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handoutMasterIdLst>
    <p:handoutMasterId r:id="rId9"/>
  </p:handoutMasterIdLst>
  <p:sldIdLst>
    <p:sldId id="256" r:id="rId2"/>
    <p:sldId id="260" r:id="rId3"/>
    <p:sldId id="273" r:id="rId4"/>
    <p:sldId id="274" r:id="rId5"/>
    <p:sldId id="261" r:id="rId6"/>
    <p:sldId id="275" r:id="rId7"/>
  </p:sldIdLst>
  <p:sldSz cx="9144000" cy="6858000" type="screen4x3"/>
  <p:notesSz cx="6858000" cy="9947275"/>
  <p:defaultTextStyle>
    <a:defPPr>
      <a:defRPr lang="en-GB"/>
    </a:defPPr>
    <a:lvl1pPr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2" autoAdjust="0"/>
    <p:restoredTop sz="94660"/>
  </p:normalViewPr>
  <p:slideViewPr>
    <p:cSldViewPr showGuides="1">
      <p:cViewPr varScale="1">
        <p:scale>
          <a:sx n="71" d="100"/>
          <a:sy n="71" d="100"/>
        </p:scale>
        <p:origin x="1680"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rian Armstrong" userId="c482e835-026f-4802-95bd-4f2514ecf728" providerId="ADAL" clId="{5A5F2880-FE1D-4CAB-9638-FAF56E223448}"/>
    <pc:docChg chg="delSld">
      <pc:chgData name="Adrian Armstrong" userId="c482e835-026f-4802-95bd-4f2514ecf728" providerId="ADAL" clId="{5A5F2880-FE1D-4CAB-9638-FAF56E223448}" dt="2025-01-11T13:23:41.259" v="17" actId="47"/>
      <pc:docMkLst>
        <pc:docMk/>
      </pc:docMkLst>
      <pc:sldChg chg="del">
        <pc:chgData name="Adrian Armstrong" userId="c482e835-026f-4802-95bd-4f2514ecf728" providerId="ADAL" clId="{5A5F2880-FE1D-4CAB-9638-FAF56E223448}" dt="2025-01-11T13:23:35.746" v="1" actId="47"/>
        <pc:sldMkLst>
          <pc:docMk/>
          <pc:sldMk cId="0" sldId="262"/>
        </pc:sldMkLst>
      </pc:sldChg>
      <pc:sldChg chg="del">
        <pc:chgData name="Adrian Armstrong" userId="c482e835-026f-4802-95bd-4f2514ecf728" providerId="ADAL" clId="{5A5F2880-FE1D-4CAB-9638-FAF56E223448}" dt="2025-01-11T13:23:36.755" v="2" actId="47"/>
        <pc:sldMkLst>
          <pc:docMk/>
          <pc:sldMk cId="0" sldId="263"/>
        </pc:sldMkLst>
      </pc:sldChg>
      <pc:sldChg chg="del">
        <pc:chgData name="Adrian Armstrong" userId="c482e835-026f-4802-95bd-4f2514ecf728" providerId="ADAL" clId="{5A5F2880-FE1D-4CAB-9638-FAF56E223448}" dt="2025-01-11T13:23:37.536" v="4" actId="47"/>
        <pc:sldMkLst>
          <pc:docMk/>
          <pc:sldMk cId="0" sldId="264"/>
        </pc:sldMkLst>
      </pc:sldChg>
      <pc:sldChg chg="del">
        <pc:chgData name="Adrian Armstrong" userId="c482e835-026f-4802-95bd-4f2514ecf728" providerId="ADAL" clId="{5A5F2880-FE1D-4CAB-9638-FAF56E223448}" dt="2025-01-11T13:23:37.966" v="6" actId="47"/>
        <pc:sldMkLst>
          <pc:docMk/>
          <pc:sldMk cId="0" sldId="265"/>
        </pc:sldMkLst>
      </pc:sldChg>
      <pc:sldChg chg="del">
        <pc:chgData name="Adrian Armstrong" userId="c482e835-026f-4802-95bd-4f2514ecf728" providerId="ADAL" clId="{5A5F2880-FE1D-4CAB-9638-FAF56E223448}" dt="2025-01-11T13:23:38.728" v="10" actId="47"/>
        <pc:sldMkLst>
          <pc:docMk/>
          <pc:sldMk cId="0" sldId="266"/>
        </pc:sldMkLst>
      </pc:sldChg>
      <pc:sldChg chg="del">
        <pc:chgData name="Adrian Armstrong" userId="c482e835-026f-4802-95bd-4f2514ecf728" providerId="ADAL" clId="{5A5F2880-FE1D-4CAB-9638-FAF56E223448}" dt="2025-01-11T13:23:39.135" v="12" actId="47"/>
        <pc:sldMkLst>
          <pc:docMk/>
          <pc:sldMk cId="0" sldId="267"/>
        </pc:sldMkLst>
      </pc:sldChg>
      <pc:sldChg chg="del">
        <pc:chgData name="Adrian Armstrong" userId="c482e835-026f-4802-95bd-4f2514ecf728" providerId="ADAL" clId="{5A5F2880-FE1D-4CAB-9638-FAF56E223448}" dt="2025-01-11T13:23:39.337" v="13" actId="47"/>
        <pc:sldMkLst>
          <pc:docMk/>
          <pc:sldMk cId="0" sldId="268"/>
        </pc:sldMkLst>
      </pc:sldChg>
      <pc:sldChg chg="del">
        <pc:chgData name="Adrian Armstrong" userId="c482e835-026f-4802-95bd-4f2514ecf728" providerId="ADAL" clId="{5A5F2880-FE1D-4CAB-9638-FAF56E223448}" dt="2025-01-11T13:23:39.551" v="14" actId="47"/>
        <pc:sldMkLst>
          <pc:docMk/>
          <pc:sldMk cId="0" sldId="269"/>
        </pc:sldMkLst>
      </pc:sldChg>
      <pc:sldChg chg="del">
        <pc:chgData name="Adrian Armstrong" userId="c482e835-026f-4802-95bd-4f2514ecf728" providerId="ADAL" clId="{5A5F2880-FE1D-4CAB-9638-FAF56E223448}" dt="2025-01-11T13:23:39.803" v="15" actId="47"/>
        <pc:sldMkLst>
          <pc:docMk/>
          <pc:sldMk cId="0" sldId="270"/>
        </pc:sldMkLst>
      </pc:sldChg>
      <pc:sldChg chg="del">
        <pc:chgData name="Adrian Armstrong" userId="c482e835-026f-4802-95bd-4f2514ecf728" providerId="ADAL" clId="{5A5F2880-FE1D-4CAB-9638-FAF56E223448}" dt="2025-01-11T13:23:40.499" v="16" actId="47"/>
        <pc:sldMkLst>
          <pc:docMk/>
          <pc:sldMk cId="0" sldId="271"/>
        </pc:sldMkLst>
      </pc:sldChg>
      <pc:sldChg chg="del">
        <pc:chgData name="Adrian Armstrong" userId="c482e835-026f-4802-95bd-4f2514ecf728" providerId="ADAL" clId="{5A5F2880-FE1D-4CAB-9638-FAF56E223448}" dt="2025-01-11T13:23:37.206" v="3" actId="47"/>
        <pc:sldMkLst>
          <pc:docMk/>
          <pc:sldMk cId="989235855" sldId="276"/>
        </pc:sldMkLst>
      </pc:sldChg>
      <pc:sldChg chg="del">
        <pc:chgData name="Adrian Armstrong" userId="c482e835-026f-4802-95bd-4f2514ecf728" providerId="ADAL" clId="{5A5F2880-FE1D-4CAB-9638-FAF56E223448}" dt="2025-01-11T13:23:38.341" v="8" actId="47"/>
        <pc:sldMkLst>
          <pc:docMk/>
          <pc:sldMk cId="1832635173" sldId="277"/>
        </pc:sldMkLst>
      </pc:sldChg>
      <pc:sldChg chg="del">
        <pc:chgData name="Adrian Armstrong" userId="c482e835-026f-4802-95bd-4f2514ecf728" providerId="ADAL" clId="{5A5F2880-FE1D-4CAB-9638-FAF56E223448}" dt="2025-01-11T13:23:38.145" v="7" actId="47"/>
        <pc:sldMkLst>
          <pc:docMk/>
          <pc:sldMk cId="2289925043" sldId="278"/>
        </pc:sldMkLst>
      </pc:sldChg>
      <pc:sldChg chg="del">
        <pc:chgData name="Adrian Armstrong" userId="c482e835-026f-4802-95bd-4f2514ecf728" providerId="ADAL" clId="{5A5F2880-FE1D-4CAB-9638-FAF56E223448}" dt="2025-01-11T13:23:33.412" v="0" actId="47"/>
        <pc:sldMkLst>
          <pc:docMk/>
          <pc:sldMk cId="3141403083" sldId="279"/>
        </pc:sldMkLst>
      </pc:sldChg>
      <pc:sldChg chg="del">
        <pc:chgData name="Adrian Armstrong" userId="c482e835-026f-4802-95bd-4f2514ecf728" providerId="ADAL" clId="{5A5F2880-FE1D-4CAB-9638-FAF56E223448}" dt="2025-01-11T13:23:37.769" v="5" actId="47"/>
        <pc:sldMkLst>
          <pc:docMk/>
          <pc:sldMk cId="1139964698" sldId="280"/>
        </pc:sldMkLst>
      </pc:sldChg>
      <pc:sldChg chg="del">
        <pc:chgData name="Adrian Armstrong" userId="c482e835-026f-4802-95bd-4f2514ecf728" providerId="ADAL" clId="{5A5F2880-FE1D-4CAB-9638-FAF56E223448}" dt="2025-01-11T13:23:38.931" v="11" actId="47"/>
        <pc:sldMkLst>
          <pc:docMk/>
          <pc:sldMk cId="3922581496" sldId="281"/>
        </pc:sldMkLst>
      </pc:sldChg>
      <pc:sldChg chg="del">
        <pc:chgData name="Adrian Armstrong" userId="c482e835-026f-4802-95bd-4f2514ecf728" providerId="ADAL" clId="{5A5F2880-FE1D-4CAB-9638-FAF56E223448}" dt="2025-01-11T13:23:38.533" v="9" actId="47"/>
        <pc:sldMkLst>
          <pc:docMk/>
          <pc:sldMk cId="2605419461" sldId="282"/>
        </pc:sldMkLst>
      </pc:sldChg>
      <pc:sldChg chg="del">
        <pc:chgData name="Adrian Armstrong" userId="c482e835-026f-4802-95bd-4f2514ecf728" providerId="ADAL" clId="{5A5F2880-FE1D-4CAB-9638-FAF56E223448}" dt="2025-01-11T13:23:41.259" v="17" actId="47"/>
        <pc:sldMkLst>
          <pc:docMk/>
          <pc:sldMk cId="2025203908" sldId="28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4A226A8-8C40-8114-297F-C1C1C7F35AA1}"/>
              </a:ext>
            </a:extLst>
          </p:cNvPr>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smtClean="0">
                <a:cs typeface="Arial" charset="0"/>
              </a:defRPr>
            </a:lvl1pPr>
          </a:lstStyle>
          <a:p>
            <a:pPr>
              <a:defRPr/>
            </a:pPr>
            <a:endParaRPr lang="en-GB"/>
          </a:p>
        </p:txBody>
      </p:sp>
      <p:sp>
        <p:nvSpPr>
          <p:cNvPr id="3" name="Date Placeholder 2">
            <a:extLst>
              <a:ext uri="{FF2B5EF4-FFF2-40B4-BE49-F238E27FC236}">
                <a16:creationId xmlns:a16="http://schemas.microsoft.com/office/drawing/2014/main" id="{E056D353-ADBC-1380-F14B-1317EE78AC87}"/>
              </a:ext>
            </a:extLst>
          </p:cNvPr>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smtClean="0">
                <a:cs typeface="Arial" charset="0"/>
              </a:defRPr>
            </a:lvl1pPr>
          </a:lstStyle>
          <a:p>
            <a:pPr>
              <a:defRPr/>
            </a:pPr>
            <a:fld id="{C9E2FB6D-FE4E-471D-8134-DF314BBD263D}" type="datetimeFigureOut">
              <a:rPr lang="en-GB"/>
              <a:pPr>
                <a:defRPr/>
              </a:pPr>
              <a:t>11/01/2025</a:t>
            </a:fld>
            <a:endParaRPr lang="en-GB"/>
          </a:p>
        </p:txBody>
      </p:sp>
      <p:sp>
        <p:nvSpPr>
          <p:cNvPr id="4" name="Footer Placeholder 3">
            <a:extLst>
              <a:ext uri="{FF2B5EF4-FFF2-40B4-BE49-F238E27FC236}">
                <a16:creationId xmlns:a16="http://schemas.microsoft.com/office/drawing/2014/main" id="{CA77D739-CC56-84D9-C7F7-3EC6FABA03E2}"/>
              </a:ext>
            </a:extLst>
          </p:cNvPr>
          <p:cNvSpPr>
            <a:spLocks noGrp="1"/>
          </p:cNvSpPr>
          <p:nvPr>
            <p:ph type="ftr" sz="quarter" idx="2"/>
          </p:nvPr>
        </p:nvSpPr>
        <p:spPr>
          <a:xfrm>
            <a:off x="0" y="9448800"/>
            <a:ext cx="2971800" cy="496888"/>
          </a:xfrm>
          <a:prstGeom prst="rect">
            <a:avLst/>
          </a:prstGeom>
        </p:spPr>
        <p:txBody>
          <a:bodyPr vert="horz" lIns="91440" tIns="45720" rIns="91440" bIns="45720" rtlCol="0" anchor="b"/>
          <a:lstStyle>
            <a:lvl1pPr algn="l">
              <a:defRPr sz="1200" smtClean="0">
                <a:cs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7EEFB07B-01DB-35D0-52C0-1178E86255DA}"/>
              </a:ext>
            </a:extLst>
          </p:cNvPr>
          <p:cNvSpPr>
            <a:spLocks noGrp="1"/>
          </p:cNvSpPr>
          <p:nvPr>
            <p:ph type="sldNum" sz="quarter" idx="3"/>
          </p:nvPr>
        </p:nvSpPr>
        <p:spPr>
          <a:xfrm>
            <a:off x="3884613" y="9448800"/>
            <a:ext cx="2971800" cy="496888"/>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B26975B-53FE-458C-9AC4-65D8C36AE836}"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D675F58-9E5C-9915-DA47-43F99770679B}"/>
              </a:ext>
            </a:extLst>
          </p:cNvPr>
          <p:cNvSpPr>
            <a:spLocks noGrp="1" noChangeArrowheads="1"/>
          </p:cNvSpPr>
          <p:nvPr>
            <p:ph type="hdr" sz="quarter"/>
          </p:nvPr>
        </p:nvSpPr>
        <p:spPr bwMode="auto">
          <a:xfrm>
            <a:off x="0"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GB"/>
          </a:p>
        </p:txBody>
      </p:sp>
      <p:sp>
        <p:nvSpPr>
          <p:cNvPr id="3075" name="Rectangle 3">
            <a:extLst>
              <a:ext uri="{FF2B5EF4-FFF2-40B4-BE49-F238E27FC236}">
                <a16:creationId xmlns:a16="http://schemas.microsoft.com/office/drawing/2014/main" id="{1163082F-CD6D-BABF-871B-22F008762325}"/>
              </a:ext>
            </a:extLst>
          </p:cNvPr>
          <p:cNvSpPr>
            <a:spLocks noGrp="1" noChangeArrowheads="1"/>
          </p:cNvSpPr>
          <p:nvPr>
            <p:ph type="dt" idx="1"/>
          </p:nvPr>
        </p:nvSpPr>
        <p:spPr bwMode="auto">
          <a:xfrm>
            <a:off x="3884613" y="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GB"/>
          </a:p>
        </p:txBody>
      </p:sp>
      <p:sp>
        <p:nvSpPr>
          <p:cNvPr id="18436" name="Rectangle 4">
            <a:extLst>
              <a:ext uri="{FF2B5EF4-FFF2-40B4-BE49-F238E27FC236}">
                <a16:creationId xmlns:a16="http://schemas.microsoft.com/office/drawing/2014/main" id="{3F5E7742-5D59-BE83-559B-494058C99844}"/>
              </a:ext>
            </a:extLst>
          </p:cNvPr>
          <p:cNvSpPr>
            <a:spLocks noGrp="1" noRot="1" noChangeAspect="1" noChangeArrowheads="1" noTextEdit="1"/>
          </p:cNvSpPr>
          <p:nvPr>
            <p:ph type="sldImg" idx="2"/>
          </p:nvPr>
        </p:nvSpPr>
        <p:spPr bwMode="auto">
          <a:xfrm>
            <a:off x="942975" y="746125"/>
            <a:ext cx="4972050" cy="37306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BDF11EAE-DA51-C58A-76C8-B2D1D4347C7D}"/>
              </a:ext>
            </a:extLst>
          </p:cNvPr>
          <p:cNvSpPr>
            <a:spLocks noGrp="1" noChangeArrowheads="1"/>
          </p:cNvSpPr>
          <p:nvPr>
            <p:ph type="body" sz="quarter" idx="3"/>
          </p:nvPr>
        </p:nvSpPr>
        <p:spPr bwMode="auto">
          <a:xfrm>
            <a:off x="685800" y="4724400"/>
            <a:ext cx="5486400" cy="447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078" name="Rectangle 6">
            <a:extLst>
              <a:ext uri="{FF2B5EF4-FFF2-40B4-BE49-F238E27FC236}">
                <a16:creationId xmlns:a16="http://schemas.microsoft.com/office/drawing/2014/main" id="{C93341AF-29A7-3631-CA79-1AEA66E7A8F4}"/>
              </a:ext>
            </a:extLst>
          </p:cNvPr>
          <p:cNvSpPr>
            <a:spLocks noGrp="1" noChangeArrowheads="1"/>
          </p:cNvSpPr>
          <p:nvPr>
            <p:ph type="ftr" sz="quarter" idx="4"/>
          </p:nvPr>
        </p:nvSpPr>
        <p:spPr bwMode="auto">
          <a:xfrm>
            <a:off x="0" y="944880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GB"/>
          </a:p>
        </p:txBody>
      </p:sp>
      <p:sp>
        <p:nvSpPr>
          <p:cNvPr id="3079" name="Rectangle 7">
            <a:extLst>
              <a:ext uri="{FF2B5EF4-FFF2-40B4-BE49-F238E27FC236}">
                <a16:creationId xmlns:a16="http://schemas.microsoft.com/office/drawing/2014/main" id="{C664E1EC-069D-791C-4BE2-5AC70662BEE2}"/>
              </a:ext>
            </a:extLst>
          </p:cNvPr>
          <p:cNvSpPr>
            <a:spLocks noGrp="1" noChangeArrowheads="1"/>
          </p:cNvSpPr>
          <p:nvPr>
            <p:ph type="sldNum" sz="quarter" idx="5"/>
          </p:nvPr>
        </p:nvSpPr>
        <p:spPr bwMode="auto">
          <a:xfrm>
            <a:off x="3884613" y="9448800"/>
            <a:ext cx="29718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3686AF34-2DCD-4093-9948-B54B4933C70E}"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D877D733-2B3B-FCD1-C0CE-CB1737CE197C}"/>
              </a:ext>
            </a:extLst>
          </p:cNvPr>
          <p:cNvSpPr>
            <a:spLocks noGrp="1" noChangeArrowheads="1"/>
          </p:cNvSpPr>
          <p:nvPr>
            <p:ph type="sldNum" sz="quarter" idx="5"/>
          </p:nvPr>
        </p:nvSpPr>
        <p:spPr>
          <a:noFill/>
        </p:spPr>
        <p:txBody>
          <a:bodyPr/>
          <a:lstStyle>
            <a:lvl1pPr eaLnBrk="0" hangingPunct="0">
              <a:defRPr>
                <a:solidFill>
                  <a:schemeClr val="tx1"/>
                </a:solidFill>
                <a:latin typeface="Garamond" panose="02020404030301010803" pitchFamily="18" charset="0"/>
                <a:cs typeface="Arial" panose="020B0604020202020204" pitchFamily="34" charset="0"/>
              </a:defRPr>
            </a:lvl1pPr>
            <a:lvl2pPr marL="742950" indent="-285750" eaLnBrk="0" hangingPunct="0">
              <a:defRPr>
                <a:solidFill>
                  <a:schemeClr val="tx1"/>
                </a:solidFill>
                <a:latin typeface="Garamond" panose="02020404030301010803" pitchFamily="18" charset="0"/>
                <a:cs typeface="Arial" panose="020B0604020202020204" pitchFamily="34" charset="0"/>
              </a:defRPr>
            </a:lvl2pPr>
            <a:lvl3pPr marL="1143000" indent="-228600" eaLnBrk="0" hangingPunct="0">
              <a:defRPr>
                <a:solidFill>
                  <a:schemeClr val="tx1"/>
                </a:solidFill>
                <a:latin typeface="Garamond" panose="02020404030301010803" pitchFamily="18" charset="0"/>
                <a:cs typeface="Arial" panose="020B0604020202020204" pitchFamily="34" charset="0"/>
              </a:defRPr>
            </a:lvl3pPr>
            <a:lvl4pPr marL="1600200" indent="-228600" eaLnBrk="0" hangingPunct="0">
              <a:defRPr>
                <a:solidFill>
                  <a:schemeClr val="tx1"/>
                </a:solidFill>
                <a:latin typeface="Garamond" panose="02020404030301010803" pitchFamily="18" charset="0"/>
                <a:cs typeface="Arial" panose="020B0604020202020204" pitchFamily="34" charset="0"/>
              </a:defRPr>
            </a:lvl4pPr>
            <a:lvl5pPr marL="2057400" indent="-228600" eaLnBrk="0" hangingPunct="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fld id="{57E1BFDE-D057-4F02-A8DF-1BFC0696993D}" type="slidenum">
              <a:rPr lang="en-GB" altLang="en-US">
                <a:latin typeface="Arial" panose="020B0604020202020204" pitchFamily="34" charset="0"/>
              </a:rPr>
              <a:pPr eaLnBrk="1" hangingPunct="1"/>
              <a:t>1</a:t>
            </a:fld>
            <a:endParaRPr lang="en-GB" altLang="en-US">
              <a:latin typeface="Arial" panose="020B0604020202020204" pitchFamily="34" charset="0"/>
            </a:endParaRPr>
          </a:p>
        </p:txBody>
      </p:sp>
      <p:sp>
        <p:nvSpPr>
          <p:cNvPr id="19459" name="Rectangle 2">
            <a:extLst>
              <a:ext uri="{FF2B5EF4-FFF2-40B4-BE49-F238E27FC236}">
                <a16:creationId xmlns:a16="http://schemas.microsoft.com/office/drawing/2014/main" id="{508FAAE5-039A-3F88-BD8C-097B18CA4E7F}"/>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1C831A0B-A097-CD67-4DCA-4619BC74BBE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3178BEC1-CD89-345A-5BCB-73FEC1C7547C}"/>
              </a:ext>
            </a:extLst>
          </p:cNvPr>
          <p:cNvSpPr>
            <a:spLocks noGrp="1" noChangeArrowheads="1"/>
          </p:cNvSpPr>
          <p:nvPr>
            <p:ph type="sldNum" sz="quarter" idx="5"/>
          </p:nvPr>
        </p:nvSpPr>
        <p:spPr>
          <a:noFill/>
        </p:spPr>
        <p:txBody>
          <a:bodyPr/>
          <a:lstStyle>
            <a:lvl1pPr eaLnBrk="0" hangingPunct="0">
              <a:defRPr>
                <a:solidFill>
                  <a:schemeClr val="tx1"/>
                </a:solidFill>
                <a:latin typeface="Garamond" panose="02020404030301010803" pitchFamily="18" charset="0"/>
                <a:cs typeface="Arial" panose="020B0604020202020204" pitchFamily="34" charset="0"/>
              </a:defRPr>
            </a:lvl1pPr>
            <a:lvl2pPr marL="742950" indent="-285750" eaLnBrk="0" hangingPunct="0">
              <a:defRPr>
                <a:solidFill>
                  <a:schemeClr val="tx1"/>
                </a:solidFill>
                <a:latin typeface="Garamond" panose="02020404030301010803" pitchFamily="18" charset="0"/>
                <a:cs typeface="Arial" panose="020B0604020202020204" pitchFamily="34" charset="0"/>
              </a:defRPr>
            </a:lvl2pPr>
            <a:lvl3pPr marL="1143000" indent="-228600" eaLnBrk="0" hangingPunct="0">
              <a:defRPr>
                <a:solidFill>
                  <a:schemeClr val="tx1"/>
                </a:solidFill>
                <a:latin typeface="Garamond" panose="02020404030301010803" pitchFamily="18" charset="0"/>
                <a:cs typeface="Arial" panose="020B0604020202020204" pitchFamily="34" charset="0"/>
              </a:defRPr>
            </a:lvl3pPr>
            <a:lvl4pPr marL="1600200" indent="-228600" eaLnBrk="0" hangingPunct="0">
              <a:defRPr>
                <a:solidFill>
                  <a:schemeClr val="tx1"/>
                </a:solidFill>
                <a:latin typeface="Garamond" panose="02020404030301010803" pitchFamily="18" charset="0"/>
                <a:cs typeface="Arial" panose="020B0604020202020204" pitchFamily="34" charset="0"/>
              </a:defRPr>
            </a:lvl4pPr>
            <a:lvl5pPr marL="2057400" indent="-228600" eaLnBrk="0" hangingPunct="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fld id="{98B12AFE-73EA-4E4A-9669-611B49CAB8AF}" type="slidenum">
              <a:rPr lang="en-GB" altLang="en-US">
                <a:latin typeface="Arial" panose="020B0604020202020204" pitchFamily="34" charset="0"/>
              </a:rPr>
              <a:pPr eaLnBrk="1" hangingPunct="1"/>
              <a:t>2</a:t>
            </a:fld>
            <a:endParaRPr lang="en-GB" altLang="en-US">
              <a:latin typeface="Arial" panose="020B0604020202020204" pitchFamily="34" charset="0"/>
            </a:endParaRPr>
          </a:p>
        </p:txBody>
      </p:sp>
      <p:sp>
        <p:nvSpPr>
          <p:cNvPr id="23555" name="Rectangle 2">
            <a:extLst>
              <a:ext uri="{FF2B5EF4-FFF2-40B4-BE49-F238E27FC236}">
                <a16:creationId xmlns:a16="http://schemas.microsoft.com/office/drawing/2014/main" id="{CB52FF08-84F3-2DAF-ECD5-ED8E950F90A1}"/>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834595D6-4312-DF8F-541F-AC7359ACD28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3D110-BC47-5061-D321-E710D06F6894}"/>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B24A78FA-D0B4-743B-41A7-51D559E47126}"/>
              </a:ext>
            </a:extLst>
          </p:cNvPr>
          <p:cNvSpPr>
            <a:spLocks noGrp="1" noChangeArrowheads="1"/>
          </p:cNvSpPr>
          <p:nvPr>
            <p:ph type="sldNum" sz="quarter" idx="5"/>
          </p:nvPr>
        </p:nvSpPr>
        <p:spPr>
          <a:noFill/>
        </p:spPr>
        <p:txBody>
          <a:bodyPr/>
          <a:lstStyle>
            <a:lvl1pPr eaLnBrk="0" hangingPunct="0">
              <a:defRPr>
                <a:solidFill>
                  <a:schemeClr val="tx1"/>
                </a:solidFill>
                <a:latin typeface="Garamond" panose="02020404030301010803" pitchFamily="18" charset="0"/>
                <a:cs typeface="Arial" panose="020B0604020202020204" pitchFamily="34" charset="0"/>
              </a:defRPr>
            </a:lvl1pPr>
            <a:lvl2pPr marL="742950" indent="-285750" eaLnBrk="0" hangingPunct="0">
              <a:defRPr>
                <a:solidFill>
                  <a:schemeClr val="tx1"/>
                </a:solidFill>
                <a:latin typeface="Garamond" panose="02020404030301010803" pitchFamily="18" charset="0"/>
                <a:cs typeface="Arial" panose="020B0604020202020204" pitchFamily="34" charset="0"/>
              </a:defRPr>
            </a:lvl2pPr>
            <a:lvl3pPr marL="1143000" indent="-228600" eaLnBrk="0" hangingPunct="0">
              <a:defRPr>
                <a:solidFill>
                  <a:schemeClr val="tx1"/>
                </a:solidFill>
                <a:latin typeface="Garamond" panose="02020404030301010803" pitchFamily="18" charset="0"/>
                <a:cs typeface="Arial" panose="020B0604020202020204" pitchFamily="34" charset="0"/>
              </a:defRPr>
            </a:lvl3pPr>
            <a:lvl4pPr marL="1600200" indent="-228600" eaLnBrk="0" hangingPunct="0">
              <a:defRPr>
                <a:solidFill>
                  <a:schemeClr val="tx1"/>
                </a:solidFill>
                <a:latin typeface="Garamond" panose="02020404030301010803" pitchFamily="18" charset="0"/>
                <a:cs typeface="Arial" panose="020B0604020202020204" pitchFamily="34" charset="0"/>
              </a:defRPr>
            </a:lvl4pPr>
            <a:lvl5pPr marL="2057400" indent="-228600" eaLnBrk="0" hangingPunct="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fld id="{98B12AFE-73EA-4E4A-9669-611B49CAB8AF}" type="slidenum">
              <a:rPr lang="en-GB" altLang="en-US">
                <a:latin typeface="Arial" panose="020B0604020202020204" pitchFamily="34" charset="0"/>
              </a:rPr>
              <a:pPr eaLnBrk="1" hangingPunct="1"/>
              <a:t>3</a:t>
            </a:fld>
            <a:endParaRPr lang="en-GB" altLang="en-US">
              <a:latin typeface="Arial" panose="020B0604020202020204" pitchFamily="34" charset="0"/>
            </a:endParaRPr>
          </a:p>
        </p:txBody>
      </p:sp>
      <p:sp>
        <p:nvSpPr>
          <p:cNvPr id="23555" name="Rectangle 2">
            <a:extLst>
              <a:ext uri="{FF2B5EF4-FFF2-40B4-BE49-F238E27FC236}">
                <a16:creationId xmlns:a16="http://schemas.microsoft.com/office/drawing/2014/main" id="{00840DEF-5FE4-B097-96F7-C79A150617C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802E48EB-6FCF-1061-5498-0E127A2ABB45}"/>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309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EB763-F99B-4DDF-DF23-523E9264AD54}"/>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C1DE42A-6CEF-D2E7-325F-45099B60554E}"/>
              </a:ext>
            </a:extLst>
          </p:cNvPr>
          <p:cNvSpPr>
            <a:spLocks noGrp="1" noChangeArrowheads="1"/>
          </p:cNvSpPr>
          <p:nvPr>
            <p:ph type="sldNum" sz="quarter" idx="5"/>
          </p:nvPr>
        </p:nvSpPr>
        <p:spPr>
          <a:noFill/>
        </p:spPr>
        <p:txBody>
          <a:bodyPr/>
          <a:lstStyle>
            <a:lvl1pPr eaLnBrk="0" hangingPunct="0">
              <a:defRPr>
                <a:solidFill>
                  <a:schemeClr val="tx1"/>
                </a:solidFill>
                <a:latin typeface="Garamond" panose="02020404030301010803" pitchFamily="18" charset="0"/>
                <a:cs typeface="Arial" panose="020B0604020202020204" pitchFamily="34" charset="0"/>
              </a:defRPr>
            </a:lvl1pPr>
            <a:lvl2pPr marL="742950" indent="-285750" eaLnBrk="0" hangingPunct="0">
              <a:defRPr>
                <a:solidFill>
                  <a:schemeClr val="tx1"/>
                </a:solidFill>
                <a:latin typeface="Garamond" panose="02020404030301010803" pitchFamily="18" charset="0"/>
                <a:cs typeface="Arial" panose="020B0604020202020204" pitchFamily="34" charset="0"/>
              </a:defRPr>
            </a:lvl2pPr>
            <a:lvl3pPr marL="1143000" indent="-228600" eaLnBrk="0" hangingPunct="0">
              <a:defRPr>
                <a:solidFill>
                  <a:schemeClr val="tx1"/>
                </a:solidFill>
                <a:latin typeface="Garamond" panose="02020404030301010803" pitchFamily="18" charset="0"/>
                <a:cs typeface="Arial" panose="020B0604020202020204" pitchFamily="34" charset="0"/>
              </a:defRPr>
            </a:lvl3pPr>
            <a:lvl4pPr marL="1600200" indent="-228600" eaLnBrk="0" hangingPunct="0">
              <a:defRPr>
                <a:solidFill>
                  <a:schemeClr val="tx1"/>
                </a:solidFill>
                <a:latin typeface="Garamond" panose="02020404030301010803" pitchFamily="18" charset="0"/>
                <a:cs typeface="Arial" panose="020B0604020202020204" pitchFamily="34" charset="0"/>
              </a:defRPr>
            </a:lvl4pPr>
            <a:lvl5pPr marL="2057400" indent="-228600" eaLnBrk="0" hangingPunct="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fld id="{98B12AFE-73EA-4E4A-9669-611B49CAB8AF}" type="slidenum">
              <a:rPr lang="en-GB" altLang="en-US">
                <a:latin typeface="Arial" panose="020B0604020202020204" pitchFamily="34" charset="0"/>
              </a:rPr>
              <a:pPr eaLnBrk="1" hangingPunct="1"/>
              <a:t>4</a:t>
            </a:fld>
            <a:endParaRPr lang="en-GB" altLang="en-US">
              <a:latin typeface="Arial" panose="020B0604020202020204" pitchFamily="34" charset="0"/>
            </a:endParaRPr>
          </a:p>
        </p:txBody>
      </p:sp>
      <p:sp>
        <p:nvSpPr>
          <p:cNvPr id="23555" name="Rectangle 2">
            <a:extLst>
              <a:ext uri="{FF2B5EF4-FFF2-40B4-BE49-F238E27FC236}">
                <a16:creationId xmlns:a16="http://schemas.microsoft.com/office/drawing/2014/main" id="{F6C9D0AD-AA27-48AA-B306-7E2C015F47FB}"/>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AADC22B2-3CD7-2815-902D-84F63427D42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1158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DA01E8FA-AEDA-466C-994D-AA1B401648A0}"/>
              </a:ext>
            </a:extLst>
          </p:cNvPr>
          <p:cNvSpPr>
            <a:spLocks noGrp="1" noChangeArrowheads="1"/>
          </p:cNvSpPr>
          <p:nvPr>
            <p:ph type="sldNum" sz="quarter" idx="5"/>
          </p:nvPr>
        </p:nvSpPr>
        <p:spPr>
          <a:noFill/>
        </p:spPr>
        <p:txBody>
          <a:bodyPr/>
          <a:lstStyle>
            <a:lvl1pPr eaLnBrk="0" hangingPunct="0">
              <a:defRPr>
                <a:solidFill>
                  <a:schemeClr val="tx1"/>
                </a:solidFill>
                <a:latin typeface="Garamond" panose="02020404030301010803" pitchFamily="18" charset="0"/>
                <a:cs typeface="Arial" panose="020B0604020202020204" pitchFamily="34" charset="0"/>
              </a:defRPr>
            </a:lvl1pPr>
            <a:lvl2pPr marL="742950" indent="-285750" eaLnBrk="0" hangingPunct="0">
              <a:defRPr>
                <a:solidFill>
                  <a:schemeClr val="tx1"/>
                </a:solidFill>
                <a:latin typeface="Garamond" panose="02020404030301010803" pitchFamily="18" charset="0"/>
                <a:cs typeface="Arial" panose="020B0604020202020204" pitchFamily="34" charset="0"/>
              </a:defRPr>
            </a:lvl2pPr>
            <a:lvl3pPr marL="1143000" indent="-228600" eaLnBrk="0" hangingPunct="0">
              <a:defRPr>
                <a:solidFill>
                  <a:schemeClr val="tx1"/>
                </a:solidFill>
                <a:latin typeface="Garamond" panose="02020404030301010803" pitchFamily="18" charset="0"/>
                <a:cs typeface="Arial" panose="020B0604020202020204" pitchFamily="34" charset="0"/>
              </a:defRPr>
            </a:lvl3pPr>
            <a:lvl4pPr marL="1600200" indent="-228600" eaLnBrk="0" hangingPunct="0">
              <a:defRPr>
                <a:solidFill>
                  <a:schemeClr val="tx1"/>
                </a:solidFill>
                <a:latin typeface="Garamond" panose="02020404030301010803" pitchFamily="18" charset="0"/>
                <a:cs typeface="Arial" panose="020B0604020202020204" pitchFamily="34" charset="0"/>
              </a:defRPr>
            </a:lvl4pPr>
            <a:lvl5pPr marL="2057400" indent="-228600" eaLnBrk="0" hangingPunct="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fld id="{076635B0-8D7C-4F39-AAD4-BF9A929C725D}" type="slidenum">
              <a:rPr lang="en-GB" altLang="en-US">
                <a:latin typeface="Arial" panose="020B0604020202020204" pitchFamily="34" charset="0"/>
              </a:rPr>
              <a:pPr eaLnBrk="1" hangingPunct="1"/>
              <a:t>5</a:t>
            </a:fld>
            <a:endParaRPr lang="en-GB" altLang="en-US">
              <a:latin typeface="Arial" panose="020B0604020202020204" pitchFamily="34" charset="0"/>
            </a:endParaRPr>
          </a:p>
        </p:txBody>
      </p:sp>
      <p:sp>
        <p:nvSpPr>
          <p:cNvPr id="24579" name="Rectangle 2">
            <a:extLst>
              <a:ext uri="{FF2B5EF4-FFF2-40B4-BE49-F238E27FC236}">
                <a16:creationId xmlns:a16="http://schemas.microsoft.com/office/drawing/2014/main" id="{87E6ACDE-E166-BF6B-AFCC-9441347DB2FC}"/>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C989B317-4F65-0330-FCDF-105D90A6143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DBF6A-AA60-5D07-87AB-9D4A07F5C6A0}"/>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308D3765-679E-9D89-2103-D5C1613D70DB}"/>
              </a:ext>
            </a:extLst>
          </p:cNvPr>
          <p:cNvSpPr>
            <a:spLocks noGrp="1" noChangeArrowheads="1"/>
          </p:cNvSpPr>
          <p:nvPr>
            <p:ph type="sldNum" sz="quarter" idx="5"/>
          </p:nvPr>
        </p:nvSpPr>
        <p:spPr>
          <a:noFill/>
        </p:spPr>
        <p:txBody>
          <a:bodyPr/>
          <a:lstStyle>
            <a:lvl1pPr eaLnBrk="0" hangingPunct="0">
              <a:defRPr>
                <a:solidFill>
                  <a:schemeClr val="tx1"/>
                </a:solidFill>
                <a:latin typeface="Garamond" panose="02020404030301010803" pitchFamily="18" charset="0"/>
                <a:cs typeface="Arial" panose="020B0604020202020204" pitchFamily="34" charset="0"/>
              </a:defRPr>
            </a:lvl1pPr>
            <a:lvl2pPr marL="742950" indent="-285750" eaLnBrk="0" hangingPunct="0">
              <a:defRPr>
                <a:solidFill>
                  <a:schemeClr val="tx1"/>
                </a:solidFill>
                <a:latin typeface="Garamond" panose="02020404030301010803" pitchFamily="18" charset="0"/>
                <a:cs typeface="Arial" panose="020B0604020202020204" pitchFamily="34" charset="0"/>
              </a:defRPr>
            </a:lvl2pPr>
            <a:lvl3pPr marL="1143000" indent="-228600" eaLnBrk="0" hangingPunct="0">
              <a:defRPr>
                <a:solidFill>
                  <a:schemeClr val="tx1"/>
                </a:solidFill>
                <a:latin typeface="Garamond" panose="02020404030301010803" pitchFamily="18" charset="0"/>
                <a:cs typeface="Arial" panose="020B0604020202020204" pitchFamily="34" charset="0"/>
              </a:defRPr>
            </a:lvl3pPr>
            <a:lvl4pPr marL="1600200" indent="-228600" eaLnBrk="0" hangingPunct="0">
              <a:defRPr>
                <a:solidFill>
                  <a:schemeClr val="tx1"/>
                </a:solidFill>
                <a:latin typeface="Garamond" panose="02020404030301010803" pitchFamily="18" charset="0"/>
                <a:cs typeface="Arial" panose="020B0604020202020204" pitchFamily="34" charset="0"/>
              </a:defRPr>
            </a:lvl4pPr>
            <a:lvl5pPr marL="2057400" indent="-228600" eaLnBrk="0" hangingPunct="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fld id="{076635B0-8D7C-4F39-AAD4-BF9A929C725D}" type="slidenum">
              <a:rPr lang="en-GB" altLang="en-US">
                <a:latin typeface="Arial" panose="020B0604020202020204" pitchFamily="34" charset="0"/>
              </a:rPr>
              <a:pPr eaLnBrk="1" hangingPunct="1"/>
              <a:t>6</a:t>
            </a:fld>
            <a:endParaRPr lang="en-GB" altLang="en-US">
              <a:latin typeface="Arial" panose="020B0604020202020204" pitchFamily="34" charset="0"/>
            </a:endParaRPr>
          </a:p>
        </p:txBody>
      </p:sp>
      <p:sp>
        <p:nvSpPr>
          <p:cNvPr id="24579" name="Rectangle 2">
            <a:extLst>
              <a:ext uri="{FF2B5EF4-FFF2-40B4-BE49-F238E27FC236}">
                <a16:creationId xmlns:a16="http://schemas.microsoft.com/office/drawing/2014/main" id="{91F2AC3A-D657-ECDB-9B6D-3705F6026B2E}"/>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E861F27F-828E-9B5F-B474-86EA2F57E84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5375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170" name="Rectangle 2"/>
          <p:cNvSpPr>
            <a:spLocks noGrp="1" noChangeArrowheads="1"/>
          </p:cNvSpPr>
          <p:nvPr>
            <p:ph type="ctrTitle" sz="quarter"/>
          </p:nvPr>
        </p:nvSpPr>
        <p:spPr>
          <a:xfrm>
            <a:off x="685800" y="1676400"/>
            <a:ext cx="7772400" cy="1828800"/>
          </a:xfrm>
        </p:spPr>
        <p:txBody>
          <a:bodyPr/>
          <a:lstStyle>
            <a:lvl1pPr>
              <a:defRPr/>
            </a:lvl1pPr>
          </a:lstStyle>
          <a:p>
            <a:pPr lvl="0"/>
            <a:r>
              <a:rPr lang="en-GB" noProof="0"/>
              <a:t>Click to edit Master title style</a:t>
            </a:r>
          </a:p>
        </p:txBody>
      </p:sp>
      <p:sp>
        <p:nvSpPr>
          <p:cNvPr id="717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GB" noProof="0"/>
              <a:t>Click to edit Master subtitle style</a:t>
            </a:r>
          </a:p>
        </p:txBody>
      </p:sp>
      <p:sp>
        <p:nvSpPr>
          <p:cNvPr id="2" name="Rectangle 4">
            <a:extLst>
              <a:ext uri="{FF2B5EF4-FFF2-40B4-BE49-F238E27FC236}">
                <a16:creationId xmlns:a16="http://schemas.microsoft.com/office/drawing/2014/main" id="{886E7995-3FB0-9635-03C2-19DB03DC4DBC}"/>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98DC57C6-BE62-BE8A-80A9-BA0F1F76FFF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903C1021-8AA7-2109-2C92-B7201F21D479}"/>
              </a:ext>
            </a:extLst>
          </p:cNvPr>
          <p:cNvSpPr>
            <a:spLocks noGrp="1" noChangeArrowheads="1"/>
          </p:cNvSpPr>
          <p:nvPr>
            <p:ph type="sldNum" sz="quarter" idx="12"/>
          </p:nvPr>
        </p:nvSpPr>
        <p:spPr>
          <a:ln/>
        </p:spPr>
        <p:txBody>
          <a:bodyPr/>
          <a:lstStyle>
            <a:lvl1pPr>
              <a:defRPr/>
            </a:lvl1pPr>
          </a:lstStyle>
          <a:p>
            <a:fld id="{2AFDF303-F348-4A61-9C39-B21DFA505D30}" type="slidenum">
              <a:rPr lang="en-GB" altLang="en-US"/>
              <a:pPr/>
              <a:t>‹#›</a:t>
            </a:fld>
            <a:endParaRPr lang="en-GB" altLang="en-US"/>
          </a:p>
        </p:txBody>
      </p:sp>
    </p:spTree>
    <p:extLst>
      <p:ext uri="{BB962C8B-B14F-4D97-AF65-F5344CB8AC3E}">
        <p14:creationId xmlns:p14="http://schemas.microsoft.com/office/powerpoint/2010/main" val="3632061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1CA14161-046A-CBCF-7980-DE205A2C1E88}"/>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3B855A5E-C143-32B9-8D72-D0B2F9FFB99C}"/>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53997018-C1AA-3E99-4339-929B21883F3B}"/>
              </a:ext>
            </a:extLst>
          </p:cNvPr>
          <p:cNvSpPr>
            <a:spLocks noGrp="1" noChangeArrowheads="1"/>
          </p:cNvSpPr>
          <p:nvPr>
            <p:ph type="sldNum" sz="quarter" idx="12"/>
          </p:nvPr>
        </p:nvSpPr>
        <p:spPr>
          <a:ln/>
        </p:spPr>
        <p:txBody>
          <a:bodyPr/>
          <a:lstStyle>
            <a:lvl1pPr>
              <a:defRPr/>
            </a:lvl1pPr>
          </a:lstStyle>
          <a:p>
            <a:fld id="{C3E2DDEA-7784-428D-B465-8972BED480EA}" type="slidenum">
              <a:rPr lang="en-GB" altLang="en-US"/>
              <a:pPr/>
              <a:t>‹#›</a:t>
            </a:fld>
            <a:endParaRPr lang="en-GB" altLang="en-US"/>
          </a:p>
        </p:txBody>
      </p:sp>
    </p:spTree>
    <p:extLst>
      <p:ext uri="{BB962C8B-B14F-4D97-AF65-F5344CB8AC3E}">
        <p14:creationId xmlns:p14="http://schemas.microsoft.com/office/powerpoint/2010/main" val="2547634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32C2B254-76EA-55BB-971C-94125684FC65}"/>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2F17F632-EC73-1552-26E2-1D4009776028}"/>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A145AC48-C10B-A762-DF7E-14D0CF64BB5C}"/>
              </a:ext>
            </a:extLst>
          </p:cNvPr>
          <p:cNvSpPr>
            <a:spLocks noGrp="1" noChangeArrowheads="1"/>
          </p:cNvSpPr>
          <p:nvPr>
            <p:ph type="sldNum" sz="quarter" idx="12"/>
          </p:nvPr>
        </p:nvSpPr>
        <p:spPr>
          <a:ln/>
        </p:spPr>
        <p:txBody>
          <a:bodyPr/>
          <a:lstStyle>
            <a:lvl1pPr>
              <a:defRPr/>
            </a:lvl1pPr>
          </a:lstStyle>
          <a:p>
            <a:fld id="{D3CF124E-5AC0-4F00-AA36-4E6A9EDE76B9}" type="slidenum">
              <a:rPr lang="en-GB" altLang="en-US"/>
              <a:pPr/>
              <a:t>‹#›</a:t>
            </a:fld>
            <a:endParaRPr lang="en-GB" altLang="en-US"/>
          </a:p>
        </p:txBody>
      </p:sp>
    </p:spTree>
    <p:extLst>
      <p:ext uri="{BB962C8B-B14F-4D97-AF65-F5344CB8AC3E}">
        <p14:creationId xmlns:p14="http://schemas.microsoft.com/office/powerpoint/2010/main" val="3644350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833128F1-4790-23AD-F166-5369A731757B}"/>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B926F6CD-F364-B465-1D99-C36CC7FFE414}"/>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1B5079EE-B6E9-307F-D7EF-8D33220DAB81}"/>
              </a:ext>
            </a:extLst>
          </p:cNvPr>
          <p:cNvSpPr>
            <a:spLocks noGrp="1" noChangeArrowheads="1"/>
          </p:cNvSpPr>
          <p:nvPr>
            <p:ph type="sldNum" sz="quarter" idx="12"/>
          </p:nvPr>
        </p:nvSpPr>
        <p:spPr>
          <a:ln/>
        </p:spPr>
        <p:txBody>
          <a:bodyPr/>
          <a:lstStyle>
            <a:lvl1pPr>
              <a:defRPr/>
            </a:lvl1pPr>
          </a:lstStyle>
          <a:p>
            <a:fld id="{2BB14B4E-8B1E-4D39-9E7F-E89C45781CF2}" type="slidenum">
              <a:rPr lang="en-GB" altLang="en-US"/>
              <a:pPr/>
              <a:t>‹#›</a:t>
            </a:fld>
            <a:endParaRPr lang="en-GB" altLang="en-US"/>
          </a:p>
        </p:txBody>
      </p:sp>
    </p:spTree>
    <p:extLst>
      <p:ext uri="{BB962C8B-B14F-4D97-AF65-F5344CB8AC3E}">
        <p14:creationId xmlns:p14="http://schemas.microsoft.com/office/powerpoint/2010/main" val="2387282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1C2B251-A9F4-8364-4698-588EBA54B408}"/>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8A3D0706-3F2C-9462-8C8E-1837CD1E13BE}"/>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5574A3F0-1BE1-0501-DD02-E7101442F423}"/>
              </a:ext>
            </a:extLst>
          </p:cNvPr>
          <p:cNvSpPr>
            <a:spLocks noGrp="1" noChangeArrowheads="1"/>
          </p:cNvSpPr>
          <p:nvPr>
            <p:ph type="sldNum" sz="quarter" idx="12"/>
          </p:nvPr>
        </p:nvSpPr>
        <p:spPr>
          <a:ln/>
        </p:spPr>
        <p:txBody>
          <a:bodyPr/>
          <a:lstStyle>
            <a:lvl1pPr>
              <a:defRPr/>
            </a:lvl1pPr>
          </a:lstStyle>
          <a:p>
            <a:fld id="{5B4E830E-42C5-4905-860B-BE746BEB3331}" type="slidenum">
              <a:rPr lang="en-GB" altLang="en-US"/>
              <a:pPr/>
              <a:t>‹#›</a:t>
            </a:fld>
            <a:endParaRPr lang="en-GB" altLang="en-US"/>
          </a:p>
        </p:txBody>
      </p:sp>
    </p:spTree>
    <p:extLst>
      <p:ext uri="{BB962C8B-B14F-4D97-AF65-F5344CB8AC3E}">
        <p14:creationId xmlns:p14="http://schemas.microsoft.com/office/powerpoint/2010/main" val="4009088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22E1C107-4E6F-CC40-82FB-2F730C2BFFE0}"/>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C6942C90-F995-071A-F08A-F98DDB696A9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D312FC23-7B0B-0F95-EA2D-98CE3E0F2BAA}"/>
              </a:ext>
            </a:extLst>
          </p:cNvPr>
          <p:cNvSpPr>
            <a:spLocks noGrp="1" noChangeArrowheads="1"/>
          </p:cNvSpPr>
          <p:nvPr>
            <p:ph type="sldNum" sz="quarter" idx="12"/>
          </p:nvPr>
        </p:nvSpPr>
        <p:spPr>
          <a:ln/>
        </p:spPr>
        <p:txBody>
          <a:bodyPr/>
          <a:lstStyle>
            <a:lvl1pPr>
              <a:defRPr/>
            </a:lvl1pPr>
          </a:lstStyle>
          <a:p>
            <a:fld id="{8B0133CB-C8F4-47CA-B19D-CA80E2677F6D}" type="slidenum">
              <a:rPr lang="en-GB" altLang="en-US"/>
              <a:pPr/>
              <a:t>‹#›</a:t>
            </a:fld>
            <a:endParaRPr lang="en-GB" altLang="en-US"/>
          </a:p>
        </p:txBody>
      </p:sp>
    </p:spTree>
    <p:extLst>
      <p:ext uri="{BB962C8B-B14F-4D97-AF65-F5344CB8AC3E}">
        <p14:creationId xmlns:p14="http://schemas.microsoft.com/office/powerpoint/2010/main" val="3601666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B79229D2-BFA5-3804-2070-188519B408E3}"/>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95DE8562-1565-00F6-6F4F-76FB18F8A8A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FAE03039-AA15-8C34-E1C8-75E249D1334E}"/>
              </a:ext>
            </a:extLst>
          </p:cNvPr>
          <p:cNvSpPr>
            <a:spLocks noGrp="1" noChangeArrowheads="1"/>
          </p:cNvSpPr>
          <p:nvPr>
            <p:ph type="sldNum" sz="quarter" idx="12"/>
          </p:nvPr>
        </p:nvSpPr>
        <p:spPr>
          <a:ln/>
        </p:spPr>
        <p:txBody>
          <a:bodyPr/>
          <a:lstStyle>
            <a:lvl1pPr>
              <a:defRPr/>
            </a:lvl1pPr>
          </a:lstStyle>
          <a:p>
            <a:fld id="{E63D5D0A-79FA-4CE0-9899-EDF202DF251F}" type="slidenum">
              <a:rPr lang="en-GB" altLang="en-US"/>
              <a:pPr/>
              <a:t>‹#›</a:t>
            </a:fld>
            <a:endParaRPr lang="en-GB" altLang="en-US"/>
          </a:p>
        </p:txBody>
      </p:sp>
    </p:spTree>
    <p:extLst>
      <p:ext uri="{BB962C8B-B14F-4D97-AF65-F5344CB8AC3E}">
        <p14:creationId xmlns:p14="http://schemas.microsoft.com/office/powerpoint/2010/main" val="1252239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F60C2062-4AD8-6924-23D9-ED59C68D3B84}"/>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F11D0CC3-72AE-DFD2-91A1-E5B282EAE504}"/>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6FAD0080-BDCA-A9CC-52EA-E691496E5C5F}"/>
              </a:ext>
            </a:extLst>
          </p:cNvPr>
          <p:cNvSpPr>
            <a:spLocks noGrp="1" noChangeArrowheads="1"/>
          </p:cNvSpPr>
          <p:nvPr>
            <p:ph type="sldNum" sz="quarter" idx="12"/>
          </p:nvPr>
        </p:nvSpPr>
        <p:spPr>
          <a:ln/>
        </p:spPr>
        <p:txBody>
          <a:bodyPr/>
          <a:lstStyle>
            <a:lvl1pPr>
              <a:defRPr/>
            </a:lvl1pPr>
          </a:lstStyle>
          <a:p>
            <a:fld id="{B7149549-34C3-44E2-95AA-F02A6D8F49E9}" type="slidenum">
              <a:rPr lang="en-GB" altLang="en-US"/>
              <a:pPr/>
              <a:t>‹#›</a:t>
            </a:fld>
            <a:endParaRPr lang="en-GB" altLang="en-US"/>
          </a:p>
        </p:txBody>
      </p:sp>
    </p:spTree>
    <p:extLst>
      <p:ext uri="{BB962C8B-B14F-4D97-AF65-F5344CB8AC3E}">
        <p14:creationId xmlns:p14="http://schemas.microsoft.com/office/powerpoint/2010/main" val="2190578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94067E0-3E69-D334-DA4E-DAC0FD917F18}"/>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67C6749F-1B03-205F-DB24-66F02EFD6DE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53E0AB4A-CE6D-FA6F-9F56-805E00EBA6DF}"/>
              </a:ext>
            </a:extLst>
          </p:cNvPr>
          <p:cNvSpPr>
            <a:spLocks noGrp="1" noChangeArrowheads="1"/>
          </p:cNvSpPr>
          <p:nvPr>
            <p:ph type="sldNum" sz="quarter" idx="12"/>
          </p:nvPr>
        </p:nvSpPr>
        <p:spPr>
          <a:ln/>
        </p:spPr>
        <p:txBody>
          <a:bodyPr/>
          <a:lstStyle>
            <a:lvl1pPr>
              <a:defRPr/>
            </a:lvl1pPr>
          </a:lstStyle>
          <a:p>
            <a:fld id="{F91B50CA-93CA-44EB-B236-E7D282A20878}" type="slidenum">
              <a:rPr lang="en-GB" altLang="en-US"/>
              <a:pPr/>
              <a:t>‹#›</a:t>
            </a:fld>
            <a:endParaRPr lang="en-GB" altLang="en-US"/>
          </a:p>
        </p:txBody>
      </p:sp>
    </p:spTree>
    <p:extLst>
      <p:ext uri="{BB962C8B-B14F-4D97-AF65-F5344CB8AC3E}">
        <p14:creationId xmlns:p14="http://schemas.microsoft.com/office/powerpoint/2010/main" val="638414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39BCBD6-0AA8-8A3A-91D1-727DE7E1DE29}"/>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225E3BA0-B9B1-6FEB-3191-D0A3B0531EDE}"/>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36F50BF7-B667-1B8F-ED28-1ECD3F71EFC7}"/>
              </a:ext>
            </a:extLst>
          </p:cNvPr>
          <p:cNvSpPr>
            <a:spLocks noGrp="1" noChangeArrowheads="1"/>
          </p:cNvSpPr>
          <p:nvPr>
            <p:ph type="sldNum" sz="quarter" idx="12"/>
          </p:nvPr>
        </p:nvSpPr>
        <p:spPr>
          <a:ln/>
        </p:spPr>
        <p:txBody>
          <a:bodyPr/>
          <a:lstStyle>
            <a:lvl1pPr>
              <a:defRPr/>
            </a:lvl1pPr>
          </a:lstStyle>
          <a:p>
            <a:fld id="{84ED3DCD-163A-4919-B88C-34A9551AB44A}" type="slidenum">
              <a:rPr lang="en-GB" altLang="en-US"/>
              <a:pPr/>
              <a:t>‹#›</a:t>
            </a:fld>
            <a:endParaRPr lang="en-GB" altLang="en-US"/>
          </a:p>
        </p:txBody>
      </p:sp>
    </p:spTree>
    <p:extLst>
      <p:ext uri="{BB962C8B-B14F-4D97-AF65-F5344CB8AC3E}">
        <p14:creationId xmlns:p14="http://schemas.microsoft.com/office/powerpoint/2010/main" val="72459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D7DA0BD-64E5-239B-DDAA-9B29440E2D7B}"/>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3BFE2502-D907-6FD8-9A7B-1599B2E1BF99}"/>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36EE0417-45B5-7F5B-295B-B4B03C59A8C9}"/>
              </a:ext>
            </a:extLst>
          </p:cNvPr>
          <p:cNvSpPr>
            <a:spLocks noGrp="1" noChangeArrowheads="1"/>
          </p:cNvSpPr>
          <p:nvPr>
            <p:ph type="sldNum" sz="quarter" idx="12"/>
          </p:nvPr>
        </p:nvSpPr>
        <p:spPr>
          <a:ln/>
        </p:spPr>
        <p:txBody>
          <a:bodyPr/>
          <a:lstStyle>
            <a:lvl1pPr>
              <a:defRPr/>
            </a:lvl1pPr>
          </a:lstStyle>
          <a:p>
            <a:fld id="{A3A07739-BAC3-49B8-8367-6A4BA696EB1E}" type="slidenum">
              <a:rPr lang="en-GB" altLang="en-US"/>
              <a:pPr/>
              <a:t>‹#›</a:t>
            </a:fld>
            <a:endParaRPr lang="en-GB" altLang="en-US"/>
          </a:p>
        </p:txBody>
      </p:sp>
    </p:spTree>
    <p:extLst>
      <p:ext uri="{BB962C8B-B14F-4D97-AF65-F5344CB8AC3E}">
        <p14:creationId xmlns:p14="http://schemas.microsoft.com/office/powerpoint/2010/main" val="376107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697439DF-57CB-69C9-3BA5-C6261B4AA248}"/>
              </a:ext>
            </a:extLst>
          </p:cNvPr>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6147" name="Rectangle 3">
            <a:extLst>
              <a:ext uri="{FF2B5EF4-FFF2-40B4-BE49-F238E27FC236}">
                <a16:creationId xmlns:a16="http://schemas.microsoft.com/office/drawing/2014/main" id="{DA6E3091-53B1-C8B4-0B97-F4A36018CAAB}"/>
              </a:ext>
            </a:extLst>
          </p:cNvPr>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148" name="Rectangle 4">
            <a:extLst>
              <a:ext uri="{FF2B5EF4-FFF2-40B4-BE49-F238E27FC236}">
                <a16:creationId xmlns:a16="http://schemas.microsoft.com/office/drawing/2014/main" id="{A99A7E1F-8DF7-5B08-B144-194CFBA063AD}"/>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cs typeface="Arial" charset="0"/>
              </a:defRPr>
            </a:lvl1pPr>
          </a:lstStyle>
          <a:p>
            <a:pPr>
              <a:defRPr/>
            </a:pPr>
            <a:endParaRPr lang="en-GB"/>
          </a:p>
        </p:txBody>
      </p:sp>
      <p:sp>
        <p:nvSpPr>
          <p:cNvPr id="6149" name="Rectangle 5">
            <a:extLst>
              <a:ext uri="{FF2B5EF4-FFF2-40B4-BE49-F238E27FC236}">
                <a16:creationId xmlns:a16="http://schemas.microsoft.com/office/drawing/2014/main" id="{B23C762B-6A0C-AEC1-C9BD-CA4F3E52AEE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cs typeface="Arial" charset="0"/>
              </a:defRPr>
            </a:lvl1pPr>
          </a:lstStyle>
          <a:p>
            <a:pPr>
              <a:defRPr/>
            </a:pPr>
            <a:endParaRPr lang="en-GB"/>
          </a:p>
        </p:txBody>
      </p:sp>
      <p:sp>
        <p:nvSpPr>
          <p:cNvPr id="6150" name="Rectangle 6">
            <a:extLst>
              <a:ext uri="{FF2B5EF4-FFF2-40B4-BE49-F238E27FC236}">
                <a16:creationId xmlns:a16="http://schemas.microsoft.com/office/drawing/2014/main" id="{0C09AF5B-0230-432F-55EB-01BAD563AA8A}"/>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1BCD0DAF-FA00-4222-A4CA-1F2CE7E37D0C}"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Garamond" pitchFamily="18"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Garamond" pitchFamily="18"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Garamond" pitchFamily="18"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Garamond" pitchFamily="18"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50CD03A-9D6D-5172-6FB7-6F2E690FE0CF}"/>
              </a:ext>
            </a:extLst>
          </p:cNvPr>
          <p:cNvSpPr>
            <a:spLocks noGrp="1" noChangeArrowheads="1"/>
          </p:cNvSpPr>
          <p:nvPr>
            <p:ph type="ctrTitle"/>
          </p:nvPr>
        </p:nvSpPr>
        <p:spPr>
          <a:xfrm>
            <a:off x="685800" y="476672"/>
            <a:ext cx="7772400" cy="1080120"/>
          </a:xfrm>
        </p:spPr>
        <p:txBody>
          <a:bodyPr/>
          <a:lstStyle/>
          <a:p>
            <a:pPr eaLnBrk="1" hangingPunct="1"/>
            <a:r>
              <a:rPr lang="en-GB" altLang="en-US" sz="3600" b="1" dirty="0">
                <a:solidFill>
                  <a:schemeClr val="bg2"/>
                </a:solidFill>
                <a:effectLst/>
                <a:latin typeface="Source Sans Pro" panose="020B0503030403020204" pitchFamily="34" charset="0"/>
                <a:ea typeface="Source Sans Pro" panose="020B0503030403020204" pitchFamily="34" charset="0"/>
              </a:rPr>
              <a:t>COM507 European Tragedy</a:t>
            </a:r>
          </a:p>
        </p:txBody>
      </p:sp>
      <p:sp>
        <p:nvSpPr>
          <p:cNvPr id="2051" name="Rectangle 3">
            <a:extLst>
              <a:ext uri="{FF2B5EF4-FFF2-40B4-BE49-F238E27FC236}">
                <a16:creationId xmlns:a16="http://schemas.microsoft.com/office/drawing/2014/main" id="{6ACFB366-E666-EDA0-F36D-163182EB639F}"/>
              </a:ext>
            </a:extLst>
          </p:cNvPr>
          <p:cNvSpPr>
            <a:spLocks noGrp="1" noChangeArrowheads="1"/>
          </p:cNvSpPr>
          <p:nvPr>
            <p:ph type="subTitle" idx="1"/>
          </p:nvPr>
        </p:nvSpPr>
        <p:spPr>
          <a:xfrm>
            <a:off x="685800" y="1844824"/>
            <a:ext cx="7772400" cy="4536504"/>
          </a:xfrm>
        </p:spPr>
        <p:txBody>
          <a:bodyPr/>
          <a:lstStyle/>
          <a:p>
            <a:pPr eaLnBrk="1" hangingPunct="1"/>
            <a:r>
              <a:rPr lang="en-GB" altLang="en-US" sz="4400" b="1" dirty="0">
                <a:solidFill>
                  <a:schemeClr val="bg2"/>
                </a:solidFill>
                <a:effectLst/>
                <a:latin typeface="Source Sans Pro" panose="020B0503030403020204" pitchFamily="34" charset="0"/>
                <a:ea typeface="Source Sans Pro" panose="020B0503030403020204" pitchFamily="34" charset="0"/>
              </a:rPr>
              <a:t>Ancient tragic theory: Aristotle’s </a:t>
            </a:r>
            <a:r>
              <a:rPr lang="en-GB" altLang="en-US" sz="4400" b="1" i="1" dirty="0">
                <a:solidFill>
                  <a:schemeClr val="bg2"/>
                </a:solidFill>
                <a:effectLst/>
                <a:latin typeface="Source Sans Pro" panose="020B0503030403020204" pitchFamily="34" charset="0"/>
                <a:ea typeface="Source Sans Pro" panose="020B0503030403020204" pitchFamily="34" charset="0"/>
              </a:rPr>
              <a:t>Poetics</a:t>
            </a:r>
            <a:endParaRPr lang="en-GB" altLang="en-US" sz="4400" b="1" dirty="0">
              <a:solidFill>
                <a:schemeClr val="bg2"/>
              </a:solidFill>
              <a:effectLst/>
              <a:latin typeface="Source Sans Pro" panose="020B0503030403020204" pitchFamily="34" charset="0"/>
              <a:ea typeface="Source Sans Pro" panose="020B0503030403020204" pitchFamily="34" charset="0"/>
            </a:endParaRPr>
          </a:p>
          <a:p>
            <a:pPr eaLnBrk="1" hangingPunct="1"/>
            <a:endParaRPr lang="en-GB" altLang="en-US" sz="2800" b="1" dirty="0">
              <a:solidFill>
                <a:schemeClr val="bg2"/>
              </a:solidFill>
              <a:effectLst/>
              <a:latin typeface="Source Sans Pro" panose="020B0503030403020204" pitchFamily="34" charset="0"/>
              <a:ea typeface="Source Sans Pro" panose="020B0503030403020204" pitchFamily="34" charset="0"/>
            </a:endParaRPr>
          </a:p>
          <a:p>
            <a:pPr eaLnBrk="1" hangingPunct="1"/>
            <a:r>
              <a:rPr lang="en-GB" altLang="en-US" sz="4400" b="1" dirty="0">
                <a:solidFill>
                  <a:schemeClr val="bg2"/>
                </a:solidFill>
                <a:effectLst/>
                <a:latin typeface="Source Sans Pro" panose="020B0503030403020204" pitchFamily="34" charset="0"/>
                <a:ea typeface="Source Sans Pro" panose="020B0503030403020204" pitchFamily="34" charset="0"/>
              </a:rPr>
              <a:t>1. Contexts</a:t>
            </a:r>
          </a:p>
          <a:p>
            <a:pPr eaLnBrk="1" hangingPunct="1"/>
            <a:endParaRPr lang="en-GB" altLang="en-US" b="1" dirty="0">
              <a:solidFill>
                <a:schemeClr val="bg2"/>
              </a:solidFill>
              <a:effectLst/>
              <a:latin typeface="Source Sans Pro" panose="020B0503030403020204" pitchFamily="34" charset="0"/>
              <a:ea typeface="Source Sans Pro" panose="020B0503030403020204" pitchFamily="34" charset="0"/>
            </a:endParaRPr>
          </a:p>
          <a:p>
            <a:pPr eaLnBrk="1" hangingPunct="1"/>
            <a:endParaRPr lang="en-GB" altLang="en-US" b="1" dirty="0">
              <a:solidFill>
                <a:schemeClr val="bg2"/>
              </a:solidFill>
              <a:effectLst/>
              <a:latin typeface="Source Sans Pro" panose="020B0503030403020204" pitchFamily="34" charset="0"/>
              <a:ea typeface="Source Sans Pro" panose="020B0503030403020204" pitchFamily="34" charset="0"/>
            </a:endParaRPr>
          </a:p>
          <a:p>
            <a:pPr eaLnBrk="1" hangingPunct="1"/>
            <a:r>
              <a:rPr lang="en-GB" altLang="en-US" b="1" dirty="0">
                <a:solidFill>
                  <a:schemeClr val="bg2"/>
                </a:solidFill>
                <a:effectLst/>
                <a:latin typeface="Source Sans Pro" panose="020B0503030403020204" pitchFamily="34" charset="0"/>
                <a:ea typeface="Source Sans Pro" panose="020B0503030403020204" pitchFamily="34" charset="0"/>
              </a:rPr>
              <a:t>Prof Adrian Armstrong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3413791-43F8-B7AF-A533-C5431E56E564}"/>
              </a:ext>
            </a:extLst>
          </p:cNvPr>
          <p:cNvSpPr>
            <a:spLocks noGrp="1" noChangeArrowheads="1"/>
          </p:cNvSpPr>
          <p:nvPr>
            <p:ph type="title"/>
          </p:nvPr>
        </p:nvSpPr>
        <p:spPr>
          <a:xfrm>
            <a:off x="468313" y="188913"/>
            <a:ext cx="8229600" cy="647700"/>
          </a:xfrm>
        </p:spPr>
        <p:txBody>
          <a:bodyPr/>
          <a:lstStyle/>
          <a:p>
            <a:pPr eaLnBrk="1" hangingPunct="1"/>
            <a:r>
              <a:rPr lang="en-GB" altLang="en-US" b="1" dirty="0">
                <a:solidFill>
                  <a:schemeClr val="bg2"/>
                </a:solidFill>
                <a:effectLst/>
                <a:latin typeface="Source Sans Pro" panose="020B0503030403020204" pitchFamily="34" charset="0"/>
                <a:ea typeface="Source Sans Pro" panose="020B0503030403020204" pitchFamily="34" charset="0"/>
              </a:rPr>
              <a:t>Author and text</a:t>
            </a:r>
            <a:endParaRPr lang="en-GB" altLang="en-US" b="1" i="1" dirty="0">
              <a:solidFill>
                <a:schemeClr val="bg2"/>
              </a:solidFill>
              <a:effectLst/>
              <a:latin typeface="Source Sans Pro" panose="020B0503030403020204" pitchFamily="34" charset="0"/>
              <a:ea typeface="Source Sans Pro" panose="020B0503030403020204" pitchFamily="34" charset="0"/>
            </a:endParaRPr>
          </a:p>
        </p:txBody>
      </p:sp>
      <p:sp>
        <p:nvSpPr>
          <p:cNvPr id="14339" name="Rectangle 3">
            <a:extLst>
              <a:ext uri="{FF2B5EF4-FFF2-40B4-BE49-F238E27FC236}">
                <a16:creationId xmlns:a16="http://schemas.microsoft.com/office/drawing/2014/main" id="{CBF385EE-4714-76C5-CD87-4B32F573FA8F}"/>
              </a:ext>
            </a:extLst>
          </p:cNvPr>
          <p:cNvSpPr>
            <a:spLocks noGrp="1" noChangeArrowheads="1"/>
          </p:cNvSpPr>
          <p:nvPr>
            <p:ph type="body" idx="1"/>
          </p:nvPr>
        </p:nvSpPr>
        <p:spPr>
          <a:xfrm>
            <a:off x="179512" y="980728"/>
            <a:ext cx="8856984" cy="5760640"/>
          </a:xfrm>
        </p:spPr>
        <p:txBody>
          <a:bodyPr/>
          <a:lstStyle/>
          <a:p>
            <a:pPr eaLnBrk="1" hangingPunct="1">
              <a:spcBef>
                <a:spcPts val="0"/>
              </a:spcBef>
              <a:buClrTx/>
            </a:pPr>
            <a:r>
              <a:rPr lang="en-GB" altLang="en-US" sz="2800" dirty="0">
                <a:solidFill>
                  <a:schemeClr val="bg2"/>
                </a:solidFill>
                <a:effectLst/>
                <a:latin typeface="Source Sans Pro" panose="020B0503030403020204" pitchFamily="34" charset="0"/>
                <a:ea typeface="Source Sans Pro" panose="020B0503030403020204" pitchFamily="34" charset="0"/>
              </a:rPr>
              <a:t>Aristotle (384-22 BCE); Greek philosopher </a:t>
            </a:r>
          </a:p>
          <a:p>
            <a:pPr lvl="1" eaLnBrk="1" hangingPunct="1">
              <a:spcBef>
                <a:spcPts val="0"/>
              </a:spcBef>
              <a:buClrTx/>
            </a:pPr>
            <a:r>
              <a:rPr lang="en-GB" altLang="en-US" sz="2400" dirty="0">
                <a:solidFill>
                  <a:schemeClr val="bg2"/>
                </a:solidFill>
                <a:effectLst/>
                <a:latin typeface="Source Sans Pro" panose="020B0503030403020204" pitchFamily="34" charset="0"/>
                <a:ea typeface="Source Sans Pro" panose="020B0503030403020204" pitchFamily="34" charset="0"/>
              </a:rPr>
              <a:t>Wrote on a very wide range of subjects</a:t>
            </a:r>
          </a:p>
          <a:p>
            <a:pPr lvl="1" eaLnBrk="1" hangingPunct="1">
              <a:spcBef>
                <a:spcPts val="0"/>
              </a:spcBef>
              <a:buClrTx/>
            </a:pPr>
            <a:r>
              <a:rPr lang="en-GB" altLang="en-US" sz="2400" dirty="0">
                <a:solidFill>
                  <a:schemeClr val="bg2"/>
                </a:solidFill>
                <a:effectLst/>
                <a:latin typeface="Source Sans Pro" panose="020B0503030403020204" pitchFamily="34" charset="0"/>
                <a:ea typeface="Source Sans Pro" panose="020B0503030403020204" pitchFamily="34" charset="0"/>
              </a:rPr>
              <a:t>Studied under Plato (Socrates’ pupil, </a:t>
            </a:r>
            <a:r>
              <a:rPr lang="en-GB" altLang="en-US" sz="2400" i="1" dirty="0">
                <a:solidFill>
                  <a:schemeClr val="bg2"/>
                </a:solidFill>
                <a:effectLst/>
                <a:latin typeface="Source Sans Pro" panose="020B0503030403020204" pitchFamily="34" charset="0"/>
                <a:ea typeface="Source Sans Pro" panose="020B0503030403020204" pitchFamily="34" charset="0"/>
              </a:rPr>
              <a:t>c.</a:t>
            </a:r>
            <a:r>
              <a:rPr lang="en-GB" altLang="en-US" sz="2400" dirty="0">
                <a:solidFill>
                  <a:schemeClr val="bg2"/>
                </a:solidFill>
                <a:effectLst/>
                <a:latin typeface="Source Sans Pro" panose="020B0503030403020204" pitchFamily="34" charset="0"/>
                <a:ea typeface="Source Sans Pro" panose="020B0503030403020204" pitchFamily="34" charset="0"/>
              </a:rPr>
              <a:t>428–348 BCE); tutored Alexander the Great (356-323 BCE)</a:t>
            </a:r>
          </a:p>
          <a:p>
            <a:pPr eaLnBrk="1" hangingPunct="1">
              <a:spcBef>
                <a:spcPts val="0"/>
              </a:spcBef>
              <a:buClrTx/>
            </a:pPr>
            <a:r>
              <a:rPr lang="en-GB" altLang="en-US" sz="2800" dirty="0">
                <a:solidFill>
                  <a:schemeClr val="bg2"/>
                </a:solidFill>
                <a:effectLst/>
                <a:latin typeface="Source Sans Pro" panose="020B0503030403020204" pitchFamily="34" charset="0"/>
                <a:ea typeface="Source Sans Pro" panose="020B0503030403020204" pitchFamily="34" charset="0"/>
              </a:rPr>
              <a:t>The </a:t>
            </a:r>
            <a:r>
              <a:rPr lang="en-GB" altLang="en-US" sz="2800" i="1" dirty="0">
                <a:solidFill>
                  <a:schemeClr val="bg2"/>
                </a:solidFill>
                <a:effectLst/>
                <a:latin typeface="Source Sans Pro" panose="020B0503030403020204" pitchFamily="34" charset="0"/>
                <a:ea typeface="Source Sans Pro" panose="020B0503030403020204" pitchFamily="34" charset="0"/>
              </a:rPr>
              <a:t>Poetics </a:t>
            </a:r>
            <a:r>
              <a:rPr lang="en-GB" altLang="en-US" sz="2800" dirty="0">
                <a:solidFill>
                  <a:schemeClr val="bg2"/>
                </a:solidFill>
                <a:effectLst/>
                <a:latin typeface="Source Sans Pro" panose="020B0503030403020204" pitchFamily="34" charset="0"/>
                <a:ea typeface="Source Sans Pro" panose="020B0503030403020204" pitchFamily="34" charset="0"/>
              </a:rPr>
              <a:t>and literary theory</a:t>
            </a:r>
          </a:p>
          <a:p>
            <a:pPr lvl="1" eaLnBrk="1" hangingPunct="1">
              <a:spcBef>
                <a:spcPts val="0"/>
              </a:spcBef>
              <a:buClrTx/>
            </a:pPr>
            <a:r>
              <a:rPr lang="en-GB" altLang="en-US" sz="2400" dirty="0">
                <a:solidFill>
                  <a:schemeClr val="bg2"/>
                </a:solidFill>
                <a:effectLst/>
                <a:latin typeface="Source Sans Pro" panose="020B0503030403020204" pitchFamily="34" charset="0"/>
                <a:ea typeface="Source Sans Pro" panose="020B0503030403020204" pitchFamily="34" charset="0"/>
              </a:rPr>
              <a:t>Composed in the 4C BCE; engages with Athenian drama of the 5C BCE, and the much older epic poetry attributed to Homer (c. 8C BCE)</a:t>
            </a:r>
          </a:p>
          <a:p>
            <a:pPr lvl="1" eaLnBrk="1" hangingPunct="1">
              <a:spcBef>
                <a:spcPts val="0"/>
              </a:spcBef>
              <a:buClrTx/>
            </a:pPr>
            <a:r>
              <a:rPr lang="en-GB" altLang="en-US" sz="2400" dirty="0">
                <a:solidFill>
                  <a:schemeClr val="bg2"/>
                </a:solidFill>
                <a:effectLst/>
                <a:latin typeface="Source Sans Pro" panose="020B0503030403020204" pitchFamily="34" charset="0"/>
                <a:ea typeface="Source Sans Pro" panose="020B0503030403020204" pitchFamily="34" charset="0"/>
              </a:rPr>
              <a:t>A foundational text of what we might now call literary theory</a:t>
            </a:r>
          </a:p>
          <a:p>
            <a:pPr marL="857250" lvl="2" indent="0" algn="just" eaLnBrk="1" hangingPunct="1">
              <a:spcBef>
                <a:spcPts val="0"/>
              </a:spcBef>
              <a:buClrTx/>
              <a:buNone/>
            </a:pPr>
            <a:r>
              <a:rPr lang="en-GB" altLang="en-US" sz="2000" dirty="0">
                <a:solidFill>
                  <a:schemeClr val="bg2"/>
                </a:solidFill>
                <a:effectLst/>
                <a:latin typeface="Source Sans Pro" panose="020B0503030403020204" pitchFamily="34" charset="0"/>
                <a:ea typeface="Source Sans Pro" panose="020B0503030403020204" pitchFamily="34" charset="0"/>
              </a:rPr>
              <a:t>‘The historic influence of the </a:t>
            </a:r>
            <a:r>
              <a:rPr lang="en-GB" altLang="en-US" sz="2000" i="1" dirty="0">
                <a:solidFill>
                  <a:schemeClr val="bg2"/>
                </a:solidFill>
                <a:effectLst/>
                <a:latin typeface="Source Sans Pro" panose="020B0503030403020204" pitchFamily="34" charset="0"/>
                <a:ea typeface="Source Sans Pro" panose="020B0503030403020204" pitchFamily="34" charset="0"/>
              </a:rPr>
              <a:t>Poetics</a:t>
            </a:r>
            <a:r>
              <a:rPr lang="en-GB" altLang="en-US" sz="2000" dirty="0">
                <a:solidFill>
                  <a:schemeClr val="bg2"/>
                </a:solidFill>
                <a:effectLst/>
                <a:latin typeface="Source Sans Pro" panose="020B0503030403020204" pitchFamily="34" charset="0"/>
                <a:ea typeface="Source Sans Pro" panose="020B0503030403020204" pitchFamily="34" charset="0"/>
              </a:rPr>
              <a:t> is one reason why it merits continued attention. Much of Western thinking about poetry and drama from the sixteenth century onwards will be obscure to those who are unfamiliar with the text which lies behind it.’ (Heath in Aristotle, 1996, p. viii)</a:t>
            </a:r>
          </a:p>
          <a:p>
            <a:pPr lvl="1" eaLnBrk="1" hangingPunct="1">
              <a:spcBef>
                <a:spcPts val="0"/>
              </a:spcBef>
              <a:buClrTx/>
            </a:pPr>
            <a:r>
              <a:rPr lang="en-GB" altLang="en-US" sz="2400" dirty="0">
                <a:solidFill>
                  <a:schemeClr val="bg2"/>
                </a:solidFill>
                <a:effectLst/>
                <a:latin typeface="Source Sans Pro" panose="020B0503030403020204" pitchFamily="34" charset="0"/>
                <a:ea typeface="Source Sans Pro" panose="020B0503030403020204" pitchFamily="34" charset="0"/>
              </a:rPr>
              <a:t>Survives only as notes, perhaps copied by Aristotle’s students</a:t>
            </a:r>
          </a:p>
          <a:p>
            <a:pPr lvl="1" eaLnBrk="1" hangingPunct="1">
              <a:spcBef>
                <a:spcPts val="0"/>
              </a:spcBef>
              <a:buClrTx/>
            </a:pPr>
            <a:r>
              <a:rPr lang="en-GB" altLang="en-US" sz="2400" dirty="0">
                <a:solidFill>
                  <a:schemeClr val="bg2"/>
                </a:solidFill>
                <a:effectLst/>
                <a:latin typeface="Source Sans Pro" panose="020B0503030403020204" pitchFamily="34" charset="0"/>
                <a:ea typeface="Source Sans Pro" panose="020B0503030403020204" pitchFamily="34" charset="0"/>
              </a:rPr>
              <a:t>NB the chapter headings, sections, and marginal references in the edition we use are academic conventions, </a:t>
            </a:r>
            <a:r>
              <a:rPr lang="en-GB" altLang="en-US" sz="2400" i="1" dirty="0">
                <a:solidFill>
                  <a:schemeClr val="bg2"/>
                </a:solidFill>
                <a:effectLst/>
                <a:latin typeface="Source Sans Pro" panose="020B0503030403020204" pitchFamily="34" charset="0"/>
                <a:ea typeface="Source Sans Pro" panose="020B0503030403020204" pitchFamily="34" charset="0"/>
              </a:rPr>
              <a:t>not </a:t>
            </a:r>
            <a:r>
              <a:rPr lang="en-GB" altLang="en-US" sz="2400" dirty="0">
                <a:solidFill>
                  <a:schemeClr val="bg2"/>
                </a:solidFill>
                <a:effectLst/>
                <a:latin typeface="Source Sans Pro" panose="020B0503030403020204" pitchFamily="34" charset="0"/>
                <a:ea typeface="Source Sans Pro" panose="020B0503030403020204" pitchFamily="34" charset="0"/>
              </a:rPr>
              <a:t>Aristotle’s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4339">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66C5D-91A5-CEE1-6D1A-F423D3DB3B50}"/>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05211964-85CC-4359-6573-9450ACF8A846}"/>
              </a:ext>
            </a:extLst>
          </p:cNvPr>
          <p:cNvSpPr>
            <a:spLocks noGrp="1" noChangeArrowheads="1"/>
          </p:cNvSpPr>
          <p:nvPr>
            <p:ph type="title"/>
          </p:nvPr>
        </p:nvSpPr>
        <p:spPr>
          <a:xfrm>
            <a:off x="107504" y="188912"/>
            <a:ext cx="9036495" cy="791815"/>
          </a:xfrm>
        </p:spPr>
        <p:txBody>
          <a:bodyPr/>
          <a:lstStyle/>
          <a:p>
            <a:pPr eaLnBrk="1" hangingPunct="1"/>
            <a:r>
              <a:rPr lang="en-GB" altLang="en-US" sz="4000" b="1" dirty="0">
                <a:solidFill>
                  <a:schemeClr val="bg2"/>
                </a:solidFill>
                <a:effectLst/>
                <a:latin typeface="Source Sans Pro" panose="020B0503030403020204" pitchFamily="34" charset="0"/>
                <a:ea typeface="Source Sans Pro" panose="020B0503030403020204" pitchFamily="34" charset="0"/>
              </a:rPr>
              <a:t>Tragedy in Athens, 5C BCE</a:t>
            </a:r>
            <a:endParaRPr lang="en-GB" altLang="en-US" sz="4000" b="1" i="1" dirty="0">
              <a:solidFill>
                <a:schemeClr val="bg2"/>
              </a:solidFill>
              <a:effectLst/>
              <a:latin typeface="Source Sans Pro" panose="020B0503030403020204" pitchFamily="34" charset="0"/>
              <a:ea typeface="Source Sans Pro" panose="020B0503030403020204" pitchFamily="34" charset="0"/>
            </a:endParaRPr>
          </a:p>
        </p:txBody>
      </p:sp>
      <p:sp>
        <p:nvSpPr>
          <p:cNvPr id="14339" name="Rectangle 3">
            <a:extLst>
              <a:ext uri="{FF2B5EF4-FFF2-40B4-BE49-F238E27FC236}">
                <a16:creationId xmlns:a16="http://schemas.microsoft.com/office/drawing/2014/main" id="{8C0663A3-FDE5-0A4F-C961-BCB64775BB9F}"/>
              </a:ext>
            </a:extLst>
          </p:cNvPr>
          <p:cNvSpPr>
            <a:spLocks noGrp="1" noChangeArrowheads="1"/>
          </p:cNvSpPr>
          <p:nvPr>
            <p:ph type="body" idx="1"/>
          </p:nvPr>
        </p:nvSpPr>
        <p:spPr>
          <a:xfrm>
            <a:off x="250825" y="1124744"/>
            <a:ext cx="8642350" cy="5544344"/>
          </a:xfrm>
        </p:spPr>
        <p:txBody>
          <a:bodyPr/>
          <a:lstStyle/>
          <a:p>
            <a:pPr eaLnBrk="1" hangingPunct="1">
              <a:lnSpc>
                <a:spcPct val="80000"/>
              </a:lnSpc>
              <a:buClrTx/>
            </a:pPr>
            <a:r>
              <a:rPr lang="en-GB" altLang="en-US" sz="2800" dirty="0">
                <a:solidFill>
                  <a:schemeClr val="bg2"/>
                </a:solidFill>
                <a:effectLst/>
                <a:latin typeface="Source Sans Pro" panose="020B0503030403020204" pitchFamily="34" charset="0"/>
                <a:ea typeface="Source Sans Pro" panose="020B0503030403020204" pitchFamily="34" charset="0"/>
              </a:rPr>
              <a:t>Ritual dimension: performed at religious festivals</a:t>
            </a:r>
          </a:p>
          <a:p>
            <a:pPr eaLnBrk="1" hangingPunct="1">
              <a:lnSpc>
                <a:spcPct val="80000"/>
              </a:lnSpc>
              <a:buClrTx/>
            </a:pPr>
            <a:r>
              <a:rPr lang="en-GB" altLang="en-US" sz="2800" dirty="0">
                <a:solidFill>
                  <a:schemeClr val="bg2"/>
                </a:solidFill>
                <a:effectLst/>
                <a:latin typeface="Source Sans Pro" panose="020B0503030403020204" pitchFamily="34" charset="0"/>
                <a:ea typeface="Source Sans Pro" panose="020B0503030403020204" pitchFamily="34" charset="0"/>
              </a:rPr>
              <a:t>Not a fixed genre: play structures vary</a:t>
            </a:r>
          </a:p>
          <a:p>
            <a:pPr eaLnBrk="1" hangingPunct="1">
              <a:lnSpc>
                <a:spcPct val="80000"/>
              </a:lnSpc>
              <a:buClrTx/>
            </a:pPr>
            <a:r>
              <a:rPr lang="en-GB" altLang="en-US" sz="2800" dirty="0">
                <a:solidFill>
                  <a:schemeClr val="bg2"/>
                </a:solidFill>
                <a:effectLst/>
                <a:latin typeface="Source Sans Pro" panose="020B0503030403020204" pitchFamily="34" charset="0"/>
                <a:ea typeface="Source Sans Pro" panose="020B0503030403020204" pitchFamily="34" charset="0"/>
              </a:rPr>
              <a:t>Most plays are now lost</a:t>
            </a:r>
          </a:p>
          <a:p>
            <a:pPr lvl="1" eaLnBrk="1" hangingPunct="1">
              <a:lnSpc>
                <a:spcPct val="80000"/>
              </a:lnSpc>
              <a:buClrTx/>
            </a:pPr>
            <a:r>
              <a:rPr lang="en-GB" altLang="en-US" sz="2400" dirty="0">
                <a:solidFill>
                  <a:schemeClr val="bg2"/>
                </a:solidFill>
                <a:effectLst/>
                <a:latin typeface="Source Sans Pro" panose="020B0503030403020204" pitchFamily="34" charset="0"/>
                <a:ea typeface="Source Sans Pro" panose="020B0503030403020204" pitchFamily="34" charset="0"/>
              </a:rPr>
              <a:t>Copied by hand, by scribes: surviving plays are those that appealed in the Middle Ages to people in the Byzantine Empire who could read Greek</a:t>
            </a:r>
          </a:p>
          <a:p>
            <a:pPr eaLnBrk="1" hangingPunct="1">
              <a:lnSpc>
                <a:spcPct val="80000"/>
              </a:lnSpc>
              <a:buClrTx/>
            </a:pPr>
            <a:r>
              <a:rPr lang="en-GB" altLang="en-US" sz="2800" dirty="0">
                <a:solidFill>
                  <a:schemeClr val="bg2"/>
                </a:solidFill>
                <a:effectLst/>
                <a:latin typeface="Source Sans Pro" panose="020B0503030403020204" pitchFamily="34" charset="0"/>
                <a:ea typeface="Source Sans Pro" panose="020B0503030403020204" pitchFamily="34" charset="0"/>
              </a:rPr>
              <a:t>Only three tragedians are associated with surviving plays:</a:t>
            </a:r>
          </a:p>
          <a:p>
            <a:pPr lvl="1" eaLnBrk="1" hangingPunct="1">
              <a:lnSpc>
                <a:spcPct val="80000"/>
              </a:lnSpc>
              <a:buClrTx/>
            </a:pPr>
            <a:r>
              <a:rPr lang="en-GB" altLang="en-US" sz="2400" dirty="0">
                <a:solidFill>
                  <a:schemeClr val="bg2"/>
                </a:solidFill>
                <a:effectLst/>
                <a:latin typeface="Source Sans Pro" panose="020B0503030403020204" pitchFamily="34" charset="0"/>
                <a:ea typeface="Source Sans Pro" panose="020B0503030403020204" pitchFamily="34" charset="0"/>
              </a:rPr>
              <a:t>Aeschylus (</a:t>
            </a:r>
            <a:r>
              <a:rPr lang="en-GB" altLang="en-US" sz="2400" i="1" dirty="0">
                <a:solidFill>
                  <a:schemeClr val="bg2"/>
                </a:solidFill>
                <a:effectLst/>
                <a:latin typeface="Source Sans Pro" panose="020B0503030403020204" pitchFamily="34" charset="0"/>
                <a:ea typeface="Source Sans Pro" panose="020B0503030403020204" pitchFamily="34" charset="0"/>
              </a:rPr>
              <a:t>c.</a:t>
            </a:r>
            <a:r>
              <a:rPr lang="en-GB" altLang="en-US" sz="2400" dirty="0">
                <a:solidFill>
                  <a:schemeClr val="bg2"/>
                </a:solidFill>
                <a:effectLst/>
                <a:latin typeface="Source Sans Pro" panose="020B0503030403020204" pitchFamily="34" charset="0"/>
                <a:ea typeface="Source Sans Pro" panose="020B0503030403020204" pitchFamily="34" charset="0"/>
              </a:rPr>
              <a:t>525-456 BCE), e.g. </a:t>
            </a:r>
            <a:r>
              <a:rPr lang="en-GB" altLang="en-US" sz="2400" i="1" dirty="0">
                <a:solidFill>
                  <a:schemeClr val="bg2"/>
                </a:solidFill>
                <a:effectLst/>
                <a:latin typeface="Source Sans Pro" panose="020B0503030403020204" pitchFamily="34" charset="0"/>
                <a:ea typeface="Source Sans Pro" panose="020B0503030403020204" pitchFamily="34" charset="0"/>
              </a:rPr>
              <a:t>Oresteia </a:t>
            </a:r>
            <a:r>
              <a:rPr lang="en-GB" altLang="en-US" sz="2400" dirty="0">
                <a:solidFill>
                  <a:schemeClr val="bg2"/>
                </a:solidFill>
                <a:effectLst/>
                <a:latin typeface="Source Sans Pro" panose="020B0503030403020204" pitchFamily="34" charset="0"/>
                <a:ea typeface="Source Sans Pro" panose="020B0503030403020204" pitchFamily="34" charset="0"/>
              </a:rPr>
              <a:t>trilogy</a:t>
            </a:r>
          </a:p>
          <a:p>
            <a:pPr lvl="1" eaLnBrk="1" hangingPunct="1">
              <a:lnSpc>
                <a:spcPct val="80000"/>
              </a:lnSpc>
              <a:buClrTx/>
            </a:pPr>
            <a:r>
              <a:rPr lang="en-GB" altLang="en-US" sz="2400" dirty="0">
                <a:solidFill>
                  <a:schemeClr val="bg2"/>
                </a:solidFill>
                <a:effectLst/>
                <a:latin typeface="Source Sans Pro" panose="020B0503030403020204" pitchFamily="34" charset="0"/>
                <a:ea typeface="Source Sans Pro" panose="020B0503030403020204" pitchFamily="34" charset="0"/>
              </a:rPr>
              <a:t>Sophocles (</a:t>
            </a:r>
            <a:r>
              <a:rPr lang="en-GB" altLang="en-US" sz="2400" i="1" dirty="0">
                <a:solidFill>
                  <a:schemeClr val="bg2"/>
                </a:solidFill>
                <a:effectLst/>
                <a:latin typeface="Source Sans Pro" panose="020B0503030403020204" pitchFamily="34" charset="0"/>
                <a:ea typeface="Source Sans Pro" panose="020B0503030403020204" pitchFamily="34" charset="0"/>
              </a:rPr>
              <a:t>c.</a:t>
            </a:r>
            <a:r>
              <a:rPr lang="en-GB" altLang="en-US" sz="2400" dirty="0">
                <a:solidFill>
                  <a:schemeClr val="bg2"/>
                </a:solidFill>
                <a:effectLst/>
                <a:latin typeface="Source Sans Pro" panose="020B0503030403020204" pitchFamily="34" charset="0"/>
                <a:ea typeface="Source Sans Pro" panose="020B0503030403020204" pitchFamily="34" charset="0"/>
              </a:rPr>
              <a:t>497-406 BCE), e.g. </a:t>
            </a:r>
            <a:r>
              <a:rPr lang="en-GB" altLang="en-US" sz="2400" i="1" dirty="0">
                <a:solidFill>
                  <a:schemeClr val="bg2"/>
                </a:solidFill>
                <a:effectLst/>
                <a:latin typeface="Source Sans Pro" panose="020B0503030403020204" pitchFamily="34" charset="0"/>
                <a:ea typeface="Source Sans Pro" panose="020B0503030403020204" pitchFamily="34" charset="0"/>
              </a:rPr>
              <a:t>Oedipus the King</a:t>
            </a:r>
            <a:r>
              <a:rPr lang="en-GB" altLang="en-US" sz="2400" dirty="0">
                <a:solidFill>
                  <a:schemeClr val="bg2"/>
                </a:solidFill>
                <a:effectLst/>
                <a:latin typeface="Source Sans Pro" panose="020B0503030403020204" pitchFamily="34" charset="0"/>
                <a:ea typeface="Source Sans Pro" panose="020B0503030403020204" pitchFamily="34" charset="0"/>
              </a:rPr>
              <a:t>, </a:t>
            </a:r>
            <a:r>
              <a:rPr lang="en-GB" altLang="en-US" sz="2400" i="1" dirty="0">
                <a:solidFill>
                  <a:schemeClr val="bg2"/>
                </a:solidFill>
                <a:effectLst/>
                <a:latin typeface="Source Sans Pro" panose="020B0503030403020204" pitchFamily="34" charset="0"/>
                <a:ea typeface="Source Sans Pro" panose="020B0503030403020204" pitchFamily="34" charset="0"/>
              </a:rPr>
              <a:t>Antigone</a:t>
            </a:r>
          </a:p>
          <a:p>
            <a:pPr lvl="1" eaLnBrk="1" hangingPunct="1">
              <a:lnSpc>
                <a:spcPct val="80000"/>
              </a:lnSpc>
              <a:buClrTx/>
            </a:pPr>
            <a:r>
              <a:rPr lang="en-GB" altLang="en-US" sz="2400" dirty="0">
                <a:solidFill>
                  <a:schemeClr val="bg2"/>
                </a:solidFill>
                <a:effectLst/>
                <a:latin typeface="Source Sans Pro" panose="020B0503030403020204" pitchFamily="34" charset="0"/>
                <a:ea typeface="Source Sans Pro" panose="020B0503030403020204" pitchFamily="34" charset="0"/>
              </a:rPr>
              <a:t>Euripides (</a:t>
            </a:r>
            <a:r>
              <a:rPr lang="en-GB" altLang="en-US" sz="2400" i="1" dirty="0">
                <a:solidFill>
                  <a:schemeClr val="bg2"/>
                </a:solidFill>
                <a:effectLst/>
                <a:latin typeface="Source Sans Pro" panose="020B0503030403020204" pitchFamily="34" charset="0"/>
                <a:ea typeface="Source Sans Pro" panose="020B0503030403020204" pitchFamily="34" charset="0"/>
              </a:rPr>
              <a:t>c.</a:t>
            </a:r>
            <a:r>
              <a:rPr lang="en-GB" altLang="en-US" sz="2400" dirty="0">
                <a:solidFill>
                  <a:schemeClr val="bg2"/>
                </a:solidFill>
                <a:effectLst/>
                <a:latin typeface="Source Sans Pro" panose="020B0503030403020204" pitchFamily="34" charset="0"/>
                <a:ea typeface="Source Sans Pro" panose="020B0503030403020204" pitchFamily="34" charset="0"/>
              </a:rPr>
              <a:t>480-406 BCE), e.g. </a:t>
            </a:r>
            <a:r>
              <a:rPr lang="en-GB" altLang="en-US" sz="2400" i="1" dirty="0">
                <a:solidFill>
                  <a:schemeClr val="bg2"/>
                </a:solidFill>
                <a:effectLst/>
                <a:latin typeface="Source Sans Pro" panose="020B0503030403020204" pitchFamily="34" charset="0"/>
                <a:ea typeface="Source Sans Pro" panose="020B0503030403020204" pitchFamily="34" charset="0"/>
              </a:rPr>
              <a:t>Medea</a:t>
            </a:r>
            <a:r>
              <a:rPr lang="en-GB" altLang="en-US" sz="2400" dirty="0">
                <a:solidFill>
                  <a:schemeClr val="bg2"/>
                </a:solidFill>
                <a:effectLst/>
                <a:latin typeface="Source Sans Pro" panose="020B0503030403020204" pitchFamily="34" charset="0"/>
                <a:ea typeface="Source Sans Pro" panose="020B0503030403020204" pitchFamily="34" charset="0"/>
              </a:rPr>
              <a:t>, </a:t>
            </a:r>
            <a:r>
              <a:rPr lang="en-GB" altLang="en-US" sz="2400" i="1" dirty="0">
                <a:solidFill>
                  <a:schemeClr val="bg2"/>
                </a:solidFill>
                <a:effectLst/>
                <a:latin typeface="Source Sans Pro" panose="020B0503030403020204" pitchFamily="34" charset="0"/>
                <a:ea typeface="Source Sans Pro" panose="020B0503030403020204" pitchFamily="34" charset="0"/>
              </a:rPr>
              <a:t>Trojan Women</a:t>
            </a:r>
            <a:r>
              <a:rPr lang="en-GB" altLang="en-US" sz="2400" dirty="0">
                <a:solidFill>
                  <a:schemeClr val="bg2"/>
                </a:solidFill>
                <a:effectLst/>
                <a:latin typeface="Source Sans Pro" panose="020B0503030403020204" pitchFamily="34" charset="0"/>
                <a:ea typeface="Source Sans Pro" panose="020B0503030403020204" pitchFamily="34" charset="0"/>
              </a:rPr>
              <a:t>, </a:t>
            </a:r>
            <a:r>
              <a:rPr lang="en-GB" altLang="en-US" sz="2400" i="1" dirty="0">
                <a:solidFill>
                  <a:schemeClr val="bg2"/>
                </a:solidFill>
                <a:effectLst/>
                <a:latin typeface="Source Sans Pro" panose="020B0503030403020204" pitchFamily="34" charset="0"/>
                <a:ea typeface="Source Sans Pro" panose="020B0503030403020204" pitchFamily="34" charset="0"/>
              </a:rPr>
              <a:t>Bacchae</a:t>
            </a:r>
            <a:endParaRPr lang="en-GB" altLang="en-US" i="1" dirty="0">
              <a:solidFill>
                <a:schemeClr val="bg2"/>
              </a:solidFill>
              <a:effectLst/>
              <a:latin typeface="Source Sans Pro" panose="020B0503030403020204" pitchFamily="34" charset="0"/>
              <a:ea typeface="Source Sans Pro" panose="020B0503030403020204" pitchFamily="34" charset="0"/>
            </a:endParaRPr>
          </a:p>
          <a:p>
            <a:pPr eaLnBrk="1" hangingPunct="1">
              <a:lnSpc>
                <a:spcPct val="80000"/>
              </a:lnSpc>
              <a:buClrTx/>
            </a:pPr>
            <a:r>
              <a:rPr lang="en-GB" altLang="en-US" sz="2800" dirty="0">
                <a:solidFill>
                  <a:schemeClr val="bg2"/>
                </a:solidFill>
                <a:effectLst/>
                <a:latin typeface="Source Sans Pro" panose="020B0503030403020204" pitchFamily="34" charset="0"/>
                <a:ea typeface="Source Sans Pro" panose="020B0503030403020204" pitchFamily="34" charset="0"/>
              </a:rPr>
              <a:t>More on Athens in the Week 2 lecture</a:t>
            </a:r>
          </a:p>
        </p:txBody>
      </p:sp>
    </p:spTree>
    <p:extLst>
      <p:ext uri="{BB962C8B-B14F-4D97-AF65-F5344CB8AC3E}">
        <p14:creationId xmlns:p14="http://schemas.microsoft.com/office/powerpoint/2010/main" val="9459157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3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3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595DD-80A2-B80E-3E24-9303A36C2D35}"/>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FD13A056-18DB-305B-A439-EB9EC57A66C9}"/>
              </a:ext>
            </a:extLst>
          </p:cNvPr>
          <p:cNvSpPr>
            <a:spLocks noGrp="1" noChangeArrowheads="1"/>
          </p:cNvSpPr>
          <p:nvPr>
            <p:ph type="title"/>
          </p:nvPr>
        </p:nvSpPr>
        <p:spPr>
          <a:xfrm>
            <a:off x="250824" y="188912"/>
            <a:ext cx="8642349" cy="791815"/>
          </a:xfrm>
        </p:spPr>
        <p:txBody>
          <a:bodyPr/>
          <a:lstStyle/>
          <a:p>
            <a:pPr eaLnBrk="1" hangingPunct="1"/>
            <a:r>
              <a:rPr lang="en-GB" altLang="en-US" sz="4000" b="1" dirty="0">
                <a:solidFill>
                  <a:schemeClr val="bg2"/>
                </a:solidFill>
                <a:effectLst/>
                <a:latin typeface="Source Sans Pro" panose="020B0503030403020204" pitchFamily="34" charset="0"/>
                <a:ea typeface="Source Sans Pro" panose="020B0503030403020204" pitchFamily="34" charset="0"/>
              </a:rPr>
              <a:t>Plato’s </a:t>
            </a:r>
            <a:r>
              <a:rPr lang="en-GB" altLang="en-US" sz="4000" b="1" i="1" dirty="0">
                <a:solidFill>
                  <a:schemeClr val="bg2"/>
                </a:solidFill>
                <a:effectLst/>
                <a:latin typeface="Source Sans Pro" panose="020B0503030403020204" pitchFamily="34" charset="0"/>
                <a:ea typeface="Source Sans Pro" panose="020B0503030403020204" pitchFamily="34" charset="0"/>
              </a:rPr>
              <a:t>Republic</a:t>
            </a:r>
            <a:r>
              <a:rPr lang="en-GB" altLang="en-US" sz="4000" b="1" dirty="0">
                <a:solidFill>
                  <a:schemeClr val="bg2"/>
                </a:solidFill>
                <a:effectLst/>
                <a:latin typeface="Source Sans Pro" panose="020B0503030403020204" pitchFamily="34" charset="0"/>
                <a:ea typeface="Source Sans Pro" panose="020B0503030403020204" pitchFamily="34" charset="0"/>
              </a:rPr>
              <a:t> (</a:t>
            </a:r>
            <a:r>
              <a:rPr lang="en-GB" altLang="en-US" sz="4000" b="1" i="1" dirty="0">
                <a:solidFill>
                  <a:schemeClr val="bg2"/>
                </a:solidFill>
                <a:effectLst/>
                <a:latin typeface="Source Sans Pro" panose="020B0503030403020204" pitchFamily="34" charset="0"/>
                <a:ea typeface="Source Sans Pro" panose="020B0503030403020204" pitchFamily="34" charset="0"/>
              </a:rPr>
              <a:t>c.</a:t>
            </a:r>
            <a:r>
              <a:rPr lang="en-GB" altLang="en-US" sz="4000" b="1" dirty="0">
                <a:solidFill>
                  <a:schemeClr val="bg2"/>
                </a:solidFill>
                <a:effectLst/>
                <a:latin typeface="Source Sans Pro" panose="020B0503030403020204" pitchFamily="34" charset="0"/>
                <a:ea typeface="Source Sans Pro" panose="020B0503030403020204" pitchFamily="34" charset="0"/>
              </a:rPr>
              <a:t>375 BCE)</a:t>
            </a:r>
            <a:endParaRPr lang="en-GB" altLang="en-US" sz="4000" b="1" i="1" dirty="0">
              <a:solidFill>
                <a:schemeClr val="bg2"/>
              </a:solidFill>
              <a:effectLst/>
              <a:latin typeface="Source Sans Pro" panose="020B0503030403020204" pitchFamily="34" charset="0"/>
              <a:ea typeface="Source Sans Pro" panose="020B0503030403020204" pitchFamily="34" charset="0"/>
            </a:endParaRPr>
          </a:p>
        </p:txBody>
      </p:sp>
      <p:sp>
        <p:nvSpPr>
          <p:cNvPr id="14339" name="Rectangle 3">
            <a:extLst>
              <a:ext uri="{FF2B5EF4-FFF2-40B4-BE49-F238E27FC236}">
                <a16:creationId xmlns:a16="http://schemas.microsoft.com/office/drawing/2014/main" id="{08669CF2-4D94-70A8-16AF-78BA7E3AA12C}"/>
              </a:ext>
            </a:extLst>
          </p:cNvPr>
          <p:cNvSpPr>
            <a:spLocks noGrp="1" noChangeArrowheads="1"/>
          </p:cNvSpPr>
          <p:nvPr>
            <p:ph type="body" idx="1"/>
          </p:nvPr>
        </p:nvSpPr>
        <p:spPr>
          <a:xfrm>
            <a:off x="250825" y="1124744"/>
            <a:ext cx="8642350" cy="5544344"/>
          </a:xfrm>
        </p:spPr>
        <p:txBody>
          <a:bodyPr/>
          <a:lstStyle/>
          <a:p>
            <a:pPr eaLnBrk="1" hangingPunct="1">
              <a:lnSpc>
                <a:spcPct val="80000"/>
              </a:lnSpc>
              <a:buClrTx/>
            </a:pPr>
            <a:r>
              <a:rPr lang="en-GB" altLang="en-US" sz="2800" dirty="0">
                <a:solidFill>
                  <a:schemeClr val="bg2"/>
                </a:solidFill>
                <a:effectLst/>
                <a:latin typeface="Source Sans Pro" panose="020B0503030403020204" pitchFamily="34" charset="0"/>
                <a:ea typeface="Source Sans Pro" panose="020B0503030403020204" pitchFamily="34" charset="0"/>
              </a:rPr>
              <a:t>Plato criticizes poetry as unrealistic and, more importantly, as arousing the audience’s emotions in dangerous ways</a:t>
            </a:r>
          </a:p>
          <a:p>
            <a:pPr marL="400050" lvl="1" indent="0" algn="just" eaLnBrk="1" hangingPunct="1">
              <a:lnSpc>
                <a:spcPct val="80000"/>
              </a:lnSpc>
              <a:buClrTx/>
              <a:buNone/>
            </a:pPr>
            <a:r>
              <a:rPr lang="en-GB" altLang="en-US" sz="2400" dirty="0">
                <a:solidFill>
                  <a:schemeClr val="bg2"/>
                </a:solidFill>
                <a:effectLst/>
                <a:latin typeface="Source Sans Pro" panose="020B0503030403020204" pitchFamily="34" charset="0"/>
                <a:ea typeface="Source Sans Pro" panose="020B0503030403020204" pitchFamily="34" charset="0"/>
              </a:rPr>
              <a:t>‘There is a strong and continuing tradition of hostility to tragedy from Plato onwards. [...] The prosecution argues that tragedy falsifies the truth, exciting thoughts, ideas, and passions that endanger the security of the state, established law, political power, and the sovereignty of reason. The response of Aristotle and his successors in the 16th and 17th centuries is that tragedy is morally, politically, psychologically, and theologically sound, a loyal and faithful servant to established power, in the state and in the individual. This is never entirely convincing.’ (Poole, 2005, p. 18)</a:t>
            </a:r>
          </a:p>
        </p:txBody>
      </p:sp>
    </p:spTree>
    <p:extLst>
      <p:ext uri="{BB962C8B-B14F-4D97-AF65-F5344CB8AC3E}">
        <p14:creationId xmlns:p14="http://schemas.microsoft.com/office/powerpoint/2010/main" val="180556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F9A910C-253F-DE22-5DF0-0B797DA60725}"/>
              </a:ext>
            </a:extLst>
          </p:cNvPr>
          <p:cNvSpPr>
            <a:spLocks noGrp="1" noChangeArrowheads="1"/>
          </p:cNvSpPr>
          <p:nvPr>
            <p:ph type="title"/>
          </p:nvPr>
        </p:nvSpPr>
        <p:spPr>
          <a:xfrm>
            <a:off x="179512" y="188913"/>
            <a:ext cx="8856983" cy="647700"/>
          </a:xfrm>
        </p:spPr>
        <p:txBody>
          <a:bodyPr/>
          <a:lstStyle/>
          <a:p>
            <a:pPr eaLnBrk="1" hangingPunct="1"/>
            <a:r>
              <a:rPr lang="en-GB" altLang="en-US" sz="4000" b="1" dirty="0">
                <a:solidFill>
                  <a:schemeClr val="bg2"/>
                </a:solidFill>
                <a:effectLst/>
                <a:latin typeface="Source Sans Pro" panose="020B0503030403020204" pitchFamily="34" charset="0"/>
                <a:ea typeface="Source Sans Pro" panose="020B0503030403020204" pitchFamily="34" charset="0"/>
              </a:rPr>
              <a:t>Aristotle’s wider philosophy</a:t>
            </a:r>
            <a:endParaRPr lang="en-GB" altLang="en-US" sz="4000" b="1" i="1" dirty="0">
              <a:solidFill>
                <a:schemeClr val="bg2"/>
              </a:solidFill>
              <a:effectLst/>
              <a:latin typeface="Source Sans Pro" panose="020B0503030403020204" pitchFamily="34" charset="0"/>
              <a:ea typeface="Source Sans Pro" panose="020B0503030403020204" pitchFamily="34" charset="0"/>
            </a:endParaRPr>
          </a:p>
        </p:txBody>
      </p:sp>
      <p:sp>
        <p:nvSpPr>
          <p:cNvPr id="16387" name="Rectangle 3">
            <a:extLst>
              <a:ext uri="{FF2B5EF4-FFF2-40B4-BE49-F238E27FC236}">
                <a16:creationId xmlns:a16="http://schemas.microsoft.com/office/drawing/2014/main" id="{233A3869-60E2-4B52-E25F-33F92A947431}"/>
              </a:ext>
            </a:extLst>
          </p:cNvPr>
          <p:cNvSpPr>
            <a:spLocks noGrp="1" noChangeArrowheads="1"/>
          </p:cNvSpPr>
          <p:nvPr>
            <p:ph type="body" idx="1"/>
          </p:nvPr>
        </p:nvSpPr>
        <p:spPr>
          <a:xfrm>
            <a:off x="250825" y="980728"/>
            <a:ext cx="8642350" cy="5688360"/>
          </a:xfrm>
        </p:spPr>
        <p:txBody>
          <a:bodyPr/>
          <a:lstStyle/>
          <a:p>
            <a:pPr marL="514350" indent="-457200" eaLnBrk="1" hangingPunct="1">
              <a:spcBef>
                <a:spcPts val="0"/>
              </a:spcBef>
              <a:buClrTx/>
            </a:pPr>
            <a:r>
              <a:rPr lang="en-GB" altLang="en-US" sz="2800" dirty="0">
                <a:solidFill>
                  <a:schemeClr val="bg2"/>
                </a:solidFill>
                <a:effectLst/>
                <a:latin typeface="Source Sans Pro" panose="020B0503030403020204" pitchFamily="34" charset="0"/>
                <a:ea typeface="Source Sans Pro" panose="020B0503030403020204" pitchFamily="34" charset="0"/>
              </a:rPr>
              <a:t>‘All human beings by nature desire knowledge’ (</a:t>
            </a:r>
            <a:r>
              <a:rPr lang="en-GB" altLang="en-US" sz="2800" i="1" dirty="0">
                <a:solidFill>
                  <a:schemeClr val="bg2"/>
                </a:solidFill>
                <a:effectLst/>
                <a:latin typeface="Source Sans Pro" panose="020B0503030403020204" pitchFamily="34" charset="0"/>
                <a:ea typeface="Source Sans Pro" panose="020B0503030403020204" pitchFamily="34" charset="0"/>
              </a:rPr>
              <a:t>Metaphysics</a:t>
            </a:r>
            <a:r>
              <a:rPr lang="en-GB" altLang="en-US" sz="2800" dirty="0">
                <a:solidFill>
                  <a:schemeClr val="bg2"/>
                </a:solidFill>
                <a:effectLst/>
                <a:latin typeface="Source Sans Pro" panose="020B0503030403020204" pitchFamily="34" charset="0"/>
                <a:ea typeface="Source Sans Pro" panose="020B0503030403020204" pitchFamily="34" charset="0"/>
              </a:rPr>
              <a:t>)</a:t>
            </a:r>
          </a:p>
          <a:p>
            <a:pPr marL="514350" indent="-457200" eaLnBrk="1" hangingPunct="1">
              <a:spcBef>
                <a:spcPts val="0"/>
              </a:spcBef>
              <a:buClrTx/>
            </a:pPr>
            <a:r>
              <a:rPr lang="en-GB" altLang="en-US" sz="2800" dirty="0">
                <a:solidFill>
                  <a:schemeClr val="bg2"/>
                </a:solidFill>
                <a:effectLst/>
                <a:latin typeface="Source Sans Pro" panose="020B0503030403020204" pitchFamily="34" charset="0"/>
                <a:ea typeface="Source Sans Pro" panose="020B0503030403020204" pitchFamily="34" charset="0"/>
              </a:rPr>
              <a:t>Poetry satisfies this desire by imitating things:</a:t>
            </a:r>
          </a:p>
          <a:p>
            <a:pPr marL="895350" lvl="1" indent="-381000" eaLnBrk="1" hangingPunct="1">
              <a:spcBef>
                <a:spcPts val="0"/>
              </a:spcBef>
              <a:buClrTx/>
            </a:pPr>
            <a:r>
              <a:rPr lang="en-GB" altLang="en-US" sz="2400" i="1" dirty="0">
                <a:solidFill>
                  <a:schemeClr val="bg2"/>
                </a:solidFill>
                <a:effectLst/>
                <a:latin typeface="Source Sans Pro" panose="020B0503030403020204" pitchFamily="34" charset="0"/>
                <a:ea typeface="Source Sans Pro" panose="020B0503030403020204" pitchFamily="34" charset="0"/>
              </a:rPr>
              <a:t>Mimesis</a:t>
            </a:r>
            <a:r>
              <a:rPr lang="en-GB" altLang="en-US" sz="2400" dirty="0">
                <a:solidFill>
                  <a:schemeClr val="bg2"/>
                </a:solidFill>
                <a:effectLst/>
                <a:latin typeface="Source Sans Pro" panose="020B0503030403020204" pitchFamily="34" charset="0"/>
                <a:ea typeface="Source Sans Pro" panose="020B0503030403020204" pitchFamily="34" charset="0"/>
              </a:rPr>
              <a:t> (‘imitation’, ‘representation’) – also used as a loan-word in English</a:t>
            </a:r>
          </a:p>
          <a:p>
            <a:pPr marL="895350" lvl="1" indent="-381000" eaLnBrk="1" hangingPunct="1">
              <a:spcBef>
                <a:spcPts val="0"/>
              </a:spcBef>
              <a:buClrTx/>
            </a:pPr>
            <a:r>
              <a:rPr lang="en-GB" altLang="en-US" sz="2400" dirty="0">
                <a:solidFill>
                  <a:schemeClr val="bg2"/>
                </a:solidFill>
                <a:effectLst/>
                <a:latin typeface="Source Sans Pro" panose="020B0503030403020204" pitchFamily="34" charset="0"/>
                <a:ea typeface="Source Sans Pro" panose="020B0503030403020204" pitchFamily="34" charset="0"/>
              </a:rPr>
              <a:t>Recognizing what is being imitated gives us pleasure</a:t>
            </a:r>
          </a:p>
          <a:p>
            <a:pPr marL="495300" indent="-381000" eaLnBrk="1" hangingPunct="1">
              <a:spcBef>
                <a:spcPts val="0"/>
              </a:spcBef>
              <a:buClrTx/>
            </a:pPr>
            <a:r>
              <a:rPr lang="en-GB" altLang="en-US" sz="2800" dirty="0">
                <a:solidFill>
                  <a:schemeClr val="bg2"/>
                </a:solidFill>
                <a:effectLst/>
                <a:latin typeface="Source Sans Pro" panose="020B0503030403020204" pitchFamily="34" charset="0"/>
                <a:ea typeface="Source Sans Pro" panose="020B0503030403020204" pitchFamily="34" charset="0"/>
              </a:rPr>
              <a:t>The </a:t>
            </a:r>
            <a:r>
              <a:rPr lang="en-GB" altLang="en-US" sz="2800" i="1" dirty="0">
                <a:solidFill>
                  <a:schemeClr val="bg2"/>
                </a:solidFill>
                <a:effectLst/>
                <a:latin typeface="Source Sans Pro" panose="020B0503030403020204" pitchFamily="34" charset="0"/>
                <a:ea typeface="Source Sans Pro" panose="020B0503030403020204" pitchFamily="34" charset="0"/>
              </a:rPr>
              <a:t>Poetics</a:t>
            </a:r>
            <a:r>
              <a:rPr lang="en-GB" altLang="en-US" sz="2800" dirty="0">
                <a:solidFill>
                  <a:schemeClr val="bg2"/>
                </a:solidFill>
                <a:effectLst/>
                <a:latin typeface="Source Sans Pro" panose="020B0503030403020204" pitchFamily="34" charset="0"/>
                <a:ea typeface="Source Sans Pro" panose="020B0503030403020204" pitchFamily="34" charset="0"/>
              </a:rPr>
              <a:t> presents poetry as a specific </a:t>
            </a:r>
            <a:r>
              <a:rPr lang="en-GB" altLang="en-US" sz="2800" i="1" dirty="0">
                <a:solidFill>
                  <a:schemeClr val="bg2"/>
                </a:solidFill>
                <a:effectLst/>
                <a:latin typeface="Source Sans Pro" panose="020B0503030403020204" pitchFamily="34" charset="0"/>
                <a:ea typeface="Source Sans Pro" panose="020B0503030403020204" pitchFamily="34" charset="0"/>
              </a:rPr>
              <a:t>kind</a:t>
            </a:r>
            <a:r>
              <a:rPr lang="en-GB" altLang="en-US" sz="2800" dirty="0">
                <a:solidFill>
                  <a:schemeClr val="bg2"/>
                </a:solidFill>
                <a:effectLst/>
                <a:latin typeface="Source Sans Pro" panose="020B0503030403020204" pitchFamily="34" charset="0"/>
                <a:ea typeface="Source Sans Pro" panose="020B0503030403020204" pitchFamily="34" charset="0"/>
              </a:rPr>
              <a:t> of imitation</a:t>
            </a:r>
          </a:p>
          <a:p>
            <a:pPr marL="895350" lvl="1" indent="-381000" eaLnBrk="1" hangingPunct="1">
              <a:spcBef>
                <a:spcPts val="0"/>
              </a:spcBef>
              <a:buClrTx/>
            </a:pPr>
            <a:r>
              <a:rPr lang="en-GB" altLang="en-US" sz="2400" dirty="0">
                <a:solidFill>
                  <a:schemeClr val="bg2"/>
                </a:solidFill>
                <a:effectLst/>
                <a:latin typeface="Source Sans Pro" panose="020B0503030403020204" pitchFamily="34" charset="0"/>
                <a:ea typeface="Source Sans Pro" panose="020B0503030403020204" pitchFamily="34" charset="0"/>
              </a:rPr>
              <a:t>Imitations ‘can be differentiated from each other in three respects: in respect of their different </a:t>
            </a:r>
            <a:r>
              <a:rPr lang="en-GB" altLang="en-US" sz="2400" i="1" dirty="0">
                <a:solidFill>
                  <a:schemeClr val="bg2"/>
                </a:solidFill>
                <a:effectLst/>
                <a:latin typeface="Source Sans Pro" panose="020B0503030403020204" pitchFamily="34" charset="0"/>
                <a:ea typeface="Source Sans Pro" panose="020B0503030403020204" pitchFamily="34" charset="0"/>
              </a:rPr>
              <a:t>media</a:t>
            </a:r>
            <a:r>
              <a:rPr lang="en-GB" altLang="en-US" sz="2400" dirty="0">
                <a:solidFill>
                  <a:schemeClr val="bg2"/>
                </a:solidFill>
                <a:effectLst/>
                <a:latin typeface="Source Sans Pro" panose="020B0503030403020204" pitchFamily="34" charset="0"/>
                <a:ea typeface="Source Sans Pro" panose="020B0503030403020204" pitchFamily="34" charset="0"/>
              </a:rPr>
              <a:t> of imitation, or different </a:t>
            </a:r>
            <a:r>
              <a:rPr lang="en-GB" altLang="en-US" sz="2400" i="1" dirty="0">
                <a:solidFill>
                  <a:schemeClr val="bg2"/>
                </a:solidFill>
                <a:effectLst/>
                <a:latin typeface="Source Sans Pro" panose="020B0503030403020204" pitchFamily="34" charset="0"/>
                <a:ea typeface="Source Sans Pro" panose="020B0503030403020204" pitchFamily="34" charset="0"/>
              </a:rPr>
              <a:t>objects</a:t>
            </a:r>
            <a:r>
              <a:rPr lang="en-GB" altLang="en-US" sz="2400" dirty="0">
                <a:solidFill>
                  <a:schemeClr val="bg2"/>
                </a:solidFill>
                <a:effectLst/>
                <a:latin typeface="Source Sans Pro" panose="020B0503030403020204" pitchFamily="34" charset="0"/>
                <a:ea typeface="Source Sans Pro" panose="020B0503030403020204" pitchFamily="34" charset="0"/>
              </a:rPr>
              <a:t>, or a different </a:t>
            </a:r>
            <a:r>
              <a:rPr lang="en-GB" altLang="en-US" sz="2400" i="1" dirty="0">
                <a:solidFill>
                  <a:schemeClr val="bg2"/>
                </a:solidFill>
                <a:effectLst/>
                <a:latin typeface="Source Sans Pro" panose="020B0503030403020204" pitchFamily="34" charset="0"/>
                <a:ea typeface="Source Sans Pro" panose="020B0503030403020204" pitchFamily="34" charset="0"/>
              </a:rPr>
              <a:t>mode</a:t>
            </a:r>
            <a:r>
              <a:rPr lang="en-GB" altLang="en-US" sz="2400" dirty="0">
                <a:solidFill>
                  <a:schemeClr val="bg2"/>
                </a:solidFill>
                <a:effectLst/>
                <a:latin typeface="Source Sans Pro" panose="020B0503030403020204" pitchFamily="34" charset="0"/>
                <a:ea typeface="Source Sans Pro" panose="020B0503030403020204" pitchFamily="34" charset="0"/>
              </a:rPr>
              <a:t>’ (Aristotle, 1996, p. 3)</a:t>
            </a:r>
          </a:p>
          <a:p>
            <a:pPr marL="1295400" lvl="2" indent="-381000" eaLnBrk="1" hangingPunct="1">
              <a:spcBef>
                <a:spcPts val="0"/>
              </a:spcBef>
              <a:buClrTx/>
            </a:pPr>
            <a:r>
              <a:rPr lang="en-GB" altLang="en-US" sz="2000" i="1" dirty="0">
                <a:solidFill>
                  <a:schemeClr val="bg2"/>
                </a:solidFill>
                <a:effectLst/>
                <a:latin typeface="Source Sans Pro" panose="020B0503030403020204" pitchFamily="34" charset="0"/>
                <a:ea typeface="Source Sans Pro" panose="020B0503030403020204" pitchFamily="34" charset="0"/>
              </a:rPr>
              <a:t>Media</a:t>
            </a:r>
            <a:r>
              <a:rPr lang="en-GB" altLang="en-US" sz="2000" dirty="0">
                <a:solidFill>
                  <a:schemeClr val="bg2"/>
                </a:solidFill>
                <a:effectLst/>
                <a:latin typeface="Source Sans Pro" panose="020B0503030403020204" pitchFamily="34" charset="0"/>
                <a:ea typeface="Source Sans Pro" panose="020B0503030403020204" pitchFamily="34" charset="0"/>
              </a:rPr>
              <a:t> in tragedy: music, movement, language</a:t>
            </a:r>
          </a:p>
          <a:p>
            <a:pPr marL="1295400" lvl="2" indent="-381000" eaLnBrk="1" hangingPunct="1">
              <a:spcBef>
                <a:spcPts val="0"/>
              </a:spcBef>
              <a:buClrTx/>
            </a:pPr>
            <a:r>
              <a:rPr lang="en-GB" altLang="en-US" sz="2000" i="1" dirty="0">
                <a:solidFill>
                  <a:schemeClr val="bg2"/>
                </a:solidFill>
                <a:effectLst/>
                <a:latin typeface="Source Sans Pro" panose="020B0503030403020204" pitchFamily="34" charset="0"/>
                <a:ea typeface="Source Sans Pro" panose="020B0503030403020204" pitchFamily="34" charset="0"/>
              </a:rPr>
              <a:t>Mode </a:t>
            </a:r>
            <a:r>
              <a:rPr lang="en-GB" altLang="en-US" sz="2000" dirty="0">
                <a:solidFill>
                  <a:schemeClr val="bg2"/>
                </a:solidFill>
                <a:effectLst/>
                <a:latin typeface="Source Sans Pro" panose="020B0503030403020204" pitchFamily="34" charset="0"/>
                <a:ea typeface="Source Sans Pro" panose="020B0503030403020204" pitchFamily="34" charset="0"/>
              </a:rPr>
              <a:t>in tragedy: dramatic speech rather than narrative account</a:t>
            </a:r>
          </a:p>
          <a:p>
            <a:pPr marL="1295400" lvl="2" indent="-381000" eaLnBrk="1" hangingPunct="1">
              <a:spcBef>
                <a:spcPts val="0"/>
              </a:spcBef>
              <a:buClrTx/>
            </a:pPr>
            <a:r>
              <a:rPr lang="en-GB" altLang="en-US" sz="2000" i="1" dirty="0">
                <a:solidFill>
                  <a:schemeClr val="bg2"/>
                </a:solidFill>
                <a:effectLst/>
                <a:latin typeface="Source Sans Pro" panose="020B0503030403020204" pitchFamily="34" charset="0"/>
                <a:ea typeface="Source Sans Pro" panose="020B0503030403020204" pitchFamily="34" charset="0"/>
              </a:rPr>
              <a:t>Object</a:t>
            </a:r>
            <a:r>
              <a:rPr lang="en-GB" altLang="en-US" sz="2000" dirty="0">
                <a:solidFill>
                  <a:schemeClr val="bg2"/>
                </a:solidFill>
                <a:effectLst/>
                <a:latin typeface="Source Sans Pro" panose="020B0503030403020204" pitchFamily="34" charset="0"/>
                <a:ea typeface="Source Sans Pro" panose="020B0503030403020204" pitchFamily="34" charset="0"/>
              </a:rPr>
              <a:t> in tragedy: a ‘serious’ and ‘complete’ action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8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38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38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38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A14DD-D497-D262-ABF8-739CDC883019}"/>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7E9C2E04-90A9-0E15-FA7A-529F718413E6}"/>
              </a:ext>
            </a:extLst>
          </p:cNvPr>
          <p:cNvSpPr>
            <a:spLocks noGrp="1" noChangeArrowheads="1"/>
          </p:cNvSpPr>
          <p:nvPr>
            <p:ph type="title"/>
          </p:nvPr>
        </p:nvSpPr>
        <p:spPr>
          <a:xfrm>
            <a:off x="179512" y="188913"/>
            <a:ext cx="8856983" cy="647700"/>
          </a:xfrm>
        </p:spPr>
        <p:txBody>
          <a:bodyPr/>
          <a:lstStyle/>
          <a:p>
            <a:pPr eaLnBrk="1" hangingPunct="1"/>
            <a:r>
              <a:rPr lang="en-GB" altLang="en-US" sz="4000" b="1" dirty="0">
                <a:solidFill>
                  <a:schemeClr val="bg2"/>
                </a:solidFill>
                <a:effectLst/>
                <a:latin typeface="Source Sans Pro" panose="020B0503030403020204" pitchFamily="34" charset="0"/>
                <a:ea typeface="Source Sans Pro" panose="020B0503030403020204" pitchFamily="34" charset="0"/>
              </a:rPr>
              <a:t>A counter-argument to Plato</a:t>
            </a:r>
            <a:endParaRPr lang="en-GB" altLang="en-US" sz="4000" b="1" i="1" dirty="0">
              <a:solidFill>
                <a:schemeClr val="bg2"/>
              </a:solidFill>
              <a:effectLst/>
              <a:latin typeface="Source Sans Pro" panose="020B0503030403020204" pitchFamily="34" charset="0"/>
              <a:ea typeface="Source Sans Pro" panose="020B0503030403020204" pitchFamily="34" charset="0"/>
            </a:endParaRPr>
          </a:p>
        </p:txBody>
      </p:sp>
      <p:sp>
        <p:nvSpPr>
          <p:cNvPr id="16387" name="Rectangle 3">
            <a:extLst>
              <a:ext uri="{FF2B5EF4-FFF2-40B4-BE49-F238E27FC236}">
                <a16:creationId xmlns:a16="http://schemas.microsoft.com/office/drawing/2014/main" id="{00E67166-0E0D-97A2-55BF-7D97C896F3F7}"/>
              </a:ext>
            </a:extLst>
          </p:cNvPr>
          <p:cNvSpPr>
            <a:spLocks noGrp="1" noChangeArrowheads="1"/>
          </p:cNvSpPr>
          <p:nvPr>
            <p:ph type="body" idx="1"/>
          </p:nvPr>
        </p:nvSpPr>
        <p:spPr>
          <a:xfrm>
            <a:off x="250825" y="980728"/>
            <a:ext cx="8642350" cy="5688360"/>
          </a:xfrm>
        </p:spPr>
        <p:txBody>
          <a:bodyPr/>
          <a:lstStyle/>
          <a:p>
            <a:pPr marL="914400" lvl="2" indent="0" eaLnBrk="1" hangingPunct="1">
              <a:spcBef>
                <a:spcPts val="0"/>
              </a:spcBef>
              <a:buClrTx/>
              <a:buNone/>
            </a:pPr>
            <a:endParaRPr lang="en-GB" altLang="en-US" sz="2000" dirty="0">
              <a:solidFill>
                <a:schemeClr val="bg2"/>
              </a:solidFill>
              <a:effectLst/>
              <a:latin typeface="Source Sans Pro" panose="020B0503030403020204" pitchFamily="34" charset="0"/>
              <a:ea typeface="Source Sans Pro" panose="020B0503030403020204" pitchFamily="34" charset="0"/>
            </a:endParaRPr>
          </a:p>
          <a:p>
            <a:pPr marL="514350" indent="-457200" eaLnBrk="1" hangingPunct="1">
              <a:spcBef>
                <a:spcPts val="0"/>
              </a:spcBef>
              <a:buClrTx/>
            </a:pPr>
            <a:r>
              <a:rPr lang="en-GB" altLang="en-US" sz="2800" dirty="0">
                <a:solidFill>
                  <a:schemeClr val="bg2"/>
                </a:solidFill>
                <a:effectLst/>
                <a:latin typeface="Source Sans Pro" panose="020B0503030403020204" pitchFamily="34" charset="0"/>
                <a:ea typeface="Source Sans Pro" panose="020B0503030403020204" pitchFamily="34" charset="0"/>
              </a:rPr>
              <a:t>Defence of poetry in general, and tragedy in particular</a:t>
            </a:r>
          </a:p>
          <a:p>
            <a:pPr marL="514350" indent="-457200" eaLnBrk="1" hangingPunct="1">
              <a:spcBef>
                <a:spcPts val="0"/>
              </a:spcBef>
              <a:buClrTx/>
            </a:pPr>
            <a:r>
              <a:rPr lang="en-GB" altLang="en-US" sz="2800" dirty="0">
                <a:solidFill>
                  <a:schemeClr val="bg2"/>
                </a:solidFill>
                <a:effectLst/>
                <a:latin typeface="Source Sans Pro" panose="020B0503030403020204" pitchFamily="34" charset="0"/>
                <a:ea typeface="Source Sans Pro" panose="020B0503030403020204" pitchFamily="34" charset="0"/>
              </a:rPr>
              <a:t>Tragedy is presented as ethically valid, not socially dangerous</a:t>
            </a:r>
          </a:p>
          <a:p>
            <a:pPr marL="514350" indent="-457200" eaLnBrk="1" hangingPunct="1">
              <a:spcBef>
                <a:spcPts val="0"/>
              </a:spcBef>
              <a:buClrTx/>
            </a:pPr>
            <a:r>
              <a:rPr lang="en-GB" altLang="en-US" sz="2800" dirty="0">
                <a:solidFill>
                  <a:schemeClr val="bg2"/>
                </a:solidFill>
                <a:effectLst/>
                <a:latin typeface="Source Sans Pro" panose="020B0503030403020204" pitchFamily="34" charset="0"/>
                <a:ea typeface="Source Sans Pro" panose="020B0503030403020204" pitchFamily="34" charset="0"/>
              </a:rPr>
              <a:t>It does </a:t>
            </a:r>
            <a:r>
              <a:rPr lang="en-GB" altLang="en-US" sz="2800" i="1" dirty="0">
                <a:solidFill>
                  <a:schemeClr val="bg2"/>
                </a:solidFill>
                <a:effectLst/>
                <a:latin typeface="Source Sans Pro" panose="020B0503030403020204" pitchFamily="34" charset="0"/>
                <a:ea typeface="Source Sans Pro" panose="020B0503030403020204" pitchFamily="34" charset="0"/>
              </a:rPr>
              <a:t>positive</a:t>
            </a:r>
            <a:r>
              <a:rPr lang="en-GB" altLang="en-US" sz="2800" dirty="0">
                <a:solidFill>
                  <a:schemeClr val="bg2"/>
                </a:solidFill>
                <a:effectLst/>
                <a:latin typeface="Source Sans Pro" panose="020B0503030403020204" pitchFamily="34" charset="0"/>
                <a:ea typeface="Source Sans Pro" panose="020B0503030403020204" pitchFamily="34" charset="0"/>
              </a:rPr>
              <a:t> things with the audience’s emotions…</a:t>
            </a:r>
          </a:p>
          <a:p>
            <a:pPr marL="514350" indent="-457200" eaLnBrk="1" hangingPunct="1">
              <a:spcBef>
                <a:spcPts val="0"/>
              </a:spcBef>
              <a:buClrTx/>
            </a:pPr>
            <a:r>
              <a:rPr lang="en-GB" altLang="en-US" sz="2800" dirty="0">
                <a:solidFill>
                  <a:schemeClr val="bg2"/>
                </a:solidFill>
                <a:effectLst/>
                <a:latin typeface="Source Sans Pro" panose="020B0503030403020204" pitchFamily="34" charset="0"/>
                <a:ea typeface="Source Sans Pro" panose="020B0503030403020204" pitchFamily="34" charset="0"/>
              </a:rPr>
              <a:t>…but what and how? Much debated: no firm consensus</a:t>
            </a:r>
          </a:p>
        </p:txBody>
      </p:sp>
    </p:spTree>
    <p:extLst>
      <p:ext uri="{BB962C8B-B14F-4D97-AF65-F5344CB8AC3E}">
        <p14:creationId xmlns:p14="http://schemas.microsoft.com/office/powerpoint/2010/main" val="36853188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xtur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1611</TotalTime>
  <Words>619</Words>
  <Application>Microsoft Office PowerPoint</Application>
  <PresentationFormat>On-screen Show (4:3)</PresentationFormat>
  <Paragraphs>52</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Garamond</vt:lpstr>
      <vt:lpstr>Source Sans Pro</vt:lpstr>
      <vt:lpstr>Wingdings</vt:lpstr>
      <vt:lpstr>Textured</vt:lpstr>
      <vt:lpstr>COM507 European Tragedy</vt:lpstr>
      <vt:lpstr>Author and text</vt:lpstr>
      <vt:lpstr>Tragedy in Athens, 5C BCE</vt:lpstr>
      <vt:lpstr>Plato’s Republic (c.375 BCE)</vt:lpstr>
      <vt:lpstr>Aristotle’s wider philosophy</vt:lpstr>
      <vt:lpstr>A counter-argument to Plato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Rebecca Dixon</dc:creator>
  <cp:lastModifiedBy>Adrian Armstrong</cp:lastModifiedBy>
  <cp:revision>45</cp:revision>
  <cp:lastPrinted>2013-01-03T16:06:19Z</cp:lastPrinted>
  <dcterms:created xsi:type="dcterms:W3CDTF">2011-12-31T15:34:01Z</dcterms:created>
  <dcterms:modified xsi:type="dcterms:W3CDTF">2025-01-11T13:23:42Z</dcterms:modified>
</cp:coreProperties>
</file>