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2" r:id="rId2"/>
    <p:sldId id="271" r:id="rId3"/>
    <p:sldId id="280" r:id="rId4"/>
    <p:sldId id="278" r:id="rId5"/>
    <p:sldId id="273" r:id="rId6"/>
    <p:sldId id="274" r:id="rId7"/>
    <p:sldId id="279" r:id="rId8"/>
    <p:sldId id="275" r:id="rId9"/>
    <p:sldId id="276" r:id="rId10"/>
    <p:sldId id="277" r:id="rId11"/>
    <p:sldId id="281" r:id="rId12"/>
    <p:sldId id="284" r:id="rId13"/>
    <p:sldId id="283" r:id="rId14"/>
    <p:sldId id="282" r:id="rId15"/>
    <p:sldId id="285" r:id="rId16"/>
    <p:sldId id="286" r:id="rId17"/>
    <p:sldId id="288" r:id="rId18"/>
    <p:sldId id="297" r:id="rId19"/>
    <p:sldId id="289" r:id="rId20"/>
    <p:sldId id="287" r:id="rId21"/>
    <p:sldId id="290" r:id="rId22"/>
    <p:sldId id="293" r:id="rId23"/>
    <p:sldId id="291" r:id="rId24"/>
    <p:sldId id="295" r:id="rId25"/>
    <p:sldId id="294" r:id="rId26"/>
    <p:sldId id="296"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7D1032-3C3D-4D6A-91B9-866B22B7CC08}" v="25" dt="2024-03-26T08:53:26.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792" autoAdjust="0"/>
  </p:normalViewPr>
  <p:slideViewPr>
    <p:cSldViewPr snapToGrid="0">
      <p:cViewPr>
        <p:scale>
          <a:sx n="62" d="100"/>
          <a:sy n="62" d="100"/>
        </p:scale>
        <p:origin x="1522" y="51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F07D1032-3C3D-4D6A-91B9-866B22B7CC08}"/>
    <pc:docChg chg="undo custSel addSld delSld modSld sldOrd">
      <pc:chgData name="Edouard Morena" userId="2e121fa9-f008-4742-97be-48a08069b91e" providerId="ADAL" clId="{F07D1032-3C3D-4D6A-91B9-866B22B7CC08}" dt="2024-03-26T13:33:34.959" v="3964"/>
      <pc:docMkLst>
        <pc:docMk/>
      </pc:docMkLst>
      <pc:sldChg chg="delSp add del setBg delDesignElem">
        <pc:chgData name="Edouard Morena" userId="2e121fa9-f008-4742-97be-48a08069b91e" providerId="ADAL" clId="{F07D1032-3C3D-4D6A-91B9-866B22B7CC08}" dt="2024-03-26T08:42:08.915" v="3141" actId="47"/>
        <pc:sldMkLst>
          <pc:docMk/>
          <pc:sldMk cId="3274081190" sldId="268"/>
        </pc:sldMkLst>
        <pc:grpChg chg="del">
          <ac:chgData name="Edouard Morena" userId="2e121fa9-f008-4742-97be-48a08069b91e" providerId="ADAL" clId="{F07D1032-3C3D-4D6A-91B9-866B22B7CC08}" dt="2024-03-25T07:45:17.317" v="1"/>
          <ac:grpSpMkLst>
            <pc:docMk/>
            <pc:sldMk cId="3274081190" sldId="268"/>
            <ac:grpSpMk id="4103" creationId="{6258F736-B256-8039-9DC6-F4E49A5C5AD5}"/>
          </ac:grpSpMkLst>
        </pc:grpChg>
      </pc:sldChg>
      <pc:sldChg chg="add del">
        <pc:chgData name="Edouard Morena" userId="2e121fa9-f008-4742-97be-48a08069b91e" providerId="ADAL" clId="{F07D1032-3C3D-4D6A-91B9-866B22B7CC08}" dt="2024-03-26T08:42:01.937" v="3140" actId="47"/>
        <pc:sldMkLst>
          <pc:docMk/>
          <pc:sldMk cId="1991040226" sldId="270"/>
        </pc:sldMkLst>
      </pc:sldChg>
      <pc:sldChg chg="modSp new mod ord">
        <pc:chgData name="Edouard Morena" userId="2e121fa9-f008-4742-97be-48a08069b91e" providerId="ADAL" clId="{F07D1032-3C3D-4D6A-91B9-866B22B7CC08}" dt="2024-03-26T08:41:37.229" v="3139" actId="20577"/>
        <pc:sldMkLst>
          <pc:docMk/>
          <pc:sldMk cId="3688576271" sldId="271"/>
        </pc:sldMkLst>
        <pc:spChg chg="mod">
          <ac:chgData name="Edouard Morena" userId="2e121fa9-f008-4742-97be-48a08069b91e" providerId="ADAL" clId="{F07D1032-3C3D-4D6A-91B9-866B22B7CC08}" dt="2024-03-25T07:45:46.239" v="52" actId="20577"/>
          <ac:spMkLst>
            <pc:docMk/>
            <pc:sldMk cId="3688576271" sldId="271"/>
            <ac:spMk id="2" creationId="{E58E9D42-2F78-58EB-BB81-85EA8D55562F}"/>
          </ac:spMkLst>
        </pc:spChg>
        <pc:spChg chg="mod">
          <ac:chgData name="Edouard Morena" userId="2e121fa9-f008-4742-97be-48a08069b91e" providerId="ADAL" clId="{F07D1032-3C3D-4D6A-91B9-866B22B7CC08}" dt="2024-03-26T08:41:37.229" v="3139" actId="20577"/>
          <ac:spMkLst>
            <pc:docMk/>
            <pc:sldMk cId="3688576271" sldId="271"/>
            <ac:spMk id="3" creationId="{72CC1979-7346-3DC0-1FB3-6C4BBCE943DC}"/>
          </ac:spMkLst>
        </pc:spChg>
      </pc:sldChg>
      <pc:sldChg chg="modSp new mod ord">
        <pc:chgData name="Edouard Morena" userId="2e121fa9-f008-4742-97be-48a08069b91e" providerId="ADAL" clId="{F07D1032-3C3D-4D6A-91B9-866B22B7CC08}" dt="2024-03-25T07:45:36.515" v="42" actId="20577"/>
        <pc:sldMkLst>
          <pc:docMk/>
          <pc:sldMk cId="2589932191" sldId="272"/>
        </pc:sldMkLst>
        <pc:spChg chg="mod">
          <ac:chgData name="Edouard Morena" userId="2e121fa9-f008-4742-97be-48a08069b91e" providerId="ADAL" clId="{F07D1032-3C3D-4D6A-91B9-866B22B7CC08}" dt="2024-03-25T07:45:36.515" v="42" actId="20577"/>
          <ac:spMkLst>
            <pc:docMk/>
            <pc:sldMk cId="2589932191" sldId="272"/>
            <ac:spMk id="2" creationId="{657EAB6C-08A8-1D6D-3E00-B625CC4C6C37}"/>
          </ac:spMkLst>
        </pc:spChg>
      </pc:sldChg>
      <pc:sldChg chg="addSp modSp new mod setBg">
        <pc:chgData name="Edouard Morena" userId="2e121fa9-f008-4742-97be-48a08069b91e" providerId="ADAL" clId="{F07D1032-3C3D-4D6A-91B9-866B22B7CC08}" dt="2024-03-25T07:49:05.943" v="171" actId="26606"/>
        <pc:sldMkLst>
          <pc:docMk/>
          <pc:sldMk cId="3356939807" sldId="273"/>
        </pc:sldMkLst>
        <pc:picChg chg="add mod">
          <ac:chgData name="Edouard Morena" userId="2e121fa9-f008-4742-97be-48a08069b91e" providerId="ADAL" clId="{F07D1032-3C3D-4D6A-91B9-866B22B7CC08}" dt="2024-03-25T07:49:05.943" v="171" actId="26606"/>
          <ac:picMkLst>
            <pc:docMk/>
            <pc:sldMk cId="3356939807" sldId="273"/>
            <ac:picMk id="3" creationId="{47CB79A4-6AC3-0E7F-9AA4-05BC9AF8A011}"/>
          </ac:picMkLst>
        </pc:picChg>
      </pc:sldChg>
      <pc:sldChg chg="addSp modSp new mod ord setBg">
        <pc:chgData name="Edouard Morena" userId="2e121fa9-f008-4742-97be-48a08069b91e" providerId="ADAL" clId="{F07D1032-3C3D-4D6A-91B9-866B22B7CC08}" dt="2024-03-26T13:33:34.014" v="3962"/>
        <pc:sldMkLst>
          <pc:docMk/>
          <pc:sldMk cId="1156320751" sldId="274"/>
        </pc:sldMkLst>
        <pc:picChg chg="add mod">
          <ac:chgData name="Edouard Morena" userId="2e121fa9-f008-4742-97be-48a08069b91e" providerId="ADAL" clId="{F07D1032-3C3D-4D6A-91B9-866B22B7CC08}" dt="2024-03-25T07:49:47.707" v="176" actId="26606"/>
          <ac:picMkLst>
            <pc:docMk/>
            <pc:sldMk cId="1156320751" sldId="274"/>
            <ac:picMk id="3" creationId="{78E446D4-D47D-8677-9618-9731737115C7}"/>
          </ac:picMkLst>
        </pc:picChg>
      </pc:sldChg>
      <pc:sldChg chg="addSp new mod">
        <pc:chgData name="Edouard Morena" userId="2e121fa9-f008-4742-97be-48a08069b91e" providerId="ADAL" clId="{F07D1032-3C3D-4D6A-91B9-866B22B7CC08}" dt="2024-03-25T07:50:27.816" v="178" actId="22"/>
        <pc:sldMkLst>
          <pc:docMk/>
          <pc:sldMk cId="1291160967" sldId="275"/>
        </pc:sldMkLst>
        <pc:picChg chg="add">
          <ac:chgData name="Edouard Morena" userId="2e121fa9-f008-4742-97be-48a08069b91e" providerId="ADAL" clId="{F07D1032-3C3D-4D6A-91B9-866B22B7CC08}" dt="2024-03-25T07:50:27.816" v="178" actId="22"/>
          <ac:picMkLst>
            <pc:docMk/>
            <pc:sldMk cId="1291160967" sldId="275"/>
            <ac:picMk id="3" creationId="{056D114E-7C1F-1581-ED3A-31286E4ACFB5}"/>
          </ac:picMkLst>
        </pc:picChg>
      </pc:sldChg>
      <pc:sldChg chg="addSp new mod">
        <pc:chgData name="Edouard Morena" userId="2e121fa9-f008-4742-97be-48a08069b91e" providerId="ADAL" clId="{F07D1032-3C3D-4D6A-91B9-866B22B7CC08}" dt="2024-03-25T07:51:46.094" v="180" actId="22"/>
        <pc:sldMkLst>
          <pc:docMk/>
          <pc:sldMk cId="1280120802" sldId="276"/>
        </pc:sldMkLst>
        <pc:picChg chg="add">
          <ac:chgData name="Edouard Morena" userId="2e121fa9-f008-4742-97be-48a08069b91e" providerId="ADAL" clId="{F07D1032-3C3D-4D6A-91B9-866B22B7CC08}" dt="2024-03-25T07:51:46.094" v="180" actId="22"/>
          <ac:picMkLst>
            <pc:docMk/>
            <pc:sldMk cId="1280120802" sldId="276"/>
            <ac:picMk id="3" creationId="{DC0EFAB8-D692-9C96-C569-8F923C394913}"/>
          </ac:picMkLst>
        </pc:picChg>
      </pc:sldChg>
      <pc:sldChg chg="addSp new mod">
        <pc:chgData name="Edouard Morena" userId="2e121fa9-f008-4742-97be-48a08069b91e" providerId="ADAL" clId="{F07D1032-3C3D-4D6A-91B9-866B22B7CC08}" dt="2024-03-25T07:52:19.435" v="182" actId="22"/>
        <pc:sldMkLst>
          <pc:docMk/>
          <pc:sldMk cId="1287695245" sldId="277"/>
        </pc:sldMkLst>
        <pc:picChg chg="add">
          <ac:chgData name="Edouard Morena" userId="2e121fa9-f008-4742-97be-48a08069b91e" providerId="ADAL" clId="{F07D1032-3C3D-4D6A-91B9-866B22B7CC08}" dt="2024-03-25T07:52:19.435" v="182" actId="22"/>
          <ac:picMkLst>
            <pc:docMk/>
            <pc:sldMk cId="1287695245" sldId="277"/>
            <ac:picMk id="3" creationId="{2A1EA05B-9EFA-8EFB-EA4E-8BEAB8D7E470}"/>
          </ac:picMkLst>
        </pc:picChg>
      </pc:sldChg>
      <pc:sldChg chg="addSp modSp new mod ord setBg">
        <pc:chgData name="Edouard Morena" userId="2e121fa9-f008-4742-97be-48a08069b91e" providerId="ADAL" clId="{F07D1032-3C3D-4D6A-91B9-866B22B7CC08}" dt="2024-03-26T13:33:34.959" v="3964"/>
        <pc:sldMkLst>
          <pc:docMk/>
          <pc:sldMk cId="2896608979" sldId="278"/>
        </pc:sldMkLst>
        <pc:spChg chg="add mod">
          <ac:chgData name="Edouard Morena" userId="2e121fa9-f008-4742-97be-48a08069b91e" providerId="ADAL" clId="{F07D1032-3C3D-4D6A-91B9-866B22B7CC08}" dt="2024-03-25T07:53:05.672" v="193" actId="122"/>
          <ac:spMkLst>
            <pc:docMk/>
            <pc:sldMk cId="2896608979" sldId="278"/>
            <ac:spMk id="4" creationId="{B5B1C01B-7941-52CF-B161-EC621187CDE0}"/>
          </ac:spMkLst>
        </pc:spChg>
        <pc:spChg chg="add mod">
          <ac:chgData name="Edouard Morena" userId="2e121fa9-f008-4742-97be-48a08069b91e" providerId="ADAL" clId="{F07D1032-3C3D-4D6A-91B9-866B22B7CC08}" dt="2024-03-25T07:53:32.506" v="197" actId="1076"/>
          <ac:spMkLst>
            <pc:docMk/>
            <pc:sldMk cId="2896608979" sldId="278"/>
            <ac:spMk id="6" creationId="{A50E4E1F-CF28-EAEA-505F-43ACF3560622}"/>
          </ac:spMkLst>
        </pc:spChg>
        <pc:picChg chg="add mod">
          <ac:chgData name="Edouard Morena" userId="2e121fa9-f008-4742-97be-48a08069b91e" providerId="ADAL" clId="{F07D1032-3C3D-4D6A-91B9-866B22B7CC08}" dt="2024-03-25T07:52:47.913" v="185" actId="26606"/>
          <ac:picMkLst>
            <pc:docMk/>
            <pc:sldMk cId="2896608979" sldId="278"/>
            <ac:picMk id="3" creationId="{8D5C7285-B402-1D96-DF93-D07E2F5ABC06}"/>
          </ac:picMkLst>
        </pc:picChg>
      </pc:sldChg>
      <pc:sldChg chg="addSp modSp new mod">
        <pc:chgData name="Edouard Morena" userId="2e121fa9-f008-4742-97be-48a08069b91e" providerId="ADAL" clId="{F07D1032-3C3D-4D6A-91B9-866B22B7CC08}" dt="2024-03-25T11:05:35.174" v="259" actId="1076"/>
        <pc:sldMkLst>
          <pc:docMk/>
          <pc:sldMk cId="235313291" sldId="279"/>
        </pc:sldMkLst>
        <pc:spChg chg="add mod">
          <ac:chgData name="Edouard Morena" userId="2e121fa9-f008-4742-97be-48a08069b91e" providerId="ADAL" clId="{F07D1032-3C3D-4D6A-91B9-866B22B7CC08}" dt="2024-03-25T11:05:35.174" v="259" actId="1076"/>
          <ac:spMkLst>
            <pc:docMk/>
            <pc:sldMk cId="235313291" sldId="279"/>
            <ac:spMk id="3" creationId="{5BD9FDBE-2A03-8FC2-5602-F645D6B85097}"/>
          </ac:spMkLst>
        </pc:spChg>
        <pc:picChg chg="add mod">
          <ac:chgData name="Edouard Morena" userId="2e121fa9-f008-4742-97be-48a08069b91e" providerId="ADAL" clId="{F07D1032-3C3D-4D6A-91B9-866B22B7CC08}" dt="2024-03-25T11:05:09.064" v="238"/>
          <ac:picMkLst>
            <pc:docMk/>
            <pc:sldMk cId="235313291" sldId="279"/>
            <ac:picMk id="2" creationId="{0BD598F3-A6EC-9713-8A10-070FCB8765A6}"/>
          </ac:picMkLst>
        </pc:picChg>
      </pc:sldChg>
      <pc:sldChg chg="new del">
        <pc:chgData name="Edouard Morena" userId="2e121fa9-f008-4742-97be-48a08069b91e" providerId="ADAL" clId="{F07D1032-3C3D-4D6A-91B9-866B22B7CC08}" dt="2024-03-25T11:03:09.339" v="236" actId="47"/>
        <pc:sldMkLst>
          <pc:docMk/>
          <pc:sldMk cId="1887502052" sldId="279"/>
        </pc:sldMkLst>
      </pc:sldChg>
      <pc:sldChg chg="modSp new mod ord">
        <pc:chgData name="Edouard Morena" userId="2e121fa9-f008-4742-97be-48a08069b91e" providerId="ADAL" clId="{F07D1032-3C3D-4D6A-91B9-866B22B7CC08}" dt="2024-03-25T11:07:25.568" v="369" actId="14100"/>
        <pc:sldMkLst>
          <pc:docMk/>
          <pc:sldMk cId="2241020354" sldId="280"/>
        </pc:sldMkLst>
        <pc:spChg chg="mod">
          <ac:chgData name="Edouard Morena" userId="2e121fa9-f008-4742-97be-48a08069b91e" providerId="ADAL" clId="{F07D1032-3C3D-4D6A-91B9-866B22B7CC08}" dt="2024-03-25T11:07:25.568" v="369" actId="14100"/>
          <ac:spMkLst>
            <pc:docMk/>
            <pc:sldMk cId="2241020354" sldId="280"/>
            <ac:spMk id="2" creationId="{D2011022-B2B0-38A9-B44C-030481802B56}"/>
          </ac:spMkLst>
        </pc:spChg>
      </pc:sldChg>
      <pc:sldChg chg="addSp delSp modSp new mod">
        <pc:chgData name="Edouard Morena" userId="2e121fa9-f008-4742-97be-48a08069b91e" providerId="ADAL" clId="{F07D1032-3C3D-4D6A-91B9-866B22B7CC08}" dt="2024-03-26T07:45:23.882" v="1122" actId="20577"/>
        <pc:sldMkLst>
          <pc:docMk/>
          <pc:sldMk cId="2967861308" sldId="281"/>
        </pc:sldMkLst>
        <pc:spChg chg="del">
          <ac:chgData name="Edouard Morena" userId="2e121fa9-f008-4742-97be-48a08069b91e" providerId="ADAL" clId="{F07D1032-3C3D-4D6A-91B9-866B22B7CC08}" dt="2024-03-25T11:09:45.270" v="384" actId="478"/>
          <ac:spMkLst>
            <pc:docMk/>
            <pc:sldMk cId="2967861308" sldId="281"/>
            <ac:spMk id="2" creationId="{44BA8878-D2DB-FF52-E8B3-29CA84178871}"/>
          </ac:spMkLst>
        </pc:spChg>
        <pc:spChg chg="add mod">
          <ac:chgData name="Edouard Morena" userId="2e121fa9-f008-4742-97be-48a08069b91e" providerId="ADAL" clId="{F07D1032-3C3D-4D6A-91B9-866B22B7CC08}" dt="2024-03-26T07:45:23.882" v="1122" actId="20577"/>
          <ac:spMkLst>
            <pc:docMk/>
            <pc:sldMk cId="2967861308" sldId="281"/>
            <ac:spMk id="3" creationId="{21FEB072-2DF6-3697-B468-0C34D531D056}"/>
          </ac:spMkLst>
        </pc:spChg>
      </pc:sldChg>
      <pc:sldChg chg="addSp modSp new mod setBg">
        <pc:chgData name="Edouard Morena" userId="2e121fa9-f008-4742-97be-48a08069b91e" providerId="ADAL" clId="{F07D1032-3C3D-4D6A-91B9-866B22B7CC08}" dt="2024-03-25T11:14:12.660" v="988" actId="26606"/>
        <pc:sldMkLst>
          <pc:docMk/>
          <pc:sldMk cId="366937497" sldId="282"/>
        </pc:sldMkLst>
        <pc:spChg chg="mod">
          <ac:chgData name="Edouard Morena" userId="2e121fa9-f008-4742-97be-48a08069b91e" providerId="ADAL" clId="{F07D1032-3C3D-4D6A-91B9-866B22B7CC08}" dt="2024-03-25T11:14:12.660" v="988" actId="26606"/>
          <ac:spMkLst>
            <pc:docMk/>
            <pc:sldMk cId="366937497" sldId="282"/>
            <ac:spMk id="2" creationId="{4E48D29D-EB78-C9DD-C5A5-1845136FC6B6}"/>
          </ac:spMkLst>
        </pc:spChg>
        <pc:spChg chg="mod">
          <ac:chgData name="Edouard Morena" userId="2e121fa9-f008-4742-97be-48a08069b91e" providerId="ADAL" clId="{F07D1032-3C3D-4D6A-91B9-866B22B7CC08}" dt="2024-03-25T11:14:12.660" v="988" actId="26606"/>
          <ac:spMkLst>
            <pc:docMk/>
            <pc:sldMk cId="366937497" sldId="282"/>
            <ac:spMk id="3" creationId="{D6189177-4171-AE87-2F53-A454060F9C63}"/>
          </ac:spMkLst>
        </pc:spChg>
        <pc:spChg chg="add">
          <ac:chgData name="Edouard Morena" userId="2e121fa9-f008-4742-97be-48a08069b91e" providerId="ADAL" clId="{F07D1032-3C3D-4D6A-91B9-866B22B7CC08}" dt="2024-03-25T11:14:12.660" v="988" actId="26606"/>
          <ac:spMkLst>
            <pc:docMk/>
            <pc:sldMk cId="366937497" sldId="282"/>
            <ac:spMk id="10" creationId="{9F7D5CDA-D291-4307-BF55-1381FED29634}"/>
          </ac:spMkLst>
        </pc:spChg>
        <pc:picChg chg="add mod">
          <ac:chgData name="Edouard Morena" userId="2e121fa9-f008-4742-97be-48a08069b91e" providerId="ADAL" clId="{F07D1032-3C3D-4D6A-91B9-866B22B7CC08}" dt="2024-03-25T11:13:53.577" v="986"/>
          <ac:picMkLst>
            <pc:docMk/>
            <pc:sldMk cId="366937497" sldId="282"/>
            <ac:picMk id="4" creationId="{D81C8F81-9A5B-2BD8-5611-499F944DFF68}"/>
          </ac:picMkLst>
        </pc:picChg>
        <pc:picChg chg="add mod">
          <ac:chgData name="Edouard Morena" userId="2e121fa9-f008-4742-97be-48a08069b91e" providerId="ADAL" clId="{F07D1032-3C3D-4D6A-91B9-866B22B7CC08}" dt="2024-03-25T11:14:12.660" v="988" actId="26606"/>
          <ac:picMkLst>
            <pc:docMk/>
            <pc:sldMk cId="366937497" sldId="282"/>
            <ac:picMk id="5" creationId="{1DA471EF-DA7F-FDA4-F079-1B72BDDAA1E1}"/>
          </ac:picMkLst>
        </pc:picChg>
      </pc:sldChg>
      <pc:sldChg chg="modSp add mod">
        <pc:chgData name="Edouard Morena" userId="2e121fa9-f008-4742-97be-48a08069b91e" providerId="ADAL" clId="{F07D1032-3C3D-4D6A-91B9-866B22B7CC08}" dt="2024-03-26T07:45:27.987" v="1124" actId="20577"/>
        <pc:sldMkLst>
          <pc:docMk/>
          <pc:sldMk cId="3381988478" sldId="283"/>
        </pc:sldMkLst>
        <pc:spChg chg="mod">
          <ac:chgData name="Edouard Morena" userId="2e121fa9-f008-4742-97be-48a08069b91e" providerId="ADAL" clId="{F07D1032-3C3D-4D6A-91B9-866B22B7CC08}" dt="2024-03-26T07:45:27.987" v="1124" actId="20577"/>
          <ac:spMkLst>
            <pc:docMk/>
            <pc:sldMk cId="3381988478" sldId="283"/>
            <ac:spMk id="3" creationId="{21FEB072-2DF6-3697-B468-0C34D531D056}"/>
          </ac:spMkLst>
        </pc:spChg>
      </pc:sldChg>
      <pc:sldChg chg="addSp delSp modSp new mod modNotesTx">
        <pc:chgData name="Edouard Morena" userId="2e121fa9-f008-4742-97be-48a08069b91e" providerId="ADAL" clId="{F07D1032-3C3D-4D6A-91B9-866B22B7CC08}" dt="2024-03-26T08:36:02.398" v="3053" actId="1076"/>
        <pc:sldMkLst>
          <pc:docMk/>
          <pc:sldMk cId="808394857" sldId="284"/>
        </pc:sldMkLst>
        <pc:spChg chg="add mod">
          <ac:chgData name="Edouard Morena" userId="2e121fa9-f008-4742-97be-48a08069b91e" providerId="ADAL" clId="{F07D1032-3C3D-4D6A-91B9-866B22B7CC08}" dt="2024-03-26T07:50:18.683" v="1330" actId="1076"/>
          <ac:spMkLst>
            <pc:docMk/>
            <pc:sldMk cId="808394857" sldId="284"/>
            <ac:spMk id="5" creationId="{C8CC07F0-371A-8E4A-A12B-034B51AB4FEA}"/>
          </ac:spMkLst>
        </pc:spChg>
        <pc:spChg chg="add mod">
          <ac:chgData name="Edouard Morena" userId="2e121fa9-f008-4742-97be-48a08069b91e" providerId="ADAL" clId="{F07D1032-3C3D-4D6A-91B9-866B22B7CC08}" dt="2024-03-26T08:36:02.398" v="3053" actId="1076"/>
          <ac:spMkLst>
            <pc:docMk/>
            <pc:sldMk cId="808394857" sldId="284"/>
            <ac:spMk id="7" creationId="{1516E9A4-77DF-56E1-A276-3DAC34B88DA1}"/>
          </ac:spMkLst>
        </pc:spChg>
        <pc:picChg chg="add del mod">
          <ac:chgData name="Edouard Morena" userId="2e121fa9-f008-4742-97be-48a08069b91e" providerId="ADAL" clId="{F07D1032-3C3D-4D6A-91B9-866B22B7CC08}" dt="2024-03-26T08:35:09.865" v="3045" actId="478"/>
          <ac:picMkLst>
            <pc:docMk/>
            <pc:sldMk cId="808394857" sldId="284"/>
            <ac:picMk id="3" creationId="{64DB77D8-FD07-A71A-83B5-A87CB3ECC4C0}"/>
          </ac:picMkLst>
        </pc:picChg>
        <pc:picChg chg="add mod">
          <ac:chgData name="Edouard Morena" userId="2e121fa9-f008-4742-97be-48a08069b91e" providerId="ADAL" clId="{F07D1032-3C3D-4D6A-91B9-866B22B7CC08}" dt="2024-03-26T08:35:44.575" v="3050" actId="1076"/>
          <ac:picMkLst>
            <pc:docMk/>
            <pc:sldMk cId="808394857" sldId="284"/>
            <ac:picMk id="2050" creationId="{F6C180CD-5E6A-A316-7890-ABF08ABF3435}"/>
          </ac:picMkLst>
        </pc:picChg>
      </pc:sldChg>
      <pc:sldChg chg="addSp modSp new mod setBg">
        <pc:chgData name="Edouard Morena" userId="2e121fa9-f008-4742-97be-48a08069b91e" providerId="ADAL" clId="{F07D1032-3C3D-4D6A-91B9-866B22B7CC08}" dt="2024-03-26T08:21:55.818" v="2571" actId="27636"/>
        <pc:sldMkLst>
          <pc:docMk/>
          <pc:sldMk cId="435349404" sldId="285"/>
        </pc:sldMkLst>
        <pc:spChg chg="mod">
          <ac:chgData name="Edouard Morena" userId="2e121fa9-f008-4742-97be-48a08069b91e" providerId="ADAL" clId="{F07D1032-3C3D-4D6A-91B9-866B22B7CC08}" dt="2024-03-26T08:18:15.922" v="2362" actId="26606"/>
          <ac:spMkLst>
            <pc:docMk/>
            <pc:sldMk cId="435349404" sldId="285"/>
            <ac:spMk id="2" creationId="{F483C132-01C0-5DAC-1C6B-772A0D2606B7}"/>
          </ac:spMkLst>
        </pc:spChg>
        <pc:spChg chg="mod">
          <ac:chgData name="Edouard Morena" userId="2e121fa9-f008-4742-97be-48a08069b91e" providerId="ADAL" clId="{F07D1032-3C3D-4D6A-91B9-866B22B7CC08}" dt="2024-03-26T08:21:55.818" v="2571" actId="27636"/>
          <ac:spMkLst>
            <pc:docMk/>
            <pc:sldMk cId="435349404" sldId="285"/>
            <ac:spMk id="3" creationId="{21CE898B-A198-A7C0-731A-D84C5BC95AB2}"/>
          </ac:spMkLst>
        </pc:spChg>
        <pc:spChg chg="add">
          <ac:chgData name="Edouard Morena" userId="2e121fa9-f008-4742-97be-48a08069b91e" providerId="ADAL" clId="{F07D1032-3C3D-4D6A-91B9-866B22B7CC08}" dt="2024-03-26T08:18:15.922" v="2362" actId="26606"/>
          <ac:spMkLst>
            <pc:docMk/>
            <pc:sldMk cId="435349404" sldId="285"/>
            <ac:spMk id="1031" creationId="{D1D34770-47A8-402C-AF23-2B653F2D88C1}"/>
          </ac:spMkLst>
        </pc:spChg>
        <pc:picChg chg="add mod">
          <ac:chgData name="Edouard Morena" userId="2e121fa9-f008-4742-97be-48a08069b91e" providerId="ADAL" clId="{F07D1032-3C3D-4D6A-91B9-866B22B7CC08}" dt="2024-03-26T08:18:15.922" v="2362" actId="26606"/>
          <ac:picMkLst>
            <pc:docMk/>
            <pc:sldMk cId="435349404" sldId="285"/>
            <ac:picMk id="1026" creationId="{2E3B354E-ED97-8229-9186-4AF65162B93A}"/>
          </ac:picMkLst>
        </pc:picChg>
      </pc:sldChg>
      <pc:sldChg chg="addSp delSp modSp new mod setBg">
        <pc:chgData name="Edouard Morena" userId="2e121fa9-f008-4742-97be-48a08069b91e" providerId="ADAL" clId="{F07D1032-3C3D-4D6A-91B9-866B22B7CC08}" dt="2024-03-26T08:38:28.138" v="3059" actId="26606"/>
        <pc:sldMkLst>
          <pc:docMk/>
          <pc:sldMk cId="49942849" sldId="286"/>
        </pc:sldMkLst>
        <pc:spChg chg="mod">
          <ac:chgData name="Edouard Morena" userId="2e121fa9-f008-4742-97be-48a08069b91e" providerId="ADAL" clId="{F07D1032-3C3D-4D6A-91B9-866B22B7CC08}" dt="2024-03-26T08:38:28.138" v="3059" actId="26606"/>
          <ac:spMkLst>
            <pc:docMk/>
            <pc:sldMk cId="49942849" sldId="286"/>
            <ac:spMk id="2" creationId="{8C3CCE7C-CAA0-05F4-CD6D-0612A094DC10}"/>
          </ac:spMkLst>
        </pc:spChg>
        <pc:spChg chg="mod">
          <ac:chgData name="Edouard Morena" userId="2e121fa9-f008-4742-97be-48a08069b91e" providerId="ADAL" clId="{F07D1032-3C3D-4D6A-91B9-866B22B7CC08}" dt="2024-03-26T08:38:28.138" v="3059" actId="26606"/>
          <ac:spMkLst>
            <pc:docMk/>
            <pc:sldMk cId="49942849" sldId="286"/>
            <ac:spMk id="3" creationId="{6EF90FAB-6D95-35CA-2C3C-AB6743EF2131}"/>
          </ac:spMkLst>
        </pc:spChg>
        <pc:spChg chg="add del">
          <ac:chgData name="Edouard Morena" userId="2e121fa9-f008-4742-97be-48a08069b91e" providerId="ADAL" clId="{F07D1032-3C3D-4D6A-91B9-866B22B7CC08}" dt="2024-03-26T08:38:28.130" v="3058" actId="26606"/>
          <ac:spMkLst>
            <pc:docMk/>
            <pc:sldMk cId="49942849" sldId="286"/>
            <ac:spMk id="3079" creationId="{04812C46-200A-4DEB-A05E-3ED6C68C2387}"/>
          </ac:spMkLst>
        </pc:spChg>
        <pc:spChg chg="add del">
          <ac:chgData name="Edouard Morena" userId="2e121fa9-f008-4742-97be-48a08069b91e" providerId="ADAL" clId="{F07D1032-3C3D-4D6A-91B9-866B22B7CC08}" dt="2024-03-26T08:38:28.130" v="3058" actId="26606"/>
          <ac:spMkLst>
            <pc:docMk/>
            <pc:sldMk cId="49942849" sldId="286"/>
            <ac:spMk id="3081" creationId="{D1EA859B-E555-4109-94F3-6700E046E008}"/>
          </ac:spMkLst>
        </pc:spChg>
        <pc:spChg chg="add">
          <ac:chgData name="Edouard Morena" userId="2e121fa9-f008-4742-97be-48a08069b91e" providerId="ADAL" clId="{F07D1032-3C3D-4D6A-91B9-866B22B7CC08}" dt="2024-03-26T08:38:28.138" v="3059" actId="26606"/>
          <ac:spMkLst>
            <pc:docMk/>
            <pc:sldMk cId="49942849" sldId="286"/>
            <ac:spMk id="3083" creationId="{80DF40B2-80F7-4E71-B46C-284163F3654A}"/>
          </ac:spMkLst>
        </pc:spChg>
        <pc:picChg chg="add del mod">
          <ac:chgData name="Edouard Morena" userId="2e121fa9-f008-4742-97be-48a08069b91e" providerId="ADAL" clId="{F07D1032-3C3D-4D6A-91B9-866B22B7CC08}" dt="2024-03-26T08:37:51.794" v="3055" actId="478"/>
          <ac:picMkLst>
            <pc:docMk/>
            <pc:sldMk cId="49942849" sldId="286"/>
            <ac:picMk id="4" creationId="{AF7B3E68-FB1E-7EC2-295C-21D35F308DFE}"/>
          </ac:picMkLst>
        </pc:picChg>
        <pc:picChg chg="add mod ord">
          <ac:chgData name="Edouard Morena" userId="2e121fa9-f008-4742-97be-48a08069b91e" providerId="ADAL" clId="{F07D1032-3C3D-4D6A-91B9-866B22B7CC08}" dt="2024-03-26T08:38:28.138" v="3059" actId="26606"/>
          <ac:picMkLst>
            <pc:docMk/>
            <pc:sldMk cId="49942849" sldId="286"/>
            <ac:picMk id="3074" creationId="{147F0AEA-DB10-88B2-7CC8-2B1D76B220AC}"/>
          </ac:picMkLst>
        </pc:picChg>
      </pc:sldChg>
      <pc:sldChg chg="addSp modSp new mod ord setBg">
        <pc:chgData name="Edouard Morena" userId="2e121fa9-f008-4742-97be-48a08069b91e" providerId="ADAL" clId="{F07D1032-3C3D-4D6A-91B9-866B22B7CC08}" dt="2024-03-26T08:58:32.416" v="3760"/>
        <pc:sldMkLst>
          <pc:docMk/>
          <pc:sldMk cId="555506163" sldId="287"/>
        </pc:sldMkLst>
        <pc:spChg chg="mod">
          <ac:chgData name="Edouard Morena" userId="2e121fa9-f008-4742-97be-48a08069b91e" providerId="ADAL" clId="{F07D1032-3C3D-4D6A-91B9-866B22B7CC08}" dt="2024-03-26T08:48:29.826" v="3587" actId="26606"/>
          <ac:spMkLst>
            <pc:docMk/>
            <pc:sldMk cId="555506163" sldId="287"/>
            <ac:spMk id="2" creationId="{BCB0B447-88C0-997D-DCBC-D05FCD1CB12A}"/>
          </ac:spMkLst>
        </pc:spChg>
        <pc:spChg chg="mod">
          <ac:chgData name="Edouard Morena" userId="2e121fa9-f008-4742-97be-48a08069b91e" providerId="ADAL" clId="{F07D1032-3C3D-4D6A-91B9-866B22B7CC08}" dt="2024-03-26T08:49:10.387" v="3599" actId="113"/>
          <ac:spMkLst>
            <pc:docMk/>
            <pc:sldMk cId="555506163" sldId="287"/>
            <ac:spMk id="3" creationId="{79EF0517-DF3E-4B2F-6979-429884BAF87C}"/>
          </ac:spMkLst>
        </pc:spChg>
        <pc:grpChg chg="add">
          <ac:chgData name="Edouard Morena" userId="2e121fa9-f008-4742-97be-48a08069b91e" providerId="ADAL" clId="{F07D1032-3C3D-4D6A-91B9-866B22B7CC08}" dt="2024-03-26T08:48:29.826" v="3587" actId="26606"/>
          <ac:grpSpMkLst>
            <pc:docMk/>
            <pc:sldMk cId="555506163" sldId="287"/>
            <ac:grpSpMk id="9" creationId="{8CE57D37-C2D0-066B-1AE3-6F4244344F27}"/>
          </ac:grpSpMkLst>
        </pc:grpChg>
        <pc:picChg chg="add mod">
          <ac:chgData name="Edouard Morena" userId="2e121fa9-f008-4742-97be-48a08069b91e" providerId="ADAL" clId="{F07D1032-3C3D-4D6A-91B9-866B22B7CC08}" dt="2024-03-26T08:48:19.587" v="3586"/>
          <ac:picMkLst>
            <pc:docMk/>
            <pc:sldMk cId="555506163" sldId="287"/>
            <ac:picMk id="4" creationId="{B63FE31B-2E42-9C16-DFEE-64D6B159A567}"/>
          </ac:picMkLst>
        </pc:picChg>
      </pc:sldChg>
      <pc:sldChg chg="addSp modSp new mod">
        <pc:chgData name="Edouard Morena" userId="2e121fa9-f008-4742-97be-48a08069b91e" providerId="ADAL" clId="{F07D1032-3C3D-4D6A-91B9-866B22B7CC08}" dt="2024-03-26T08:40:01.841" v="3095" actId="20577"/>
        <pc:sldMkLst>
          <pc:docMk/>
          <pc:sldMk cId="3106373307" sldId="288"/>
        </pc:sldMkLst>
        <pc:spChg chg="add mod">
          <ac:chgData name="Edouard Morena" userId="2e121fa9-f008-4742-97be-48a08069b91e" providerId="ADAL" clId="{F07D1032-3C3D-4D6A-91B9-866B22B7CC08}" dt="2024-03-26T08:40:01.841" v="3095" actId="20577"/>
          <ac:spMkLst>
            <pc:docMk/>
            <pc:sldMk cId="3106373307" sldId="288"/>
            <ac:spMk id="3" creationId="{415EFF37-5DAE-F5DA-C8E1-CE3057F26094}"/>
          </ac:spMkLst>
        </pc:spChg>
        <pc:picChg chg="add mod">
          <ac:chgData name="Edouard Morena" userId="2e121fa9-f008-4742-97be-48a08069b91e" providerId="ADAL" clId="{F07D1032-3C3D-4D6A-91B9-866B22B7CC08}" dt="2024-03-26T08:39:43.756" v="3064" actId="1076"/>
          <ac:picMkLst>
            <pc:docMk/>
            <pc:sldMk cId="3106373307" sldId="288"/>
            <ac:picMk id="2" creationId="{CF8AB6A3-2779-F20B-D6C1-253DE865020C}"/>
          </ac:picMkLst>
        </pc:picChg>
      </pc:sldChg>
      <pc:sldChg chg="modSp add mod ord">
        <pc:chgData name="Edouard Morena" userId="2e121fa9-f008-4742-97be-48a08069b91e" providerId="ADAL" clId="{F07D1032-3C3D-4D6A-91B9-866B22B7CC08}" dt="2024-03-26T08:43:24.564" v="3245" actId="20577"/>
        <pc:sldMkLst>
          <pc:docMk/>
          <pc:sldMk cId="245649447" sldId="289"/>
        </pc:sldMkLst>
        <pc:spChg chg="mod">
          <ac:chgData name="Edouard Morena" userId="2e121fa9-f008-4742-97be-48a08069b91e" providerId="ADAL" clId="{F07D1032-3C3D-4D6A-91B9-866B22B7CC08}" dt="2024-03-26T08:43:24.564" v="3245" actId="20577"/>
          <ac:spMkLst>
            <pc:docMk/>
            <pc:sldMk cId="245649447" sldId="289"/>
            <ac:spMk id="3" creationId="{21FEB072-2DF6-3697-B468-0C34D531D056}"/>
          </ac:spMkLst>
        </pc:spChg>
      </pc:sldChg>
      <pc:sldChg chg="addSp delSp modSp new mod ord">
        <pc:chgData name="Edouard Morena" userId="2e121fa9-f008-4742-97be-48a08069b91e" providerId="ADAL" clId="{F07D1032-3C3D-4D6A-91B9-866B22B7CC08}" dt="2024-03-26T08:52:30.008" v="3682"/>
        <pc:sldMkLst>
          <pc:docMk/>
          <pc:sldMk cId="230864072" sldId="290"/>
        </pc:sldMkLst>
        <pc:spChg chg="mod">
          <ac:chgData name="Edouard Morena" userId="2e121fa9-f008-4742-97be-48a08069b91e" providerId="ADAL" clId="{F07D1032-3C3D-4D6A-91B9-866B22B7CC08}" dt="2024-03-26T08:52:26.901" v="3680" actId="14100"/>
          <ac:spMkLst>
            <pc:docMk/>
            <pc:sldMk cId="230864072" sldId="290"/>
            <ac:spMk id="2" creationId="{3C36B011-5579-E33A-C83C-90105870811C}"/>
          </ac:spMkLst>
        </pc:spChg>
        <pc:spChg chg="del">
          <ac:chgData name="Edouard Morena" userId="2e121fa9-f008-4742-97be-48a08069b91e" providerId="ADAL" clId="{F07D1032-3C3D-4D6A-91B9-866B22B7CC08}" dt="2024-03-26T08:51:37.366" v="3652" actId="478"/>
          <ac:spMkLst>
            <pc:docMk/>
            <pc:sldMk cId="230864072" sldId="290"/>
            <ac:spMk id="3" creationId="{EAEC38FE-5A27-52A3-FEA5-2D2CD1DE977D}"/>
          </ac:spMkLst>
        </pc:spChg>
        <pc:picChg chg="add del mod">
          <ac:chgData name="Edouard Morena" userId="2e121fa9-f008-4742-97be-48a08069b91e" providerId="ADAL" clId="{F07D1032-3C3D-4D6A-91B9-866B22B7CC08}" dt="2024-03-26T08:51:47.129" v="3654" actId="478"/>
          <ac:picMkLst>
            <pc:docMk/>
            <pc:sldMk cId="230864072" sldId="290"/>
            <ac:picMk id="4" creationId="{72681205-A983-56A8-CC64-D4A99E2FDFC5}"/>
          </ac:picMkLst>
        </pc:picChg>
      </pc:sldChg>
      <pc:sldChg chg="addSp modSp new">
        <pc:chgData name="Edouard Morena" userId="2e121fa9-f008-4742-97be-48a08069b91e" providerId="ADAL" clId="{F07D1032-3C3D-4D6A-91B9-866B22B7CC08}" dt="2024-03-26T08:51:54.929" v="3656"/>
        <pc:sldMkLst>
          <pc:docMk/>
          <pc:sldMk cId="361140102" sldId="291"/>
        </pc:sldMkLst>
        <pc:picChg chg="add mod">
          <ac:chgData name="Edouard Morena" userId="2e121fa9-f008-4742-97be-48a08069b91e" providerId="ADAL" clId="{F07D1032-3C3D-4D6A-91B9-866B22B7CC08}" dt="2024-03-26T08:51:54.929" v="3656"/>
          <ac:picMkLst>
            <pc:docMk/>
            <pc:sldMk cId="361140102" sldId="291"/>
            <ac:picMk id="2" creationId="{56A1094F-0756-7E3C-F575-C49D2105BD90}"/>
          </ac:picMkLst>
        </pc:picChg>
      </pc:sldChg>
      <pc:sldChg chg="new del">
        <pc:chgData name="Edouard Morena" userId="2e121fa9-f008-4742-97be-48a08069b91e" providerId="ADAL" clId="{F07D1032-3C3D-4D6A-91B9-866B22B7CC08}" dt="2024-03-26T08:53:00.734" v="3685" actId="47"/>
        <pc:sldMkLst>
          <pc:docMk/>
          <pc:sldMk cId="3744653392" sldId="292"/>
        </pc:sldMkLst>
      </pc:sldChg>
      <pc:sldChg chg="add">
        <pc:chgData name="Edouard Morena" userId="2e121fa9-f008-4742-97be-48a08069b91e" providerId="ADAL" clId="{F07D1032-3C3D-4D6A-91B9-866B22B7CC08}" dt="2024-03-26T08:52:58.803" v="3684"/>
        <pc:sldMkLst>
          <pc:docMk/>
          <pc:sldMk cId="2120506216" sldId="293"/>
        </pc:sldMkLst>
      </pc:sldChg>
      <pc:sldChg chg="addSp delSp modSp new mod ord setBg">
        <pc:chgData name="Edouard Morena" userId="2e121fa9-f008-4742-97be-48a08069b91e" providerId="ADAL" clId="{F07D1032-3C3D-4D6A-91B9-866B22B7CC08}" dt="2024-03-26T08:58:58.652" v="3764" actId="26606"/>
        <pc:sldMkLst>
          <pc:docMk/>
          <pc:sldMk cId="1278916412" sldId="294"/>
        </pc:sldMkLst>
        <pc:spChg chg="add">
          <ac:chgData name="Edouard Morena" userId="2e121fa9-f008-4742-97be-48a08069b91e" providerId="ADAL" clId="{F07D1032-3C3D-4D6A-91B9-866B22B7CC08}" dt="2024-03-26T08:58:58.652" v="3764" actId="26606"/>
          <ac:spMkLst>
            <pc:docMk/>
            <pc:sldMk cId="1278916412" sldId="294"/>
            <ac:spMk id="10" creationId="{42A4FC2C-047E-45A5-965D-8E1E3BF09BC6}"/>
          </ac:spMkLst>
        </pc:spChg>
        <pc:picChg chg="add del mod">
          <ac:chgData name="Edouard Morena" userId="2e121fa9-f008-4742-97be-48a08069b91e" providerId="ADAL" clId="{F07D1032-3C3D-4D6A-91B9-866B22B7CC08}" dt="2024-03-26T08:58:36.031" v="3761" actId="478"/>
          <ac:picMkLst>
            <pc:docMk/>
            <pc:sldMk cId="1278916412" sldId="294"/>
            <ac:picMk id="3" creationId="{4921ECA6-E2F0-7BBB-0B3D-221510593765}"/>
          </ac:picMkLst>
        </pc:picChg>
        <pc:picChg chg="add mod">
          <ac:chgData name="Edouard Morena" userId="2e121fa9-f008-4742-97be-48a08069b91e" providerId="ADAL" clId="{F07D1032-3C3D-4D6A-91B9-866B22B7CC08}" dt="2024-03-26T08:58:58.652" v="3764" actId="26606"/>
          <ac:picMkLst>
            <pc:docMk/>
            <pc:sldMk cId="1278916412" sldId="294"/>
            <ac:picMk id="5" creationId="{52441E27-CA6A-1679-B388-820E8F3D6001}"/>
          </ac:picMkLst>
        </pc:picChg>
      </pc:sldChg>
      <pc:sldChg chg="add">
        <pc:chgData name="Edouard Morena" userId="2e121fa9-f008-4742-97be-48a08069b91e" providerId="ADAL" clId="{F07D1032-3C3D-4D6A-91B9-866B22B7CC08}" dt="2024-03-26T08:53:26.453" v="3687"/>
        <pc:sldMkLst>
          <pc:docMk/>
          <pc:sldMk cId="4010654040" sldId="295"/>
        </pc:sldMkLst>
      </pc:sldChg>
      <pc:sldChg chg="modSp new mod">
        <pc:chgData name="Edouard Morena" userId="2e121fa9-f008-4742-97be-48a08069b91e" providerId="ADAL" clId="{F07D1032-3C3D-4D6A-91B9-866B22B7CC08}" dt="2024-03-26T09:06:26.901" v="3960" actId="20577"/>
        <pc:sldMkLst>
          <pc:docMk/>
          <pc:sldMk cId="3955698580" sldId="296"/>
        </pc:sldMkLst>
        <pc:spChg chg="mod">
          <ac:chgData name="Edouard Morena" userId="2e121fa9-f008-4742-97be-48a08069b91e" providerId="ADAL" clId="{F07D1032-3C3D-4D6A-91B9-866B22B7CC08}" dt="2024-03-26T09:06:26.901" v="3960" actId="20577"/>
          <ac:spMkLst>
            <pc:docMk/>
            <pc:sldMk cId="3955698580" sldId="296"/>
            <ac:spMk id="2" creationId="{899E7AA2-55AE-48D4-442C-BC3486BF59DC}"/>
          </ac:spMkLst>
        </pc:spChg>
      </pc:sldChg>
      <pc:sldChg chg="modSp new mod">
        <pc:chgData name="Edouard Morena" userId="2e121fa9-f008-4742-97be-48a08069b91e" providerId="ADAL" clId="{F07D1032-3C3D-4D6A-91B9-866B22B7CC08}" dt="2024-03-26T09:00:16.224" v="3870" actId="20577"/>
        <pc:sldMkLst>
          <pc:docMk/>
          <pc:sldMk cId="2259297509" sldId="297"/>
        </pc:sldMkLst>
        <pc:spChg chg="mod">
          <ac:chgData name="Edouard Morena" userId="2e121fa9-f008-4742-97be-48a08069b91e" providerId="ADAL" clId="{F07D1032-3C3D-4D6A-91B9-866B22B7CC08}" dt="2024-03-26T08:59:52.349" v="3785" actId="20577"/>
          <ac:spMkLst>
            <pc:docMk/>
            <pc:sldMk cId="2259297509" sldId="297"/>
            <ac:spMk id="2" creationId="{1C8558B9-C54F-3C43-A5A4-1C6ADFF4D2A4}"/>
          </ac:spMkLst>
        </pc:spChg>
        <pc:spChg chg="mod">
          <ac:chgData name="Edouard Morena" userId="2e121fa9-f008-4742-97be-48a08069b91e" providerId="ADAL" clId="{F07D1032-3C3D-4D6A-91B9-866B22B7CC08}" dt="2024-03-26T09:00:16.224" v="3870" actId="20577"/>
          <ac:spMkLst>
            <pc:docMk/>
            <pc:sldMk cId="2259297509" sldId="297"/>
            <ac:spMk id="3" creationId="{01FC112E-8268-4E69-22FC-B3A1AD8241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F3218-3EB6-4C72-8C89-C0F33EEC71B0}" type="datetimeFigureOut">
              <a:rPr lang="fr-FR" smtClean="0"/>
              <a:t>26/03/2024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EEDF3-6341-4ACF-A0C9-7F80F8B16B36}" type="slidenum">
              <a:rPr lang="fr-FR" smtClean="0"/>
              <a:t>‹N°›</a:t>
            </a:fld>
            <a:endParaRPr lang="fr-FR"/>
          </a:p>
        </p:txBody>
      </p:sp>
    </p:spTree>
    <p:extLst>
      <p:ext uri="{BB962C8B-B14F-4D97-AF65-F5344CB8AC3E}">
        <p14:creationId xmlns:p14="http://schemas.microsoft.com/office/powerpoint/2010/main" val="1514103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Interesting</a:t>
            </a:r>
            <a:r>
              <a:rPr lang="fr-FR" dirty="0"/>
              <a:t> to note </a:t>
            </a:r>
            <a:r>
              <a:rPr lang="fr-FR" dirty="0" err="1"/>
              <a:t>that</a:t>
            </a:r>
            <a:r>
              <a:rPr lang="fr-FR" dirty="0"/>
              <a:t> the municipal </a:t>
            </a:r>
            <a:r>
              <a:rPr lang="fr-FR" dirty="0" err="1"/>
              <a:t>government</a:t>
            </a:r>
            <a:r>
              <a:rPr lang="fr-FR" dirty="0"/>
              <a:t> </a:t>
            </a:r>
            <a:r>
              <a:rPr lang="fr-FR" dirty="0" err="1"/>
              <a:t>measures</a:t>
            </a:r>
            <a:r>
              <a:rPr lang="fr-FR" dirty="0"/>
              <a:t> </a:t>
            </a:r>
            <a:r>
              <a:rPr lang="fr-FR" dirty="0" err="1"/>
              <a:t>emissions</a:t>
            </a:r>
            <a:r>
              <a:rPr lang="fr-FR" dirty="0"/>
              <a:t> </a:t>
            </a:r>
            <a:r>
              <a:rPr lang="fr-FR" dirty="0" err="1"/>
              <a:t>produced</a:t>
            </a:r>
            <a:r>
              <a:rPr lang="fr-FR" dirty="0"/>
              <a:t> in the city BUT ALSO </a:t>
            </a:r>
            <a:r>
              <a:rPr lang="fr-FR" dirty="0" err="1"/>
              <a:t>emissions</a:t>
            </a:r>
            <a:r>
              <a:rPr lang="fr-FR" dirty="0"/>
              <a:t> </a:t>
            </a:r>
            <a:r>
              <a:rPr lang="fr-FR" dirty="0" err="1"/>
              <a:t>embedded</a:t>
            </a:r>
            <a:r>
              <a:rPr lang="fr-FR" dirty="0"/>
              <a:t> </a:t>
            </a:r>
            <a:r>
              <a:rPr lang="fr-FR" dirty="0" err="1"/>
              <a:t>within</a:t>
            </a:r>
            <a:r>
              <a:rPr lang="fr-FR" dirty="0"/>
              <a:t> </a:t>
            </a:r>
            <a:r>
              <a:rPr lang="fr-FR" dirty="0" err="1"/>
              <a:t>goods</a:t>
            </a:r>
            <a:r>
              <a:rPr lang="fr-FR" dirty="0"/>
              <a:t> and services CONSUMED BY the city. </a:t>
            </a:r>
          </a:p>
          <a:p>
            <a:endParaRPr lang="fr-FR" dirty="0"/>
          </a:p>
          <a:p>
            <a:r>
              <a:rPr lang="fr-FR" dirty="0"/>
              <a:t>WHAT ARE SOME ISSUES WITH THE WAY OF PRESENTING DATA?</a:t>
            </a:r>
          </a:p>
          <a:p>
            <a:pPr marL="171450" indent="-171450">
              <a:buFontTx/>
              <a:buChar char="-"/>
            </a:pPr>
            <a:r>
              <a:rPr lang="fr-FR" dirty="0"/>
              <a:t>Not all </a:t>
            </a:r>
            <a:r>
              <a:rPr lang="fr-FR" dirty="0" err="1"/>
              <a:t>consumption-related</a:t>
            </a:r>
            <a:r>
              <a:rPr lang="fr-FR" dirty="0"/>
              <a:t> </a:t>
            </a:r>
            <a:r>
              <a:rPr lang="fr-FR" dirty="0" err="1"/>
              <a:t>emissions</a:t>
            </a:r>
            <a:r>
              <a:rPr lang="fr-FR" dirty="0"/>
              <a:t> are </a:t>
            </a:r>
            <a:r>
              <a:rPr lang="fr-FR" dirty="0" err="1"/>
              <a:t>included</a:t>
            </a:r>
            <a:r>
              <a:rPr lang="fr-FR" dirty="0"/>
              <a:t> (Emissions </a:t>
            </a:r>
            <a:r>
              <a:rPr lang="fr-FR" dirty="0" err="1"/>
              <a:t>related</a:t>
            </a:r>
            <a:r>
              <a:rPr lang="fr-FR" dirty="0"/>
              <a:t> to the </a:t>
            </a:r>
            <a:r>
              <a:rPr lang="fr-FR" dirty="0" err="1"/>
              <a:t>consumption</a:t>
            </a:r>
            <a:r>
              <a:rPr lang="fr-FR" dirty="0"/>
              <a:t> of </a:t>
            </a:r>
            <a:r>
              <a:rPr lang="fr-FR" dirty="0" err="1"/>
              <a:t>goods</a:t>
            </a:r>
            <a:r>
              <a:rPr lang="fr-FR" dirty="0"/>
              <a:t>)</a:t>
            </a:r>
          </a:p>
          <a:p>
            <a:pPr marL="171450" indent="-171450">
              <a:buFontTx/>
              <a:buChar char="-"/>
            </a:pPr>
            <a:r>
              <a:rPr lang="fr-FR" dirty="0"/>
              <a:t>Total </a:t>
            </a:r>
            <a:r>
              <a:rPr lang="fr-FR" dirty="0" err="1"/>
              <a:t>emissions</a:t>
            </a:r>
            <a:r>
              <a:rPr lang="fr-FR" dirty="0"/>
              <a:t>: no distinction </a:t>
            </a:r>
            <a:r>
              <a:rPr lang="fr-FR" dirty="0" err="1"/>
              <a:t>between</a:t>
            </a:r>
            <a:r>
              <a:rPr lang="fr-FR" dirty="0"/>
              <a:t> sections of the population OR </a:t>
            </a:r>
            <a:r>
              <a:rPr lang="fr-FR" dirty="0" err="1"/>
              <a:t>reasons</a:t>
            </a:r>
            <a:r>
              <a:rPr lang="fr-FR" dirty="0"/>
              <a:t> for </a:t>
            </a:r>
            <a:r>
              <a:rPr lang="fr-FR" dirty="0" err="1"/>
              <a:t>emissions</a:t>
            </a:r>
            <a:r>
              <a:rPr lang="fr-FR" dirty="0"/>
              <a:t> (</a:t>
            </a:r>
            <a:r>
              <a:rPr lang="fr-FR" dirty="0" err="1"/>
              <a:t>luxury</a:t>
            </a:r>
            <a:r>
              <a:rPr lang="fr-FR" dirty="0"/>
              <a:t> vs. Survival </a:t>
            </a:r>
            <a:r>
              <a:rPr lang="fr-FR" dirty="0" err="1"/>
              <a:t>emissions</a:t>
            </a:r>
            <a:r>
              <a:rPr lang="fr-FR" dirty="0"/>
              <a:t>)</a:t>
            </a:r>
          </a:p>
          <a:p>
            <a:pPr marL="171450" indent="-171450">
              <a:buFontTx/>
              <a:buChar char="-"/>
            </a:pPr>
            <a:endParaRPr lang="fr-FR" dirty="0"/>
          </a:p>
          <a:p>
            <a:pPr marL="0" indent="0">
              <a:buFontTx/>
              <a:buNone/>
            </a:pPr>
            <a:r>
              <a:rPr lang="fr-FR" dirty="0"/>
              <a:t>Importance of </a:t>
            </a:r>
            <a:r>
              <a:rPr lang="fr-FR" dirty="0" err="1"/>
              <a:t>what</a:t>
            </a:r>
            <a:r>
              <a:rPr lang="fr-FR" dirty="0"/>
              <a:t> </a:t>
            </a:r>
            <a:r>
              <a:rPr lang="fr-FR" dirty="0" err="1"/>
              <a:t>you</a:t>
            </a:r>
            <a:r>
              <a:rPr lang="fr-FR" dirty="0"/>
              <a:t> </a:t>
            </a:r>
            <a:r>
              <a:rPr lang="fr-FR" dirty="0" err="1"/>
              <a:t>measure</a:t>
            </a:r>
            <a:r>
              <a:rPr lang="fr-FR" dirty="0"/>
              <a:t> and </a:t>
            </a:r>
            <a:r>
              <a:rPr lang="fr-FR" dirty="0" err="1"/>
              <a:t>what</a:t>
            </a:r>
            <a:r>
              <a:rPr lang="fr-FR" dirty="0"/>
              <a:t> </a:t>
            </a:r>
            <a:r>
              <a:rPr lang="fr-FR" dirty="0" err="1"/>
              <a:t>you</a:t>
            </a:r>
            <a:r>
              <a:rPr lang="fr-FR" dirty="0"/>
              <a:t> </a:t>
            </a:r>
            <a:r>
              <a:rPr lang="fr-FR" dirty="0" err="1"/>
              <a:t>leave</a:t>
            </a:r>
            <a:r>
              <a:rPr lang="fr-FR" dirty="0"/>
              <a:t> out. </a:t>
            </a:r>
          </a:p>
        </p:txBody>
      </p:sp>
      <p:sp>
        <p:nvSpPr>
          <p:cNvPr id="4" name="Espace réservé du numéro de diapositive 3"/>
          <p:cNvSpPr>
            <a:spLocks noGrp="1"/>
          </p:cNvSpPr>
          <p:nvPr>
            <p:ph type="sldNum" sz="quarter" idx="5"/>
          </p:nvPr>
        </p:nvSpPr>
        <p:spPr/>
        <p:txBody>
          <a:bodyPr/>
          <a:lstStyle/>
          <a:p>
            <a:fld id="{69FEEDF3-6341-4ACF-A0C9-7F80F8B16B36}" type="slidenum">
              <a:rPr lang="fr-FR" smtClean="0"/>
              <a:t>12</a:t>
            </a:fld>
            <a:endParaRPr lang="fr-FR"/>
          </a:p>
        </p:txBody>
      </p:sp>
    </p:spTree>
    <p:extLst>
      <p:ext uri="{BB962C8B-B14F-4D97-AF65-F5344CB8AC3E}">
        <p14:creationId xmlns:p14="http://schemas.microsoft.com/office/powerpoint/2010/main" val="220813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9FEEDF3-6341-4ACF-A0C9-7F80F8B16B36}" type="slidenum">
              <a:rPr lang="fr-FR" smtClean="0"/>
              <a:t>20</a:t>
            </a:fld>
            <a:endParaRPr lang="fr-FR"/>
          </a:p>
        </p:txBody>
      </p:sp>
    </p:spTree>
    <p:extLst>
      <p:ext uri="{BB962C8B-B14F-4D97-AF65-F5344CB8AC3E}">
        <p14:creationId xmlns:p14="http://schemas.microsoft.com/office/powerpoint/2010/main" val="266784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9FEEDF3-6341-4ACF-A0C9-7F80F8B16B36}" type="slidenum">
              <a:rPr lang="fr-FR" smtClean="0"/>
              <a:t>21</a:t>
            </a:fld>
            <a:endParaRPr lang="fr-FR"/>
          </a:p>
        </p:txBody>
      </p:sp>
    </p:spTree>
    <p:extLst>
      <p:ext uri="{BB962C8B-B14F-4D97-AF65-F5344CB8AC3E}">
        <p14:creationId xmlns:p14="http://schemas.microsoft.com/office/powerpoint/2010/main" val="187655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80F41D-4DB0-991F-DE3C-322DD03E9DD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8027BD4-4920-FB9C-2EDC-3E9467F31D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279B7E9-AFF4-5EA9-54FC-CAB23B9C51F9}"/>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1F532909-22F3-53FF-9E24-0464D3C893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413D5C-2C28-986E-46EC-D58A945D4E5A}"/>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282767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AFCBF1-0258-510B-B26E-9AE399B3923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98C38F5-23D4-15DA-C49D-28840055503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14DD4B-2379-7C98-F16A-8852F0F5C0E0}"/>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AFAA7F94-3732-1809-AF9A-2E9E14A0DB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985348-B284-06E9-58D3-0A57B55BF0AA}"/>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284849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7C446A3-7491-E87A-7AAE-7473D4018F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1FFFD7E-C2C3-60B8-2E01-1896E305EF0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A3E2B2-9D46-1771-489C-E6FE90A0EC0D}"/>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DB1AA3E0-C2D1-67B1-CD15-80D2C5D4D48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152093-5809-E10C-1E31-6162F6B2BBF3}"/>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298393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69C73-DA0C-D91A-4E73-A922A9E2854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DF8E5F7-3E93-4B20-394B-98CA896EFD5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BF6ED75-28EA-9295-72F1-3899F7371C65}"/>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ABA44810-9FB8-E88C-435A-C5A226B453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1A0BB3-EBC2-DC53-1DCC-D6BC71F7E63E}"/>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275160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C27DA-3F1E-D0BA-58F1-486D484AE7F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3C0C46-A3B4-3E80-6EF2-566B7F1615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47D5B4E-D8CF-F1AF-575B-137E2AD0F9E4}"/>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57B78CD4-AEED-D662-8338-D0948653CF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B28213-CBFE-BC1A-EB88-1F0D61F3800E}"/>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395546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17842-D40F-80F3-C87B-821BC8C73E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F8FDF0-7E43-DAC6-68C9-A2E97DE207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F258607-F30A-4005-F050-BAF2FC86D2E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F847E44-9E94-4AA3-2CC8-6A69AB1E121D}"/>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6" name="Espace réservé du pied de page 5">
            <a:extLst>
              <a:ext uri="{FF2B5EF4-FFF2-40B4-BE49-F238E27FC236}">
                <a16:creationId xmlns:a16="http://schemas.microsoft.com/office/drawing/2014/main" id="{DDAC131B-3FFB-0C90-C0C1-997F6DB0C7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92199CA-7A97-6828-A9A5-D77DF4CE21EE}"/>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61545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702F09-47EF-1BF7-180D-D67EE358659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1A6FA69-B1AF-90BD-7FE8-887F7B5B5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333269A-A421-2910-1B1B-A7F56E56A2B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9843809-FE53-8BE2-ECEA-7658BA2DC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57E146C-FBA7-A896-2187-5F2F3944A34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42CF854-45A1-D607-7DE9-EB4D7CDAA991}"/>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8" name="Espace réservé du pied de page 7">
            <a:extLst>
              <a:ext uri="{FF2B5EF4-FFF2-40B4-BE49-F238E27FC236}">
                <a16:creationId xmlns:a16="http://schemas.microsoft.com/office/drawing/2014/main" id="{DFA34EB5-691C-029D-D14E-0B5B0F3E6B3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B330895-323D-DABD-62CA-2A7ED2C358DA}"/>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176011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19DCDE-9E2B-964C-28E4-99737B87853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EE8F1AD-99E6-8E89-FBDB-3A85A8CAB33D}"/>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4" name="Espace réservé du pied de page 3">
            <a:extLst>
              <a:ext uri="{FF2B5EF4-FFF2-40B4-BE49-F238E27FC236}">
                <a16:creationId xmlns:a16="http://schemas.microsoft.com/office/drawing/2014/main" id="{083ADBF7-D412-61E7-0B34-F64BB059BFF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196056E-CB7D-E071-13C4-B3CC96738E79}"/>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3668406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6100CC2-F9E3-F05B-AAD8-7735863E2CFF}"/>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3" name="Espace réservé du pied de page 2">
            <a:extLst>
              <a:ext uri="{FF2B5EF4-FFF2-40B4-BE49-F238E27FC236}">
                <a16:creationId xmlns:a16="http://schemas.microsoft.com/office/drawing/2014/main" id="{A7FD2F70-AF99-45E4-867B-977981BE2B5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8FE7D7-B7AA-3141-DB69-D5700D194013}"/>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65155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03D45-DDE8-C89A-408B-3171E1CCC7B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FDDFA71-AF19-2EB7-48D5-5D7EADCFE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11CEF3B-E48B-7344-22FB-0886BA1CD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61F429F-54C2-18B1-D7FD-394CBDBBA14D}"/>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6" name="Espace réservé du pied de page 5">
            <a:extLst>
              <a:ext uri="{FF2B5EF4-FFF2-40B4-BE49-F238E27FC236}">
                <a16:creationId xmlns:a16="http://schemas.microsoft.com/office/drawing/2014/main" id="{6F91561B-1330-B980-B62E-3EBBE05219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5031BA-87BC-1B7D-67A4-11687CEC51DC}"/>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113159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0942A-FADD-702A-C71D-F7805741AA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9850CE5-62A0-5228-1808-16F81D98A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B02A446-0328-2DB0-E80F-947837F8A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06E4F5-0446-6865-696D-AEB2454DDBAD}"/>
              </a:ext>
            </a:extLst>
          </p:cNvPr>
          <p:cNvSpPr>
            <a:spLocks noGrp="1"/>
          </p:cNvSpPr>
          <p:nvPr>
            <p:ph type="dt" sz="half" idx="10"/>
          </p:nvPr>
        </p:nvSpPr>
        <p:spPr/>
        <p:txBody>
          <a:bodyPr/>
          <a:lstStyle/>
          <a:p>
            <a:fld id="{A8E47367-7FE4-4A9A-A28D-B3FCEE5FBC1B}" type="datetimeFigureOut">
              <a:rPr lang="fr-FR" smtClean="0"/>
              <a:t>26/03/2024</a:t>
            </a:fld>
            <a:endParaRPr lang="fr-FR"/>
          </a:p>
        </p:txBody>
      </p:sp>
      <p:sp>
        <p:nvSpPr>
          <p:cNvPr id="6" name="Espace réservé du pied de page 5">
            <a:extLst>
              <a:ext uri="{FF2B5EF4-FFF2-40B4-BE49-F238E27FC236}">
                <a16:creationId xmlns:a16="http://schemas.microsoft.com/office/drawing/2014/main" id="{43523C6F-A5A5-37C3-763D-8D88CB03C08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6BEF30-12A7-326B-A0EB-2D12DDE4937A}"/>
              </a:ext>
            </a:extLst>
          </p:cNvPr>
          <p:cNvSpPr>
            <a:spLocks noGrp="1"/>
          </p:cNvSpPr>
          <p:nvPr>
            <p:ph type="sldNum" sz="quarter" idx="12"/>
          </p:nvPr>
        </p:nvSpPr>
        <p:spPr/>
        <p:txBody>
          <a:bodyPr/>
          <a:lstStyle/>
          <a:p>
            <a:fld id="{25571BE5-D1FC-46F4-8AB8-676745E4944E}" type="slidenum">
              <a:rPr lang="fr-FR" smtClean="0"/>
              <a:t>‹N°›</a:t>
            </a:fld>
            <a:endParaRPr lang="fr-FR"/>
          </a:p>
        </p:txBody>
      </p:sp>
    </p:spTree>
    <p:extLst>
      <p:ext uri="{BB962C8B-B14F-4D97-AF65-F5344CB8AC3E}">
        <p14:creationId xmlns:p14="http://schemas.microsoft.com/office/powerpoint/2010/main" val="334874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2C2A748-F6FC-9A08-1AF6-2287659B5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3C7FFEF-2409-5049-0C69-30459CD62C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0ECD5D-3DDF-B28E-F71D-5F0A1E596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E47367-7FE4-4A9A-A28D-B3FCEE5FBC1B}" type="datetimeFigureOut">
              <a:rPr lang="fr-FR" smtClean="0"/>
              <a:t>26/03/2024</a:t>
            </a:fld>
            <a:endParaRPr lang="fr-FR"/>
          </a:p>
        </p:txBody>
      </p:sp>
      <p:sp>
        <p:nvSpPr>
          <p:cNvPr id="5" name="Espace réservé du pied de page 4">
            <a:extLst>
              <a:ext uri="{FF2B5EF4-FFF2-40B4-BE49-F238E27FC236}">
                <a16:creationId xmlns:a16="http://schemas.microsoft.com/office/drawing/2014/main" id="{0E0C1A7F-A20A-9E14-5F91-E1AF4F1AA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5F3F4EA-401F-D7B5-2B70-13405344D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571BE5-D1FC-46F4-8AB8-676745E4944E}" type="slidenum">
              <a:rPr lang="fr-FR" smtClean="0"/>
              <a:t>‹N°›</a:t>
            </a:fld>
            <a:endParaRPr lang="fr-FR"/>
          </a:p>
        </p:txBody>
      </p:sp>
    </p:spTree>
    <p:extLst>
      <p:ext uri="{BB962C8B-B14F-4D97-AF65-F5344CB8AC3E}">
        <p14:creationId xmlns:p14="http://schemas.microsoft.com/office/powerpoint/2010/main" val="1142906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7EAB6C-08A8-1D6D-3E00-B625CC4C6C37}"/>
              </a:ext>
            </a:extLst>
          </p:cNvPr>
          <p:cNvSpPr>
            <a:spLocks noGrp="1"/>
          </p:cNvSpPr>
          <p:nvPr>
            <p:ph type="ctrTitle"/>
          </p:nvPr>
        </p:nvSpPr>
        <p:spPr/>
        <p:txBody>
          <a:bodyPr/>
          <a:lstStyle/>
          <a:p>
            <a:r>
              <a:rPr lang="fr-FR" dirty="0"/>
              <a:t>Paris &amp; the </a:t>
            </a:r>
            <a:r>
              <a:rPr lang="fr-FR" dirty="0" err="1"/>
              <a:t>climate</a:t>
            </a:r>
            <a:r>
              <a:rPr lang="fr-FR" dirty="0"/>
              <a:t> </a:t>
            </a:r>
            <a:r>
              <a:rPr lang="fr-FR" dirty="0" err="1"/>
              <a:t>crisis</a:t>
            </a:r>
            <a:endParaRPr lang="fr-FR" dirty="0"/>
          </a:p>
        </p:txBody>
      </p:sp>
      <p:sp>
        <p:nvSpPr>
          <p:cNvPr id="3" name="Sous-titre 2">
            <a:extLst>
              <a:ext uri="{FF2B5EF4-FFF2-40B4-BE49-F238E27FC236}">
                <a16:creationId xmlns:a16="http://schemas.microsoft.com/office/drawing/2014/main" id="{EFC10224-6561-D583-A918-0E89AF9F9CAC}"/>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589932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1EA05B-9EFA-8EFB-EA4E-8BEAB8D7E470}"/>
              </a:ext>
            </a:extLst>
          </p:cNvPr>
          <p:cNvPicPr>
            <a:picLocks noChangeAspect="1"/>
          </p:cNvPicPr>
          <p:nvPr/>
        </p:nvPicPr>
        <p:blipFill>
          <a:blip r:embed="rId2"/>
          <a:stretch>
            <a:fillRect/>
          </a:stretch>
        </p:blipFill>
        <p:spPr>
          <a:xfrm>
            <a:off x="3716955" y="0"/>
            <a:ext cx="4758090" cy="6858000"/>
          </a:xfrm>
          <a:prstGeom prst="rect">
            <a:avLst/>
          </a:prstGeom>
        </p:spPr>
      </p:pic>
    </p:spTree>
    <p:extLst>
      <p:ext uri="{BB962C8B-B14F-4D97-AF65-F5344CB8AC3E}">
        <p14:creationId xmlns:p14="http://schemas.microsoft.com/office/powerpoint/2010/main" val="128769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1FEB072-2DF6-3697-B468-0C34D531D056}"/>
              </a:ext>
            </a:extLst>
          </p:cNvPr>
          <p:cNvSpPr txBox="1">
            <a:spLocks/>
          </p:cNvSpPr>
          <p:nvPr/>
        </p:nvSpPr>
        <p:spPr>
          <a:xfrm>
            <a:off x="838200" y="365125"/>
            <a:ext cx="10515600" cy="5850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7000" dirty="0"/>
              <a:t>2. </a:t>
            </a:r>
            <a:r>
              <a:rPr lang="fr-FR" sz="7000" dirty="0" err="1"/>
              <a:t>Paris’s</a:t>
            </a:r>
            <a:r>
              <a:rPr lang="fr-FR" sz="7000" dirty="0"/>
              <a:t> </a:t>
            </a:r>
            <a:r>
              <a:rPr lang="fr-FR" sz="7000" dirty="0" err="1"/>
              <a:t>responsibility</a:t>
            </a:r>
            <a:r>
              <a:rPr lang="fr-FR" sz="7000" dirty="0"/>
              <a:t> in the </a:t>
            </a:r>
            <a:r>
              <a:rPr lang="fr-FR" sz="7000" dirty="0" err="1"/>
              <a:t>climate</a:t>
            </a:r>
            <a:r>
              <a:rPr lang="fr-FR" sz="7000" dirty="0"/>
              <a:t> </a:t>
            </a:r>
            <a:r>
              <a:rPr lang="fr-FR" sz="7000" dirty="0" err="1"/>
              <a:t>crisis</a:t>
            </a:r>
            <a:r>
              <a:rPr lang="fr-FR" sz="7000" dirty="0"/>
              <a:t>.</a:t>
            </a:r>
          </a:p>
        </p:txBody>
      </p:sp>
    </p:spTree>
    <p:extLst>
      <p:ext uri="{BB962C8B-B14F-4D97-AF65-F5344CB8AC3E}">
        <p14:creationId xmlns:p14="http://schemas.microsoft.com/office/powerpoint/2010/main" val="296786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CC07F0-371A-8E4A-A12B-034B51AB4FEA}"/>
              </a:ext>
            </a:extLst>
          </p:cNvPr>
          <p:cNvSpPr txBox="1"/>
          <p:nvPr/>
        </p:nvSpPr>
        <p:spPr>
          <a:xfrm>
            <a:off x="1134835" y="5952449"/>
            <a:ext cx="9922329" cy="261610"/>
          </a:xfrm>
          <a:prstGeom prst="rect">
            <a:avLst/>
          </a:prstGeom>
          <a:noFill/>
        </p:spPr>
        <p:txBody>
          <a:bodyPr wrap="square">
            <a:spAutoFit/>
          </a:bodyPr>
          <a:lstStyle/>
          <a:p>
            <a:r>
              <a:rPr lang="fr-FR" sz="1100" dirty="0"/>
              <a:t>SOURCE: https://www.c40knowledgehub.org/s/article/Paris-Climate-Action-Plan-Towards-a-carbon-neutral-city-and-100-renewable-energy?language=en_US</a:t>
            </a:r>
          </a:p>
        </p:txBody>
      </p:sp>
      <p:pic>
        <p:nvPicPr>
          <p:cNvPr id="2050" name="Picture 2" descr="Ce graphique représente les émissions de gaz à effet de serre de APris par secteurs en distinguant les émissions locales (en bleu foncé) et les émissions en dehors de Paris (en bleu clair). Il affiche également la réduction des émissions depuis 2004 et 2019. ">
            <a:extLst>
              <a:ext uri="{FF2B5EF4-FFF2-40B4-BE49-F238E27FC236}">
                <a16:creationId xmlns:a16="http://schemas.microsoft.com/office/drawing/2014/main" id="{F6C180CD-5E6A-A316-7890-ABF08ABF3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99" y="54429"/>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516E9A4-77DF-56E1-A276-3DAC34B88DA1}"/>
              </a:ext>
            </a:extLst>
          </p:cNvPr>
          <p:cNvSpPr txBox="1"/>
          <p:nvPr/>
        </p:nvSpPr>
        <p:spPr>
          <a:xfrm>
            <a:off x="3227614" y="6310347"/>
            <a:ext cx="6096000" cy="369332"/>
          </a:xfrm>
          <a:prstGeom prst="rect">
            <a:avLst/>
          </a:prstGeom>
          <a:noFill/>
        </p:spPr>
        <p:txBody>
          <a:bodyPr wrap="square">
            <a:spAutoFit/>
          </a:bodyPr>
          <a:lstStyle/>
          <a:p>
            <a:pPr algn="ctr"/>
            <a:r>
              <a:rPr lang="fr-FR" dirty="0"/>
              <a:t>https://www.paris.fr/pages/paris-pour-le-climat-2148</a:t>
            </a:r>
          </a:p>
        </p:txBody>
      </p:sp>
    </p:spTree>
    <p:extLst>
      <p:ext uri="{BB962C8B-B14F-4D97-AF65-F5344CB8AC3E}">
        <p14:creationId xmlns:p14="http://schemas.microsoft.com/office/powerpoint/2010/main" val="808394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1FEB072-2DF6-3697-B468-0C34D531D056}"/>
              </a:ext>
            </a:extLst>
          </p:cNvPr>
          <p:cNvSpPr txBox="1">
            <a:spLocks/>
          </p:cNvSpPr>
          <p:nvPr/>
        </p:nvSpPr>
        <p:spPr>
          <a:xfrm>
            <a:off x="838200" y="365125"/>
            <a:ext cx="10515600" cy="5850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7000" dirty="0"/>
              <a:t>3. The Paris municipal </a:t>
            </a:r>
            <a:r>
              <a:rPr lang="fr-FR" sz="7000" dirty="0" err="1"/>
              <a:t>government’s</a:t>
            </a:r>
            <a:r>
              <a:rPr lang="fr-FR" sz="7000" dirty="0"/>
              <a:t> </a:t>
            </a:r>
            <a:r>
              <a:rPr lang="fr-FR" sz="7000" dirty="0" err="1"/>
              <a:t>response</a:t>
            </a:r>
            <a:r>
              <a:rPr lang="fr-FR" sz="7000" dirty="0"/>
              <a:t>.</a:t>
            </a:r>
          </a:p>
        </p:txBody>
      </p:sp>
    </p:spTree>
    <p:extLst>
      <p:ext uri="{BB962C8B-B14F-4D97-AF65-F5344CB8AC3E}">
        <p14:creationId xmlns:p14="http://schemas.microsoft.com/office/powerpoint/2010/main" val="3381988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E48D29D-EB78-C9DD-C5A5-1845136FC6B6}"/>
              </a:ext>
            </a:extLst>
          </p:cNvPr>
          <p:cNvSpPr>
            <a:spLocks noGrp="1"/>
          </p:cNvSpPr>
          <p:nvPr>
            <p:ph type="title"/>
          </p:nvPr>
        </p:nvSpPr>
        <p:spPr>
          <a:xfrm>
            <a:off x="761800" y="762001"/>
            <a:ext cx="5334197" cy="1708242"/>
          </a:xfrm>
        </p:spPr>
        <p:txBody>
          <a:bodyPr anchor="ctr">
            <a:normAutofit/>
          </a:bodyPr>
          <a:lstStyle/>
          <a:p>
            <a:r>
              <a:rPr lang="fr-FR" sz="4000"/>
              <a:t>Up to the late 1990s</a:t>
            </a:r>
          </a:p>
        </p:txBody>
      </p:sp>
      <p:sp>
        <p:nvSpPr>
          <p:cNvPr id="3" name="Espace réservé du contenu 2">
            <a:extLst>
              <a:ext uri="{FF2B5EF4-FFF2-40B4-BE49-F238E27FC236}">
                <a16:creationId xmlns:a16="http://schemas.microsoft.com/office/drawing/2014/main" id="{D6189177-4171-AE87-2F53-A454060F9C63}"/>
              </a:ext>
            </a:extLst>
          </p:cNvPr>
          <p:cNvSpPr>
            <a:spLocks noGrp="1"/>
          </p:cNvSpPr>
          <p:nvPr>
            <p:ph idx="1"/>
          </p:nvPr>
        </p:nvSpPr>
        <p:spPr>
          <a:xfrm>
            <a:off x="761800" y="2470244"/>
            <a:ext cx="5334197" cy="3769835"/>
          </a:xfrm>
        </p:spPr>
        <p:txBody>
          <a:bodyPr anchor="ctr">
            <a:normAutofit/>
          </a:bodyPr>
          <a:lstStyle/>
          <a:p>
            <a:r>
              <a:rPr lang="fr-FR" sz="1600"/>
              <a:t>Parisian politics dominated by the right (Jacques Chirac, Jean Tiberi)</a:t>
            </a:r>
          </a:p>
          <a:p>
            <a:r>
              <a:rPr lang="fr-FR" sz="1600"/>
              <a:t>Limited to no interest in environmental issues</a:t>
            </a:r>
          </a:p>
          <a:p>
            <a:r>
              <a:rPr lang="fr-FR" sz="1600"/>
              <a:t>Focus on cars: Voies sur Berges, Boulevard périphérique,…</a:t>
            </a:r>
          </a:p>
          <a:p>
            <a:r>
              <a:rPr lang="fr-FR" sz="1600"/>
              <a:t>Late 1980s: Chirac calls for the building of motorways under Paris</a:t>
            </a:r>
          </a:p>
          <a:p>
            <a:r>
              <a:rPr lang="fr-FR" sz="1600"/>
              <a:t>1990: </a:t>
            </a:r>
            <a:r>
              <a:rPr lang="fr-FR" sz="1600" i="1"/>
              <a:t>Axes Rouges</a:t>
            </a:r>
            <a:r>
              <a:rPr lang="fr-FR" sz="1600"/>
              <a:t>: remove parking places on major streets to increase traffic capacity</a:t>
            </a:r>
          </a:p>
          <a:p>
            <a:r>
              <a:rPr lang="fr-FR" sz="1600"/>
              <a:t>Encourage construction of underground carparks </a:t>
            </a:r>
          </a:p>
          <a:p>
            <a:r>
              <a:rPr lang="fr-FR" sz="1600"/>
              <a:t>Region: urban highwayss (A86, Francilienne)</a:t>
            </a:r>
          </a:p>
          <a:p>
            <a:r>
              <a:rPr lang="fr-FR" sz="1600"/>
              <a:t>A few eco-friendly initiatives (1990s: first cycle lanes)</a:t>
            </a:r>
          </a:p>
        </p:txBody>
      </p:sp>
      <p:pic>
        <p:nvPicPr>
          <p:cNvPr id="5" name="Picture 2">
            <a:extLst>
              <a:ext uri="{FF2B5EF4-FFF2-40B4-BE49-F238E27FC236}">
                <a16:creationId xmlns:a16="http://schemas.microsoft.com/office/drawing/2014/main" id="{1DA471EF-DA7F-FDA4-F079-1B72BDDAA1E1}"/>
              </a:ext>
            </a:extLst>
          </p:cNvPr>
          <p:cNvPicPr>
            <a:picLocks noChangeAspect="1"/>
          </p:cNvPicPr>
          <p:nvPr/>
        </p:nvPicPr>
        <p:blipFill rotWithShape="1">
          <a:blip r:embed="rId2">
            <a:extLst>
              <a:ext uri="{28A0092B-C50C-407E-A947-70E740481C1C}">
                <a14:useLocalDpi xmlns:a14="http://schemas.microsoft.com/office/drawing/2010/main" val="0"/>
              </a:ext>
            </a:extLst>
          </a:blip>
          <a:srcRect l="27380" r="22532"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6693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483C132-01C0-5DAC-1C6B-772A0D2606B7}"/>
              </a:ext>
            </a:extLst>
          </p:cNvPr>
          <p:cNvSpPr>
            <a:spLocks noGrp="1"/>
          </p:cNvSpPr>
          <p:nvPr>
            <p:ph type="title"/>
          </p:nvPr>
        </p:nvSpPr>
        <p:spPr>
          <a:xfrm>
            <a:off x="836679" y="723898"/>
            <a:ext cx="6002110" cy="1495425"/>
          </a:xfrm>
        </p:spPr>
        <p:txBody>
          <a:bodyPr>
            <a:normAutofit/>
          </a:bodyPr>
          <a:lstStyle/>
          <a:p>
            <a:r>
              <a:rPr lang="fr-FR" sz="4000"/>
              <a:t>Early 2000s: A turning point</a:t>
            </a:r>
          </a:p>
        </p:txBody>
      </p:sp>
      <p:sp>
        <p:nvSpPr>
          <p:cNvPr id="3" name="Espace réservé du contenu 2">
            <a:extLst>
              <a:ext uri="{FF2B5EF4-FFF2-40B4-BE49-F238E27FC236}">
                <a16:creationId xmlns:a16="http://schemas.microsoft.com/office/drawing/2014/main" id="{21CE898B-A198-A7C0-731A-D84C5BC95AB2}"/>
              </a:ext>
            </a:extLst>
          </p:cNvPr>
          <p:cNvSpPr>
            <a:spLocks noGrp="1"/>
          </p:cNvSpPr>
          <p:nvPr>
            <p:ph idx="1"/>
          </p:nvPr>
        </p:nvSpPr>
        <p:spPr>
          <a:xfrm>
            <a:off x="836680" y="2405067"/>
            <a:ext cx="6002110" cy="3729034"/>
          </a:xfrm>
        </p:spPr>
        <p:txBody>
          <a:bodyPr>
            <a:normAutofit fontScale="92500" lnSpcReduction="20000"/>
          </a:bodyPr>
          <a:lstStyle/>
          <a:p>
            <a:r>
              <a:rPr lang="fr-FR" sz="1700" dirty="0"/>
              <a:t>Election of Bertrand Delanoë (</a:t>
            </a:r>
            <a:r>
              <a:rPr lang="fr-FR" sz="1700" dirty="0" err="1"/>
              <a:t>Socialist</a:t>
            </a:r>
            <a:r>
              <a:rPr lang="fr-FR" sz="1700" dirty="0"/>
              <a:t> Party) </a:t>
            </a:r>
            <a:r>
              <a:rPr lang="fr-FR" sz="1700" dirty="0" err="1"/>
              <a:t>through</a:t>
            </a:r>
            <a:r>
              <a:rPr lang="fr-FR" sz="1700" dirty="0"/>
              <a:t> alliance </a:t>
            </a:r>
            <a:r>
              <a:rPr lang="fr-FR" sz="1700" dirty="0" err="1"/>
              <a:t>with</a:t>
            </a:r>
            <a:r>
              <a:rPr lang="fr-FR" sz="1700" dirty="0"/>
              <a:t> Greens</a:t>
            </a:r>
          </a:p>
          <a:p>
            <a:r>
              <a:rPr lang="fr-FR" sz="1700" dirty="0"/>
              <a:t>National </a:t>
            </a:r>
            <a:r>
              <a:rPr lang="fr-FR" sz="1700" dirty="0" err="1"/>
              <a:t>political</a:t>
            </a:r>
            <a:r>
              <a:rPr lang="fr-FR" sz="1700" dirty="0"/>
              <a:t> </a:t>
            </a:r>
            <a:r>
              <a:rPr lang="fr-FR" sz="1700" dirty="0" err="1"/>
              <a:t>context</a:t>
            </a:r>
            <a:r>
              <a:rPr lang="fr-FR" sz="1700" dirty="0"/>
              <a:t>: « plural </a:t>
            </a:r>
            <a:r>
              <a:rPr lang="fr-FR" sz="1700" dirty="0" err="1"/>
              <a:t>left</a:t>
            </a:r>
            <a:r>
              <a:rPr lang="fr-FR" sz="1700" dirty="0"/>
              <a:t> »</a:t>
            </a:r>
          </a:p>
          <a:p>
            <a:r>
              <a:rPr lang="fr-FR" sz="1700" dirty="0" err="1"/>
              <a:t>Priority</a:t>
            </a:r>
            <a:r>
              <a:rPr lang="fr-FR" sz="1700" dirty="0"/>
              <a:t> </a:t>
            </a:r>
            <a:r>
              <a:rPr lang="fr-FR" sz="1700" dirty="0" err="1"/>
              <a:t>during</a:t>
            </a:r>
            <a:r>
              <a:rPr lang="fr-FR" sz="1700" dirty="0"/>
              <a:t> </a:t>
            </a:r>
            <a:r>
              <a:rPr lang="fr-FR" sz="1700" dirty="0" err="1"/>
              <a:t>campaign</a:t>
            </a:r>
            <a:r>
              <a:rPr lang="fr-FR" sz="1700" dirty="0"/>
              <a:t>: </a:t>
            </a:r>
            <a:r>
              <a:rPr lang="fr-FR" sz="1700" dirty="0" err="1"/>
              <a:t>make</a:t>
            </a:r>
            <a:r>
              <a:rPr lang="fr-FR" sz="1700" dirty="0"/>
              <a:t> </a:t>
            </a:r>
            <a:r>
              <a:rPr lang="fr-FR" sz="1700" dirty="0" err="1"/>
              <a:t>very</a:t>
            </a:r>
            <a:r>
              <a:rPr lang="fr-FR" sz="1700" dirty="0"/>
              <a:t> </a:t>
            </a:r>
            <a:r>
              <a:rPr lang="fr-FR" sz="1700" dirty="0" err="1"/>
              <a:t>densily</a:t>
            </a:r>
            <a:r>
              <a:rPr lang="fr-FR" sz="1700" dirty="0"/>
              <a:t> </a:t>
            </a:r>
            <a:r>
              <a:rPr lang="fr-FR" sz="1700" dirty="0" err="1"/>
              <a:t>populated</a:t>
            </a:r>
            <a:r>
              <a:rPr lang="fr-FR" sz="1700" dirty="0"/>
              <a:t> city more </a:t>
            </a:r>
            <a:r>
              <a:rPr lang="fr-FR" sz="1700" dirty="0" err="1"/>
              <a:t>liveable</a:t>
            </a:r>
            <a:r>
              <a:rPr lang="fr-FR" sz="1700" dirty="0"/>
              <a:t> for </a:t>
            </a:r>
            <a:r>
              <a:rPr lang="fr-FR" sz="1700" dirty="0" err="1"/>
              <a:t>its</a:t>
            </a:r>
            <a:r>
              <a:rPr lang="fr-FR" sz="1700" dirty="0"/>
              <a:t> </a:t>
            </a:r>
            <a:r>
              <a:rPr lang="fr-FR" sz="1700" dirty="0" err="1"/>
              <a:t>citizens</a:t>
            </a:r>
            <a:endParaRPr lang="fr-FR" sz="1700" dirty="0"/>
          </a:p>
          <a:p>
            <a:pPr lvl="1"/>
            <a:r>
              <a:rPr lang="fr-FR" sz="1700" dirty="0"/>
              <a:t>Air </a:t>
            </a:r>
            <a:r>
              <a:rPr lang="fr-FR" sz="1700" dirty="0" err="1"/>
              <a:t>quality</a:t>
            </a:r>
            <a:r>
              <a:rPr lang="fr-FR" sz="1700" dirty="0"/>
              <a:t>, </a:t>
            </a:r>
            <a:r>
              <a:rPr lang="fr-FR" sz="1700" dirty="0" err="1"/>
              <a:t>traffic</a:t>
            </a:r>
            <a:r>
              <a:rPr lang="fr-FR" sz="1700" dirty="0"/>
              <a:t>… </a:t>
            </a:r>
          </a:p>
          <a:p>
            <a:r>
              <a:rPr lang="fr-FR" sz="1700" dirty="0"/>
              <a:t>Paris population </a:t>
            </a:r>
            <a:r>
              <a:rPr lang="fr-FR" sz="1700" dirty="0" err="1"/>
              <a:t>density</a:t>
            </a:r>
            <a:r>
              <a:rPr lang="fr-FR" sz="1700" dirty="0"/>
              <a:t>: </a:t>
            </a:r>
          </a:p>
          <a:p>
            <a:pPr lvl="1"/>
            <a:r>
              <a:rPr lang="fr-FR" sz="1700" dirty="0"/>
              <a:t>25 000 people per square km (56 000 people per square mile)</a:t>
            </a:r>
          </a:p>
          <a:p>
            <a:pPr lvl="1"/>
            <a:r>
              <a:rPr lang="fr-FR" sz="1700" dirty="0"/>
              <a:t>NYC: 27 000 people per square mile</a:t>
            </a:r>
          </a:p>
          <a:p>
            <a:pPr lvl="1"/>
            <a:r>
              <a:rPr lang="fr-FR" sz="1700" dirty="0" err="1"/>
              <a:t>Almost</a:t>
            </a:r>
            <a:r>
              <a:rPr lang="fr-FR" sz="1700" dirty="0"/>
              <a:t> </a:t>
            </a:r>
            <a:r>
              <a:rPr lang="fr-FR" sz="1700" dirty="0" err="1"/>
              <a:t>equivalent</a:t>
            </a:r>
            <a:r>
              <a:rPr lang="fr-FR" sz="1700" dirty="0"/>
              <a:t> of Hong Kong</a:t>
            </a:r>
          </a:p>
          <a:p>
            <a:r>
              <a:rPr lang="fr-FR" sz="1700" dirty="0"/>
              <a:t>Haussmann as model to follow in </a:t>
            </a:r>
            <a:r>
              <a:rPr lang="fr-FR" sz="1700" dirty="0" err="1"/>
              <a:t>terms</a:t>
            </a:r>
            <a:r>
              <a:rPr lang="fr-FR" sz="1700" dirty="0"/>
              <a:t> of </a:t>
            </a:r>
            <a:r>
              <a:rPr lang="fr-FR" sz="1700" dirty="0" err="1"/>
              <a:t>urban</a:t>
            </a:r>
            <a:r>
              <a:rPr lang="fr-FR" sz="1700" dirty="0"/>
              <a:t> </a:t>
            </a:r>
            <a:r>
              <a:rPr lang="fr-FR" sz="1700" dirty="0" err="1"/>
              <a:t>density</a:t>
            </a:r>
            <a:r>
              <a:rPr lang="fr-FR" sz="1700" dirty="0"/>
              <a:t>? </a:t>
            </a:r>
          </a:p>
          <a:p>
            <a:r>
              <a:rPr lang="fr-FR" sz="1700" dirty="0"/>
              <a:t>« Bertrand Delanoë, the Paris </a:t>
            </a:r>
            <a:r>
              <a:rPr lang="fr-FR" sz="1700" dirty="0" err="1"/>
              <a:t>mayor</a:t>
            </a:r>
            <a:r>
              <a:rPr lang="fr-FR" sz="1700" dirty="0"/>
              <a:t> </a:t>
            </a:r>
            <a:r>
              <a:rPr lang="fr-FR" sz="1700" dirty="0" err="1"/>
              <a:t>since</a:t>
            </a:r>
            <a:r>
              <a:rPr lang="fr-FR" sz="1700" dirty="0"/>
              <a:t> 2001, </a:t>
            </a:r>
            <a:r>
              <a:rPr lang="fr-FR" sz="1700" dirty="0" err="1"/>
              <a:t>is</a:t>
            </a:r>
            <a:r>
              <a:rPr lang="fr-FR" sz="1700" dirty="0"/>
              <a:t> a </a:t>
            </a:r>
            <a:r>
              <a:rPr lang="fr-FR" sz="1700" dirty="0" err="1"/>
              <a:t>Socialist</a:t>
            </a:r>
            <a:r>
              <a:rPr lang="fr-FR" sz="1700" dirty="0"/>
              <a:t> Michael Bloomberg  </a:t>
            </a:r>
            <a:r>
              <a:rPr lang="fr-FR" sz="1700" dirty="0" err="1"/>
              <a:t>into</a:t>
            </a:r>
            <a:r>
              <a:rPr lang="fr-FR" sz="1700" dirty="0"/>
              <a:t> </a:t>
            </a:r>
            <a:r>
              <a:rPr lang="fr-FR" sz="1700" i="1" dirty="0"/>
              <a:t>bobo </a:t>
            </a:r>
            <a:r>
              <a:rPr lang="fr-FR" sz="1700" dirty="0" err="1"/>
              <a:t>virtues</a:t>
            </a:r>
            <a:r>
              <a:rPr lang="fr-FR" sz="1700" dirty="0"/>
              <a:t> like </a:t>
            </a:r>
            <a:r>
              <a:rPr lang="fr-FR" sz="1700" dirty="0" err="1"/>
              <a:t>health</a:t>
            </a:r>
            <a:r>
              <a:rPr lang="fr-FR" sz="1700" dirty="0"/>
              <a:t> and the </a:t>
            </a:r>
            <a:r>
              <a:rPr lang="fr-FR" sz="1700" dirty="0" err="1"/>
              <a:t>environment</a:t>
            </a:r>
            <a:r>
              <a:rPr lang="fr-FR" sz="1700" dirty="0"/>
              <a:t> and </a:t>
            </a:r>
            <a:r>
              <a:rPr lang="fr-FR" sz="1700" dirty="0" err="1"/>
              <a:t>very</a:t>
            </a:r>
            <a:r>
              <a:rPr lang="fr-FR" sz="1700" dirty="0"/>
              <a:t> </a:t>
            </a:r>
            <a:r>
              <a:rPr lang="fr-FR" sz="1700" dirty="0" err="1"/>
              <a:t>much</a:t>
            </a:r>
            <a:r>
              <a:rPr lang="fr-FR" sz="1700" dirty="0"/>
              <a:t> down on cars » (New York Times, 2013).</a:t>
            </a:r>
          </a:p>
          <a:p>
            <a:endParaRPr lang="fr-FR" sz="1700" dirty="0"/>
          </a:p>
        </p:txBody>
      </p:sp>
      <p:pic>
        <p:nvPicPr>
          <p:cNvPr id="1026" name="Picture 2" descr="Paris's Haussmann-Style Homes Offer a Refined Lifestyle - Mansion Global">
            <a:extLst>
              <a:ext uri="{FF2B5EF4-FFF2-40B4-BE49-F238E27FC236}">
                <a16:creationId xmlns:a16="http://schemas.microsoft.com/office/drawing/2014/main" id="{2E3B354E-ED97-8229-9186-4AF65162B9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91" r="32115"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349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C3CCE7C-CAA0-05F4-CD6D-0612A094DC10}"/>
              </a:ext>
            </a:extLst>
          </p:cNvPr>
          <p:cNvSpPr>
            <a:spLocks noGrp="1"/>
          </p:cNvSpPr>
          <p:nvPr>
            <p:ph type="title"/>
          </p:nvPr>
        </p:nvSpPr>
        <p:spPr>
          <a:xfrm>
            <a:off x="838199" y="548464"/>
            <a:ext cx="3807187" cy="2228074"/>
          </a:xfrm>
        </p:spPr>
        <p:txBody>
          <a:bodyPr>
            <a:normAutofit/>
          </a:bodyPr>
          <a:lstStyle/>
          <a:p>
            <a:r>
              <a:rPr lang="fr-FR" sz="4000"/>
              <a:t>Growing focus on climate change</a:t>
            </a:r>
          </a:p>
        </p:txBody>
      </p:sp>
      <p:sp>
        <p:nvSpPr>
          <p:cNvPr id="3" name="Espace réservé du contenu 2">
            <a:extLst>
              <a:ext uri="{FF2B5EF4-FFF2-40B4-BE49-F238E27FC236}">
                <a16:creationId xmlns:a16="http://schemas.microsoft.com/office/drawing/2014/main" id="{6EF90FAB-6D95-35CA-2C3C-AB6743EF2131}"/>
              </a:ext>
            </a:extLst>
          </p:cNvPr>
          <p:cNvSpPr>
            <a:spLocks noGrp="1"/>
          </p:cNvSpPr>
          <p:nvPr>
            <p:ph idx="1"/>
          </p:nvPr>
        </p:nvSpPr>
        <p:spPr>
          <a:xfrm>
            <a:off x="838201" y="2962279"/>
            <a:ext cx="3799425" cy="3143241"/>
          </a:xfrm>
        </p:spPr>
        <p:txBody>
          <a:bodyPr>
            <a:normAutofit/>
          </a:bodyPr>
          <a:lstStyle/>
          <a:p>
            <a:r>
              <a:rPr lang="fr-FR" sz="2000" dirty="0" err="1"/>
              <a:t>Series</a:t>
            </a:r>
            <a:r>
              <a:rPr lang="fr-FR" sz="2000" dirty="0"/>
              <a:t> of </a:t>
            </a:r>
            <a:r>
              <a:rPr lang="fr-FR" sz="2000" dirty="0" err="1"/>
              <a:t>contextual</a:t>
            </a:r>
            <a:r>
              <a:rPr lang="fr-FR" sz="2000" dirty="0"/>
              <a:t> </a:t>
            </a:r>
            <a:r>
              <a:rPr lang="fr-FR" sz="2000" dirty="0" err="1"/>
              <a:t>factors</a:t>
            </a:r>
            <a:r>
              <a:rPr lang="fr-FR" sz="2000" dirty="0"/>
              <a:t>:</a:t>
            </a:r>
          </a:p>
          <a:p>
            <a:pPr lvl="1"/>
            <a:r>
              <a:rPr lang="fr-FR" sz="2000" dirty="0" err="1"/>
              <a:t>Presence</a:t>
            </a:r>
            <a:r>
              <a:rPr lang="fr-FR" sz="2000" dirty="0"/>
              <a:t> of Green Party in municipal </a:t>
            </a:r>
            <a:r>
              <a:rPr lang="fr-FR" sz="2000" dirty="0" err="1"/>
              <a:t>government</a:t>
            </a:r>
            <a:endParaRPr lang="fr-FR" sz="2000" dirty="0"/>
          </a:p>
          <a:p>
            <a:pPr lvl="1"/>
            <a:r>
              <a:rPr lang="fr-FR" sz="2000" dirty="0"/>
              <a:t>2003 </a:t>
            </a:r>
            <a:r>
              <a:rPr lang="fr-FR" sz="2000" dirty="0" err="1"/>
              <a:t>heat</a:t>
            </a:r>
            <a:r>
              <a:rPr lang="fr-FR" sz="2000" dirty="0"/>
              <a:t> </a:t>
            </a:r>
            <a:r>
              <a:rPr lang="fr-FR" sz="2000" dirty="0" err="1"/>
              <a:t>wave</a:t>
            </a:r>
            <a:endParaRPr lang="fr-FR" sz="2000" dirty="0"/>
          </a:p>
          <a:p>
            <a:pPr lvl="1"/>
            <a:r>
              <a:rPr lang="fr-FR" sz="2000" dirty="0"/>
              <a:t>National focus on </a:t>
            </a:r>
            <a:r>
              <a:rPr lang="fr-FR" sz="2000" dirty="0" err="1"/>
              <a:t>climate</a:t>
            </a:r>
            <a:endParaRPr lang="fr-FR" sz="2000" dirty="0"/>
          </a:p>
          <a:p>
            <a:pPr lvl="1"/>
            <a:r>
              <a:rPr lang="fr-FR" sz="2000" dirty="0"/>
              <a:t>Growing </a:t>
            </a:r>
            <a:r>
              <a:rPr lang="fr-FR" sz="2000" dirty="0" err="1"/>
              <a:t>momentum</a:t>
            </a:r>
            <a:r>
              <a:rPr lang="fr-FR" sz="2000" dirty="0"/>
              <a:t> </a:t>
            </a:r>
            <a:r>
              <a:rPr lang="fr-FR" sz="2000" dirty="0" err="1"/>
              <a:t>around</a:t>
            </a:r>
            <a:r>
              <a:rPr lang="fr-FR" sz="2000" dirty="0"/>
              <a:t> </a:t>
            </a:r>
            <a:r>
              <a:rPr lang="fr-FR" sz="2000" dirty="0" err="1"/>
              <a:t>climate</a:t>
            </a:r>
            <a:r>
              <a:rPr lang="fr-FR" sz="2000" dirty="0"/>
              <a:t> at international </a:t>
            </a:r>
            <a:r>
              <a:rPr lang="fr-FR" sz="2000" dirty="0" err="1"/>
              <a:t>level</a:t>
            </a:r>
            <a:r>
              <a:rPr lang="fr-FR" sz="2000" dirty="0"/>
              <a:t> (lead-up to COP15 in </a:t>
            </a:r>
            <a:r>
              <a:rPr lang="fr-FR" sz="2000" dirty="0" err="1"/>
              <a:t>Copenhagen</a:t>
            </a:r>
            <a:r>
              <a:rPr lang="fr-FR" sz="2000" dirty="0"/>
              <a:t>)</a:t>
            </a:r>
          </a:p>
        </p:txBody>
      </p:sp>
      <p:pic>
        <p:nvPicPr>
          <p:cNvPr id="3074" name="Picture 2" descr="Paris pour le climat - Ville de Paris">
            <a:extLst>
              <a:ext uri="{FF2B5EF4-FFF2-40B4-BE49-F238E27FC236}">
                <a16:creationId xmlns:a16="http://schemas.microsoft.com/office/drawing/2014/main" id="{147F0AEA-DB10-88B2-7CC8-2B1D76B220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87" r="10167" b="-1"/>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4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tour sur les temps forts depuis le premier plan climat de paris en 2007">
            <a:extLst>
              <a:ext uri="{FF2B5EF4-FFF2-40B4-BE49-F238E27FC236}">
                <a16:creationId xmlns:a16="http://schemas.microsoft.com/office/drawing/2014/main" id="{CF8AB6A3-2779-F20B-D6C1-253DE86502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01327" y="1393441"/>
            <a:ext cx="6389346" cy="399334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15EFF37-5DAE-F5DA-C8E1-CE3057F26094}"/>
              </a:ext>
            </a:extLst>
          </p:cNvPr>
          <p:cNvSpPr txBox="1"/>
          <p:nvPr/>
        </p:nvSpPr>
        <p:spPr>
          <a:xfrm>
            <a:off x="1992086" y="5312229"/>
            <a:ext cx="8169728" cy="369332"/>
          </a:xfrm>
          <a:prstGeom prst="rect">
            <a:avLst/>
          </a:prstGeom>
          <a:noFill/>
        </p:spPr>
        <p:txBody>
          <a:bodyPr wrap="square" rtlCol="0">
            <a:spAutoFit/>
          </a:bodyPr>
          <a:lstStyle/>
          <a:p>
            <a:pPr algn="ctr"/>
            <a:r>
              <a:rPr lang="fr-FR" dirty="0" err="1"/>
              <a:t>Series</a:t>
            </a:r>
            <a:r>
              <a:rPr lang="fr-FR" dirty="0"/>
              <a:t> of </a:t>
            </a:r>
            <a:r>
              <a:rPr lang="fr-FR" dirty="0" err="1"/>
              <a:t>climate</a:t>
            </a:r>
            <a:r>
              <a:rPr lang="fr-FR" dirty="0"/>
              <a:t> plans</a:t>
            </a:r>
          </a:p>
        </p:txBody>
      </p:sp>
    </p:spTree>
    <p:extLst>
      <p:ext uri="{BB962C8B-B14F-4D97-AF65-F5344CB8AC3E}">
        <p14:creationId xmlns:p14="http://schemas.microsoft.com/office/powerpoint/2010/main" val="310637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558B9-C54F-3C43-A5A4-1C6ADFF4D2A4}"/>
              </a:ext>
            </a:extLst>
          </p:cNvPr>
          <p:cNvSpPr>
            <a:spLocks noGrp="1"/>
          </p:cNvSpPr>
          <p:nvPr>
            <p:ph type="title"/>
          </p:nvPr>
        </p:nvSpPr>
        <p:spPr/>
        <p:txBody>
          <a:bodyPr/>
          <a:lstStyle/>
          <a:p>
            <a:r>
              <a:rPr lang="fr-FR" dirty="0"/>
              <a:t>Group </a:t>
            </a:r>
            <a:r>
              <a:rPr lang="fr-FR" dirty="0" err="1"/>
              <a:t>exercise</a:t>
            </a:r>
            <a:r>
              <a:rPr lang="fr-FR" dirty="0"/>
              <a:t> </a:t>
            </a:r>
          </a:p>
        </p:txBody>
      </p:sp>
      <p:sp>
        <p:nvSpPr>
          <p:cNvPr id="3" name="Espace réservé du contenu 2">
            <a:extLst>
              <a:ext uri="{FF2B5EF4-FFF2-40B4-BE49-F238E27FC236}">
                <a16:creationId xmlns:a16="http://schemas.microsoft.com/office/drawing/2014/main" id="{01FC112E-8268-4E69-22FC-B3A1AD824172}"/>
              </a:ext>
            </a:extLst>
          </p:cNvPr>
          <p:cNvSpPr>
            <a:spLocks noGrp="1"/>
          </p:cNvSpPr>
          <p:nvPr>
            <p:ph idx="1"/>
          </p:nvPr>
        </p:nvSpPr>
        <p:spPr/>
        <p:txBody>
          <a:bodyPr/>
          <a:lstStyle/>
          <a:p>
            <a:r>
              <a:rPr lang="fr-FR" dirty="0"/>
              <a:t>In groups of 3 or 4, </a:t>
            </a:r>
            <a:r>
              <a:rPr lang="fr-FR" dirty="0" err="1"/>
              <a:t>identify</a:t>
            </a:r>
            <a:r>
              <a:rPr lang="fr-FR" dirty="0"/>
              <a:t> the key dimensions of the Paris </a:t>
            </a:r>
            <a:r>
              <a:rPr lang="fr-FR" dirty="0" err="1"/>
              <a:t>Climate</a:t>
            </a:r>
            <a:r>
              <a:rPr lang="fr-FR" dirty="0"/>
              <a:t> Action Plan. </a:t>
            </a:r>
          </a:p>
        </p:txBody>
      </p:sp>
    </p:spTree>
    <p:extLst>
      <p:ext uri="{BB962C8B-B14F-4D97-AF65-F5344CB8AC3E}">
        <p14:creationId xmlns:p14="http://schemas.microsoft.com/office/powerpoint/2010/main" val="2259297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1FEB072-2DF6-3697-B468-0C34D531D056}"/>
              </a:ext>
            </a:extLst>
          </p:cNvPr>
          <p:cNvSpPr txBox="1">
            <a:spLocks/>
          </p:cNvSpPr>
          <p:nvPr/>
        </p:nvSpPr>
        <p:spPr>
          <a:xfrm>
            <a:off x="838200" y="365125"/>
            <a:ext cx="10515600" cy="5850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7000" dirty="0"/>
              <a:t>4. A « green </a:t>
            </a:r>
            <a:r>
              <a:rPr lang="fr-FR" sz="7000" dirty="0" err="1"/>
              <a:t>luxury</a:t>
            </a:r>
            <a:r>
              <a:rPr lang="fr-FR" sz="7000" dirty="0"/>
              <a:t> city »?</a:t>
            </a:r>
          </a:p>
        </p:txBody>
      </p:sp>
    </p:spTree>
    <p:extLst>
      <p:ext uri="{BB962C8B-B14F-4D97-AF65-F5344CB8AC3E}">
        <p14:creationId xmlns:p14="http://schemas.microsoft.com/office/powerpoint/2010/main" val="245649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8E9D42-2F78-58EB-BB81-85EA8D55562F}"/>
              </a:ext>
            </a:extLst>
          </p:cNvPr>
          <p:cNvSpPr>
            <a:spLocks noGrp="1"/>
          </p:cNvSpPr>
          <p:nvPr>
            <p:ph type="title"/>
          </p:nvPr>
        </p:nvSpPr>
        <p:spPr/>
        <p:txBody>
          <a:bodyPr/>
          <a:lstStyle/>
          <a:p>
            <a:r>
              <a:rPr lang="fr-FR" dirty="0"/>
              <a:t>Plan</a:t>
            </a:r>
          </a:p>
        </p:txBody>
      </p:sp>
      <p:sp>
        <p:nvSpPr>
          <p:cNvPr id="3" name="Espace réservé du contenu 2">
            <a:extLst>
              <a:ext uri="{FF2B5EF4-FFF2-40B4-BE49-F238E27FC236}">
                <a16:creationId xmlns:a16="http://schemas.microsoft.com/office/drawing/2014/main" id="{72CC1979-7346-3DC0-1FB3-6C4BBCE943DC}"/>
              </a:ext>
            </a:extLst>
          </p:cNvPr>
          <p:cNvSpPr>
            <a:spLocks noGrp="1"/>
          </p:cNvSpPr>
          <p:nvPr>
            <p:ph idx="1"/>
          </p:nvPr>
        </p:nvSpPr>
        <p:spPr/>
        <p:txBody>
          <a:bodyPr/>
          <a:lstStyle/>
          <a:p>
            <a:pPr marL="514350" indent="-514350">
              <a:buFont typeface="+mj-lt"/>
              <a:buAutoNum type="arabicPeriod"/>
            </a:pPr>
            <a:r>
              <a:rPr lang="fr-FR" dirty="0"/>
              <a:t>How </a:t>
            </a:r>
            <a:r>
              <a:rPr lang="fr-FR" dirty="0" err="1"/>
              <a:t>will</a:t>
            </a:r>
            <a:r>
              <a:rPr lang="fr-FR" dirty="0"/>
              <a:t> </a:t>
            </a:r>
            <a:r>
              <a:rPr lang="fr-FR" dirty="0" err="1"/>
              <a:t>climate</a:t>
            </a:r>
            <a:r>
              <a:rPr lang="fr-FR" dirty="0"/>
              <a:t> change affect Paris?</a:t>
            </a:r>
          </a:p>
          <a:p>
            <a:pPr marL="514350" indent="-514350">
              <a:buFont typeface="+mj-lt"/>
              <a:buAutoNum type="arabicPeriod"/>
            </a:pPr>
            <a:r>
              <a:rPr lang="fr-FR" dirty="0" err="1"/>
              <a:t>Paris’s</a:t>
            </a:r>
            <a:r>
              <a:rPr lang="fr-FR" dirty="0"/>
              <a:t> </a:t>
            </a:r>
            <a:r>
              <a:rPr lang="fr-FR" dirty="0" err="1"/>
              <a:t>responsibility</a:t>
            </a:r>
            <a:r>
              <a:rPr lang="fr-FR" dirty="0"/>
              <a:t> in the </a:t>
            </a:r>
            <a:r>
              <a:rPr lang="fr-FR" dirty="0" err="1"/>
              <a:t>climate</a:t>
            </a:r>
            <a:r>
              <a:rPr lang="fr-FR" dirty="0"/>
              <a:t> </a:t>
            </a:r>
            <a:r>
              <a:rPr lang="fr-FR" dirty="0" err="1"/>
              <a:t>crisis</a:t>
            </a:r>
            <a:r>
              <a:rPr lang="fr-FR" dirty="0"/>
              <a:t>.</a:t>
            </a:r>
          </a:p>
          <a:p>
            <a:pPr marL="514350" indent="-514350">
              <a:buFont typeface="+mj-lt"/>
              <a:buAutoNum type="arabicPeriod"/>
            </a:pPr>
            <a:r>
              <a:rPr lang="fr-FR" dirty="0"/>
              <a:t>The Paris municipal </a:t>
            </a:r>
            <a:r>
              <a:rPr lang="fr-FR" dirty="0" err="1"/>
              <a:t>government’s</a:t>
            </a:r>
            <a:r>
              <a:rPr lang="fr-FR" dirty="0"/>
              <a:t> </a:t>
            </a:r>
            <a:r>
              <a:rPr lang="fr-FR" dirty="0" err="1"/>
              <a:t>response</a:t>
            </a:r>
            <a:r>
              <a:rPr lang="fr-FR" dirty="0"/>
              <a:t>.</a:t>
            </a:r>
          </a:p>
          <a:p>
            <a:pPr marL="514350" indent="-514350">
              <a:buFont typeface="+mj-lt"/>
              <a:buAutoNum type="arabicPeriod"/>
            </a:pPr>
            <a:r>
              <a:rPr lang="fr-FR" dirty="0"/>
              <a:t>Paris: A « green </a:t>
            </a:r>
            <a:r>
              <a:rPr lang="fr-FR" dirty="0" err="1"/>
              <a:t>luxury</a:t>
            </a:r>
            <a:r>
              <a:rPr lang="fr-FR" dirty="0"/>
              <a:t> city »? </a:t>
            </a:r>
          </a:p>
        </p:txBody>
      </p:sp>
    </p:spTree>
    <p:extLst>
      <p:ext uri="{BB962C8B-B14F-4D97-AF65-F5344CB8AC3E}">
        <p14:creationId xmlns:p14="http://schemas.microsoft.com/office/powerpoint/2010/main" val="3688576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0B447-88C0-997D-DCBC-D05FCD1CB12A}"/>
              </a:ext>
            </a:extLst>
          </p:cNvPr>
          <p:cNvSpPr>
            <a:spLocks noGrp="1"/>
          </p:cNvSpPr>
          <p:nvPr>
            <p:ph type="title"/>
          </p:nvPr>
        </p:nvSpPr>
        <p:spPr>
          <a:xfrm>
            <a:off x="876692" y="741391"/>
            <a:ext cx="5479719" cy="1616203"/>
          </a:xfrm>
        </p:spPr>
        <p:txBody>
          <a:bodyPr anchor="b">
            <a:normAutofit/>
          </a:bodyPr>
          <a:lstStyle/>
          <a:p>
            <a:r>
              <a:rPr lang="fr-FR" sz="3200"/>
              <a:t>Re-branding the city</a:t>
            </a:r>
          </a:p>
        </p:txBody>
      </p:sp>
      <p:sp>
        <p:nvSpPr>
          <p:cNvPr id="3" name="Espace réservé du contenu 2">
            <a:extLst>
              <a:ext uri="{FF2B5EF4-FFF2-40B4-BE49-F238E27FC236}">
                <a16:creationId xmlns:a16="http://schemas.microsoft.com/office/drawing/2014/main" id="{79EF0517-DF3E-4B2F-6979-429884BAF87C}"/>
              </a:ext>
            </a:extLst>
          </p:cNvPr>
          <p:cNvSpPr>
            <a:spLocks noGrp="1"/>
          </p:cNvSpPr>
          <p:nvPr>
            <p:ph idx="1"/>
          </p:nvPr>
        </p:nvSpPr>
        <p:spPr>
          <a:xfrm>
            <a:off x="876692" y="2533476"/>
            <a:ext cx="5479719" cy="3447832"/>
          </a:xfrm>
        </p:spPr>
        <p:txBody>
          <a:bodyPr anchor="t">
            <a:normAutofit/>
          </a:bodyPr>
          <a:lstStyle/>
          <a:p>
            <a:r>
              <a:rPr lang="fr-FR" sz="1200" dirty="0"/>
              <a:t>Greenberg, Miriam (2015), « ‘The </a:t>
            </a:r>
            <a:r>
              <a:rPr lang="fr-FR" sz="1200" dirty="0" err="1"/>
              <a:t>sustainability</a:t>
            </a:r>
            <a:r>
              <a:rPr lang="fr-FR" sz="1200" dirty="0"/>
              <a:t> </a:t>
            </a:r>
            <a:r>
              <a:rPr lang="fr-FR" sz="1200" dirty="0" err="1"/>
              <a:t>edge</a:t>
            </a:r>
            <a:r>
              <a:rPr lang="fr-FR" sz="1200" dirty="0"/>
              <a:t>’ : </a:t>
            </a:r>
            <a:r>
              <a:rPr lang="fr-FR" sz="1200" dirty="0" err="1"/>
              <a:t>competition</a:t>
            </a:r>
            <a:r>
              <a:rPr lang="fr-FR" sz="1200" dirty="0"/>
              <a:t>, </a:t>
            </a:r>
            <a:r>
              <a:rPr lang="fr-FR" sz="1200" dirty="0" err="1"/>
              <a:t>crisis</a:t>
            </a:r>
            <a:r>
              <a:rPr lang="fr-FR" sz="1200" dirty="0"/>
              <a:t>, and the </a:t>
            </a:r>
            <a:r>
              <a:rPr lang="fr-FR" sz="1200" dirty="0" err="1"/>
              <a:t>rise</a:t>
            </a:r>
            <a:r>
              <a:rPr lang="fr-FR" sz="1200" dirty="0"/>
              <a:t> of green </a:t>
            </a:r>
            <a:r>
              <a:rPr lang="fr-FR" sz="1200" dirty="0" err="1"/>
              <a:t>urban</a:t>
            </a:r>
            <a:r>
              <a:rPr lang="fr-FR" sz="1200" dirty="0"/>
              <a:t> </a:t>
            </a:r>
            <a:r>
              <a:rPr lang="fr-FR" sz="1200" dirty="0" err="1"/>
              <a:t>branding</a:t>
            </a:r>
            <a:r>
              <a:rPr lang="fr-FR" sz="1200" dirty="0"/>
              <a:t> ».</a:t>
            </a:r>
          </a:p>
          <a:p>
            <a:r>
              <a:rPr lang="fr-FR" sz="1200" dirty="0"/>
              <a:t>2 dimensions of </a:t>
            </a:r>
            <a:r>
              <a:rPr lang="fr-FR" sz="1200" dirty="0" err="1"/>
              <a:t>urban</a:t>
            </a:r>
            <a:r>
              <a:rPr lang="fr-FR" sz="1200" dirty="0"/>
              <a:t> (re)</a:t>
            </a:r>
            <a:r>
              <a:rPr lang="fr-FR" sz="1200" dirty="0" err="1"/>
              <a:t>branding</a:t>
            </a:r>
            <a:r>
              <a:rPr lang="fr-FR" sz="1200" dirty="0"/>
              <a:t>: </a:t>
            </a:r>
          </a:p>
          <a:p>
            <a:pPr lvl="1"/>
            <a:r>
              <a:rPr lang="fr-FR" sz="1200" dirty="0" err="1"/>
              <a:t>Postclass</a:t>
            </a:r>
            <a:r>
              <a:rPr lang="fr-FR" sz="1200" dirty="0"/>
              <a:t>, </a:t>
            </a:r>
            <a:r>
              <a:rPr lang="fr-FR" sz="1200" dirty="0" err="1"/>
              <a:t>postrace</a:t>
            </a:r>
            <a:r>
              <a:rPr lang="fr-FR" sz="1200" dirty="0"/>
              <a:t> « cultural </a:t>
            </a:r>
            <a:r>
              <a:rPr lang="fr-FR" sz="1200" dirty="0" err="1"/>
              <a:t>diversity</a:t>
            </a:r>
            <a:r>
              <a:rPr lang="fr-FR" sz="1200" dirty="0"/>
              <a:t> </a:t>
            </a:r>
          </a:p>
          <a:p>
            <a:pPr lvl="2"/>
            <a:r>
              <a:rPr lang="fr-FR" sz="1200" dirty="0"/>
              <a:t>« The </a:t>
            </a:r>
            <a:r>
              <a:rPr lang="fr-FR" sz="1200" dirty="0" err="1"/>
              <a:t>preferred</a:t>
            </a:r>
            <a:r>
              <a:rPr lang="fr-FR" sz="1200" dirty="0"/>
              <a:t> mode of </a:t>
            </a:r>
            <a:r>
              <a:rPr lang="fr-FR" sz="1200" dirty="0" err="1"/>
              <a:t>representation</a:t>
            </a:r>
            <a:r>
              <a:rPr lang="fr-FR" sz="1200" dirty="0"/>
              <a:t> of the </a:t>
            </a:r>
            <a:r>
              <a:rPr lang="fr-FR" sz="1200" dirty="0" err="1"/>
              <a:t>postracial</a:t>
            </a:r>
            <a:r>
              <a:rPr lang="fr-FR" sz="1200" dirty="0"/>
              <a:t> and </a:t>
            </a:r>
            <a:r>
              <a:rPr lang="fr-FR" sz="1200" dirty="0" err="1"/>
              <a:t>postclass</a:t>
            </a:r>
            <a:r>
              <a:rPr lang="fr-FR" sz="1200" dirty="0"/>
              <a:t> ‘city of </a:t>
            </a:r>
            <a:r>
              <a:rPr lang="fr-FR" sz="1200" dirty="0" err="1"/>
              <a:t>neighborhoods</a:t>
            </a:r>
            <a:r>
              <a:rPr lang="fr-FR" sz="1200" dirty="0"/>
              <a:t>’ </a:t>
            </a:r>
            <a:r>
              <a:rPr lang="fr-FR" sz="1200" dirty="0" err="1"/>
              <a:t>is</a:t>
            </a:r>
            <a:r>
              <a:rPr lang="fr-FR" sz="1200" dirty="0"/>
              <a:t> </a:t>
            </a:r>
            <a:r>
              <a:rPr lang="fr-FR" sz="1200" dirty="0" err="1"/>
              <a:t>that</a:t>
            </a:r>
            <a:r>
              <a:rPr lang="fr-FR" sz="1200" dirty="0"/>
              <a:t> of montage – the </a:t>
            </a:r>
            <a:r>
              <a:rPr lang="fr-FR" sz="1200" dirty="0" err="1"/>
              <a:t>seemingly</a:t>
            </a:r>
            <a:r>
              <a:rPr lang="fr-FR" sz="1200" dirty="0"/>
              <a:t> </a:t>
            </a:r>
            <a:r>
              <a:rPr lang="fr-FR" sz="1200" dirty="0" err="1"/>
              <a:t>infinite</a:t>
            </a:r>
            <a:r>
              <a:rPr lang="fr-FR" sz="1200" dirty="0"/>
              <a:t> juxtaposition, listing, and </a:t>
            </a:r>
            <a:r>
              <a:rPr lang="fr-FR" sz="1200" dirty="0" err="1"/>
              <a:t>mosaic</a:t>
            </a:r>
            <a:r>
              <a:rPr lang="fr-FR" sz="1200" dirty="0"/>
              <a:t> of </a:t>
            </a:r>
            <a:r>
              <a:rPr lang="fr-FR" sz="1200" dirty="0" err="1"/>
              <a:t>racialized</a:t>
            </a:r>
            <a:r>
              <a:rPr lang="fr-FR" sz="1200" dirty="0"/>
              <a:t> </a:t>
            </a:r>
            <a:r>
              <a:rPr lang="fr-FR" sz="1200" dirty="0" err="1"/>
              <a:t>aesthetic</a:t>
            </a:r>
            <a:r>
              <a:rPr lang="fr-FR" sz="1200" dirty="0"/>
              <a:t> </a:t>
            </a:r>
            <a:r>
              <a:rPr lang="fr-FR" sz="1200" dirty="0" err="1"/>
              <a:t>forms</a:t>
            </a:r>
            <a:r>
              <a:rPr lang="fr-FR" sz="1200" dirty="0"/>
              <a:t>, sites, </a:t>
            </a:r>
            <a:r>
              <a:rPr lang="fr-FR" sz="1200" dirty="0" err="1"/>
              <a:t>products</a:t>
            </a:r>
            <a:r>
              <a:rPr lang="fr-FR" sz="1200" dirty="0"/>
              <a:t>, and expériences, </a:t>
            </a:r>
            <a:r>
              <a:rPr lang="fr-FR" sz="1200" dirty="0" err="1"/>
              <a:t>which</a:t>
            </a:r>
            <a:r>
              <a:rPr lang="fr-FR" sz="1200" dirty="0"/>
              <a:t> </a:t>
            </a:r>
            <a:r>
              <a:rPr lang="fr-FR" sz="1200" dirty="0" err="1"/>
              <a:t>also</a:t>
            </a:r>
            <a:r>
              <a:rPr lang="fr-FR" sz="1200" dirty="0"/>
              <a:t> </a:t>
            </a:r>
            <a:r>
              <a:rPr lang="fr-FR" sz="1200" dirty="0" err="1"/>
              <a:t>complement</a:t>
            </a:r>
            <a:r>
              <a:rPr lang="fr-FR" sz="1200" dirty="0"/>
              <a:t> </a:t>
            </a:r>
            <a:r>
              <a:rPr lang="fr-FR" sz="1200" dirty="0" err="1"/>
              <a:t>familiar</a:t>
            </a:r>
            <a:r>
              <a:rPr lang="fr-FR" sz="1200" dirty="0"/>
              <a:t>, </a:t>
            </a:r>
            <a:r>
              <a:rPr lang="fr-FR" sz="1200" dirty="0" err="1"/>
              <a:t>iconic</a:t>
            </a:r>
            <a:r>
              <a:rPr lang="fr-FR" sz="1200" dirty="0"/>
              <a:t> images » (Greenberg, 2015:117))</a:t>
            </a:r>
          </a:p>
          <a:p>
            <a:pPr lvl="1"/>
            <a:r>
              <a:rPr lang="fr-FR" sz="1200" dirty="0"/>
              <a:t>Postcolonial </a:t>
            </a:r>
            <a:r>
              <a:rPr lang="fr-FR" sz="1200" dirty="0" err="1"/>
              <a:t>utopian</a:t>
            </a:r>
            <a:r>
              <a:rPr lang="fr-FR" sz="1200" dirty="0"/>
              <a:t> narrative of « </a:t>
            </a:r>
            <a:r>
              <a:rPr lang="fr-FR" sz="1200" dirty="0" err="1"/>
              <a:t>sustainable</a:t>
            </a:r>
            <a:r>
              <a:rPr lang="fr-FR" sz="1200" dirty="0"/>
              <a:t> » </a:t>
            </a:r>
            <a:r>
              <a:rPr lang="fr-FR" sz="1200" dirty="0" err="1"/>
              <a:t>urbanism</a:t>
            </a:r>
            <a:r>
              <a:rPr lang="fr-FR" sz="1200" dirty="0"/>
              <a:t> and </a:t>
            </a:r>
            <a:r>
              <a:rPr lang="fr-FR" sz="1200" dirty="0" err="1"/>
              <a:t>redevelopment</a:t>
            </a:r>
            <a:r>
              <a:rPr lang="fr-FR" sz="1200" dirty="0"/>
              <a:t>:</a:t>
            </a:r>
          </a:p>
          <a:p>
            <a:pPr lvl="2"/>
            <a:r>
              <a:rPr lang="fr-FR" sz="1200" dirty="0"/>
              <a:t>« Marketing </a:t>
            </a:r>
            <a:r>
              <a:rPr lang="fr-FR" sz="1200" dirty="0" err="1"/>
              <a:t>officials</a:t>
            </a:r>
            <a:r>
              <a:rPr lang="fr-FR" sz="1200" dirty="0"/>
              <a:t> </a:t>
            </a:r>
            <a:r>
              <a:rPr lang="fr-FR" sz="1200" dirty="0" err="1"/>
              <a:t>discovered</a:t>
            </a:r>
            <a:r>
              <a:rPr lang="fr-FR" sz="1200" dirty="0"/>
              <a:t> </a:t>
            </a:r>
            <a:r>
              <a:rPr lang="fr-FR" sz="1200" dirty="0" err="1"/>
              <a:t>that</a:t>
            </a:r>
            <a:r>
              <a:rPr lang="fr-FR" sz="1200" dirty="0"/>
              <a:t> </a:t>
            </a:r>
            <a:r>
              <a:rPr lang="fr-FR" sz="1200" dirty="0" err="1"/>
              <a:t>focusing</a:t>
            </a:r>
            <a:r>
              <a:rPr lang="fr-FR" sz="1200" dirty="0"/>
              <a:t> on a clean, green </a:t>
            </a:r>
            <a:r>
              <a:rPr lang="fr-FR" sz="1200" dirty="0" err="1"/>
              <a:t>urban</a:t>
            </a:r>
            <a:r>
              <a:rPr lang="fr-FR" sz="1200" dirty="0"/>
              <a:t> </a:t>
            </a:r>
            <a:r>
              <a:rPr lang="fr-FR" sz="1200" dirty="0" err="1"/>
              <a:t>discourse</a:t>
            </a:r>
            <a:r>
              <a:rPr lang="fr-FR" sz="1200" dirty="0"/>
              <a:t> </a:t>
            </a:r>
            <a:r>
              <a:rPr lang="fr-FR" sz="1200" dirty="0" err="1"/>
              <a:t>could</a:t>
            </a:r>
            <a:r>
              <a:rPr lang="fr-FR" sz="1200" dirty="0"/>
              <a:t> </a:t>
            </a:r>
            <a:r>
              <a:rPr lang="fr-FR" sz="1200" dirty="0" err="1"/>
              <a:t>dramatically</a:t>
            </a:r>
            <a:r>
              <a:rPr lang="fr-FR" sz="1200" dirty="0"/>
              <a:t> ‘flip the script’ on the </a:t>
            </a:r>
            <a:r>
              <a:rPr lang="fr-FR" sz="1200" dirty="0" err="1"/>
              <a:t>public’s</a:t>
            </a:r>
            <a:r>
              <a:rPr lang="fr-FR" sz="1200" dirty="0"/>
              <a:t> perception of the </a:t>
            </a:r>
            <a:r>
              <a:rPr lang="fr-FR" sz="1200" dirty="0" err="1"/>
              <a:t>cities</a:t>
            </a:r>
            <a:r>
              <a:rPr lang="fr-FR" sz="1200" dirty="0"/>
              <a:t> and </a:t>
            </a:r>
            <a:r>
              <a:rPr lang="fr-FR" sz="1200" dirty="0" err="1"/>
              <a:t>their</a:t>
            </a:r>
            <a:r>
              <a:rPr lang="fr-FR" sz="1200" dirty="0"/>
              <a:t> </a:t>
            </a:r>
            <a:r>
              <a:rPr lang="fr-FR" sz="1200" dirty="0" err="1"/>
              <a:t>abilities</a:t>
            </a:r>
            <a:r>
              <a:rPr lang="fr-FR" sz="1200" dirty="0"/>
              <a:t> to </a:t>
            </a:r>
            <a:r>
              <a:rPr lang="fr-FR" sz="1200" dirty="0" err="1"/>
              <a:t>respond</a:t>
            </a:r>
            <a:r>
              <a:rPr lang="fr-FR" sz="1200" dirty="0"/>
              <a:t> to </a:t>
            </a:r>
            <a:r>
              <a:rPr lang="fr-FR" sz="1200" dirty="0" err="1"/>
              <a:t>crisis</a:t>
            </a:r>
            <a:r>
              <a:rPr lang="fr-FR" sz="1200" dirty="0"/>
              <a:t>. </a:t>
            </a:r>
            <a:r>
              <a:rPr lang="fr-FR" sz="1200" u="sng" dirty="0" err="1"/>
              <a:t>With</a:t>
            </a:r>
            <a:r>
              <a:rPr lang="fr-FR" sz="1200" u="sng" dirty="0"/>
              <a:t> </a:t>
            </a:r>
            <a:r>
              <a:rPr lang="fr-FR" sz="1200" u="sng" dirty="0" err="1"/>
              <a:t>this</a:t>
            </a:r>
            <a:r>
              <a:rPr lang="fr-FR" sz="1200" u="sng" dirty="0"/>
              <a:t>, </a:t>
            </a:r>
            <a:r>
              <a:rPr lang="fr-FR" sz="1200" u="sng" dirty="0" err="1"/>
              <a:t>ironically</a:t>
            </a:r>
            <a:r>
              <a:rPr lang="fr-FR" sz="1200" u="sng" dirty="0"/>
              <a:t>, came the </a:t>
            </a:r>
            <a:r>
              <a:rPr lang="fr-FR" sz="1200" u="sng" dirty="0" err="1"/>
              <a:t>realization</a:t>
            </a:r>
            <a:r>
              <a:rPr lang="fr-FR" sz="1200" u="sng" dirty="0"/>
              <a:t> </a:t>
            </a:r>
            <a:r>
              <a:rPr lang="fr-FR" sz="1200" u="sng" dirty="0" err="1"/>
              <a:t>that</a:t>
            </a:r>
            <a:r>
              <a:rPr lang="fr-FR" sz="1200" u="sng" dirty="0"/>
              <a:t> post-</a:t>
            </a:r>
            <a:r>
              <a:rPr lang="fr-FR" sz="1200" u="sng" dirty="0" err="1"/>
              <a:t>crisis</a:t>
            </a:r>
            <a:r>
              <a:rPr lang="fr-FR" sz="1200" u="sng" dirty="0"/>
              <a:t> </a:t>
            </a:r>
            <a:r>
              <a:rPr lang="fr-FR" sz="1200" u="sng" dirty="0" err="1"/>
              <a:t>redevelopment</a:t>
            </a:r>
            <a:r>
              <a:rPr lang="fr-FR" sz="1200" u="sng" dirty="0"/>
              <a:t> </a:t>
            </a:r>
            <a:r>
              <a:rPr lang="fr-FR" sz="1200" u="sng" dirty="0" err="1"/>
              <a:t>could</a:t>
            </a:r>
            <a:r>
              <a:rPr lang="fr-FR" sz="1200" u="sng" dirty="0"/>
              <a:t> </a:t>
            </a:r>
            <a:r>
              <a:rPr lang="fr-FR" sz="1200" u="sng" dirty="0" err="1"/>
              <a:t>offer</a:t>
            </a:r>
            <a:r>
              <a:rPr lang="fr-FR" sz="1200" u="sng" dirty="0"/>
              <a:t> a </a:t>
            </a:r>
            <a:r>
              <a:rPr lang="fr-FR" sz="1200" u="sng" dirty="0" err="1"/>
              <a:t>competitive</a:t>
            </a:r>
            <a:r>
              <a:rPr lang="fr-FR" sz="1200" u="sng" dirty="0"/>
              <a:t> </a:t>
            </a:r>
            <a:r>
              <a:rPr lang="fr-FR" sz="1200" u="sng" dirty="0" err="1"/>
              <a:t>advantage</a:t>
            </a:r>
            <a:r>
              <a:rPr lang="fr-FR" sz="1200" u="sng" dirty="0"/>
              <a:t> – or </a:t>
            </a:r>
            <a:r>
              <a:rPr lang="fr-FR" sz="1200" u="sng" dirty="0" err="1"/>
              <a:t>sustainability</a:t>
            </a:r>
            <a:r>
              <a:rPr lang="fr-FR" sz="1200" u="sng" dirty="0"/>
              <a:t> </a:t>
            </a:r>
            <a:r>
              <a:rPr lang="fr-FR" sz="1200" u="sng" dirty="0" err="1"/>
              <a:t>edge</a:t>
            </a:r>
            <a:r>
              <a:rPr lang="fr-FR" sz="1200" u="sng" dirty="0"/>
              <a:t>. » (Greenberg, 2015:119)</a:t>
            </a:r>
            <a:endParaRPr lang="fr-FR" sz="1200" dirty="0"/>
          </a:p>
        </p:txBody>
      </p:sp>
      <p:pic>
        <p:nvPicPr>
          <p:cNvPr id="4" name="Picture 6" descr="NYC | Wolff Olins | NYC &amp;#38; Company | D&amp;AD Awards 2008 Pencil Winner |  New Branding Schemes: Large Business | D&amp;AD">
            <a:extLst>
              <a:ext uri="{FF2B5EF4-FFF2-40B4-BE49-F238E27FC236}">
                <a16:creationId xmlns:a16="http://schemas.microsoft.com/office/drawing/2014/main" id="{B63FE31B-2E42-9C16-DFEE-64D6B159A5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4"/>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5506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36B011-5579-E33A-C83C-90105870811C}"/>
              </a:ext>
            </a:extLst>
          </p:cNvPr>
          <p:cNvSpPr>
            <a:spLocks noGrp="1"/>
          </p:cNvSpPr>
          <p:nvPr>
            <p:ph type="title"/>
          </p:nvPr>
        </p:nvSpPr>
        <p:spPr>
          <a:xfrm>
            <a:off x="838200" y="365125"/>
            <a:ext cx="10515600" cy="4903561"/>
          </a:xfrm>
        </p:spPr>
        <p:txBody>
          <a:bodyPr/>
          <a:lstStyle/>
          <a:p>
            <a:pPr algn="ctr"/>
            <a:r>
              <a:rPr lang="fr-FR" dirty="0" err="1"/>
              <a:t>Hosting</a:t>
            </a:r>
            <a:r>
              <a:rPr lang="fr-FR" dirty="0"/>
              <a:t> COP21 &amp; Paris </a:t>
            </a:r>
            <a:r>
              <a:rPr lang="fr-FR" dirty="0" err="1"/>
              <a:t>Olympics</a:t>
            </a:r>
            <a:r>
              <a:rPr lang="fr-FR" dirty="0"/>
              <a:t> as green rebranding </a:t>
            </a:r>
            <a:r>
              <a:rPr lang="fr-FR" dirty="0" err="1"/>
              <a:t>exercises</a:t>
            </a:r>
            <a:r>
              <a:rPr lang="fr-FR" dirty="0"/>
              <a:t>?</a:t>
            </a:r>
          </a:p>
        </p:txBody>
      </p:sp>
    </p:spTree>
    <p:extLst>
      <p:ext uri="{BB962C8B-B14F-4D97-AF65-F5344CB8AC3E}">
        <p14:creationId xmlns:p14="http://schemas.microsoft.com/office/powerpoint/2010/main" val="230864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affiche, graphisme, Publicité&#10;&#10;Description générée automatiquement">
            <a:extLst>
              <a:ext uri="{FF2B5EF4-FFF2-40B4-BE49-F238E27FC236}">
                <a16:creationId xmlns:a16="http://schemas.microsoft.com/office/drawing/2014/main" id="{352A5DF4-4E61-2115-08FE-7F112AA87FEF}"/>
              </a:ext>
            </a:extLst>
          </p:cNvPr>
          <p:cNvPicPr>
            <a:picLocks noChangeAspect="1"/>
          </p:cNvPicPr>
          <p:nvPr/>
        </p:nvPicPr>
        <p:blipFill>
          <a:blip r:embed="rId2"/>
          <a:stretch>
            <a:fillRect/>
          </a:stretch>
        </p:blipFill>
        <p:spPr>
          <a:xfrm>
            <a:off x="2394294" y="643466"/>
            <a:ext cx="7403411" cy="5571067"/>
          </a:xfrm>
          <a:prstGeom prst="rect">
            <a:avLst/>
          </a:prstGeom>
        </p:spPr>
      </p:pic>
      <p:sp>
        <p:nvSpPr>
          <p:cNvPr id="2" name="AutoShape 2" descr="Paris's greenest ever mayor just got greener - Imagine5 Imagine5">
            <a:extLst>
              <a:ext uri="{FF2B5EF4-FFF2-40B4-BE49-F238E27FC236}">
                <a16:creationId xmlns:a16="http://schemas.microsoft.com/office/drawing/2014/main" id="{06CD56E4-9933-758A-0C70-FD625F6DB3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120506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6A1094F-0756-7E3C-F575-C49D2105BD90}"/>
              </a:ext>
            </a:extLst>
          </p:cNvPr>
          <p:cNvPicPr>
            <a:picLocks noChangeAspect="1"/>
          </p:cNvPicPr>
          <p:nvPr/>
        </p:nvPicPr>
        <p:blipFill>
          <a:blip r:embed="rId2"/>
          <a:stretch>
            <a:fillRect/>
          </a:stretch>
        </p:blipFill>
        <p:spPr>
          <a:xfrm>
            <a:off x="0" y="69457"/>
            <a:ext cx="12192000" cy="6719085"/>
          </a:xfrm>
          <a:prstGeom prst="rect">
            <a:avLst/>
          </a:prstGeom>
        </p:spPr>
      </p:pic>
    </p:spTree>
    <p:extLst>
      <p:ext uri="{BB962C8B-B14F-4D97-AF65-F5344CB8AC3E}">
        <p14:creationId xmlns:p14="http://schemas.microsoft.com/office/powerpoint/2010/main" val="361140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75933F-1F19-7E05-5060-C6A8FE0443A7}"/>
              </a:ext>
            </a:extLst>
          </p:cNvPr>
          <p:cNvPicPr>
            <a:picLocks noChangeAspect="1"/>
          </p:cNvPicPr>
          <p:nvPr/>
        </p:nvPicPr>
        <p:blipFill rotWithShape="1">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4010654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a:extLst>
              <a:ext uri="{FF2B5EF4-FFF2-40B4-BE49-F238E27FC236}">
                <a16:creationId xmlns:a16="http://schemas.microsoft.com/office/drawing/2014/main" id="{52441E27-CA6A-1679-B388-820E8F3D6001}"/>
              </a:ext>
            </a:extLst>
          </p:cNvPr>
          <p:cNvPicPr>
            <a:picLocks noChangeAspect="1"/>
          </p:cNvPicPr>
          <p:nvPr/>
        </p:nvPicPr>
        <p:blipFill rotWithShape="1">
          <a:blip r:embed="rId2"/>
          <a:srcRect b="900"/>
          <a:stretch/>
        </p:blipFill>
        <p:spPr>
          <a:xfrm>
            <a:off x="20" y="1282"/>
            <a:ext cx="12191980" cy="6856718"/>
          </a:xfrm>
          <a:prstGeom prst="rect">
            <a:avLst/>
          </a:prstGeom>
        </p:spPr>
      </p:pic>
    </p:spTree>
    <p:extLst>
      <p:ext uri="{BB962C8B-B14F-4D97-AF65-F5344CB8AC3E}">
        <p14:creationId xmlns:p14="http://schemas.microsoft.com/office/powerpoint/2010/main" val="127891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9E7AA2-55AE-48D4-442C-BC3486BF59DC}"/>
              </a:ext>
            </a:extLst>
          </p:cNvPr>
          <p:cNvSpPr>
            <a:spLocks noGrp="1"/>
          </p:cNvSpPr>
          <p:nvPr>
            <p:ph type="title"/>
          </p:nvPr>
        </p:nvSpPr>
        <p:spPr/>
        <p:txBody>
          <a:bodyPr/>
          <a:lstStyle/>
          <a:p>
            <a:r>
              <a:rPr lang="fr-FR" dirty="0" err="1"/>
              <a:t>Imagining</a:t>
            </a:r>
            <a:r>
              <a:rPr lang="fr-FR" dirty="0"/>
              <a:t> a </a:t>
            </a:r>
            <a:r>
              <a:rPr lang="fr-FR" dirty="0" err="1"/>
              <a:t>low-carbon</a:t>
            </a:r>
            <a:r>
              <a:rPr lang="fr-FR" dirty="0"/>
              <a:t> Paris</a:t>
            </a:r>
          </a:p>
        </p:txBody>
      </p:sp>
      <p:sp>
        <p:nvSpPr>
          <p:cNvPr id="3" name="Espace réservé du contenu 2">
            <a:extLst>
              <a:ext uri="{FF2B5EF4-FFF2-40B4-BE49-F238E27FC236}">
                <a16:creationId xmlns:a16="http://schemas.microsoft.com/office/drawing/2014/main" id="{0FB52B36-CCE4-58B6-3DE6-5C48821117D5}"/>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955698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011022-B2B0-38A9-B44C-030481802B56}"/>
              </a:ext>
            </a:extLst>
          </p:cNvPr>
          <p:cNvSpPr>
            <a:spLocks noGrp="1"/>
          </p:cNvSpPr>
          <p:nvPr>
            <p:ph type="title"/>
          </p:nvPr>
        </p:nvSpPr>
        <p:spPr>
          <a:xfrm>
            <a:off x="838200" y="365125"/>
            <a:ext cx="10515600" cy="5850618"/>
          </a:xfrm>
        </p:spPr>
        <p:txBody>
          <a:bodyPr>
            <a:noAutofit/>
          </a:bodyPr>
          <a:lstStyle/>
          <a:p>
            <a:pPr algn="ctr"/>
            <a:r>
              <a:rPr lang="fr-FR" sz="7000" dirty="0"/>
              <a:t>1. How </a:t>
            </a:r>
            <a:r>
              <a:rPr lang="fr-FR" sz="7000" dirty="0" err="1"/>
              <a:t>will</a:t>
            </a:r>
            <a:r>
              <a:rPr lang="fr-FR" sz="7000" dirty="0"/>
              <a:t> </a:t>
            </a:r>
            <a:r>
              <a:rPr lang="fr-FR" sz="7000" dirty="0" err="1"/>
              <a:t>climate</a:t>
            </a:r>
            <a:r>
              <a:rPr lang="fr-FR" sz="7000" dirty="0"/>
              <a:t> change affect Paris?</a:t>
            </a:r>
          </a:p>
        </p:txBody>
      </p:sp>
    </p:spTree>
    <p:extLst>
      <p:ext uri="{BB962C8B-B14F-4D97-AF65-F5344CB8AC3E}">
        <p14:creationId xmlns:p14="http://schemas.microsoft.com/office/powerpoint/2010/main" val="2241020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D5C7285-B402-1D96-DF93-D07E2F5ABC06}"/>
              </a:ext>
            </a:extLst>
          </p:cNvPr>
          <p:cNvPicPr>
            <a:picLocks noChangeAspect="1"/>
          </p:cNvPicPr>
          <p:nvPr/>
        </p:nvPicPr>
        <p:blipFill>
          <a:blip r:embed="rId2"/>
          <a:stretch>
            <a:fillRect/>
          </a:stretch>
        </p:blipFill>
        <p:spPr>
          <a:xfrm>
            <a:off x="4104344" y="643466"/>
            <a:ext cx="3983312" cy="5571067"/>
          </a:xfrm>
          <a:prstGeom prst="rect">
            <a:avLst/>
          </a:prstGeom>
        </p:spPr>
      </p:pic>
      <p:sp>
        <p:nvSpPr>
          <p:cNvPr id="4" name="ZoneTexte 3">
            <a:extLst>
              <a:ext uri="{FF2B5EF4-FFF2-40B4-BE49-F238E27FC236}">
                <a16:creationId xmlns:a16="http://schemas.microsoft.com/office/drawing/2014/main" id="{B5B1C01B-7941-52CF-B161-EC621187CDE0}"/>
              </a:ext>
            </a:extLst>
          </p:cNvPr>
          <p:cNvSpPr txBox="1"/>
          <p:nvPr/>
        </p:nvSpPr>
        <p:spPr>
          <a:xfrm>
            <a:off x="4760686" y="6008914"/>
            <a:ext cx="2569028" cy="377372"/>
          </a:xfrm>
          <a:prstGeom prst="rect">
            <a:avLst/>
          </a:prstGeom>
          <a:noFill/>
        </p:spPr>
        <p:txBody>
          <a:bodyPr wrap="square" rtlCol="0">
            <a:spAutoFit/>
          </a:bodyPr>
          <a:lstStyle/>
          <a:p>
            <a:pPr algn="ctr"/>
            <a:r>
              <a:rPr lang="fr-FR" dirty="0"/>
              <a:t>2021</a:t>
            </a:r>
          </a:p>
        </p:txBody>
      </p:sp>
      <p:sp>
        <p:nvSpPr>
          <p:cNvPr id="6" name="ZoneTexte 5">
            <a:extLst>
              <a:ext uri="{FF2B5EF4-FFF2-40B4-BE49-F238E27FC236}">
                <a16:creationId xmlns:a16="http://schemas.microsoft.com/office/drawing/2014/main" id="{A50E4E1F-CF28-EAEA-505F-43ACF3560622}"/>
              </a:ext>
            </a:extLst>
          </p:cNvPr>
          <p:cNvSpPr txBox="1"/>
          <p:nvPr/>
        </p:nvSpPr>
        <p:spPr>
          <a:xfrm>
            <a:off x="3048953" y="6406021"/>
            <a:ext cx="6097904" cy="276999"/>
          </a:xfrm>
          <a:prstGeom prst="rect">
            <a:avLst/>
          </a:prstGeom>
          <a:noFill/>
        </p:spPr>
        <p:txBody>
          <a:bodyPr wrap="square">
            <a:spAutoFit/>
          </a:bodyPr>
          <a:lstStyle/>
          <a:p>
            <a:pPr algn="ctr"/>
            <a:r>
              <a:rPr lang="fr-FR" sz="1200" dirty="0"/>
              <a:t>https://cdn.paris.fr/paris/2021/11/16/088fcde428650ff1e3d9680f155a54a7.pdf</a:t>
            </a:r>
          </a:p>
        </p:txBody>
      </p:sp>
    </p:spTree>
    <p:extLst>
      <p:ext uri="{BB962C8B-B14F-4D97-AF65-F5344CB8AC3E}">
        <p14:creationId xmlns:p14="http://schemas.microsoft.com/office/powerpoint/2010/main" val="2896608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CB79A4-6AC3-0E7F-9AA4-05BC9AF8A011}"/>
              </a:ext>
            </a:extLst>
          </p:cNvPr>
          <p:cNvPicPr>
            <a:picLocks noChangeAspect="1"/>
          </p:cNvPicPr>
          <p:nvPr/>
        </p:nvPicPr>
        <p:blipFill>
          <a:blip r:embed="rId2"/>
          <a:stretch>
            <a:fillRect/>
          </a:stretch>
        </p:blipFill>
        <p:spPr>
          <a:xfrm>
            <a:off x="3026256" y="0"/>
            <a:ext cx="6139487" cy="6858000"/>
          </a:xfrm>
          <a:prstGeom prst="rect">
            <a:avLst/>
          </a:prstGeom>
        </p:spPr>
      </p:pic>
    </p:spTree>
    <p:extLst>
      <p:ext uri="{BB962C8B-B14F-4D97-AF65-F5344CB8AC3E}">
        <p14:creationId xmlns:p14="http://schemas.microsoft.com/office/powerpoint/2010/main" val="3356939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E446D4-D47D-8677-9618-9731737115C7}"/>
              </a:ext>
            </a:extLst>
          </p:cNvPr>
          <p:cNvPicPr>
            <a:picLocks noChangeAspect="1"/>
          </p:cNvPicPr>
          <p:nvPr/>
        </p:nvPicPr>
        <p:blipFill>
          <a:blip r:embed="rId2"/>
          <a:stretch>
            <a:fillRect/>
          </a:stretch>
        </p:blipFill>
        <p:spPr>
          <a:xfrm>
            <a:off x="3455447" y="0"/>
            <a:ext cx="5281106" cy="6858000"/>
          </a:xfrm>
          <a:prstGeom prst="rect">
            <a:avLst/>
          </a:prstGeom>
        </p:spPr>
      </p:pic>
    </p:spTree>
    <p:extLst>
      <p:ext uri="{BB962C8B-B14F-4D97-AF65-F5344CB8AC3E}">
        <p14:creationId xmlns:p14="http://schemas.microsoft.com/office/powerpoint/2010/main" val="1156320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BD598F3-A6EC-9713-8A10-070FCB8765A6}"/>
              </a:ext>
            </a:extLst>
          </p:cNvPr>
          <p:cNvPicPr>
            <a:picLocks noChangeAspect="1"/>
          </p:cNvPicPr>
          <p:nvPr/>
        </p:nvPicPr>
        <p:blipFill>
          <a:blip r:embed="rId2"/>
          <a:stretch>
            <a:fillRect/>
          </a:stretch>
        </p:blipFill>
        <p:spPr>
          <a:xfrm>
            <a:off x="3681781" y="1396999"/>
            <a:ext cx="5089281" cy="3864353"/>
          </a:xfrm>
          <a:prstGeom prst="rect">
            <a:avLst/>
          </a:prstGeom>
        </p:spPr>
      </p:pic>
      <p:sp>
        <p:nvSpPr>
          <p:cNvPr id="3" name="ZoneTexte 2">
            <a:extLst>
              <a:ext uri="{FF2B5EF4-FFF2-40B4-BE49-F238E27FC236}">
                <a16:creationId xmlns:a16="http://schemas.microsoft.com/office/drawing/2014/main" id="{5BD9FDBE-2A03-8FC2-5602-F645D6B85097}"/>
              </a:ext>
            </a:extLst>
          </p:cNvPr>
          <p:cNvSpPr txBox="1"/>
          <p:nvPr/>
        </p:nvSpPr>
        <p:spPr>
          <a:xfrm>
            <a:off x="4560907" y="5748048"/>
            <a:ext cx="3331028" cy="369332"/>
          </a:xfrm>
          <a:prstGeom prst="rect">
            <a:avLst/>
          </a:prstGeom>
          <a:noFill/>
        </p:spPr>
        <p:txBody>
          <a:bodyPr wrap="square" rtlCol="0">
            <a:spAutoFit/>
          </a:bodyPr>
          <a:lstStyle/>
          <a:p>
            <a:pPr algn="ctr"/>
            <a:r>
              <a:rPr lang="fr-FR" dirty="0"/>
              <a:t>Heat </a:t>
            </a:r>
            <a:r>
              <a:rPr lang="fr-FR" dirty="0" err="1"/>
              <a:t>island</a:t>
            </a:r>
            <a:r>
              <a:rPr lang="fr-FR" dirty="0"/>
              <a:t> </a:t>
            </a:r>
            <a:r>
              <a:rPr lang="fr-FR" dirty="0" err="1"/>
              <a:t>effect</a:t>
            </a:r>
            <a:endParaRPr lang="fr-FR" dirty="0"/>
          </a:p>
        </p:txBody>
      </p:sp>
    </p:spTree>
    <p:extLst>
      <p:ext uri="{BB962C8B-B14F-4D97-AF65-F5344CB8AC3E}">
        <p14:creationId xmlns:p14="http://schemas.microsoft.com/office/powerpoint/2010/main" val="23531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6D114E-7C1F-1581-ED3A-31286E4ACFB5}"/>
              </a:ext>
            </a:extLst>
          </p:cNvPr>
          <p:cNvPicPr>
            <a:picLocks noChangeAspect="1"/>
          </p:cNvPicPr>
          <p:nvPr/>
        </p:nvPicPr>
        <p:blipFill>
          <a:blip r:embed="rId2"/>
          <a:stretch>
            <a:fillRect/>
          </a:stretch>
        </p:blipFill>
        <p:spPr>
          <a:xfrm>
            <a:off x="3127871" y="0"/>
            <a:ext cx="5936257" cy="6858000"/>
          </a:xfrm>
          <a:prstGeom prst="rect">
            <a:avLst/>
          </a:prstGeom>
        </p:spPr>
      </p:pic>
    </p:spTree>
    <p:extLst>
      <p:ext uri="{BB962C8B-B14F-4D97-AF65-F5344CB8AC3E}">
        <p14:creationId xmlns:p14="http://schemas.microsoft.com/office/powerpoint/2010/main" val="1291160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0EFAB8-D692-9C96-C569-8F923C394913}"/>
              </a:ext>
            </a:extLst>
          </p:cNvPr>
          <p:cNvPicPr>
            <a:picLocks noChangeAspect="1"/>
          </p:cNvPicPr>
          <p:nvPr/>
        </p:nvPicPr>
        <p:blipFill>
          <a:blip r:embed="rId2"/>
          <a:stretch>
            <a:fillRect/>
          </a:stretch>
        </p:blipFill>
        <p:spPr>
          <a:xfrm>
            <a:off x="3352800" y="0"/>
            <a:ext cx="5486400" cy="6858000"/>
          </a:xfrm>
          <a:prstGeom prst="rect">
            <a:avLst/>
          </a:prstGeom>
        </p:spPr>
      </p:pic>
    </p:spTree>
    <p:extLst>
      <p:ext uri="{BB962C8B-B14F-4D97-AF65-F5344CB8AC3E}">
        <p14:creationId xmlns:p14="http://schemas.microsoft.com/office/powerpoint/2010/main" val="128012080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0</TotalTime>
  <Words>663</Words>
  <Application>Microsoft Office PowerPoint</Application>
  <PresentationFormat>Grand écran</PresentationFormat>
  <Paragraphs>63</Paragraphs>
  <Slides>26</Slides>
  <Notes>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26</vt:i4>
      </vt:variant>
    </vt:vector>
  </HeadingPairs>
  <TitlesOfParts>
    <vt:vector size="30" baseType="lpstr">
      <vt:lpstr>Aptos</vt:lpstr>
      <vt:lpstr>Aptos Display</vt:lpstr>
      <vt:lpstr>Arial</vt:lpstr>
      <vt:lpstr>Thème Office</vt:lpstr>
      <vt:lpstr>Paris &amp; the climate crisis</vt:lpstr>
      <vt:lpstr>Plan</vt:lpstr>
      <vt:lpstr>1. How will climate change affect Paris?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Up to the late 1990s</vt:lpstr>
      <vt:lpstr>Early 2000s: A turning point</vt:lpstr>
      <vt:lpstr>Growing focus on climate change</vt:lpstr>
      <vt:lpstr>Présentation PowerPoint</vt:lpstr>
      <vt:lpstr>Group exercise </vt:lpstr>
      <vt:lpstr>Présentation PowerPoint</vt:lpstr>
      <vt:lpstr>Re-branding the city</vt:lpstr>
      <vt:lpstr>Hosting COP21 &amp; Paris Olympics as green rebranding exercises?</vt:lpstr>
      <vt:lpstr>Présentation PowerPoint</vt:lpstr>
      <vt:lpstr>Présentation PowerPoint</vt:lpstr>
      <vt:lpstr>Présentation PowerPoint</vt:lpstr>
      <vt:lpstr>Présentation PowerPoint</vt:lpstr>
      <vt:lpstr>Imagining a low-carbon Paris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 &amp; the climate crisis</dc:title>
  <dc:creator>Edouard Morena</dc:creator>
  <cp:lastModifiedBy>Edouard Morena</cp:lastModifiedBy>
  <cp:revision>1</cp:revision>
  <dcterms:created xsi:type="dcterms:W3CDTF">2024-03-25T07:43:19Z</dcterms:created>
  <dcterms:modified xsi:type="dcterms:W3CDTF">2024-03-26T13:33:42Z</dcterms:modified>
</cp:coreProperties>
</file>