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E0A6-9D8D-B74A-9CA4-603E1E461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0C481-0B49-AB4C-BB07-4204FFF93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E67CF-00B2-4542-81C9-0F532375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6BB-24FA-7D49-A7A5-35BBC8495F51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210BC-9933-8149-A3EA-99F0E1DA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18784-43D6-3C40-A9E5-392963E8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006-40AD-4647-BAAA-BAB4A0924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4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0696-E046-F545-A85C-37831C6E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70482-4B28-294C-820B-697B570BC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F1CC3-C46F-3941-B84E-11A11AF4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6BB-24FA-7D49-A7A5-35BBC8495F51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09BFF-6DE9-1540-A1E3-5DEA3353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E81A7-1435-8548-AA0D-707311A1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006-40AD-4647-BAAA-BAB4A0924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8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6EB904-1DEB-D047-8934-349ED7BAC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3CDDB-3275-EB40-A1B9-1B46D9E58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B658B-9D75-7E4D-BA3A-2DFFD73C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6BB-24FA-7D49-A7A5-35BBC8495F51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4FED1-311C-7C43-A98E-14D2E717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E9ABA-551B-AE49-ACE7-B48EE9E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006-40AD-4647-BAAA-BAB4A0924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C3FA-BF17-0349-8C8C-99B3F344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332FA-8B95-D844-8AF2-FD74BB0F9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7941D-01E0-934A-986C-1535DFFA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6BB-24FA-7D49-A7A5-35BBC8495F51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AA798-F3AB-144F-A031-0165A0F38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1B9DB-8E87-A042-9E14-A4A66D04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006-40AD-4647-BAAA-BAB4A0924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03F5-6B9C-BD43-B342-70D2A927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99060-5726-0B48-AD8F-4D2E1C0CF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D4DDF-6E1F-2E40-B556-9D0B7B7A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6BB-24FA-7D49-A7A5-35BBC8495F51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62201-35CE-0A45-90AF-CD34F472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FE7D0-C088-6C42-AE24-A5D2677E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006-40AD-4647-BAAA-BAB4A0924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1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2911-A810-8640-9997-32EAE10A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4D114-1602-6546-A2EA-C7EB12E37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D5CA4-52DD-2645-88C8-7C1175137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29FE8-67E9-F94F-824B-9115415A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6BB-24FA-7D49-A7A5-35BBC8495F51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7EE71-9D5B-584C-A2AD-834CBA25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EE554-B569-F943-9B73-F25F97A0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006-40AD-4647-BAAA-BAB4A0924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8BA5-46D2-CE41-B26D-318C8289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750AC-4B16-4445-95D9-BCE73DDFB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39E15-1B90-EB42-B067-D5E867F09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F6C6D1-C45C-7841-9FF8-74A0CD5DF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0A621-4F42-8D4C-AB99-3DCCFEF51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255535-E0E5-2544-8EFA-12F68E2F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6BB-24FA-7D49-A7A5-35BBC8495F51}" type="datetimeFigureOut">
              <a:rPr lang="en-US" smtClean="0"/>
              <a:t>3/23/21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0D10A9-2946-2C4F-9C12-13E3D563B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4B543-5BD2-2C4F-922C-F5AD5D67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006-40AD-4647-BAAA-BAB4A0924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8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B6DC-AFC2-364C-AD0F-9A9391A7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04342-8A6B-0545-91A1-30975571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6BB-24FA-7D49-A7A5-35BBC8495F51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1CBD8-3199-5F4E-971F-3A57635E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FD559-4831-F544-B6E8-BBD85B0F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006-40AD-4647-BAAA-BAB4A0924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0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B43A4F-9E7E-4B42-9D6A-18B7E358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6BB-24FA-7D49-A7A5-35BBC8495F51}" type="datetimeFigureOut">
              <a:rPr lang="en-US" smtClean="0"/>
              <a:t>3/23/21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2A2BD-24DA-6149-9004-A54E542B5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D2F79-BDA7-AC4E-B20C-1669E0CB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006-40AD-4647-BAAA-BAB4A0924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9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25F2-38AB-9E44-8098-8663696A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A4840-DF19-4D41-9A17-6C3B0F902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BD8AC-EF53-354D-9E78-44D5D5A7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04937-8418-294B-B4E6-338A5C19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6BB-24FA-7D49-A7A5-35BBC8495F51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C4DA2-9EC2-704A-95C0-A0F13E68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435C3-B276-064F-821D-9FA6A48C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006-40AD-4647-BAAA-BAB4A0924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2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6B30-71EC-2A47-A614-BCC8F23F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C081B-92E7-4B48-B2CE-631A7FC7B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D089-11E6-944D-AD00-3ABDA69D4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7DF9B-8B2F-4B42-ABD1-34637CE5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6BB-24FA-7D49-A7A5-35BBC8495F51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FC661-EB0F-474F-9693-E14A32D7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D8BCE-7825-C64B-A094-B112E5E2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9006-40AD-4647-BAAA-BAB4A0924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8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965210-F4AD-2740-A3E4-C4E49D47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03BEA-A5EF-7046-A5F6-09126948C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EC290-6648-2A41-ABDE-F3EC0A438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36BB-24FA-7D49-A7A5-35BBC8495F51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2E0F0-73CB-494A-81EB-6E330E7E0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9FA8C-8069-C945-9480-F2CC912D4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D9006-40AD-4647-BAAA-BAB4A0924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9211C0-D9A4-7041-88EF-EDA744251B9C}"/>
              </a:ext>
            </a:extLst>
          </p:cNvPr>
          <p:cNvSpPr txBox="1">
            <a:spLocks/>
          </p:cNvSpPr>
          <p:nvPr/>
        </p:nvSpPr>
        <p:spPr>
          <a:xfrm>
            <a:off x="471550" y="1227413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400" b="1" cap="small" dirty="0">
                <a:latin typeface="+mj-lt"/>
                <a:ea typeface="+mj-ea"/>
                <a:cs typeface="+mj-cs"/>
              </a:rPr>
              <a:t>Example of Essay Outline</a:t>
            </a:r>
          </a:p>
          <a:p>
            <a:pPr lvl="1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1A5FCA8-9769-744A-AA1B-5A4A3BF7C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19" r="155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028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Tibisay Morgandi</dc:creator>
  <cp:lastModifiedBy>Tibisay Morgandi</cp:lastModifiedBy>
  <cp:revision>1</cp:revision>
  <dcterms:created xsi:type="dcterms:W3CDTF">2021-03-23T11:54:02Z</dcterms:created>
  <dcterms:modified xsi:type="dcterms:W3CDTF">2021-03-23T11:56:21Z</dcterms:modified>
</cp:coreProperties>
</file>