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57" r:id="rId6"/>
    <p:sldId id="258" r:id="rId7"/>
    <p:sldId id="263" r:id="rId8"/>
    <p:sldId id="259" r:id="rId9"/>
    <p:sldId id="260" r:id="rId10"/>
    <p:sldId id="261" r:id="rId11"/>
    <p:sldId id="262" r:id="rId12"/>
    <p:sldId id="264" r:id="rId13"/>
    <p:sldId id="268" r:id="rId14"/>
    <p:sldId id="269" r:id="rId15"/>
    <p:sldId id="270" r:id="rId16"/>
    <p:sldId id="271" r:id="rId17"/>
    <p:sldId id="274" r:id="rId18"/>
    <p:sldId id="265" r:id="rId19"/>
    <p:sldId id="266" r:id="rId20"/>
    <p:sldId id="267" r:id="rId21"/>
    <p:sldId id="272" r:id="rId22"/>
    <p:sldId id="273" r:id="rId23"/>
    <p:sldId id="275" r:id="rId24"/>
    <p:sldId id="276" r:id="rId25"/>
    <p:sldId id="277" r:id="rId26"/>
    <p:sldId id="278" r:id="rId27"/>
    <p:sldId id="281" r:id="rId28"/>
    <p:sldId id="279" r:id="rId29"/>
    <p:sldId id="282" r:id="rId30"/>
    <p:sldId id="283" r:id="rId31"/>
    <p:sldId id="280"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99D9F2-DD7C-4C9F-9744-8472EAA07901}" v="4" dt="2024-10-06T14:50:03.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5482" autoAdjust="0"/>
  </p:normalViewPr>
  <p:slideViewPr>
    <p:cSldViewPr snapToGrid="0">
      <p:cViewPr varScale="1">
        <p:scale>
          <a:sx n="55" d="100"/>
          <a:sy n="55" d="100"/>
        </p:scale>
        <p:origin x="2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Allde" userId="aa2167e8-16e7-44cb-b0e4-1386f0c48d36" providerId="ADAL" clId="{6399D9F2-DD7C-4C9F-9744-8472EAA07901}"/>
    <pc:docChg chg="undo custSel modSld">
      <pc:chgData name="Ellen Allde" userId="aa2167e8-16e7-44cb-b0e4-1386f0c48d36" providerId="ADAL" clId="{6399D9F2-DD7C-4C9F-9744-8472EAA07901}" dt="2024-10-06T14:54:23.892" v="496" actId="962"/>
      <pc:docMkLst>
        <pc:docMk/>
      </pc:docMkLst>
      <pc:sldChg chg="addSp delSp modSp mod">
        <pc:chgData name="Ellen Allde" userId="aa2167e8-16e7-44cb-b0e4-1386f0c48d36" providerId="ADAL" clId="{6399D9F2-DD7C-4C9F-9744-8472EAA07901}" dt="2024-10-06T13:45:53.238" v="5" actId="1076"/>
        <pc:sldMkLst>
          <pc:docMk/>
          <pc:sldMk cId="3905215949" sldId="257"/>
        </pc:sldMkLst>
        <pc:picChg chg="del">
          <ac:chgData name="Ellen Allde" userId="aa2167e8-16e7-44cb-b0e4-1386f0c48d36" providerId="ADAL" clId="{6399D9F2-DD7C-4C9F-9744-8472EAA07901}" dt="2024-10-06T13:32:06.109" v="0" actId="478"/>
          <ac:picMkLst>
            <pc:docMk/>
            <pc:sldMk cId="3905215949" sldId="257"/>
            <ac:picMk id="7" creationId="{98CB6129-0F5D-FA3B-FE59-640D66D3D071}"/>
          </ac:picMkLst>
        </pc:picChg>
        <pc:picChg chg="add mod">
          <ac:chgData name="Ellen Allde" userId="aa2167e8-16e7-44cb-b0e4-1386f0c48d36" providerId="ADAL" clId="{6399D9F2-DD7C-4C9F-9744-8472EAA07901}" dt="2024-10-06T13:45:53.238" v="5" actId="1076"/>
          <ac:picMkLst>
            <pc:docMk/>
            <pc:sldMk cId="3905215949" sldId="257"/>
            <ac:picMk id="8" creationId="{16D81620-7D03-4DC3-F64E-A9C121EF428D}"/>
          </ac:picMkLst>
        </pc:picChg>
      </pc:sldChg>
      <pc:sldChg chg="modSp mod">
        <pc:chgData name="Ellen Allde" userId="aa2167e8-16e7-44cb-b0e4-1386f0c48d36" providerId="ADAL" clId="{6399D9F2-DD7C-4C9F-9744-8472EAA07901}" dt="2024-10-06T13:46:29.485" v="7" actId="1076"/>
        <pc:sldMkLst>
          <pc:docMk/>
          <pc:sldMk cId="60945368" sldId="269"/>
        </pc:sldMkLst>
        <pc:spChg chg="mod">
          <ac:chgData name="Ellen Allde" userId="aa2167e8-16e7-44cb-b0e4-1386f0c48d36" providerId="ADAL" clId="{6399D9F2-DD7C-4C9F-9744-8472EAA07901}" dt="2024-10-06T13:46:29.485" v="7" actId="1076"/>
          <ac:spMkLst>
            <pc:docMk/>
            <pc:sldMk cId="60945368" sldId="269"/>
            <ac:spMk id="4" creationId="{A3E67C13-83ED-2E29-9CC6-7500477E6B3C}"/>
          </ac:spMkLst>
        </pc:spChg>
        <pc:spChg chg="mod">
          <ac:chgData name="Ellen Allde" userId="aa2167e8-16e7-44cb-b0e4-1386f0c48d36" providerId="ADAL" clId="{6399D9F2-DD7C-4C9F-9744-8472EAA07901}" dt="2024-10-06T13:46:11.210" v="6" actId="1076"/>
          <ac:spMkLst>
            <pc:docMk/>
            <pc:sldMk cId="60945368" sldId="269"/>
            <ac:spMk id="7" creationId="{CD103E69-11E6-FF5D-AB78-45554959D964}"/>
          </ac:spMkLst>
        </pc:spChg>
      </pc:sldChg>
      <pc:sldChg chg="modSp mod">
        <pc:chgData name="Ellen Allde" userId="aa2167e8-16e7-44cb-b0e4-1386f0c48d36" providerId="ADAL" clId="{6399D9F2-DD7C-4C9F-9744-8472EAA07901}" dt="2024-10-06T13:47:08.924" v="10" actId="113"/>
        <pc:sldMkLst>
          <pc:docMk/>
          <pc:sldMk cId="1029599141" sldId="270"/>
        </pc:sldMkLst>
        <pc:spChg chg="mod">
          <ac:chgData name="Ellen Allde" userId="aa2167e8-16e7-44cb-b0e4-1386f0c48d36" providerId="ADAL" clId="{6399D9F2-DD7C-4C9F-9744-8472EAA07901}" dt="2024-10-06T13:47:08.924" v="10" actId="113"/>
          <ac:spMkLst>
            <pc:docMk/>
            <pc:sldMk cId="1029599141" sldId="270"/>
            <ac:spMk id="2" creationId="{3457E884-1777-83A9-0BB5-8DA1FF29875A}"/>
          </ac:spMkLst>
        </pc:spChg>
      </pc:sldChg>
      <pc:sldChg chg="modSp mod">
        <pc:chgData name="Ellen Allde" userId="aa2167e8-16e7-44cb-b0e4-1386f0c48d36" providerId="ADAL" clId="{6399D9F2-DD7C-4C9F-9744-8472EAA07901}" dt="2024-10-06T14:04:09.962" v="24" actId="115"/>
        <pc:sldMkLst>
          <pc:docMk/>
          <pc:sldMk cId="1697172028" sldId="274"/>
        </pc:sldMkLst>
        <pc:spChg chg="mod">
          <ac:chgData name="Ellen Allde" userId="aa2167e8-16e7-44cb-b0e4-1386f0c48d36" providerId="ADAL" clId="{6399D9F2-DD7C-4C9F-9744-8472EAA07901}" dt="2024-10-06T13:48:24.487" v="11" actId="1076"/>
          <ac:spMkLst>
            <pc:docMk/>
            <pc:sldMk cId="1697172028" sldId="274"/>
            <ac:spMk id="3" creationId="{6AB0D2E5-1501-10C2-BE8D-432AF97F9D6F}"/>
          </ac:spMkLst>
        </pc:spChg>
        <pc:spChg chg="mod">
          <ac:chgData name="Ellen Allde" userId="aa2167e8-16e7-44cb-b0e4-1386f0c48d36" providerId="ADAL" clId="{6399D9F2-DD7C-4C9F-9744-8472EAA07901}" dt="2024-10-06T14:04:09.962" v="24" actId="115"/>
          <ac:spMkLst>
            <pc:docMk/>
            <pc:sldMk cId="1697172028" sldId="274"/>
            <ac:spMk id="5" creationId="{9CB9F73C-1038-4C1D-1B0C-08E8C1A74040}"/>
          </ac:spMkLst>
        </pc:spChg>
        <pc:spChg chg="mod">
          <ac:chgData name="Ellen Allde" userId="aa2167e8-16e7-44cb-b0e4-1386f0c48d36" providerId="ADAL" clId="{6399D9F2-DD7C-4C9F-9744-8472EAA07901}" dt="2024-10-06T13:48:28.114" v="12" actId="1076"/>
          <ac:spMkLst>
            <pc:docMk/>
            <pc:sldMk cId="1697172028" sldId="274"/>
            <ac:spMk id="6" creationId="{46B60FDD-295E-91B3-4A12-8C38996CD357}"/>
          </ac:spMkLst>
        </pc:spChg>
        <pc:spChg chg="mod">
          <ac:chgData name="Ellen Allde" userId="aa2167e8-16e7-44cb-b0e4-1386f0c48d36" providerId="ADAL" clId="{6399D9F2-DD7C-4C9F-9744-8472EAA07901}" dt="2024-10-06T13:48:50" v="20" actId="27636"/>
          <ac:spMkLst>
            <pc:docMk/>
            <pc:sldMk cId="1697172028" sldId="274"/>
            <ac:spMk id="8" creationId="{2D227FF3-6ABF-4BA3-046D-8EBF5AE8DAC9}"/>
          </ac:spMkLst>
        </pc:spChg>
        <pc:spChg chg="mod">
          <ac:chgData name="Ellen Allde" userId="aa2167e8-16e7-44cb-b0e4-1386f0c48d36" providerId="ADAL" clId="{6399D9F2-DD7C-4C9F-9744-8472EAA07901}" dt="2024-10-06T13:48:34.345" v="13" actId="1076"/>
          <ac:spMkLst>
            <pc:docMk/>
            <pc:sldMk cId="1697172028" sldId="274"/>
            <ac:spMk id="9" creationId="{B467390F-C84F-F46F-075B-7112D8DF57EB}"/>
          </ac:spMkLst>
        </pc:spChg>
        <pc:spChg chg="mod">
          <ac:chgData name="Ellen Allde" userId="aa2167e8-16e7-44cb-b0e4-1386f0c48d36" providerId="ADAL" clId="{6399D9F2-DD7C-4C9F-9744-8472EAA07901}" dt="2024-10-06T13:48:55.652" v="22" actId="27636"/>
          <ac:spMkLst>
            <pc:docMk/>
            <pc:sldMk cId="1697172028" sldId="274"/>
            <ac:spMk id="11" creationId="{6F6706DD-F4E2-D882-4D07-08C370B4B25D}"/>
          </ac:spMkLst>
        </pc:spChg>
      </pc:sldChg>
      <pc:sldChg chg="modSp mod">
        <pc:chgData name="Ellen Allde" userId="aa2167e8-16e7-44cb-b0e4-1386f0c48d36" providerId="ADAL" clId="{6399D9F2-DD7C-4C9F-9744-8472EAA07901}" dt="2024-10-06T14:25:29.099" v="48" actId="1076"/>
        <pc:sldMkLst>
          <pc:docMk/>
          <pc:sldMk cId="2747108992" sldId="276"/>
        </pc:sldMkLst>
        <pc:spChg chg="mod">
          <ac:chgData name="Ellen Allde" userId="aa2167e8-16e7-44cb-b0e4-1386f0c48d36" providerId="ADAL" clId="{6399D9F2-DD7C-4C9F-9744-8472EAA07901}" dt="2024-10-06T14:22:06.251" v="28" actId="20577"/>
          <ac:spMkLst>
            <pc:docMk/>
            <pc:sldMk cId="2747108992" sldId="276"/>
            <ac:spMk id="2" creationId="{F16ACD15-913C-2404-F309-966168CB9744}"/>
          </ac:spMkLst>
        </pc:spChg>
        <pc:spChg chg="mod">
          <ac:chgData name="Ellen Allde" userId="aa2167e8-16e7-44cb-b0e4-1386f0c48d36" providerId="ADAL" clId="{6399D9F2-DD7C-4C9F-9744-8472EAA07901}" dt="2024-10-06T14:25:29.099" v="48" actId="1076"/>
          <ac:spMkLst>
            <pc:docMk/>
            <pc:sldMk cId="2747108992" sldId="276"/>
            <ac:spMk id="7" creationId="{43997B15-BE75-474B-A4C9-642D8FBEDE16}"/>
          </ac:spMkLst>
        </pc:spChg>
      </pc:sldChg>
      <pc:sldChg chg="modSp mod">
        <pc:chgData name="Ellen Allde" userId="aa2167e8-16e7-44cb-b0e4-1386f0c48d36" providerId="ADAL" clId="{6399D9F2-DD7C-4C9F-9744-8472EAA07901}" dt="2024-10-06T14:26:50.365" v="50" actId="1076"/>
        <pc:sldMkLst>
          <pc:docMk/>
          <pc:sldMk cId="3249042843" sldId="277"/>
        </pc:sldMkLst>
        <pc:spChg chg="mod">
          <ac:chgData name="Ellen Allde" userId="aa2167e8-16e7-44cb-b0e4-1386f0c48d36" providerId="ADAL" clId="{6399D9F2-DD7C-4C9F-9744-8472EAA07901}" dt="2024-10-06T14:26:50.365" v="50" actId="1076"/>
          <ac:spMkLst>
            <pc:docMk/>
            <pc:sldMk cId="3249042843" sldId="277"/>
            <ac:spMk id="8" creationId="{2E48A142-99B1-0529-8A13-EE71A2F9A61B}"/>
          </ac:spMkLst>
        </pc:spChg>
        <pc:spChg chg="mod">
          <ac:chgData name="Ellen Allde" userId="aa2167e8-16e7-44cb-b0e4-1386f0c48d36" providerId="ADAL" clId="{6399D9F2-DD7C-4C9F-9744-8472EAA07901}" dt="2024-10-06T14:26:47.568" v="49" actId="1076"/>
          <ac:spMkLst>
            <pc:docMk/>
            <pc:sldMk cId="3249042843" sldId="277"/>
            <ac:spMk id="9" creationId="{6312F808-D813-7CA2-9143-5A4A2C6615CF}"/>
          </ac:spMkLst>
        </pc:spChg>
      </pc:sldChg>
      <pc:sldChg chg="addSp delSp modSp mod">
        <pc:chgData name="Ellen Allde" userId="aa2167e8-16e7-44cb-b0e4-1386f0c48d36" providerId="ADAL" clId="{6399D9F2-DD7C-4C9F-9744-8472EAA07901}" dt="2024-10-06T14:54:23.892" v="496" actId="962"/>
        <pc:sldMkLst>
          <pc:docMk/>
          <pc:sldMk cId="3495745081" sldId="278"/>
        </pc:sldMkLst>
        <pc:spChg chg="mod">
          <ac:chgData name="Ellen Allde" userId="aa2167e8-16e7-44cb-b0e4-1386f0c48d36" providerId="ADAL" clId="{6399D9F2-DD7C-4C9F-9744-8472EAA07901}" dt="2024-10-06T14:51:00.010" v="86" actId="1076"/>
          <ac:spMkLst>
            <pc:docMk/>
            <pc:sldMk cId="3495745081" sldId="278"/>
            <ac:spMk id="2" creationId="{0390995C-93E7-0AD3-9D83-E18B51798875}"/>
          </ac:spMkLst>
        </pc:spChg>
        <pc:spChg chg="add del mod">
          <ac:chgData name="Ellen Allde" userId="aa2167e8-16e7-44cb-b0e4-1386f0c48d36" providerId="ADAL" clId="{6399D9F2-DD7C-4C9F-9744-8472EAA07901}" dt="2024-10-06T14:49:57.739" v="64" actId="478"/>
          <ac:spMkLst>
            <pc:docMk/>
            <pc:sldMk cId="3495745081" sldId="278"/>
            <ac:spMk id="4" creationId="{835BC0FF-45EB-8361-96E1-8EDCA06465FC}"/>
          </ac:spMkLst>
        </pc:spChg>
        <pc:spChg chg="mod">
          <ac:chgData name="Ellen Allde" userId="aa2167e8-16e7-44cb-b0e4-1386f0c48d36" providerId="ADAL" clId="{6399D9F2-DD7C-4C9F-9744-8472EAA07901}" dt="2024-10-06T14:50:53.245" v="84" actId="1076"/>
          <ac:spMkLst>
            <pc:docMk/>
            <pc:sldMk cId="3495745081" sldId="278"/>
            <ac:spMk id="6" creationId="{BDF32D55-83CD-03C8-1264-8B9D2DD90F92}"/>
          </ac:spMkLst>
        </pc:spChg>
        <pc:spChg chg="mod">
          <ac:chgData name="Ellen Allde" userId="aa2167e8-16e7-44cb-b0e4-1386f0c48d36" providerId="ADAL" clId="{6399D9F2-DD7C-4C9F-9744-8472EAA07901}" dt="2024-10-06T14:51:17.570" v="92" actId="1076"/>
          <ac:spMkLst>
            <pc:docMk/>
            <pc:sldMk cId="3495745081" sldId="278"/>
            <ac:spMk id="7" creationId="{0DFB2D44-E5A2-38EC-5B70-CB8F8BA8F1CC}"/>
          </ac:spMkLst>
        </pc:spChg>
        <pc:spChg chg="mod">
          <ac:chgData name="Ellen Allde" userId="aa2167e8-16e7-44cb-b0e4-1386f0c48d36" providerId="ADAL" clId="{6399D9F2-DD7C-4C9F-9744-8472EAA07901}" dt="2024-10-06T14:50:34.354" v="77" actId="14100"/>
          <ac:spMkLst>
            <pc:docMk/>
            <pc:sldMk cId="3495745081" sldId="278"/>
            <ac:spMk id="8" creationId="{36483A5A-E442-7DCD-5ED3-B4726513B5E9}"/>
          </ac:spMkLst>
        </pc:spChg>
        <pc:picChg chg="add mod ord">
          <ac:chgData name="Ellen Allde" userId="aa2167e8-16e7-44cb-b0e4-1386f0c48d36" providerId="ADAL" clId="{6399D9F2-DD7C-4C9F-9744-8472EAA07901}" dt="2024-10-06T14:49:55.922" v="63" actId="931"/>
          <ac:picMkLst>
            <pc:docMk/>
            <pc:sldMk cId="3495745081" sldId="278"/>
            <ac:picMk id="9" creationId="{C650182A-3113-5C7F-1424-2414D8860330}"/>
          </ac:picMkLst>
        </pc:picChg>
        <pc:picChg chg="del">
          <ac:chgData name="Ellen Allde" userId="aa2167e8-16e7-44cb-b0e4-1386f0c48d36" providerId="ADAL" clId="{6399D9F2-DD7C-4C9F-9744-8472EAA07901}" dt="2024-10-06T14:49:17.241" v="54" actId="478"/>
          <ac:picMkLst>
            <pc:docMk/>
            <pc:sldMk cId="3495745081" sldId="278"/>
            <ac:picMk id="10" creationId="{E55154F1-7AF7-54F0-C673-8C6A462ABAA7}"/>
          </ac:picMkLst>
        </pc:picChg>
        <pc:picChg chg="add mod">
          <ac:chgData name="Ellen Allde" userId="aa2167e8-16e7-44cb-b0e4-1386f0c48d36" providerId="ADAL" clId="{6399D9F2-DD7C-4C9F-9744-8472EAA07901}" dt="2024-10-06T14:54:23.892" v="496" actId="962"/>
          <ac:picMkLst>
            <pc:docMk/>
            <pc:sldMk cId="3495745081" sldId="278"/>
            <ac:picMk id="12" creationId="{F0F1CFC9-8898-30EE-B3D0-E857A55C2662}"/>
          </ac:picMkLst>
        </pc:picChg>
      </pc:sldChg>
      <pc:sldChg chg="modSp mod">
        <pc:chgData name="Ellen Allde" userId="aa2167e8-16e7-44cb-b0e4-1386f0c48d36" providerId="ADAL" clId="{6399D9F2-DD7C-4C9F-9744-8472EAA07901}" dt="2024-10-06T14:24:24.511" v="44" actId="20577"/>
        <pc:sldMkLst>
          <pc:docMk/>
          <pc:sldMk cId="3804364442" sldId="283"/>
        </pc:sldMkLst>
        <pc:spChg chg="mod">
          <ac:chgData name="Ellen Allde" userId="aa2167e8-16e7-44cb-b0e4-1386f0c48d36" providerId="ADAL" clId="{6399D9F2-DD7C-4C9F-9744-8472EAA07901}" dt="2024-10-06T14:24:24.511" v="44" actId="20577"/>
          <ac:spMkLst>
            <pc:docMk/>
            <pc:sldMk cId="3804364442" sldId="283"/>
            <ac:spMk id="4" creationId="{14AB7A36-750D-B3E2-491B-506FD415655D}"/>
          </ac:spMkLst>
        </pc:spChg>
      </pc:sldChg>
      <pc:sldChg chg="modSp mod">
        <pc:chgData name="Ellen Allde" userId="aa2167e8-16e7-44cb-b0e4-1386f0c48d36" providerId="ADAL" clId="{6399D9F2-DD7C-4C9F-9744-8472EAA07901}" dt="2024-10-06T14:23:48.055" v="40" actId="14100"/>
        <pc:sldMkLst>
          <pc:docMk/>
          <pc:sldMk cId="288145526" sldId="284"/>
        </pc:sldMkLst>
        <pc:spChg chg="mod">
          <ac:chgData name="Ellen Allde" userId="aa2167e8-16e7-44cb-b0e4-1386f0c48d36" providerId="ADAL" clId="{6399D9F2-DD7C-4C9F-9744-8472EAA07901}" dt="2024-10-06T14:23:38.229" v="35" actId="20577"/>
          <ac:spMkLst>
            <pc:docMk/>
            <pc:sldMk cId="288145526" sldId="284"/>
            <ac:spMk id="4" creationId="{A626BCD0-ED1E-BC41-D01B-09C28A3947D2}"/>
          </ac:spMkLst>
        </pc:spChg>
        <pc:spChg chg="mod">
          <ac:chgData name="Ellen Allde" userId="aa2167e8-16e7-44cb-b0e4-1386f0c48d36" providerId="ADAL" clId="{6399D9F2-DD7C-4C9F-9744-8472EAA07901}" dt="2024-10-06T14:23:48.055" v="40" actId="14100"/>
          <ac:spMkLst>
            <pc:docMk/>
            <pc:sldMk cId="288145526" sldId="284"/>
            <ac:spMk id="5" creationId="{7BD92D9D-20EF-2D02-132D-2E359DCB98E4}"/>
          </ac:spMkLst>
        </pc:spChg>
      </pc:sldChg>
    </pc:docChg>
  </pc:docChgLst>
  <pc:docChgLst>
    <pc:chgData name="Ellen Allde" userId="aa2167e8-16e7-44cb-b0e4-1386f0c48d36" providerId="ADAL" clId="{82961BBB-1AAC-4D0F-A757-DBEA11304EDB}"/>
    <pc:docChg chg="modSld">
      <pc:chgData name="Ellen Allde" userId="aa2167e8-16e7-44cb-b0e4-1386f0c48d36" providerId="ADAL" clId="{82961BBB-1AAC-4D0F-A757-DBEA11304EDB}" dt="2023-11-19T22:13:52.418" v="0" actId="1076"/>
      <pc:docMkLst>
        <pc:docMk/>
      </pc:docMkLst>
      <pc:sldChg chg="modSp mod">
        <pc:chgData name="Ellen Allde" userId="aa2167e8-16e7-44cb-b0e4-1386f0c48d36" providerId="ADAL" clId="{82961BBB-1AAC-4D0F-A757-DBEA11304EDB}" dt="2023-11-19T22:13:52.418" v="0" actId="1076"/>
        <pc:sldMkLst>
          <pc:docMk/>
          <pc:sldMk cId="2747108992" sldId="276"/>
        </pc:sldMkLst>
        <pc:spChg chg="mod">
          <ac:chgData name="Ellen Allde" userId="aa2167e8-16e7-44cb-b0e4-1386f0c48d36" providerId="ADAL" clId="{82961BBB-1AAC-4D0F-A757-DBEA11304EDB}" dt="2023-11-19T22:13:52.418" v="0" actId="1076"/>
          <ac:spMkLst>
            <pc:docMk/>
            <pc:sldMk cId="2747108992" sldId="276"/>
            <ac:spMk id="4" creationId="{67D47E89-2284-F43B-17AD-AB54113DC221}"/>
          </ac:spMkLst>
        </pc:spChg>
      </pc:sldChg>
    </pc:docChg>
  </pc:docChgLst>
  <pc:docChgLst>
    <pc:chgData name="Ellen Allde" userId="aa2167e8-16e7-44cb-b0e4-1386f0c48d36" providerId="ADAL" clId="{639A0ACB-9584-4FEF-9AAB-CABF47B0A4FB}"/>
    <pc:docChg chg="undo custSel addSld delSld modSld sldOrd">
      <pc:chgData name="Ellen Allde" userId="aa2167e8-16e7-44cb-b0e4-1386f0c48d36" providerId="ADAL" clId="{639A0ACB-9584-4FEF-9AAB-CABF47B0A4FB}" dt="2023-10-15T15:56:03.862" v="14909"/>
      <pc:docMkLst>
        <pc:docMk/>
      </pc:docMkLst>
      <pc:sldChg chg="addSp delSp modSp mod">
        <pc:chgData name="Ellen Allde" userId="aa2167e8-16e7-44cb-b0e4-1386f0c48d36" providerId="ADAL" clId="{639A0ACB-9584-4FEF-9AAB-CABF47B0A4FB}" dt="2023-10-08T22:49:46.618" v="14908" actId="20577"/>
        <pc:sldMkLst>
          <pc:docMk/>
          <pc:sldMk cId="3905215949" sldId="257"/>
        </pc:sldMkLst>
        <pc:spChg chg="mod">
          <ac:chgData name="Ellen Allde" userId="aa2167e8-16e7-44cb-b0e4-1386f0c48d36" providerId="ADAL" clId="{639A0ACB-9584-4FEF-9AAB-CABF47B0A4FB}" dt="2023-10-04T17:06:50.936" v="14" actId="1076"/>
          <ac:spMkLst>
            <pc:docMk/>
            <pc:sldMk cId="3905215949" sldId="257"/>
            <ac:spMk id="3" creationId="{00000000-0000-0000-0000-000000000000}"/>
          </ac:spMkLst>
        </pc:spChg>
        <pc:spChg chg="mod">
          <ac:chgData name="Ellen Allde" userId="aa2167e8-16e7-44cb-b0e4-1386f0c48d36" providerId="ADAL" clId="{639A0ACB-9584-4FEF-9AAB-CABF47B0A4FB}" dt="2023-10-04T17:10:09.994" v="241" actId="1076"/>
          <ac:spMkLst>
            <pc:docMk/>
            <pc:sldMk cId="3905215949" sldId="257"/>
            <ac:spMk id="4" creationId="{00000000-0000-0000-0000-000000000000}"/>
          </ac:spMkLst>
        </pc:spChg>
        <pc:spChg chg="mod">
          <ac:chgData name="Ellen Allde" userId="aa2167e8-16e7-44cb-b0e4-1386f0c48d36" providerId="ADAL" clId="{639A0ACB-9584-4FEF-9AAB-CABF47B0A4FB}" dt="2023-10-08T22:49:46.618" v="14908" actId="20577"/>
          <ac:spMkLst>
            <pc:docMk/>
            <pc:sldMk cId="3905215949" sldId="257"/>
            <ac:spMk id="5" creationId="{00000000-0000-0000-0000-000000000000}"/>
          </ac:spMkLst>
        </pc:spChg>
        <pc:spChg chg="del">
          <ac:chgData name="Ellen Allde" userId="aa2167e8-16e7-44cb-b0e4-1386f0c48d36" providerId="ADAL" clId="{639A0ACB-9584-4FEF-9AAB-CABF47B0A4FB}" dt="2023-10-04T17:10:33.438" v="246" actId="478"/>
          <ac:spMkLst>
            <pc:docMk/>
            <pc:sldMk cId="3905215949" sldId="257"/>
            <ac:spMk id="6" creationId="{00000000-0000-0000-0000-000000000000}"/>
          </ac:spMkLst>
        </pc:spChg>
        <pc:picChg chg="add mod">
          <ac:chgData name="Ellen Allde" userId="aa2167e8-16e7-44cb-b0e4-1386f0c48d36" providerId="ADAL" clId="{639A0ACB-9584-4FEF-9AAB-CABF47B0A4FB}" dt="2023-10-08T22:45:51.669" v="14903" actId="1076"/>
          <ac:picMkLst>
            <pc:docMk/>
            <pc:sldMk cId="3905215949" sldId="257"/>
            <ac:picMk id="7" creationId="{98CB6129-0F5D-FA3B-FE59-640D66D3D071}"/>
          </ac:picMkLst>
        </pc:picChg>
      </pc:sldChg>
      <pc:sldChg chg="addSp delSp modSp new mod modNotesTx">
        <pc:chgData name="Ellen Allde" userId="aa2167e8-16e7-44cb-b0e4-1386f0c48d36" providerId="ADAL" clId="{639A0ACB-9584-4FEF-9AAB-CABF47B0A4FB}" dt="2023-10-08T14:26:25.364" v="2521" actId="20577"/>
        <pc:sldMkLst>
          <pc:docMk/>
          <pc:sldMk cId="2179839292" sldId="258"/>
        </pc:sldMkLst>
        <pc:spChg chg="mod">
          <ac:chgData name="Ellen Allde" userId="aa2167e8-16e7-44cb-b0e4-1386f0c48d36" providerId="ADAL" clId="{639A0ACB-9584-4FEF-9AAB-CABF47B0A4FB}" dt="2023-10-04T17:26:24.252" v="648" actId="113"/>
          <ac:spMkLst>
            <pc:docMk/>
            <pc:sldMk cId="2179839292" sldId="258"/>
            <ac:spMk id="2" creationId="{A7FD3861-D25A-3242-6BF8-FD02A204A236}"/>
          </ac:spMkLst>
        </pc:spChg>
        <pc:spChg chg="mod">
          <ac:chgData name="Ellen Allde" userId="aa2167e8-16e7-44cb-b0e4-1386f0c48d36" providerId="ADAL" clId="{639A0ACB-9584-4FEF-9AAB-CABF47B0A4FB}" dt="2023-10-04T17:29:05.247" v="685" actId="27636"/>
          <ac:spMkLst>
            <pc:docMk/>
            <pc:sldMk cId="2179839292" sldId="258"/>
            <ac:spMk id="3" creationId="{AE0C41EE-F964-1C0A-2A5D-0B653B92820B}"/>
          </ac:spMkLst>
        </pc:spChg>
        <pc:spChg chg="mod">
          <ac:chgData name="Ellen Allde" userId="aa2167e8-16e7-44cb-b0e4-1386f0c48d36" providerId="ADAL" clId="{639A0ACB-9584-4FEF-9AAB-CABF47B0A4FB}" dt="2023-10-04T17:28:54.439" v="682" actId="403"/>
          <ac:spMkLst>
            <pc:docMk/>
            <pc:sldMk cId="2179839292" sldId="258"/>
            <ac:spMk id="4" creationId="{CF221464-B7BC-0EAB-032E-24268EC8EB74}"/>
          </ac:spMkLst>
        </pc:spChg>
        <pc:spChg chg="mod">
          <ac:chgData name="Ellen Allde" userId="aa2167e8-16e7-44cb-b0e4-1386f0c48d36" providerId="ADAL" clId="{639A0ACB-9584-4FEF-9AAB-CABF47B0A4FB}" dt="2023-10-04T17:26:24.252" v="648" actId="113"/>
          <ac:spMkLst>
            <pc:docMk/>
            <pc:sldMk cId="2179839292" sldId="258"/>
            <ac:spMk id="5" creationId="{03E99260-076A-59C7-C669-62FBCC5AE6AE}"/>
          </ac:spMkLst>
        </pc:spChg>
        <pc:spChg chg="mod">
          <ac:chgData name="Ellen Allde" userId="aa2167e8-16e7-44cb-b0e4-1386f0c48d36" providerId="ADAL" clId="{639A0ACB-9584-4FEF-9AAB-CABF47B0A4FB}" dt="2023-10-04T17:27:13.661" v="665" actId="14100"/>
          <ac:spMkLst>
            <pc:docMk/>
            <pc:sldMk cId="2179839292" sldId="258"/>
            <ac:spMk id="6" creationId="{58521F56-C13C-93C6-93C9-90B59F2D5FFE}"/>
          </ac:spMkLst>
        </pc:spChg>
        <pc:spChg chg="mod">
          <ac:chgData name="Ellen Allde" userId="aa2167e8-16e7-44cb-b0e4-1386f0c48d36" providerId="ADAL" clId="{639A0ACB-9584-4FEF-9AAB-CABF47B0A4FB}" dt="2023-10-04T17:26:50.196" v="657" actId="14100"/>
          <ac:spMkLst>
            <pc:docMk/>
            <pc:sldMk cId="2179839292" sldId="258"/>
            <ac:spMk id="7" creationId="{590C89EF-E848-B609-8071-383628110380}"/>
          </ac:spMkLst>
        </pc:spChg>
        <pc:spChg chg="mod">
          <ac:chgData name="Ellen Allde" userId="aa2167e8-16e7-44cb-b0e4-1386f0c48d36" providerId="ADAL" clId="{639A0ACB-9584-4FEF-9AAB-CABF47B0A4FB}" dt="2023-10-04T17:31:23.743" v="741" actId="1076"/>
          <ac:spMkLst>
            <pc:docMk/>
            <pc:sldMk cId="2179839292" sldId="258"/>
            <ac:spMk id="8" creationId="{B8850680-8270-5BB6-5F04-6F72E3B0C151}"/>
          </ac:spMkLst>
        </pc:spChg>
        <pc:spChg chg="mod">
          <ac:chgData name="Ellen Allde" userId="aa2167e8-16e7-44cb-b0e4-1386f0c48d36" providerId="ADAL" clId="{639A0ACB-9584-4FEF-9AAB-CABF47B0A4FB}" dt="2023-10-04T17:30:53.102" v="732" actId="1076"/>
          <ac:spMkLst>
            <pc:docMk/>
            <pc:sldMk cId="2179839292" sldId="258"/>
            <ac:spMk id="9" creationId="{22B96983-0F1B-B5D0-DA8A-6CEE3DE491BE}"/>
          </ac:spMkLst>
        </pc:spChg>
        <pc:spChg chg="add del mod">
          <ac:chgData name="Ellen Allde" userId="aa2167e8-16e7-44cb-b0e4-1386f0c48d36" providerId="ADAL" clId="{639A0ACB-9584-4FEF-9AAB-CABF47B0A4FB}" dt="2023-10-04T17:30:39.605" v="717" actId="1076"/>
          <ac:spMkLst>
            <pc:docMk/>
            <pc:sldMk cId="2179839292" sldId="258"/>
            <ac:spMk id="10" creationId="{1B751CB8-AFF3-09E5-887D-C7127F3DBD2B}"/>
          </ac:spMkLst>
        </pc:spChg>
        <pc:spChg chg="mod">
          <ac:chgData name="Ellen Allde" userId="aa2167e8-16e7-44cb-b0e4-1386f0c48d36" providerId="ADAL" clId="{639A0ACB-9584-4FEF-9AAB-CABF47B0A4FB}" dt="2023-10-04T17:29:41.363" v="686" actId="14100"/>
          <ac:spMkLst>
            <pc:docMk/>
            <pc:sldMk cId="2179839292" sldId="258"/>
            <ac:spMk id="11" creationId="{F7C6ECBB-323B-81E3-03A8-88C586FCF9CC}"/>
          </ac:spMkLst>
        </pc:spChg>
        <pc:spChg chg="mod">
          <ac:chgData name="Ellen Allde" userId="aa2167e8-16e7-44cb-b0e4-1386f0c48d36" providerId="ADAL" clId="{639A0ACB-9584-4FEF-9AAB-CABF47B0A4FB}" dt="2023-10-04T17:29:58.205" v="700" actId="1076"/>
          <ac:spMkLst>
            <pc:docMk/>
            <pc:sldMk cId="2179839292" sldId="258"/>
            <ac:spMk id="12" creationId="{4BE39A31-0B28-1767-43A4-7F0F73F0CE9C}"/>
          </ac:spMkLst>
        </pc:spChg>
        <pc:spChg chg="add mod">
          <ac:chgData name="Ellen Allde" userId="aa2167e8-16e7-44cb-b0e4-1386f0c48d36" providerId="ADAL" clId="{639A0ACB-9584-4FEF-9AAB-CABF47B0A4FB}" dt="2023-10-04T17:34:29.220" v="757" actId="20577"/>
          <ac:spMkLst>
            <pc:docMk/>
            <pc:sldMk cId="2179839292" sldId="258"/>
            <ac:spMk id="13" creationId="{6021FC1F-2C34-6D62-D34E-D34B02345899}"/>
          </ac:spMkLst>
        </pc:spChg>
        <pc:spChg chg="add mod">
          <ac:chgData name="Ellen Allde" userId="aa2167e8-16e7-44cb-b0e4-1386f0c48d36" providerId="ADAL" clId="{639A0ACB-9584-4FEF-9AAB-CABF47B0A4FB}" dt="2023-10-04T17:34:52.424" v="763" actId="20577"/>
          <ac:spMkLst>
            <pc:docMk/>
            <pc:sldMk cId="2179839292" sldId="258"/>
            <ac:spMk id="14" creationId="{216D8DB4-6726-B536-8FD6-CA06E71015E4}"/>
          </ac:spMkLst>
        </pc:spChg>
        <pc:spChg chg="add mod">
          <ac:chgData name="Ellen Allde" userId="aa2167e8-16e7-44cb-b0e4-1386f0c48d36" providerId="ADAL" clId="{639A0ACB-9584-4FEF-9AAB-CABF47B0A4FB}" dt="2023-10-04T17:41:04.205" v="778" actId="1076"/>
          <ac:spMkLst>
            <pc:docMk/>
            <pc:sldMk cId="2179839292" sldId="258"/>
            <ac:spMk id="15" creationId="{F510E7D3-D845-947C-C928-9541445FF1A3}"/>
          </ac:spMkLst>
        </pc:spChg>
        <pc:spChg chg="add mod">
          <ac:chgData name="Ellen Allde" userId="aa2167e8-16e7-44cb-b0e4-1386f0c48d36" providerId="ADAL" clId="{639A0ACB-9584-4FEF-9AAB-CABF47B0A4FB}" dt="2023-10-04T17:42:41.774" v="806" actId="1076"/>
          <ac:spMkLst>
            <pc:docMk/>
            <pc:sldMk cId="2179839292" sldId="258"/>
            <ac:spMk id="16" creationId="{69472265-07C0-B3EA-5FCB-DA68A15ED248}"/>
          </ac:spMkLst>
        </pc:spChg>
        <pc:spChg chg="add mod">
          <ac:chgData name="Ellen Allde" userId="aa2167e8-16e7-44cb-b0e4-1386f0c48d36" providerId="ADAL" clId="{639A0ACB-9584-4FEF-9AAB-CABF47B0A4FB}" dt="2023-10-04T17:47:08.385" v="900" actId="1076"/>
          <ac:spMkLst>
            <pc:docMk/>
            <pc:sldMk cId="2179839292" sldId="258"/>
            <ac:spMk id="17" creationId="{3F110ABF-C44D-BA1B-F438-514C4D4DACCA}"/>
          </ac:spMkLst>
        </pc:spChg>
        <pc:spChg chg="add mod">
          <ac:chgData name="Ellen Allde" userId="aa2167e8-16e7-44cb-b0e4-1386f0c48d36" providerId="ADAL" clId="{639A0ACB-9584-4FEF-9AAB-CABF47B0A4FB}" dt="2023-10-04T17:47:55.640" v="916" actId="20577"/>
          <ac:spMkLst>
            <pc:docMk/>
            <pc:sldMk cId="2179839292" sldId="258"/>
            <ac:spMk id="18" creationId="{DC2F1D1D-D86B-4F90-B64B-EB7C78AE75F0}"/>
          </ac:spMkLst>
        </pc:spChg>
        <pc:spChg chg="add mod">
          <ac:chgData name="Ellen Allde" userId="aa2167e8-16e7-44cb-b0e4-1386f0c48d36" providerId="ADAL" clId="{639A0ACB-9584-4FEF-9AAB-CABF47B0A4FB}" dt="2023-10-04T17:59:25.608" v="947" actId="20577"/>
          <ac:spMkLst>
            <pc:docMk/>
            <pc:sldMk cId="2179839292" sldId="258"/>
            <ac:spMk id="19" creationId="{7D40DD88-EFC2-A74E-6F7A-B93938AFB5AE}"/>
          </ac:spMkLst>
        </pc:spChg>
      </pc:sldChg>
      <pc:sldChg chg="addSp delSp modSp new mod modNotesTx">
        <pc:chgData name="Ellen Allde" userId="aa2167e8-16e7-44cb-b0e4-1386f0c48d36" providerId="ADAL" clId="{639A0ACB-9584-4FEF-9AAB-CABF47B0A4FB}" dt="2023-10-08T14:28:52.699" v="2537" actId="20577"/>
        <pc:sldMkLst>
          <pc:docMk/>
          <pc:sldMk cId="819947620" sldId="259"/>
        </pc:sldMkLst>
        <pc:spChg chg="mod">
          <ac:chgData name="Ellen Allde" userId="aa2167e8-16e7-44cb-b0e4-1386f0c48d36" providerId="ADAL" clId="{639A0ACB-9584-4FEF-9AAB-CABF47B0A4FB}" dt="2023-10-04T18:05:12.976" v="979" actId="1076"/>
          <ac:spMkLst>
            <pc:docMk/>
            <pc:sldMk cId="819947620" sldId="259"/>
            <ac:spMk id="2" creationId="{8540C74D-136B-5D22-6F0C-55CD9E29FCCC}"/>
          </ac:spMkLst>
        </pc:spChg>
        <pc:spChg chg="mod">
          <ac:chgData name="Ellen Allde" userId="aa2167e8-16e7-44cb-b0e4-1386f0c48d36" providerId="ADAL" clId="{639A0ACB-9584-4FEF-9AAB-CABF47B0A4FB}" dt="2023-10-04T18:07:52.777" v="1166" actId="1076"/>
          <ac:spMkLst>
            <pc:docMk/>
            <pc:sldMk cId="819947620" sldId="259"/>
            <ac:spMk id="3" creationId="{2B0A5D85-51F5-73FC-9774-EC567086C4A2}"/>
          </ac:spMkLst>
        </pc:spChg>
        <pc:spChg chg="mod">
          <ac:chgData name="Ellen Allde" userId="aa2167e8-16e7-44cb-b0e4-1386f0c48d36" providerId="ADAL" clId="{639A0ACB-9584-4FEF-9AAB-CABF47B0A4FB}" dt="2023-10-04T18:07:49.357" v="1165" actId="1076"/>
          <ac:spMkLst>
            <pc:docMk/>
            <pc:sldMk cId="819947620" sldId="259"/>
            <ac:spMk id="4" creationId="{D71ADA74-BBE9-82DD-86D7-DC54516D4BD4}"/>
          </ac:spMkLst>
        </pc:spChg>
        <pc:spChg chg="mod">
          <ac:chgData name="Ellen Allde" userId="aa2167e8-16e7-44cb-b0e4-1386f0c48d36" providerId="ADAL" clId="{639A0ACB-9584-4FEF-9AAB-CABF47B0A4FB}" dt="2023-10-04T18:13:07.757" v="1240" actId="207"/>
          <ac:spMkLst>
            <pc:docMk/>
            <pc:sldMk cId="819947620" sldId="259"/>
            <ac:spMk id="5" creationId="{80323594-F8A5-8F28-A8D4-7935CC126F2B}"/>
          </ac:spMkLst>
        </pc:spChg>
        <pc:spChg chg="add del mod">
          <ac:chgData name="Ellen Allde" userId="aa2167e8-16e7-44cb-b0e4-1386f0c48d36" providerId="ADAL" clId="{639A0ACB-9584-4FEF-9AAB-CABF47B0A4FB}" dt="2023-10-04T18:08:38.383" v="1175" actId="478"/>
          <ac:spMkLst>
            <pc:docMk/>
            <pc:sldMk cId="819947620" sldId="259"/>
            <ac:spMk id="6" creationId="{DFBF5653-74EB-5EF7-E7FB-74F2B01808B2}"/>
          </ac:spMkLst>
        </pc:spChg>
        <pc:spChg chg="mod">
          <ac:chgData name="Ellen Allde" userId="aa2167e8-16e7-44cb-b0e4-1386f0c48d36" providerId="ADAL" clId="{639A0ACB-9584-4FEF-9AAB-CABF47B0A4FB}" dt="2023-10-04T18:10:12.466" v="1206" actId="20577"/>
          <ac:spMkLst>
            <pc:docMk/>
            <pc:sldMk cId="819947620" sldId="259"/>
            <ac:spMk id="7" creationId="{5E858A95-D0FC-DBF6-22C1-DACD7E43D8CD}"/>
          </ac:spMkLst>
        </pc:spChg>
        <pc:spChg chg="mod">
          <ac:chgData name="Ellen Allde" userId="aa2167e8-16e7-44cb-b0e4-1386f0c48d36" providerId="ADAL" clId="{639A0ACB-9584-4FEF-9AAB-CABF47B0A4FB}" dt="2023-10-04T18:10:18.010" v="1210" actId="14100"/>
          <ac:spMkLst>
            <pc:docMk/>
            <pc:sldMk cId="819947620" sldId="259"/>
            <ac:spMk id="8" creationId="{1C2A6ED6-85ED-4E32-8067-0EEA4919C03E}"/>
          </ac:spMkLst>
        </pc:spChg>
        <pc:spChg chg="mod">
          <ac:chgData name="Ellen Allde" userId="aa2167e8-16e7-44cb-b0e4-1386f0c48d36" providerId="ADAL" clId="{639A0ACB-9584-4FEF-9AAB-CABF47B0A4FB}" dt="2023-10-04T18:13:22.924" v="1242" actId="207"/>
          <ac:spMkLst>
            <pc:docMk/>
            <pc:sldMk cId="819947620" sldId="259"/>
            <ac:spMk id="9" creationId="{3BAFC4AF-B808-8A99-0328-9C8094AD5D5F}"/>
          </ac:spMkLst>
        </pc:spChg>
        <pc:spChg chg="mod">
          <ac:chgData name="Ellen Allde" userId="aa2167e8-16e7-44cb-b0e4-1386f0c48d36" providerId="ADAL" clId="{639A0ACB-9584-4FEF-9AAB-CABF47B0A4FB}" dt="2023-10-04T18:13:54.593" v="1246" actId="207"/>
          <ac:spMkLst>
            <pc:docMk/>
            <pc:sldMk cId="819947620" sldId="259"/>
            <ac:spMk id="10" creationId="{AA4A6503-E418-85C3-FC43-D9FF5C7110EB}"/>
          </ac:spMkLst>
        </pc:spChg>
        <pc:spChg chg="del">
          <ac:chgData name="Ellen Allde" userId="aa2167e8-16e7-44cb-b0e4-1386f0c48d36" providerId="ADAL" clId="{639A0ACB-9584-4FEF-9AAB-CABF47B0A4FB}" dt="2023-10-04T18:05:35.468" v="1019" actId="478"/>
          <ac:spMkLst>
            <pc:docMk/>
            <pc:sldMk cId="819947620" sldId="259"/>
            <ac:spMk id="11" creationId="{0D0DC1BD-8D79-3D0D-9E8E-60FBCD586779}"/>
          </ac:spMkLst>
        </pc:spChg>
        <pc:spChg chg="add mod">
          <ac:chgData name="Ellen Allde" userId="aa2167e8-16e7-44cb-b0e4-1386f0c48d36" providerId="ADAL" clId="{639A0ACB-9584-4FEF-9AAB-CABF47B0A4FB}" dt="2023-10-04T18:07:43.570" v="1163" actId="27636"/>
          <ac:spMkLst>
            <pc:docMk/>
            <pc:sldMk cId="819947620" sldId="259"/>
            <ac:spMk id="12" creationId="{9AF5BF9D-AE51-1C1A-3370-CF0FDB766B3C}"/>
          </ac:spMkLst>
        </pc:spChg>
        <pc:spChg chg="add mod">
          <ac:chgData name="Ellen Allde" userId="aa2167e8-16e7-44cb-b0e4-1386f0c48d36" providerId="ADAL" clId="{639A0ACB-9584-4FEF-9AAB-CABF47B0A4FB}" dt="2023-10-04T18:08:09.343" v="1168" actId="1076"/>
          <ac:spMkLst>
            <pc:docMk/>
            <pc:sldMk cId="819947620" sldId="259"/>
            <ac:spMk id="13" creationId="{3963D030-91DB-502B-C3A9-8286E2248A28}"/>
          </ac:spMkLst>
        </pc:spChg>
        <pc:spChg chg="add mod">
          <ac:chgData name="Ellen Allde" userId="aa2167e8-16e7-44cb-b0e4-1386f0c48d36" providerId="ADAL" clId="{639A0ACB-9584-4FEF-9AAB-CABF47B0A4FB}" dt="2023-10-04T18:10:09.722" v="1203" actId="20577"/>
          <ac:spMkLst>
            <pc:docMk/>
            <pc:sldMk cId="819947620" sldId="259"/>
            <ac:spMk id="14" creationId="{4E6C87C3-218D-D872-8694-6E537DE0ED3D}"/>
          </ac:spMkLst>
        </pc:spChg>
      </pc:sldChg>
      <pc:sldChg chg="addSp delSp modSp new mod modAnim modNotesTx">
        <pc:chgData name="Ellen Allde" userId="aa2167e8-16e7-44cb-b0e4-1386f0c48d36" providerId="ADAL" clId="{639A0ACB-9584-4FEF-9AAB-CABF47B0A4FB}" dt="2023-10-15T15:56:03.862" v="14909"/>
        <pc:sldMkLst>
          <pc:docMk/>
          <pc:sldMk cId="4267145142" sldId="260"/>
        </pc:sldMkLst>
        <pc:spChg chg="del">
          <ac:chgData name="Ellen Allde" userId="aa2167e8-16e7-44cb-b0e4-1386f0c48d36" providerId="ADAL" clId="{639A0ACB-9584-4FEF-9AAB-CABF47B0A4FB}" dt="2023-10-04T18:16:55.192" v="1248" actId="478"/>
          <ac:spMkLst>
            <pc:docMk/>
            <pc:sldMk cId="4267145142" sldId="260"/>
            <ac:spMk id="2" creationId="{06F0AE7D-8570-DA3D-3618-EB8B20216043}"/>
          </ac:spMkLst>
        </pc:spChg>
        <pc:spChg chg="del">
          <ac:chgData name="Ellen Allde" userId="aa2167e8-16e7-44cb-b0e4-1386f0c48d36" providerId="ADAL" clId="{639A0ACB-9584-4FEF-9AAB-CABF47B0A4FB}" dt="2023-10-04T18:16:55.192" v="1248" actId="478"/>
          <ac:spMkLst>
            <pc:docMk/>
            <pc:sldMk cId="4267145142" sldId="260"/>
            <ac:spMk id="3" creationId="{E5BB2E53-CA19-6B53-EE13-60BBF43BEC3D}"/>
          </ac:spMkLst>
        </pc:spChg>
        <pc:spChg chg="del">
          <ac:chgData name="Ellen Allde" userId="aa2167e8-16e7-44cb-b0e4-1386f0c48d36" providerId="ADAL" clId="{639A0ACB-9584-4FEF-9AAB-CABF47B0A4FB}" dt="2023-10-04T18:16:55.192" v="1248" actId="478"/>
          <ac:spMkLst>
            <pc:docMk/>
            <pc:sldMk cId="4267145142" sldId="260"/>
            <ac:spMk id="4" creationId="{B39A0174-2151-8681-2889-98D01DD9D6DB}"/>
          </ac:spMkLst>
        </pc:spChg>
        <pc:spChg chg="del">
          <ac:chgData name="Ellen Allde" userId="aa2167e8-16e7-44cb-b0e4-1386f0c48d36" providerId="ADAL" clId="{639A0ACB-9584-4FEF-9AAB-CABF47B0A4FB}" dt="2023-10-04T18:16:55.192" v="1248" actId="478"/>
          <ac:spMkLst>
            <pc:docMk/>
            <pc:sldMk cId="4267145142" sldId="260"/>
            <ac:spMk id="5" creationId="{4EEBA92C-7849-75DF-1386-35B50BA60398}"/>
          </ac:spMkLst>
        </pc:spChg>
        <pc:spChg chg="del">
          <ac:chgData name="Ellen Allde" userId="aa2167e8-16e7-44cb-b0e4-1386f0c48d36" providerId="ADAL" clId="{639A0ACB-9584-4FEF-9AAB-CABF47B0A4FB}" dt="2023-10-04T18:16:56.799" v="1249" actId="478"/>
          <ac:spMkLst>
            <pc:docMk/>
            <pc:sldMk cId="4267145142" sldId="260"/>
            <ac:spMk id="6" creationId="{99AA28CE-F571-3543-798B-5E5C291E69B5}"/>
          </ac:spMkLst>
        </pc:spChg>
        <pc:spChg chg="add mod">
          <ac:chgData name="Ellen Allde" userId="aa2167e8-16e7-44cb-b0e4-1386f0c48d36" providerId="ADAL" clId="{639A0ACB-9584-4FEF-9AAB-CABF47B0A4FB}" dt="2023-10-08T14:11:48.058" v="2197" actId="113"/>
          <ac:spMkLst>
            <pc:docMk/>
            <pc:sldMk cId="4267145142" sldId="260"/>
            <ac:spMk id="7" creationId="{913B5681-7988-C0DE-4015-3749FE40BC9F}"/>
          </ac:spMkLst>
        </pc:spChg>
      </pc:sldChg>
      <pc:sldChg chg="addSp modSp new mod">
        <pc:chgData name="Ellen Allde" userId="aa2167e8-16e7-44cb-b0e4-1386f0c48d36" providerId="ADAL" clId="{639A0ACB-9584-4FEF-9AAB-CABF47B0A4FB}" dt="2023-10-06T14:36:03.127" v="1446" actId="14100"/>
        <pc:sldMkLst>
          <pc:docMk/>
          <pc:sldMk cId="2358703261" sldId="261"/>
        </pc:sldMkLst>
        <pc:spChg chg="mod">
          <ac:chgData name="Ellen Allde" userId="aa2167e8-16e7-44cb-b0e4-1386f0c48d36" providerId="ADAL" clId="{639A0ACB-9584-4FEF-9AAB-CABF47B0A4FB}" dt="2023-10-04T18:24:58.009" v="1330" actId="1076"/>
          <ac:spMkLst>
            <pc:docMk/>
            <pc:sldMk cId="2358703261" sldId="261"/>
            <ac:spMk id="2" creationId="{F35E9351-6F1F-8F08-AB15-21D2CE310BCB}"/>
          </ac:spMkLst>
        </pc:spChg>
        <pc:spChg chg="add mod">
          <ac:chgData name="Ellen Allde" userId="aa2167e8-16e7-44cb-b0e4-1386f0c48d36" providerId="ADAL" clId="{639A0ACB-9584-4FEF-9AAB-CABF47B0A4FB}" dt="2023-10-04T18:25:56.736" v="1398" actId="1076"/>
          <ac:spMkLst>
            <pc:docMk/>
            <pc:sldMk cId="2358703261" sldId="261"/>
            <ac:spMk id="3" creationId="{A5FEBD3A-F5A0-5F3E-CE4A-824DCCEB8229}"/>
          </ac:spMkLst>
        </pc:spChg>
        <pc:spChg chg="add mod">
          <ac:chgData name="Ellen Allde" userId="aa2167e8-16e7-44cb-b0e4-1386f0c48d36" providerId="ADAL" clId="{639A0ACB-9584-4FEF-9AAB-CABF47B0A4FB}" dt="2023-10-06T14:36:03.127" v="1446" actId="14100"/>
          <ac:spMkLst>
            <pc:docMk/>
            <pc:sldMk cId="2358703261" sldId="261"/>
            <ac:spMk id="4" creationId="{A3E67C13-83ED-2E29-9CC6-7500477E6B3C}"/>
          </ac:spMkLst>
        </pc:spChg>
      </pc:sldChg>
      <pc:sldChg chg="addSp delSp modSp add mod modNotesTx">
        <pc:chgData name="Ellen Allde" userId="aa2167e8-16e7-44cb-b0e4-1386f0c48d36" providerId="ADAL" clId="{639A0ACB-9584-4FEF-9AAB-CABF47B0A4FB}" dt="2023-10-08T22:35:19.772" v="14827" actId="20577"/>
        <pc:sldMkLst>
          <pc:docMk/>
          <pc:sldMk cId="4140776519" sldId="262"/>
        </pc:sldMkLst>
        <pc:spChg chg="del">
          <ac:chgData name="Ellen Allde" userId="aa2167e8-16e7-44cb-b0e4-1386f0c48d36" providerId="ADAL" clId="{639A0ACB-9584-4FEF-9AAB-CABF47B0A4FB}" dt="2023-10-06T14:36:19.501" v="1448" actId="478"/>
          <ac:spMkLst>
            <pc:docMk/>
            <pc:sldMk cId="4140776519" sldId="262"/>
            <ac:spMk id="3" creationId="{A5FEBD3A-F5A0-5F3E-CE4A-824DCCEB8229}"/>
          </ac:spMkLst>
        </pc:spChg>
        <pc:spChg chg="mod">
          <ac:chgData name="Ellen Allde" userId="aa2167e8-16e7-44cb-b0e4-1386f0c48d36" providerId="ADAL" clId="{639A0ACB-9584-4FEF-9AAB-CABF47B0A4FB}" dt="2023-10-06T14:38:30.398" v="1571" actId="14100"/>
          <ac:spMkLst>
            <pc:docMk/>
            <pc:sldMk cId="4140776519" sldId="262"/>
            <ac:spMk id="4" creationId="{A3E67C13-83ED-2E29-9CC6-7500477E6B3C}"/>
          </ac:spMkLst>
        </pc:spChg>
        <pc:spChg chg="add mod">
          <ac:chgData name="Ellen Allde" userId="aa2167e8-16e7-44cb-b0e4-1386f0c48d36" providerId="ADAL" clId="{639A0ACB-9584-4FEF-9AAB-CABF47B0A4FB}" dt="2023-10-06T14:48:18.694" v="1977" actId="14100"/>
          <ac:spMkLst>
            <pc:docMk/>
            <pc:sldMk cId="4140776519" sldId="262"/>
            <ac:spMk id="5" creationId="{5A040F13-0986-2A7C-2D0A-65C9D333D817}"/>
          </ac:spMkLst>
        </pc:spChg>
        <pc:spChg chg="add mod">
          <ac:chgData name="Ellen Allde" userId="aa2167e8-16e7-44cb-b0e4-1386f0c48d36" providerId="ADAL" clId="{639A0ACB-9584-4FEF-9AAB-CABF47B0A4FB}" dt="2023-10-06T14:48:26.180" v="1979" actId="1076"/>
          <ac:spMkLst>
            <pc:docMk/>
            <pc:sldMk cId="4140776519" sldId="262"/>
            <ac:spMk id="6" creationId="{DB047831-A04E-A1E7-12EA-3BB8374D0A7E}"/>
          </ac:spMkLst>
        </pc:spChg>
        <pc:spChg chg="add del mod">
          <ac:chgData name="Ellen Allde" userId="aa2167e8-16e7-44cb-b0e4-1386f0c48d36" providerId="ADAL" clId="{639A0ACB-9584-4FEF-9AAB-CABF47B0A4FB}" dt="2023-10-08T15:44:52.086" v="3160" actId="21"/>
          <ac:spMkLst>
            <pc:docMk/>
            <pc:sldMk cId="4140776519" sldId="262"/>
            <ac:spMk id="7" creationId="{3B2DF80D-5C62-A992-A96A-972DDC0C5891}"/>
          </ac:spMkLst>
        </pc:spChg>
      </pc:sldChg>
      <pc:sldChg chg="addSp modSp new mod modNotesTx">
        <pc:chgData name="Ellen Allde" userId="aa2167e8-16e7-44cb-b0e4-1386f0c48d36" providerId="ADAL" clId="{639A0ACB-9584-4FEF-9AAB-CABF47B0A4FB}" dt="2023-10-08T15:09:00.750" v="3111" actId="20577"/>
        <pc:sldMkLst>
          <pc:docMk/>
          <pc:sldMk cId="1092494439" sldId="263"/>
        </pc:sldMkLst>
        <pc:spChg chg="mod">
          <ac:chgData name="Ellen Allde" userId="aa2167e8-16e7-44cb-b0e4-1386f0c48d36" providerId="ADAL" clId="{639A0ACB-9584-4FEF-9AAB-CABF47B0A4FB}" dt="2023-10-08T15:03:04.879" v="3003" actId="20577"/>
          <ac:spMkLst>
            <pc:docMk/>
            <pc:sldMk cId="1092494439" sldId="263"/>
            <ac:spMk id="2" creationId="{5704CB2E-9C54-F038-F900-95B610026674}"/>
          </ac:spMkLst>
        </pc:spChg>
        <pc:spChg chg="add mod">
          <ac:chgData name="Ellen Allde" userId="aa2167e8-16e7-44cb-b0e4-1386f0c48d36" providerId="ADAL" clId="{639A0ACB-9584-4FEF-9AAB-CABF47B0A4FB}" dt="2023-10-08T14:56:41.610" v="2992" actId="20577"/>
          <ac:spMkLst>
            <pc:docMk/>
            <pc:sldMk cId="1092494439" sldId="263"/>
            <ac:spMk id="3" creationId="{7FF060AB-AB71-77DF-7E93-A3C6029DB4AF}"/>
          </ac:spMkLst>
        </pc:spChg>
      </pc:sldChg>
      <pc:sldChg chg="addSp delSp modSp new mod modAnim">
        <pc:chgData name="Ellen Allde" userId="aa2167e8-16e7-44cb-b0e4-1386f0c48d36" providerId="ADAL" clId="{639A0ACB-9584-4FEF-9AAB-CABF47B0A4FB}" dt="2023-10-08T15:51:48.865" v="3561"/>
        <pc:sldMkLst>
          <pc:docMk/>
          <pc:sldMk cId="244541188" sldId="264"/>
        </pc:sldMkLst>
        <pc:spChg chg="del">
          <ac:chgData name="Ellen Allde" userId="aa2167e8-16e7-44cb-b0e4-1386f0c48d36" providerId="ADAL" clId="{639A0ACB-9584-4FEF-9AAB-CABF47B0A4FB}" dt="2023-10-08T15:44:48.375" v="3159" actId="478"/>
          <ac:spMkLst>
            <pc:docMk/>
            <pc:sldMk cId="244541188" sldId="264"/>
            <ac:spMk id="2" creationId="{F523F911-8BEF-29C1-9C60-4CC8E1205D84}"/>
          </ac:spMkLst>
        </pc:spChg>
        <pc:spChg chg="add del mod">
          <ac:chgData name="Ellen Allde" userId="aa2167e8-16e7-44cb-b0e4-1386f0c48d36" providerId="ADAL" clId="{639A0ACB-9584-4FEF-9AAB-CABF47B0A4FB}" dt="2023-10-08T15:47:20.916" v="3326" actId="20577"/>
          <ac:spMkLst>
            <pc:docMk/>
            <pc:sldMk cId="244541188" sldId="264"/>
            <ac:spMk id="3" creationId="{0AE355F5-04BE-624F-8100-3A507C5F6DAD}"/>
          </ac:spMkLst>
        </pc:spChg>
        <pc:spChg chg="mod">
          <ac:chgData name="Ellen Allde" userId="aa2167e8-16e7-44cb-b0e4-1386f0c48d36" providerId="ADAL" clId="{639A0ACB-9584-4FEF-9AAB-CABF47B0A4FB}" dt="2023-10-08T15:48:21.897" v="3399" actId="2711"/>
          <ac:spMkLst>
            <pc:docMk/>
            <pc:sldMk cId="244541188" sldId="264"/>
            <ac:spMk id="4" creationId="{32DD0004-AA54-742B-1EDE-EBEF3F77E38A}"/>
          </ac:spMkLst>
        </pc:spChg>
        <pc:spChg chg="del">
          <ac:chgData name="Ellen Allde" userId="aa2167e8-16e7-44cb-b0e4-1386f0c48d36" providerId="ADAL" clId="{639A0ACB-9584-4FEF-9AAB-CABF47B0A4FB}" dt="2023-10-08T15:47:36.913" v="3329" actId="478"/>
          <ac:spMkLst>
            <pc:docMk/>
            <pc:sldMk cId="244541188" sldId="264"/>
            <ac:spMk id="5" creationId="{106FA45F-8E19-1A3A-9051-5029C03BBE3E}"/>
          </ac:spMkLst>
        </pc:spChg>
        <pc:spChg chg="del mod">
          <ac:chgData name="Ellen Allde" userId="aa2167e8-16e7-44cb-b0e4-1386f0c48d36" providerId="ADAL" clId="{639A0ACB-9584-4FEF-9AAB-CABF47B0A4FB}" dt="2023-10-08T15:48:08.367" v="3396" actId="478"/>
          <ac:spMkLst>
            <pc:docMk/>
            <pc:sldMk cId="244541188" sldId="264"/>
            <ac:spMk id="6" creationId="{7609D623-4C67-582C-401E-D7D291DB307C}"/>
          </ac:spMkLst>
        </pc:spChg>
        <pc:spChg chg="mod">
          <ac:chgData name="Ellen Allde" userId="aa2167e8-16e7-44cb-b0e4-1386f0c48d36" providerId="ADAL" clId="{639A0ACB-9584-4FEF-9AAB-CABF47B0A4FB}" dt="2023-10-08T15:49:03.208" v="3455" actId="20577"/>
          <ac:spMkLst>
            <pc:docMk/>
            <pc:sldMk cId="244541188" sldId="264"/>
            <ac:spMk id="7" creationId="{2C10F1CB-5384-0F9A-B622-B310CA9FFA58}"/>
          </ac:spMkLst>
        </pc:spChg>
        <pc:spChg chg="del">
          <ac:chgData name="Ellen Allde" userId="aa2167e8-16e7-44cb-b0e4-1386f0c48d36" providerId="ADAL" clId="{639A0ACB-9584-4FEF-9AAB-CABF47B0A4FB}" dt="2023-10-08T15:47:39.045" v="3330" actId="478"/>
          <ac:spMkLst>
            <pc:docMk/>
            <pc:sldMk cId="244541188" sldId="264"/>
            <ac:spMk id="8" creationId="{31FB56E2-085D-D11A-33CC-F9AAFD0F2ECB}"/>
          </ac:spMkLst>
        </pc:spChg>
        <pc:spChg chg="del">
          <ac:chgData name="Ellen Allde" userId="aa2167e8-16e7-44cb-b0e4-1386f0c48d36" providerId="ADAL" clId="{639A0ACB-9584-4FEF-9AAB-CABF47B0A4FB}" dt="2023-10-08T15:48:24.993" v="3400" actId="478"/>
          <ac:spMkLst>
            <pc:docMk/>
            <pc:sldMk cId="244541188" sldId="264"/>
            <ac:spMk id="9" creationId="{9A3688B6-957F-95B9-0CA1-401C0BA8D848}"/>
          </ac:spMkLst>
        </pc:spChg>
        <pc:spChg chg="mod">
          <ac:chgData name="Ellen Allde" userId="aa2167e8-16e7-44cb-b0e4-1386f0c48d36" providerId="ADAL" clId="{639A0ACB-9584-4FEF-9AAB-CABF47B0A4FB}" dt="2023-10-08T15:49:20.188" v="3522" actId="20577"/>
          <ac:spMkLst>
            <pc:docMk/>
            <pc:sldMk cId="244541188" sldId="264"/>
            <ac:spMk id="10" creationId="{A998B059-C1DF-ECB2-51CE-9216AF14457D}"/>
          </ac:spMkLst>
        </pc:spChg>
        <pc:spChg chg="del">
          <ac:chgData name="Ellen Allde" userId="aa2167e8-16e7-44cb-b0e4-1386f0c48d36" providerId="ADAL" clId="{639A0ACB-9584-4FEF-9AAB-CABF47B0A4FB}" dt="2023-10-08T15:47:41.166" v="3331" actId="478"/>
          <ac:spMkLst>
            <pc:docMk/>
            <pc:sldMk cId="244541188" sldId="264"/>
            <ac:spMk id="11" creationId="{34395B03-8152-865E-3D6C-F1C2B9F705C4}"/>
          </ac:spMkLst>
        </pc:spChg>
        <pc:spChg chg="del">
          <ac:chgData name="Ellen Allde" userId="aa2167e8-16e7-44cb-b0e4-1386f0c48d36" providerId="ADAL" clId="{639A0ACB-9584-4FEF-9AAB-CABF47B0A4FB}" dt="2023-10-08T15:48:26.638" v="3401" actId="478"/>
          <ac:spMkLst>
            <pc:docMk/>
            <pc:sldMk cId="244541188" sldId="264"/>
            <ac:spMk id="12" creationId="{AFE95AA8-0A2C-2567-5113-F385D3A6301E}"/>
          </ac:spMkLst>
        </pc:spChg>
        <pc:spChg chg="add del mod">
          <ac:chgData name="Ellen Allde" userId="aa2167e8-16e7-44cb-b0e4-1386f0c48d36" providerId="ADAL" clId="{639A0ACB-9584-4FEF-9AAB-CABF47B0A4FB}" dt="2023-10-08T15:44:58.609" v="3162"/>
          <ac:spMkLst>
            <pc:docMk/>
            <pc:sldMk cId="244541188" sldId="264"/>
            <ac:spMk id="13" creationId="{F07822E7-2610-63C9-BD78-C6FE8460C5CC}"/>
          </ac:spMkLst>
        </pc:spChg>
        <pc:spChg chg="add mod">
          <ac:chgData name="Ellen Allde" userId="aa2167e8-16e7-44cb-b0e4-1386f0c48d36" providerId="ADAL" clId="{639A0ACB-9584-4FEF-9AAB-CABF47B0A4FB}" dt="2023-10-08T15:51:06.605" v="3529" actId="1076"/>
          <ac:spMkLst>
            <pc:docMk/>
            <pc:sldMk cId="244541188" sldId="264"/>
            <ac:spMk id="14" creationId="{4B58C3FF-E615-DE0D-76C5-2D29B7EA558C}"/>
          </ac:spMkLst>
        </pc:spChg>
        <pc:spChg chg="add mod">
          <ac:chgData name="Ellen Allde" userId="aa2167e8-16e7-44cb-b0e4-1386f0c48d36" providerId="ADAL" clId="{639A0ACB-9584-4FEF-9AAB-CABF47B0A4FB}" dt="2023-10-08T15:51:44.500" v="3560" actId="403"/>
          <ac:spMkLst>
            <pc:docMk/>
            <pc:sldMk cId="244541188" sldId="264"/>
            <ac:spMk id="15" creationId="{4BEA55D2-305A-358F-7DFD-D036CF45CEEA}"/>
          </ac:spMkLst>
        </pc:spChg>
      </pc:sldChg>
      <pc:sldChg chg="modSp add mod ord">
        <pc:chgData name="Ellen Allde" userId="aa2167e8-16e7-44cb-b0e4-1386f0c48d36" providerId="ADAL" clId="{639A0ACB-9584-4FEF-9AAB-CABF47B0A4FB}" dt="2023-10-08T21:46:46.655" v="12758"/>
        <pc:sldMkLst>
          <pc:docMk/>
          <pc:sldMk cId="2343124119" sldId="265"/>
        </pc:sldMkLst>
        <pc:spChg chg="mod">
          <ac:chgData name="Ellen Allde" userId="aa2167e8-16e7-44cb-b0e4-1386f0c48d36" providerId="ADAL" clId="{639A0ACB-9584-4FEF-9AAB-CABF47B0A4FB}" dt="2023-10-08T15:52:11.598" v="3583" actId="20577"/>
          <ac:spMkLst>
            <pc:docMk/>
            <pc:sldMk cId="2343124119" sldId="265"/>
            <ac:spMk id="2" creationId="{F35E9351-6F1F-8F08-AB15-21D2CE310BCB}"/>
          </ac:spMkLst>
        </pc:spChg>
        <pc:spChg chg="mod">
          <ac:chgData name="Ellen Allde" userId="aa2167e8-16e7-44cb-b0e4-1386f0c48d36" providerId="ADAL" clId="{639A0ACB-9584-4FEF-9AAB-CABF47B0A4FB}" dt="2023-10-08T15:54:07.560" v="3612" actId="14100"/>
          <ac:spMkLst>
            <pc:docMk/>
            <pc:sldMk cId="2343124119" sldId="265"/>
            <ac:spMk id="3" creationId="{A5FEBD3A-F5A0-5F3E-CE4A-824DCCEB8229}"/>
          </ac:spMkLst>
        </pc:spChg>
      </pc:sldChg>
      <pc:sldChg chg="addSp delSp modSp add mod ord modAnim modNotesTx">
        <pc:chgData name="Ellen Allde" userId="aa2167e8-16e7-44cb-b0e4-1386f0c48d36" providerId="ADAL" clId="{639A0ACB-9584-4FEF-9AAB-CABF47B0A4FB}" dt="2023-10-08T21:46:54.278" v="12760"/>
        <pc:sldMkLst>
          <pc:docMk/>
          <pc:sldMk cId="2853820273" sldId="266"/>
        </pc:sldMkLst>
        <pc:spChg chg="mod">
          <ac:chgData name="Ellen Allde" userId="aa2167e8-16e7-44cb-b0e4-1386f0c48d36" providerId="ADAL" clId="{639A0ACB-9584-4FEF-9AAB-CABF47B0A4FB}" dt="2023-10-08T15:53:47.539" v="3609" actId="20577"/>
          <ac:spMkLst>
            <pc:docMk/>
            <pc:sldMk cId="2853820273" sldId="266"/>
            <ac:spMk id="2" creationId="{F35E9351-6F1F-8F08-AB15-21D2CE310BCB}"/>
          </ac:spMkLst>
        </pc:spChg>
        <pc:spChg chg="add mod">
          <ac:chgData name="Ellen Allde" userId="aa2167e8-16e7-44cb-b0e4-1386f0c48d36" providerId="ADAL" clId="{639A0ACB-9584-4FEF-9AAB-CABF47B0A4FB}" dt="2023-10-08T15:57:34.760" v="3946" actId="1076"/>
          <ac:spMkLst>
            <pc:docMk/>
            <pc:sldMk cId="2853820273" sldId="266"/>
            <ac:spMk id="3" creationId="{94230EB9-5DA1-DB16-6D9E-076295083959}"/>
          </ac:spMkLst>
        </pc:spChg>
        <pc:spChg chg="mod">
          <ac:chgData name="Ellen Allde" userId="aa2167e8-16e7-44cb-b0e4-1386f0c48d36" providerId="ADAL" clId="{639A0ACB-9584-4FEF-9AAB-CABF47B0A4FB}" dt="2023-10-08T16:50:10.847" v="6611" actId="1076"/>
          <ac:spMkLst>
            <pc:docMk/>
            <pc:sldMk cId="2853820273" sldId="266"/>
            <ac:spMk id="4" creationId="{A3E67C13-83ED-2E29-9CC6-7500477E6B3C}"/>
          </ac:spMkLst>
        </pc:spChg>
        <pc:spChg chg="mod">
          <ac:chgData name="Ellen Allde" userId="aa2167e8-16e7-44cb-b0e4-1386f0c48d36" providerId="ADAL" clId="{639A0ACB-9584-4FEF-9AAB-CABF47B0A4FB}" dt="2023-10-08T15:56:07.696" v="3774" actId="115"/>
          <ac:spMkLst>
            <pc:docMk/>
            <pc:sldMk cId="2853820273" sldId="266"/>
            <ac:spMk id="5" creationId="{5A040F13-0986-2A7C-2D0A-65C9D333D817}"/>
          </ac:spMkLst>
        </pc:spChg>
        <pc:spChg chg="mod">
          <ac:chgData name="Ellen Allde" userId="aa2167e8-16e7-44cb-b0e4-1386f0c48d36" providerId="ADAL" clId="{639A0ACB-9584-4FEF-9AAB-CABF47B0A4FB}" dt="2023-10-08T15:57:10.816" v="3908" actId="20577"/>
          <ac:spMkLst>
            <pc:docMk/>
            <pc:sldMk cId="2853820273" sldId="266"/>
            <ac:spMk id="6" creationId="{DB047831-A04E-A1E7-12EA-3BB8374D0A7E}"/>
          </ac:spMkLst>
        </pc:spChg>
        <pc:spChg chg="add mod">
          <ac:chgData name="Ellen Allde" userId="aa2167e8-16e7-44cb-b0e4-1386f0c48d36" providerId="ADAL" clId="{639A0ACB-9584-4FEF-9AAB-CABF47B0A4FB}" dt="2023-10-08T21:32:22.751" v="12548" actId="20577"/>
          <ac:spMkLst>
            <pc:docMk/>
            <pc:sldMk cId="2853820273" sldId="266"/>
            <ac:spMk id="7" creationId="{CD103E69-11E6-FF5D-AB78-45554959D964}"/>
          </ac:spMkLst>
        </pc:spChg>
        <pc:spChg chg="add mod">
          <ac:chgData name="Ellen Allde" userId="aa2167e8-16e7-44cb-b0e4-1386f0c48d36" providerId="ADAL" clId="{639A0ACB-9584-4FEF-9AAB-CABF47B0A4FB}" dt="2023-10-08T16:48:37.892" v="6602" actId="1076"/>
          <ac:spMkLst>
            <pc:docMk/>
            <pc:sldMk cId="2853820273" sldId="266"/>
            <ac:spMk id="8" creationId="{7F856720-CA01-F73A-252D-9976E9028041}"/>
          </ac:spMkLst>
        </pc:spChg>
        <pc:spChg chg="add del mod">
          <ac:chgData name="Ellen Allde" userId="aa2167e8-16e7-44cb-b0e4-1386f0c48d36" providerId="ADAL" clId="{639A0ACB-9584-4FEF-9AAB-CABF47B0A4FB}" dt="2023-10-08T16:49:28.474" v="6606" actId="478"/>
          <ac:spMkLst>
            <pc:docMk/>
            <pc:sldMk cId="2853820273" sldId="266"/>
            <ac:spMk id="9" creationId="{3B579CCF-967E-31BD-F2DE-9A83E735B42C}"/>
          </ac:spMkLst>
        </pc:spChg>
        <pc:cxnChg chg="add mod">
          <ac:chgData name="Ellen Allde" userId="aa2167e8-16e7-44cb-b0e4-1386f0c48d36" providerId="ADAL" clId="{639A0ACB-9584-4FEF-9AAB-CABF47B0A4FB}" dt="2023-10-08T16:49:51.148" v="6609" actId="1582"/>
          <ac:cxnSpMkLst>
            <pc:docMk/>
            <pc:sldMk cId="2853820273" sldId="266"/>
            <ac:cxnSpMk id="11" creationId="{CE6A1A8A-D92F-A142-99F9-EBC22AE628C9}"/>
          </ac:cxnSpMkLst>
        </pc:cxnChg>
      </pc:sldChg>
      <pc:sldChg chg="delSp modSp new mod ord">
        <pc:chgData name="Ellen Allde" userId="aa2167e8-16e7-44cb-b0e4-1386f0c48d36" providerId="ADAL" clId="{639A0ACB-9584-4FEF-9AAB-CABF47B0A4FB}" dt="2023-10-08T21:58:48.989" v="13390" actId="27636"/>
        <pc:sldMkLst>
          <pc:docMk/>
          <pc:sldMk cId="1823685225" sldId="267"/>
        </pc:sldMkLst>
        <pc:spChg chg="mod">
          <ac:chgData name="Ellen Allde" userId="aa2167e8-16e7-44cb-b0e4-1386f0c48d36" providerId="ADAL" clId="{639A0ACB-9584-4FEF-9AAB-CABF47B0A4FB}" dt="2023-10-08T21:47:17.299" v="12766" actId="20577"/>
          <ac:spMkLst>
            <pc:docMk/>
            <pc:sldMk cId="1823685225" sldId="267"/>
            <ac:spMk id="2" creationId="{811D7226-A839-816D-35F8-FC038B2FE363}"/>
          </ac:spMkLst>
        </pc:spChg>
        <pc:spChg chg="mod">
          <ac:chgData name="Ellen Allde" userId="aa2167e8-16e7-44cb-b0e4-1386f0c48d36" providerId="ADAL" clId="{639A0ACB-9584-4FEF-9AAB-CABF47B0A4FB}" dt="2023-10-08T16:00:04.234" v="4172" actId="1076"/>
          <ac:spMkLst>
            <pc:docMk/>
            <pc:sldMk cId="1823685225" sldId="267"/>
            <ac:spMk id="3" creationId="{1033C41F-51BC-D0B9-4F25-7A52EA563F35}"/>
          </ac:spMkLst>
        </pc:spChg>
        <pc:spChg chg="del">
          <ac:chgData name="Ellen Allde" userId="aa2167e8-16e7-44cb-b0e4-1386f0c48d36" providerId="ADAL" clId="{639A0ACB-9584-4FEF-9AAB-CABF47B0A4FB}" dt="2023-10-08T21:44:45.308" v="12683" actId="478"/>
          <ac:spMkLst>
            <pc:docMk/>
            <pc:sldMk cId="1823685225" sldId="267"/>
            <ac:spMk id="4" creationId="{E98466E6-6C64-DDD1-CF7F-CDD171A2041E}"/>
          </ac:spMkLst>
        </pc:spChg>
        <pc:spChg chg="mod">
          <ac:chgData name="Ellen Allde" userId="aa2167e8-16e7-44cb-b0e4-1386f0c48d36" providerId="ADAL" clId="{639A0ACB-9584-4FEF-9AAB-CABF47B0A4FB}" dt="2023-10-08T21:54:50.709" v="13164" actId="27636"/>
          <ac:spMkLst>
            <pc:docMk/>
            <pc:sldMk cId="1823685225" sldId="267"/>
            <ac:spMk id="5" creationId="{FAF26A12-4FAA-E128-9504-EB19A3CCEBE7}"/>
          </ac:spMkLst>
        </pc:spChg>
        <pc:spChg chg="mod">
          <ac:chgData name="Ellen Allde" userId="aa2167e8-16e7-44cb-b0e4-1386f0c48d36" providerId="ADAL" clId="{639A0ACB-9584-4FEF-9AAB-CABF47B0A4FB}" dt="2023-10-08T16:00:23.074" v="4209" actId="2711"/>
          <ac:spMkLst>
            <pc:docMk/>
            <pc:sldMk cId="1823685225" sldId="267"/>
            <ac:spMk id="6" creationId="{C01FA3AF-B8DF-43CF-6878-7B8F75FEE19E}"/>
          </ac:spMkLst>
        </pc:spChg>
        <pc:spChg chg="mod">
          <ac:chgData name="Ellen Allde" userId="aa2167e8-16e7-44cb-b0e4-1386f0c48d36" providerId="ADAL" clId="{639A0ACB-9584-4FEF-9AAB-CABF47B0A4FB}" dt="2023-10-08T21:50:44.953" v="12959" actId="1076"/>
          <ac:spMkLst>
            <pc:docMk/>
            <pc:sldMk cId="1823685225" sldId="267"/>
            <ac:spMk id="7" creationId="{5DED421B-E77C-773C-14DF-DD5F2418D057}"/>
          </ac:spMkLst>
        </pc:spChg>
        <pc:spChg chg="mod">
          <ac:chgData name="Ellen Allde" userId="aa2167e8-16e7-44cb-b0e4-1386f0c48d36" providerId="ADAL" clId="{639A0ACB-9584-4FEF-9AAB-CABF47B0A4FB}" dt="2023-10-08T21:58:48.989" v="13390" actId="27636"/>
          <ac:spMkLst>
            <pc:docMk/>
            <pc:sldMk cId="1823685225" sldId="267"/>
            <ac:spMk id="8" creationId="{48B4D740-E254-0E83-4F49-D4EE7C16F5E6}"/>
          </ac:spMkLst>
        </pc:spChg>
        <pc:spChg chg="mod">
          <ac:chgData name="Ellen Allde" userId="aa2167e8-16e7-44cb-b0e4-1386f0c48d36" providerId="ADAL" clId="{639A0ACB-9584-4FEF-9AAB-CABF47B0A4FB}" dt="2023-10-08T21:56:44.931" v="13187" actId="20577"/>
          <ac:spMkLst>
            <pc:docMk/>
            <pc:sldMk cId="1823685225" sldId="267"/>
            <ac:spMk id="9" creationId="{1F9A81B5-61B9-0F0B-9309-9E8311270361}"/>
          </ac:spMkLst>
        </pc:spChg>
        <pc:spChg chg="del mod">
          <ac:chgData name="Ellen Allde" userId="aa2167e8-16e7-44cb-b0e4-1386f0c48d36" providerId="ADAL" clId="{639A0ACB-9584-4FEF-9AAB-CABF47B0A4FB}" dt="2023-10-08T21:54:58.424" v="13165" actId="478"/>
          <ac:spMkLst>
            <pc:docMk/>
            <pc:sldMk cId="1823685225" sldId="267"/>
            <ac:spMk id="10" creationId="{C7C60A66-315D-FDDA-1C09-B171CD0E45F7}"/>
          </ac:spMkLst>
        </pc:spChg>
        <pc:spChg chg="mod">
          <ac:chgData name="Ellen Allde" userId="aa2167e8-16e7-44cb-b0e4-1386f0c48d36" providerId="ADAL" clId="{639A0ACB-9584-4FEF-9AAB-CABF47B0A4FB}" dt="2023-10-08T21:58:11.656" v="13293" actId="2710"/>
          <ac:spMkLst>
            <pc:docMk/>
            <pc:sldMk cId="1823685225" sldId="267"/>
            <ac:spMk id="11" creationId="{65EC9CFC-6AAD-4C5E-E2DF-AE32F29BDD34}"/>
          </ac:spMkLst>
        </pc:spChg>
      </pc:sldChg>
      <pc:sldChg chg="addSp modSp add mod ord modAnim">
        <pc:chgData name="Ellen Allde" userId="aa2167e8-16e7-44cb-b0e4-1386f0c48d36" providerId="ADAL" clId="{639A0ACB-9584-4FEF-9AAB-CABF47B0A4FB}" dt="2023-10-08T17:25:29.044" v="8207"/>
        <pc:sldMkLst>
          <pc:docMk/>
          <pc:sldMk cId="1410550239" sldId="268"/>
        </pc:sldMkLst>
        <pc:spChg chg="mod">
          <ac:chgData name="Ellen Allde" userId="aa2167e8-16e7-44cb-b0e4-1386f0c48d36" providerId="ADAL" clId="{639A0ACB-9584-4FEF-9AAB-CABF47B0A4FB}" dt="2023-10-08T16:02:15.920" v="4247" actId="20577"/>
          <ac:spMkLst>
            <pc:docMk/>
            <pc:sldMk cId="1410550239" sldId="268"/>
            <ac:spMk id="2" creationId="{F35E9351-6F1F-8F08-AB15-21D2CE310BCB}"/>
          </ac:spMkLst>
        </pc:spChg>
        <pc:spChg chg="mod">
          <ac:chgData name="Ellen Allde" userId="aa2167e8-16e7-44cb-b0e4-1386f0c48d36" providerId="ADAL" clId="{639A0ACB-9584-4FEF-9AAB-CABF47B0A4FB}" dt="2023-10-08T16:02:42.251" v="4283"/>
          <ac:spMkLst>
            <pc:docMk/>
            <pc:sldMk cId="1410550239" sldId="268"/>
            <ac:spMk id="3" creationId="{A5FEBD3A-F5A0-5F3E-CE4A-824DCCEB8229}"/>
          </ac:spMkLst>
        </pc:spChg>
        <pc:spChg chg="mod">
          <ac:chgData name="Ellen Allde" userId="aa2167e8-16e7-44cb-b0e4-1386f0c48d36" providerId="ADAL" clId="{639A0ACB-9584-4FEF-9AAB-CABF47B0A4FB}" dt="2023-10-08T16:02:25.772" v="4282" actId="20577"/>
          <ac:spMkLst>
            <pc:docMk/>
            <pc:sldMk cId="1410550239" sldId="268"/>
            <ac:spMk id="4" creationId="{A3E67C13-83ED-2E29-9CC6-7500477E6B3C}"/>
          </ac:spMkLst>
        </pc:spChg>
        <pc:spChg chg="add mod">
          <ac:chgData name="Ellen Allde" userId="aa2167e8-16e7-44cb-b0e4-1386f0c48d36" providerId="ADAL" clId="{639A0ACB-9584-4FEF-9AAB-CABF47B0A4FB}" dt="2023-10-08T17:25:19.836" v="8206" actId="1076"/>
          <ac:spMkLst>
            <pc:docMk/>
            <pc:sldMk cId="1410550239" sldId="268"/>
            <ac:spMk id="6" creationId="{D4516C93-D83C-09CB-F9F0-92413A305798}"/>
          </ac:spMkLst>
        </pc:spChg>
        <pc:picChg chg="add mod">
          <ac:chgData name="Ellen Allde" userId="aa2167e8-16e7-44cb-b0e4-1386f0c48d36" providerId="ADAL" clId="{639A0ACB-9584-4FEF-9AAB-CABF47B0A4FB}" dt="2023-10-08T16:08:55.366" v="4286" actId="14100"/>
          <ac:picMkLst>
            <pc:docMk/>
            <pc:sldMk cId="1410550239" sldId="268"/>
            <ac:picMk id="5" creationId="{123E0207-79C6-A6C6-9922-DEF22D5E7A74}"/>
          </ac:picMkLst>
        </pc:picChg>
      </pc:sldChg>
      <pc:sldChg chg="addSp delSp modSp add mod ord modAnim modNotesTx">
        <pc:chgData name="Ellen Allde" userId="aa2167e8-16e7-44cb-b0e4-1386f0c48d36" providerId="ADAL" clId="{639A0ACB-9584-4FEF-9AAB-CABF47B0A4FB}" dt="2023-10-08T16:51:56.703" v="6614" actId="20577"/>
        <pc:sldMkLst>
          <pc:docMk/>
          <pc:sldMk cId="60945368" sldId="269"/>
        </pc:sldMkLst>
        <pc:spChg chg="mod">
          <ac:chgData name="Ellen Allde" userId="aa2167e8-16e7-44cb-b0e4-1386f0c48d36" providerId="ADAL" clId="{639A0ACB-9584-4FEF-9AAB-CABF47B0A4FB}" dt="2023-10-08T16:09:13.974" v="4297" actId="20577"/>
          <ac:spMkLst>
            <pc:docMk/>
            <pc:sldMk cId="60945368" sldId="269"/>
            <ac:spMk id="2" creationId="{F35E9351-6F1F-8F08-AB15-21D2CE310BCB}"/>
          </ac:spMkLst>
        </pc:spChg>
        <pc:spChg chg="del">
          <ac:chgData name="Ellen Allde" userId="aa2167e8-16e7-44cb-b0e4-1386f0c48d36" providerId="ADAL" clId="{639A0ACB-9584-4FEF-9AAB-CABF47B0A4FB}" dt="2023-10-08T16:13:09.783" v="4434" actId="478"/>
          <ac:spMkLst>
            <pc:docMk/>
            <pc:sldMk cId="60945368" sldId="269"/>
            <ac:spMk id="3" creationId="{94230EB9-5DA1-DB16-6D9E-076295083959}"/>
          </ac:spMkLst>
        </pc:spChg>
        <pc:spChg chg="mod">
          <ac:chgData name="Ellen Allde" userId="aa2167e8-16e7-44cb-b0e4-1386f0c48d36" providerId="ADAL" clId="{639A0ACB-9584-4FEF-9AAB-CABF47B0A4FB}" dt="2023-10-08T16:09:29.027" v="4333" actId="20577"/>
          <ac:spMkLst>
            <pc:docMk/>
            <pc:sldMk cId="60945368" sldId="269"/>
            <ac:spMk id="4" creationId="{A3E67C13-83ED-2E29-9CC6-7500477E6B3C}"/>
          </ac:spMkLst>
        </pc:spChg>
        <pc:spChg chg="mod">
          <ac:chgData name="Ellen Allde" userId="aa2167e8-16e7-44cb-b0e4-1386f0c48d36" providerId="ADAL" clId="{639A0ACB-9584-4FEF-9AAB-CABF47B0A4FB}" dt="2023-10-08T16:13:54.048" v="4488" actId="20577"/>
          <ac:spMkLst>
            <pc:docMk/>
            <pc:sldMk cId="60945368" sldId="269"/>
            <ac:spMk id="5" creationId="{5A040F13-0986-2A7C-2D0A-65C9D333D817}"/>
          </ac:spMkLst>
        </pc:spChg>
        <pc:spChg chg="mod">
          <ac:chgData name="Ellen Allde" userId="aa2167e8-16e7-44cb-b0e4-1386f0c48d36" providerId="ADAL" clId="{639A0ACB-9584-4FEF-9AAB-CABF47B0A4FB}" dt="2023-10-08T16:15:08.280" v="4648" actId="114"/>
          <ac:spMkLst>
            <pc:docMk/>
            <pc:sldMk cId="60945368" sldId="269"/>
            <ac:spMk id="6" creationId="{DB047831-A04E-A1E7-12EA-3BB8374D0A7E}"/>
          </ac:spMkLst>
        </pc:spChg>
        <pc:spChg chg="mod">
          <ac:chgData name="Ellen Allde" userId="aa2167e8-16e7-44cb-b0e4-1386f0c48d36" providerId="ADAL" clId="{639A0ACB-9584-4FEF-9AAB-CABF47B0A4FB}" dt="2023-10-08T16:17:52.887" v="4911" actId="14100"/>
          <ac:spMkLst>
            <pc:docMk/>
            <pc:sldMk cId="60945368" sldId="269"/>
            <ac:spMk id="7" creationId="{CD103E69-11E6-FF5D-AB78-45554959D964}"/>
          </ac:spMkLst>
        </pc:spChg>
        <pc:spChg chg="add mod">
          <ac:chgData name="Ellen Allde" userId="aa2167e8-16e7-44cb-b0e4-1386f0c48d36" providerId="ADAL" clId="{639A0ACB-9584-4FEF-9AAB-CABF47B0A4FB}" dt="2023-10-08T16:17:33.118" v="4906" actId="5793"/>
          <ac:spMkLst>
            <pc:docMk/>
            <pc:sldMk cId="60945368" sldId="269"/>
            <ac:spMk id="8" creationId="{4EDC3A9F-499D-A7C3-0A36-3E8A58B9F2AA}"/>
          </ac:spMkLst>
        </pc:spChg>
      </pc:sldChg>
      <pc:sldChg chg="delSp modSp new mod modNotesTx">
        <pc:chgData name="Ellen Allde" userId="aa2167e8-16e7-44cb-b0e4-1386f0c48d36" providerId="ADAL" clId="{639A0ACB-9584-4FEF-9AAB-CABF47B0A4FB}" dt="2023-10-08T16:24:22.814" v="5717" actId="20577"/>
        <pc:sldMkLst>
          <pc:docMk/>
          <pc:sldMk cId="1029599141" sldId="270"/>
        </pc:sldMkLst>
        <pc:spChg chg="mod">
          <ac:chgData name="Ellen Allde" userId="aa2167e8-16e7-44cb-b0e4-1386f0c48d36" providerId="ADAL" clId="{639A0ACB-9584-4FEF-9AAB-CABF47B0A4FB}" dt="2023-10-08T16:23:48.295" v="5538" actId="20577"/>
          <ac:spMkLst>
            <pc:docMk/>
            <pc:sldMk cId="1029599141" sldId="270"/>
            <ac:spMk id="2" creationId="{3457E884-1777-83A9-0BB5-8DA1FF29875A}"/>
          </ac:spMkLst>
        </pc:spChg>
        <pc:spChg chg="del">
          <ac:chgData name="Ellen Allde" userId="aa2167e8-16e7-44cb-b0e4-1386f0c48d36" providerId="ADAL" clId="{639A0ACB-9584-4FEF-9AAB-CABF47B0A4FB}" dt="2023-10-08T16:22:07.153" v="5075" actId="478"/>
          <ac:spMkLst>
            <pc:docMk/>
            <pc:sldMk cId="1029599141" sldId="270"/>
            <ac:spMk id="3" creationId="{04B715B7-3CCE-1550-CBE2-70CFB161EBFF}"/>
          </ac:spMkLst>
        </pc:spChg>
        <pc:spChg chg="del">
          <ac:chgData name="Ellen Allde" userId="aa2167e8-16e7-44cb-b0e4-1386f0c48d36" providerId="ADAL" clId="{639A0ACB-9584-4FEF-9AAB-CABF47B0A4FB}" dt="2023-10-08T16:22:13.064" v="5077" actId="478"/>
          <ac:spMkLst>
            <pc:docMk/>
            <pc:sldMk cId="1029599141" sldId="270"/>
            <ac:spMk id="4" creationId="{2D1F98E3-B346-DFBE-6E95-E3ADE1378118}"/>
          </ac:spMkLst>
        </pc:spChg>
        <pc:spChg chg="del mod">
          <ac:chgData name="Ellen Allde" userId="aa2167e8-16e7-44cb-b0e4-1386f0c48d36" providerId="ADAL" clId="{639A0ACB-9584-4FEF-9AAB-CABF47B0A4FB}" dt="2023-10-08T16:22:18.936" v="5080" actId="478"/>
          <ac:spMkLst>
            <pc:docMk/>
            <pc:sldMk cId="1029599141" sldId="270"/>
            <ac:spMk id="5" creationId="{C1E43068-CFD5-1005-9259-F6A9CBB5B41C}"/>
          </ac:spMkLst>
        </pc:spChg>
        <pc:spChg chg="del">
          <ac:chgData name="Ellen Allde" userId="aa2167e8-16e7-44cb-b0e4-1386f0c48d36" providerId="ADAL" clId="{639A0ACB-9584-4FEF-9AAB-CABF47B0A4FB}" dt="2023-10-08T16:22:13.064" v="5077" actId="478"/>
          <ac:spMkLst>
            <pc:docMk/>
            <pc:sldMk cId="1029599141" sldId="270"/>
            <ac:spMk id="6" creationId="{CF4D8BFA-D23C-A81E-AB72-DCC1F426D368}"/>
          </ac:spMkLst>
        </pc:spChg>
        <pc:spChg chg="del">
          <ac:chgData name="Ellen Allde" userId="aa2167e8-16e7-44cb-b0e4-1386f0c48d36" providerId="ADAL" clId="{639A0ACB-9584-4FEF-9AAB-CABF47B0A4FB}" dt="2023-10-08T16:22:14.779" v="5078" actId="478"/>
          <ac:spMkLst>
            <pc:docMk/>
            <pc:sldMk cId="1029599141" sldId="270"/>
            <ac:spMk id="7" creationId="{73F80C92-9078-1715-46A6-FFB9525CDB88}"/>
          </ac:spMkLst>
        </pc:spChg>
        <pc:spChg chg="del">
          <ac:chgData name="Ellen Allde" userId="aa2167e8-16e7-44cb-b0e4-1386f0c48d36" providerId="ADAL" clId="{639A0ACB-9584-4FEF-9AAB-CABF47B0A4FB}" dt="2023-10-08T16:22:13.064" v="5077" actId="478"/>
          <ac:spMkLst>
            <pc:docMk/>
            <pc:sldMk cId="1029599141" sldId="270"/>
            <ac:spMk id="8" creationId="{E67367E0-8BCC-1527-16EA-FE8277B6336B}"/>
          </ac:spMkLst>
        </pc:spChg>
        <pc:spChg chg="del">
          <ac:chgData name="Ellen Allde" userId="aa2167e8-16e7-44cb-b0e4-1386f0c48d36" providerId="ADAL" clId="{639A0ACB-9584-4FEF-9AAB-CABF47B0A4FB}" dt="2023-10-08T16:22:14.779" v="5078" actId="478"/>
          <ac:spMkLst>
            <pc:docMk/>
            <pc:sldMk cId="1029599141" sldId="270"/>
            <ac:spMk id="9" creationId="{CEFE4AC5-FDAA-286E-EF57-EF9FE91ED78A}"/>
          </ac:spMkLst>
        </pc:spChg>
      </pc:sldChg>
      <pc:sldChg chg="addSp modSp add mod modNotesTx">
        <pc:chgData name="Ellen Allde" userId="aa2167e8-16e7-44cb-b0e4-1386f0c48d36" providerId="ADAL" clId="{639A0ACB-9584-4FEF-9AAB-CABF47B0A4FB}" dt="2023-10-08T17:19:01.081" v="8013" actId="20577"/>
        <pc:sldMkLst>
          <pc:docMk/>
          <pc:sldMk cId="4067443012" sldId="271"/>
        </pc:sldMkLst>
        <pc:spChg chg="mod">
          <ac:chgData name="Ellen Allde" userId="aa2167e8-16e7-44cb-b0e4-1386f0c48d36" providerId="ADAL" clId="{639A0ACB-9584-4FEF-9AAB-CABF47B0A4FB}" dt="2023-10-08T16:29:53.051" v="6389" actId="1076"/>
          <ac:spMkLst>
            <pc:docMk/>
            <pc:sldMk cId="4067443012" sldId="271"/>
            <ac:spMk id="2" creationId="{3457E884-1777-83A9-0BB5-8DA1FF29875A}"/>
          </ac:spMkLst>
        </pc:spChg>
        <pc:spChg chg="add mod">
          <ac:chgData name="Ellen Allde" userId="aa2167e8-16e7-44cb-b0e4-1386f0c48d36" providerId="ADAL" clId="{639A0ACB-9584-4FEF-9AAB-CABF47B0A4FB}" dt="2023-10-08T16:57:33.976" v="7084" actId="113"/>
          <ac:spMkLst>
            <pc:docMk/>
            <pc:sldMk cId="4067443012" sldId="271"/>
            <ac:spMk id="3" creationId="{6EB89390-286B-DF1D-249B-853A90F2870D}"/>
          </ac:spMkLst>
        </pc:spChg>
      </pc:sldChg>
      <pc:sldChg chg="modSp add mod ord">
        <pc:chgData name="Ellen Allde" userId="aa2167e8-16e7-44cb-b0e4-1386f0c48d36" providerId="ADAL" clId="{639A0ACB-9584-4FEF-9AAB-CABF47B0A4FB}" dt="2023-10-08T17:01:51.084" v="7209" actId="21"/>
        <pc:sldMkLst>
          <pc:docMk/>
          <pc:sldMk cId="74095696" sldId="272"/>
        </pc:sldMkLst>
        <pc:spChg chg="mod">
          <ac:chgData name="Ellen Allde" userId="aa2167e8-16e7-44cb-b0e4-1386f0c48d36" providerId="ADAL" clId="{639A0ACB-9584-4FEF-9AAB-CABF47B0A4FB}" dt="2023-10-08T16:59:58.860" v="7130" actId="27636"/>
          <ac:spMkLst>
            <pc:docMk/>
            <pc:sldMk cId="74095696" sldId="272"/>
            <ac:spMk id="2" creationId="{F35E9351-6F1F-8F08-AB15-21D2CE310BCB}"/>
          </ac:spMkLst>
        </pc:spChg>
        <pc:spChg chg="mod">
          <ac:chgData name="Ellen Allde" userId="aa2167e8-16e7-44cb-b0e4-1386f0c48d36" providerId="ADAL" clId="{639A0ACB-9584-4FEF-9AAB-CABF47B0A4FB}" dt="2023-10-08T17:00:20.305" v="7132" actId="404"/>
          <ac:spMkLst>
            <pc:docMk/>
            <pc:sldMk cId="74095696" sldId="272"/>
            <ac:spMk id="3" creationId="{A5FEBD3A-F5A0-5F3E-CE4A-824DCCEB8229}"/>
          </ac:spMkLst>
        </pc:spChg>
        <pc:spChg chg="mod">
          <ac:chgData name="Ellen Allde" userId="aa2167e8-16e7-44cb-b0e4-1386f0c48d36" providerId="ADAL" clId="{639A0ACB-9584-4FEF-9AAB-CABF47B0A4FB}" dt="2023-10-08T17:01:51.084" v="7209" actId="21"/>
          <ac:spMkLst>
            <pc:docMk/>
            <pc:sldMk cId="74095696" sldId="272"/>
            <ac:spMk id="4" creationId="{A3E67C13-83ED-2E29-9CC6-7500477E6B3C}"/>
          </ac:spMkLst>
        </pc:spChg>
      </pc:sldChg>
      <pc:sldChg chg="modSp add del mod ord">
        <pc:chgData name="Ellen Allde" userId="aa2167e8-16e7-44cb-b0e4-1386f0c48d36" providerId="ADAL" clId="{639A0ACB-9584-4FEF-9AAB-CABF47B0A4FB}" dt="2023-10-08T17:01:19.307" v="7184" actId="47"/>
        <pc:sldMkLst>
          <pc:docMk/>
          <pc:sldMk cId="229833" sldId="273"/>
        </pc:sldMkLst>
        <pc:spChg chg="mod">
          <ac:chgData name="Ellen Allde" userId="aa2167e8-16e7-44cb-b0e4-1386f0c48d36" providerId="ADAL" clId="{639A0ACB-9584-4FEF-9AAB-CABF47B0A4FB}" dt="2023-10-08T17:01:17.589" v="7183" actId="20577"/>
          <ac:spMkLst>
            <pc:docMk/>
            <pc:sldMk cId="229833" sldId="273"/>
            <ac:spMk id="2" creationId="{F35E9351-6F1F-8F08-AB15-21D2CE310BCB}"/>
          </ac:spMkLst>
        </pc:spChg>
      </pc:sldChg>
      <pc:sldChg chg="addSp delSp modSp new mod modAnim">
        <pc:chgData name="Ellen Allde" userId="aa2167e8-16e7-44cb-b0e4-1386f0c48d36" providerId="ADAL" clId="{639A0ACB-9584-4FEF-9AAB-CABF47B0A4FB}" dt="2023-10-08T17:08:46.083" v="7697"/>
        <pc:sldMkLst>
          <pc:docMk/>
          <pc:sldMk cId="2465307429" sldId="273"/>
        </pc:sldMkLst>
        <pc:spChg chg="mod">
          <ac:chgData name="Ellen Allde" userId="aa2167e8-16e7-44cb-b0e4-1386f0c48d36" providerId="ADAL" clId="{639A0ACB-9584-4FEF-9AAB-CABF47B0A4FB}" dt="2023-10-08T17:02:09.060" v="7215" actId="113"/>
          <ac:spMkLst>
            <pc:docMk/>
            <pc:sldMk cId="2465307429" sldId="273"/>
            <ac:spMk id="2" creationId="{04DFF593-B0E4-263F-3A63-07426AC0DF08}"/>
          </ac:spMkLst>
        </pc:spChg>
        <pc:spChg chg="del">
          <ac:chgData name="Ellen Allde" userId="aa2167e8-16e7-44cb-b0e4-1386f0c48d36" providerId="ADAL" clId="{639A0ACB-9584-4FEF-9AAB-CABF47B0A4FB}" dt="2023-10-08T17:02:11.538" v="7216" actId="478"/>
          <ac:spMkLst>
            <pc:docMk/>
            <pc:sldMk cId="2465307429" sldId="273"/>
            <ac:spMk id="3" creationId="{2FAB0C3E-3529-5252-713D-1891C8E6C0BB}"/>
          </ac:spMkLst>
        </pc:spChg>
        <pc:spChg chg="mod">
          <ac:chgData name="Ellen Allde" userId="aa2167e8-16e7-44cb-b0e4-1386f0c48d36" providerId="ADAL" clId="{639A0ACB-9584-4FEF-9AAB-CABF47B0A4FB}" dt="2023-10-08T17:04:24.289" v="7418" actId="403"/>
          <ac:spMkLst>
            <pc:docMk/>
            <pc:sldMk cId="2465307429" sldId="273"/>
            <ac:spMk id="4" creationId="{BD3406BF-1492-B52B-5B9E-33B0FB83A6BE}"/>
          </ac:spMkLst>
        </pc:spChg>
        <pc:spChg chg="mod">
          <ac:chgData name="Ellen Allde" userId="aa2167e8-16e7-44cb-b0e4-1386f0c48d36" providerId="ADAL" clId="{639A0ACB-9584-4FEF-9AAB-CABF47B0A4FB}" dt="2023-10-08T17:05:39.024" v="7593" actId="14100"/>
          <ac:spMkLst>
            <pc:docMk/>
            <pc:sldMk cId="2465307429" sldId="273"/>
            <ac:spMk id="5" creationId="{2BAB66A5-8024-6F19-4417-262DFF2A9572}"/>
          </ac:spMkLst>
        </pc:spChg>
        <pc:spChg chg="del">
          <ac:chgData name="Ellen Allde" userId="aa2167e8-16e7-44cb-b0e4-1386f0c48d36" providerId="ADAL" clId="{639A0ACB-9584-4FEF-9AAB-CABF47B0A4FB}" dt="2023-10-08T17:02:12.970" v="7217" actId="478"/>
          <ac:spMkLst>
            <pc:docMk/>
            <pc:sldMk cId="2465307429" sldId="273"/>
            <ac:spMk id="6" creationId="{3A18F47F-4C36-7E72-EEFB-88E15656A4D6}"/>
          </ac:spMkLst>
        </pc:spChg>
        <pc:spChg chg="mod">
          <ac:chgData name="Ellen Allde" userId="aa2167e8-16e7-44cb-b0e4-1386f0c48d36" providerId="ADAL" clId="{639A0ACB-9584-4FEF-9AAB-CABF47B0A4FB}" dt="2023-10-08T17:03:42.668" v="7352" actId="20577"/>
          <ac:spMkLst>
            <pc:docMk/>
            <pc:sldMk cId="2465307429" sldId="273"/>
            <ac:spMk id="7" creationId="{CD14C178-DC30-FEE9-227A-4B85F5C1DBC5}"/>
          </ac:spMkLst>
        </pc:spChg>
        <pc:spChg chg="mod">
          <ac:chgData name="Ellen Allde" userId="aa2167e8-16e7-44cb-b0e4-1386f0c48d36" providerId="ADAL" clId="{639A0ACB-9584-4FEF-9AAB-CABF47B0A4FB}" dt="2023-10-08T17:05:08.684" v="7553" actId="313"/>
          <ac:spMkLst>
            <pc:docMk/>
            <pc:sldMk cId="2465307429" sldId="273"/>
            <ac:spMk id="8" creationId="{B1C79552-45EA-2726-55A8-2E1F6467418E}"/>
          </ac:spMkLst>
        </pc:spChg>
        <pc:spChg chg="del">
          <ac:chgData name="Ellen Allde" userId="aa2167e8-16e7-44cb-b0e4-1386f0c48d36" providerId="ADAL" clId="{639A0ACB-9584-4FEF-9AAB-CABF47B0A4FB}" dt="2023-10-08T17:02:14.421" v="7218" actId="478"/>
          <ac:spMkLst>
            <pc:docMk/>
            <pc:sldMk cId="2465307429" sldId="273"/>
            <ac:spMk id="9" creationId="{CF558CAC-5F50-966F-424F-16841E786005}"/>
          </ac:spMkLst>
        </pc:spChg>
        <pc:spChg chg="mod">
          <ac:chgData name="Ellen Allde" userId="aa2167e8-16e7-44cb-b0e4-1386f0c48d36" providerId="ADAL" clId="{639A0ACB-9584-4FEF-9AAB-CABF47B0A4FB}" dt="2023-10-08T17:03:49.073" v="7370" actId="20577"/>
          <ac:spMkLst>
            <pc:docMk/>
            <pc:sldMk cId="2465307429" sldId="273"/>
            <ac:spMk id="10" creationId="{DBEF0256-8998-1D16-98D5-0F041594806F}"/>
          </ac:spMkLst>
        </pc:spChg>
        <pc:spChg chg="mod">
          <ac:chgData name="Ellen Allde" userId="aa2167e8-16e7-44cb-b0e4-1386f0c48d36" providerId="ADAL" clId="{639A0ACB-9584-4FEF-9AAB-CABF47B0A4FB}" dt="2023-10-08T17:05:24.944" v="7592" actId="20577"/>
          <ac:spMkLst>
            <pc:docMk/>
            <pc:sldMk cId="2465307429" sldId="273"/>
            <ac:spMk id="11" creationId="{D8453864-2C60-B05E-DDC0-C25226B8F0EB}"/>
          </ac:spMkLst>
        </pc:spChg>
        <pc:spChg chg="add mod">
          <ac:chgData name="Ellen Allde" userId="aa2167e8-16e7-44cb-b0e4-1386f0c48d36" providerId="ADAL" clId="{639A0ACB-9584-4FEF-9AAB-CABF47B0A4FB}" dt="2023-10-08T17:02:53.971" v="7266" actId="20577"/>
          <ac:spMkLst>
            <pc:docMk/>
            <pc:sldMk cId="2465307429" sldId="273"/>
            <ac:spMk id="12" creationId="{0F0482F8-CC70-8BEC-C3DE-25F4237B0F85}"/>
          </ac:spMkLst>
        </pc:spChg>
        <pc:spChg chg="add mod">
          <ac:chgData name="Ellen Allde" userId="aa2167e8-16e7-44cb-b0e4-1386f0c48d36" providerId="ADAL" clId="{639A0ACB-9584-4FEF-9AAB-CABF47B0A4FB}" dt="2023-10-08T17:06:17.944" v="7631" actId="1076"/>
          <ac:spMkLst>
            <pc:docMk/>
            <pc:sldMk cId="2465307429" sldId="273"/>
            <ac:spMk id="13" creationId="{53808B29-BD77-36B7-DB41-22F4D185049D}"/>
          </ac:spMkLst>
        </pc:spChg>
        <pc:spChg chg="add mod">
          <ac:chgData name="Ellen Allde" userId="aa2167e8-16e7-44cb-b0e4-1386f0c48d36" providerId="ADAL" clId="{639A0ACB-9584-4FEF-9AAB-CABF47B0A4FB}" dt="2023-10-08T17:07:11.319" v="7685" actId="1076"/>
          <ac:spMkLst>
            <pc:docMk/>
            <pc:sldMk cId="2465307429" sldId="273"/>
            <ac:spMk id="14" creationId="{047E3D82-7DF9-7751-24A7-265A55312553}"/>
          </ac:spMkLst>
        </pc:spChg>
        <pc:spChg chg="add mod">
          <ac:chgData name="Ellen Allde" userId="aa2167e8-16e7-44cb-b0e4-1386f0c48d36" providerId="ADAL" clId="{639A0ACB-9584-4FEF-9AAB-CABF47B0A4FB}" dt="2023-10-08T17:07:06.093" v="7684" actId="1076"/>
          <ac:spMkLst>
            <pc:docMk/>
            <pc:sldMk cId="2465307429" sldId="273"/>
            <ac:spMk id="15" creationId="{798AD822-0229-025B-3175-D0C19CE7D43B}"/>
          </ac:spMkLst>
        </pc:spChg>
        <pc:spChg chg="add mod">
          <ac:chgData name="Ellen Allde" userId="aa2167e8-16e7-44cb-b0e4-1386f0c48d36" providerId="ADAL" clId="{639A0ACB-9584-4FEF-9AAB-CABF47B0A4FB}" dt="2023-10-08T17:08:13.805" v="7694" actId="1076"/>
          <ac:spMkLst>
            <pc:docMk/>
            <pc:sldMk cId="2465307429" sldId="273"/>
            <ac:spMk id="16" creationId="{7BC418CF-C94E-2FD8-84C2-6D2E170BD037}"/>
          </ac:spMkLst>
        </pc:spChg>
        <pc:spChg chg="add mod">
          <ac:chgData name="Ellen Allde" userId="aa2167e8-16e7-44cb-b0e4-1386f0c48d36" providerId="ADAL" clId="{639A0ACB-9584-4FEF-9AAB-CABF47B0A4FB}" dt="2023-10-08T17:07:58.367" v="7691" actId="1076"/>
          <ac:spMkLst>
            <pc:docMk/>
            <pc:sldMk cId="2465307429" sldId="273"/>
            <ac:spMk id="17" creationId="{D393A8A8-59C0-7306-1317-8C6D9AA53000}"/>
          </ac:spMkLst>
        </pc:spChg>
        <pc:spChg chg="add mod">
          <ac:chgData name="Ellen Allde" userId="aa2167e8-16e7-44cb-b0e4-1386f0c48d36" providerId="ADAL" clId="{639A0ACB-9584-4FEF-9AAB-CABF47B0A4FB}" dt="2023-10-08T17:08:08.048" v="7693" actId="1076"/>
          <ac:spMkLst>
            <pc:docMk/>
            <pc:sldMk cId="2465307429" sldId="273"/>
            <ac:spMk id="18" creationId="{F1855418-ECCB-0E88-2866-862080585283}"/>
          </ac:spMkLst>
        </pc:spChg>
      </pc:sldChg>
      <pc:sldChg chg="addSp delSp modSp new mod modAnim modNotesTx">
        <pc:chgData name="Ellen Allde" userId="aa2167e8-16e7-44cb-b0e4-1386f0c48d36" providerId="ADAL" clId="{639A0ACB-9584-4FEF-9AAB-CABF47B0A4FB}" dt="2023-10-08T22:05:35.126" v="13713" actId="27636"/>
        <pc:sldMkLst>
          <pc:docMk/>
          <pc:sldMk cId="1697172028" sldId="274"/>
        </pc:sldMkLst>
        <pc:spChg chg="del mod">
          <ac:chgData name="Ellen Allde" userId="aa2167e8-16e7-44cb-b0e4-1386f0c48d36" providerId="ADAL" clId="{639A0ACB-9584-4FEF-9AAB-CABF47B0A4FB}" dt="2023-10-08T17:25:42.061" v="8208" actId="478"/>
          <ac:spMkLst>
            <pc:docMk/>
            <pc:sldMk cId="1697172028" sldId="274"/>
            <ac:spMk id="2" creationId="{09843961-622F-456C-6A5C-6F66DC8386CA}"/>
          </ac:spMkLst>
        </pc:spChg>
        <pc:spChg chg="mod">
          <ac:chgData name="Ellen Allde" userId="aa2167e8-16e7-44cb-b0e4-1386f0c48d36" providerId="ADAL" clId="{639A0ACB-9584-4FEF-9AAB-CABF47B0A4FB}" dt="2023-10-08T17:26:59.038" v="8255" actId="114"/>
          <ac:spMkLst>
            <pc:docMk/>
            <pc:sldMk cId="1697172028" sldId="274"/>
            <ac:spMk id="3" creationId="{6AB0D2E5-1501-10C2-BE8D-432AF97F9D6F}"/>
          </ac:spMkLst>
        </pc:spChg>
        <pc:spChg chg="del mod">
          <ac:chgData name="Ellen Allde" userId="aa2167e8-16e7-44cb-b0e4-1386f0c48d36" providerId="ADAL" clId="{639A0ACB-9584-4FEF-9AAB-CABF47B0A4FB}" dt="2023-10-08T17:27:01.825" v="8256" actId="478"/>
          <ac:spMkLst>
            <pc:docMk/>
            <pc:sldMk cId="1697172028" sldId="274"/>
            <ac:spMk id="4" creationId="{A98A4CEB-42E8-2C60-381C-646FCFDD5808}"/>
          </ac:spMkLst>
        </pc:spChg>
        <pc:spChg chg="mod">
          <ac:chgData name="Ellen Allde" userId="aa2167e8-16e7-44cb-b0e4-1386f0c48d36" providerId="ADAL" clId="{639A0ACB-9584-4FEF-9AAB-CABF47B0A4FB}" dt="2023-10-08T17:27:54.868" v="8283" actId="113"/>
          <ac:spMkLst>
            <pc:docMk/>
            <pc:sldMk cId="1697172028" sldId="274"/>
            <ac:spMk id="5" creationId="{9CB9F73C-1038-4C1D-1B0C-08E8C1A74040}"/>
          </ac:spMkLst>
        </pc:spChg>
        <pc:spChg chg="mod">
          <ac:chgData name="Ellen Allde" userId="aa2167e8-16e7-44cb-b0e4-1386f0c48d36" providerId="ADAL" clId="{639A0ACB-9584-4FEF-9AAB-CABF47B0A4FB}" dt="2023-10-08T17:48:55.757" v="8646" actId="20577"/>
          <ac:spMkLst>
            <pc:docMk/>
            <pc:sldMk cId="1697172028" sldId="274"/>
            <ac:spMk id="6" creationId="{46B60FDD-295E-91B3-4A12-8C38996CD357}"/>
          </ac:spMkLst>
        </pc:spChg>
        <pc:spChg chg="del mod">
          <ac:chgData name="Ellen Allde" userId="aa2167e8-16e7-44cb-b0e4-1386f0c48d36" providerId="ADAL" clId="{639A0ACB-9584-4FEF-9AAB-CABF47B0A4FB}" dt="2023-10-08T17:46:48.275" v="8401" actId="478"/>
          <ac:spMkLst>
            <pc:docMk/>
            <pc:sldMk cId="1697172028" sldId="274"/>
            <ac:spMk id="7" creationId="{6DBEF858-B992-8BD0-3EA0-20E8A5D08428}"/>
          </ac:spMkLst>
        </pc:spChg>
        <pc:spChg chg="mod">
          <ac:chgData name="Ellen Allde" userId="aa2167e8-16e7-44cb-b0e4-1386f0c48d36" providerId="ADAL" clId="{639A0ACB-9584-4FEF-9AAB-CABF47B0A4FB}" dt="2023-10-08T17:50:17.598" v="8647" actId="20577"/>
          <ac:spMkLst>
            <pc:docMk/>
            <pc:sldMk cId="1697172028" sldId="274"/>
            <ac:spMk id="8" creationId="{2D227FF3-6ABF-4BA3-046D-8EBF5AE8DAC9}"/>
          </ac:spMkLst>
        </pc:spChg>
        <pc:spChg chg="mod">
          <ac:chgData name="Ellen Allde" userId="aa2167e8-16e7-44cb-b0e4-1386f0c48d36" providerId="ADAL" clId="{639A0ACB-9584-4FEF-9AAB-CABF47B0A4FB}" dt="2023-10-08T22:03:18.232" v="13447" actId="20577"/>
          <ac:spMkLst>
            <pc:docMk/>
            <pc:sldMk cId="1697172028" sldId="274"/>
            <ac:spMk id="9" creationId="{B467390F-C84F-F46F-075B-7112D8DF57EB}"/>
          </ac:spMkLst>
        </pc:spChg>
        <pc:spChg chg="del mod">
          <ac:chgData name="Ellen Allde" userId="aa2167e8-16e7-44cb-b0e4-1386f0c48d36" providerId="ADAL" clId="{639A0ACB-9584-4FEF-9AAB-CABF47B0A4FB}" dt="2023-10-08T22:03:20.080" v="13448" actId="478"/>
          <ac:spMkLst>
            <pc:docMk/>
            <pc:sldMk cId="1697172028" sldId="274"/>
            <ac:spMk id="10" creationId="{4F0CA8D5-60E1-EB33-988D-DCA245F093EC}"/>
          </ac:spMkLst>
        </pc:spChg>
        <pc:spChg chg="mod">
          <ac:chgData name="Ellen Allde" userId="aa2167e8-16e7-44cb-b0e4-1386f0c48d36" providerId="ADAL" clId="{639A0ACB-9584-4FEF-9AAB-CABF47B0A4FB}" dt="2023-10-08T22:05:35.126" v="13713" actId="27636"/>
          <ac:spMkLst>
            <pc:docMk/>
            <pc:sldMk cId="1697172028" sldId="274"/>
            <ac:spMk id="11" creationId="{6F6706DD-F4E2-D882-4D07-08C370B4B25D}"/>
          </ac:spMkLst>
        </pc:spChg>
        <pc:spChg chg="add del mod">
          <ac:chgData name="Ellen Allde" userId="aa2167e8-16e7-44cb-b0e4-1386f0c48d36" providerId="ADAL" clId="{639A0ACB-9584-4FEF-9AAB-CABF47B0A4FB}" dt="2023-10-08T17:25:43.031" v="8209" actId="478"/>
          <ac:spMkLst>
            <pc:docMk/>
            <pc:sldMk cId="1697172028" sldId="274"/>
            <ac:spMk id="13" creationId="{CCDEF045-3C68-9CE5-D0C4-4D1B9A601577}"/>
          </ac:spMkLst>
        </pc:spChg>
        <pc:spChg chg="add mod">
          <ac:chgData name="Ellen Allde" userId="aa2167e8-16e7-44cb-b0e4-1386f0c48d36" providerId="ADAL" clId="{639A0ACB-9584-4FEF-9AAB-CABF47B0A4FB}" dt="2023-10-08T17:25:55.137" v="8214" actId="1076"/>
          <ac:spMkLst>
            <pc:docMk/>
            <pc:sldMk cId="1697172028" sldId="274"/>
            <ac:spMk id="14" creationId="{F17F66BA-8382-0BA7-5FD4-188BFB006B14}"/>
          </ac:spMkLst>
        </pc:spChg>
      </pc:sldChg>
      <pc:sldChg chg="addSp delSp modSp new mod">
        <pc:chgData name="Ellen Allde" userId="aa2167e8-16e7-44cb-b0e4-1386f0c48d36" providerId="ADAL" clId="{639A0ACB-9584-4FEF-9AAB-CABF47B0A4FB}" dt="2023-10-08T21:31:00.294" v="12515" actId="403"/>
        <pc:sldMkLst>
          <pc:docMk/>
          <pc:sldMk cId="3803292819" sldId="275"/>
        </pc:sldMkLst>
        <pc:spChg chg="mod">
          <ac:chgData name="Ellen Allde" userId="aa2167e8-16e7-44cb-b0e4-1386f0c48d36" providerId="ADAL" clId="{639A0ACB-9584-4FEF-9AAB-CABF47B0A4FB}" dt="2023-10-08T18:23:42.778" v="8669" actId="20577"/>
          <ac:spMkLst>
            <pc:docMk/>
            <pc:sldMk cId="3803292819" sldId="275"/>
            <ac:spMk id="2" creationId="{5A0785CD-1E9A-5788-99BC-1C3EDCF7BB67}"/>
          </ac:spMkLst>
        </pc:spChg>
        <pc:spChg chg="mod">
          <ac:chgData name="Ellen Allde" userId="aa2167e8-16e7-44cb-b0e4-1386f0c48d36" providerId="ADAL" clId="{639A0ACB-9584-4FEF-9AAB-CABF47B0A4FB}" dt="2023-10-08T18:45:15.631" v="10064" actId="14100"/>
          <ac:spMkLst>
            <pc:docMk/>
            <pc:sldMk cId="3803292819" sldId="275"/>
            <ac:spMk id="3" creationId="{7072B23E-EA09-7468-2A8F-F352C0109A9E}"/>
          </ac:spMkLst>
        </pc:spChg>
        <pc:spChg chg="mod">
          <ac:chgData name="Ellen Allde" userId="aa2167e8-16e7-44cb-b0e4-1386f0c48d36" providerId="ADAL" clId="{639A0ACB-9584-4FEF-9AAB-CABF47B0A4FB}" dt="2023-10-08T18:45:19.919" v="10065" actId="14100"/>
          <ac:spMkLst>
            <pc:docMk/>
            <pc:sldMk cId="3803292819" sldId="275"/>
            <ac:spMk id="4" creationId="{C2A936C5-53A5-F032-7B8E-9D86D9C88B37}"/>
          </ac:spMkLst>
        </pc:spChg>
        <pc:spChg chg="mod">
          <ac:chgData name="Ellen Allde" userId="aa2167e8-16e7-44cb-b0e4-1386f0c48d36" providerId="ADAL" clId="{639A0ACB-9584-4FEF-9AAB-CABF47B0A4FB}" dt="2023-10-08T21:25:14.794" v="12505" actId="114"/>
          <ac:spMkLst>
            <pc:docMk/>
            <pc:sldMk cId="3803292819" sldId="275"/>
            <ac:spMk id="5" creationId="{BEF26FFD-B0B2-9420-1EFC-73F40A4410CF}"/>
          </ac:spMkLst>
        </pc:spChg>
        <pc:spChg chg="mod">
          <ac:chgData name="Ellen Allde" userId="aa2167e8-16e7-44cb-b0e4-1386f0c48d36" providerId="ADAL" clId="{639A0ACB-9584-4FEF-9AAB-CABF47B0A4FB}" dt="2023-10-08T18:30:16.600" v="8983" actId="2710"/>
          <ac:spMkLst>
            <pc:docMk/>
            <pc:sldMk cId="3803292819" sldId="275"/>
            <ac:spMk id="6" creationId="{FEB0AF2D-B7BA-F16E-9737-ED36AC476999}"/>
          </ac:spMkLst>
        </pc:spChg>
        <pc:spChg chg="mod">
          <ac:chgData name="Ellen Allde" userId="aa2167e8-16e7-44cb-b0e4-1386f0c48d36" providerId="ADAL" clId="{639A0ACB-9584-4FEF-9AAB-CABF47B0A4FB}" dt="2023-10-08T19:05:04.456" v="10828" actId="20577"/>
          <ac:spMkLst>
            <pc:docMk/>
            <pc:sldMk cId="3803292819" sldId="275"/>
            <ac:spMk id="7" creationId="{61327F07-20C7-5876-5DFC-5325978FB7E5}"/>
          </ac:spMkLst>
        </pc:spChg>
        <pc:spChg chg="del mod">
          <ac:chgData name="Ellen Allde" userId="aa2167e8-16e7-44cb-b0e4-1386f0c48d36" providerId="ADAL" clId="{639A0ACB-9584-4FEF-9AAB-CABF47B0A4FB}" dt="2023-10-08T18:27:03.381" v="8707" actId="478"/>
          <ac:spMkLst>
            <pc:docMk/>
            <pc:sldMk cId="3803292819" sldId="275"/>
            <ac:spMk id="8" creationId="{13EE7C33-4646-5AE0-51FF-0D350D55C09B}"/>
          </ac:spMkLst>
        </pc:spChg>
        <pc:spChg chg="del mod">
          <ac:chgData name="Ellen Allde" userId="aa2167e8-16e7-44cb-b0e4-1386f0c48d36" providerId="ADAL" clId="{639A0ACB-9584-4FEF-9AAB-CABF47B0A4FB}" dt="2023-10-08T18:27:10.699" v="8709" actId="478"/>
          <ac:spMkLst>
            <pc:docMk/>
            <pc:sldMk cId="3803292819" sldId="275"/>
            <ac:spMk id="9" creationId="{CB75F8FE-8861-2914-69CD-568A87F1CE2A}"/>
          </ac:spMkLst>
        </pc:spChg>
        <pc:spChg chg="del mod">
          <ac:chgData name="Ellen Allde" userId="aa2167e8-16e7-44cb-b0e4-1386f0c48d36" providerId="ADAL" clId="{639A0ACB-9584-4FEF-9AAB-CABF47B0A4FB}" dt="2023-10-08T18:27:05.221" v="8708" actId="478"/>
          <ac:spMkLst>
            <pc:docMk/>
            <pc:sldMk cId="3803292819" sldId="275"/>
            <ac:spMk id="10" creationId="{FF339848-8B5D-4690-2C6B-A9AC427BEE5B}"/>
          </ac:spMkLst>
        </pc:spChg>
        <pc:spChg chg="del">
          <ac:chgData name="Ellen Allde" userId="aa2167e8-16e7-44cb-b0e4-1386f0c48d36" providerId="ADAL" clId="{639A0ACB-9584-4FEF-9AAB-CABF47B0A4FB}" dt="2023-10-08T18:23:29.425" v="8649" actId="478"/>
          <ac:spMkLst>
            <pc:docMk/>
            <pc:sldMk cId="3803292819" sldId="275"/>
            <ac:spMk id="11" creationId="{2EA53D77-B700-C011-5975-0044D1BA4C39}"/>
          </ac:spMkLst>
        </pc:spChg>
        <pc:spChg chg="add mod">
          <ac:chgData name="Ellen Allde" userId="aa2167e8-16e7-44cb-b0e4-1386f0c48d36" providerId="ADAL" clId="{639A0ACB-9584-4FEF-9AAB-CABF47B0A4FB}" dt="2023-10-08T21:31:00.294" v="12515" actId="403"/>
          <ac:spMkLst>
            <pc:docMk/>
            <pc:sldMk cId="3803292819" sldId="275"/>
            <ac:spMk id="12" creationId="{69A91E00-15B6-3A75-0E01-4C69935D9C2B}"/>
          </ac:spMkLst>
        </pc:spChg>
      </pc:sldChg>
      <pc:sldChg chg="addSp modSp new mod modAnim">
        <pc:chgData name="Ellen Allde" userId="aa2167e8-16e7-44cb-b0e4-1386f0c48d36" providerId="ADAL" clId="{639A0ACB-9584-4FEF-9AAB-CABF47B0A4FB}" dt="2023-10-08T19:05:08.846" v="10832" actId="20577"/>
        <pc:sldMkLst>
          <pc:docMk/>
          <pc:sldMk cId="2747108992" sldId="276"/>
        </pc:sldMkLst>
        <pc:spChg chg="mod">
          <ac:chgData name="Ellen Allde" userId="aa2167e8-16e7-44cb-b0e4-1386f0c48d36" providerId="ADAL" clId="{639A0ACB-9584-4FEF-9AAB-CABF47B0A4FB}" dt="2023-10-08T19:05:08.846" v="10832" actId="20577"/>
          <ac:spMkLst>
            <pc:docMk/>
            <pc:sldMk cId="2747108992" sldId="276"/>
            <ac:spMk id="2" creationId="{F16ACD15-913C-2404-F309-966168CB9744}"/>
          </ac:spMkLst>
        </pc:spChg>
        <pc:spChg chg="mod">
          <ac:chgData name="Ellen Allde" userId="aa2167e8-16e7-44cb-b0e4-1386f0c48d36" providerId="ADAL" clId="{639A0ACB-9584-4FEF-9AAB-CABF47B0A4FB}" dt="2023-10-08T18:40:07.021" v="9706" actId="14100"/>
          <ac:spMkLst>
            <pc:docMk/>
            <pc:sldMk cId="2747108992" sldId="276"/>
            <ac:spMk id="3" creationId="{13D0A71B-8284-6C2D-119E-D8B6C11D440D}"/>
          </ac:spMkLst>
        </pc:spChg>
        <pc:spChg chg="mod">
          <ac:chgData name="Ellen Allde" userId="aa2167e8-16e7-44cb-b0e4-1386f0c48d36" providerId="ADAL" clId="{639A0ACB-9584-4FEF-9AAB-CABF47B0A4FB}" dt="2023-10-08T18:39:31.069" v="9701" actId="115"/>
          <ac:spMkLst>
            <pc:docMk/>
            <pc:sldMk cId="2747108992" sldId="276"/>
            <ac:spMk id="4" creationId="{67D47E89-2284-F43B-17AD-AB54113DC221}"/>
          </ac:spMkLst>
        </pc:spChg>
        <pc:spChg chg="mod">
          <ac:chgData name="Ellen Allde" userId="aa2167e8-16e7-44cb-b0e4-1386f0c48d36" providerId="ADAL" clId="{639A0ACB-9584-4FEF-9AAB-CABF47B0A4FB}" dt="2023-10-08T18:40:18.228" v="9709" actId="20577"/>
          <ac:spMkLst>
            <pc:docMk/>
            <pc:sldMk cId="2747108992" sldId="276"/>
            <ac:spMk id="5" creationId="{B4CE3E67-66A4-5ABE-9A55-7E5B4B46D40B}"/>
          </ac:spMkLst>
        </pc:spChg>
        <pc:spChg chg="mod">
          <ac:chgData name="Ellen Allde" userId="aa2167e8-16e7-44cb-b0e4-1386f0c48d36" providerId="ADAL" clId="{639A0ACB-9584-4FEF-9AAB-CABF47B0A4FB}" dt="2023-10-08T18:41:42.844" v="9929" actId="14100"/>
          <ac:spMkLst>
            <pc:docMk/>
            <pc:sldMk cId="2747108992" sldId="276"/>
            <ac:spMk id="6" creationId="{F1F573B3-02BE-AFB8-F784-767725486435}"/>
          </ac:spMkLst>
        </pc:spChg>
        <pc:spChg chg="add mod">
          <ac:chgData name="Ellen Allde" userId="aa2167e8-16e7-44cb-b0e4-1386f0c48d36" providerId="ADAL" clId="{639A0ACB-9584-4FEF-9AAB-CABF47B0A4FB}" dt="2023-10-08T18:43:21.281" v="9933" actId="14100"/>
          <ac:spMkLst>
            <pc:docMk/>
            <pc:sldMk cId="2747108992" sldId="276"/>
            <ac:spMk id="7" creationId="{43997B15-BE75-474B-A4C9-642D8FBEDE16}"/>
          </ac:spMkLst>
        </pc:spChg>
        <pc:spChg chg="add mod">
          <ac:chgData name="Ellen Allde" userId="aa2167e8-16e7-44cb-b0e4-1386f0c48d36" providerId="ADAL" clId="{639A0ACB-9584-4FEF-9AAB-CABF47B0A4FB}" dt="2023-10-08T18:44:22.803" v="10060" actId="13822"/>
          <ac:spMkLst>
            <pc:docMk/>
            <pc:sldMk cId="2747108992" sldId="276"/>
            <ac:spMk id="8" creationId="{E9A5A74F-07F2-626A-7A86-6A1A821B9485}"/>
          </ac:spMkLst>
        </pc:spChg>
      </pc:sldChg>
      <pc:sldChg chg="addSp delSp modSp new mod modNotesTx">
        <pc:chgData name="Ellen Allde" userId="aa2167e8-16e7-44cb-b0e4-1386f0c48d36" providerId="ADAL" clId="{639A0ACB-9584-4FEF-9AAB-CABF47B0A4FB}" dt="2023-10-08T19:15:03.998" v="11263" actId="20577"/>
        <pc:sldMkLst>
          <pc:docMk/>
          <pc:sldMk cId="3249042843" sldId="277"/>
        </pc:sldMkLst>
        <pc:spChg chg="mod">
          <ac:chgData name="Ellen Allde" userId="aa2167e8-16e7-44cb-b0e4-1386f0c48d36" providerId="ADAL" clId="{639A0ACB-9584-4FEF-9AAB-CABF47B0A4FB}" dt="2023-10-08T19:04:50.964" v="10816" actId="20577"/>
          <ac:spMkLst>
            <pc:docMk/>
            <pc:sldMk cId="3249042843" sldId="277"/>
            <ac:spMk id="2" creationId="{E03ED19C-C6A4-E640-3975-3EEA36C0FFC8}"/>
          </ac:spMkLst>
        </pc:spChg>
        <pc:spChg chg="del">
          <ac:chgData name="Ellen Allde" userId="aa2167e8-16e7-44cb-b0e4-1386f0c48d36" providerId="ADAL" clId="{639A0ACB-9584-4FEF-9AAB-CABF47B0A4FB}" dt="2023-10-08T18:46:17.917" v="10067" actId="478"/>
          <ac:spMkLst>
            <pc:docMk/>
            <pc:sldMk cId="3249042843" sldId="277"/>
            <ac:spMk id="3" creationId="{349AD6A6-27C6-0D8B-B822-64F6EE72BF01}"/>
          </ac:spMkLst>
        </pc:spChg>
        <pc:spChg chg="mod">
          <ac:chgData name="Ellen Allde" userId="aa2167e8-16e7-44cb-b0e4-1386f0c48d36" providerId="ADAL" clId="{639A0ACB-9584-4FEF-9AAB-CABF47B0A4FB}" dt="2023-10-08T18:55:02.773" v="10447" actId="1076"/>
          <ac:spMkLst>
            <pc:docMk/>
            <pc:sldMk cId="3249042843" sldId="277"/>
            <ac:spMk id="4" creationId="{DDBFFACF-34AD-E130-D0D3-2290841A5A5B}"/>
          </ac:spMkLst>
        </pc:spChg>
        <pc:spChg chg="mod">
          <ac:chgData name="Ellen Allde" userId="aa2167e8-16e7-44cb-b0e4-1386f0c48d36" providerId="ADAL" clId="{639A0ACB-9584-4FEF-9AAB-CABF47B0A4FB}" dt="2023-10-08T18:55:19.110" v="10452" actId="14100"/>
          <ac:spMkLst>
            <pc:docMk/>
            <pc:sldMk cId="3249042843" sldId="277"/>
            <ac:spMk id="5" creationId="{B2929F72-3F97-CABA-FB98-D8217AA18C67}"/>
          </ac:spMkLst>
        </pc:spChg>
        <pc:spChg chg="mod">
          <ac:chgData name="Ellen Allde" userId="aa2167e8-16e7-44cb-b0e4-1386f0c48d36" providerId="ADAL" clId="{639A0ACB-9584-4FEF-9AAB-CABF47B0A4FB}" dt="2023-10-08T18:55:11.722" v="10449" actId="14100"/>
          <ac:spMkLst>
            <pc:docMk/>
            <pc:sldMk cId="3249042843" sldId="277"/>
            <ac:spMk id="6" creationId="{6B871D9D-E605-90F3-DFAE-B3323DC7DFB6}"/>
          </ac:spMkLst>
        </pc:spChg>
        <pc:spChg chg="mod">
          <ac:chgData name="Ellen Allde" userId="aa2167e8-16e7-44cb-b0e4-1386f0c48d36" providerId="ADAL" clId="{639A0ACB-9584-4FEF-9AAB-CABF47B0A4FB}" dt="2023-10-08T18:56:18.825" v="10500" actId="20577"/>
          <ac:spMkLst>
            <pc:docMk/>
            <pc:sldMk cId="3249042843" sldId="277"/>
            <ac:spMk id="7" creationId="{6C79B25E-D377-B6C4-59E4-92589242FC17}"/>
          </ac:spMkLst>
        </pc:spChg>
        <pc:spChg chg="mod">
          <ac:chgData name="Ellen Allde" userId="aa2167e8-16e7-44cb-b0e4-1386f0c48d36" providerId="ADAL" clId="{639A0ACB-9584-4FEF-9AAB-CABF47B0A4FB}" dt="2023-10-08T18:57:32.265" v="10570" actId="20577"/>
          <ac:spMkLst>
            <pc:docMk/>
            <pc:sldMk cId="3249042843" sldId="277"/>
            <ac:spMk id="8" creationId="{2E48A142-99B1-0529-8A13-EE71A2F9A61B}"/>
          </ac:spMkLst>
        </pc:spChg>
        <pc:spChg chg="mod">
          <ac:chgData name="Ellen Allde" userId="aa2167e8-16e7-44cb-b0e4-1386f0c48d36" providerId="ADAL" clId="{639A0ACB-9584-4FEF-9AAB-CABF47B0A4FB}" dt="2023-10-08T18:59:59.649" v="10812" actId="1076"/>
          <ac:spMkLst>
            <pc:docMk/>
            <pc:sldMk cId="3249042843" sldId="277"/>
            <ac:spMk id="9" creationId="{6312F808-D813-7CA2-9143-5A4A2C6615CF}"/>
          </ac:spMkLst>
        </pc:spChg>
        <pc:spChg chg="add mod">
          <ac:chgData name="Ellen Allde" userId="aa2167e8-16e7-44cb-b0e4-1386f0c48d36" providerId="ADAL" clId="{639A0ACB-9584-4FEF-9AAB-CABF47B0A4FB}" dt="2023-10-08T18:55:39.648" v="10485" actId="20577"/>
          <ac:spMkLst>
            <pc:docMk/>
            <pc:sldMk cId="3249042843" sldId="277"/>
            <ac:spMk id="10" creationId="{FCE23FD6-D3A1-F548-E104-06C6B5CED373}"/>
          </ac:spMkLst>
        </pc:spChg>
      </pc:sldChg>
      <pc:sldChg chg="addSp delSp modSp new mod">
        <pc:chgData name="Ellen Allde" userId="aa2167e8-16e7-44cb-b0e4-1386f0c48d36" providerId="ADAL" clId="{639A0ACB-9584-4FEF-9AAB-CABF47B0A4FB}" dt="2023-10-08T19:41:09.474" v="12156" actId="1076"/>
        <pc:sldMkLst>
          <pc:docMk/>
          <pc:sldMk cId="3495745081" sldId="278"/>
        </pc:sldMkLst>
        <pc:spChg chg="mod">
          <ac:chgData name="Ellen Allde" userId="aa2167e8-16e7-44cb-b0e4-1386f0c48d36" providerId="ADAL" clId="{639A0ACB-9584-4FEF-9AAB-CABF47B0A4FB}" dt="2023-10-08T19:35:14.477" v="11346" actId="404"/>
          <ac:spMkLst>
            <pc:docMk/>
            <pc:sldMk cId="3495745081" sldId="278"/>
            <ac:spMk id="2" creationId="{0390995C-93E7-0AD3-9D83-E18B51798875}"/>
          </ac:spMkLst>
        </pc:spChg>
        <pc:spChg chg="del">
          <ac:chgData name="Ellen Allde" userId="aa2167e8-16e7-44cb-b0e4-1386f0c48d36" providerId="ADAL" clId="{639A0ACB-9584-4FEF-9AAB-CABF47B0A4FB}" dt="2023-10-08T19:33:42.442" v="11265"/>
          <ac:spMkLst>
            <pc:docMk/>
            <pc:sldMk cId="3495745081" sldId="278"/>
            <ac:spMk id="3" creationId="{0674D58B-5686-9CE2-DAC5-2573498AFABD}"/>
          </ac:spMkLst>
        </pc:spChg>
        <pc:spChg chg="del mod">
          <ac:chgData name="Ellen Allde" userId="aa2167e8-16e7-44cb-b0e4-1386f0c48d36" providerId="ADAL" clId="{639A0ACB-9584-4FEF-9AAB-CABF47B0A4FB}" dt="2023-10-08T19:36:12.416" v="11402" actId="478"/>
          <ac:spMkLst>
            <pc:docMk/>
            <pc:sldMk cId="3495745081" sldId="278"/>
            <ac:spMk id="4" creationId="{75D70482-6311-C118-5CFC-37F95ACB40BC}"/>
          </ac:spMkLst>
        </pc:spChg>
        <pc:spChg chg="del mod">
          <ac:chgData name="Ellen Allde" userId="aa2167e8-16e7-44cb-b0e4-1386f0c48d36" providerId="ADAL" clId="{639A0ACB-9584-4FEF-9AAB-CABF47B0A4FB}" dt="2023-10-08T19:36:12.416" v="11402" actId="478"/>
          <ac:spMkLst>
            <pc:docMk/>
            <pc:sldMk cId="3495745081" sldId="278"/>
            <ac:spMk id="5" creationId="{0B851B3D-B5CA-0974-15E2-EB7187445692}"/>
          </ac:spMkLst>
        </pc:spChg>
        <pc:spChg chg="mod">
          <ac:chgData name="Ellen Allde" userId="aa2167e8-16e7-44cb-b0e4-1386f0c48d36" providerId="ADAL" clId="{639A0ACB-9584-4FEF-9AAB-CABF47B0A4FB}" dt="2023-10-08T19:36:08.964" v="11401" actId="113"/>
          <ac:spMkLst>
            <pc:docMk/>
            <pc:sldMk cId="3495745081" sldId="278"/>
            <ac:spMk id="6" creationId="{BDF32D55-83CD-03C8-1264-8B9D2DD90F92}"/>
          </ac:spMkLst>
        </pc:spChg>
        <pc:spChg chg="mod">
          <ac:chgData name="Ellen Allde" userId="aa2167e8-16e7-44cb-b0e4-1386f0c48d36" providerId="ADAL" clId="{639A0ACB-9584-4FEF-9AAB-CABF47B0A4FB}" dt="2023-10-08T19:40:12.949" v="12089" actId="20577"/>
          <ac:spMkLst>
            <pc:docMk/>
            <pc:sldMk cId="3495745081" sldId="278"/>
            <ac:spMk id="7" creationId="{0DFB2D44-E5A2-38EC-5B70-CB8F8BA8F1CC}"/>
          </ac:spMkLst>
        </pc:spChg>
        <pc:spChg chg="mod">
          <ac:chgData name="Ellen Allde" userId="aa2167e8-16e7-44cb-b0e4-1386f0c48d36" providerId="ADAL" clId="{639A0ACB-9584-4FEF-9AAB-CABF47B0A4FB}" dt="2023-10-08T19:41:09.474" v="12156" actId="1076"/>
          <ac:spMkLst>
            <pc:docMk/>
            <pc:sldMk cId="3495745081" sldId="278"/>
            <ac:spMk id="8" creationId="{36483A5A-E442-7DCD-5ED3-B4726513B5E9}"/>
          </ac:spMkLst>
        </pc:spChg>
        <pc:spChg chg="del mod">
          <ac:chgData name="Ellen Allde" userId="aa2167e8-16e7-44cb-b0e4-1386f0c48d36" providerId="ADAL" clId="{639A0ACB-9584-4FEF-9AAB-CABF47B0A4FB}" dt="2023-10-08T19:40:26.047" v="12090" actId="478"/>
          <ac:spMkLst>
            <pc:docMk/>
            <pc:sldMk cId="3495745081" sldId="278"/>
            <ac:spMk id="9" creationId="{8DD1841A-9189-79F5-F428-ABB48399B7D6}"/>
          </ac:spMkLst>
        </pc:spChg>
        <pc:picChg chg="add mod">
          <ac:chgData name="Ellen Allde" userId="aa2167e8-16e7-44cb-b0e4-1386f0c48d36" providerId="ADAL" clId="{639A0ACB-9584-4FEF-9AAB-CABF47B0A4FB}" dt="2023-10-08T19:33:52.853" v="11268" actId="1076"/>
          <ac:picMkLst>
            <pc:docMk/>
            <pc:sldMk cId="3495745081" sldId="278"/>
            <ac:picMk id="10" creationId="{E55154F1-7AF7-54F0-C673-8C6A462ABAA7}"/>
          </ac:picMkLst>
        </pc:picChg>
      </pc:sldChg>
      <pc:sldChg chg="addSp modSp new mod">
        <pc:chgData name="Ellen Allde" userId="aa2167e8-16e7-44cb-b0e4-1386f0c48d36" providerId="ADAL" clId="{639A0ACB-9584-4FEF-9AAB-CABF47B0A4FB}" dt="2023-10-08T22:22:18.523" v="14131" actId="1076"/>
        <pc:sldMkLst>
          <pc:docMk/>
          <pc:sldMk cId="299292981" sldId="279"/>
        </pc:sldMkLst>
        <pc:spChg chg="mod">
          <ac:chgData name="Ellen Allde" userId="aa2167e8-16e7-44cb-b0e4-1386f0c48d36" providerId="ADAL" clId="{639A0ACB-9584-4FEF-9AAB-CABF47B0A4FB}" dt="2023-10-08T22:06:56.274" v="13715" actId="1076"/>
          <ac:spMkLst>
            <pc:docMk/>
            <pc:sldMk cId="299292981" sldId="279"/>
            <ac:spMk id="2" creationId="{865FC8B7-E217-1011-E545-642D7F3B1584}"/>
          </ac:spMkLst>
        </pc:spChg>
        <pc:spChg chg="add mod">
          <ac:chgData name="Ellen Allde" userId="aa2167e8-16e7-44cb-b0e4-1386f0c48d36" providerId="ADAL" clId="{639A0ACB-9584-4FEF-9AAB-CABF47B0A4FB}" dt="2023-10-08T22:07:33.332" v="13755" actId="20577"/>
          <ac:spMkLst>
            <pc:docMk/>
            <pc:sldMk cId="299292981" sldId="279"/>
            <ac:spMk id="3" creationId="{AFF9D033-AA4E-1D73-E83C-62E791BB4A41}"/>
          </ac:spMkLst>
        </pc:spChg>
        <pc:spChg chg="add mod">
          <ac:chgData name="Ellen Allde" userId="aa2167e8-16e7-44cb-b0e4-1386f0c48d36" providerId="ADAL" clId="{639A0ACB-9584-4FEF-9AAB-CABF47B0A4FB}" dt="2023-10-08T22:22:16.494" v="14130" actId="1076"/>
          <ac:spMkLst>
            <pc:docMk/>
            <pc:sldMk cId="299292981" sldId="279"/>
            <ac:spMk id="4" creationId="{47883AAB-A602-33A5-66B9-13C2214BAD65}"/>
          </ac:spMkLst>
        </pc:spChg>
        <pc:spChg chg="add mod">
          <ac:chgData name="Ellen Allde" userId="aa2167e8-16e7-44cb-b0e4-1386f0c48d36" providerId="ADAL" clId="{639A0ACB-9584-4FEF-9AAB-CABF47B0A4FB}" dt="2023-10-08T22:22:18.523" v="14131" actId="1076"/>
          <ac:spMkLst>
            <pc:docMk/>
            <pc:sldMk cId="299292981" sldId="279"/>
            <ac:spMk id="5" creationId="{A757C837-EC89-4CA8-0D22-EB4B5D003345}"/>
          </ac:spMkLst>
        </pc:spChg>
      </pc:sldChg>
      <pc:sldChg chg="addSp delSp modSp new mod">
        <pc:chgData name="Ellen Allde" userId="aa2167e8-16e7-44cb-b0e4-1386f0c48d36" providerId="ADAL" clId="{639A0ACB-9584-4FEF-9AAB-CABF47B0A4FB}" dt="2023-10-08T20:07:17.459" v="12426" actId="255"/>
        <pc:sldMkLst>
          <pc:docMk/>
          <pc:sldMk cId="3130022762" sldId="280"/>
        </pc:sldMkLst>
        <pc:spChg chg="mod">
          <ac:chgData name="Ellen Allde" userId="aa2167e8-16e7-44cb-b0e4-1386f0c48d36" providerId="ADAL" clId="{639A0ACB-9584-4FEF-9AAB-CABF47B0A4FB}" dt="2023-10-08T19:59:26.740" v="12349" actId="113"/>
          <ac:spMkLst>
            <pc:docMk/>
            <pc:sldMk cId="3130022762" sldId="280"/>
            <ac:spMk id="2" creationId="{FB6069EE-E417-2999-A98E-83E3D8F7BB31}"/>
          </ac:spMkLst>
        </pc:spChg>
        <pc:spChg chg="del">
          <ac:chgData name="Ellen Allde" userId="aa2167e8-16e7-44cb-b0e4-1386f0c48d36" providerId="ADAL" clId="{639A0ACB-9584-4FEF-9AAB-CABF47B0A4FB}" dt="2023-10-08T19:49:59.947" v="12257" actId="478"/>
          <ac:spMkLst>
            <pc:docMk/>
            <pc:sldMk cId="3130022762" sldId="280"/>
            <ac:spMk id="3" creationId="{3F86F117-186E-8AA3-7B11-3136EF181B45}"/>
          </ac:spMkLst>
        </pc:spChg>
        <pc:spChg chg="mod">
          <ac:chgData name="Ellen Allde" userId="aa2167e8-16e7-44cb-b0e4-1386f0c48d36" providerId="ADAL" clId="{639A0ACB-9584-4FEF-9AAB-CABF47B0A4FB}" dt="2023-10-08T20:06:14.375" v="12414" actId="403"/>
          <ac:spMkLst>
            <pc:docMk/>
            <pc:sldMk cId="3130022762" sldId="280"/>
            <ac:spMk id="4" creationId="{14AB7A36-750D-B3E2-491B-506FD415655D}"/>
          </ac:spMkLst>
        </pc:spChg>
        <pc:spChg chg="mod">
          <ac:chgData name="Ellen Allde" userId="aa2167e8-16e7-44cb-b0e4-1386f0c48d36" providerId="ADAL" clId="{639A0ACB-9584-4FEF-9AAB-CABF47B0A4FB}" dt="2023-10-08T20:07:17.459" v="12426" actId="255"/>
          <ac:spMkLst>
            <pc:docMk/>
            <pc:sldMk cId="3130022762" sldId="280"/>
            <ac:spMk id="5" creationId="{397E9ED3-2666-45B2-A86A-9065C85CD735}"/>
          </ac:spMkLst>
        </pc:spChg>
        <pc:spChg chg="del">
          <ac:chgData name="Ellen Allde" userId="aa2167e8-16e7-44cb-b0e4-1386f0c48d36" providerId="ADAL" clId="{639A0ACB-9584-4FEF-9AAB-CABF47B0A4FB}" dt="2023-10-08T19:50:01.294" v="12258" actId="478"/>
          <ac:spMkLst>
            <pc:docMk/>
            <pc:sldMk cId="3130022762" sldId="280"/>
            <ac:spMk id="6" creationId="{265D4959-29E8-C87F-EC9A-23059BE40EA1}"/>
          </ac:spMkLst>
        </pc:spChg>
        <pc:spChg chg="mod">
          <ac:chgData name="Ellen Allde" userId="aa2167e8-16e7-44cb-b0e4-1386f0c48d36" providerId="ADAL" clId="{639A0ACB-9584-4FEF-9AAB-CABF47B0A4FB}" dt="2023-10-08T20:06:14.375" v="12414" actId="403"/>
          <ac:spMkLst>
            <pc:docMk/>
            <pc:sldMk cId="3130022762" sldId="280"/>
            <ac:spMk id="7" creationId="{095BF9B8-9050-5092-438C-7C2A1159E590}"/>
          </ac:spMkLst>
        </pc:spChg>
        <pc:spChg chg="mod">
          <ac:chgData name="Ellen Allde" userId="aa2167e8-16e7-44cb-b0e4-1386f0c48d36" providerId="ADAL" clId="{639A0ACB-9584-4FEF-9AAB-CABF47B0A4FB}" dt="2023-10-08T20:07:12.130" v="12425" actId="403"/>
          <ac:spMkLst>
            <pc:docMk/>
            <pc:sldMk cId="3130022762" sldId="280"/>
            <ac:spMk id="8" creationId="{725E0CD0-86B4-6056-5C7C-F0A6891336C8}"/>
          </ac:spMkLst>
        </pc:spChg>
        <pc:spChg chg="del">
          <ac:chgData name="Ellen Allde" userId="aa2167e8-16e7-44cb-b0e4-1386f0c48d36" providerId="ADAL" clId="{639A0ACB-9584-4FEF-9AAB-CABF47B0A4FB}" dt="2023-10-08T19:50:02.767" v="12259" actId="478"/>
          <ac:spMkLst>
            <pc:docMk/>
            <pc:sldMk cId="3130022762" sldId="280"/>
            <ac:spMk id="9" creationId="{0CC5E06A-A541-5EAC-4867-5926FA24670B}"/>
          </ac:spMkLst>
        </pc:spChg>
        <pc:spChg chg="mod">
          <ac:chgData name="Ellen Allde" userId="aa2167e8-16e7-44cb-b0e4-1386f0c48d36" providerId="ADAL" clId="{639A0ACB-9584-4FEF-9AAB-CABF47B0A4FB}" dt="2023-10-08T20:06:14.375" v="12414" actId="403"/>
          <ac:spMkLst>
            <pc:docMk/>
            <pc:sldMk cId="3130022762" sldId="280"/>
            <ac:spMk id="10" creationId="{1663F3A3-79C0-6C4B-AA45-164289621517}"/>
          </ac:spMkLst>
        </pc:spChg>
        <pc:spChg chg="mod">
          <ac:chgData name="Ellen Allde" userId="aa2167e8-16e7-44cb-b0e4-1386f0c48d36" providerId="ADAL" clId="{639A0ACB-9584-4FEF-9AAB-CABF47B0A4FB}" dt="2023-10-08T20:07:06.153" v="12421" actId="255"/>
          <ac:spMkLst>
            <pc:docMk/>
            <pc:sldMk cId="3130022762" sldId="280"/>
            <ac:spMk id="11" creationId="{98376865-D066-FABC-56F3-6D37C1F4274D}"/>
          </ac:spMkLst>
        </pc:spChg>
        <pc:spChg chg="del">
          <ac:chgData name="Ellen Allde" userId="aa2167e8-16e7-44cb-b0e4-1386f0c48d36" providerId="ADAL" clId="{639A0ACB-9584-4FEF-9AAB-CABF47B0A4FB}" dt="2023-10-08T19:50:04.248" v="12260" actId="478"/>
          <ac:spMkLst>
            <pc:docMk/>
            <pc:sldMk cId="3130022762" sldId="280"/>
            <ac:spMk id="12" creationId="{212D742A-BDD7-60E1-19B0-1BF6491C211B}"/>
          </ac:spMkLst>
        </pc:spChg>
        <pc:spChg chg="mod">
          <ac:chgData name="Ellen Allde" userId="aa2167e8-16e7-44cb-b0e4-1386f0c48d36" providerId="ADAL" clId="{639A0ACB-9584-4FEF-9AAB-CABF47B0A4FB}" dt="2023-10-08T20:06:14.375" v="12414" actId="403"/>
          <ac:spMkLst>
            <pc:docMk/>
            <pc:sldMk cId="3130022762" sldId="280"/>
            <ac:spMk id="13" creationId="{3104C27D-7A43-A7C3-2239-8426C3C7F5E5}"/>
          </ac:spMkLst>
        </pc:spChg>
        <pc:spChg chg="mod">
          <ac:chgData name="Ellen Allde" userId="aa2167e8-16e7-44cb-b0e4-1386f0c48d36" providerId="ADAL" clId="{639A0ACB-9584-4FEF-9AAB-CABF47B0A4FB}" dt="2023-10-08T20:07:01.308" v="12420" actId="255"/>
          <ac:spMkLst>
            <pc:docMk/>
            <pc:sldMk cId="3130022762" sldId="280"/>
            <ac:spMk id="14" creationId="{43100C94-7EF9-0757-9ED7-D0C2504B1788}"/>
          </ac:spMkLst>
        </pc:spChg>
        <pc:spChg chg="add mod">
          <ac:chgData name="Ellen Allde" userId="aa2167e8-16e7-44cb-b0e4-1386f0c48d36" providerId="ADAL" clId="{639A0ACB-9584-4FEF-9AAB-CABF47B0A4FB}" dt="2023-10-08T20:06:46.426" v="12418" actId="403"/>
          <ac:spMkLst>
            <pc:docMk/>
            <pc:sldMk cId="3130022762" sldId="280"/>
            <ac:spMk id="15" creationId="{647781F0-81A4-E63C-8B7A-25B51F3FA62B}"/>
          </ac:spMkLst>
        </pc:spChg>
        <pc:spChg chg="add mod">
          <ac:chgData name="Ellen Allde" userId="aa2167e8-16e7-44cb-b0e4-1386f0c48d36" providerId="ADAL" clId="{639A0ACB-9584-4FEF-9AAB-CABF47B0A4FB}" dt="2023-10-08T20:06:14.375" v="12414" actId="403"/>
          <ac:spMkLst>
            <pc:docMk/>
            <pc:sldMk cId="3130022762" sldId="280"/>
            <ac:spMk id="16" creationId="{D263F7C8-4A19-F3FA-D657-77EB5263F724}"/>
          </ac:spMkLst>
        </pc:spChg>
      </pc:sldChg>
      <pc:sldChg chg="addSp delSp modSp new mod">
        <pc:chgData name="Ellen Allde" userId="aa2167e8-16e7-44cb-b0e4-1386f0c48d36" providerId="ADAL" clId="{639A0ACB-9584-4FEF-9AAB-CABF47B0A4FB}" dt="2023-10-08T21:22:13.307" v="12504" actId="1076"/>
        <pc:sldMkLst>
          <pc:docMk/>
          <pc:sldMk cId="506532386" sldId="281"/>
        </pc:sldMkLst>
        <pc:spChg chg="mod">
          <ac:chgData name="Ellen Allde" userId="aa2167e8-16e7-44cb-b0e4-1386f0c48d36" providerId="ADAL" clId="{639A0ACB-9584-4FEF-9AAB-CABF47B0A4FB}" dt="2023-10-08T21:22:10.638" v="12503" actId="1076"/>
          <ac:spMkLst>
            <pc:docMk/>
            <pc:sldMk cId="506532386" sldId="281"/>
            <ac:spMk id="2" creationId="{B98AC65A-1E14-02A7-7B47-F193907AF4CE}"/>
          </ac:spMkLst>
        </pc:spChg>
        <pc:spChg chg="del mod">
          <ac:chgData name="Ellen Allde" userId="aa2167e8-16e7-44cb-b0e4-1386f0c48d36" providerId="ADAL" clId="{639A0ACB-9584-4FEF-9AAB-CABF47B0A4FB}" dt="2023-10-08T21:21:56.529" v="12496" actId="478"/>
          <ac:spMkLst>
            <pc:docMk/>
            <pc:sldMk cId="506532386" sldId="281"/>
            <ac:spMk id="3" creationId="{94DC8D90-05C1-8285-BD75-6E969DF56A3C}"/>
          </ac:spMkLst>
        </pc:spChg>
        <pc:spChg chg="del mod">
          <ac:chgData name="Ellen Allde" userId="aa2167e8-16e7-44cb-b0e4-1386f0c48d36" providerId="ADAL" clId="{639A0ACB-9584-4FEF-9AAB-CABF47B0A4FB}" dt="2023-10-08T21:21:56.529" v="12496" actId="478"/>
          <ac:spMkLst>
            <pc:docMk/>
            <pc:sldMk cId="506532386" sldId="281"/>
            <ac:spMk id="4" creationId="{C7C0F13C-C877-21AD-2B46-1DE3C64903C0}"/>
          </ac:spMkLst>
        </pc:spChg>
        <pc:spChg chg="del mod">
          <ac:chgData name="Ellen Allde" userId="aa2167e8-16e7-44cb-b0e4-1386f0c48d36" providerId="ADAL" clId="{639A0ACB-9584-4FEF-9AAB-CABF47B0A4FB}" dt="2023-10-08T21:21:56.529" v="12496" actId="478"/>
          <ac:spMkLst>
            <pc:docMk/>
            <pc:sldMk cId="506532386" sldId="281"/>
            <ac:spMk id="5" creationId="{36DD7AC3-A64D-6D2B-7C8A-AD939482B4C4}"/>
          </ac:spMkLst>
        </pc:spChg>
        <pc:spChg chg="del mod">
          <ac:chgData name="Ellen Allde" userId="aa2167e8-16e7-44cb-b0e4-1386f0c48d36" providerId="ADAL" clId="{639A0ACB-9584-4FEF-9AAB-CABF47B0A4FB}" dt="2023-10-08T21:21:56.529" v="12496" actId="478"/>
          <ac:spMkLst>
            <pc:docMk/>
            <pc:sldMk cId="506532386" sldId="281"/>
            <ac:spMk id="6" creationId="{40CAA27C-3D30-D15C-AB53-A22BC2CA6599}"/>
          </ac:spMkLst>
        </pc:spChg>
        <pc:spChg chg="add mod">
          <ac:chgData name="Ellen Allde" userId="aa2167e8-16e7-44cb-b0e4-1386f0c48d36" providerId="ADAL" clId="{639A0ACB-9584-4FEF-9AAB-CABF47B0A4FB}" dt="2023-10-08T21:22:13.307" v="12504" actId="1076"/>
          <ac:spMkLst>
            <pc:docMk/>
            <pc:sldMk cId="506532386" sldId="281"/>
            <ac:spMk id="7" creationId="{306B7603-C822-8E36-7C86-4F19BF434FC4}"/>
          </ac:spMkLst>
        </pc:spChg>
      </pc:sldChg>
      <pc:sldChg chg="delSp modSp new mod">
        <pc:chgData name="Ellen Allde" userId="aa2167e8-16e7-44cb-b0e4-1386f0c48d36" providerId="ADAL" clId="{639A0ACB-9584-4FEF-9AAB-CABF47B0A4FB}" dt="2023-10-08T22:32:51.760" v="14616" actId="20577"/>
        <pc:sldMkLst>
          <pc:docMk/>
          <pc:sldMk cId="3050830514" sldId="282"/>
        </pc:sldMkLst>
        <pc:spChg chg="mod">
          <ac:chgData name="Ellen Allde" userId="aa2167e8-16e7-44cb-b0e4-1386f0c48d36" providerId="ADAL" clId="{639A0ACB-9584-4FEF-9AAB-CABF47B0A4FB}" dt="2023-10-08T22:32:51.760" v="14616" actId="20577"/>
          <ac:spMkLst>
            <pc:docMk/>
            <pc:sldMk cId="3050830514" sldId="282"/>
            <ac:spMk id="2" creationId="{E69A7E41-51EC-F138-7399-F241C80FE505}"/>
          </ac:spMkLst>
        </pc:spChg>
        <pc:spChg chg="mod">
          <ac:chgData name="Ellen Allde" userId="aa2167e8-16e7-44cb-b0e4-1386f0c48d36" providerId="ADAL" clId="{639A0ACB-9584-4FEF-9AAB-CABF47B0A4FB}" dt="2023-10-08T22:24:44.230" v="14510" actId="2710"/>
          <ac:spMkLst>
            <pc:docMk/>
            <pc:sldMk cId="3050830514" sldId="282"/>
            <ac:spMk id="3" creationId="{F0E0E436-B57D-B658-2B57-EC6F2C2303D6}"/>
          </ac:spMkLst>
        </pc:spChg>
        <pc:spChg chg="mod">
          <ac:chgData name="Ellen Allde" userId="aa2167e8-16e7-44cb-b0e4-1386f0c48d36" providerId="ADAL" clId="{639A0ACB-9584-4FEF-9AAB-CABF47B0A4FB}" dt="2023-10-08T22:24:44.230" v="14510" actId="2710"/>
          <ac:spMkLst>
            <pc:docMk/>
            <pc:sldMk cId="3050830514" sldId="282"/>
            <ac:spMk id="4" creationId="{F52649E3-4562-1E5F-5FC8-8B1C1E888A36}"/>
          </ac:spMkLst>
        </pc:spChg>
        <pc:spChg chg="del mod">
          <ac:chgData name="Ellen Allde" userId="aa2167e8-16e7-44cb-b0e4-1386f0c48d36" providerId="ADAL" clId="{639A0ACB-9584-4FEF-9AAB-CABF47B0A4FB}" dt="2023-10-08T22:24:21.833" v="14500" actId="478"/>
          <ac:spMkLst>
            <pc:docMk/>
            <pc:sldMk cId="3050830514" sldId="282"/>
            <ac:spMk id="5" creationId="{C079FA5F-C756-76FC-7C62-D9760C00D81F}"/>
          </ac:spMkLst>
        </pc:spChg>
        <pc:spChg chg="mod">
          <ac:chgData name="Ellen Allde" userId="aa2167e8-16e7-44cb-b0e4-1386f0c48d36" providerId="ADAL" clId="{639A0ACB-9584-4FEF-9AAB-CABF47B0A4FB}" dt="2023-10-08T22:24:44.260" v="14511" actId="27636"/>
          <ac:spMkLst>
            <pc:docMk/>
            <pc:sldMk cId="3050830514" sldId="282"/>
            <ac:spMk id="6" creationId="{EE31FDB4-32D2-CE05-1A50-4173E26C6008}"/>
          </ac:spMkLst>
        </pc:spChg>
      </pc:sldChg>
      <pc:sldChg chg="addSp delSp modSp add mod ord">
        <pc:chgData name="Ellen Allde" userId="aa2167e8-16e7-44cb-b0e4-1386f0c48d36" providerId="ADAL" clId="{639A0ACB-9584-4FEF-9AAB-CABF47B0A4FB}" dt="2023-10-08T22:32:36.951" v="14606" actId="115"/>
        <pc:sldMkLst>
          <pc:docMk/>
          <pc:sldMk cId="3804364442" sldId="283"/>
        </pc:sldMkLst>
        <pc:spChg chg="mod">
          <ac:chgData name="Ellen Allde" userId="aa2167e8-16e7-44cb-b0e4-1386f0c48d36" providerId="ADAL" clId="{639A0ACB-9584-4FEF-9AAB-CABF47B0A4FB}" dt="2023-10-08T22:27:40.500" v="14557" actId="1076"/>
          <ac:spMkLst>
            <pc:docMk/>
            <pc:sldMk cId="3804364442" sldId="283"/>
            <ac:spMk id="2" creationId="{FB6069EE-E417-2999-A98E-83E3D8F7BB31}"/>
          </ac:spMkLst>
        </pc:spChg>
        <pc:spChg chg="mod">
          <ac:chgData name="Ellen Allde" userId="aa2167e8-16e7-44cb-b0e4-1386f0c48d36" providerId="ADAL" clId="{639A0ACB-9584-4FEF-9AAB-CABF47B0A4FB}" dt="2023-10-08T22:32:36.951" v="14606" actId="115"/>
          <ac:spMkLst>
            <pc:docMk/>
            <pc:sldMk cId="3804364442" sldId="283"/>
            <ac:spMk id="4" creationId="{14AB7A36-750D-B3E2-491B-506FD415655D}"/>
          </ac:spMkLst>
        </pc:spChg>
        <pc:spChg chg="del">
          <ac:chgData name="Ellen Allde" userId="aa2167e8-16e7-44cb-b0e4-1386f0c48d36" providerId="ADAL" clId="{639A0ACB-9584-4FEF-9AAB-CABF47B0A4FB}" dt="2023-10-08T22:25:32.156" v="14516" actId="478"/>
          <ac:spMkLst>
            <pc:docMk/>
            <pc:sldMk cId="3804364442" sldId="283"/>
            <ac:spMk id="5" creationId="{397E9ED3-2666-45B2-A86A-9065C85CD735}"/>
          </ac:spMkLst>
        </pc:spChg>
        <pc:spChg chg="add del mod">
          <ac:chgData name="Ellen Allde" userId="aa2167e8-16e7-44cb-b0e4-1386f0c48d36" providerId="ADAL" clId="{639A0ACB-9584-4FEF-9AAB-CABF47B0A4FB}" dt="2023-10-08T22:25:33.819" v="14517" actId="478"/>
          <ac:spMkLst>
            <pc:docMk/>
            <pc:sldMk cId="3804364442" sldId="283"/>
            <ac:spMk id="6" creationId="{FF4B7B9E-C2A0-E64B-716F-FF1C168B8677}"/>
          </ac:spMkLst>
        </pc:spChg>
        <pc:spChg chg="del">
          <ac:chgData name="Ellen Allde" userId="aa2167e8-16e7-44cb-b0e4-1386f0c48d36" providerId="ADAL" clId="{639A0ACB-9584-4FEF-9AAB-CABF47B0A4FB}" dt="2023-10-08T22:25:58.686" v="14529" actId="478"/>
          <ac:spMkLst>
            <pc:docMk/>
            <pc:sldMk cId="3804364442" sldId="283"/>
            <ac:spMk id="7" creationId="{095BF9B8-9050-5092-438C-7C2A1159E590}"/>
          </ac:spMkLst>
        </pc:spChg>
        <pc:spChg chg="del">
          <ac:chgData name="Ellen Allde" userId="aa2167e8-16e7-44cb-b0e4-1386f0c48d36" providerId="ADAL" clId="{639A0ACB-9584-4FEF-9AAB-CABF47B0A4FB}" dt="2023-10-08T22:25:36.088" v="14518" actId="478"/>
          <ac:spMkLst>
            <pc:docMk/>
            <pc:sldMk cId="3804364442" sldId="283"/>
            <ac:spMk id="8" creationId="{725E0CD0-86B4-6056-5C7C-F0A6891336C8}"/>
          </ac:spMkLst>
        </pc:spChg>
        <pc:spChg chg="del">
          <ac:chgData name="Ellen Allde" userId="aa2167e8-16e7-44cb-b0e4-1386f0c48d36" providerId="ADAL" clId="{639A0ACB-9584-4FEF-9AAB-CABF47B0A4FB}" dt="2023-10-08T22:25:57.025" v="14528" actId="478"/>
          <ac:spMkLst>
            <pc:docMk/>
            <pc:sldMk cId="3804364442" sldId="283"/>
            <ac:spMk id="10" creationId="{1663F3A3-79C0-6C4B-AA45-164289621517}"/>
          </ac:spMkLst>
        </pc:spChg>
        <pc:spChg chg="del">
          <ac:chgData name="Ellen Allde" userId="aa2167e8-16e7-44cb-b0e4-1386f0c48d36" providerId="ADAL" clId="{639A0ACB-9584-4FEF-9AAB-CABF47B0A4FB}" dt="2023-10-08T22:25:37.783" v="14519" actId="478"/>
          <ac:spMkLst>
            <pc:docMk/>
            <pc:sldMk cId="3804364442" sldId="283"/>
            <ac:spMk id="11" creationId="{98376865-D066-FABC-56F3-6D37C1F4274D}"/>
          </ac:spMkLst>
        </pc:spChg>
        <pc:spChg chg="add del mod">
          <ac:chgData name="Ellen Allde" userId="aa2167e8-16e7-44cb-b0e4-1386f0c48d36" providerId="ADAL" clId="{639A0ACB-9584-4FEF-9AAB-CABF47B0A4FB}" dt="2023-10-08T22:25:47.922" v="14524" actId="478"/>
          <ac:spMkLst>
            <pc:docMk/>
            <pc:sldMk cId="3804364442" sldId="283"/>
            <ac:spMk id="12" creationId="{3BCD6101-8CFA-1427-E08F-F079C67CC5BD}"/>
          </ac:spMkLst>
        </pc:spChg>
        <pc:spChg chg="del">
          <ac:chgData name="Ellen Allde" userId="aa2167e8-16e7-44cb-b0e4-1386f0c48d36" providerId="ADAL" clId="{639A0ACB-9584-4FEF-9AAB-CABF47B0A4FB}" dt="2023-10-08T22:25:54.188" v="14527" actId="478"/>
          <ac:spMkLst>
            <pc:docMk/>
            <pc:sldMk cId="3804364442" sldId="283"/>
            <ac:spMk id="13" creationId="{3104C27D-7A43-A7C3-2239-8426C3C7F5E5}"/>
          </ac:spMkLst>
        </pc:spChg>
        <pc:spChg chg="del mod">
          <ac:chgData name="Ellen Allde" userId="aa2167e8-16e7-44cb-b0e4-1386f0c48d36" providerId="ADAL" clId="{639A0ACB-9584-4FEF-9AAB-CABF47B0A4FB}" dt="2023-10-08T22:25:40.192" v="14521" actId="478"/>
          <ac:spMkLst>
            <pc:docMk/>
            <pc:sldMk cId="3804364442" sldId="283"/>
            <ac:spMk id="14" creationId="{43100C94-7EF9-0757-9ED7-D0C2504B1788}"/>
          </ac:spMkLst>
        </pc:spChg>
        <pc:spChg chg="del">
          <ac:chgData name="Ellen Allde" userId="aa2167e8-16e7-44cb-b0e4-1386f0c48d36" providerId="ADAL" clId="{639A0ACB-9584-4FEF-9AAB-CABF47B0A4FB}" dt="2023-10-08T22:25:44.383" v="14523" actId="478"/>
          <ac:spMkLst>
            <pc:docMk/>
            <pc:sldMk cId="3804364442" sldId="283"/>
            <ac:spMk id="15" creationId="{647781F0-81A4-E63C-8B7A-25B51F3FA62B}"/>
          </ac:spMkLst>
        </pc:spChg>
        <pc:spChg chg="del">
          <ac:chgData name="Ellen Allde" userId="aa2167e8-16e7-44cb-b0e4-1386f0c48d36" providerId="ADAL" clId="{639A0ACB-9584-4FEF-9AAB-CABF47B0A4FB}" dt="2023-10-08T22:25:51.150" v="14526" actId="478"/>
          <ac:spMkLst>
            <pc:docMk/>
            <pc:sldMk cId="3804364442" sldId="283"/>
            <ac:spMk id="16" creationId="{D263F7C8-4A19-F3FA-D657-77EB5263F724}"/>
          </ac:spMkLst>
        </pc:spChg>
        <pc:spChg chg="add del mod">
          <ac:chgData name="Ellen Allde" userId="aa2167e8-16e7-44cb-b0e4-1386f0c48d36" providerId="ADAL" clId="{639A0ACB-9584-4FEF-9AAB-CABF47B0A4FB}" dt="2023-10-08T22:25:49.088" v="14525" actId="478"/>
          <ac:spMkLst>
            <pc:docMk/>
            <pc:sldMk cId="3804364442" sldId="283"/>
            <ac:spMk id="18" creationId="{3763F8A2-23E7-9C96-501C-D0BE8C8E3389}"/>
          </ac:spMkLst>
        </pc:spChg>
        <pc:spChg chg="add del mod">
          <ac:chgData name="Ellen Allde" userId="aa2167e8-16e7-44cb-b0e4-1386f0c48d36" providerId="ADAL" clId="{639A0ACB-9584-4FEF-9AAB-CABF47B0A4FB}" dt="2023-10-08T22:25:42.022" v="14522" actId="478"/>
          <ac:spMkLst>
            <pc:docMk/>
            <pc:sldMk cId="3804364442" sldId="283"/>
            <ac:spMk id="20" creationId="{068C6FE1-A66E-AACC-4F3E-FA45484B4216}"/>
          </ac:spMkLst>
        </pc:spChg>
        <pc:spChg chg="add del mod">
          <ac:chgData name="Ellen Allde" userId="aa2167e8-16e7-44cb-b0e4-1386f0c48d36" providerId="ADAL" clId="{639A0ACB-9584-4FEF-9AAB-CABF47B0A4FB}" dt="2023-10-08T22:26:57.028" v="14547" actId="478"/>
          <ac:spMkLst>
            <pc:docMk/>
            <pc:sldMk cId="3804364442" sldId="283"/>
            <ac:spMk id="22" creationId="{5EB85F1E-731F-BB90-5BE0-516B0D2C6D35}"/>
          </ac:spMkLst>
        </pc:spChg>
        <pc:spChg chg="add del mod">
          <ac:chgData name="Ellen Allde" userId="aa2167e8-16e7-44cb-b0e4-1386f0c48d36" providerId="ADAL" clId="{639A0ACB-9584-4FEF-9AAB-CABF47B0A4FB}" dt="2023-10-08T22:26:02.226" v="14531" actId="478"/>
          <ac:spMkLst>
            <pc:docMk/>
            <pc:sldMk cId="3804364442" sldId="283"/>
            <ac:spMk id="24" creationId="{64624613-969F-A83D-ADFC-ACAD17B71549}"/>
          </ac:spMkLst>
        </pc:spChg>
        <pc:spChg chg="add del mod">
          <ac:chgData name="Ellen Allde" userId="aa2167e8-16e7-44cb-b0e4-1386f0c48d36" providerId="ADAL" clId="{639A0ACB-9584-4FEF-9AAB-CABF47B0A4FB}" dt="2023-10-08T22:26:00.634" v="14530" actId="478"/>
          <ac:spMkLst>
            <pc:docMk/>
            <pc:sldMk cId="3804364442" sldId="283"/>
            <ac:spMk id="26" creationId="{03784E11-B284-59B2-A0B0-C6B41311B154}"/>
          </ac:spMkLst>
        </pc:spChg>
      </pc:sldChg>
      <pc:sldChg chg="delSp modSp new mod">
        <pc:chgData name="Ellen Allde" userId="aa2167e8-16e7-44cb-b0e4-1386f0c48d36" providerId="ADAL" clId="{639A0ACB-9584-4FEF-9AAB-CABF47B0A4FB}" dt="2023-10-08T22:41:22.490" v="14899" actId="255"/>
        <pc:sldMkLst>
          <pc:docMk/>
          <pc:sldMk cId="288145526" sldId="284"/>
        </pc:sldMkLst>
        <pc:spChg chg="mod">
          <ac:chgData name="Ellen Allde" userId="aa2167e8-16e7-44cb-b0e4-1386f0c48d36" providerId="ADAL" clId="{639A0ACB-9584-4FEF-9AAB-CABF47B0A4FB}" dt="2023-10-08T22:39:28.968" v="14847" actId="20577"/>
          <ac:spMkLst>
            <pc:docMk/>
            <pc:sldMk cId="288145526" sldId="284"/>
            <ac:spMk id="2" creationId="{EF33CC56-4556-BB7B-8A6A-E312F5128BE5}"/>
          </ac:spMkLst>
        </pc:spChg>
        <pc:spChg chg="del">
          <ac:chgData name="Ellen Allde" userId="aa2167e8-16e7-44cb-b0e4-1386f0c48d36" providerId="ADAL" clId="{639A0ACB-9584-4FEF-9AAB-CABF47B0A4FB}" dt="2023-10-08T22:39:32.165" v="14848" actId="478"/>
          <ac:spMkLst>
            <pc:docMk/>
            <pc:sldMk cId="288145526" sldId="284"/>
            <ac:spMk id="3" creationId="{8E1227FB-B9D3-8BF6-AE8A-3E86C93BE3A6}"/>
          </ac:spMkLst>
        </pc:spChg>
        <pc:spChg chg="mod">
          <ac:chgData name="Ellen Allde" userId="aa2167e8-16e7-44cb-b0e4-1386f0c48d36" providerId="ADAL" clId="{639A0ACB-9584-4FEF-9AAB-CABF47B0A4FB}" dt="2023-10-08T22:41:17.643" v="14898" actId="403"/>
          <ac:spMkLst>
            <pc:docMk/>
            <pc:sldMk cId="288145526" sldId="284"/>
            <ac:spMk id="4" creationId="{A626BCD0-ED1E-BC41-D01B-09C28A3947D2}"/>
          </ac:spMkLst>
        </pc:spChg>
        <pc:spChg chg="mod">
          <ac:chgData name="Ellen Allde" userId="aa2167e8-16e7-44cb-b0e4-1386f0c48d36" providerId="ADAL" clId="{639A0ACB-9584-4FEF-9AAB-CABF47B0A4FB}" dt="2023-10-08T22:41:22.490" v="14899" actId="255"/>
          <ac:spMkLst>
            <pc:docMk/>
            <pc:sldMk cId="288145526" sldId="284"/>
            <ac:spMk id="5" creationId="{7BD92D9D-20EF-2D02-132D-2E359DCB98E4}"/>
          </ac:spMkLst>
        </pc:spChg>
        <pc:spChg chg="del">
          <ac:chgData name="Ellen Allde" userId="aa2167e8-16e7-44cb-b0e4-1386f0c48d36" providerId="ADAL" clId="{639A0ACB-9584-4FEF-9AAB-CABF47B0A4FB}" dt="2023-10-08T22:41:05.929" v="14894" actId="478"/>
          <ac:spMkLst>
            <pc:docMk/>
            <pc:sldMk cId="288145526" sldId="284"/>
            <ac:spMk id="6" creationId="{8718D13B-C603-F123-A131-C99235E746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F2061-B810-4E49-A0BE-B6C98A146324}"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FF8E6C-EC51-4594-A969-92DB41788F45}" type="slidenum">
              <a:rPr lang="en-GB" smtClean="0"/>
              <a:t>‹#›</a:t>
            </a:fld>
            <a:endParaRPr lang="en-GB"/>
          </a:p>
        </p:txBody>
      </p:sp>
    </p:spTree>
    <p:extLst>
      <p:ext uri="{BB962C8B-B14F-4D97-AF65-F5344CB8AC3E}">
        <p14:creationId xmlns:p14="http://schemas.microsoft.com/office/powerpoint/2010/main" val="9592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1/3 world’s refugees living in state not bound grant refugee rights under the 51/67, additional previous challenge of those countries that also not bound by the two core HR treaties, ICCPR and ICESCR &gt;now 98% in countries bound by both</a:t>
            </a:r>
          </a:p>
        </p:txBody>
      </p:sp>
      <p:sp>
        <p:nvSpPr>
          <p:cNvPr id="4" name="Slide Number Placeholder 3"/>
          <p:cNvSpPr>
            <a:spLocks noGrp="1"/>
          </p:cNvSpPr>
          <p:nvPr>
            <p:ph type="sldNum" sz="quarter" idx="5"/>
          </p:nvPr>
        </p:nvSpPr>
        <p:spPr/>
        <p:txBody>
          <a:bodyPr/>
          <a:lstStyle/>
          <a:p>
            <a:fld id="{B8FF8E6C-EC51-4594-A969-92DB41788F45}" type="slidenum">
              <a:rPr lang="en-GB" smtClean="0"/>
              <a:t>3</a:t>
            </a:fld>
            <a:endParaRPr lang="en-GB"/>
          </a:p>
        </p:txBody>
      </p:sp>
    </p:spTree>
    <p:extLst>
      <p:ext uri="{BB962C8B-B14F-4D97-AF65-F5344CB8AC3E}">
        <p14:creationId xmlns:p14="http://schemas.microsoft.com/office/powerpoint/2010/main" val="361787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Iraq v SSHD [2007] described the previous standard as ‘real as opposed to fanciful risk’</a:t>
            </a:r>
          </a:p>
          <a:p>
            <a:r>
              <a:rPr lang="en-GB" dirty="0"/>
              <a:t>In HJ (Iran) v SSHD [2011] Lord Walker considered that ‘balance of probabilities is not an appropriate test’ where life or liberty may be at risk</a:t>
            </a:r>
          </a:p>
          <a:p>
            <a:r>
              <a:rPr lang="en-GB" dirty="0"/>
              <a:t>The lower standard in the UK remains for humanitarian or subsidiary protection, likely meaning more people will be granted lower status rather than refugee status</a:t>
            </a:r>
          </a:p>
        </p:txBody>
      </p:sp>
      <p:sp>
        <p:nvSpPr>
          <p:cNvPr id="4" name="Slide Number Placeholder 3"/>
          <p:cNvSpPr>
            <a:spLocks noGrp="1"/>
          </p:cNvSpPr>
          <p:nvPr>
            <p:ph type="sldNum" sz="quarter" idx="5"/>
          </p:nvPr>
        </p:nvSpPr>
        <p:spPr/>
        <p:txBody>
          <a:bodyPr/>
          <a:lstStyle/>
          <a:p>
            <a:fld id="{B8FF8E6C-EC51-4594-A969-92DB41788F45}" type="slidenum">
              <a:rPr lang="en-GB" smtClean="0"/>
              <a:t>16</a:t>
            </a:fld>
            <a:endParaRPr lang="en-GB"/>
          </a:p>
        </p:txBody>
      </p:sp>
    </p:spTree>
    <p:extLst>
      <p:ext uri="{BB962C8B-B14F-4D97-AF65-F5344CB8AC3E}">
        <p14:creationId xmlns:p14="http://schemas.microsoft.com/office/powerpoint/2010/main" val="2111205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Horvath case, the individual was a member of the Roma community in Slovakia. He feared persecution from skinheads, whom the police failed to protect him from. He was otherwise also discriminated against accessing public services and employment. The tribunal, Court of Appeal and House of Lords showed that he had not sufficiently showed that he could not rely on protection from the state.</a:t>
            </a:r>
          </a:p>
        </p:txBody>
      </p:sp>
      <p:sp>
        <p:nvSpPr>
          <p:cNvPr id="4" name="Slide Number Placeholder 3"/>
          <p:cNvSpPr>
            <a:spLocks noGrp="1"/>
          </p:cNvSpPr>
          <p:nvPr>
            <p:ph type="sldNum" sz="quarter" idx="5"/>
          </p:nvPr>
        </p:nvSpPr>
        <p:spPr/>
        <p:txBody>
          <a:bodyPr/>
          <a:lstStyle/>
          <a:p>
            <a:fld id="{B8FF8E6C-EC51-4594-A969-92DB41788F45}" type="slidenum">
              <a:rPr lang="en-GB" smtClean="0"/>
              <a:t>22</a:t>
            </a:fld>
            <a:endParaRPr lang="en-GB"/>
          </a:p>
        </p:txBody>
      </p:sp>
    </p:spTree>
    <p:extLst>
      <p:ext uri="{BB962C8B-B14F-4D97-AF65-F5344CB8AC3E}">
        <p14:creationId xmlns:p14="http://schemas.microsoft.com/office/powerpoint/2010/main" val="75501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UNHCR Mandate refugee</a:t>
            </a:r>
          </a:p>
          <a:p>
            <a:r>
              <a:rPr lang="en-GB" dirty="0"/>
              <a:t>Principle of non-refoulement, other human rights protections if applicable</a:t>
            </a:r>
          </a:p>
        </p:txBody>
      </p:sp>
      <p:sp>
        <p:nvSpPr>
          <p:cNvPr id="4" name="Slide Number Placeholder 3"/>
          <p:cNvSpPr>
            <a:spLocks noGrp="1"/>
          </p:cNvSpPr>
          <p:nvPr>
            <p:ph type="sldNum" sz="quarter" idx="5"/>
          </p:nvPr>
        </p:nvSpPr>
        <p:spPr/>
        <p:txBody>
          <a:bodyPr/>
          <a:lstStyle/>
          <a:p>
            <a:fld id="{B8FF8E6C-EC51-4594-A969-92DB41788F45}" type="slidenum">
              <a:rPr lang="en-GB" smtClean="0"/>
              <a:t>4</a:t>
            </a:fld>
            <a:endParaRPr lang="en-GB"/>
          </a:p>
        </p:txBody>
      </p:sp>
    </p:spTree>
    <p:extLst>
      <p:ext uri="{BB962C8B-B14F-4D97-AF65-F5344CB8AC3E}">
        <p14:creationId xmlns:p14="http://schemas.microsoft.com/office/powerpoint/2010/main" val="3382119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FF8E6C-EC51-4594-A969-92DB41788F45}" type="slidenum">
              <a:rPr lang="en-GB" smtClean="0"/>
              <a:t>5</a:t>
            </a:fld>
            <a:endParaRPr lang="en-GB"/>
          </a:p>
        </p:txBody>
      </p:sp>
    </p:spTree>
    <p:extLst>
      <p:ext uri="{BB962C8B-B14F-4D97-AF65-F5344CB8AC3E}">
        <p14:creationId xmlns:p14="http://schemas.microsoft.com/office/powerpoint/2010/main" val="344415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Refugee status is declaratory, not constitutive; the consequences of this legal status come from formal definition but as soon as you satisfy the criteria you are a refugee</a:t>
            </a:r>
          </a:p>
        </p:txBody>
      </p:sp>
      <p:sp>
        <p:nvSpPr>
          <p:cNvPr id="4" name="Slide Number Placeholder 3"/>
          <p:cNvSpPr>
            <a:spLocks noGrp="1"/>
          </p:cNvSpPr>
          <p:nvPr>
            <p:ph type="sldNum" sz="quarter" idx="5"/>
          </p:nvPr>
        </p:nvSpPr>
        <p:spPr/>
        <p:txBody>
          <a:bodyPr/>
          <a:lstStyle/>
          <a:p>
            <a:fld id="{B8FF8E6C-EC51-4594-A969-92DB41788F45}" type="slidenum">
              <a:rPr lang="en-GB" smtClean="0"/>
              <a:t>6</a:t>
            </a:fld>
            <a:endParaRPr lang="en-GB"/>
          </a:p>
        </p:txBody>
      </p:sp>
    </p:spTree>
    <p:extLst>
      <p:ext uri="{BB962C8B-B14F-4D97-AF65-F5344CB8AC3E}">
        <p14:creationId xmlns:p14="http://schemas.microsoft.com/office/powerpoint/2010/main" val="35091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were taking on the idea of liberal nationalists why is this important? If we were taking on the idea of liberal internationalists why is this important? Cosmopolitanism? Postcolonialism?</a:t>
            </a:r>
          </a:p>
        </p:txBody>
      </p:sp>
      <p:sp>
        <p:nvSpPr>
          <p:cNvPr id="4" name="Slide Number Placeholder 3"/>
          <p:cNvSpPr>
            <a:spLocks noGrp="1"/>
          </p:cNvSpPr>
          <p:nvPr>
            <p:ph type="sldNum" sz="quarter" idx="5"/>
          </p:nvPr>
        </p:nvSpPr>
        <p:spPr/>
        <p:txBody>
          <a:bodyPr/>
          <a:lstStyle/>
          <a:p>
            <a:fld id="{B8FF8E6C-EC51-4594-A969-92DB41788F45}" type="slidenum">
              <a:rPr lang="en-GB" smtClean="0"/>
              <a:t>8</a:t>
            </a:fld>
            <a:endParaRPr lang="en-GB"/>
          </a:p>
        </p:txBody>
      </p:sp>
    </p:spTree>
    <p:extLst>
      <p:ext uri="{BB962C8B-B14F-4D97-AF65-F5344CB8AC3E}">
        <p14:creationId xmlns:p14="http://schemas.microsoft.com/office/powerpoint/2010/main" val="399728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about economic harm? Could this be persecution?</a:t>
            </a:r>
          </a:p>
          <a:p>
            <a:r>
              <a:rPr lang="en-GB" dirty="0"/>
              <a:t>Why has there not been a greater attempt to define persecution?</a:t>
            </a:r>
          </a:p>
        </p:txBody>
      </p:sp>
      <p:sp>
        <p:nvSpPr>
          <p:cNvPr id="4" name="Slide Number Placeholder 3"/>
          <p:cNvSpPr>
            <a:spLocks noGrp="1"/>
          </p:cNvSpPr>
          <p:nvPr>
            <p:ph type="sldNum" sz="quarter" idx="5"/>
          </p:nvPr>
        </p:nvSpPr>
        <p:spPr/>
        <p:txBody>
          <a:bodyPr/>
          <a:lstStyle/>
          <a:p>
            <a:fld id="{B8FF8E6C-EC51-4594-A969-92DB41788F45}" type="slidenum">
              <a:rPr lang="en-GB" smtClean="0"/>
              <a:t>11</a:t>
            </a:fld>
            <a:endParaRPr lang="en-GB"/>
          </a:p>
        </p:txBody>
      </p:sp>
    </p:spTree>
    <p:extLst>
      <p:ext uri="{BB962C8B-B14F-4D97-AF65-F5344CB8AC3E}">
        <p14:creationId xmlns:p14="http://schemas.microsoft.com/office/powerpoint/2010/main" val="463567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this say about persecution? The role of human dignity? It is individual, what one person finds to be persecutory different</a:t>
            </a:r>
          </a:p>
        </p:txBody>
      </p:sp>
      <p:sp>
        <p:nvSpPr>
          <p:cNvPr id="4" name="Slide Number Placeholder 3"/>
          <p:cNvSpPr>
            <a:spLocks noGrp="1"/>
          </p:cNvSpPr>
          <p:nvPr>
            <p:ph type="sldNum" sz="quarter" idx="5"/>
          </p:nvPr>
        </p:nvSpPr>
        <p:spPr/>
        <p:txBody>
          <a:bodyPr/>
          <a:lstStyle/>
          <a:p>
            <a:fld id="{B8FF8E6C-EC51-4594-A969-92DB41788F45}" type="slidenum">
              <a:rPr lang="en-GB" smtClean="0"/>
              <a:t>12</a:t>
            </a:fld>
            <a:endParaRPr lang="en-GB"/>
          </a:p>
        </p:txBody>
      </p:sp>
    </p:spTree>
    <p:extLst>
      <p:ext uri="{BB962C8B-B14F-4D97-AF65-F5344CB8AC3E}">
        <p14:creationId xmlns:p14="http://schemas.microsoft.com/office/powerpoint/2010/main" val="210584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a:t>
            </a:r>
            <a:r>
              <a:rPr lang="en-GB" dirty="0" err="1"/>
              <a:t>derogable</a:t>
            </a:r>
            <a:r>
              <a:rPr lang="en-GB" dirty="0"/>
              <a:t> rights: right to life; ‘arbitrary’ deprivation of liberty, torture or cruel or inhuman treatment or punishment; slavery or servitude; retroactive criminal penalties; recognition before the law; freedom of thought, conscience, and religion</a:t>
            </a:r>
          </a:p>
          <a:p>
            <a:r>
              <a:rPr lang="en-GB" dirty="0"/>
              <a:t>Link to personal freedoms</a:t>
            </a:r>
          </a:p>
        </p:txBody>
      </p:sp>
      <p:sp>
        <p:nvSpPr>
          <p:cNvPr id="4" name="Slide Number Placeholder 3"/>
          <p:cNvSpPr>
            <a:spLocks noGrp="1"/>
          </p:cNvSpPr>
          <p:nvPr>
            <p:ph type="sldNum" sz="quarter" idx="5"/>
          </p:nvPr>
        </p:nvSpPr>
        <p:spPr/>
        <p:txBody>
          <a:bodyPr/>
          <a:lstStyle/>
          <a:p>
            <a:fld id="{B8FF8E6C-EC51-4594-A969-92DB41788F45}" type="slidenum">
              <a:rPr lang="en-GB" smtClean="0"/>
              <a:t>13</a:t>
            </a:fld>
            <a:endParaRPr lang="en-GB"/>
          </a:p>
        </p:txBody>
      </p:sp>
    </p:spTree>
    <p:extLst>
      <p:ext uri="{BB962C8B-B14F-4D97-AF65-F5344CB8AC3E}">
        <p14:creationId xmlns:p14="http://schemas.microsoft.com/office/powerpoint/2010/main" val="393686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Discrimination is essential to the definition of persecution</a:t>
            </a:r>
          </a:p>
        </p:txBody>
      </p:sp>
      <p:sp>
        <p:nvSpPr>
          <p:cNvPr id="4" name="Slide Number Placeholder 3"/>
          <p:cNvSpPr>
            <a:spLocks noGrp="1"/>
          </p:cNvSpPr>
          <p:nvPr>
            <p:ph type="sldNum" sz="quarter" idx="5"/>
          </p:nvPr>
        </p:nvSpPr>
        <p:spPr/>
        <p:txBody>
          <a:bodyPr/>
          <a:lstStyle/>
          <a:p>
            <a:fld id="{B8FF8E6C-EC51-4594-A969-92DB41788F45}" type="slidenum">
              <a:rPr lang="en-GB" smtClean="0"/>
              <a:t>14</a:t>
            </a:fld>
            <a:endParaRPr lang="en-GB"/>
          </a:p>
        </p:txBody>
      </p:sp>
    </p:spTree>
    <p:extLst>
      <p:ext uri="{BB962C8B-B14F-4D97-AF65-F5344CB8AC3E}">
        <p14:creationId xmlns:p14="http://schemas.microsoft.com/office/powerpoint/2010/main" val="20342641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000000">
                  <a:alpha val="0"/>
                </a:srgbClr>
              </a:clrFrom>
              <a:clrTo>
                <a:srgbClr val="000000">
                  <a:alpha val="0"/>
                </a:srgbClr>
              </a:clrTo>
            </a:clrChange>
            <a:duotone>
              <a:prstClr val="black"/>
              <a:schemeClr val="accent5">
                <a:tint val="45000"/>
                <a:satMod val="400000"/>
              </a:schemeClr>
            </a:duotone>
            <a:extLst>
              <a:ext uri="{BEBA8EAE-BF5A-486C-A8C5-ECC9F3942E4B}">
                <a14:imgProps xmlns:a14="http://schemas.microsoft.com/office/drawing/2010/main">
                  <a14:imgLayer r:embed="rId3">
                    <a14:imgEffect>
                      <a14:backgroundRemoval t="1805" b="89474" l="500" r="97600">
                        <a14:foregroundMark x1="55900" y1="3008" x2="62900" y2="48120"/>
                        <a14:foregroundMark x1="63000" y1="48120" x2="8800" y2="62556"/>
                        <a14:foregroundMark x1="5700" y1="2406" x2="8500" y2="79549"/>
                        <a14:foregroundMark x1="55900" y1="63008" x2="99700" y2="75789"/>
                        <a14:foregroundMark x1="2600" y1="2256" x2="4200" y2="83008"/>
                        <a14:backgroundMark x1="62900" y1="1053" x2="73600" y2="40752"/>
                        <a14:backgroundMark x1="81900" y1="40752" x2="99400" y2="61654"/>
                        <a14:backgroundMark x1="77200" y1="42105" x2="90700" y2="50075"/>
                        <a14:backgroundMark x1="67300" y1="16992" x2="51900" y2="150"/>
                        <a14:backgroundMark x1="48400" y1="4060" x2="60900" y2="9624"/>
                        <a14:backgroundMark x1="46700" y1="7970" x2="59000" y2="7218"/>
                        <a14:backgroundMark x1="54300" y1="9023" x2="66000" y2="22707"/>
                        <a14:backgroundMark x1="20400" y1="5564" x2="100" y2="5414"/>
                        <a14:backgroundMark x1="6000" y1="4662" x2="200" y2="8271"/>
                        <a14:backgroundMark x1="5000" y1="3459" x2="700" y2="4211"/>
                        <a14:backgroundMark x1="55600" y1="9173" x2="60200" y2="11429"/>
                        <a14:backgroundMark x1="58800" y1="3910" x2="53800" y2="7519"/>
                        <a14:backgroundMark x1="58000" y1="12180" x2="53000" y2="1353"/>
                        <a14:backgroundMark x1="58700" y1="2707" x2="53100" y2="7820"/>
                        <a14:backgroundMark x1="55800" y1="9023" x2="59300" y2="13233"/>
                        <a14:backgroundMark x1="51500" y1="5865" x2="59700" y2="16541"/>
                        <a14:backgroundMark x1="60900" y1="14286" x2="51600" y2="2256"/>
                        <a14:backgroundMark x1="60400" y1="4060" x2="54900" y2="9173"/>
                      </a14:backgroundRemoval>
                    </a14:imgEffect>
                    <a14:imgEffect>
                      <a14:colorTemperature colorTemp="4700"/>
                    </a14:imgEffect>
                    <a14:imgEffect>
                      <a14:saturation sat="77000"/>
                    </a14:imgEffect>
                  </a14:imgLayer>
                </a14:imgProps>
              </a:ext>
              <a:ext uri="{28A0092B-C50C-407E-A947-70E740481C1C}">
                <a14:useLocalDpi xmlns:a14="http://schemas.microsoft.com/office/drawing/2010/main" val="0"/>
              </a:ext>
            </a:extLst>
          </a:blip>
          <a:srcRect l="1545" t="3963" r="299" b="6003"/>
          <a:stretch/>
        </p:blipFill>
        <p:spPr>
          <a:xfrm>
            <a:off x="0" y="1"/>
            <a:ext cx="11242923" cy="6858000"/>
          </a:xfrm>
          <a:prstGeom prst="rect">
            <a:avLst/>
          </a:prstGeom>
        </p:spPr>
      </p:pic>
      <p:sp>
        <p:nvSpPr>
          <p:cNvPr id="2254" name="Graphic 2252">
            <a:extLst>
              <a:ext uri="{FF2B5EF4-FFF2-40B4-BE49-F238E27FC236}">
                <a16:creationId xmlns:a16="http://schemas.microsoft.com/office/drawing/2014/main" id="{69BCFBD4-357B-44B0-8542-876EC536B5A8}"/>
              </a:ext>
            </a:extLst>
          </p:cNvPr>
          <p:cNvSpPr/>
          <p:nvPr/>
        </p:nvSpPr>
        <p:spPr>
          <a:xfrm>
            <a:off x="6101459" y="1111082"/>
            <a:ext cx="5622702" cy="3082004"/>
          </a:xfrm>
          <a:custGeom>
            <a:avLst/>
            <a:gdLst>
              <a:gd name="connsiteX0" fmla="*/ 5622703 w 5622702"/>
              <a:gd name="connsiteY0" fmla="*/ 3082004 h 3082004"/>
              <a:gd name="connsiteX1" fmla="*/ 0 w 5622702"/>
              <a:gd name="connsiteY1" fmla="*/ 3082004 h 3082004"/>
              <a:gd name="connsiteX2" fmla="*/ 0 w 5622702"/>
              <a:gd name="connsiteY2" fmla="*/ 0 h 3082004"/>
              <a:gd name="connsiteX3" fmla="*/ 4946237 w 5622702"/>
              <a:gd name="connsiteY3" fmla="*/ 0 h 3082004"/>
              <a:gd name="connsiteX4" fmla="*/ 5622703 w 5622702"/>
              <a:gd name="connsiteY4" fmla="*/ 970121 h 308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082004">
                <a:moveTo>
                  <a:pt x="5622703" y="3082004"/>
                </a:moveTo>
                <a:lnTo>
                  <a:pt x="0" y="3082004"/>
                </a:lnTo>
                <a:lnTo>
                  <a:pt x="0" y="0"/>
                </a:lnTo>
                <a:lnTo>
                  <a:pt x="4946237" y="0"/>
                </a:lnTo>
                <a:lnTo>
                  <a:pt x="5622703" y="970121"/>
                </a:lnTo>
                <a:close/>
              </a:path>
            </a:pathLst>
          </a:custGeom>
          <a:solidFill>
            <a:schemeClr val="accent1">
              <a:lumMod val="75000"/>
            </a:schemeClr>
          </a:solidFill>
          <a:ln w="571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366123" y="1713983"/>
            <a:ext cx="4236720" cy="1356360"/>
          </a:xfrm>
        </p:spPr>
        <p:txBody>
          <a:bodyPr anchor="b">
            <a:noAutofit/>
          </a:bodyPr>
          <a:lstStyle>
            <a:lvl1pPr algn="l">
              <a:defRPr sz="4000" spc="150" baseline="0">
                <a:solidFill>
                  <a:schemeClr val="accent3"/>
                </a:solidFill>
              </a:defRPr>
            </a:lvl1pPr>
          </a:lstStyle>
          <a:p>
            <a:r>
              <a:rPr lang="en-US"/>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366123" y="3281194"/>
            <a:ext cx="4876800" cy="701040"/>
          </a:xfrm>
        </p:spPr>
        <p:txBody>
          <a:bodyPr>
            <a:normAutofit/>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A black background with red text&#10;&#10;Description automatically generated">
            <a:extLst>
              <a:ext uri="{FF2B5EF4-FFF2-40B4-BE49-F238E27FC236}">
                <a16:creationId xmlns:a16="http://schemas.microsoft.com/office/drawing/2014/main" id="{70B70BDF-16D4-70D1-6B8D-474508150527}"/>
              </a:ext>
            </a:extLst>
          </p:cNvPr>
          <p:cNvPicPr>
            <a:picLocks noChangeAspect="1"/>
          </p:cNvPicPr>
          <p:nvPr/>
        </p:nvPicPr>
        <p:blipFill>
          <a:blip r:embed="rId4"/>
          <a:stretch>
            <a:fillRect/>
          </a:stretch>
        </p:blipFill>
        <p:spPr>
          <a:xfrm>
            <a:off x="8912810" y="213044"/>
            <a:ext cx="2857500" cy="762000"/>
          </a:xfrm>
          <a:prstGeom prst="rect">
            <a:avLst/>
          </a:prstGeom>
        </p:spPr>
      </p:pic>
    </p:spTree>
    <p:extLst>
      <p:ext uri="{BB962C8B-B14F-4D97-AF65-F5344CB8AC3E}">
        <p14:creationId xmlns:p14="http://schemas.microsoft.com/office/powerpoint/2010/main" val="3107163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ff center 3 column">
    <p:bg>
      <p:bgPr>
        <a:solidFill>
          <a:schemeClr val="accent1"/>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9463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4" name="Picture Placeholder 93">
            <a:extLst>
              <a:ext uri="{FF2B5EF4-FFF2-40B4-BE49-F238E27FC236}">
                <a16:creationId xmlns:a16="http://schemas.microsoft.com/office/drawing/2014/main" id="{0AA575C6-F404-4452-8BA6-9B841156DCBC}"/>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lvl1pPr>
              <a:defRPr>
                <a:solidFill>
                  <a:schemeClr val="tx1">
                    <a:lumMod val="75000"/>
                    <a:lumOff val="25000"/>
                  </a:schemeClr>
                </a:solidFill>
              </a:defRPr>
            </a:lvl1pPr>
          </a:lstStyle>
          <a:p>
            <a:r>
              <a:rPr lang="en-US"/>
              <a:t>Click icon to add picture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85172" y="3169390"/>
            <a:ext cx="1731374"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85172" y="3666992"/>
            <a:ext cx="1731374"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319238" y="3169390"/>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319238" y="3666992"/>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61830" y="3184165"/>
            <a:ext cx="1739900" cy="322461"/>
          </a:xfrm>
        </p:spPr>
        <p:txBody>
          <a:bodyPr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61830" y="3681767"/>
            <a:ext cx="1739900" cy="1280758"/>
          </a:xfrm>
        </p:spPr>
        <p:txBody>
          <a:bodyPr>
            <a:normAutofit/>
          </a:bodyPr>
          <a:lstStyle>
            <a:lvl1pPr marL="171450" indent="-171450" algn="l">
              <a:lnSpc>
                <a:spcPts val="1600"/>
              </a:lnSpc>
              <a:buFont typeface="Arial" panose="020B0604020202020204" pitchFamily="34" charset="0"/>
              <a:buChar char="•"/>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3631798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2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2239259" y="3139575"/>
            <a:ext cx="3397920"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2240036" y="3977641"/>
            <a:ext cx="3393388" cy="1925824"/>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6553200" y="3139575"/>
            <a:ext cx="3399539" cy="673502"/>
          </a:xfrm>
        </p:spPr>
        <p:txBody>
          <a:bodyPr anchor="ctr">
            <a:noAutofit/>
          </a:bodyPr>
          <a:lstStyle>
            <a:lvl1pPr marL="0" indent="0" algn="l">
              <a:buNone/>
              <a:defRPr sz="1800" spc="150" baseline="0">
                <a:solidFill>
                  <a:schemeClr val="tx1">
                    <a:lumMod val="75000"/>
                    <a:lumOff val="25000"/>
                  </a:schemeClr>
                </a:solidFill>
                <a:latin typeface="+mj-lt"/>
              </a:defRPr>
            </a:lvl1pPr>
          </a:lstStyle>
          <a:p>
            <a:pPr lvl="0"/>
            <a:r>
              <a:rPr lang="en-US"/>
              <a:t>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554823" y="3977641"/>
            <a:ext cx="3375402" cy="1925824"/>
          </a:xfrm>
        </p:spPr>
        <p:txBody>
          <a:bodyPr>
            <a:normAutofit/>
          </a:bodyPr>
          <a:lstStyle>
            <a:lvl1pPr marL="0" indent="0" algn="l">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10111912-03FF-4D09-9ACC-9328186F10FB}" type="datetimeFigureOut">
              <a:rPr lang="en-GB" smtClean="0"/>
              <a:t>06/10/2024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240055589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ur Competition graphic">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A2F2A-C30D-48A6-87D0-6DBD60B397F2}"/>
              </a:ext>
            </a:extLst>
          </p:cNvPr>
          <p:cNvSpPr>
            <a:spLocks noGrp="1"/>
          </p:cNvSpPr>
          <p:nvPr>
            <p:ph type="title"/>
          </p:nvPr>
        </p:nvSpPr>
        <p:spPr>
          <a:xfrm>
            <a:off x="838200" y="365126"/>
            <a:ext cx="10515600" cy="1135486"/>
          </a:xfrm>
        </p:spPr>
        <p:txBody>
          <a:bodyPr>
            <a:normAutofit/>
          </a:bodyPr>
          <a:lstStyle>
            <a:lvl1pPr>
              <a:defRPr lang="en-US" sz="3600" kern="1200" cap="none" spc="150" baseline="0" dirty="0">
                <a:solidFill>
                  <a:schemeClr val="bg1"/>
                </a:solidFill>
                <a:latin typeface="+mj-lt"/>
                <a:ea typeface="+mn-ea"/>
                <a:cs typeface="+mn-cs"/>
              </a:defRPr>
            </a:lvl1pPr>
          </a:lstStyle>
          <a:p>
            <a:r>
              <a:rPr lang="en-US"/>
              <a:t>Click to edit Master title style</a:t>
            </a:r>
            <a:endParaRPr lang="en-US" dirty="0"/>
          </a:p>
        </p:txBody>
      </p:sp>
      <p:sp>
        <p:nvSpPr>
          <p:cNvPr id="32" name="Text Placeholder 14">
            <a:extLst>
              <a:ext uri="{FF2B5EF4-FFF2-40B4-BE49-F238E27FC236}">
                <a16:creationId xmlns:a16="http://schemas.microsoft.com/office/drawing/2014/main" id="{68E86424-D329-4314-90E5-3475B98D2DDA}"/>
              </a:ext>
            </a:extLst>
          </p:cNvPr>
          <p:cNvSpPr>
            <a:spLocks noGrp="1"/>
          </p:cNvSpPr>
          <p:nvPr>
            <p:ph type="body" sz="quarter" idx="15" hasCustomPrompt="1"/>
          </p:nvPr>
        </p:nvSpPr>
        <p:spPr>
          <a:xfrm>
            <a:off x="5242517" y="1599947"/>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0" name="Text Placeholder 14">
            <a:extLst>
              <a:ext uri="{FF2B5EF4-FFF2-40B4-BE49-F238E27FC236}">
                <a16:creationId xmlns:a16="http://schemas.microsoft.com/office/drawing/2014/main" id="{64DB45FF-E618-4122-91A4-A6E4F2B7FCA0}"/>
              </a:ext>
            </a:extLst>
          </p:cNvPr>
          <p:cNvSpPr>
            <a:spLocks noGrp="1"/>
          </p:cNvSpPr>
          <p:nvPr>
            <p:ph type="body" sz="quarter" idx="20" hasCustomPrompt="1"/>
          </p:nvPr>
        </p:nvSpPr>
        <p:spPr>
          <a:xfrm>
            <a:off x="3738732" y="2378452"/>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54" name="Text Placeholder 14">
            <a:extLst>
              <a:ext uri="{FF2B5EF4-FFF2-40B4-BE49-F238E27FC236}">
                <a16:creationId xmlns:a16="http://schemas.microsoft.com/office/drawing/2014/main" id="{9D03616C-C870-402E-9CD2-D61A8C881CE6}"/>
              </a:ext>
            </a:extLst>
          </p:cNvPr>
          <p:cNvSpPr>
            <a:spLocks noGrp="1"/>
          </p:cNvSpPr>
          <p:nvPr>
            <p:ph type="body" sz="quarter" idx="26" hasCustomPrompt="1"/>
          </p:nvPr>
        </p:nvSpPr>
        <p:spPr>
          <a:xfrm>
            <a:off x="6758897" y="2169263"/>
            <a:ext cx="1706965" cy="1048575"/>
          </a:xfrm>
          <a:prstGeom prst="rect">
            <a:avLst/>
          </a:prstGeom>
        </p:spPr>
        <p:txBody>
          <a:bodyPr anchor="ctr">
            <a:noAutofit/>
          </a:bodyPr>
          <a:lstStyle>
            <a:lvl1pPr marL="0" indent="0" algn="ctr">
              <a:lnSpc>
                <a:spcPct val="100000"/>
              </a:lnSpc>
              <a:buNone/>
              <a:defRPr sz="1600" b="1" cap="none" spc="0" baseline="0">
                <a:solidFill>
                  <a:schemeClr val="bg1"/>
                </a:solidFill>
                <a:latin typeface="+mn-lt"/>
              </a:defRPr>
            </a:lvl1pPr>
          </a:lstStyle>
          <a:p>
            <a:pPr lvl="0"/>
            <a:r>
              <a:rPr lang="en-US" dirty="0"/>
              <a:t>Click to add name</a:t>
            </a:r>
          </a:p>
        </p:txBody>
      </p:sp>
      <p:sp>
        <p:nvSpPr>
          <p:cNvPr id="49" name="Text Placeholder 14">
            <a:extLst>
              <a:ext uri="{FF2B5EF4-FFF2-40B4-BE49-F238E27FC236}">
                <a16:creationId xmlns:a16="http://schemas.microsoft.com/office/drawing/2014/main" id="{1EFBBB7D-BA85-47E3-B62F-AA1F2F44FB51}"/>
              </a:ext>
            </a:extLst>
          </p:cNvPr>
          <p:cNvSpPr>
            <a:spLocks noGrp="1"/>
          </p:cNvSpPr>
          <p:nvPr>
            <p:ph type="body" sz="quarter" idx="25" hasCustomPrompt="1"/>
          </p:nvPr>
        </p:nvSpPr>
        <p:spPr>
          <a:xfrm>
            <a:off x="2364990" y="3528829"/>
            <a:ext cx="1393863"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38" name="Text Placeholder 14">
            <a:extLst>
              <a:ext uri="{FF2B5EF4-FFF2-40B4-BE49-F238E27FC236}">
                <a16:creationId xmlns:a16="http://schemas.microsoft.com/office/drawing/2014/main" id="{956FCC53-780F-4831-91B6-1F8A24502CB9}"/>
              </a:ext>
            </a:extLst>
          </p:cNvPr>
          <p:cNvSpPr>
            <a:spLocks noGrp="1"/>
          </p:cNvSpPr>
          <p:nvPr>
            <p:ph type="body" sz="quarter" idx="19" hasCustomPrompt="1"/>
          </p:nvPr>
        </p:nvSpPr>
        <p:spPr>
          <a:xfrm>
            <a:off x="8446329" y="3528829"/>
            <a:ext cx="1380681" cy="492025"/>
          </a:xfrm>
          <a:prstGeom prst="rect">
            <a:avLst/>
          </a:prstGeom>
        </p:spPr>
        <p:txBody>
          <a:bodyPr anchor="ctr">
            <a:no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4" name="Text Placeholder 14">
            <a:extLst>
              <a:ext uri="{FF2B5EF4-FFF2-40B4-BE49-F238E27FC236}">
                <a16:creationId xmlns:a16="http://schemas.microsoft.com/office/drawing/2014/main" id="{5A939BCA-4047-481F-B0C2-85F9AFDDFAFF}"/>
              </a:ext>
            </a:extLst>
          </p:cNvPr>
          <p:cNvSpPr>
            <a:spLocks noGrp="1"/>
          </p:cNvSpPr>
          <p:nvPr>
            <p:ph type="body" sz="quarter" idx="22" hasCustomPrompt="1"/>
          </p:nvPr>
        </p:nvSpPr>
        <p:spPr>
          <a:xfrm>
            <a:off x="2637747" y="4634331"/>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2" name="Text Placeholder 14">
            <a:extLst>
              <a:ext uri="{FF2B5EF4-FFF2-40B4-BE49-F238E27FC236}">
                <a16:creationId xmlns:a16="http://schemas.microsoft.com/office/drawing/2014/main" id="{EEACD572-F95D-4ABE-9CC6-03D3CAF89EBF}"/>
              </a:ext>
            </a:extLst>
          </p:cNvPr>
          <p:cNvSpPr>
            <a:spLocks noGrp="1"/>
          </p:cNvSpPr>
          <p:nvPr>
            <p:ph type="body" sz="quarter" idx="21" hasCustomPrompt="1"/>
          </p:nvPr>
        </p:nvSpPr>
        <p:spPr>
          <a:xfrm>
            <a:off x="4175224" y="4459860"/>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46" name="Text Placeholder 14">
            <a:extLst>
              <a:ext uri="{FF2B5EF4-FFF2-40B4-BE49-F238E27FC236}">
                <a16:creationId xmlns:a16="http://schemas.microsoft.com/office/drawing/2014/main" id="{F21A51C9-DB80-45BF-8C5D-A0236927289E}"/>
              </a:ext>
            </a:extLst>
          </p:cNvPr>
          <p:cNvSpPr>
            <a:spLocks noGrp="1"/>
          </p:cNvSpPr>
          <p:nvPr>
            <p:ph type="body" sz="quarter" idx="23" hasCustomPrompt="1"/>
          </p:nvPr>
        </p:nvSpPr>
        <p:spPr>
          <a:xfrm>
            <a:off x="6552714" y="4321788"/>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sp>
        <p:nvSpPr>
          <p:cNvPr id="34" name="Text Placeholder 14">
            <a:extLst>
              <a:ext uri="{FF2B5EF4-FFF2-40B4-BE49-F238E27FC236}">
                <a16:creationId xmlns:a16="http://schemas.microsoft.com/office/drawing/2014/main" id="{AAF01185-D17F-4327-A264-7BA944344077}"/>
              </a:ext>
            </a:extLst>
          </p:cNvPr>
          <p:cNvSpPr>
            <a:spLocks noGrp="1"/>
          </p:cNvSpPr>
          <p:nvPr>
            <p:ph type="body" sz="quarter" idx="17" hasCustomPrompt="1"/>
          </p:nvPr>
        </p:nvSpPr>
        <p:spPr>
          <a:xfrm>
            <a:off x="5242517" y="5468790"/>
            <a:ext cx="1706965" cy="492025"/>
          </a:xfrm>
          <a:prstGeom prst="rect">
            <a:avLst/>
          </a:prstGeom>
        </p:spPr>
        <p:txBody>
          <a:bodyPr anchor="ctr">
            <a:normAutofit/>
          </a:bodyPr>
          <a:lstStyle>
            <a:lvl1pPr marL="0" indent="0" algn="ctr">
              <a:lnSpc>
                <a:spcPct val="100000"/>
              </a:lnSpc>
              <a:buNone/>
              <a:defRPr sz="1400" cap="none" spc="0" baseline="0">
                <a:solidFill>
                  <a:schemeClr val="accent3"/>
                </a:solidFill>
                <a:latin typeface="+mj-lt"/>
              </a:defRPr>
            </a:lvl1pPr>
          </a:lstStyle>
          <a:p>
            <a:pPr lvl="0"/>
            <a:r>
              <a:rPr lang="en-US" dirty="0"/>
              <a:t>Click to add name</a:t>
            </a:r>
          </a:p>
        </p:txBody>
      </p:sp>
      <p:sp>
        <p:nvSpPr>
          <p:cNvPr id="48" name="Text Placeholder 14">
            <a:extLst>
              <a:ext uri="{FF2B5EF4-FFF2-40B4-BE49-F238E27FC236}">
                <a16:creationId xmlns:a16="http://schemas.microsoft.com/office/drawing/2014/main" id="{0F026DA0-6868-4098-AA73-18F8CB275090}"/>
              </a:ext>
            </a:extLst>
          </p:cNvPr>
          <p:cNvSpPr>
            <a:spLocks noGrp="1"/>
          </p:cNvSpPr>
          <p:nvPr>
            <p:ph type="body" sz="quarter" idx="24" hasCustomPrompt="1"/>
          </p:nvPr>
        </p:nvSpPr>
        <p:spPr>
          <a:xfrm>
            <a:off x="7801857" y="5195673"/>
            <a:ext cx="1183179" cy="492025"/>
          </a:xfrm>
          <a:prstGeom prst="rect">
            <a:avLst/>
          </a:prstGeom>
        </p:spPr>
        <p:txBody>
          <a:bodyPr anchor="ctr">
            <a:noAutofit/>
          </a:bodyPr>
          <a:lstStyle>
            <a:lvl1pPr marL="0" indent="0" algn="ctr">
              <a:lnSpc>
                <a:spcPct val="100000"/>
              </a:lnSpc>
              <a:buNone/>
              <a:defRPr sz="1050" cap="none" spc="0" baseline="0">
                <a:solidFill>
                  <a:schemeClr val="accent1">
                    <a:lumMod val="40000"/>
                    <a:lumOff val="60000"/>
                  </a:schemeClr>
                </a:solidFill>
                <a:latin typeface="+mn-lt"/>
              </a:defRPr>
            </a:lvl1pPr>
          </a:lstStyle>
          <a:p>
            <a:pPr lvl="0"/>
            <a:r>
              <a:rPr lang="en-US" dirty="0"/>
              <a:t>Click to add name</a:t>
            </a:r>
          </a:p>
        </p:txBody>
      </p:sp>
      <p:cxnSp>
        <p:nvCxnSpPr>
          <p:cNvPr id="17" name="Straight Connector 16">
            <a:extLst>
              <a:ext uri="{FF2B5EF4-FFF2-40B4-BE49-F238E27FC236}">
                <a16:creationId xmlns:a16="http://schemas.microsoft.com/office/drawing/2014/main" id="{C6886378-0368-485F-8D6E-3C9CB4C63C1F}"/>
              </a:ext>
              <a:ext uri="{C183D7F6-B498-43B3-948B-1728B52AA6E4}">
                <adec:decorative xmlns:adec="http://schemas.microsoft.com/office/drawing/2017/decorative" val="1"/>
              </a:ext>
            </a:extLst>
          </p:cNvPr>
          <p:cNvCxnSpPr>
            <a:cxnSpLocks/>
          </p:cNvCxnSpPr>
          <p:nvPr/>
        </p:nvCxnSpPr>
        <p:spPr>
          <a:xfrm>
            <a:off x="3762680" y="3774842"/>
            <a:ext cx="468364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8EB2C4E-9EF3-4CC7-9BDE-ED5598CCBF65}"/>
              </a:ext>
              <a:ext uri="{C183D7F6-B498-43B3-948B-1728B52AA6E4}">
                <adec:decorative xmlns:adec="http://schemas.microsoft.com/office/drawing/2017/decorative" val="1"/>
              </a:ext>
            </a:extLst>
          </p:cNvPr>
          <p:cNvCxnSpPr>
            <a:cxnSpLocks/>
          </p:cNvCxnSpPr>
          <p:nvPr/>
        </p:nvCxnSpPr>
        <p:spPr>
          <a:xfrm flipV="1">
            <a:off x="6096000" y="2091972"/>
            <a:ext cx="4678" cy="337681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4" name="Date Placeholder 2">
            <a:extLst>
              <a:ext uri="{FF2B5EF4-FFF2-40B4-BE49-F238E27FC236}">
                <a16:creationId xmlns:a16="http://schemas.microsoft.com/office/drawing/2014/main" id="{D21A89EE-094A-492D-8CB0-D5FC02735A70}"/>
              </a:ext>
            </a:extLst>
          </p:cNvPr>
          <p:cNvSpPr>
            <a:spLocks noGrp="1"/>
          </p:cNvSpPr>
          <p:nvPr>
            <p:ph type="dt" sz="half" idx="10"/>
          </p:nvPr>
        </p:nvSpPr>
        <p:spPr>
          <a:xfrm>
            <a:off x="838200" y="6356350"/>
            <a:ext cx="2743200" cy="365125"/>
          </a:xfrm>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425" name="Footer Placeholder 3">
            <a:extLst>
              <a:ext uri="{FF2B5EF4-FFF2-40B4-BE49-F238E27FC236}">
                <a16:creationId xmlns:a16="http://schemas.microsoft.com/office/drawing/2014/main" id="{CC8A40D1-7AEE-4538-88A3-FA4CFAB16C5D}"/>
              </a:ext>
            </a:extLst>
          </p:cNvPr>
          <p:cNvSpPr>
            <a:spLocks noGrp="1"/>
          </p:cNvSpPr>
          <p:nvPr>
            <p:ph type="ftr" sz="quarter" idx="11"/>
          </p:nvPr>
        </p:nvSpPr>
        <p:spPr>
          <a:xfrm>
            <a:off x="4038600" y="6356350"/>
            <a:ext cx="4114800" cy="365125"/>
          </a:xfrm>
        </p:spPr>
        <p:txBody>
          <a:bodyPr/>
          <a:lstStyle>
            <a:lvl1pPr>
              <a:defRPr>
                <a:solidFill>
                  <a:schemeClr val="accent1">
                    <a:lumMod val="40000"/>
                    <a:lumOff val="60000"/>
                  </a:schemeClr>
                </a:solidFill>
              </a:defRPr>
            </a:lvl1pPr>
          </a:lstStyle>
          <a:p>
            <a:endParaRPr lang="en-GB"/>
          </a:p>
        </p:txBody>
      </p:sp>
      <p:sp>
        <p:nvSpPr>
          <p:cNvPr id="426" name="Slide Number Placeholder 4">
            <a:extLst>
              <a:ext uri="{FF2B5EF4-FFF2-40B4-BE49-F238E27FC236}">
                <a16:creationId xmlns:a16="http://schemas.microsoft.com/office/drawing/2014/main" id="{A2777658-1F58-462F-BDF4-3C27BC882754}"/>
              </a:ext>
            </a:extLst>
          </p:cNvPr>
          <p:cNvSpPr>
            <a:spLocks noGrp="1"/>
          </p:cNvSpPr>
          <p:nvPr>
            <p:ph type="sldNum" sz="quarter" idx="27"/>
          </p:nvPr>
        </p:nvSpPr>
        <p:spPr>
          <a:xfrm>
            <a:off x="8610600" y="6356350"/>
            <a:ext cx="2743200" cy="365125"/>
          </a:xfrm>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4278628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3 column right aligned">
    <p:bg>
      <p:bgPr>
        <a:solidFill>
          <a:schemeClr val="accent1"/>
        </a:solidFill>
        <a:effectLst/>
      </p:bgPr>
    </p:bg>
    <p:spTree>
      <p:nvGrpSpPr>
        <p:cNvPr id="1" name=""/>
        <p:cNvGrpSpPr/>
        <p:nvPr/>
      </p:nvGrpSpPr>
      <p:grpSpPr>
        <a:xfrm>
          <a:off x="0" y="0"/>
          <a:ext cx="0" cy="0"/>
          <a:chOff x="0" y="0"/>
          <a:chExt cx="0" cy="0"/>
        </a:xfrm>
      </p:grpSpPr>
      <p:sp>
        <p:nvSpPr>
          <p:cNvPr id="101" name="Picture Placeholder 100">
            <a:extLst>
              <a:ext uri="{FF2B5EF4-FFF2-40B4-BE49-F238E27FC236}">
                <a16:creationId xmlns:a16="http://schemas.microsoft.com/office/drawing/2014/main" id="{29C76076-EE09-49D9-8F97-1DE748F72E09}"/>
              </a:ext>
            </a:extLst>
          </p:cNvPr>
          <p:cNvSpPr>
            <a:spLocks noGrp="1"/>
          </p:cNvSpPr>
          <p:nvPr>
            <p:ph type="pic" sz="quarter" idx="21"/>
          </p:nvPr>
        </p:nvSpPr>
        <p:spPr>
          <a:xfrm>
            <a:off x="0" y="312738"/>
            <a:ext cx="6307138" cy="5761037"/>
          </a:xfrm>
          <a:custGeom>
            <a:avLst/>
            <a:gdLst>
              <a:gd name="connsiteX0" fmla="*/ 0 w 6307138"/>
              <a:gd name="connsiteY0" fmla="*/ 0 h 5761037"/>
              <a:gd name="connsiteX1" fmla="*/ 6307138 w 6307138"/>
              <a:gd name="connsiteY1" fmla="*/ 0 h 5761037"/>
              <a:gd name="connsiteX2" fmla="*/ 6307138 w 6307138"/>
              <a:gd name="connsiteY2" fmla="*/ 534372 h 5761037"/>
              <a:gd name="connsiteX3" fmla="*/ 3756374 w 6307138"/>
              <a:gd name="connsiteY3" fmla="*/ 534372 h 5761037"/>
              <a:gd name="connsiteX4" fmla="*/ 3756374 w 6307138"/>
              <a:gd name="connsiteY4" fmla="*/ 5152939 h 5761037"/>
              <a:gd name="connsiteX5" fmla="*/ 6307138 w 6307138"/>
              <a:gd name="connsiteY5" fmla="*/ 5152939 h 5761037"/>
              <a:gd name="connsiteX6" fmla="*/ 6307138 w 6307138"/>
              <a:gd name="connsiteY6" fmla="*/ 5761037 h 5761037"/>
              <a:gd name="connsiteX7" fmla="*/ 0 w 6307138"/>
              <a:gd name="connsiteY7" fmla="*/ 5761037 h 576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138" h="5761037">
                <a:moveTo>
                  <a:pt x="0" y="0"/>
                </a:moveTo>
                <a:lnTo>
                  <a:pt x="6307138" y="0"/>
                </a:lnTo>
                <a:lnTo>
                  <a:pt x="6307138" y="534372"/>
                </a:lnTo>
                <a:lnTo>
                  <a:pt x="3756374" y="534372"/>
                </a:lnTo>
                <a:lnTo>
                  <a:pt x="3756374" y="5152939"/>
                </a:lnTo>
                <a:lnTo>
                  <a:pt x="6307138" y="5152939"/>
                </a:lnTo>
                <a:lnTo>
                  <a:pt x="6307138" y="5761037"/>
                </a:lnTo>
                <a:lnTo>
                  <a:pt x="0" y="5761037"/>
                </a:lnTo>
                <a:close/>
              </a:path>
            </a:pathLst>
          </a:custGeom>
        </p:spPr>
        <p:txBody>
          <a:bodyPr wrap="square">
            <a:noAutofit/>
          </a:bodyPr>
          <a:lstStyle/>
          <a:p>
            <a:r>
              <a:rPr lang="en-US"/>
              <a:t>Click icon to add picture</a:t>
            </a:r>
            <a:endParaRPr lang="en-US" dirty="0"/>
          </a:p>
        </p:txBody>
      </p:sp>
      <p:sp>
        <p:nvSpPr>
          <p:cNvPr id="39" name="Freeform: Shape 38">
            <a:extLst>
              <a:ext uri="{FF2B5EF4-FFF2-40B4-BE49-F238E27FC236}">
                <a16:creationId xmlns:a16="http://schemas.microsoft.com/office/drawing/2014/main" id="{D3999B5D-DD3E-440D-9CAD-B5729B1F5866}"/>
              </a:ext>
              <a:ext uri="{C183D7F6-B498-43B3-948B-1728B52AA6E4}">
                <adec:decorative xmlns:adec="http://schemas.microsoft.com/office/drawing/2017/decorative" val="1"/>
              </a:ext>
            </a:extLst>
          </p:cNvPr>
          <p:cNvSpPr/>
          <p:nvPr/>
        </p:nvSpPr>
        <p:spPr>
          <a:xfrm>
            <a:off x="3746500" y="847724"/>
            <a:ext cx="7607300" cy="4618567"/>
          </a:xfrm>
          <a:custGeom>
            <a:avLst/>
            <a:gdLst>
              <a:gd name="connsiteX0" fmla="*/ 0 w 7607300"/>
              <a:gd name="connsiteY0" fmla="*/ 0 h 4618567"/>
              <a:gd name="connsiteX1" fmla="*/ 6931057 w 7607300"/>
              <a:gd name="connsiteY1" fmla="*/ 0 h 4618567"/>
              <a:gd name="connsiteX2" fmla="*/ 7607300 w 7607300"/>
              <a:gd name="connsiteY2" fmla="*/ 969857 h 4618567"/>
              <a:gd name="connsiteX3" fmla="*/ 7607300 w 7607300"/>
              <a:gd name="connsiteY3" fmla="*/ 4618567 h 4618567"/>
              <a:gd name="connsiteX4" fmla="*/ 0 w 7607300"/>
              <a:gd name="connsiteY4" fmla="*/ 4618567 h 4618567"/>
              <a:gd name="connsiteX5" fmla="*/ 0 w 7607300"/>
              <a:gd name="connsiteY5" fmla="*/ 0 h 461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7300" h="4618567">
                <a:moveTo>
                  <a:pt x="0" y="0"/>
                </a:moveTo>
                <a:lnTo>
                  <a:pt x="6931057" y="0"/>
                </a:lnTo>
                <a:lnTo>
                  <a:pt x="7607300" y="969857"/>
                </a:lnTo>
                <a:lnTo>
                  <a:pt x="7607300" y="4618567"/>
                </a:lnTo>
                <a:lnTo>
                  <a:pt x="0" y="4618567"/>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4140200" y="1376934"/>
            <a:ext cx="6286500" cy="95466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35" name="Text Placeholder 2">
            <a:extLst>
              <a:ext uri="{FF2B5EF4-FFF2-40B4-BE49-F238E27FC236}">
                <a16:creationId xmlns:a16="http://schemas.microsoft.com/office/drawing/2014/main" id="{10E880DB-95D7-4969-9DD2-C2090E165371}"/>
              </a:ext>
            </a:extLst>
          </p:cNvPr>
          <p:cNvSpPr>
            <a:spLocks noGrp="1"/>
          </p:cNvSpPr>
          <p:nvPr>
            <p:ph type="body" idx="15"/>
          </p:nvPr>
        </p:nvSpPr>
        <p:spPr>
          <a:xfrm>
            <a:off x="4130742" y="2951098"/>
            <a:ext cx="1731374"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4" name="Text Placeholder 2">
            <a:extLst>
              <a:ext uri="{FF2B5EF4-FFF2-40B4-BE49-F238E27FC236}">
                <a16:creationId xmlns:a16="http://schemas.microsoft.com/office/drawing/2014/main" id="{0C95BE2B-BDE8-4490-8A78-A37C63A228BF}"/>
              </a:ext>
            </a:extLst>
          </p:cNvPr>
          <p:cNvSpPr>
            <a:spLocks noGrp="1"/>
          </p:cNvSpPr>
          <p:nvPr>
            <p:ph type="body" idx="18"/>
          </p:nvPr>
        </p:nvSpPr>
        <p:spPr>
          <a:xfrm>
            <a:off x="4130742" y="3199566"/>
            <a:ext cx="1731374"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4130742" y="3666992"/>
            <a:ext cx="1731374"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6" name="Text Placeholder 4">
            <a:extLst>
              <a:ext uri="{FF2B5EF4-FFF2-40B4-BE49-F238E27FC236}">
                <a16:creationId xmlns:a16="http://schemas.microsoft.com/office/drawing/2014/main" id="{67A83A4D-1993-41B1-ABDC-2564EE8D4323}"/>
              </a:ext>
            </a:extLst>
          </p:cNvPr>
          <p:cNvSpPr>
            <a:spLocks noGrp="1"/>
          </p:cNvSpPr>
          <p:nvPr>
            <p:ph type="body" sz="quarter" idx="16"/>
          </p:nvPr>
        </p:nvSpPr>
        <p:spPr>
          <a:xfrm>
            <a:off x="6264808" y="2951098"/>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5" name="Text Placeholder 4">
            <a:extLst>
              <a:ext uri="{FF2B5EF4-FFF2-40B4-BE49-F238E27FC236}">
                <a16:creationId xmlns:a16="http://schemas.microsoft.com/office/drawing/2014/main" id="{9B33AA80-5551-461E-B365-75CA9FA3556E}"/>
              </a:ext>
            </a:extLst>
          </p:cNvPr>
          <p:cNvSpPr>
            <a:spLocks noGrp="1"/>
          </p:cNvSpPr>
          <p:nvPr>
            <p:ph type="body" sz="quarter" idx="19"/>
          </p:nvPr>
        </p:nvSpPr>
        <p:spPr>
          <a:xfrm>
            <a:off x="6264808" y="3199566"/>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6264808" y="3666992"/>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7" name="Text Placeholder 4">
            <a:extLst>
              <a:ext uri="{FF2B5EF4-FFF2-40B4-BE49-F238E27FC236}">
                <a16:creationId xmlns:a16="http://schemas.microsoft.com/office/drawing/2014/main" id="{98A7D035-69C5-4547-BFF5-6E6ADAC35579}"/>
              </a:ext>
            </a:extLst>
          </p:cNvPr>
          <p:cNvSpPr>
            <a:spLocks noGrp="1"/>
          </p:cNvSpPr>
          <p:nvPr>
            <p:ph type="body" sz="quarter" idx="17"/>
          </p:nvPr>
        </p:nvSpPr>
        <p:spPr>
          <a:xfrm>
            <a:off x="8407400" y="2965873"/>
            <a:ext cx="1739900" cy="322461"/>
          </a:xfrm>
        </p:spPr>
        <p:txBody>
          <a:bodyPr lIns="0" rIns="0" anchor="ctr">
            <a:noAutofit/>
          </a:bodyPr>
          <a:lstStyle>
            <a:lvl1pPr marL="0" indent="0" algn="l">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6" name="Text Placeholder 4">
            <a:extLst>
              <a:ext uri="{FF2B5EF4-FFF2-40B4-BE49-F238E27FC236}">
                <a16:creationId xmlns:a16="http://schemas.microsoft.com/office/drawing/2014/main" id="{F5B87B64-45E7-4DFD-B41B-F9B18412763C}"/>
              </a:ext>
            </a:extLst>
          </p:cNvPr>
          <p:cNvSpPr>
            <a:spLocks noGrp="1"/>
          </p:cNvSpPr>
          <p:nvPr>
            <p:ph type="body" sz="quarter" idx="20"/>
          </p:nvPr>
        </p:nvSpPr>
        <p:spPr>
          <a:xfrm>
            <a:off x="8407400" y="3214341"/>
            <a:ext cx="1739900" cy="322461"/>
          </a:xfrm>
        </p:spPr>
        <p:txBody>
          <a:bodyPr lIns="0" rIns="0" anchor="ctr">
            <a:noAutofit/>
          </a:bodyPr>
          <a:lstStyle>
            <a:lvl1pPr marL="0" indent="0" algn="l">
              <a:buNone/>
              <a:defRPr sz="1400" b="0" spc="10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5">
            <a:extLst>
              <a:ext uri="{FF2B5EF4-FFF2-40B4-BE49-F238E27FC236}">
                <a16:creationId xmlns:a16="http://schemas.microsoft.com/office/drawing/2014/main" id="{CC903F88-C057-4E47-885D-471F9220E000}"/>
              </a:ext>
            </a:extLst>
          </p:cNvPr>
          <p:cNvSpPr>
            <a:spLocks noGrp="1"/>
          </p:cNvSpPr>
          <p:nvPr>
            <p:ph sz="quarter" idx="14"/>
          </p:nvPr>
        </p:nvSpPr>
        <p:spPr>
          <a:xfrm>
            <a:off x="8407400" y="3681767"/>
            <a:ext cx="1739900" cy="1280758"/>
          </a:xfrm>
        </p:spPr>
        <p:txBody>
          <a:bodyPr lIns="0" rIns="0">
            <a:normAutofit/>
          </a:bodyPr>
          <a:lstStyle>
            <a:lvl1pPr marL="0" indent="0" algn="l">
              <a:lnSpc>
                <a:spcPts val="1600"/>
              </a:lnSpc>
              <a:buFont typeface="Arial" panose="020B0604020202020204" pitchFamily="34" charset="0"/>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39133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action metrics">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1B2989D-0853-4660-BFFF-A25AB0CDF165}"/>
              </a:ext>
            </a:extLst>
          </p:cNvPr>
          <p:cNvSpPr>
            <a:spLocks noGrp="1"/>
          </p:cNvSpPr>
          <p:nvPr>
            <p:ph type="body" sz="quarter" idx="13"/>
          </p:nvPr>
        </p:nvSpPr>
        <p:spPr>
          <a:xfrm>
            <a:off x="838200" y="2273300"/>
            <a:ext cx="59055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Edit Master text styles</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2857499"/>
            <a:ext cx="59055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C899B63C-D7F8-401B-9585-82BA700D5236}"/>
              </a:ext>
            </a:extLst>
          </p:cNvPr>
          <p:cNvSpPr>
            <a:spLocks noGrp="1"/>
          </p:cNvSpPr>
          <p:nvPr>
            <p:ph type="body" sz="quarter" idx="14"/>
          </p:nvPr>
        </p:nvSpPr>
        <p:spPr>
          <a:xfrm>
            <a:off x="7239000" y="2273300"/>
            <a:ext cx="4114800" cy="584199"/>
          </a:xfrm>
        </p:spPr>
        <p:txBody>
          <a:bodyPr>
            <a:normAutofit/>
          </a:bodyPr>
          <a:lstStyle>
            <a:lvl1pPr marL="0" indent="0">
              <a:buNone/>
              <a:defRPr sz="2000" spc="150" baseline="0">
                <a:solidFill>
                  <a:schemeClr val="tx1">
                    <a:lumMod val="75000"/>
                    <a:lumOff val="25000"/>
                  </a:schemeClr>
                </a:solidFill>
                <a:latin typeface="+mj-lt"/>
              </a:defRPr>
            </a:lvl1pPr>
          </a:lstStyle>
          <a:p>
            <a:pPr lvl="0"/>
            <a:r>
              <a:rPr lang="en-US"/>
              <a:t>Edit Master text styles</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7239000" y="2857499"/>
            <a:ext cx="4114800" cy="3319463"/>
          </a:xfrm>
        </p:spPr>
        <p:txBody>
          <a:bodyPr/>
          <a:lstStyle>
            <a:lvl1pPr>
              <a:lnSpc>
                <a:spcPct val="100000"/>
              </a:lnSpc>
              <a:defRPr>
                <a:solidFill>
                  <a:schemeClr val="tx1">
                    <a:lumMod val="75000"/>
                    <a:lumOff val="25000"/>
                  </a:schemeClr>
                </a:solidFill>
              </a:defRPr>
            </a:lvl1pPr>
            <a:lvl2pPr>
              <a:lnSpc>
                <a:spcPct val="100000"/>
              </a:lnSpc>
              <a:defRPr>
                <a:solidFill>
                  <a:schemeClr val="tx1">
                    <a:lumMod val="75000"/>
                    <a:lumOff val="25000"/>
                  </a:schemeClr>
                </a:solidFill>
              </a:defRPr>
            </a:lvl2pPr>
            <a:lvl3pPr>
              <a:lnSpc>
                <a:spcPct val="100000"/>
              </a:lnSpc>
              <a:defRPr>
                <a:solidFill>
                  <a:schemeClr val="tx1">
                    <a:lumMod val="75000"/>
                    <a:lumOff val="25000"/>
                  </a:schemeClr>
                </a:solidFill>
              </a:defRPr>
            </a:lvl3pPr>
            <a:lvl4pPr>
              <a:lnSpc>
                <a:spcPct val="100000"/>
              </a:lnSpc>
              <a:defRPr>
                <a:solidFill>
                  <a:schemeClr val="tx1">
                    <a:lumMod val="75000"/>
                    <a:lumOff val="25000"/>
                  </a:schemeClr>
                </a:solidFill>
              </a:defRPr>
            </a:lvl4pPr>
            <a:lvl5pPr>
              <a:lnSpc>
                <a:spcPct val="100000"/>
              </a:lnSpc>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10111912-03FF-4D09-9ACC-9328186F10FB}" type="datetimeFigureOut">
              <a:rPr lang="en-GB" smtClean="0"/>
              <a:t>06/10/2024</a:t>
            </a:fld>
            <a:endParaRPr lang="en-GB"/>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201688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ction Plan timeline">
    <p:bg>
      <p:bgPr>
        <a:solidFill>
          <a:schemeClr val="accent2"/>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CCACA03-14EC-47D4-BEE6-B63ECB4E044F}"/>
              </a:ext>
              <a:ext uri="{C183D7F6-B498-43B3-948B-1728B52AA6E4}">
                <adec:decorative xmlns:adec="http://schemas.microsoft.com/office/drawing/2017/decorative" val="1"/>
              </a:ext>
            </a:extLst>
          </p:cNvPr>
          <p:cNvGrpSpPr/>
          <p:nvPr/>
        </p:nvGrpSpPr>
        <p:grpSpPr>
          <a:xfrm>
            <a:off x="2010137" y="3187107"/>
            <a:ext cx="8510121" cy="0"/>
            <a:chOff x="1504814" y="2488864"/>
            <a:chExt cx="8510121" cy="0"/>
          </a:xfrm>
        </p:grpSpPr>
        <p:cxnSp>
          <p:nvCxnSpPr>
            <p:cNvPr id="39" name="Straight Connector 38">
              <a:extLst>
                <a:ext uri="{FF2B5EF4-FFF2-40B4-BE49-F238E27FC236}">
                  <a16:creationId xmlns:a16="http://schemas.microsoft.com/office/drawing/2014/main" id="{C4710A9E-CBA5-493D-B5CC-139FC62249C4}"/>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DD45CE7-8994-4CC0-BD04-71AAC7CFA163}"/>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7DFA585-826A-437E-9176-21C064BBB72B}"/>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5B3C9B-FC93-4EF1-99BB-D9EB230D6D92}"/>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FFFEF5-BF14-46E6-B219-5BCC3B6113CF}"/>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E7FFC-B762-4ACD-84B3-C2B55AAFAEED}"/>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15895E1-3113-48F5-9631-EF2D1266C60F}"/>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7D1DEB0-EAF8-40E3-BD8E-8C6EED6FE460}"/>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26C3DA1-7D93-48EF-8CEC-2ACF2F8DE9A4}"/>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14406CB-AC07-4D7D-93A5-8D4F6DED9533}"/>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B2D9714-1A66-42E1-9E27-6B9ECD048D7D}"/>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96" name="Title 1">
            <a:extLst>
              <a:ext uri="{FF2B5EF4-FFF2-40B4-BE49-F238E27FC236}">
                <a16:creationId xmlns:a16="http://schemas.microsoft.com/office/drawing/2014/main" id="{E6A0F68A-0727-499C-95A1-8309DB6E45A7}"/>
              </a:ext>
            </a:extLst>
          </p:cNvPr>
          <p:cNvSpPr>
            <a:spLocks noGrp="1"/>
          </p:cNvSpPr>
          <p:nvPr>
            <p:ph type="title"/>
          </p:nvPr>
        </p:nvSpPr>
        <p:spPr>
          <a:xfrm>
            <a:off x="838200" y="365125"/>
            <a:ext cx="10515600" cy="1325563"/>
          </a:xfrm>
        </p:spPr>
        <p:txBody>
          <a:bodyPr>
            <a:normAutofit/>
          </a:bodyPr>
          <a:lstStyle>
            <a:lvl1pPr>
              <a:defRPr sz="3600" spc="150" baseline="0">
                <a:solidFill>
                  <a:schemeClr val="accent3"/>
                </a:solidFill>
              </a:defRPr>
            </a:lvl1pPr>
          </a:lstStyle>
          <a:p>
            <a:r>
              <a:rPr lang="en-US"/>
              <a:t>Click to edit Master title style</a:t>
            </a:r>
            <a:endParaRPr lang="en-ZA" dirty="0"/>
          </a:p>
        </p:txBody>
      </p:sp>
      <p:sp>
        <p:nvSpPr>
          <p:cNvPr id="89" name="Text Placeholder 14">
            <a:extLst>
              <a:ext uri="{FF2B5EF4-FFF2-40B4-BE49-F238E27FC236}">
                <a16:creationId xmlns:a16="http://schemas.microsoft.com/office/drawing/2014/main" id="{9E84D4A7-DE99-4167-A427-92C589A8F223}"/>
              </a:ext>
            </a:extLst>
          </p:cNvPr>
          <p:cNvSpPr>
            <a:spLocks noGrp="1"/>
          </p:cNvSpPr>
          <p:nvPr>
            <p:ph type="body" sz="quarter" idx="43" hasCustomPrompt="1"/>
          </p:nvPr>
        </p:nvSpPr>
        <p:spPr>
          <a:xfrm>
            <a:off x="199242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0" name="Text Placeholder 14">
            <a:extLst>
              <a:ext uri="{FF2B5EF4-FFF2-40B4-BE49-F238E27FC236}">
                <a16:creationId xmlns:a16="http://schemas.microsoft.com/office/drawing/2014/main" id="{C09CE6BD-58EB-42C6-B22B-075DF5051D2B}"/>
              </a:ext>
            </a:extLst>
          </p:cNvPr>
          <p:cNvSpPr>
            <a:spLocks noGrp="1"/>
          </p:cNvSpPr>
          <p:nvPr>
            <p:ph type="body" sz="quarter" idx="44" hasCustomPrompt="1"/>
          </p:nvPr>
        </p:nvSpPr>
        <p:spPr>
          <a:xfrm>
            <a:off x="4360668"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1" name="Text Placeholder 14">
            <a:extLst>
              <a:ext uri="{FF2B5EF4-FFF2-40B4-BE49-F238E27FC236}">
                <a16:creationId xmlns:a16="http://schemas.microsoft.com/office/drawing/2014/main" id="{C1AF7B1F-6DB6-49A0-AD34-4861FF0338F6}"/>
              </a:ext>
            </a:extLst>
          </p:cNvPr>
          <p:cNvSpPr>
            <a:spLocks noGrp="1"/>
          </p:cNvSpPr>
          <p:nvPr>
            <p:ph type="body" sz="quarter" idx="45" hasCustomPrompt="1"/>
          </p:nvPr>
        </p:nvSpPr>
        <p:spPr>
          <a:xfrm>
            <a:off x="8307743" y="2278154"/>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7" name="Text Placeholder 14">
            <a:extLst>
              <a:ext uri="{FF2B5EF4-FFF2-40B4-BE49-F238E27FC236}">
                <a16:creationId xmlns:a16="http://schemas.microsoft.com/office/drawing/2014/main" id="{219C4732-665F-4187-9762-2C96D2457C95}"/>
              </a:ext>
            </a:extLst>
          </p:cNvPr>
          <p:cNvSpPr>
            <a:spLocks noGrp="1"/>
          </p:cNvSpPr>
          <p:nvPr>
            <p:ph type="body" sz="quarter" idx="41" hasCustomPrompt="1"/>
          </p:nvPr>
        </p:nvSpPr>
        <p:spPr>
          <a:xfrm>
            <a:off x="505322" y="2933787"/>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51" name="Text Placeholder 14">
            <a:extLst>
              <a:ext uri="{FF2B5EF4-FFF2-40B4-BE49-F238E27FC236}">
                <a16:creationId xmlns:a16="http://schemas.microsoft.com/office/drawing/2014/main" id="{51D05C92-1F9A-43C1-B638-401D3A3B8D13}"/>
              </a:ext>
            </a:extLst>
          </p:cNvPr>
          <p:cNvSpPr>
            <a:spLocks noGrp="1"/>
          </p:cNvSpPr>
          <p:nvPr>
            <p:ph type="body" sz="quarter" idx="17" hasCustomPrompt="1"/>
          </p:nvPr>
        </p:nvSpPr>
        <p:spPr>
          <a:xfrm>
            <a:off x="167540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2" name="Text Placeholder 14">
            <a:extLst>
              <a:ext uri="{FF2B5EF4-FFF2-40B4-BE49-F238E27FC236}">
                <a16:creationId xmlns:a16="http://schemas.microsoft.com/office/drawing/2014/main" id="{61D70152-6545-4E82-B3D3-F85F84D399F3}"/>
              </a:ext>
            </a:extLst>
          </p:cNvPr>
          <p:cNvSpPr>
            <a:spLocks noGrp="1"/>
          </p:cNvSpPr>
          <p:nvPr>
            <p:ph type="body" sz="quarter" idx="18" hasCustomPrompt="1"/>
          </p:nvPr>
        </p:nvSpPr>
        <p:spPr>
          <a:xfrm>
            <a:off x="246481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3" name="Text Placeholder 14">
            <a:extLst>
              <a:ext uri="{FF2B5EF4-FFF2-40B4-BE49-F238E27FC236}">
                <a16:creationId xmlns:a16="http://schemas.microsoft.com/office/drawing/2014/main" id="{EFA606CE-DE05-4C02-BBC5-E72C9E6212EB}"/>
              </a:ext>
            </a:extLst>
          </p:cNvPr>
          <p:cNvSpPr>
            <a:spLocks noGrp="1"/>
          </p:cNvSpPr>
          <p:nvPr>
            <p:ph type="body" sz="quarter" idx="19" hasCustomPrompt="1"/>
          </p:nvPr>
        </p:nvSpPr>
        <p:spPr>
          <a:xfrm>
            <a:off x="325423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4" name="Text Placeholder 14">
            <a:extLst>
              <a:ext uri="{FF2B5EF4-FFF2-40B4-BE49-F238E27FC236}">
                <a16:creationId xmlns:a16="http://schemas.microsoft.com/office/drawing/2014/main" id="{FBCB61EA-E1D4-41F2-BED6-A9F6FB198384}"/>
              </a:ext>
            </a:extLst>
          </p:cNvPr>
          <p:cNvSpPr>
            <a:spLocks noGrp="1"/>
          </p:cNvSpPr>
          <p:nvPr>
            <p:ph type="body" sz="quarter" idx="20" hasCustomPrompt="1"/>
          </p:nvPr>
        </p:nvSpPr>
        <p:spPr>
          <a:xfrm>
            <a:off x="404364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5" name="Text Placeholder 14">
            <a:extLst>
              <a:ext uri="{FF2B5EF4-FFF2-40B4-BE49-F238E27FC236}">
                <a16:creationId xmlns:a16="http://schemas.microsoft.com/office/drawing/2014/main" id="{70FD0F91-278E-48A6-B43D-8B03EA4EA88D}"/>
              </a:ext>
            </a:extLst>
          </p:cNvPr>
          <p:cNvSpPr>
            <a:spLocks noGrp="1"/>
          </p:cNvSpPr>
          <p:nvPr>
            <p:ph type="body" sz="quarter" idx="21" hasCustomPrompt="1"/>
          </p:nvPr>
        </p:nvSpPr>
        <p:spPr>
          <a:xfrm>
            <a:off x="483306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6" name="Text Placeholder 14">
            <a:extLst>
              <a:ext uri="{FF2B5EF4-FFF2-40B4-BE49-F238E27FC236}">
                <a16:creationId xmlns:a16="http://schemas.microsoft.com/office/drawing/2014/main" id="{DE82F9DE-C40F-48AB-BB22-A214CA8ACBF5}"/>
              </a:ext>
            </a:extLst>
          </p:cNvPr>
          <p:cNvSpPr>
            <a:spLocks noGrp="1"/>
          </p:cNvSpPr>
          <p:nvPr>
            <p:ph type="body" sz="quarter" idx="22" hasCustomPrompt="1"/>
          </p:nvPr>
        </p:nvSpPr>
        <p:spPr>
          <a:xfrm>
            <a:off x="562247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7" name="Text Placeholder 14">
            <a:extLst>
              <a:ext uri="{FF2B5EF4-FFF2-40B4-BE49-F238E27FC236}">
                <a16:creationId xmlns:a16="http://schemas.microsoft.com/office/drawing/2014/main" id="{33ABCCCB-89D5-40A9-AEC0-466B010C6B42}"/>
              </a:ext>
            </a:extLst>
          </p:cNvPr>
          <p:cNvSpPr>
            <a:spLocks noGrp="1"/>
          </p:cNvSpPr>
          <p:nvPr>
            <p:ph type="body" sz="quarter" idx="23" hasCustomPrompt="1"/>
          </p:nvPr>
        </p:nvSpPr>
        <p:spPr>
          <a:xfrm>
            <a:off x="641189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8" name="Text Placeholder 14">
            <a:extLst>
              <a:ext uri="{FF2B5EF4-FFF2-40B4-BE49-F238E27FC236}">
                <a16:creationId xmlns:a16="http://schemas.microsoft.com/office/drawing/2014/main" id="{1D0535B7-5BC0-4708-82F7-7D14D62E94DC}"/>
              </a:ext>
            </a:extLst>
          </p:cNvPr>
          <p:cNvSpPr>
            <a:spLocks noGrp="1"/>
          </p:cNvSpPr>
          <p:nvPr>
            <p:ph type="body" sz="quarter" idx="24" hasCustomPrompt="1"/>
          </p:nvPr>
        </p:nvSpPr>
        <p:spPr>
          <a:xfrm>
            <a:off x="720130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59" name="Text Placeholder 14">
            <a:extLst>
              <a:ext uri="{FF2B5EF4-FFF2-40B4-BE49-F238E27FC236}">
                <a16:creationId xmlns:a16="http://schemas.microsoft.com/office/drawing/2014/main" id="{5449361D-E11C-4767-821C-0FDAF402E9E2}"/>
              </a:ext>
            </a:extLst>
          </p:cNvPr>
          <p:cNvSpPr>
            <a:spLocks noGrp="1"/>
          </p:cNvSpPr>
          <p:nvPr>
            <p:ph type="body" sz="quarter" idx="25" hasCustomPrompt="1"/>
          </p:nvPr>
        </p:nvSpPr>
        <p:spPr>
          <a:xfrm>
            <a:off x="799072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0" name="Text Placeholder 14">
            <a:extLst>
              <a:ext uri="{FF2B5EF4-FFF2-40B4-BE49-F238E27FC236}">
                <a16:creationId xmlns:a16="http://schemas.microsoft.com/office/drawing/2014/main" id="{A3DCC9EB-7694-41C4-BC92-B8601D276892}"/>
              </a:ext>
            </a:extLst>
          </p:cNvPr>
          <p:cNvSpPr>
            <a:spLocks noGrp="1"/>
          </p:cNvSpPr>
          <p:nvPr>
            <p:ph type="body" sz="quarter" idx="26" hasCustomPrompt="1"/>
          </p:nvPr>
        </p:nvSpPr>
        <p:spPr>
          <a:xfrm>
            <a:off x="8780137"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1" name="Text Placeholder 14">
            <a:extLst>
              <a:ext uri="{FF2B5EF4-FFF2-40B4-BE49-F238E27FC236}">
                <a16:creationId xmlns:a16="http://schemas.microsoft.com/office/drawing/2014/main" id="{BD38137E-9ACF-40DA-8D9E-C7E7735997AB}"/>
              </a:ext>
            </a:extLst>
          </p:cNvPr>
          <p:cNvSpPr>
            <a:spLocks noGrp="1"/>
          </p:cNvSpPr>
          <p:nvPr>
            <p:ph type="body" sz="quarter" idx="27" hasCustomPrompt="1"/>
          </p:nvPr>
        </p:nvSpPr>
        <p:spPr>
          <a:xfrm>
            <a:off x="9569552"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2" name="Text Placeholder 14">
            <a:extLst>
              <a:ext uri="{FF2B5EF4-FFF2-40B4-BE49-F238E27FC236}">
                <a16:creationId xmlns:a16="http://schemas.microsoft.com/office/drawing/2014/main" id="{EE89F314-B633-4E62-84CE-944B56AFBB06}"/>
              </a:ext>
            </a:extLst>
          </p:cNvPr>
          <p:cNvSpPr>
            <a:spLocks noGrp="1"/>
          </p:cNvSpPr>
          <p:nvPr>
            <p:ph type="body" sz="quarter" idx="28" hasCustomPrompt="1"/>
          </p:nvPr>
        </p:nvSpPr>
        <p:spPr>
          <a:xfrm>
            <a:off x="10358963" y="3272064"/>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92" name="Text Placeholder 14">
            <a:extLst>
              <a:ext uri="{FF2B5EF4-FFF2-40B4-BE49-F238E27FC236}">
                <a16:creationId xmlns:a16="http://schemas.microsoft.com/office/drawing/2014/main" id="{33A6FB8A-7512-4446-BFA3-C9F691C7136A}"/>
              </a:ext>
            </a:extLst>
          </p:cNvPr>
          <p:cNvSpPr>
            <a:spLocks noGrp="1"/>
          </p:cNvSpPr>
          <p:nvPr>
            <p:ph type="body" sz="quarter" idx="46" hasCustomPrompt="1"/>
          </p:nvPr>
        </p:nvSpPr>
        <p:spPr>
          <a:xfrm>
            <a:off x="199242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93" name="Text Placeholder 14">
            <a:extLst>
              <a:ext uri="{FF2B5EF4-FFF2-40B4-BE49-F238E27FC236}">
                <a16:creationId xmlns:a16="http://schemas.microsoft.com/office/drawing/2014/main" id="{D42CD586-DF87-463D-97BA-C3EEAD955DCA}"/>
              </a:ext>
            </a:extLst>
          </p:cNvPr>
          <p:cNvSpPr>
            <a:spLocks noGrp="1"/>
          </p:cNvSpPr>
          <p:nvPr>
            <p:ph type="body" sz="quarter" idx="47" hasCustomPrompt="1"/>
          </p:nvPr>
        </p:nvSpPr>
        <p:spPr>
          <a:xfrm>
            <a:off x="5939498" y="4374107"/>
            <a:ext cx="1440088" cy="586248"/>
          </a:xfrm>
          <a:prstGeom prst="rect">
            <a:avLst/>
          </a:prstGeom>
        </p:spPr>
        <p:txBody>
          <a:bodyPr anchor="ctr">
            <a:noAutofit/>
          </a:bodyPr>
          <a:lstStyle>
            <a:lvl1pPr marL="0" indent="0" algn="ctr">
              <a:lnSpc>
                <a:spcPct val="100000"/>
              </a:lnSpc>
              <a:spcBef>
                <a:spcPts val="0"/>
              </a:spcBef>
              <a:buNone/>
              <a:defRPr sz="1400" b="1" cap="none" spc="0" baseline="0">
                <a:solidFill>
                  <a:schemeClr val="accent3"/>
                </a:solidFill>
                <a:latin typeface="+mn-lt"/>
              </a:defRPr>
            </a:lvl1pPr>
          </a:lstStyle>
          <a:p>
            <a:pPr lvl="0"/>
            <a:r>
              <a:rPr lang="en-US" dirty="0"/>
              <a:t>Click to add text</a:t>
            </a:r>
          </a:p>
        </p:txBody>
      </p:sp>
      <p:sp>
        <p:nvSpPr>
          <p:cNvPr id="94" name="Text Placeholder 14">
            <a:extLst>
              <a:ext uri="{FF2B5EF4-FFF2-40B4-BE49-F238E27FC236}">
                <a16:creationId xmlns:a16="http://schemas.microsoft.com/office/drawing/2014/main" id="{8C54AC2A-EE67-4CE1-A609-3D48D72B776A}"/>
              </a:ext>
            </a:extLst>
          </p:cNvPr>
          <p:cNvSpPr>
            <a:spLocks noGrp="1"/>
          </p:cNvSpPr>
          <p:nvPr>
            <p:ph type="body" sz="quarter" idx="48" hasCustomPrompt="1"/>
          </p:nvPr>
        </p:nvSpPr>
        <p:spPr>
          <a:xfrm>
            <a:off x="9886573" y="4374107"/>
            <a:ext cx="1440088" cy="586248"/>
          </a:xfrm>
          <a:prstGeom prst="rect">
            <a:avLst/>
          </a:prstGeom>
        </p:spPr>
        <p:txBody>
          <a:bodyPr anchor="ctr">
            <a:normAutofit/>
          </a:bodyPr>
          <a:lstStyle>
            <a:lvl1pPr marL="0" indent="0" algn="ctr">
              <a:lnSpc>
                <a:spcPct val="100000"/>
              </a:lnSpc>
              <a:spcBef>
                <a:spcPts val="0"/>
              </a:spcBef>
              <a:buNone/>
              <a:defRPr sz="1100" cap="none" spc="0" baseline="0">
                <a:solidFill>
                  <a:schemeClr val="bg1"/>
                </a:solidFill>
                <a:latin typeface="+mn-lt"/>
              </a:defRPr>
            </a:lvl1pPr>
          </a:lstStyle>
          <a:p>
            <a:pPr lvl="0"/>
            <a:r>
              <a:rPr lang="en-US" dirty="0"/>
              <a:t>Click to add text</a:t>
            </a:r>
          </a:p>
        </p:txBody>
      </p:sp>
      <p:sp>
        <p:nvSpPr>
          <p:cNvPr id="88" name="Text Placeholder 14">
            <a:extLst>
              <a:ext uri="{FF2B5EF4-FFF2-40B4-BE49-F238E27FC236}">
                <a16:creationId xmlns:a16="http://schemas.microsoft.com/office/drawing/2014/main" id="{74C0BF44-B305-42B0-B0F9-9C5CF3ADDF1D}"/>
              </a:ext>
            </a:extLst>
          </p:cNvPr>
          <p:cNvSpPr>
            <a:spLocks noGrp="1"/>
          </p:cNvSpPr>
          <p:nvPr>
            <p:ph type="body" sz="quarter" idx="42" hasCustomPrompt="1"/>
          </p:nvPr>
        </p:nvSpPr>
        <p:spPr>
          <a:xfrm>
            <a:off x="505322" y="4945105"/>
            <a:ext cx="1194201" cy="501726"/>
          </a:xfrm>
          <a:prstGeom prst="rect">
            <a:avLst/>
          </a:prstGeom>
        </p:spPr>
        <p:txBody>
          <a:bodyPr anchor="ctr"/>
          <a:lstStyle>
            <a:lvl1pPr marL="0" indent="0" algn="ctr">
              <a:buNone/>
              <a:defRPr sz="1800" cap="none" spc="150" baseline="0">
                <a:solidFill>
                  <a:schemeClr val="accent3"/>
                </a:solidFill>
                <a:latin typeface="+mj-lt"/>
              </a:defRPr>
            </a:lvl1pPr>
          </a:lstStyle>
          <a:p>
            <a:pPr lvl="0"/>
            <a:r>
              <a:rPr lang="en-US" dirty="0"/>
              <a:t>Add year</a:t>
            </a:r>
          </a:p>
        </p:txBody>
      </p:sp>
      <p:sp>
        <p:nvSpPr>
          <p:cNvPr id="63" name="Text Placeholder 14">
            <a:extLst>
              <a:ext uri="{FF2B5EF4-FFF2-40B4-BE49-F238E27FC236}">
                <a16:creationId xmlns:a16="http://schemas.microsoft.com/office/drawing/2014/main" id="{6FE73737-7C31-42CB-BFD0-634D8A8E8C90}"/>
              </a:ext>
            </a:extLst>
          </p:cNvPr>
          <p:cNvSpPr>
            <a:spLocks noGrp="1"/>
          </p:cNvSpPr>
          <p:nvPr>
            <p:ph type="body" sz="quarter" idx="29" hasCustomPrompt="1"/>
          </p:nvPr>
        </p:nvSpPr>
        <p:spPr>
          <a:xfrm>
            <a:off x="167540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4" name="Text Placeholder 14">
            <a:extLst>
              <a:ext uri="{FF2B5EF4-FFF2-40B4-BE49-F238E27FC236}">
                <a16:creationId xmlns:a16="http://schemas.microsoft.com/office/drawing/2014/main" id="{4DA40CD4-92C2-4789-B68D-576AF3D450C0}"/>
              </a:ext>
            </a:extLst>
          </p:cNvPr>
          <p:cNvSpPr>
            <a:spLocks noGrp="1"/>
          </p:cNvSpPr>
          <p:nvPr>
            <p:ph type="body" sz="quarter" idx="30" hasCustomPrompt="1"/>
          </p:nvPr>
        </p:nvSpPr>
        <p:spPr>
          <a:xfrm>
            <a:off x="246481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5" name="Text Placeholder 14">
            <a:extLst>
              <a:ext uri="{FF2B5EF4-FFF2-40B4-BE49-F238E27FC236}">
                <a16:creationId xmlns:a16="http://schemas.microsoft.com/office/drawing/2014/main" id="{4A5AFB08-8150-4C14-9F82-0B1F5DED9F55}"/>
              </a:ext>
            </a:extLst>
          </p:cNvPr>
          <p:cNvSpPr>
            <a:spLocks noGrp="1"/>
          </p:cNvSpPr>
          <p:nvPr>
            <p:ph type="body" sz="quarter" idx="31" hasCustomPrompt="1"/>
          </p:nvPr>
        </p:nvSpPr>
        <p:spPr>
          <a:xfrm>
            <a:off x="325423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6" name="Text Placeholder 14">
            <a:extLst>
              <a:ext uri="{FF2B5EF4-FFF2-40B4-BE49-F238E27FC236}">
                <a16:creationId xmlns:a16="http://schemas.microsoft.com/office/drawing/2014/main" id="{1D6EC66A-5BE5-43CF-9F86-A8CB3797C35F}"/>
              </a:ext>
            </a:extLst>
          </p:cNvPr>
          <p:cNvSpPr>
            <a:spLocks noGrp="1"/>
          </p:cNvSpPr>
          <p:nvPr>
            <p:ph type="body" sz="quarter" idx="32" hasCustomPrompt="1"/>
          </p:nvPr>
        </p:nvSpPr>
        <p:spPr>
          <a:xfrm>
            <a:off x="404364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7" name="Text Placeholder 14">
            <a:extLst>
              <a:ext uri="{FF2B5EF4-FFF2-40B4-BE49-F238E27FC236}">
                <a16:creationId xmlns:a16="http://schemas.microsoft.com/office/drawing/2014/main" id="{EFC396DD-0647-4848-8B50-CE40E10F5B44}"/>
              </a:ext>
            </a:extLst>
          </p:cNvPr>
          <p:cNvSpPr>
            <a:spLocks noGrp="1"/>
          </p:cNvSpPr>
          <p:nvPr>
            <p:ph type="body" sz="quarter" idx="33" hasCustomPrompt="1"/>
          </p:nvPr>
        </p:nvSpPr>
        <p:spPr>
          <a:xfrm>
            <a:off x="483306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8" name="Text Placeholder 14">
            <a:extLst>
              <a:ext uri="{FF2B5EF4-FFF2-40B4-BE49-F238E27FC236}">
                <a16:creationId xmlns:a16="http://schemas.microsoft.com/office/drawing/2014/main" id="{1FF89666-7305-4794-B4BD-808C35000666}"/>
              </a:ext>
            </a:extLst>
          </p:cNvPr>
          <p:cNvSpPr>
            <a:spLocks noGrp="1"/>
          </p:cNvSpPr>
          <p:nvPr>
            <p:ph type="body" sz="quarter" idx="34" hasCustomPrompt="1"/>
          </p:nvPr>
        </p:nvSpPr>
        <p:spPr>
          <a:xfrm>
            <a:off x="562247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69" name="Text Placeholder 14">
            <a:extLst>
              <a:ext uri="{FF2B5EF4-FFF2-40B4-BE49-F238E27FC236}">
                <a16:creationId xmlns:a16="http://schemas.microsoft.com/office/drawing/2014/main" id="{9BD3D8F6-3FF6-4B96-BA03-30FB4F6D76DB}"/>
              </a:ext>
            </a:extLst>
          </p:cNvPr>
          <p:cNvSpPr>
            <a:spLocks noGrp="1"/>
          </p:cNvSpPr>
          <p:nvPr>
            <p:ph type="body" sz="quarter" idx="35" hasCustomPrompt="1"/>
          </p:nvPr>
        </p:nvSpPr>
        <p:spPr>
          <a:xfrm>
            <a:off x="641189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0" name="Text Placeholder 14">
            <a:extLst>
              <a:ext uri="{FF2B5EF4-FFF2-40B4-BE49-F238E27FC236}">
                <a16:creationId xmlns:a16="http://schemas.microsoft.com/office/drawing/2014/main" id="{F2AFC477-965D-4BA3-A188-6A4F587892D5}"/>
              </a:ext>
            </a:extLst>
          </p:cNvPr>
          <p:cNvSpPr>
            <a:spLocks noGrp="1"/>
          </p:cNvSpPr>
          <p:nvPr>
            <p:ph type="body" sz="quarter" idx="36" hasCustomPrompt="1"/>
          </p:nvPr>
        </p:nvSpPr>
        <p:spPr>
          <a:xfrm>
            <a:off x="720130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1" name="Text Placeholder 14">
            <a:extLst>
              <a:ext uri="{FF2B5EF4-FFF2-40B4-BE49-F238E27FC236}">
                <a16:creationId xmlns:a16="http://schemas.microsoft.com/office/drawing/2014/main" id="{F6EB6F48-2407-46CA-95B2-70B17EA74001}"/>
              </a:ext>
            </a:extLst>
          </p:cNvPr>
          <p:cNvSpPr>
            <a:spLocks noGrp="1"/>
          </p:cNvSpPr>
          <p:nvPr>
            <p:ph type="body" sz="quarter" idx="37" hasCustomPrompt="1"/>
          </p:nvPr>
        </p:nvSpPr>
        <p:spPr>
          <a:xfrm>
            <a:off x="799072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2" name="Text Placeholder 14">
            <a:extLst>
              <a:ext uri="{FF2B5EF4-FFF2-40B4-BE49-F238E27FC236}">
                <a16:creationId xmlns:a16="http://schemas.microsoft.com/office/drawing/2014/main" id="{874C7977-2056-446D-90E9-28D00C4B59FC}"/>
              </a:ext>
            </a:extLst>
          </p:cNvPr>
          <p:cNvSpPr>
            <a:spLocks noGrp="1"/>
          </p:cNvSpPr>
          <p:nvPr>
            <p:ph type="body" sz="quarter" idx="38" hasCustomPrompt="1"/>
          </p:nvPr>
        </p:nvSpPr>
        <p:spPr>
          <a:xfrm>
            <a:off x="8780137"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3" name="Text Placeholder 14">
            <a:extLst>
              <a:ext uri="{FF2B5EF4-FFF2-40B4-BE49-F238E27FC236}">
                <a16:creationId xmlns:a16="http://schemas.microsoft.com/office/drawing/2014/main" id="{048C1ACA-454B-423E-BB16-5464DAF12500}"/>
              </a:ext>
            </a:extLst>
          </p:cNvPr>
          <p:cNvSpPr>
            <a:spLocks noGrp="1"/>
          </p:cNvSpPr>
          <p:nvPr>
            <p:ph type="body" sz="quarter" idx="39" hasCustomPrompt="1"/>
          </p:nvPr>
        </p:nvSpPr>
        <p:spPr>
          <a:xfrm>
            <a:off x="9569552"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sp>
        <p:nvSpPr>
          <p:cNvPr id="74" name="Text Placeholder 14">
            <a:extLst>
              <a:ext uri="{FF2B5EF4-FFF2-40B4-BE49-F238E27FC236}">
                <a16:creationId xmlns:a16="http://schemas.microsoft.com/office/drawing/2014/main" id="{BB8AA39F-7BE2-43FB-8E8D-5DF11D7BB210}"/>
              </a:ext>
            </a:extLst>
          </p:cNvPr>
          <p:cNvSpPr>
            <a:spLocks noGrp="1"/>
          </p:cNvSpPr>
          <p:nvPr>
            <p:ph type="body" sz="quarter" idx="40" hasCustomPrompt="1"/>
          </p:nvPr>
        </p:nvSpPr>
        <p:spPr>
          <a:xfrm>
            <a:off x="10358963" y="5287133"/>
            <a:ext cx="495300" cy="904490"/>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dirty="0"/>
              <a:t>Click to add text</a:t>
            </a:r>
          </a:p>
        </p:txBody>
      </p:sp>
      <p:grpSp>
        <p:nvGrpSpPr>
          <p:cNvPr id="75" name="Group 74">
            <a:extLst>
              <a:ext uri="{FF2B5EF4-FFF2-40B4-BE49-F238E27FC236}">
                <a16:creationId xmlns:a16="http://schemas.microsoft.com/office/drawing/2014/main" id="{62D2517F-DF00-48B8-8095-407130F94F03}"/>
              </a:ext>
              <a:ext uri="{C183D7F6-B498-43B3-948B-1728B52AA6E4}">
                <adec:decorative xmlns:adec="http://schemas.microsoft.com/office/drawing/2017/decorative" val="1"/>
              </a:ext>
            </a:extLst>
          </p:cNvPr>
          <p:cNvGrpSpPr/>
          <p:nvPr/>
        </p:nvGrpSpPr>
        <p:grpSpPr>
          <a:xfrm>
            <a:off x="2010137" y="5202176"/>
            <a:ext cx="8510121" cy="0"/>
            <a:chOff x="1504814" y="2488864"/>
            <a:chExt cx="8510121" cy="0"/>
          </a:xfrm>
        </p:grpSpPr>
        <p:cxnSp>
          <p:nvCxnSpPr>
            <p:cNvPr id="76" name="Straight Connector 75">
              <a:extLst>
                <a:ext uri="{FF2B5EF4-FFF2-40B4-BE49-F238E27FC236}">
                  <a16:creationId xmlns:a16="http://schemas.microsoft.com/office/drawing/2014/main" id="{72AEFBFE-6B89-41EE-8770-613491FB7563}"/>
                </a:ext>
              </a:extLst>
            </p:cNvPr>
            <p:cNvCxnSpPr>
              <a:cxnSpLocks/>
            </p:cNvCxnSpPr>
            <p:nvPr/>
          </p:nvCxnSpPr>
          <p:spPr>
            <a:xfrm>
              <a:off x="1504814"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32413-BD5B-44B0-9AF8-FB962DDD4F14}"/>
                </a:ext>
              </a:extLst>
            </p:cNvPr>
            <p:cNvCxnSpPr>
              <a:cxnSpLocks/>
            </p:cNvCxnSpPr>
            <p:nvPr/>
          </p:nvCxnSpPr>
          <p:spPr>
            <a:xfrm>
              <a:off x="2301137"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11B4DFE-FB04-4D74-96E3-5FE5364A24CF}"/>
                </a:ext>
              </a:extLst>
            </p:cNvPr>
            <p:cNvCxnSpPr>
              <a:cxnSpLocks/>
            </p:cNvCxnSpPr>
            <p:nvPr/>
          </p:nvCxnSpPr>
          <p:spPr>
            <a:xfrm>
              <a:off x="308377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2ED06F7-47A0-46BC-A791-392E0C544393}"/>
                </a:ext>
              </a:extLst>
            </p:cNvPr>
            <p:cNvCxnSpPr>
              <a:cxnSpLocks/>
            </p:cNvCxnSpPr>
            <p:nvPr/>
          </p:nvCxnSpPr>
          <p:spPr>
            <a:xfrm>
              <a:off x="388009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B3FC7F1-6C95-4F18-A762-7BE32A479979}"/>
                </a:ext>
              </a:extLst>
            </p:cNvPr>
            <p:cNvCxnSpPr>
              <a:cxnSpLocks/>
            </p:cNvCxnSpPr>
            <p:nvPr/>
          </p:nvCxnSpPr>
          <p:spPr>
            <a:xfrm>
              <a:off x="4655896"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271918A-EDC0-4C6D-B72F-CC7E54C18398}"/>
                </a:ext>
              </a:extLst>
            </p:cNvPr>
            <p:cNvCxnSpPr>
              <a:cxnSpLocks/>
            </p:cNvCxnSpPr>
            <p:nvPr/>
          </p:nvCxnSpPr>
          <p:spPr>
            <a:xfrm>
              <a:off x="5452219"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04B2F3B-73A6-41EE-A345-0376CF1EDBD0}"/>
                </a:ext>
              </a:extLst>
            </p:cNvPr>
            <p:cNvCxnSpPr>
              <a:cxnSpLocks/>
            </p:cNvCxnSpPr>
            <p:nvPr/>
          </p:nvCxnSpPr>
          <p:spPr>
            <a:xfrm>
              <a:off x="6234858"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2D8362D-073F-453B-9A91-F82F01DBDA51}"/>
                </a:ext>
              </a:extLst>
            </p:cNvPr>
            <p:cNvCxnSpPr>
              <a:cxnSpLocks/>
            </p:cNvCxnSpPr>
            <p:nvPr/>
          </p:nvCxnSpPr>
          <p:spPr>
            <a:xfrm>
              <a:off x="7031181"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2C56365-23C8-4529-A6A2-0AB76CCFC4BA}"/>
                </a:ext>
              </a:extLst>
            </p:cNvPr>
            <p:cNvCxnSpPr>
              <a:cxnSpLocks/>
            </p:cNvCxnSpPr>
            <p:nvPr/>
          </p:nvCxnSpPr>
          <p:spPr>
            <a:xfrm>
              <a:off x="7813820"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1C3BBF4-4A90-45E3-96FF-711A6B5408CA}"/>
                </a:ext>
              </a:extLst>
            </p:cNvPr>
            <p:cNvCxnSpPr>
              <a:cxnSpLocks/>
            </p:cNvCxnSpPr>
            <p:nvPr/>
          </p:nvCxnSpPr>
          <p:spPr>
            <a:xfrm>
              <a:off x="8610143"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93A3F6-C6AD-4513-9778-8809ADD38A07}"/>
                </a:ext>
              </a:extLst>
            </p:cNvPr>
            <p:cNvCxnSpPr>
              <a:cxnSpLocks/>
            </p:cNvCxnSpPr>
            <p:nvPr/>
          </p:nvCxnSpPr>
          <p:spPr>
            <a:xfrm>
              <a:off x="9399625" y="2488864"/>
              <a:ext cx="61531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0" name="Date Placeholder 6">
            <a:extLst>
              <a:ext uri="{FF2B5EF4-FFF2-40B4-BE49-F238E27FC236}">
                <a16:creationId xmlns:a16="http://schemas.microsoft.com/office/drawing/2014/main" id="{6158D8AE-71AF-4860-8A9B-A65970DCDF08}"/>
              </a:ext>
            </a:extLst>
          </p:cNvPr>
          <p:cNvSpPr>
            <a:spLocks noGrp="1"/>
          </p:cNvSpPr>
          <p:nvPr>
            <p:ph type="dt" sz="half" idx="10"/>
          </p:nvPr>
        </p:nvSpPr>
        <p:spPr>
          <a:xfrm>
            <a:off x="838200" y="6356350"/>
            <a:ext cx="2743200" cy="365125"/>
          </a:xfrm>
        </p:spPr>
        <p:txBody>
          <a:bodyPr/>
          <a:lstStyle>
            <a:lvl1pPr>
              <a:defRPr sz="900">
                <a:solidFill>
                  <a:schemeClr val="accent2">
                    <a:lumMod val="40000"/>
                    <a:lumOff val="60000"/>
                  </a:schemeClr>
                </a:solidFill>
              </a:defRPr>
            </a:lvl1pPr>
          </a:lstStyle>
          <a:p>
            <a:fld id="{10111912-03FF-4D09-9ACC-9328186F10FB}" type="datetimeFigureOut">
              <a:rPr lang="en-GB" smtClean="0"/>
              <a:t>06/10/2024</a:t>
            </a:fld>
            <a:endParaRPr lang="en-GB"/>
          </a:p>
        </p:txBody>
      </p:sp>
      <p:sp>
        <p:nvSpPr>
          <p:cNvPr id="101" name="Footer Placeholder 7">
            <a:extLst>
              <a:ext uri="{FF2B5EF4-FFF2-40B4-BE49-F238E27FC236}">
                <a16:creationId xmlns:a16="http://schemas.microsoft.com/office/drawing/2014/main" id="{B3BA7F82-26A8-4741-8DF0-00E588B20878}"/>
              </a:ext>
            </a:extLst>
          </p:cNvPr>
          <p:cNvSpPr>
            <a:spLocks noGrp="1"/>
          </p:cNvSpPr>
          <p:nvPr>
            <p:ph type="ftr" sz="quarter" idx="11"/>
          </p:nvPr>
        </p:nvSpPr>
        <p:spPr>
          <a:xfrm>
            <a:off x="4038600" y="6356350"/>
            <a:ext cx="4114800" cy="365125"/>
          </a:xfrm>
        </p:spPr>
        <p:txBody>
          <a:bodyPr/>
          <a:lstStyle>
            <a:lvl1pPr>
              <a:defRPr sz="900">
                <a:solidFill>
                  <a:schemeClr val="accent2">
                    <a:lumMod val="40000"/>
                    <a:lumOff val="60000"/>
                  </a:schemeClr>
                </a:solidFill>
              </a:defRPr>
            </a:lvl1pPr>
          </a:lstStyle>
          <a:p>
            <a:endParaRPr lang="en-GB"/>
          </a:p>
        </p:txBody>
      </p:sp>
      <p:sp>
        <p:nvSpPr>
          <p:cNvPr id="102" name="Slide Number Placeholder 8">
            <a:extLst>
              <a:ext uri="{FF2B5EF4-FFF2-40B4-BE49-F238E27FC236}">
                <a16:creationId xmlns:a16="http://schemas.microsoft.com/office/drawing/2014/main" id="{C05313F4-5E7C-4EDB-B363-63904EDA16E5}"/>
              </a:ext>
            </a:extLst>
          </p:cNvPr>
          <p:cNvSpPr>
            <a:spLocks noGrp="1"/>
          </p:cNvSpPr>
          <p:nvPr>
            <p:ph type="sldNum" sz="quarter" idx="12"/>
          </p:nvPr>
        </p:nvSpPr>
        <p:spPr>
          <a:xfrm>
            <a:off x="8610600" y="6356350"/>
            <a:ext cx="2743200" cy="365125"/>
          </a:xfrm>
        </p:spPr>
        <p:txBody>
          <a:bodyPr/>
          <a:lstStyle>
            <a:lvl1pPr>
              <a:defRPr sz="900">
                <a:solidFill>
                  <a:schemeClr val="accent2">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75951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nancial Pla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838200" y="365125"/>
            <a:ext cx="7315200" cy="1325563"/>
          </a:xfrm>
        </p:spPr>
        <p:txBody>
          <a:bodyPr>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838200" y="1905001"/>
            <a:ext cx="7315200" cy="381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838200" y="6356350"/>
            <a:ext cx="809625" cy="365125"/>
          </a:xfrm>
        </p:spPr>
        <p:txBody>
          <a:bodyPr/>
          <a:lstStyle/>
          <a:p>
            <a:fld id="{10111912-03FF-4D09-9ACC-9328186F10FB}" type="datetimeFigureOut">
              <a:rPr lang="en-GB" smtClean="0"/>
              <a:t>06/10/2024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2528886" y="6356350"/>
            <a:ext cx="4114800" cy="365125"/>
          </a:xfrm>
        </p:spPr>
        <p:txBody>
          <a:body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7524748" y="6356350"/>
            <a:ext cx="628650" cy="365125"/>
          </a:xfrm>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2544021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ncial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DC05-1E39-46AB-85DA-1CE640BF7D12}"/>
              </a:ext>
            </a:extLst>
          </p:cNvPr>
          <p:cNvSpPr>
            <a:spLocks noGrp="1"/>
          </p:cNvSpPr>
          <p:nvPr>
            <p:ph type="title"/>
          </p:nvPr>
        </p:nvSpPr>
        <p:spPr>
          <a:xfrm>
            <a:off x="1282700" y="2766219"/>
            <a:ext cx="5041900" cy="132556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BBAA05B5-7C62-4C7B-974C-D555CBDCA4E2}"/>
              </a:ext>
            </a:extLst>
          </p:cNvPr>
          <p:cNvSpPr>
            <a:spLocks noGrp="1"/>
          </p:cNvSpPr>
          <p:nvPr>
            <p:ph sz="quarter" idx="13"/>
          </p:nvPr>
        </p:nvSpPr>
        <p:spPr>
          <a:xfrm>
            <a:off x="1282700" y="913448"/>
            <a:ext cx="5041900" cy="513492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4E9E7763-04FA-4330-9CA9-9BEDA31773C5}"/>
              </a:ext>
            </a:extLst>
          </p:cNvPr>
          <p:cNvSpPr>
            <a:spLocks noGrp="1"/>
          </p:cNvSpPr>
          <p:nvPr>
            <p:ph type="body" sz="quarter" idx="14"/>
          </p:nvPr>
        </p:nvSpPr>
        <p:spPr>
          <a:xfrm>
            <a:off x="7467600" y="913448"/>
            <a:ext cx="3886200" cy="419100"/>
          </a:xfrm>
        </p:spPr>
        <p:txBody>
          <a:bodyPr>
            <a:noAutofit/>
          </a:bodyPr>
          <a:lstStyle>
            <a:lvl1pPr marL="0" indent="0">
              <a:buNone/>
              <a:defRPr sz="2400" b="1" spc="150" baseline="0">
                <a:solidFill>
                  <a:schemeClr val="accent1">
                    <a:lumMod val="40000"/>
                    <a:lumOff val="60000"/>
                  </a:schemeClr>
                </a:solidFill>
                <a:latin typeface="+mj-lt"/>
              </a:defRPr>
            </a:lvl1pPr>
          </a:lstStyle>
          <a:p>
            <a:pPr lvl="0"/>
            <a:r>
              <a:rPr lang="en-US"/>
              <a:t>Edit Master text styles</a:t>
            </a:r>
          </a:p>
        </p:txBody>
      </p:sp>
      <p:sp>
        <p:nvSpPr>
          <p:cNvPr id="9" name="Text Placeholder 6">
            <a:extLst>
              <a:ext uri="{FF2B5EF4-FFF2-40B4-BE49-F238E27FC236}">
                <a16:creationId xmlns:a16="http://schemas.microsoft.com/office/drawing/2014/main" id="{E345D688-761D-45D1-9596-51CE050E83D4}"/>
              </a:ext>
            </a:extLst>
          </p:cNvPr>
          <p:cNvSpPr>
            <a:spLocks noGrp="1"/>
          </p:cNvSpPr>
          <p:nvPr>
            <p:ph type="body" sz="quarter" idx="15"/>
          </p:nvPr>
        </p:nvSpPr>
        <p:spPr>
          <a:xfrm>
            <a:off x="7467600" y="1275398"/>
            <a:ext cx="3886200" cy="307975"/>
          </a:xfrm>
        </p:spPr>
        <p:txBody>
          <a:bodyPr>
            <a:noAutofit/>
          </a:bodyPr>
          <a:lstStyle>
            <a:lvl1pPr marL="0" indent="0">
              <a:buNone/>
              <a:defRPr sz="1800" b="1" spc="150" baseline="0">
                <a:solidFill>
                  <a:schemeClr val="accent1">
                    <a:lumMod val="40000"/>
                    <a:lumOff val="60000"/>
                  </a:schemeClr>
                </a:solidFill>
                <a:latin typeface="+mj-lt"/>
              </a:defRPr>
            </a:lvl1pPr>
          </a:lstStyle>
          <a:p>
            <a:pPr lvl="0"/>
            <a:r>
              <a:rPr lang="en-US"/>
              <a:t>Edit Master text styles</a:t>
            </a:r>
          </a:p>
        </p:txBody>
      </p:sp>
      <p:sp>
        <p:nvSpPr>
          <p:cNvPr id="10" name="Text Placeholder 6">
            <a:extLst>
              <a:ext uri="{FF2B5EF4-FFF2-40B4-BE49-F238E27FC236}">
                <a16:creationId xmlns:a16="http://schemas.microsoft.com/office/drawing/2014/main" id="{A86631EF-0DC2-4E42-A1B4-25BDBA02F964}"/>
              </a:ext>
            </a:extLst>
          </p:cNvPr>
          <p:cNvSpPr>
            <a:spLocks noGrp="1"/>
          </p:cNvSpPr>
          <p:nvPr>
            <p:ph type="body" sz="quarter" idx="16"/>
          </p:nvPr>
        </p:nvSpPr>
        <p:spPr>
          <a:xfrm>
            <a:off x="7467600" y="1672273"/>
            <a:ext cx="3886200" cy="274320"/>
          </a:xfrm>
        </p:spPr>
        <p:txBody>
          <a:bodyPr>
            <a:noAutofit/>
          </a:bodyPr>
          <a:lstStyle>
            <a:lvl1pPr marL="0" indent="0">
              <a:lnSpc>
                <a:spcPct val="100000"/>
              </a:lnSpc>
              <a:buNone/>
              <a:defRPr sz="1200" b="0">
                <a:solidFill>
                  <a:schemeClr val="accent3"/>
                </a:solidFill>
              </a:defRPr>
            </a:lvl1pPr>
          </a:lstStyle>
          <a:p>
            <a:pPr lvl="0"/>
            <a:r>
              <a:rPr lang="en-US"/>
              <a:t>Edit Master text styles</a:t>
            </a:r>
          </a:p>
        </p:txBody>
      </p:sp>
      <p:sp>
        <p:nvSpPr>
          <p:cNvPr id="11" name="Text Placeholder 6">
            <a:extLst>
              <a:ext uri="{FF2B5EF4-FFF2-40B4-BE49-F238E27FC236}">
                <a16:creationId xmlns:a16="http://schemas.microsoft.com/office/drawing/2014/main" id="{AE5219A9-6F8F-42D4-B799-05EEE72A223F}"/>
              </a:ext>
            </a:extLst>
          </p:cNvPr>
          <p:cNvSpPr>
            <a:spLocks noGrp="1"/>
          </p:cNvSpPr>
          <p:nvPr>
            <p:ph type="body" sz="quarter" idx="17"/>
          </p:nvPr>
        </p:nvSpPr>
        <p:spPr>
          <a:xfrm>
            <a:off x="7467600" y="2231390"/>
            <a:ext cx="3886200" cy="419100"/>
          </a:xfrm>
        </p:spPr>
        <p:txBody>
          <a:bodyPr>
            <a:noAutofit/>
          </a:bodyPr>
          <a:lstStyle>
            <a:lvl1pPr marL="0" indent="0">
              <a:buNone/>
              <a:defRPr sz="2400" b="1" spc="150" baseline="0">
                <a:solidFill>
                  <a:schemeClr val="accent4">
                    <a:lumMod val="75000"/>
                  </a:schemeClr>
                </a:solidFill>
                <a:latin typeface="+mj-lt"/>
              </a:defRPr>
            </a:lvl1pPr>
          </a:lstStyle>
          <a:p>
            <a:pPr lvl="0"/>
            <a:r>
              <a:rPr lang="en-US"/>
              <a:t>Edit Master text styles</a:t>
            </a:r>
          </a:p>
        </p:txBody>
      </p:sp>
      <p:sp>
        <p:nvSpPr>
          <p:cNvPr id="12" name="Text Placeholder 6">
            <a:extLst>
              <a:ext uri="{FF2B5EF4-FFF2-40B4-BE49-F238E27FC236}">
                <a16:creationId xmlns:a16="http://schemas.microsoft.com/office/drawing/2014/main" id="{0E50FB0A-80B6-4601-90E5-94B29336DFFE}"/>
              </a:ext>
            </a:extLst>
          </p:cNvPr>
          <p:cNvSpPr>
            <a:spLocks noGrp="1"/>
          </p:cNvSpPr>
          <p:nvPr>
            <p:ph type="body" sz="quarter" idx="18"/>
          </p:nvPr>
        </p:nvSpPr>
        <p:spPr>
          <a:xfrm>
            <a:off x="7467600" y="2593340"/>
            <a:ext cx="3886200" cy="307975"/>
          </a:xfrm>
        </p:spPr>
        <p:txBody>
          <a:bodyPr>
            <a:noAutofit/>
          </a:bodyPr>
          <a:lstStyle>
            <a:lvl1pPr marL="0" indent="0">
              <a:buNone/>
              <a:defRPr sz="1800" b="1" spc="150" baseline="0">
                <a:solidFill>
                  <a:schemeClr val="accent4">
                    <a:lumMod val="75000"/>
                  </a:schemeClr>
                </a:solidFill>
                <a:latin typeface="+mj-lt"/>
              </a:defRPr>
            </a:lvl1pPr>
          </a:lstStyle>
          <a:p>
            <a:pPr lvl="0"/>
            <a:r>
              <a:rPr lang="en-US"/>
              <a:t>Edit Master text styles</a:t>
            </a:r>
          </a:p>
        </p:txBody>
      </p:sp>
      <p:sp>
        <p:nvSpPr>
          <p:cNvPr id="13" name="Text Placeholder 6">
            <a:extLst>
              <a:ext uri="{FF2B5EF4-FFF2-40B4-BE49-F238E27FC236}">
                <a16:creationId xmlns:a16="http://schemas.microsoft.com/office/drawing/2014/main" id="{9D618518-DC48-4FB3-B7ED-2D7ABB954AAB}"/>
              </a:ext>
            </a:extLst>
          </p:cNvPr>
          <p:cNvSpPr>
            <a:spLocks noGrp="1"/>
          </p:cNvSpPr>
          <p:nvPr>
            <p:ph type="body" sz="quarter" idx="19"/>
          </p:nvPr>
        </p:nvSpPr>
        <p:spPr>
          <a:xfrm>
            <a:off x="7467600" y="2990215"/>
            <a:ext cx="3886200" cy="274320"/>
          </a:xfrm>
        </p:spPr>
        <p:txBody>
          <a:bodyPr>
            <a:noAutofit/>
          </a:bodyPr>
          <a:lstStyle>
            <a:lvl1pPr marL="0" indent="0">
              <a:lnSpc>
                <a:spcPct val="100000"/>
              </a:lnSpc>
              <a:buNone/>
              <a:defRPr sz="1200" b="0">
                <a:solidFill>
                  <a:schemeClr val="accent3"/>
                </a:solidFill>
              </a:defRPr>
            </a:lvl1pPr>
          </a:lstStyle>
          <a:p>
            <a:pPr lvl="0"/>
            <a:r>
              <a:rPr lang="en-US"/>
              <a:t>Edit Master text styles</a:t>
            </a:r>
          </a:p>
        </p:txBody>
      </p:sp>
      <p:sp>
        <p:nvSpPr>
          <p:cNvPr id="14" name="Text Placeholder 6">
            <a:extLst>
              <a:ext uri="{FF2B5EF4-FFF2-40B4-BE49-F238E27FC236}">
                <a16:creationId xmlns:a16="http://schemas.microsoft.com/office/drawing/2014/main" id="{A3BDBE83-C0BD-49D9-9644-D4F8EC8CED02}"/>
              </a:ext>
            </a:extLst>
          </p:cNvPr>
          <p:cNvSpPr>
            <a:spLocks noGrp="1"/>
          </p:cNvSpPr>
          <p:nvPr>
            <p:ph type="body" sz="quarter" idx="20"/>
          </p:nvPr>
        </p:nvSpPr>
        <p:spPr>
          <a:xfrm>
            <a:off x="7467600" y="3543935"/>
            <a:ext cx="3886200" cy="419100"/>
          </a:xfrm>
        </p:spPr>
        <p:txBody>
          <a:bodyPr>
            <a:noAutofit/>
          </a:bodyPr>
          <a:lstStyle>
            <a:lvl1pPr marL="0" indent="0">
              <a:buNone/>
              <a:defRPr sz="2400" b="1" spc="150" baseline="0">
                <a:solidFill>
                  <a:schemeClr val="accent2">
                    <a:lumMod val="60000"/>
                    <a:lumOff val="40000"/>
                  </a:schemeClr>
                </a:solidFill>
                <a:latin typeface="+mj-lt"/>
              </a:defRPr>
            </a:lvl1pPr>
          </a:lstStyle>
          <a:p>
            <a:pPr lvl="0"/>
            <a:r>
              <a:rPr lang="en-US"/>
              <a:t>Edit Master text styles</a:t>
            </a:r>
          </a:p>
        </p:txBody>
      </p:sp>
      <p:sp>
        <p:nvSpPr>
          <p:cNvPr id="15" name="Text Placeholder 6">
            <a:extLst>
              <a:ext uri="{FF2B5EF4-FFF2-40B4-BE49-F238E27FC236}">
                <a16:creationId xmlns:a16="http://schemas.microsoft.com/office/drawing/2014/main" id="{F6FBB649-C32B-4A46-8536-AF68CD30FBE4}"/>
              </a:ext>
            </a:extLst>
          </p:cNvPr>
          <p:cNvSpPr>
            <a:spLocks noGrp="1"/>
          </p:cNvSpPr>
          <p:nvPr>
            <p:ph type="body" sz="quarter" idx="21"/>
          </p:nvPr>
        </p:nvSpPr>
        <p:spPr>
          <a:xfrm>
            <a:off x="7467600" y="3905885"/>
            <a:ext cx="3886200" cy="307975"/>
          </a:xfrm>
        </p:spPr>
        <p:txBody>
          <a:bodyPr>
            <a:noAutofit/>
          </a:bodyPr>
          <a:lstStyle>
            <a:lvl1pPr marL="0" indent="0">
              <a:buNone/>
              <a:defRPr sz="1800" b="1" spc="150" baseline="0">
                <a:solidFill>
                  <a:schemeClr val="accent2">
                    <a:lumMod val="60000"/>
                    <a:lumOff val="40000"/>
                  </a:schemeClr>
                </a:solidFill>
                <a:latin typeface="+mj-lt"/>
              </a:defRPr>
            </a:lvl1pPr>
          </a:lstStyle>
          <a:p>
            <a:pPr lvl="0"/>
            <a:r>
              <a:rPr lang="en-US"/>
              <a:t>Edit Master text styles</a:t>
            </a:r>
          </a:p>
        </p:txBody>
      </p:sp>
      <p:sp>
        <p:nvSpPr>
          <p:cNvPr id="16" name="Text Placeholder 6">
            <a:extLst>
              <a:ext uri="{FF2B5EF4-FFF2-40B4-BE49-F238E27FC236}">
                <a16:creationId xmlns:a16="http://schemas.microsoft.com/office/drawing/2014/main" id="{36EEE65A-4A47-4A90-B494-B088391741FE}"/>
              </a:ext>
            </a:extLst>
          </p:cNvPr>
          <p:cNvSpPr>
            <a:spLocks noGrp="1"/>
          </p:cNvSpPr>
          <p:nvPr>
            <p:ph type="body" sz="quarter" idx="22"/>
          </p:nvPr>
        </p:nvSpPr>
        <p:spPr>
          <a:xfrm>
            <a:off x="7467600" y="4302760"/>
            <a:ext cx="3886200" cy="274320"/>
          </a:xfrm>
        </p:spPr>
        <p:txBody>
          <a:bodyPr>
            <a:noAutofit/>
          </a:bodyPr>
          <a:lstStyle>
            <a:lvl1pPr marL="0" indent="0">
              <a:lnSpc>
                <a:spcPct val="100000"/>
              </a:lnSpc>
              <a:buNone/>
              <a:defRPr sz="1200" b="0">
                <a:solidFill>
                  <a:schemeClr val="accent3"/>
                </a:solidFill>
              </a:defRPr>
            </a:lvl1pPr>
          </a:lstStyle>
          <a:p>
            <a:pPr lvl="0"/>
            <a:r>
              <a:rPr lang="en-US"/>
              <a:t>Edit Master text styles</a:t>
            </a:r>
          </a:p>
        </p:txBody>
      </p:sp>
      <p:sp>
        <p:nvSpPr>
          <p:cNvPr id="17" name="Text Placeholder 6">
            <a:extLst>
              <a:ext uri="{FF2B5EF4-FFF2-40B4-BE49-F238E27FC236}">
                <a16:creationId xmlns:a16="http://schemas.microsoft.com/office/drawing/2014/main" id="{C21EF7D2-B086-4706-BF02-7F72F609B9B7}"/>
              </a:ext>
            </a:extLst>
          </p:cNvPr>
          <p:cNvSpPr>
            <a:spLocks noGrp="1"/>
          </p:cNvSpPr>
          <p:nvPr>
            <p:ph type="body" sz="quarter" idx="23"/>
          </p:nvPr>
        </p:nvSpPr>
        <p:spPr>
          <a:xfrm>
            <a:off x="7467600" y="4856480"/>
            <a:ext cx="3886200" cy="419100"/>
          </a:xfrm>
        </p:spPr>
        <p:txBody>
          <a:bodyPr>
            <a:noAutofit/>
          </a:bodyPr>
          <a:lstStyle>
            <a:lvl1pPr marL="0" indent="0">
              <a:buNone/>
              <a:defRPr sz="2400" b="1" spc="150" baseline="0">
                <a:solidFill>
                  <a:schemeClr val="accent6">
                    <a:lumMod val="20000"/>
                    <a:lumOff val="80000"/>
                  </a:schemeClr>
                </a:solidFill>
                <a:latin typeface="+mj-lt"/>
              </a:defRPr>
            </a:lvl1pPr>
          </a:lstStyle>
          <a:p>
            <a:pPr lvl="0"/>
            <a:r>
              <a:rPr lang="en-US"/>
              <a:t>Edit Master text styles</a:t>
            </a:r>
          </a:p>
        </p:txBody>
      </p:sp>
      <p:sp>
        <p:nvSpPr>
          <p:cNvPr id="18" name="Text Placeholder 6">
            <a:extLst>
              <a:ext uri="{FF2B5EF4-FFF2-40B4-BE49-F238E27FC236}">
                <a16:creationId xmlns:a16="http://schemas.microsoft.com/office/drawing/2014/main" id="{AEA62476-7906-4B60-8466-4A84218C10E3}"/>
              </a:ext>
            </a:extLst>
          </p:cNvPr>
          <p:cNvSpPr>
            <a:spLocks noGrp="1"/>
          </p:cNvSpPr>
          <p:nvPr>
            <p:ph type="body" sz="quarter" idx="24"/>
          </p:nvPr>
        </p:nvSpPr>
        <p:spPr>
          <a:xfrm>
            <a:off x="7467600" y="5218430"/>
            <a:ext cx="3886200" cy="307975"/>
          </a:xfrm>
        </p:spPr>
        <p:txBody>
          <a:bodyPr>
            <a:noAutofit/>
          </a:bodyPr>
          <a:lstStyle>
            <a:lvl1pPr marL="0" indent="0">
              <a:buNone/>
              <a:defRPr sz="1800" b="1" spc="150" baseline="0">
                <a:solidFill>
                  <a:schemeClr val="accent6">
                    <a:lumMod val="20000"/>
                    <a:lumOff val="80000"/>
                  </a:schemeClr>
                </a:solidFill>
                <a:latin typeface="+mj-lt"/>
              </a:defRPr>
            </a:lvl1pPr>
          </a:lstStyle>
          <a:p>
            <a:pPr lvl="0"/>
            <a:r>
              <a:rPr lang="en-US"/>
              <a:t>Edit Master text styles</a:t>
            </a:r>
          </a:p>
        </p:txBody>
      </p:sp>
      <p:sp>
        <p:nvSpPr>
          <p:cNvPr id="19" name="Text Placeholder 6">
            <a:extLst>
              <a:ext uri="{FF2B5EF4-FFF2-40B4-BE49-F238E27FC236}">
                <a16:creationId xmlns:a16="http://schemas.microsoft.com/office/drawing/2014/main" id="{1B901576-262C-463F-BC4C-EF36067EA083}"/>
              </a:ext>
            </a:extLst>
          </p:cNvPr>
          <p:cNvSpPr>
            <a:spLocks noGrp="1"/>
          </p:cNvSpPr>
          <p:nvPr>
            <p:ph type="body" sz="quarter" idx="25"/>
          </p:nvPr>
        </p:nvSpPr>
        <p:spPr>
          <a:xfrm>
            <a:off x="7467600" y="5615305"/>
            <a:ext cx="3886200" cy="274320"/>
          </a:xfrm>
        </p:spPr>
        <p:txBody>
          <a:bodyPr>
            <a:noAutofit/>
          </a:bodyPr>
          <a:lstStyle>
            <a:lvl1pPr marL="0" indent="0">
              <a:lnSpc>
                <a:spcPct val="100000"/>
              </a:lnSpc>
              <a:buNone/>
              <a:defRPr sz="1200" b="0">
                <a:solidFill>
                  <a:schemeClr val="accent3"/>
                </a:solidFill>
              </a:defRPr>
            </a:lvl1pPr>
          </a:lstStyle>
          <a:p>
            <a:pPr lvl="0"/>
            <a:r>
              <a:rPr lang="en-US"/>
              <a:t>Edit Master text styles</a:t>
            </a:r>
          </a:p>
        </p:txBody>
      </p:sp>
      <p:sp>
        <p:nvSpPr>
          <p:cNvPr id="4" name="Date Placeholder 3">
            <a:extLst>
              <a:ext uri="{FF2B5EF4-FFF2-40B4-BE49-F238E27FC236}">
                <a16:creationId xmlns:a16="http://schemas.microsoft.com/office/drawing/2014/main" id="{2951AF3B-E111-4ECF-992B-02270AACE8A6}"/>
              </a:ext>
            </a:extLst>
          </p:cNvPr>
          <p:cNvSpPr>
            <a:spLocks noGrp="1"/>
          </p:cNvSpPr>
          <p:nvPr>
            <p:ph type="dt" sz="half" idx="10"/>
          </p:nvPr>
        </p:nvSpPr>
        <p:spPr>
          <a:xfrm>
            <a:off x="3009321" y="6356350"/>
            <a:ext cx="1228725" cy="365125"/>
          </a:xfrm>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5" name="Footer Placeholder 4">
            <a:extLst>
              <a:ext uri="{FF2B5EF4-FFF2-40B4-BE49-F238E27FC236}">
                <a16:creationId xmlns:a16="http://schemas.microsoft.com/office/drawing/2014/main" id="{361536D8-31ED-4F34-9E40-B22038A5D818}"/>
              </a:ext>
            </a:extLst>
          </p:cNvPr>
          <p:cNvSpPr>
            <a:spLocks noGrp="1"/>
          </p:cNvSpPr>
          <p:nvPr>
            <p:ph type="ftr" sz="quarter" idx="11"/>
          </p:nvPr>
        </p:nvSpPr>
        <p:spPr>
          <a:xfrm>
            <a:off x="4610099" y="6356350"/>
            <a:ext cx="5343526" cy="365125"/>
          </a:xfrm>
        </p:spPr>
        <p:txBody>
          <a:bodyPr/>
          <a:lstStyle>
            <a:lvl1pPr>
              <a:defRPr>
                <a:solidFill>
                  <a:schemeClr val="accent1">
                    <a:lumMod val="40000"/>
                    <a:lumOff val="60000"/>
                  </a:schemeClr>
                </a:solidFill>
              </a:defRPr>
            </a:lvl1pPr>
          </a:lstStyle>
          <a:p>
            <a:endParaRPr lang="en-GB"/>
          </a:p>
        </p:txBody>
      </p:sp>
      <p:sp>
        <p:nvSpPr>
          <p:cNvPr id="6" name="Slide Number Placeholder 5">
            <a:extLst>
              <a:ext uri="{FF2B5EF4-FFF2-40B4-BE49-F238E27FC236}">
                <a16:creationId xmlns:a16="http://schemas.microsoft.com/office/drawing/2014/main" id="{4E5E462A-DCEB-440A-83F9-8AF843389F77}"/>
              </a:ext>
            </a:extLst>
          </p:cNvPr>
          <p:cNvSpPr>
            <a:spLocks noGrp="1"/>
          </p:cNvSpPr>
          <p:nvPr>
            <p:ph type="sldNum" sz="quarter" idx="12"/>
          </p:nvPr>
        </p:nvSpPr>
        <p:spPr>
          <a:xfrm>
            <a:off x="10334624" y="6356350"/>
            <a:ext cx="1019175" cy="365125"/>
          </a:xfrm>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1276470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mmary">
    <p:bg>
      <p:bgPr>
        <a:solidFill>
          <a:schemeClr val="accent1"/>
        </a:solidFill>
        <a:effectLst/>
      </p:bgPr>
    </p:bg>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749E0F8A-1ECB-48F4-8C65-A8919B4A033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57600" y="954087"/>
            <a:ext cx="8001000" cy="2733675"/>
          </a:xfrm>
          <a:prstGeom prst="rect">
            <a:avLst/>
          </a:prstGeom>
        </p:spPr>
      </p:pic>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4115486" y="1319211"/>
            <a:ext cx="6349313" cy="890590"/>
          </a:xfrm>
        </p:spPr>
        <p:txBody>
          <a:bodyPr anchor="b">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6" name="Picture Placeholder 15">
            <a:extLst>
              <a:ext uri="{FF2B5EF4-FFF2-40B4-BE49-F238E27FC236}">
                <a16:creationId xmlns:a16="http://schemas.microsoft.com/office/drawing/2014/main" id="{D6AA4366-75A7-487E-9F8C-6AFEC685E007}"/>
              </a:ext>
            </a:extLst>
          </p:cNvPr>
          <p:cNvSpPr>
            <a:spLocks noGrp="1"/>
          </p:cNvSpPr>
          <p:nvPr>
            <p:ph type="pic" sz="quarter" idx="13"/>
          </p:nvPr>
        </p:nvSpPr>
        <p:spPr>
          <a:xfrm>
            <a:off x="533400" y="431800"/>
            <a:ext cx="4829175" cy="5765800"/>
          </a:xfrm>
          <a:custGeom>
            <a:avLst/>
            <a:gdLst>
              <a:gd name="connsiteX0" fmla="*/ 0 w 4829175"/>
              <a:gd name="connsiteY0" fmla="*/ 0 h 5765800"/>
              <a:gd name="connsiteX1" fmla="*/ 4829175 w 4829175"/>
              <a:gd name="connsiteY1" fmla="*/ 0 h 5765800"/>
              <a:gd name="connsiteX2" fmla="*/ 4829175 w 4829175"/>
              <a:gd name="connsiteY2" fmla="*/ 522286 h 5765800"/>
              <a:gd name="connsiteX3" fmla="*/ 3124200 w 4829175"/>
              <a:gd name="connsiteY3" fmla="*/ 522286 h 5765800"/>
              <a:gd name="connsiteX4" fmla="*/ 3124200 w 4829175"/>
              <a:gd name="connsiteY4" fmla="*/ 3255961 h 5765800"/>
              <a:gd name="connsiteX5" fmla="*/ 4829175 w 4829175"/>
              <a:gd name="connsiteY5" fmla="*/ 3255961 h 5765800"/>
              <a:gd name="connsiteX6" fmla="*/ 4829175 w 4829175"/>
              <a:gd name="connsiteY6" fmla="*/ 5765800 h 5765800"/>
              <a:gd name="connsiteX7" fmla="*/ 0 w 4829175"/>
              <a:gd name="connsiteY7" fmla="*/ 5765800 h 576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9175" h="5765800">
                <a:moveTo>
                  <a:pt x="0" y="0"/>
                </a:moveTo>
                <a:lnTo>
                  <a:pt x="4829175" y="0"/>
                </a:lnTo>
                <a:lnTo>
                  <a:pt x="4829175" y="522286"/>
                </a:lnTo>
                <a:lnTo>
                  <a:pt x="3124200" y="522286"/>
                </a:lnTo>
                <a:lnTo>
                  <a:pt x="3124200" y="3255961"/>
                </a:lnTo>
                <a:lnTo>
                  <a:pt x="4829175" y="3255961"/>
                </a:lnTo>
                <a:lnTo>
                  <a:pt x="4829175" y="5765800"/>
                </a:lnTo>
                <a:lnTo>
                  <a:pt x="0" y="5765800"/>
                </a:lnTo>
                <a:close/>
              </a:path>
            </a:pathLst>
          </a:custGeom>
        </p:spPr>
        <p:txBody>
          <a:bodyPr wrap="square">
            <a:noAutofit/>
          </a:bodyPr>
          <a:lstStyle/>
          <a:p>
            <a:r>
              <a:rPr lang="en-US"/>
              <a:t>Click icon to add picture</a:t>
            </a:r>
            <a:endParaRPr lang="en-US" dirty="0"/>
          </a:p>
        </p:txBody>
      </p:sp>
      <p:sp>
        <p:nvSpPr>
          <p:cNvPr id="27" name="Text Placeholder 3">
            <a:extLst>
              <a:ext uri="{FF2B5EF4-FFF2-40B4-BE49-F238E27FC236}">
                <a16:creationId xmlns:a16="http://schemas.microsoft.com/office/drawing/2014/main" id="{7737448A-9BAE-45F0-859E-030B63261F3A}"/>
              </a:ext>
            </a:extLst>
          </p:cNvPr>
          <p:cNvSpPr>
            <a:spLocks noGrp="1"/>
          </p:cNvSpPr>
          <p:nvPr>
            <p:ph type="body" sz="half" idx="2"/>
          </p:nvPr>
        </p:nvSpPr>
        <p:spPr>
          <a:xfrm>
            <a:off x="4122780" y="2398106"/>
            <a:ext cx="6951619" cy="890590"/>
          </a:xfrm>
        </p:spPr>
        <p:txBody>
          <a:bodyPr/>
          <a:lstStyle>
            <a:lvl1pPr marL="0" indent="0">
              <a:lnSpc>
                <a:spcPts val="1600"/>
              </a:lnSpc>
              <a:buFont typeface="Arial" panose="020B0604020202020204" pitchFamily="34" charset="0"/>
              <a:buNone/>
              <a:defRPr sz="12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9">
            <a:extLst>
              <a:ext uri="{FF2B5EF4-FFF2-40B4-BE49-F238E27FC236}">
                <a16:creationId xmlns:a16="http://schemas.microsoft.com/office/drawing/2014/main" id="{E8D44542-A98C-4FDA-82C1-FF42DB588D9C}"/>
              </a:ext>
            </a:extLst>
          </p:cNvPr>
          <p:cNvSpPr>
            <a:spLocks noGrp="1"/>
          </p:cNvSpPr>
          <p:nvPr>
            <p:ph type="pic" sz="quarter" idx="14"/>
          </p:nvPr>
        </p:nvSpPr>
        <p:spPr>
          <a:xfrm>
            <a:off x="5554663" y="3887788"/>
            <a:ext cx="2957512" cy="2309812"/>
          </a:xfrm>
        </p:spPr>
        <p:txBody>
          <a:bodyPr/>
          <a:lstStyle/>
          <a:p>
            <a:r>
              <a:rPr lang="en-US"/>
              <a:t>Click icon to add picture</a:t>
            </a:r>
            <a:endParaRPr lang="en-US" dirty="0"/>
          </a:p>
        </p:txBody>
      </p:sp>
      <p:sp>
        <p:nvSpPr>
          <p:cNvPr id="12" name="Picture Placeholder 11">
            <a:extLst>
              <a:ext uri="{FF2B5EF4-FFF2-40B4-BE49-F238E27FC236}">
                <a16:creationId xmlns:a16="http://schemas.microsoft.com/office/drawing/2014/main" id="{BD349A42-C7D2-456B-8B7D-F7163DCD5DC4}"/>
              </a:ext>
            </a:extLst>
          </p:cNvPr>
          <p:cNvSpPr>
            <a:spLocks noGrp="1"/>
          </p:cNvSpPr>
          <p:nvPr>
            <p:ph type="pic" sz="quarter" idx="15"/>
          </p:nvPr>
        </p:nvSpPr>
        <p:spPr>
          <a:xfrm>
            <a:off x="8701088" y="3887787"/>
            <a:ext cx="2957512" cy="2309812"/>
          </a:xfrm>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110652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C18CDA2-1EA2-4970-B06A-E549264737BD}"/>
              </a:ext>
              <a:ext uri="{C183D7F6-B498-43B3-948B-1728B52AA6E4}">
                <adec:decorative xmlns:adec="http://schemas.microsoft.com/office/drawing/2017/decorative" val="1"/>
              </a:ext>
            </a:extLst>
          </p:cNvPr>
          <p:cNvSpPr/>
          <p:nvPr/>
        </p:nvSpPr>
        <p:spPr>
          <a:xfrm>
            <a:off x="838200"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1362807"/>
            <a:ext cx="2971800" cy="787273"/>
          </a:xfrm>
        </p:spPr>
        <p:txBody>
          <a:bodyPr anchor="t">
            <a:noAutofit/>
          </a:bodyPr>
          <a:lstStyle>
            <a:lvl1pPr>
              <a:defRPr sz="3600" spc="150" baseline="0">
                <a:solidFill>
                  <a:schemeClr val="accent3"/>
                </a:solidFill>
              </a:defRPr>
            </a:lvl1pPr>
          </a:lstStyle>
          <a:p>
            <a:r>
              <a:rPr lang="en-US"/>
              <a:t>Click to edit Master title style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4760" y="2568575"/>
            <a:ext cx="2985267" cy="570336"/>
          </a:xfrm>
        </p:spPr>
        <p:txBody>
          <a:bodyPr anchor="ctr">
            <a:normAutofit/>
          </a:bodyPr>
          <a:lstStyle>
            <a:lvl1pPr marL="0" indent="0">
              <a:buNone/>
              <a:defRPr sz="1400" spc="150" baseline="0">
                <a:solidFill>
                  <a:schemeClr val="accent3"/>
                </a:solidFill>
                <a:latin typeface="+mj-lt"/>
              </a:defRPr>
            </a:lvl1pPr>
          </a:lstStyle>
          <a:p>
            <a:pPr lvl="0"/>
            <a:r>
              <a:rPr lang="en-US"/>
              <a:t>Edit Master text styles</a:t>
            </a:r>
          </a:p>
        </p:txBody>
      </p:sp>
      <p:sp>
        <p:nvSpPr>
          <p:cNvPr id="394" name="Text Placeholder 392">
            <a:extLst>
              <a:ext uri="{FF2B5EF4-FFF2-40B4-BE49-F238E27FC236}">
                <a16:creationId xmlns:a16="http://schemas.microsoft.com/office/drawing/2014/main" id="{6BEB6966-12B2-44EC-86F0-7311700B0DDF}"/>
              </a:ext>
            </a:extLst>
          </p:cNvPr>
          <p:cNvSpPr>
            <a:spLocks noGrp="1"/>
          </p:cNvSpPr>
          <p:nvPr>
            <p:ph type="body" sz="quarter" idx="18"/>
          </p:nvPr>
        </p:nvSpPr>
        <p:spPr>
          <a:xfrm>
            <a:off x="1294760" y="3291829"/>
            <a:ext cx="2985267" cy="567854"/>
          </a:xfrm>
        </p:spPr>
        <p:txBody>
          <a:bodyPr anchor="ctr">
            <a:normAutofit/>
          </a:bodyPr>
          <a:lstStyle>
            <a:lvl1pPr marL="0" indent="0">
              <a:buNone/>
              <a:defRPr sz="1400" spc="150" baseline="0">
                <a:solidFill>
                  <a:schemeClr val="accent3"/>
                </a:solidFill>
                <a:latin typeface="+mj-lt"/>
              </a:defRPr>
            </a:lvl1pPr>
          </a:lstStyle>
          <a:p>
            <a:pPr lvl="0"/>
            <a:r>
              <a:rPr lang="en-US"/>
              <a:t>Edit Master text styles</a:t>
            </a:r>
          </a:p>
        </p:txBody>
      </p:sp>
      <p:sp>
        <p:nvSpPr>
          <p:cNvPr id="395" name="Text Placeholder 392">
            <a:extLst>
              <a:ext uri="{FF2B5EF4-FFF2-40B4-BE49-F238E27FC236}">
                <a16:creationId xmlns:a16="http://schemas.microsoft.com/office/drawing/2014/main" id="{B80D1B16-6944-4BFD-AD3F-1979378985A6}"/>
              </a:ext>
            </a:extLst>
          </p:cNvPr>
          <p:cNvSpPr>
            <a:spLocks noGrp="1"/>
          </p:cNvSpPr>
          <p:nvPr>
            <p:ph type="body" sz="quarter" idx="19"/>
          </p:nvPr>
        </p:nvSpPr>
        <p:spPr>
          <a:xfrm>
            <a:off x="1294760" y="3986690"/>
            <a:ext cx="2985267" cy="575289"/>
          </a:xfrm>
        </p:spPr>
        <p:txBody>
          <a:bodyPr anchor="ctr">
            <a:normAutofit/>
          </a:bodyPr>
          <a:lstStyle>
            <a:lvl1pPr marL="0" indent="0">
              <a:buNone/>
              <a:defRPr sz="1400" spc="150" baseline="0">
                <a:solidFill>
                  <a:schemeClr val="accent3"/>
                </a:solidFill>
                <a:latin typeface="+mj-lt"/>
              </a:defRPr>
            </a:lvl1pPr>
          </a:lstStyle>
          <a:p>
            <a:pPr lvl="0"/>
            <a:r>
              <a:rPr lang="en-US"/>
              <a:t>Edit Master text styles</a:t>
            </a:r>
          </a:p>
        </p:txBody>
      </p:sp>
      <p:sp>
        <p:nvSpPr>
          <p:cNvPr id="396" name="Text Placeholder 392">
            <a:extLst>
              <a:ext uri="{FF2B5EF4-FFF2-40B4-BE49-F238E27FC236}">
                <a16:creationId xmlns:a16="http://schemas.microsoft.com/office/drawing/2014/main" id="{AF9FCBB5-D1F4-488A-8D7B-43CE5F07C0B1}"/>
              </a:ext>
            </a:extLst>
          </p:cNvPr>
          <p:cNvSpPr>
            <a:spLocks noGrp="1"/>
          </p:cNvSpPr>
          <p:nvPr>
            <p:ph type="body" sz="quarter" idx="20"/>
          </p:nvPr>
        </p:nvSpPr>
        <p:spPr>
          <a:xfrm>
            <a:off x="1294760" y="4701938"/>
            <a:ext cx="2985267" cy="561547"/>
          </a:xfrm>
        </p:spPr>
        <p:txBody>
          <a:bodyPr anchor="ctr">
            <a:normAutofit/>
          </a:bodyPr>
          <a:lstStyle>
            <a:lvl1pPr marL="0" indent="0">
              <a:buNone/>
              <a:defRPr sz="1400" spc="150" baseline="0">
                <a:solidFill>
                  <a:schemeClr val="accent3"/>
                </a:solidFill>
                <a:latin typeface="+mj-lt"/>
              </a:defRPr>
            </a:lvl1pPr>
          </a:lstStyle>
          <a:p>
            <a:pPr lvl="0"/>
            <a:r>
              <a:rPr lang="en-US"/>
              <a:t>Edit Master text styles</a:t>
            </a:r>
          </a:p>
        </p:txBody>
      </p:sp>
      <p:sp>
        <p:nvSpPr>
          <p:cNvPr id="401" name="Date Placeholder 2">
            <a:extLst>
              <a:ext uri="{FF2B5EF4-FFF2-40B4-BE49-F238E27FC236}">
                <a16:creationId xmlns:a16="http://schemas.microsoft.com/office/drawing/2014/main" id="{F8607548-80C7-4BA7-88E4-D70F555688CD}"/>
              </a:ext>
            </a:extLst>
          </p:cNvPr>
          <p:cNvSpPr>
            <a:spLocks noGrp="1"/>
          </p:cNvSpPr>
          <p:nvPr>
            <p:ph type="dt" sz="half" idx="10"/>
          </p:nvPr>
        </p:nvSpPr>
        <p:spPr>
          <a:xfrm>
            <a:off x="838200" y="6356350"/>
            <a:ext cx="2743200" cy="365125"/>
          </a:xfrm>
        </p:spPr>
        <p:txBody>
          <a:bodyPr/>
          <a:lstStyle>
            <a:lvl1pPr>
              <a:defRPr>
                <a:solidFill>
                  <a:schemeClr val="accent2">
                    <a:lumMod val="40000"/>
                    <a:lumOff val="60000"/>
                  </a:schemeClr>
                </a:solidFill>
              </a:defRPr>
            </a:lvl1pPr>
          </a:lstStyle>
          <a:p>
            <a:fld id="{10111912-03FF-4D09-9ACC-9328186F10FB}" type="datetimeFigureOut">
              <a:rPr lang="en-GB" smtClean="0"/>
              <a:t>06/10/2024</a:t>
            </a:fld>
            <a:endParaRPr lang="en-GB"/>
          </a:p>
        </p:txBody>
      </p:sp>
      <p:sp>
        <p:nvSpPr>
          <p:cNvPr id="402" name="Footer Placeholder 3">
            <a:extLst>
              <a:ext uri="{FF2B5EF4-FFF2-40B4-BE49-F238E27FC236}">
                <a16:creationId xmlns:a16="http://schemas.microsoft.com/office/drawing/2014/main" id="{3F8DC4DF-D8E1-4702-AD36-A3E8E58156E7}"/>
              </a:ext>
            </a:extLst>
          </p:cNvPr>
          <p:cNvSpPr>
            <a:spLocks noGrp="1"/>
          </p:cNvSpPr>
          <p:nvPr>
            <p:ph type="ftr" sz="quarter" idx="11"/>
          </p:nvPr>
        </p:nvSpPr>
        <p:spPr>
          <a:xfrm>
            <a:off x="6040226" y="6356350"/>
            <a:ext cx="4114800" cy="365125"/>
          </a:xfrm>
        </p:spPr>
        <p:txBody>
          <a:bodyPr/>
          <a:lstStyle>
            <a:lvl1pPr>
              <a:defRPr>
                <a:solidFill>
                  <a:schemeClr val="accent2">
                    <a:lumMod val="40000"/>
                    <a:lumOff val="60000"/>
                  </a:schemeClr>
                </a:solidFill>
              </a:defRPr>
            </a:lvl1pPr>
          </a:lstStyle>
          <a:p>
            <a:endParaRPr lang="en-GB"/>
          </a:p>
        </p:txBody>
      </p:sp>
      <p:sp>
        <p:nvSpPr>
          <p:cNvPr id="403" name="Slide Number Placeholder 4">
            <a:extLst>
              <a:ext uri="{FF2B5EF4-FFF2-40B4-BE49-F238E27FC236}">
                <a16:creationId xmlns:a16="http://schemas.microsoft.com/office/drawing/2014/main" id="{FDB01148-F686-45B5-BD13-E76D3DB8C3D0}"/>
              </a:ext>
            </a:extLst>
          </p:cNvPr>
          <p:cNvSpPr>
            <a:spLocks noGrp="1"/>
          </p:cNvSpPr>
          <p:nvPr>
            <p:ph type="sldNum" sz="quarter" idx="12"/>
          </p:nvPr>
        </p:nvSpPr>
        <p:spPr>
          <a:xfrm>
            <a:off x="10375900" y="6332478"/>
            <a:ext cx="977900" cy="388997"/>
          </a:xfrm>
        </p:spPr>
        <p:txBody>
          <a:bodyPr/>
          <a:lstStyle>
            <a:lvl1pPr>
              <a:defRPr>
                <a:solidFill>
                  <a:schemeClr val="accent2">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2292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Left">
    <p:bg>
      <p:bgPr>
        <a:solidFill>
          <a:schemeClr val="accent4"/>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BE23FDF-7D8D-4D24-90A4-76C7422755EE}"/>
              </a:ext>
              <a:ext uri="{C183D7F6-B498-43B3-948B-1728B52AA6E4}">
                <adec:decorative xmlns:adec="http://schemas.microsoft.com/office/drawing/2017/decorative" val="1"/>
              </a:ext>
            </a:extLst>
          </p:cNvPr>
          <p:cNvSpPr/>
          <p:nvPr/>
        </p:nvSpPr>
        <p:spPr>
          <a:xfrm>
            <a:off x="838201" y="909636"/>
            <a:ext cx="4083463" cy="4830650"/>
          </a:xfrm>
          <a:custGeom>
            <a:avLst/>
            <a:gdLst>
              <a:gd name="connsiteX0" fmla="*/ 0 w 4083463"/>
              <a:gd name="connsiteY0" fmla="*/ 0 h 4830650"/>
              <a:gd name="connsiteX1" fmla="*/ 3406997 w 4083463"/>
              <a:gd name="connsiteY1" fmla="*/ 0 h 4830650"/>
              <a:gd name="connsiteX2" fmla="*/ 4083463 w 4083463"/>
              <a:gd name="connsiteY2" fmla="*/ 970121 h 4830650"/>
              <a:gd name="connsiteX3" fmla="*/ 4083463 w 4083463"/>
              <a:gd name="connsiteY3" fmla="*/ 2746724 h 4830650"/>
              <a:gd name="connsiteX4" fmla="*/ 4083463 w 4083463"/>
              <a:gd name="connsiteY4" fmla="*/ 3082004 h 4830650"/>
              <a:gd name="connsiteX5" fmla="*/ 4083463 w 4083463"/>
              <a:gd name="connsiteY5" fmla="*/ 4830650 h 4830650"/>
              <a:gd name="connsiteX6" fmla="*/ 0 w 4083463"/>
              <a:gd name="connsiteY6" fmla="*/ 4830650 h 4830650"/>
              <a:gd name="connsiteX7" fmla="*/ 0 w 4083463"/>
              <a:gd name="connsiteY7" fmla="*/ 3082004 h 4830650"/>
              <a:gd name="connsiteX8" fmla="*/ 0 w 4083463"/>
              <a:gd name="connsiteY8" fmla="*/ 2746724 h 4830650"/>
              <a:gd name="connsiteX9" fmla="*/ 0 w 4083463"/>
              <a:gd name="connsiteY9" fmla="*/ 0 h 483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3463" h="4830650">
                <a:moveTo>
                  <a:pt x="0" y="0"/>
                </a:moveTo>
                <a:lnTo>
                  <a:pt x="3406997" y="0"/>
                </a:lnTo>
                <a:lnTo>
                  <a:pt x="4083463" y="970121"/>
                </a:lnTo>
                <a:lnTo>
                  <a:pt x="4083463" y="2746724"/>
                </a:lnTo>
                <a:lnTo>
                  <a:pt x="4083463" y="3082004"/>
                </a:lnTo>
                <a:lnTo>
                  <a:pt x="4083463" y="4830650"/>
                </a:lnTo>
                <a:lnTo>
                  <a:pt x="0" y="4830650"/>
                </a:lnTo>
                <a:lnTo>
                  <a:pt x="0" y="3082004"/>
                </a:lnTo>
                <a:lnTo>
                  <a:pt x="0" y="274672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295400" y="2812955"/>
            <a:ext cx="2971800" cy="787273"/>
          </a:xfrm>
        </p:spPr>
        <p:txBody>
          <a:bodyPr anchor="b">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50A65934-4940-45CD-84B5-AF6E83A3E029}"/>
              </a:ext>
            </a:extLst>
          </p:cNvPr>
          <p:cNvSpPr>
            <a:spLocks noGrp="1"/>
          </p:cNvSpPr>
          <p:nvPr>
            <p:ph type="pic" sz="quarter" idx="18"/>
          </p:nvPr>
        </p:nvSpPr>
        <p:spPr>
          <a:xfrm>
            <a:off x="1725613" y="406400"/>
            <a:ext cx="5992812" cy="5705475"/>
          </a:xfrm>
          <a:custGeom>
            <a:avLst/>
            <a:gdLst>
              <a:gd name="connsiteX0" fmla="*/ 0 w 5992812"/>
              <a:gd name="connsiteY0" fmla="*/ 0 h 5705475"/>
              <a:gd name="connsiteX1" fmla="*/ 5992812 w 5992812"/>
              <a:gd name="connsiteY1" fmla="*/ 0 h 5705475"/>
              <a:gd name="connsiteX2" fmla="*/ 5992812 w 5992812"/>
              <a:gd name="connsiteY2" fmla="*/ 5705475 h 5705475"/>
              <a:gd name="connsiteX3" fmla="*/ 0 w 5992812"/>
              <a:gd name="connsiteY3" fmla="*/ 5705475 h 5705475"/>
              <a:gd name="connsiteX4" fmla="*/ 0 w 5992812"/>
              <a:gd name="connsiteY4" fmla="*/ 5328303 h 5705475"/>
              <a:gd name="connsiteX5" fmla="*/ 3196051 w 5992812"/>
              <a:gd name="connsiteY5" fmla="*/ 5328303 h 5705475"/>
              <a:gd name="connsiteX6" fmla="*/ 3196051 w 5992812"/>
              <a:gd name="connsiteY6" fmla="*/ 3579657 h 5705475"/>
              <a:gd name="connsiteX7" fmla="*/ 3196051 w 5992812"/>
              <a:gd name="connsiteY7" fmla="*/ 3244377 h 5705475"/>
              <a:gd name="connsiteX8" fmla="*/ 3196051 w 5992812"/>
              <a:gd name="connsiteY8" fmla="*/ 1467774 h 5705475"/>
              <a:gd name="connsiteX9" fmla="*/ 2519585 w 5992812"/>
              <a:gd name="connsiteY9" fmla="*/ 497653 h 5705475"/>
              <a:gd name="connsiteX10" fmla="*/ 0 w 5992812"/>
              <a:gd name="connsiteY10" fmla="*/ 497653 h 570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2812" h="5705475">
                <a:moveTo>
                  <a:pt x="0" y="0"/>
                </a:moveTo>
                <a:lnTo>
                  <a:pt x="5992812" y="0"/>
                </a:lnTo>
                <a:lnTo>
                  <a:pt x="5992812" y="5705475"/>
                </a:lnTo>
                <a:lnTo>
                  <a:pt x="0" y="5705475"/>
                </a:lnTo>
                <a:lnTo>
                  <a:pt x="0" y="5328303"/>
                </a:lnTo>
                <a:lnTo>
                  <a:pt x="3196051" y="5328303"/>
                </a:lnTo>
                <a:lnTo>
                  <a:pt x="3196051" y="3579657"/>
                </a:lnTo>
                <a:lnTo>
                  <a:pt x="3196051" y="3244377"/>
                </a:lnTo>
                <a:lnTo>
                  <a:pt x="3196051" y="1467774"/>
                </a:lnTo>
                <a:lnTo>
                  <a:pt x="2519585" y="497653"/>
                </a:lnTo>
                <a:lnTo>
                  <a:pt x="0" y="497653"/>
                </a:lnTo>
                <a:close/>
              </a:path>
            </a:pathLst>
          </a:custGeom>
        </p:spPr>
        <p:txBody>
          <a:bodyPr wrap="square">
            <a:noAutofit/>
          </a:bodyPr>
          <a:lstStyle/>
          <a:p>
            <a:r>
              <a:rPr lang="en-US"/>
              <a:t>Click icon to add picture</a:t>
            </a:r>
            <a:endParaRPr lang="en-US" dirty="0"/>
          </a:p>
        </p:txBody>
      </p:sp>
      <p:sp>
        <p:nvSpPr>
          <p:cNvPr id="393" name="Text Placeholder 392">
            <a:extLst>
              <a:ext uri="{FF2B5EF4-FFF2-40B4-BE49-F238E27FC236}">
                <a16:creationId xmlns:a16="http://schemas.microsoft.com/office/drawing/2014/main" id="{07459921-A067-452C-8A98-C114F7224387}"/>
              </a:ext>
            </a:extLst>
          </p:cNvPr>
          <p:cNvSpPr>
            <a:spLocks noGrp="1"/>
          </p:cNvSpPr>
          <p:nvPr>
            <p:ph type="body" sz="quarter" idx="17"/>
          </p:nvPr>
        </p:nvSpPr>
        <p:spPr>
          <a:xfrm>
            <a:off x="1295400" y="3809567"/>
            <a:ext cx="2984627" cy="1539673"/>
          </a:xfrm>
        </p:spPr>
        <p:txBody>
          <a:bodyPr anchor="t">
            <a:normAutofit/>
          </a:bodyPr>
          <a:lstStyle>
            <a:lvl1pPr marL="0" indent="0">
              <a:lnSpc>
                <a:spcPts val="1600"/>
              </a:lnSpc>
              <a:buNone/>
              <a:defRPr sz="1200">
                <a:solidFill>
                  <a:schemeClr val="tx1">
                    <a:lumMod val="75000"/>
                    <a:lumOff val="25000"/>
                  </a:schemeClr>
                </a:solidFill>
              </a:defRPr>
            </a:lvl1pPr>
          </a:lstStyle>
          <a:p>
            <a:pPr lvl="0"/>
            <a:r>
              <a:rPr lang="en-US"/>
              <a:t>Edit Master text styles</a:t>
            </a:r>
          </a:p>
        </p:txBody>
      </p:sp>
      <p:sp>
        <p:nvSpPr>
          <p:cNvPr id="12" name="Picture Placeholder 11">
            <a:extLst>
              <a:ext uri="{FF2B5EF4-FFF2-40B4-BE49-F238E27FC236}">
                <a16:creationId xmlns:a16="http://schemas.microsoft.com/office/drawing/2014/main" id="{AF0B0950-9DF6-4BA2-8788-F52804E6E6A8}"/>
              </a:ext>
            </a:extLst>
          </p:cNvPr>
          <p:cNvSpPr>
            <a:spLocks noGrp="1"/>
          </p:cNvSpPr>
          <p:nvPr>
            <p:ph type="pic" sz="quarter" idx="19"/>
          </p:nvPr>
        </p:nvSpPr>
        <p:spPr>
          <a:xfrm>
            <a:off x="7899400" y="406400"/>
            <a:ext cx="4292600" cy="5703888"/>
          </a:xfrm>
        </p:spPr>
        <p:txBody>
          <a:bodyPr/>
          <a:lstStyle/>
          <a:p>
            <a:r>
              <a:rPr lang="en-US"/>
              <a:t>Click icon to add picture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10111912-03FF-4D09-9ACC-9328186F10FB}" type="datetimeFigureOut">
              <a:rPr lang="en-GB" smtClean="0"/>
              <a:t>06/10/2024</a:t>
            </a:fld>
            <a:endParaRPr lang="en-GB"/>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35894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3 column with icons">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2051149"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0575"/>
            <a:ext cx="3107878" cy="1504950"/>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5752625"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452324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9437948" y="3140315"/>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8197452" y="3777849"/>
            <a:ext cx="3145517" cy="673502"/>
          </a:xfrm>
        </p:spPr>
        <p:txBody>
          <a:bodyPr anchor="b">
            <a:noAutofit/>
          </a:bodyPr>
          <a:lstStyle>
            <a:lvl1pPr marL="0" indent="0" algn="ctr">
              <a:buNone/>
              <a:defRPr sz="1800" spc="150" baseline="0">
                <a:solidFill>
                  <a:schemeClr val="accent3"/>
                </a:solidFill>
                <a:latin typeface="+mj-lt"/>
              </a:defRPr>
            </a:lvl1pPr>
          </a:lstStyle>
          <a:p>
            <a:pPr lvl="0"/>
            <a:r>
              <a:rPr lang="en-US"/>
              <a:t>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00575"/>
            <a:ext cx="3123184" cy="1504950"/>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10111912-03FF-4D09-9ACC-9328186F10FB}" type="datetimeFigureOut">
              <a:rPr lang="en-GB" smtClean="0"/>
              <a:t>06/10/2024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352037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4 colum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tx1">
                    <a:lumMod val="75000"/>
                    <a:lumOff val="25000"/>
                  </a:schemeClr>
                </a:solidFill>
              </a:defRPr>
            </a:lvl1pPr>
          </a:lstStyle>
          <a:p>
            <a:r>
              <a:rPr lang="en-US"/>
              <a:t>Click to edit Master title style</a:t>
            </a:r>
            <a:endParaRPr lang="en-US" dirty="0"/>
          </a:p>
        </p:txBody>
      </p:sp>
      <p:sp>
        <p:nvSpPr>
          <p:cNvPr id="340" name="Online Image Placeholder 21">
            <a:extLst>
              <a:ext uri="{FF2B5EF4-FFF2-40B4-BE49-F238E27FC236}">
                <a16:creationId xmlns:a16="http://schemas.microsoft.com/office/drawing/2014/main" id="{965D4B17-A174-4691-B652-4D31A111E8A8}"/>
              </a:ext>
            </a:extLst>
          </p:cNvPr>
          <p:cNvSpPr>
            <a:spLocks noGrp="1"/>
          </p:cNvSpPr>
          <p:nvPr>
            <p:ph type="clipArt" sz="quarter" idx="20"/>
          </p:nvPr>
        </p:nvSpPr>
        <p:spPr>
          <a:xfrm>
            <a:off x="1631310"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p:nvPr>
        </p:nvSpPr>
        <p:spPr>
          <a:xfrm>
            <a:off x="838199"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06925"/>
            <a:ext cx="2268201" cy="1191764"/>
          </a:xfrm>
        </p:spPr>
        <p:txBody>
          <a:bodyPr>
            <a:normAutofit/>
          </a:bodyPr>
          <a:lstStyle>
            <a:lvl1pPr marL="0" indent="0" algn="ctr">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341" name="Online Image Placeholder 21">
            <a:extLst>
              <a:ext uri="{FF2B5EF4-FFF2-40B4-BE49-F238E27FC236}">
                <a16:creationId xmlns:a16="http://schemas.microsoft.com/office/drawing/2014/main" id="{B41F0104-104B-48FE-9807-566FEFA6FDA2}"/>
              </a:ext>
            </a:extLst>
          </p:cNvPr>
          <p:cNvSpPr>
            <a:spLocks noGrp="1"/>
          </p:cNvSpPr>
          <p:nvPr>
            <p:ph type="clipArt" sz="quarter" idx="21"/>
          </p:nvPr>
        </p:nvSpPr>
        <p:spPr>
          <a:xfrm>
            <a:off x="4373799"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p:nvPr>
        </p:nvSpPr>
        <p:spPr>
          <a:xfrm>
            <a:off x="3570741"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3576692"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342" name="Online Image Placeholder 21">
            <a:extLst>
              <a:ext uri="{FF2B5EF4-FFF2-40B4-BE49-F238E27FC236}">
                <a16:creationId xmlns:a16="http://schemas.microsoft.com/office/drawing/2014/main" id="{7E85FD39-EA9C-4076-8A86-50D041EB087D}"/>
              </a:ext>
            </a:extLst>
          </p:cNvPr>
          <p:cNvSpPr>
            <a:spLocks noGrp="1"/>
          </p:cNvSpPr>
          <p:nvPr>
            <p:ph type="clipArt" sz="quarter" idx="22"/>
          </p:nvPr>
        </p:nvSpPr>
        <p:spPr>
          <a:xfrm>
            <a:off x="712187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p:nvPr>
        </p:nvSpPr>
        <p:spPr>
          <a:xfrm>
            <a:off x="6303283"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Edit Master text styles</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6324766"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343" name="Online Image Placeholder 21">
            <a:extLst>
              <a:ext uri="{FF2B5EF4-FFF2-40B4-BE49-F238E27FC236}">
                <a16:creationId xmlns:a16="http://schemas.microsoft.com/office/drawing/2014/main" id="{4BB10774-5B86-4D3E-B2BC-B58F7706D2DF}"/>
              </a:ext>
            </a:extLst>
          </p:cNvPr>
          <p:cNvSpPr>
            <a:spLocks noGrp="1"/>
          </p:cNvSpPr>
          <p:nvPr>
            <p:ph type="clipArt" sz="quarter" idx="23"/>
          </p:nvPr>
        </p:nvSpPr>
        <p:spPr>
          <a:xfrm>
            <a:off x="9843143" y="3238289"/>
            <a:ext cx="685158" cy="685159"/>
          </a:xfrm>
        </p:spPr>
        <p:txBody>
          <a:bodyPr>
            <a:normAutofit/>
          </a:bodyPr>
          <a:lstStyle>
            <a:lvl1pPr marL="0" indent="0">
              <a:buNone/>
              <a:defRPr sz="1100"/>
            </a:lvl1pPr>
          </a:lstStyle>
          <a:p>
            <a:r>
              <a:rPr lang="en-US"/>
              <a:t>Click icon to add online image</a:t>
            </a:r>
            <a:endParaRPr lang="en-US" dirty="0"/>
          </a:p>
        </p:txBody>
      </p:sp>
      <p:sp>
        <p:nvSpPr>
          <p:cNvPr id="18" name="Content Placeholder 14">
            <a:extLst>
              <a:ext uri="{FF2B5EF4-FFF2-40B4-BE49-F238E27FC236}">
                <a16:creationId xmlns:a16="http://schemas.microsoft.com/office/drawing/2014/main" id="{1866DC2D-6B7C-47B4-AD80-7F3A63CE8C90}"/>
              </a:ext>
            </a:extLst>
          </p:cNvPr>
          <p:cNvSpPr>
            <a:spLocks noGrp="1"/>
          </p:cNvSpPr>
          <p:nvPr>
            <p:ph sz="quarter" idx="19"/>
          </p:nvPr>
        </p:nvSpPr>
        <p:spPr>
          <a:xfrm>
            <a:off x="9035826" y="3887615"/>
            <a:ext cx="2295671" cy="575528"/>
          </a:xfrm>
        </p:spPr>
        <p:txBody>
          <a:bodyPr anchor="b">
            <a:noAutofit/>
          </a:bodyPr>
          <a:lstStyle>
            <a:lvl1pPr marL="0" indent="0" algn="ctr">
              <a:buNone/>
              <a:defRPr sz="1800" spc="150" baseline="0">
                <a:solidFill>
                  <a:schemeClr val="tx1">
                    <a:lumMod val="75000"/>
                    <a:lumOff val="25000"/>
                  </a:schemeClr>
                </a:solidFill>
                <a:latin typeface="+mj-lt"/>
              </a:defRPr>
            </a:lvl1pPr>
          </a:lstStyle>
          <a:p>
            <a:pPr lvl="0"/>
            <a:r>
              <a:rPr lang="en-US"/>
              <a:t>Edit Master text styles</a:t>
            </a:r>
          </a:p>
        </p:txBody>
      </p:sp>
      <p:sp>
        <p:nvSpPr>
          <p:cNvPr id="14" name="Content Placeholder 5">
            <a:extLst>
              <a:ext uri="{FF2B5EF4-FFF2-40B4-BE49-F238E27FC236}">
                <a16:creationId xmlns:a16="http://schemas.microsoft.com/office/drawing/2014/main" id="{18E6508B-D0E8-48E1-AD5A-36B34FCAC172}"/>
              </a:ext>
            </a:extLst>
          </p:cNvPr>
          <p:cNvSpPr>
            <a:spLocks noGrp="1"/>
          </p:cNvSpPr>
          <p:nvPr>
            <p:ph sz="quarter" idx="18"/>
          </p:nvPr>
        </p:nvSpPr>
        <p:spPr>
          <a:xfrm>
            <a:off x="9072839" y="4606925"/>
            <a:ext cx="2279372" cy="1191764"/>
          </a:xfrm>
        </p:spPr>
        <p:txBody>
          <a:bodyPr>
            <a:normAutofit/>
          </a:bodyPr>
          <a:lstStyle>
            <a:lvl1pPr marL="0" indent="0" algn="ctr">
              <a:lnSpc>
                <a:spcPts val="1600"/>
              </a:lnSpc>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10111912-03FF-4D09-9ACC-9328186F10FB}" type="datetimeFigureOut">
              <a:rPr lang="en-GB" smtClean="0"/>
              <a:t>06/10/2024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184079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4 content">
    <p:bg>
      <p:bgPr>
        <a:solidFill>
          <a:schemeClr val="accent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C5AACD78-24C1-4AAB-9089-6F164C405553}"/>
              </a:ext>
              <a:ext uri="{C183D7F6-B498-43B3-948B-1728B52AA6E4}">
                <adec:decorative xmlns:adec="http://schemas.microsoft.com/office/drawing/2017/decorative" val="1"/>
              </a:ext>
            </a:extLst>
          </p:cNvPr>
          <p:cNvSpPr/>
          <p:nvPr/>
        </p:nvSpPr>
        <p:spPr>
          <a:xfrm>
            <a:off x="838199" y="904874"/>
            <a:ext cx="10582275" cy="5102447"/>
          </a:xfrm>
          <a:custGeom>
            <a:avLst/>
            <a:gdLst>
              <a:gd name="connsiteX0" fmla="*/ 0 w 7607300"/>
              <a:gd name="connsiteY0" fmla="*/ 0 h 5159598"/>
              <a:gd name="connsiteX1" fmla="*/ 6931057 w 7607300"/>
              <a:gd name="connsiteY1" fmla="*/ 0 h 5159598"/>
              <a:gd name="connsiteX2" fmla="*/ 7607300 w 7607300"/>
              <a:gd name="connsiteY2" fmla="*/ 969857 h 5159598"/>
              <a:gd name="connsiteX3" fmla="*/ 7607300 w 7607300"/>
              <a:gd name="connsiteY3" fmla="*/ 5159598 h 5159598"/>
              <a:gd name="connsiteX4" fmla="*/ 0 w 7607300"/>
              <a:gd name="connsiteY4" fmla="*/ 5159598 h 515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7300" h="5159598">
                <a:moveTo>
                  <a:pt x="0" y="0"/>
                </a:moveTo>
                <a:lnTo>
                  <a:pt x="6931057" y="0"/>
                </a:lnTo>
                <a:lnTo>
                  <a:pt x="7607300" y="969857"/>
                </a:lnTo>
                <a:lnTo>
                  <a:pt x="7607300" y="5159598"/>
                </a:lnTo>
                <a:lnTo>
                  <a:pt x="0" y="5159598"/>
                </a:lnTo>
                <a:close/>
              </a:path>
            </a:pathLst>
          </a:custGeom>
          <a:solidFill>
            <a:srgbClr val="F1F0F0"/>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5A04209-1490-4760-89A8-DA0FCF8CD421}"/>
              </a:ext>
            </a:extLst>
          </p:cNvPr>
          <p:cNvSpPr>
            <a:spLocks noGrp="1"/>
          </p:cNvSpPr>
          <p:nvPr>
            <p:ph type="title"/>
          </p:nvPr>
        </p:nvSpPr>
        <p:spPr>
          <a:xfrm>
            <a:off x="1297216" y="1376934"/>
            <a:ext cx="6286500" cy="954665"/>
          </a:xfrm>
        </p:spPr>
        <p:txBody>
          <a:bodyPr anchor="t">
            <a:norm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 name="Text Placeholder 2">
            <a:extLst>
              <a:ext uri="{FF2B5EF4-FFF2-40B4-BE49-F238E27FC236}">
                <a16:creationId xmlns:a16="http://schemas.microsoft.com/office/drawing/2014/main" id="{C758FF0E-D6FB-4BF4-A940-537CF3D5BAC7}"/>
              </a:ext>
            </a:extLst>
          </p:cNvPr>
          <p:cNvSpPr>
            <a:spLocks noGrp="1"/>
          </p:cNvSpPr>
          <p:nvPr>
            <p:ph type="body" idx="1" hasCustomPrompt="1"/>
          </p:nvPr>
        </p:nvSpPr>
        <p:spPr>
          <a:xfrm>
            <a:off x="1287758" y="2584452"/>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6" name="Text Placeholder 4">
            <a:extLst>
              <a:ext uri="{FF2B5EF4-FFF2-40B4-BE49-F238E27FC236}">
                <a16:creationId xmlns:a16="http://schemas.microsoft.com/office/drawing/2014/main" id="{3190A83D-1DBA-4C01-8B01-DCE587227253}"/>
              </a:ext>
            </a:extLst>
          </p:cNvPr>
          <p:cNvSpPr>
            <a:spLocks noGrp="1"/>
          </p:cNvSpPr>
          <p:nvPr>
            <p:ph type="body" sz="quarter" idx="3" hasCustomPrompt="1"/>
          </p:nvPr>
        </p:nvSpPr>
        <p:spPr>
          <a:xfrm>
            <a:off x="4639492" y="2584452"/>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5" name="Content Placeholder 3">
            <a:extLst>
              <a:ext uri="{FF2B5EF4-FFF2-40B4-BE49-F238E27FC236}">
                <a16:creationId xmlns:a16="http://schemas.microsoft.com/office/drawing/2014/main" id="{65A96E9D-1B01-4D6D-9A9C-DB83F59A8A8F}"/>
              </a:ext>
            </a:extLst>
          </p:cNvPr>
          <p:cNvSpPr>
            <a:spLocks noGrp="1"/>
          </p:cNvSpPr>
          <p:nvPr>
            <p:ph sz="half" idx="2"/>
          </p:nvPr>
        </p:nvSpPr>
        <p:spPr>
          <a:xfrm>
            <a:off x="1287758" y="3307201"/>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27" name="Content Placeholder 5">
            <a:extLst>
              <a:ext uri="{FF2B5EF4-FFF2-40B4-BE49-F238E27FC236}">
                <a16:creationId xmlns:a16="http://schemas.microsoft.com/office/drawing/2014/main" id="{BEA413AF-616B-49D9-BA78-1DCA8B719C05}"/>
              </a:ext>
            </a:extLst>
          </p:cNvPr>
          <p:cNvSpPr>
            <a:spLocks noGrp="1"/>
          </p:cNvSpPr>
          <p:nvPr>
            <p:ph sz="quarter" idx="4"/>
          </p:nvPr>
        </p:nvSpPr>
        <p:spPr>
          <a:xfrm>
            <a:off x="4639492" y="3307201"/>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28" name="Text Placeholder 2">
            <a:extLst>
              <a:ext uri="{FF2B5EF4-FFF2-40B4-BE49-F238E27FC236}">
                <a16:creationId xmlns:a16="http://schemas.microsoft.com/office/drawing/2014/main" id="{C03DB75D-F38E-457C-A0A9-6A1228C10F6F}"/>
              </a:ext>
            </a:extLst>
          </p:cNvPr>
          <p:cNvSpPr>
            <a:spLocks noGrp="1"/>
          </p:cNvSpPr>
          <p:nvPr>
            <p:ph type="body" idx="13" hasCustomPrompt="1"/>
          </p:nvPr>
        </p:nvSpPr>
        <p:spPr>
          <a:xfrm>
            <a:off x="1297216" y="4183501"/>
            <a:ext cx="2929524"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30" name="Text Placeholder 4">
            <a:extLst>
              <a:ext uri="{FF2B5EF4-FFF2-40B4-BE49-F238E27FC236}">
                <a16:creationId xmlns:a16="http://schemas.microsoft.com/office/drawing/2014/main" id="{71E3E7C1-D51B-4BA0-81AB-98F54876BC17}"/>
              </a:ext>
            </a:extLst>
          </p:cNvPr>
          <p:cNvSpPr>
            <a:spLocks noGrp="1"/>
          </p:cNvSpPr>
          <p:nvPr>
            <p:ph type="body" sz="quarter" idx="15" hasCustomPrompt="1"/>
          </p:nvPr>
        </p:nvSpPr>
        <p:spPr>
          <a:xfrm>
            <a:off x="4648950" y="4183501"/>
            <a:ext cx="2943951" cy="590548"/>
          </a:xfrm>
        </p:spPr>
        <p:txBody>
          <a:bodyPr anchor="b">
            <a:normAutofit/>
          </a:bodyPr>
          <a:lstStyle>
            <a:lvl1pPr marL="0" indent="0">
              <a:buNone/>
              <a:defRPr sz="1800" b="0" spc="150" baseline="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9" name="Content Placeholder 3">
            <a:extLst>
              <a:ext uri="{FF2B5EF4-FFF2-40B4-BE49-F238E27FC236}">
                <a16:creationId xmlns:a16="http://schemas.microsoft.com/office/drawing/2014/main" id="{D387810A-6185-463A-94AE-83A1EDEC80B0}"/>
              </a:ext>
            </a:extLst>
          </p:cNvPr>
          <p:cNvSpPr>
            <a:spLocks noGrp="1"/>
          </p:cNvSpPr>
          <p:nvPr>
            <p:ph sz="half" idx="14"/>
          </p:nvPr>
        </p:nvSpPr>
        <p:spPr>
          <a:xfrm>
            <a:off x="1297216" y="4906250"/>
            <a:ext cx="2929524" cy="744099"/>
          </a:xfrm>
        </p:spPr>
        <p:txBody>
          <a:bodyPr>
            <a:normAutofit/>
          </a:bodyPr>
          <a:lstStyle>
            <a:lvl1pPr marL="0" indent="0">
              <a:lnSpc>
                <a:spcPts val="1600"/>
              </a:lnSpc>
              <a:buFontTx/>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1" name="Content Placeholder 5">
            <a:extLst>
              <a:ext uri="{FF2B5EF4-FFF2-40B4-BE49-F238E27FC236}">
                <a16:creationId xmlns:a16="http://schemas.microsoft.com/office/drawing/2014/main" id="{F34B6BE6-61B7-4508-B2EE-26611B99259D}"/>
              </a:ext>
            </a:extLst>
          </p:cNvPr>
          <p:cNvSpPr>
            <a:spLocks noGrp="1"/>
          </p:cNvSpPr>
          <p:nvPr>
            <p:ph sz="quarter" idx="16"/>
          </p:nvPr>
        </p:nvSpPr>
        <p:spPr>
          <a:xfrm>
            <a:off x="4648950" y="4906250"/>
            <a:ext cx="2943951" cy="744099"/>
          </a:xfrm>
        </p:spPr>
        <p:txBody>
          <a:bodyPr>
            <a:normAutofit/>
          </a:bodyPr>
          <a:lstStyle>
            <a:lvl1pPr marL="0" indent="0">
              <a:lnSpc>
                <a:spcPts val="1600"/>
              </a:lnSpc>
              <a:buNone/>
              <a:defRPr sz="1200">
                <a:solidFill>
                  <a:schemeClr val="tx1">
                    <a:lumMod val="75000"/>
                    <a:lumOff val="25000"/>
                  </a:schemeClr>
                </a:solidFill>
              </a:defRPr>
            </a:lvl1pPr>
            <a:lvl2pPr>
              <a:defRPr sz="1200"/>
            </a:lvl2pPr>
            <a:lvl3pPr>
              <a:defRPr sz="1200"/>
            </a:lvl3pPr>
            <a:lvl4pPr>
              <a:defRPr sz="1200"/>
            </a:lvl4pPr>
            <a:lvl5pPr>
              <a:defRPr sz="1200"/>
            </a:lvl5pPr>
          </a:lstStyle>
          <a:p>
            <a:pPr lvl="0"/>
            <a:r>
              <a:rPr lang="en-US"/>
              <a:t>Edit Master text styles</a:t>
            </a:r>
          </a:p>
        </p:txBody>
      </p:sp>
      <p:sp>
        <p:nvSpPr>
          <p:cNvPr id="3" name="Date Placeholder 2">
            <a:extLst>
              <a:ext uri="{FF2B5EF4-FFF2-40B4-BE49-F238E27FC236}">
                <a16:creationId xmlns:a16="http://schemas.microsoft.com/office/drawing/2014/main" id="{F0773438-50D6-47F3-A7A3-D72E1990C47D}"/>
              </a:ext>
            </a:extLst>
          </p:cNvPr>
          <p:cNvSpPr>
            <a:spLocks noGrp="1"/>
          </p:cNvSpPr>
          <p:nvPr>
            <p:ph type="dt" sz="half" idx="10"/>
          </p:nvPr>
        </p:nvSpPr>
        <p:spPr/>
        <p:txBody>
          <a:bodyPr/>
          <a:lstStyle>
            <a:lvl1pPr>
              <a:defRPr>
                <a:solidFill>
                  <a:schemeClr val="accent1">
                    <a:lumMod val="40000"/>
                    <a:lumOff val="60000"/>
                  </a:schemeClr>
                </a:solidFill>
              </a:defRPr>
            </a:lvl1p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8FFD22F3-413A-4C9D-969B-29E5BDDE76CD}"/>
              </a:ext>
            </a:extLst>
          </p:cNvPr>
          <p:cNvSpPr>
            <a:spLocks noGrp="1"/>
          </p:cNvSpPr>
          <p:nvPr>
            <p:ph type="ftr" sz="quarter" idx="11"/>
          </p:nvPr>
        </p:nvSpPr>
        <p:spPr/>
        <p:txBody>
          <a:bodyPr/>
          <a:lstStyle>
            <a:lvl1pPr>
              <a:defRPr>
                <a:solidFill>
                  <a:schemeClr val="accent1">
                    <a:lumMod val="40000"/>
                    <a:lumOff val="60000"/>
                  </a:schemeClr>
                </a:solidFill>
              </a:defRPr>
            </a:lvl1pPr>
          </a:lstStyle>
          <a:p>
            <a:endParaRPr lang="en-GB"/>
          </a:p>
        </p:txBody>
      </p:sp>
      <p:sp>
        <p:nvSpPr>
          <p:cNvPr id="32" name="Picture Placeholder 31">
            <a:extLst>
              <a:ext uri="{FF2B5EF4-FFF2-40B4-BE49-F238E27FC236}">
                <a16:creationId xmlns:a16="http://schemas.microsoft.com/office/drawing/2014/main" id="{EFE062B0-C32A-476A-AED6-081A0CF0D3F9}"/>
              </a:ext>
            </a:extLst>
          </p:cNvPr>
          <p:cNvSpPr>
            <a:spLocks noGrp="1"/>
          </p:cNvSpPr>
          <p:nvPr>
            <p:ph type="pic" sz="quarter" idx="17"/>
          </p:nvPr>
        </p:nvSpPr>
        <p:spPr>
          <a:xfrm>
            <a:off x="7710488" y="3367088"/>
            <a:ext cx="4481512" cy="2989262"/>
          </a:xfrm>
          <a:custGeom>
            <a:avLst/>
            <a:gdLst>
              <a:gd name="connsiteX0" fmla="*/ 744537 w 4481512"/>
              <a:gd name="connsiteY0" fmla="*/ 0 h 2989262"/>
              <a:gd name="connsiteX1" fmla="*/ 4481512 w 4481512"/>
              <a:gd name="connsiteY1" fmla="*/ 0 h 2989262"/>
              <a:gd name="connsiteX2" fmla="*/ 4481512 w 4481512"/>
              <a:gd name="connsiteY2" fmla="*/ 2989262 h 2989262"/>
              <a:gd name="connsiteX3" fmla="*/ 0 w 4481512"/>
              <a:gd name="connsiteY3" fmla="*/ 2989262 h 2989262"/>
              <a:gd name="connsiteX4" fmla="*/ 0 w 4481512"/>
              <a:gd name="connsiteY4" fmla="*/ 2640234 h 2989262"/>
              <a:gd name="connsiteX5" fmla="*/ 744537 w 4481512"/>
              <a:gd name="connsiteY5" fmla="*/ 2640234 h 298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1512" h="2989262">
                <a:moveTo>
                  <a:pt x="744537" y="0"/>
                </a:moveTo>
                <a:lnTo>
                  <a:pt x="4481512" y="0"/>
                </a:lnTo>
                <a:lnTo>
                  <a:pt x="4481512" y="2989262"/>
                </a:lnTo>
                <a:lnTo>
                  <a:pt x="0" y="2989262"/>
                </a:lnTo>
                <a:lnTo>
                  <a:pt x="0" y="2640234"/>
                </a:lnTo>
                <a:lnTo>
                  <a:pt x="744537" y="2640234"/>
                </a:lnTo>
                <a:close/>
              </a:path>
            </a:pathLst>
          </a:custGeom>
        </p:spPr>
        <p:txBody>
          <a:bodyPr wrap="square">
            <a:noAutofit/>
          </a:body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30C28DCB-BBFF-4236-B0CF-57F49F122CD7}"/>
              </a:ext>
            </a:extLst>
          </p:cNvPr>
          <p:cNvSpPr>
            <a:spLocks noGrp="1"/>
          </p:cNvSpPr>
          <p:nvPr>
            <p:ph type="sldNum" sz="quarter" idx="12"/>
          </p:nvPr>
        </p:nvSpPr>
        <p:spPr/>
        <p:txBody>
          <a:bodyPr/>
          <a:lstStyle>
            <a:lvl1pPr>
              <a:defRPr>
                <a:solidFill>
                  <a:schemeClr val="accent1">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301353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Left Title and content right">
    <p:bg>
      <p:bgPr>
        <a:solidFill>
          <a:schemeClr val="accent2"/>
        </a:solidFill>
        <a:effectLst/>
      </p:bgPr>
    </p:bg>
    <p:spTree>
      <p:nvGrpSpPr>
        <p:cNvPr id="1" name=""/>
        <p:cNvGrpSpPr/>
        <p:nvPr/>
      </p:nvGrpSpPr>
      <p:grpSpPr>
        <a:xfrm>
          <a:off x="0" y="0"/>
          <a:ext cx="0" cy="0"/>
          <a:chOff x="0" y="0"/>
          <a:chExt cx="0" cy="0"/>
        </a:xfrm>
      </p:grpSpPr>
      <p:sp>
        <p:nvSpPr>
          <p:cNvPr id="126" name="Picture Placeholder 125">
            <a:extLst>
              <a:ext uri="{FF2B5EF4-FFF2-40B4-BE49-F238E27FC236}">
                <a16:creationId xmlns:a16="http://schemas.microsoft.com/office/drawing/2014/main" id="{D958CF93-4ADF-4B06-B025-A8603D74B9CD}"/>
              </a:ext>
            </a:extLst>
          </p:cNvPr>
          <p:cNvSpPr>
            <a:spLocks noGrp="1"/>
          </p:cNvSpPr>
          <p:nvPr>
            <p:ph type="pic" sz="quarter" idx="13"/>
          </p:nvPr>
        </p:nvSpPr>
        <p:spPr>
          <a:xfrm>
            <a:off x="0" y="825500"/>
            <a:ext cx="7797800" cy="5203825"/>
          </a:xfrm>
          <a:custGeom>
            <a:avLst/>
            <a:gdLst>
              <a:gd name="connsiteX0" fmla="*/ 0 w 7797800"/>
              <a:gd name="connsiteY0" fmla="*/ 0 h 5203825"/>
              <a:gd name="connsiteX1" fmla="*/ 7797800 w 7797800"/>
              <a:gd name="connsiteY1" fmla="*/ 0 h 5203825"/>
              <a:gd name="connsiteX2" fmla="*/ 7797800 w 7797800"/>
              <a:gd name="connsiteY2" fmla="*/ 888883 h 5203825"/>
              <a:gd name="connsiteX3" fmla="*/ 5054600 w 7797800"/>
              <a:gd name="connsiteY3" fmla="*/ 888883 h 5203825"/>
              <a:gd name="connsiteX4" fmla="*/ 5054600 w 7797800"/>
              <a:gd name="connsiteY4" fmla="*/ 4570962 h 5203825"/>
              <a:gd name="connsiteX5" fmla="*/ 7797800 w 7797800"/>
              <a:gd name="connsiteY5" fmla="*/ 4570962 h 5203825"/>
              <a:gd name="connsiteX6" fmla="*/ 7797800 w 7797800"/>
              <a:gd name="connsiteY6" fmla="*/ 5203825 h 5203825"/>
              <a:gd name="connsiteX7" fmla="*/ 0 w 7797800"/>
              <a:gd name="connsiteY7" fmla="*/ 5203825 h 52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97800" h="5203825">
                <a:moveTo>
                  <a:pt x="0" y="0"/>
                </a:moveTo>
                <a:lnTo>
                  <a:pt x="7797800" y="0"/>
                </a:lnTo>
                <a:lnTo>
                  <a:pt x="7797800" y="888883"/>
                </a:lnTo>
                <a:lnTo>
                  <a:pt x="5054600" y="888883"/>
                </a:lnTo>
                <a:lnTo>
                  <a:pt x="5054600" y="4570962"/>
                </a:lnTo>
                <a:lnTo>
                  <a:pt x="7797800" y="4570962"/>
                </a:lnTo>
                <a:lnTo>
                  <a:pt x="7797800" y="5203825"/>
                </a:lnTo>
                <a:lnTo>
                  <a:pt x="0" y="5203825"/>
                </a:lnTo>
                <a:close/>
              </a:path>
            </a:pathLst>
          </a:custGeom>
        </p:spPr>
        <p:txBody>
          <a:bodyPr wrap="square">
            <a:noAutofit/>
          </a:bodyPr>
          <a:lstStyle/>
          <a:p>
            <a:r>
              <a:rPr lang="en-US"/>
              <a:t>Click icon to add picture</a:t>
            </a:r>
            <a:endParaRPr lang="en-US" dirty="0"/>
          </a:p>
        </p:txBody>
      </p:sp>
      <p:sp>
        <p:nvSpPr>
          <p:cNvPr id="13" name="Graphic 11">
            <a:extLst>
              <a:ext uri="{FF2B5EF4-FFF2-40B4-BE49-F238E27FC236}">
                <a16:creationId xmlns:a16="http://schemas.microsoft.com/office/drawing/2014/main" id="{B9B7CF75-6123-477E-B75B-0AC5DF3CD4B6}"/>
              </a:ext>
              <a:ext uri="{C183D7F6-B498-43B3-948B-1728B52AA6E4}">
                <adec:decorative xmlns:adec="http://schemas.microsoft.com/office/drawing/2017/decorative" val="1"/>
              </a:ext>
            </a:extLst>
          </p:cNvPr>
          <p:cNvSpPr/>
          <p:nvPr/>
        </p:nvSpPr>
        <p:spPr>
          <a:xfrm>
            <a:off x="5054600" y="1714500"/>
            <a:ext cx="5622702" cy="3682079"/>
          </a:xfrm>
          <a:custGeom>
            <a:avLst/>
            <a:gdLst>
              <a:gd name="connsiteX0" fmla="*/ 5622703 w 5622702"/>
              <a:gd name="connsiteY0" fmla="*/ 3682079 h 3682079"/>
              <a:gd name="connsiteX1" fmla="*/ 0 w 5622702"/>
              <a:gd name="connsiteY1" fmla="*/ 3682079 h 3682079"/>
              <a:gd name="connsiteX2" fmla="*/ 0 w 5622702"/>
              <a:gd name="connsiteY2" fmla="*/ 0 h 3682079"/>
              <a:gd name="connsiteX3" fmla="*/ 4946237 w 5622702"/>
              <a:gd name="connsiteY3" fmla="*/ 0 h 3682079"/>
              <a:gd name="connsiteX4" fmla="*/ 5622703 w 5622702"/>
              <a:gd name="connsiteY4" fmla="*/ 970121 h 3682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2702" h="3682079">
                <a:moveTo>
                  <a:pt x="5622703" y="3682079"/>
                </a:moveTo>
                <a:lnTo>
                  <a:pt x="0" y="3682079"/>
                </a:lnTo>
                <a:lnTo>
                  <a:pt x="0" y="0"/>
                </a:lnTo>
                <a:lnTo>
                  <a:pt x="4946237" y="0"/>
                </a:lnTo>
                <a:lnTo>
                  <a:pt x="5622703" y="970121"/>
                </a:lnTo>
                <a:close/>
              </a:path>
            </a:pathLst>
          </a:custGeom>
          <a:solidFill>
            <a:schemeClr val="accent3"/>
          </a:solidFill>
          <a:ln w="9525" cap="flat">
            <a:noFill/>
            <a:prstDash val="solid"/>
            <a:miter/>
          </a:ln>
        </p:spPr>
        <p:txBody>
          <a:bodyPr rtlCol="0" anchor="ctr"/>
          <a:lstStyle/>
          <a:p>
            <a:endParaRPr lang="en-US" dirty="0"/>
          </a:p>
        </p:txBody>
      </p:sp>
      <p:sp>
        <p:nvSpPr>
          <p:cNvPr id="8" name="Title 7">
            <a:extLst>
              <a:ext uri="{FF2B5EF4-FFF2-40B4-BE49-F238E27FC236}">
                <a16:creationId xmlns:a16="http://schemas.microsoft.com/office/drawing/2014/main" id="{9D62B026-E436-4FA3-8BA9-F5C6B321CE77}"/>
              </a:ext>
            </a:extLst>
          </p:cNvPr>
          <p:cNvSpPr>
            <a:spLocks noGrp="1"/>
          </p:cNvSpPr>
          <p:nvPr>
            <p:ph type="title"/>
          </p:nvPr>
        </p:nvSpPr>
        <p:spPr>
          <a:xfrm>
            <a:off x="5510399" y="2193926"/>
            <a:ext cx="4471802" cy="774574"/>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7" name="Text Placeholder 3">
            <a:extLst>
              <a:ext uri="{FF2B5EF4-FFF2-40B4-BE49-F238E27FC236}">
                <a16:creationId xmlns:a16="http://schemas.microsoft.com/office/drawing/2014/main" id="{EA44EEC8-5224-4EE5-8817-958CF078DFE7}"/>
              </a:ext>
            </a:extLst>
          </p:cNvPr>
          <p:cNvSpPr>
            <a:spLocks noGrp="1"/>
          </p:cNvSpPr>
          <p:nvPr>
            <p:ph type="body" sz="half" idx="2"/>
          </p:nvPr>
        </p:nvSpPr>
        <p:spPr>
          <a:xfrm>
            <a:off x="5510399" y="3203700"/>
            <a:ext cx="4471802" cy="1749300"/>
          </a:xfrm>
        </p:spPr>
        <p:txBody>
          <a:bodyPr/>
          <a:lstStyle>
            <a:lvl1pPr marL="285750" indent="-285750">
              <a:lnSpc>
                <a:spcPct val="100000"/>
              </a:lnSpc>
              <a:buFont typeface="Arial" panose="020B0604020202020204" pitchFamily="34" charset="0"/>
              <a:buChar char="•"/>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lvl1pPr>
              <a:defRPr>
                <a:solidFill>
                  <a:schemeClr val="accent2">
                    <a:lumMod val="40000"/>
                    <a:lumOff val="60000"/>
                  </a:schemeClr>
                </a:solidFill>
              </a:defRPr>
            </a:lvl1p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1673095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2"/>
        </a:solidFill>
        <a:effectLst/>
      </p:bgPr>
    </p:bg>
    <p:spTree>
      <p:nvGrpSpPr>
        <p:cNvPr id="1" name=""/>
        <p:cNvGrpSpPr/>
        <p:nvPr/>
      </p:nvGrpSpPr>
      <p:grpSpPr>
        <a:xfrm>
          <a:off x="0" y="0"/>
          <a:ext cx="0" cy="0"/>
          <a:chOff x="0" y="0"/>
          <a:chExt cx="0" cy="0"/>
        </a:xfrm>
      </p:grpSpPr>
      <p:sp>
        <p:nvSpPr>
          <p:cNvPr id="433" name="Freeform: Shape 432">
            <a:extLst>
              <a:ext uri="{FF2B5EF4-FFF2-40B4-BE49-F238E27FC236}">
                <a16:creationId xmlns:a16="http://schemas.microsoft.com/office/drawing/2014/main" id="{1B89943A-B7A8-43AC-BB9A-BB0BF3C24434}"/>
              </a:ext>
              <a:ext uri="{C183D7F6-B498-43B3-948B-1728B52AA6E4}">
                <adec:decorative xmlns:adec="http://schemas.microsoft.com/office/drawing/2017/decorative" val="1"/>
              </a:ext>
            </a:extLst>
          </p:cNvPr>
          <p:cNvSpPr/>
          <p:nvPr/>
        </p:nvSpPr>
        <p:spPr>
          <a:xfrm>
            <a:off x="847575" y="1398372"/>
            <a:ext cx="5622703" cy="2883886"/>
          </a:xfrm>
          <a:custGeom>
            <a:avLst/>
            <a:gdLst>
              <a:gd name="connsiteX0" fmla="*/ 0 w 5622703"/>
              <a:gd name="connsiteY0" fmla="*/ 0 h 2883886"/>
              <a:gd name="connsiteX1" fmla="*/ 4946237 w 5622703"/>
              <a:gd name="connsiteY1" fmla="*/ 0 h 2883886"/>
              <a:gd name="connsiteX2" fmla="*/ 5622703 w 5622703"/>
              <a:gd name="connsiteY2" fmla="*/ 970121 h 2883886"/>
              <a:gd name="connsiteX3" fmla="*/ 5622703 w 5622703"/>
              <a:gd name="connsiteY3" fmla="*/ 2883886 h 2883886"/>
              <a:gd name="connsiteX4" fmla="*/ 0 w 5622703"/>
              <a:gd name="connsiteY4" fmla="*/ 2883886 h 2883886"/>
              <a:gd name="connsiteX5" fmla="*/ 0 w 5622703"/>
              <a:gd name="connsiteY5" fmla="*/ 0 h 288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2703" h="2883886">
                <a:moveTo>
                  <a:pt x="0" y="0"/>
                </a:moveTo>
                <a:lnTo>
                  <a:pt x="4946237" y="0"/>
                </a:lnTo>
                <a:lnTo>
                  <a:pt x="5622703" y="970121"/>
                </a:lnTo>
                <a:lnTo>
                  <a:pt x="5622703" y="2883886"/>
                </a:lnTo>
                <a:lnTo>
                  <a:pt x="0" y="2883886"/>
                </a:lnTo>
                <a:lnTo>
                  <a:pt x="0"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pc="150" baseline="0"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309091" y="2582092"/>
            <a:ext cx="4604287" cy="1215208"/>
          </a:xfrm>
        </p:spPr>
        <p:txBody>
          <a:bodyPr anchor="b">
            <a:normAutofit/>
          </a:bodyPr>
          <a:lstStyle>
            <a:lvl1pPr>
              <a:defRPr sz="4000" spc="150" baseline="0">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98899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3 content left">
    <p:bg>
      <p:bgPr>
        <a:solidFill>
          <a:schemeClr val="accent4"/>
        </a:solidFill>
        <a:effectLst/>
      </p:bgPr>
    </p:bg>
    <p:spTree>
      <p:nvGrpSpPr>
        <p:cNvPr id="1" name=""/>
        <p:cNvGrpSpPr/>
        <p:nvPr/>
      </p:nvGrpSpPr>
      <p:grpSpPr>
        <a:xfrm>
          <a:off x="0" y="0"/>
          <a:ext cx="0" cy="0"/>
          <a:chOff x="0" y="0"/>
          <a:chExt cx="0" cy="0"/>
        </a:xfrm>
      </p:grpSpPr>
      <p:sp>
        <p:nvSpPr>
          <p:cNvPr id="124" name="Freeform: Shape 123">
            <a:extLst>
              <a:ext uri="{FF2B5EF4-FFF2-40B4-BE49-F238E27FC236}">
                <a16:creationId xmlns:a16="http://schemas.microsoft.com/office/drawing/2014/main" id="{78C1507A-4F83-4F33-909C-A26ACB3DE595}"/>
              </a:ext>
              <a:ext uri="{C183D7F6-B498-43B3-948B-1728B52AA6E4}">
                <adec:decorative xmlns:adec="http://schemas.microsoft.com/office/drawing/2017/decorative" val="1"/>
              </a:ext>
            </a:extLst>
          </p:cNvPr>
          <p:cNvSpPr/>
          <p:nvPr/>
        </p:nvSpPr>
        <p:spPr>
          <a:xfrm>
            <a:off x="842516" y="681037"/>
            <a:ext cx="4083463" cy="5185124"/>
          </a:xfrm>
          <a:custGeom>
            <a:avLst/>
            <a:gdLst>
              <a:gd name="connsiteX0" fmla="*/ 0 w 4083463"/>
              <a:gd name="connsiteY0" fmla="*/ 0 h 5185124"/>
              <a:gd name="connsiteX1" fmla="*/ 3406997 w 4083463"/>
              <a:gd name="connsiteY1" fmla="*/ 0 h 5185124"/>
              <a:gd name="connsiteX2" fmla="*/ 4083463 w 4083463"/>
              <a:gd name="connsiteY2" fmla="*/ 970121 h 5185124"/>
              <a:gd name="connsiteX3" fmla="*/ 4083463 w 4083463"/>
              <a:gd name="connsiteY3" fmla="*/ 2746724 h 5185124"/>
              <a:gd name="connsiteX4" fmla="*/ 4083463 w 4083463"/>
              <a:gd name="connsiteY4" fmla="*/ 3082004 h 5185124"/>
              <a:gd name="connsiteX5" fmla="*/ 4083463 w 4083463"/>
              <a:gd name="connsiteY5" fmla="*/ 5185124 h 5185124"/>
              <a:gd name="connsiteX6" fmla="*/ 0 w 4083463"/>
              <a:gd name="connsiteY6" fmla="*/ 5185124 h 5185124"/>
              <a:gd name="connsiteX7" fmla="*/ 0 w 4083463"/>
              <a:gd name="connsiteY7" fmla="*/ 3082004 h 5185124"/>
              <a:gd name="connsiteX8" fmla="*/ 0 w 4083463"/>
              <a:gd name="connsiteY8" fmla="*/ 2746724 h 518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3463" h="5185124">
                <a:moveTo>
                  <a:pt x="0" y="0"/>
                </a:moveTo>
                <a:lnTo>
                  <a:pt x="3406997" y="0"/>
                </a:lnTo>
                <a:lnTo>
                  <a:pt x="4083463" y="970121"/>
                </a:lnTo>
                <a:lnTo>
                  <a:pt x="4083463" y="2746724"/>
                </a:lnTo>
                <a:lnTo>
                  <a:pt x="4083463" y="3082004"/>
                </a:lnTo>
                <a:lnTo>
                  <a:pt x="4083463" y="5185124"/>
                </a:lnTo>
                <a:lnTo>
                  <a:pt x="0" y="5185124"/>
                </a:lnTo>
                <a:lnTo>
                  <a:pt x="0" y="3082004"/>
                </a:lnTo>
                <a:lnTo>
                  <a:pt x="0" y="27467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6" name="Title 1">
            <a:extLst>
              <a:ext uri="{FF2B5EF4-FFF2-40B4-BE49-F238E27FC236}">
                <a16:creationId xmlns:a16="http://schemas.microsoft.com/office/drawing/2014/main" id="{599F637F-0D07-4A8F-9090-329A9D3CDA4B}"/>
              </a:ext>
            </a:extLst>
          </p:cNvPr>
          <p:cNvSpPr>
            <a:spLocks noGrp="1"/>
          </p:cNvSpPr>
          <p:nvPr>
            <p:ph type="title"/>
          </p:nvPr>
        </p:nvSpPr>
        <p:spPr>
          <a:xfrm>
            <a:off x="1299716" y="1362807"/>
            <a:ext cx="2971800" cy="1021205"/>
          </a:xfrm>
        </p:spPr>
        <p:txBody>
          <a:bodyPr anchor="t">
            <a:noAutofit/>
          </a:bodyPr>
          <a:lstStyle>
            <a:lvl1pPr>
              <a:defRPr sz="3600" spc="150" baseline="0">
                <a:solidFill>
                  <a:schemeClr val="tx1">
                    <a:lumMod val="75000"/>
                    <a:lumOff val="25000"/>
                  </a:schemeClr>
                </a:solidFill>
              </a:defRPr>
            </a:lvl1pPr>
          </a:lstStyle>
          <a:p>
            <a:r>
              <a:rPr lang="en-US"/>
              <a:t>Click to edit Master title style</a:t>
            </a:r>
            <a:endParaRPr lang="en-US" dirty="0"/>
          </a:p>
        </p:txBody>
      </p:sp>
      <p:sp>
        <p:nvSpPr>
          <p:cNvPr id="244" name="Content Placeholder 14">
            <a:extLst>
              <a:ext uri="{FF2B5EF4-FFF2-40B4-BE49-F238E27FC236}">
                <a16:creationId xmlns:a16="http://schemas.microsoft.com/office/drawing/2014/main" id="{CA12D3AB-7BE5-41FE-A3A6-FA101E28CF9E}"/>
              </a:ext>
            </a:extLst>
          </p:cNvPr>
          <p:cNvSpPr>
            <a:spLocks noGrp="1"/>
          </p:cNvSpPr>
          <p:nvPr>
            <p:ph sz="quarter" idx="15"/>
          </p:nvPr>
        </p:nvSpPr>
        <p:spPr>
          <a:xfrm>
            <a:off x="1305049" y="264793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Edit Master text styles</a:t>
            </a:r>
          </a:p>
        </p:txBody>
      </p:sp>
      <p:sp>
        <p:nvSpPr>
          <p:cNvPr id="243" name="Content Placeholder 3">
            <a:extLst>
              <a:ext uri="{FF2B5EF4-FFF2-40B4-BE49-F238E27FC236}">
                <a16:creationId xmlns:a16="http://schemas.microsoft.com/office/drawing/2014/main" id="{583DBFE0-EF3C-40F9-A951-0474200E4988}"/>
              </a:ext>
            </a:extLst>
          </p:cNvPr>
          <p:cNvSpPr>
            <a:spLocks noGrp="1"/>
          </p:cNvSpPr>
          <p:nvPr>
            <p:ph sz="half" idx="2"/>
          </p:nvPr>
        </p:nvSpPr>
        <p:spPr>
          <a:xfrm>
            <a:off x="1305048" y="302965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246" name="Content Placeholder 14">
            <a:extLst>
              <a:ext uri="{FF2B5EF4-FFF2-40B4-BE49-F238E27FC236}">
                <a16:creationId xmlns:a16="http://schemas.microsoft.com/office/drawing/2014/main" id="{D62664C9-CD4D-43A7-B50A-EE711D4C2628}"/>
              </a:ext>
            </a:extLst>
          </p:cNvPr>
          <p:cNvSpPr>
            <a:spLocks noGrp="1"/>
          </p:cNvSpPr>
          <p:nvPr>
            <p:ph sz="quarter" idx="17"/>
          </p:nvPr>
        </p:nvSpPr>
        <p:spPr>
          <a:xfrm>
            <a:off x="1305049" y="3673018"/>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Edit Master text styles</a:t>
            </a:r>
          </a:p>
        </p:txBody>
      </p:sp>
      <p:sp>
        <p:nvSpPr>
          <p:cNvPr id="245" name="Content Placeholder 3">
            <a:extLst>
              <a:ext uri="{FF2B5EF4-FFF2-40B4-BE49-F238E27FC236}">
                <a16:creationId xmlns:a16="http://schemas.microsoft.com/office/drawing/2014/main" id="{F3BA3C3B-3C9F-49A8-AF29-A47B50B97045}"/>
              </a:ext>
            </a:extLst>
          </p:cNvPr>
          <p:cNvSpPr>
            <a:spLocks noGrp="1"/>
          </p:cNvSpPr>
          <p:nvPr>
            <p:ph sz="half" idx="16"/>
          </p:nvPr>
        </p:nvSpPr>
        <p:spPr>
          <a:xfrm>
            <a:off x="1305048" y="4054731"/>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248" name="Content Placeholder 14">
            <a:extLst>
              <a:ext uri="{FF2B5EF4-FFF2-40B4-BE49-F238E27FC236}">
                <a16:creationId xmlns:a16="http://schemas.microsoft.com/office/drawing/2014/main" id="{329B99E8-4169-4648-9F3D-549F4CF48A7B}"/>
              </a:ext>
            </a:extLst>
          </p:cNvPr>
          <p:cNvSpPr>
            <a:spLocks noGrp="1"/>
          </p:cNvSpPr>
          <p:nvPr>
            <p:ph sz="quarter" idx="19"/>
          </p:nvPr>
        </p:nvSpPr>
        <p:spPr>
          <a:xfrm>
            <a:off x="1305049" y="4672687"/>
            <a:ext cx="2997810" cy="408317"/>
          </a:xfrm>
        </p:spPr>
        <p:txBody>
          <a:bodyPr anchor="b">
            <a:noAutofit/>
          </a:bodyPr>
          <a:lstStyle>
            <a:lvl1pPr marL="0" indent="0" algn="l">
              <a:buNone/>
              <a:defRPr sz="1800" spc="150" baseline="0">
                <a:solidFill>
                  <a:schemeClr val="tx1">
                    <a:lumMod val="75000"/>
                    <a:lumOff val="25000"/>
                  </a:schemeClr>
                </a:solidFill>
                <a:latin typeface="+mj-lt"/>
              </a:defRPr>
            </a:lvl1pPr>
          </a:lstStyle>
          <a:p>
            <a:pPr lvl="0"/>
            <a:r>
              <a:rPr lang="en-US"/>
              <a:t>Edit Master text styles</a:t>
            </a:r>
          </a:p>
        </p:txBody>
      </p:sp>
      <p:sp>
        <p:nvSpPr>
          <p:cNvPr id="247" name="Content Placeholder 3">
            <a:extLst>
              <a:ext uri="{FF2B5EF4-FFF2-40B4-BE49-F238E27FC236}">
                <a16:creationId xmlns:a16="http://schemas.microsoft.com/office/drawing/2014/main" id="{D05F737A-03E7-4739-A057-CE7A13643393}"/>
              </a:ext>
            </a:extLst>
          </p:cNvPr>
          <p:cNvSpPr>
            <a:spLocks noGrp="1"/>
          </p:cNvSpPr>
          <p:nvPr>
            <p:ph sz="half" idx="18"/>
          </p:nvPr>
        </p:nvSpPr>
        <p:spPr>
          <a:xfrm>
            <a:off x="1305048" y="5054400"/>
            <a:ext cx="3020537" cy="488405"/>
          </a:xfrm>
        </p:spPr>
        <p:txBody>
          <a:bodyPr>
            <a:normAutofit/>
          </a:bodyPr>
          <a:lstStyle>
            <a:lvl1pPr marL="0" indent="0" algn="l">
              <a:lnSpc>
                <a:spcPts val="1600"/>
              </a:lnSpc>
              <a:buFontTx/>
              <a:buNone/>
              <a:defRPr sz="1200">
                <a:solidFill>
                  <a:schemeClr val="tx1">
                    <a:lumMod val="75000"/>
                    <a:lumOff val="25000"/>
                  </a:schemeClr>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97" name="Picture Placeholder 96">
            <a:extLst>
              <a:ext uri="{FF2B5EF4-FFF2-40B4-BE49-F238E27FC236}">
                <a16:creationId xmlns:a16="http://schemas.microsoft.com/office/drawing/2014/main" id="{99EC6D75-2B58-4F7C-8190-3EBBD2FB3E23}"/>
              </a:ext>
            </a:extLst>
          </p:cNvPr>
          <p:cNvSpPr>
            <a:spLocks noGrp="1"/>
          </p:cNvSpPr>
          <p:nvPr>
            <p:ph type="pic" sz="quarter" idx="20"/>
          </p:nvPr>
        </p:nvSpPr>
        <p:spPr>
          <a:xfrm>
            <a:off x="3419475" y="-15875"/>
            <a:ext cx="7929563" cy="5718175"/>
          </a:xfrm>
          <a:custGeom>
            <a:avLst/>
            <a:gdLst>
              <a:gd name="connsiteX0" fmla="*/ 0 w 7929563"/>
              <a:gd name="connsiteY0" fmla="*/ 0 h 5718175"/>
              <a:gd name="connsiteX1" fmla="*/ 7929563 w 7929563"/>
              <a:gd name="connsiteY1" fmla="*/ 0 h 5718175"/>
              <a:gd name="connsiteX2" fmla="*/ 7929563 w 7929563"/>
              <a:gd name="connsiteY2" fmla="*/ 5718175 h 5718175"/>
              <a:gd name="connsiteX3" fmla="*/ 1495305 w 7929563"/>
              <a:gd name="connsiteY3" fmla="*/ 5718175 h 5718175"/>
              <a:gd name="connsiteX4" fmla="*/ 1495305 w 7929563"/>
              <a:gd name="connsiteY4" fmla="*/ 3778915 h 5718175"/>
              <a:gd name="connsiteX5" fmla="*/ 1495305 w 7929563"/>
              <a:gd name="connsiteY5" fmla="*/ 3443635 h 5718175"/>
              <a:gd name="connsiteX6" fmla="*/ 1495305 w 7929563"/>
              <a:gd name="connsiteY6" fmla="*/ 1667032 h 5718175"/>
              <a:gd name="connsiteX7" fmla="*/ 818839 w 7929563"/>
              <a:gd name="connsiteY7" fmla="*/ 696911 h 5718175"/>
              <a:gd name="connsiteX8" fmla="*/ 0 w 7929563"/>
              <a:gd name="connsiteY8" fmla="*/ 696911 h 571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63" h="5718175">
                <a:moveTo>
                  <a:pt x="0" y="0"/>
                </a:moveTo>
                <a:lnTo>
                  <a:pt x="7929563" y="0"/>
                </a:lnTo>
                <a:lnTo>
                  <a:pt x="7929563" y="5718175"/>
                </a:lnTo>
                <a:lnTo>
                  <a:pt x="1495305" y="5718175"/>
                </a:lnTo>
                <a:lnTo>
                  <a:pt x="1495305" y="3778915"/>
                </a:lnTo>
                <a:lnTo>
                  <a:pt x="1495305" y="3443635"/>
                </a:lnTo>
                <a:lnTo>
                  <a:pt x="1495305" y="1667032"/>
                </a:lnTo>
                <a:lnTo>
                  <a:pt x="818839" y="696911"/>
                </a:lnTo>
                <a:lnTo>
                  <a:pt x="0" y="696911"/>
                </a:lnTo>
                <a:close/>
              </a:path>
            </a:pathLst>
          </a:custGeom>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89C3214A-987A-4510-8606-F268720C8CD9}"/>
              </a:ext>
            </a:extLst>
          </p:cNvPr>
          <p:cNvSpPr>
            <a:spLocks noGrp="1"/>
          </p:cNvSpPr>
          <p:nvPr>
            <p:ph type="dt" sz="half" idx="10"/>
          </p:nvPr>
        </p:nvSpPr>
        <p:spPr/>
        <p:txBody>
          <a:bodyPr/>
          <a:lstStyle/>
          <a:p>
            <a:fld id="{10111912-03FF-4D09-9ACC-9328186F10FB}" type="datetimeFigureOut">
              <a:rPr lang="en-GB" smtClean="0"/>
              <a:t>06/10/2024</a:t>
            </a:fld>
            <a:endParaRPr lang="en-GB"/>
          </a:p>
        </p:txBody>
      </p:sp>
      <p:sp>
        <p:nvSpPr>
          <p:cNvPr id="4" name="Footer Placeholder 3">
            <a:extLst>
              <a:ext uri="{FF2B5EF4-FFF2-40B4-BE49-F238E27FC236}">
                <a16:creationId xmlns:a16="http://schemas.microsoft.com/office/drawing/2014/main" id="{778A2B48-9156-44E4-AB9B-2B1B99EE7537}"/>
              </a:ext>
            </a:extLst>
          </p:cNvPr>
          <p:cNvSpPr>
            <a:spLocks noGrp="1"/>
          </p:cNvSpPr>
          <p:nvPr>
            <p:ph type="ftr" sz="quarter" idx="11"/>
          </p:nvPr>
        </p:nvSpPr>
        <p:spPr>
          <a:xfrm>
            <a:off x="6040226" y="6356350"/>
            <a:ext cx="4114800" cy="365125"/>
          </a:xfrm>
        </p:spPr>
        <p:txBody>
          <a:bodyPr/>
          <a:lstStyle/>
          <a:p>
            <a:endParaRPr lang="en-GB"/>
          </a:p>
        </p:txBody>
      </p:sp>
      <p:sp>
        <p:nvSpPr>
          <p:cNvPr id="5" name="Slide Number Placeholder 4">
            <a:extLst>
              <a:ext uri="{FF2B5EF4-FFF2-40B4-BE49-F238E27FC236}">
                <a16:creationId xmlns:a16="http://schemas.microsoft.com/office/drawing/2014/main" id="{25F11259-0998-42AE-B945-4AEE91D4CD53}"/>
              </a:ext>
            </a:extLst>
          </p:cNvPr>
          <p:cNvSpPr>
            <a:spLocks noGrp="1"/>
          </p:cNvSpPr>
          <p:nvPr>
            <p:ph type="sldNum" sz="quarter" idx="12"/>
          </p:nvPr>
        </p:nvSpPr>
        <p:spPr>
          <a:xfrm>
            <a:off x="10375900" y="6332478"/>
            <a:ext cx="977900" cy="388997"/>
          </a:xfrm>
        </p:spPr>
        <p:txBody>
          <a:bodyPr/>
          <a:lstStyle/>
          <a:p>
            <a:fld id="{B477AE83-4671-4D2B-832D-741B16DC09E9}" type="slidenum">
              <a:rPr lang="en-GB" smtClean="0"/>
              <a:t>‹#›</a:t>
            </a:fld>
            <a:endParaRPr lang="en-GB"/>
          </a:p>
        </p:txBody>
      </p:sp>
    </p:spTree>
    <p:extLst>
      <p:ext uri="{BB962C8B-B14F-4D97-AF65-F5344CB8AC3E}">
        <p14:creationId xmlns:p14="http://schemas.microsoft.com/office/powerpoint/2010/main" val="223958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3 colum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8199" y="1114421"/>
            <a:ext cx="10514011" cy="823913"/>
          </a:xfrm>
        </p:spPr>
        <p:txBody>
          <a:bodyPr>
            <a:normAutofit/>
          </a:bodyPr>
          <a:lstStyle>
            <a:lvl1pPr algn="ctr">
              <a:defRPr sz="3600" spc="150" baseline="0">
                <a:solidFill>
                  <a:schemeClr val="accent3"/>
                </a:solidFill>
              </a:defRPr>
            </a:lvl1pPr>
          </a:lstStyle>
          <a:p>
            <a:r>
              <a:rPr lang="en-US"/>
              <a:t>Click to edit Master title style</a:t>
            </a:r>
            <a:endParaRPr lang="en-US" dirty="0"/>
          </a:p>
        </p:txBody>
      </p:sp>
      <p:sp>
        <p:nvSpPr>
          <p:cNvPr id="18" name="Content Placeholder 14">
            <a:extLst>
              <a:ext uri="{FF2B5EF4-FFF2-40B4-BE49-F238E27FC236}">
                <a16:creationId xmlns:a16="http://schemas.microsoft.com/office/drawing/2014/main" id="{04C7AFD5-89D3-4177-BF5C-A0BF942B7702}"/>
              </a:ext>
            </a:extLst>
          </p:cNvPr>
          <p:cNvSpPr>
            <a:spLocks noGrp="1"/>
          </p:cNvSpPr>
          <p:nvPr>
            <p:ph sz="quarter" idx="18"/>
          </p:nvPr>
        </p:nvSpPr>
        <p:spPr>
          <a:xfrm>
            <a:off x="838199"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Edit Master text styles</a:t>
            </a:r>
          </a:p>
        </p:txBody>
      </p:sp>
      <p:sp>
        <p:nvSpPr>
          <p:cNvPr id="15" name="Content Placeholder 14">
            <a:extLst>
              <a:ext uri="{FF2B5EF4-FFF2-40B4-BE49-F238E27FC236}">
                <a16:creationId xmlns:a16="http://schemas.microsoft.com/office/drawing/2014/main" id="{EDDC5831-05A2-450D-80B6-C0B23E4F3F80}"/>
              </a:ext>
            </a:extLst>
          </p:cNvPr>
          <p:cNvSpPr>
            <a:spLocks noGrp="1"/>
          </p:cNvSpPr>
          <p:nvPr>
            <p:ph sz="quarter" idx="15" hasCustomPrompt="1"/>
          </p:nvPr>
        </p:nvSpPr>
        <p:spPr>
          <a:xfrm>
            <a:off x="838199"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839789" y="4665666"/>
            <a:ext cx="3107878" cy="1139824"/>
          </a:xfrm>
        </p:spPr>
        <p:txBody>
          <a:bodyPr>
            <a:normAutofit/>
          </a:bodyPr>
          <a:lstStyle>
            <a:lvl1pPr marL="0" indent="0" algn="ctr">
              <a:lnSpc>
                <a:spcPts val="1600"/>
              </a:lnSpc>
              <a:buFontTx/>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20" name="Content Placeholder 14">
            <a:extLst>
              <a:ext uri="{FF2B5EF4-FFF2-40B4-BE49-F238E27FC236}">
                <a16:creationId xmlns:a16="http://schemas.microsoft.com/office/drawing/2014/main" id="{A54A8FB3-5F63-4B0A-9A00-36A18D9B29C7}"/>
              </a:ext>
            </a:extLst>
          </p:cNvPr>
          <p:cNvSpPr>
            <a:spLocks noGrp="1"/>
          </p:cNvSpPr>
          <p:nvPr>
            <p:ph sz="quarter" idx="20"/>
          </p:nvPr>
        </p:nvSpPr>
        <p:spPr>
          <a:xfrm>
            <a:off x="452324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Edit Master text styles</a:t>
            </a:r>
          </a:p>
        </p:txBody>
      </p:sp>
      <p:sp>
        <p:nvSpPr>
          <p:cNvPr id="17" name="Content Placeholder 14">
            <a:extLst>
              <a:ext uri="{FF2B5EF4-FFF2-40B4-BE49-F238E27FC236}">
                <a16:creationId xmlns:a16="http://schemas.microsoft.com/office/drawing/2014/main" id="{29C2C2C1-0172-4B4B-8C16-A2C93ADD8D8A}"/>
              </a:ext>
            </a:extLst>
          </p:cNvPr>
          <p:cNvSpPr>
            <a:spLocks noGrp="1"/>
          </p:cNvSpPr>
          <p:nvPr>
            <p:ph sz="quarter" idx="17" hasCustomPrompt="1"/>
          </p:nvPr>
        </p:nvSpPr>
        <p:spPr>
          <a:xfrm>
            <a:off x="452324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4534408"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19" name="Content Placeholder 14">
            <a:extLst>
              <a:ext uri="{FF2B5EF4-FFF2-40B4-BE49-F238E27FC236}">
                <a16:creationId xmlns:a16="http://schemas.microsoft.com/office/drawing/2014/main" id="{CE3F1DA8-9532-4476-AA8C-B880092124D8}"/>
              </a:ext>
            </a:extLst>
          </p:cNvPr>
          <p:cNvSpPr>
            <a:spLocks noGrp="1"/>
          </p:cNvSpPr>
          <p:nvPr>
            <p:ph sz="quarter" idx="19"/>
          </p:nvPr>
        </p:nvSpPr>
        <p:spPr>
          <a:xfrm>
            <a:off x="8197452" y="3476625"/>
            <a:ext cx="3145517" cy="534584"/>
          </a:xfrm>
        </p:spPr>
        <p:txBody>
          <a:bodyPr anchor="ctr">
            <a:noAutofit/>
          </a:bodyPr>
          <a:lstStyle>
            <a:lvl1pPr marL="0" indent="0" algn="ctr">
              <a:buNone/>
              <a:defRPr sz="3600" spc="150" baseline="0">
                <a:solidFill>
                  <a:schemeClr val="accent3"/>
                </a:solidFill>
                <a:latin typeface="+mj-lt"/>
              </a:defRPr>
            </a:lvl1pPr>
          </a:lstStyle>
          <a:p>
            <a:pPr lvl="0"/>
            <a:r>
              <a:rPr lang="en-US"/>
              <a:t>Edit Master text styles</a:t>
            </a:r>
          </a:p>
        </p:txBody>
      </p:sp>
      <p:sp>
        <p:nvSpPr>
          <p:cNvPr id="16" name="Content Placeholder 14">
            <a:extLst>
              <a:ext uri="{FF2B5EF4-FFF2-40B4-BE49-F238E27FC236}">
                <a16:creationId xmlns:a16="http://schemas.microsoft.com/office/drawing/2014/main" id="{62BB1322-9443-457B-BD00-8D224075FBF1}"/>
              </a:ext>
            </a:extLst>
          </p:cNvPr>
          <p:cNvSpPr>
            <a:spLocks noGrp="1"/>
          </p:cNvSpPr>
          <p:nvPr>
            <p:ph sz="quarter" idx="16" hasCustomPrompt="1"/>
          </p:nvPr>
        </p:nvSpPr>
        <p:spPr>
          <a:xfrm>
            <a:off x="8197452" y="3963584"/>
            <a:ext cx="3145517" cy="433792"/>
          </a:xfrm>
        </p:spPr>
        <p:txBody>
          <a:bodyPr anchor="b">
            <a:noAutofit/>
          </a:bodyPr>
          <a:lstStyle>
            <a:lvl1pPr marL="0" indent="0" algn="ctr">
              <a:buNone/>
              <a:defRPr sz="1800" spc="150" baseline="0">
                <a:solidFill>
                  <a:schemeClr val="accent3"/>
                </a:solidFill>
                <a:latin typeface="+mj-lt"/>
              </a:defRPr>
            </a:lvl1pPr>
          </a:lstStyle>
          <a:p>
            <a:pPr lvl="0"/>
            <a:r>
              <a:rPr lang="en-US" dirty="0"/>
              <a:t>Click to edit text</a:t>
            </a:r>
          </a:p>
        </p:txBody>
      </p:sp>
      <p:sp>
        <p:nvSpPr>
          <p:cNvPr id="11" name="Content Placeholder 5">
            <a:extLst>
              <a:ext uri="{FF2B5EF4-FFF2-40B4-BE49-F238E27FC236}">
                <a16:creationId xmlns:a16="http://schemas.microsoft.com/office/drawing/2014/main" id="{5880D21F-6C09-4BE6-8A7A-5431EB560B27}"/>
              </a:ext>
            </a:extLst>
          </p:cNvPr>
          <p:cNvSpPr>
            <a:spLocks noGrp="1"/>
          </p:cNvSpPr>
          <p:nvPr>
            <p:ph sz="quarter" idx="14"/>
          </p:nvPr>
        </p:nvSpPr>
        <p:spPr>
          <a:xfrm>
            <a:off x="8218935" y="4665666"/>
            <a:ext cx="3123184" cy="1139824"/>
          </a:xfrm>
        </p:spPr>
        <p:txBody>
          <a:bodyPr>
            <a:normAutofit/>
          </a:bodyPr>
          <a:lstStyle>
            <a:lvl1pPr marL="0" indent="0" algn="ctr">
              <a:lnSpc>
                <a:spcPts val="1600"/>
              </a:lnSpc>
              <a:buNone/>
              <a:defRPr sz="1200">
                <a:solidFill>
                  <a:schemeClr val="accent3"/>
                </a:solidFill>
              </a:defRPr>
            </a:lvl1pPr>
            <a:lvl2pPr>
              <a:defRPr sz="1200">
                <a:solidFill>
                  <a:schemeClr val="accent2">
                    <a:lumMod val="75000"/>
                  </a:schemeClr>
                </a:solidFill>
              </a:defRPr>
            </a:lvl2pPr>
            <a:lvl3pPr>
              <a:defRPr sz="1200">
                <a:solidFill>
                  <a:schemeClr val="accent2">
                    <a:lumMod val="75000"/>
                  </a:schemeClr>
                </a:solidFill>
              </a:defRPr>
            </a:lvl3pPr>
            <a:lvl4pPr>
              <a:defRPr sz="1200">
                <a:solidFill>
                  <a:schemeClr val="accent2">
                    <a:lumMod val="75000"/>
                  </a:schemeClr>
                </a:solidFill>
              </a:defRPr>
            </a:lvl4pPr>
            <a:lvl5pPr>
              <a:defRPr sz="1200">
                <a:solidFill>
                  <a:schemeClr val="accent2">
                    <a:lumMod val="75000"/>
                  </a:schemeClr>
                </a:solidFill>
              </a:defRPr>
            </a:lvl5pPr>
          </a:lstStyle>
          <a:p>
            <a:pPr lvl="0"/>
            <a:r>
              <a:rPr lang="en-US"/>
              <a:t>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accent2">
                    <a:lumMod val="40000"/>
                    <a:lumOff val="60000"/>
                  </a:schemeClr>
                </a:solidFill>
              </a:defRPr>
            </a:lvl1pPr>
          </a:lstStyle>
          <a:p>
            <a:fld id="{10111912-03FF-4D09-9ACC-9328186F10FB}" type="datetimeFigureOut">
              <a:rPr lang="en-GB" smtClean="0"/>
              <a:t>06/10/2024</a:t>
            </a:fld>
            <a:endParaRPr lang="en-GB"/>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accent2">
                    <a:lumMod val="40000"/>
                    <a:lumOff val="60000"/>
                  </a:schemeClr>
                </a:solidFill>
              </a:defRPr>
            </a:lvl1pPr>
          </a:lstStyle>
          <a:p>
            <a:endParaRPr lang="en-GB"/>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accent2">
                    <a:lumMod val="40000"/>
                    <a:lumOff val="60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133715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0111912-03FF-4D09-9ACC-9328186F10FB}" type="datetimeFigureOut">
              <a:rPr lang="en-GB" smtClean="0"/>
              <a:t>06/10/2024</a:t>
            </a:fld>
            <a:endParaRPr lang="en-GB"/>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77AE83-4671-4D2B-832D-741B16DC09E9}" type="slidenum">
              <a:rPr lang="en-GB" smtClean="0"/>
              <a:t>‹#›</a:t>
            </a:fld>
            <a:endParaRPr lang="en-GB"/>
          </a:p>
        </p:txBody>
      </p:sp>
    </p:spTree>
    <p:extLst>
      <p:ext uri="{BB962C8B-B14F-4D97-AF65-F5344CB8AC3E}">
        <p14:creationId xmlns:p14="http://schemas.microsoft.com/office/powerpoint/2010/main" val="345638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3FjvhMw22fI?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hyperlink" Target="mailto:e.allde@qmul.ac.uk" TargetMode="External"/><Relationship Id="rId2" Type="http://schemas.openxmlformats.org/officeDocument/2006/relationships/hyperlink" Target="https://www.unhcr.org/media/guidelines-international-protection-no-2-membership-particular-social-group-within-contex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mn-lt"/>
              </a:rPr>
              <a:t>SOLM171 International Refugee Law</a:t>
            </a:r>
          </a:p>
        </p:txBody>
      </p:sp>
      <p:sp>
        <p:nvSpPr>
          <p:cNvPr id="3" name="Subtitle 2"/>
          <p:cNvSpPr>
            <a:spLocks noGrp="1"/>
          </p:cNvSpPr>
          <p:nvPr>
            <p:ph type="subTitle" idx="1"/>
          </p:nvPr>
        </p:nvSpPr>
        <p:spPr/>
        <p:txBody>
          <a:bodyPr>
            <a:normAutofit fontScale="92500" lnSpcReduction="10000"/>
          </a:bodyPr>
          <a:lstStyle/>
          <a:p>
            <a:r>
              <a:rPr lang="en-GB" b="1" dirty="0"/>
              <a:t>Week 2, Refugee Status Determination </a:t>
            </a:r>
          </a:p>
          <a:p>
            <a:r>
              <a:rPr lang="en-GB" b="1" dirty="0"/>
              <a:t>Inclusion (I)</a:t>
            </a:r>
          </a:p>
        </p:txBody>
      </p:sp>
    </p:spTree>
    <p:extLst>
      <p:ext uri="{BB962C8B-B14F-4D97-AF65-F5344CB8AC3E}">
        <p14:creationId xmlns:p14="http://schemas.microsoft.com/office/powerpoint/2010/main" val="18409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PERSECUTION</a:t>
            </a:r>
          </a:p>
        </p:txBody>
      </p:sp>
      <p:sp>
        <p:nvSpPr>
          <p:cNvPr id="3" name="Text Placeholder 2">
            <a:extLst>
              <a:ext uri="{FF2B5EF4-FFF2-40B4-BE49-F238E27FC236}">
                <a16:creationId xmlns:a16="http://schemas.microsoft.com/office/drawing/2014/main" id="{A5FEBD3A-F5A0-5F3E-CE4A-824DCCEB8229}"/>
              </a:ext>
            </a:extLst>
          </p:cNvPr>
          <p:cNvSpPr txBox="1">
            <a:spLocks/>
          </p:cNvSpPr>
          <p:nvPr/>
        </p:nvSpPr>
        <p:spPr>
          <a:xfrm>
            <a:off x="1080491" y="2978732"/>
            <a:ext cx="50155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b="1" u="sng" dirty="0">
                <a:solidFill>
                  <a:srgbClr val="00B050"/>
                </a:solidFill>
              </a:rPr>
              <a:t>of being persecuted for</a:t>
            </a:r>
            <a:endParaRPr lang="en-GB" b="1" u="sng" dirty="0">
              <a:solidFill>
                <a:schemeClr val="accent1">
                  <a:lumMod val="60000"/>
                  <a:lumOff val="40000"/>
                </a:schemeClr>
              </a:solidFill>
            </a:endParaRP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182091" y="4632672"/>
            <a:ext cx="60442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What is ‘persecution’?</a:t>
            </a:r>
          </a:p>
        </p:txBody>
      </p:sp>
      <p:pic>
        <p:nvPicPr>
          <p:cNvPr id="5" name="Online Media 4" title="UK's immigration minister says being gay or a woman not enough reason to seek asylum">
            <a:hlinkClick r:id="" action="ppaction://media"/>
            <a:extLst>
              <a:ext uri="{FF2B5EF4-FFF2-40B4-BE49-F238E27FC236}">
                <a16:creationId xmlns:a16="http://schemas.microsoft.com/office/drawing/2014/main" id="{123E0207-79C6-A6C6-9922-DEF22D5E7A74}"/>
              </a:ext>
            </a:extLst>
          </p:cNvPr>
          <p:cNvPicPr>
            <a:picLocks noRot="1" noChangeAspect="1"/>
          </p:cNvPicPr>
          <p:nvPr>
            <a:videoFile r:link="rId1"/>
          </p:nvPr>
        </p:nvPicPr>
        <p:blipFill>
          <a:blip r:embed="rId3"/>
          <a:stretch>
            <a:fillRect/>
          </a:stretch>
        </p:blipFill>
        <p:spPr>
          <a:xfrm>
            <a:off x="5893699" y="3314700"/>
            <a:ext cx="5462124" cy="3086100"/>
          </a:xfrm>
          <a:prstGeom prst="rect">
            <a:avLst/>
          </a:prstGeom>
        </p:spPr>
      </p:pic>
      <p:sp>
        <p:nvSpPr>
          <p:cNvPr id="6" name="Text Placeholder 2">
            <a:extLst>
              <a:ext uri="{FF2B5EF4-FFF2-40B4-BE49-F238E27FC236}">
                <a16:creationId xmlns:a16="http://schemas.microsoft.com/office/drawing/2014/main" id="{D4516C93-D83C-09CB-F9F0-92413A305798}"/>
              </a:ext>
            </a:extLst>
          </p:cNvPr>
          <p:cNvSpPr txBox="1">
            <a:spLocks/>
          </p:cNvSpPr>
          <p:nvPr/>
        </p:nvSpPr>
        <p:spPr>
          <a:xfrm>
            <a:off x="7353301" y="1348196"/>
            <a:ext cx="4610100" cy="1828800"/>
          </a:xfrm>
          <a:prstGeom prst="rect">
            <a:avLst/>
          </a:prstGeom>
          <a:solidFill>
            <a:schemeClr val="accent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tx2"/>
                </a:solidFill>
              </a:rPr>
              <a:t>Has there been an “interpretive shift away from persecution in favour of something more akin to a definition of discrimination”?</a:t>
            </a:r>
          </a:p>
        </p:txBody>
      </p:sp>
    </p:spTree>
    <p:extLst>
      <p:ext uri="{BB962C8B-B14F-4D97-AF65-F5344CB8AC3E}">
        <p14:creationId xmlns:p14="http://schemas.microsoft.com/office/powerpoint/2010/main" val="14105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PERSECUTION</a:t>
            </a: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182091" y="3071154"/>
            <a:ext cx="53457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No definition in Refugee Convention</a:t>
            </a:r>
          </a:p>
        </p:txBody>
      </p:sp>
      <p:sp>
        <p:nvSpPr>
          <p:cNvPr id="5" name="Text Placeholder 2">
            <a:extLst>
              <a:ext uri="{FF2B5EF4-FFF2-40B4-BE49-F238E27FC236}">
                <a16:creationId xmlns:a16="http://schemas.microsoft.com/office/drawing/2014/main" id="{5A040F13-0986-2A7C-2D0A-65C9D333D817}"/>
              </a:ext>
            </a:extLst>
          </p:cNvPr>
          <p:cNvSpPr txBox="1">
            <a:spLocks/>
          </p:cNvSpPr>
          <p:nvPr/>
        </p:nvSpPr>
        <p:spPr>
          <a:xfrm>
            <a:off x="6731000" y="598758"/>
            <a:ext cx="53213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u="sng" dirty="0">
                <a:solidFill>
                  <a:schemeClr val="bg1">
                    <a:lumMod val="95000"/>
                  </a:schemeClr>
                </a:solidFill>
              </a:rPr>
              <a:t>Art 9, EU Qualification Directive 2011/95</a:t>
            </a:r>
          </a:p>
        </p:txBody>
      </p:sp>
      <p:sp>
        <p:nvSpPr>
          <p:cNvPr id="6" name="Text Placeholder 2">
            <a:extLst>
              <a:ext uri="{FF2B5EF4-FFF2-40B4-BE49-F238E27FC236}">
                <a16:creationId xmlns:a16="http://schemas.microsoft.com/office/drawing/2014/main" id="{DB047831-A04E-A1E7-12EA-3BB8374D0A7E}"/>
              </a:ext>
            </a:extLst>
          </p:cNvPr>
          <p:cNvSpPr txBox="1">
            <a:spLocks/>
          </p:cNvSpPr>
          <p:nvPr/>
        </p:nvSpPr>
        <p:spPr>
          <a:xfrm>
            <a:off x="6800850" y="1509636"/>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b="1" dirty="0">
                <a:solidFill>
                  <a:schemeClr val="bg1">
                    <a:lumMod val="95000"/>
                  </a:schemeClr>
                </a:solidFill>
              </a:rPr>
              <a:t>Severe violation of basic human rights, by nature or repetition;</a:t>
            </a:r>
          </a:p>
          <a:p>
            <a:pPr marL="457200" indent="-457200">
              <a:buFont typeface="+mj-lt"/>
              <a:buAutoNum type="arabicPeriod"/>
            </a:pPr>
            <a:r>
              <a:rPr lang="en-GB" sz="2400" b="1" dirty="0">
                <a:solidFill>
                  <a:schemeClr val="bg1">
                    <a:lumMod val="95000"/>
                  </a:schemeClr>
                </a:solidFill>
              </a:rPr>
              <a:t>Single acts or an accumulation of various measures</a:t>
            </a:r>
          </a:p>
        </p:txBody>
      </p:sp>
      <p:sp>
        <p:nvSpPr>
          <p:cNvPr id="7" name="Text Placeholder 2">
            <a:extLst>
              <a:ext uri="{FF2B5EF4-FFF2-40B4-BE49-F238E27FC236}">
                <a16:creationId xmlns:a16="http://schemas.microsoft.com/office/drawing/2014/main" id="{CD103E69-11E6-FF5D-AB78-45554959D964}"/>
              </a:ext>
            </a:extLst>
          </p:cNvPr>
          <p:cNvSpPr txBox="1">
            <a:spLocks/>
          </p:cNvSpPr>
          <p:nvPr/>
        </p:nvSpPr>
        <p:spPr>
          <a:xfrm>
            <a:off x="819645" y="4632672"/>
            <a:ext cx="5981205"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bg1">
                    <a:lumMod val="95000"/>
                  </a:schemeClr>
                </a:solidFill>
              </a:rPr>
              <a:t>Effects on victim, not motives of persecutor</a:t>
            </a:r>
          </a:p>
          <a:p>
            <a:r>
              <a:rPr lang="en-GB" sz="2400" b="1" dirty="0">
                <a:solidFill>
                  <a:schemeClr val="bg1">
                    <a:lumMod val="95000"/>
                  </a:schemeClr>
                </a:solidFill>
              </a:rPr>
              <a:t>Individual harm, not need to be singled out</a:t>
            </a:r>
          </a:p>
        </p:txBody>
      </p:sp>
      <p:sp>
        <p:nvSpPr>
          <p:cNvPr id="8" name="Text Placeholder 2">
            <a:extLst>
              <a:ext uri="{FF2B5EF4-FFF2-40B4-BE49-F238E27FC236}">
                <a16:creationId xmlns:a16="http://schemas.microsoft.com/office/drawing/2014/main" id="{4EDC3A9F-499D-A7C3-0A36-3E8A58B9F2AA}"/>
              </a:ext>
            </a:extLst>
          </p:cNvPr>
          <p:cNvSpPr txBox="1">
            <a:spLocks/>
          </p:cNvSpPr>
          <p:nvPr/>
        </p:nvSpPr>
        <p:spPr>
          <a:xfrm>
            <a:off x="7302500" y="3803038"/>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4"/>
                </a:solidFill>
              </a:rPr>
              <a:t>This may include (art 9(2)):</a:t>
            </a:r>
          </a:p>
          <a:p>
            <a:pPr marL="457200" indent="-457200">
              <a:buFont typeface="+mj-lt"/>
              <a:buAutoNum type="arabicPeriod"/>
            </a:pPr>
            <a:r>
              <a:rPr lang="en-GB" sz="2000" b="1" dirty="0">
                <a:solidFill>
                  <a:schemeClr val="accent4"/>
                </a:solidFill>
              </a:rPr>
              <a:t>Acts of physical / mental violence</a:t>
            </a:r>
          </a:p>
          <a:p>
            <a:pPr marL="457200" indent="-457200">
              <a:buFont typeface="+mj-lt"/>
              <a:buAutoNum type="arabicPeriod"/>
            </a:pPr>
            <a:r>
              <a:rPr lang="en-GB" sz="2000" b="1" dirty="0">
                <a:solidFill>
                  <a:schemeClr val="accent4"/>
                </a:solidFill>
              </a:rPr>
              <a:t>Legal / administrative / judicial measures which are discriminatory or implemented in a discriminatory way</a:t>
            </a:r>
          </a:p>
          <a:p>
            <a:pPr marL="457200" indent="-457200">
              <a:buFont typeface="+mj-lt"/>
              <a:buAutoNum type="arabicPeriod"/>
            </a:pPr>
            <a:r>
              <a:rPr lang="en-GB" sz="2000" b="1" dirty="0">
                <a:solidFill>
                  <a:schemeClr val="accent4"/>
                </a:solidFill>
              </a:rPr>
              <a:t>Denial of judicial redress…</a:t>
            </a:r>
          </a:p>
        </p:txBody>
      </p:sp>
    </p:spTree>
    <p:extLst>
      <p:ext uri="{BB962C8B-B14F-4D97-AF65-F5344CB8AC3E}">
        <p14:creationId xmlns:p14="http://schemas.microsoft.com/office/powerpoint/2010/main" val="6094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E884-1777-83A9-0BB5-8DA1FF29875A}"/>
              </a:ext>
            </a:extLst>
          </p:cNvPr>
          <p:cNvSpPr>
            <a:spLocks noGrp="1"/>
          </p:cNvSpPr>
          <p:nvPr>
            <p:ph type="title"/>
          </p:nvPr>
        </p:nvSpPr>
        <p:spPr>
          <a:xfrm>
            <a:off x="4212659" y="1351534"/>
            <a:ext cx="6286500" cy="954665"/>
          </a:xfrm>
        </p:spPr>
        <p:txBody>
          <a:bodyPr/>
          <a:lstStyle/>
          <a:p>
            <a:r>
              <a:rPr lang="en-GB" sz="2400" dirty="0">
                <a:latin typeface="+mn-lt"/>
              </a:rPr>
              <a:t>“There being </a:t>
            </a:r>
            <a:r>
              <a:rPr lang="en-GB" sz="2400" b="1" dirty="0">
                <a:latin typeface="+mn-lt"/>
              </a:rPr>
              <a:t>no limits to the perverse side of human imagination</a:t>
            </a:r>
            <a:r>
              <a:rPr lang="en-GB" sz="2400" dirty="0">
                <a:latin typeface="+mn-lt"/>
              </a:rPr>
              <a:t>, little purpose is served by attempting to list all known measures of persecution. Assessments must be made from case to case by taking account, on the one hand, of the notion of </a:t>
            </a:r>
            <a:r>
              <a:rPr lang="en-GB" sz="2400" b="1" dirty="0">
                <a:latin typeface="+mn-lt"/>
              </a:rPr>
              <a:t>individual integrity and human dignity </a:t>
            </a:r>
            <a:r>
              <a:rPr lang="en-GB" sz="2400" dirty="0">
                <a:latin typeface="+mn-lt"/>
              </a:rPr>
              <a:t>and, on the other hand, of the </a:t>
            </a:r>
            <a:r>
              <a:rPr lang="en-GB" sz="2400" b="1" dirty="0">
                <a:latin typeface="+mn-lt"/>
              </a:rPr>
              <a:t>manner and degree to which they stand to be injured</a:t>
            </a:r>
            <a:r>
              <a:rPr lang="en-GB" sz="2400" dirty="0">
                <a:latin typeface="+mn-lt"/>
              </a:rPr>
              <a:t>” (Guy Goodwin-Gill, 1996)</a:t>
            </a:r>
          </a:p>
        </p:txBody>
      </p:sp>
    </p:spTree>
    <p:extLst>
      <p:ext uri="{BB962C8B-B14F-4D97-AF65-F5344CB8AC3E}">
        <p14:creationId xmlns:p14="http://schemas.microsoft.com/office/powerpoint/2010/main" val="102959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E884-1777-83A9-0BB5-8DA1FF29875A}"/>
              </a:ext>
            </a:extLst>
          </p:cNvPr>
          <p:cNvSpPr>
            <a:spLocks noGrp="1"/>
          </p:cNvSpPr>
          <p:nvPr>
            <p:ph type="title"/>
          </p:nvPr>
        </p:nvSpPr>
        <p:spPr>
          <a:xfrm>
            <a:off x="3755458" y="1110234"/>
            <a:ext cx="7293541" cy="1239266"/>
          </a:xfrm>
        </p:spPr>
        <p:txBody>
          <a:bodyPr/>
          <a:lstStyle/>
          <a:p>
            <a:r>
              <a:rPr lang="en-GB" sz="2400" dirty="0">
                <a:latin typeface="+mn-lt"/>
              </a:rPr>
              <a:t>Article 31(2) Nationality and Borders Act 2022</a:t>
            </a:r>
            <a:br>
              <a:rPr lang="en-GB" sz="2400" dirty="0">
                <a:latin typeface="+mn-lt"/>
              </a:rPr>
            </a:br>
            <a:r>
              <a:rPr lang="en-GB" sz="2400" dirty="0">
                <a:latin typeface="+mn-lt"/>
              </a:rPr>
              <a:t>“…the persecution must be—</a:t>
            </a:r>
          </a:p>
        </p:txBody>
      </p:sp>
      <p:sp>
        <p:nvSpPr>
          <p:cNvPr id="3" name="Title 1">
            <a:extLst>
              <a:ext uri="{FF2B5EF4-FFF2-40B4-BE49-F238E27FC236}">
                <a16:creationId xmlns:a16="http://schemas.microsoft.com/office/drawing/2014/main" id="{6EB89390-286B-DF1D-249B-853A90F2870D}"/>
              </a:ext>
            </a:extLst>
          </p:cNvPr>
          <p:cNvSpPr txBox="1">
            <a:spLocks/>
          </p:cNvSpPr>
          <p:nvPr/>
        </p:nvSpPr>
        <p:spPr>
          <a:xfrm>
            <a:off x="4301559" y="1872234"/>
            <a:ext cx="6595041" cy="123926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kern="1200" spc="150" baseline="0">
                <a:solidFill>
                  <a:schemeClr val="tx1">
                    <a:lumMod val="75000"/>
                    <a:lumOff val="25000"/>
                  </a:schemeClr>
                </a:solidFill>
                <a:latin typeface="+mj-lt"/>
                <a:ea typeface="+mj-ea"/>
                <a:cs typeface="+mj-cs"/>
              </a:defRPr>
            </a:lvl1pPr>
          </a:lstStyle>
          <a:p>
            <a:pPr marL="457200" indent="-457200">
              <a:buFont typeface="+mj-lt"/>
              <a:buAutoNum type="alphaLcPeriod"/>
            </a:pPr>
            <a:r>
              <a:rPr lang="en-GB" sz="2200" dirty="0">
                <a:latin typeface="+mn-lt"/>
              </a:rPr>
              <a:t>sufficiently </a:t>
            </a:r>
            <a:r>
              <a:rPr lang="en-GB" sz="2200" b="1" dirty="0">
                <a:latin typeface="+mn-lt"/>
              </a:rPr>
              <a:t>serious by its nature or repetition</a:t>
            </a:r>
            <a:r>
              <a:rPr lang="en-GB" sz="2200" dirty="0">
                <a:latin typeface="+mn-lt"/>
              </a:rPr>
              <a:t> as to constitute </a:t>
            </a:r>
            <a:r>
              <a:rPr lang="en-GB" sz="2200" b="1" dirty="0">
                <a:latin typeface="+mn-lt"/>
              </a:rPr>
              <a:t>a severe violation of a basic human rights</a:t>
            </a:r>
            <a:r>
              <a:rPr lang="en-GB" sz="2200" dirty="0">
                <a:latin typeface="+mn-lt"/>
              </a:rPr>
              <a:t>, in particular a right from which derogation cannot be made under article 15 of the Human Rights Convention, or </a:t>
            </a:r>
          </a:p>
          <a:p>
            <a:pPr marL="457200" indent="-457200">
              <a:buFont typeface="+mj-lt"/>
              <a:buAutoNum type="alphaLcPeriod"/>
            </a:pPr>
            <a:r>
              <a:rPr lang="en-GB" sz="2200" dirty="0">
                <a:latin typeface="+mn-lt"/>
              </a:rPr>
              <a:t>An accumulation of various measures, including a violation of a human right, which is </a:t>
            </a:r>
            <a:r>
              <a:rPr lang="en-GB" sz="2200" b="1" dirty="0">
                <a:latin typeface="+mn-lt"/>
              </a:rPr>
              <a:t>sufficiently severe as to affect an individual in a similar manner as specified in paragraph (a)</a:t>
            </a:r>
            <a:r>
              <a:rPr lang="en-GB" sz="2200" dirty="0">
                <a:latin typeface="+mn-lt"/>
              </a:rPr>
              <a:t>.”</a:t>
            </a:r>
          </a:p>
        </p:txBody>
      </p:sp>
    </p:spTree>
    <p:extLst>
      <p:ext uri="{BB962C8B-B14F-4D97-AF65-F5344CB8AC3E}">
        <p14:creationId xmlns:p14="http://schemas.microsoft.com/office/powerpoint/2010/main" val="406744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B0D2E5-1501-10C2-BE8D-432AF97F9D6F}"/>
              </a:ext>
            </a:extLst>
          </p:cNvPr>
          <p:cNvSpPr>
            <a:spLocks noGrp="1"/>
          </p:cNvSpPr>
          <p:nvPr>
            <p:ph sz="quarter" idx="18"/>
          </p:nvPr>
        </p:nvSpPr>
        <p:spPr>
          <a:xfrm>
            <a:off x="838199" y="1966936"/>
            <a:ext cx="3145517" cy="534584"/>
          </a:xfrm>
        </p:spPr>
        <p:txBody>
          <a:bodyPr/>
          <a:lstStyle/>
          <a:p>
            <a:r>
              <a:rPr lang="en-GB" sz="2800" b="1" i="1" dirty="0" err="1">
                <a:latin typeface="+mn-lt"/>
              </a:rPr>
              <a:t>Blaskic</a:t>
            </a:r>
            <a:r>
              <a:rPr lang="en-GB" sz="2800" b="1" dirty="0">
                <a:latin typeface="+mn-lt"/>
              </a:rPr>
              <a:t> Appeals Chamber</a:t>
            </a:r>
          </a:p>
        </p:txBody>
      </p:sp>
      <p:sp>
        <p:nvSpPr>
          <p:cNvPr id="5" name="Content Placeholder 4">
            <a:extLst>
              <a:ext uri="{FF2B5EF4-FFF2-40B4-BE49-F238E27FC236}">
                <a16:creationId xmlns:a16="http://schemas.microsoft.com/office/drawing/2014/main" id="{9CB9F73C-1038-4C1D-1B0C-08E8C1A74040}"/>
              </a:ext>
            </a:extLst>
          </p:cNvPr>
          <p:cNvSpPr>
            <a:spLocks noGrp="1"/>
          </p:cNvSpPr>
          <p:nvPr>
            <p:ph sz="half" idx="2"/>
          </p:nvPr>
        </p:nvSpPr>
        <p:spPr>
          <a:xfrm>
            <a:off x="886671" y="2939970"/>
            <a:ext cx="3107878" cy="3509634"/>
          </a:xfrm>
        </p:spPr>
        <p:txBody>
          <a:bodyPr>
            <a:normAutofit fontScale="92500" lnSpcReduction="10000"/>
          </a:bodyPr>
          <a:lstStyle/>
          <a:p>
            <a:pPr>
              <a:lnSpc>
                <a:spcPct val="100000"/>
              </a:lnSpc>
            </a:pPr>
            <a:r>
              <a:rPr lang="en-GB" sz="1800" dirty="0"/>
              <a:t>Persecution as crime against humanity that involves ‘an act or omission which…(1) </a:t>
            </a:r>
            <a:r>
              <a:rPr lang="en-GB" sz="1800" b="1" dirty="0"/>
              <a:t>discriminates</a:t>
            </a:r>
            <a:r>
              <a:rPr lang="en-GB" sz="1800" dirty="0"/>
              <a:t> in fact and which denies or infringes upon a fundamental right laid down in international customary or treaty law (the </a:t>
            </a:r>
            <a:r>
              <a:rPr lang="en-GB" sz="1800" u="sng" dirty="0"/>
              <a:t>actus reus</a:t>
            </a:r>
            <a:r>
              <a:rPr lang="en-GB" sz="1800" dirty="0"/>
              <a:t>); and (2) was carried out deliberately with the</a:t>
            </a:r>
            <a:r>
              <a:rPr lang="en-GB" sz="1800" b="1" dirty="0"/>
              <a:t> intention to discriminate </a:t>
            </a:r>
            <a:r>
              <a:rPr lang="en-GB" sz="1800" dirty="0"/>
              <a:t>on one of the listed grounds, specifically race, religion or politics (the </a:t>
            </a:r>
            <a:r>
              <a:rPr lang="en-GB" sz="1800" u="sng" dirty="0" err="1"/>
              <a:t>mens</a:t>
            </a:r>
            <a:r>
              <a:rPr lang="en-GB" sz="1800" u="sng" dirty="0"/>
              <a:t> rea</a:t>
            </a:r>
            <a:r>
              <a:rPr lang="en-GB" sz="1800" dirty="0"/>
              <a:t>)’</a:t>
            </a:r>
          </a:p>
        </p:txBody>
      </p:sp>
      <p:sp>
        <p:nvSpPr>
          <p:cNvPr id="6" name="Content Placeholder 5">
            <a:extLst>
              <a:ext uri="{FF2B5EF4-FFF2-40B4-BE49-F238E27FC236}">
                <a16:creationId xmlns:a16="http://schemas.microsoft.com/office/drawing/2014/main" id="{46B60FDD-295E-91B3-4A12-8C38996CD357}"/>
              </a:ext>
            </a:extLst>
          </p:cNvPr>
          <p:cNvSpPr>
            <a:spLocks noGrp="1"/>
          </p:cNvSpPr>
          <p:nvPr>
            <p:ph sz="quarter" idx="20"/>
          </p:nvPr>
        </p:nvSpPr>
        <p:spPr>
          <a:xfrm>
            <a:off x="4534408" y="1966936"/>
            <a:ext cx="3145517" cy="534584"/>
          </a:xfrm>
        </p:spPr>
        <p:txBody>
          <a:bodyPr/>
          <a:lstStyle/>
          <a:p>
            <a:r>
              <a:rPr lang="en-GB" sz="2800" b="1" dirty="0">
                <a:latin typeface="+mn-lt"/>
              </a:rPr>
              <a:t>Commentary on the Travaux </a:t>
            </a:r>
            <a:r>
              <a:rPr lang="en-GB" sz="2800" b="1" dirty="0" err="1">
                <a:latin typeface="+mn-lt"/>
              </a:rPr>
              <a:t>Preparatoires</a:t>
            </a:r>
            <a:endParaRPr lang="en-GB" sz="2800" b="1" dirty="0">
              <a:latin typeface="+mn-lt"/>
            </a:endParaRPr>
          </a:p>
        </p:txBody>
      </p:sp>
      <p:sp>
        <p:nvSpPr>
          <p:cNvPr id="8" name="Content Placeholder 7">
            <a:extLst>
              <a:ext uri="{FF2B5EF4-FFF2-40B4-BE49-F238E27FC236}">
                <a16:creationId xmlns:a16="http://schemas.microsoft.com/office/drawing/2014/main" id="{2D227FF3-6ABF-4BA3-046D-8EBF5AE8DAC9}"/>
              </a:ext>
            </a:extLst>
          </p:cNvPr>
          <p:cNvSpPr>
            <a:spLocks noGrp="1"/>
          </p:cNvSpPr>
          <p:nvPr>
            <p:ph sz="quarter" idx="4"/>
          </p:nvPr>
        </p:nvSpPr>
        <p:spPr>
          <a:xfrm>
            <a:off x="4534408" y="3257552"/>
            <a:ext cx="3123184" cy="2547938"/>
          </a:xfrm>
        </p:spPr>
        <p:txBody>
          <a:bodyPr>
            <a:normAutofit lnSpcReduction="10000"/>
          </a:bodyPr>
          <a:lstStyle/>
          <a:p>
            <a:pPr>
              <a:lnSpc>
                <a:spcPct val="100000"/>
              </a:lnSpc>
            </a:pPr>
            <a:r>
              <a:rPr lang="en-GB" sz="1800" dirty="0"/>
              <a:t>“Thus, unjustified discrimination on grounds of race, religion, nationality, political opinion, or membership of a particular social group, may constitute persecution in international law.”</a:t>
            </a:r>
          </a:p>
          <a:p>
            <a:r>
              <a:rPr lang="en-GB" sz="1800" dirty="0"/>
              <a:t>Dr Paul Weis</a:t>
            </a:r>
          </a:p>
        </p:txBody>
      </p:sp>
      <p:sp>
        <p:nvSpPr>
          <p:cNvPr id="9" name="Content Placeholder 8">
            <a:extLst>
              <a:ext uri="{FF2B5EF4-FFF2-40B4-BE49-F238E27FC236}">
                <a16:creationId xmlns:a16="http://schemas.microsoft.com/office/drawing/2014/main" id="{B467390F-C84F-F46F-075B-7112D8DF57EB}"/>
              </a:ext>
            </a:extLst>
          </p:cNvPr>
          <p:cNvSpPr>
            <a:spLocks noGrp="1"/>
          </p:cNvSpPr>
          <p:nvPr>
            <p:ph sz="quarter" idx="19"/>
          </p:nvPr>
        </p:nvSpPr>
        <p:spPr>
          <a:xfrm>
            <a:off x="8196602" y="2234228"/>
            <a:ext cx="3145517" cy="534584"/>
          </a:xfrm>
        </p:spPr>
        <p:txBody>
          <a:bodyPr/>
          <a:lstStyle/>
          <a:p>
            <a:r>
              <a:rPr lang="en-GB" sz="2800" b="1" dirty="0">
                <a:latin typeface="+mn-lt"/>
              </a:rPr>
              <a:t>Hathaway and Foster, historical analysis</a:t>
            </a:r>
          </a:p>
        </p:txBody>
      </p:sp>
      <p:sp>
        <p:nvSpPr>
          <p:cNvPr id="11" name="Content Placeholder 10">
            <a:extLst>
              <a:ext uri="{FF2B5EF4-FFF2-40B4-BE49-F238E27FC236}">
                <a16:creationId xmlns:a16="http://schemas.microsoft.com/office/drawing/2014/main" id="{6F6706DD-F4E2-D882-4D07-08C370B4B25D}"/>
              </a:ext>
            </a:extLst>
          </p:cNvPr>
          <p:cNvSpPr>
            <a:spLocks noGrp="1"/>
          </p:cNvSpPr>
          <p:nvPr>
            <p:ph sz="quarter" idx="14"/>
          </p:nvPr>
        </p:nvSpPr>
        <p:spPr>
          <a:xfrm>
            <a:off x="8218935" y="3622876"/>
            <a:ext cx="3123184" cy="2627114"/>
          </a:xfrm>
        </p:spPr>
        <p:txBody>
          <a:bodyPr>
            <a:normAutofit lnSpcReduction="10000"/>
          </a:bodyPr>
          <a:lstStyle/>
          <a:p>
            <a:pPr marL="342900" indent="-342900">
              <a:lnSpc>
                <a:spcPct val="100000"/>
              </a:lnSpc>
              <a:buFont typeface="+mj-lt"/>
              <a:buAutoNum type="arabicPeriod"/>
            </a:pPr>
            <a:r>
              <a:rPr lang="en-GB" sz="1800" dirty="0"/>
              <a:t>Post WWII ‘measures in disregard of human dignity’, sending refugees to places where their  ‘</a:t>
            </a:r>
            <a:r>
              <a:rPr lang="en-GB" sz="1800" b="1" dirty="0"/>
              <a:t>life or freedom’</a:t>
            </a:r>
            <a:r>
              <a:rPr lang="en-GB" sz="1800" dirty="0"/>
              <a:t> would be threatened</a:t>
            </a:r>
          </a:p>
          <a:p>
            <a:pPr marL="342900" indent="-342900">
              <a:lnSpc>
                <a:spcPct val="100000"/>
              </a:lnSpc>
              <a:buFont typeface="+mj-lt"/>
              <a:buAutoNum type="arabicPeriod"/>
            </a:pPr>
            <a:r>
              <a:rPr lang="en-GB" sz="1800" dirty="0"/>
              <a:t>Maltreatment demonstrate breakdown of national protection</a:t>
            </a:r>
          </a:p>
        </p:txBody>
      </p:sp>
      <p:sp>
        <p:nvSpPr>
          <p:cNvPr id="14" name="Text Placeholder 2">
            <a:extLst>
              <a:ext uri="{FF2B5EF4-FFF2-40B4-BE49-F238E27FC236}">
                <a16:creationId xmlns:a16="http://schemas.microsoft.com/office/drawing/2014/main" id="{F17F66BA-8382-0BA7-5FD4-188BFB006B14}"/>
              </a:ext>
            </a:extLst>
          </p:cNvPr>
          <p:cNvSpPr txBox="1">
            <a:spLocks/>
          </p:cNvSpPr>
          <p:nvPr/>
        </p:nvSpPr>
        <p:spPr>
          <a:xfrm>
            <a:off x="838199" y="408396"/>
            <a:ext cx="10706101" cy="844138"/>
          </a:xfrm>
          <a:prstGeom prst="rect">
            <a:avLst/>
          </a:prstGeom>
          <a:solidFill>
            <a:schemeClr val="accent3"/>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b="1" dirty="0">
                <a:solidFill>
                  <a:schemeClr val="tx2"/>
                </a:solidFill>
              </a:rPr>
              <a:t>Has there been an “interpretive shift away from persecution in favour of something more akin to a definition of discrimination”?</a:t>
            </a:r>
          </a:p>
        </p:txBody>
      </p:sp>
    </p:spTree>
    <p:extLst>
      <p:ext uri="{BB962C8B-B14F-4D97-AF65-F5344CB8AC3E}">
        <p14:creationId xmlns:p14="http://schemas.microsoft.com/office/powerpoint/2010/main" val="169717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WELL-FOUNDED FEAR</a:t>
            </a:r>
          </a:p>
        </p:txBody>
      </p:sp>
      <p:sp>
        <p:nvSpPr>
          <p:cNvPr id="3" name="Text Placeholder 2">
            <a:extLst>
              <a:ext uri="{FF2B5EF4-FFF2-40B4-BE49-F238E27FC236}">
                <a16:creationId xmlns:a16="http://schemas.microsoft.com/office/drawing/2014/main" id="{A5FEBD3A-F5A0-5F3E-CE4A-824DCCEB8229}"/>
              </a:ext>
            </a:extLst>
          </p:cNvPr>
          <p:cNvSpPr txBox="1">
            <a:spLocks/>
          </p:cNvSpPr>
          <p:nvPr/>
        </p:nvSpPr>
        <p:spPr>
          <a:xfrm>
            <a:off x="1080491" y="2978732"/>
            <a:ext cx="50155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800" b="1" dirty="0">
                <a:solidFill>
                  <a:schemeClr val="bg1"/>
                </a:solidFill>
              </a:rPr>
              <a:t>A person who…owing to </a:t>
            </a:r>
            <a:r>
              <a:rPr lang="en-GB" sz="2800" b="1" u="sng" dirty="0">
                <a:solidFill>
                  <a:schemeClr val="accent1">
                    <a:lumMod val="60000"/>
                    <a:lumOff val="40000"/>
                  </a:schemeClr>
                </a:solidFill>
              </a:rPr>
              <a:t>well-founded fear</a:t>
            </a:r>
            <a:endParaRPr lang="en-GB" b="1" u="sng" dirty="0">
              <a:solidFill>
                <a:schemeClr val="accent1">
                  <a:lumMod val="60000"/>
                  <a:lumOff val="40000"/>
                </a:schemeClr>
              </a:solidFill>
            </a:endParaRP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182091" y="4632672"/>
            <a:ext cx="60442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Objective or Subjective factor? </a:t>
            </a:r>
          </a:p>
        </p:txBody>
      </p:sp>
    </p:spTree>
    <p:extLst>
      <p:ext uri="{BB962C8B-B14F-4D97-AF65-F5344CB8AC3E}">
        <p14:creationId xmlns:p14="http://schemas.microsoft.com/office/powerpoint/2010/main" val="2343124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WELL-FOUNDED FEAR</a:t>
            </a: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067791" y="3045172"/>
            <a:ext cx="53457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justified on an </a:t>
            </a:r>
            <a:r>
              <a:rPr lang="en-GB" b="1" i="1" dirty="0">
                <a:solidFill>
                  <a:schemeClr val="bg1">
                    <a:lumMod val="95000"/>
                  </a:schemeClr>
                </a:solidFill>
              </a:rPr>
              <a:t>objective </a:t>
            </a:r>
            <a:r>
              <a:rPr lang="en-GB" b="1" dirty="0">
                <a:solidFill>
                  <a:schemeClr val="bg1">
                    <a:lumMod val="95000"/>
                  </a:schemeClr>
                </a:solidFill>
              </a:rPr>
              <a:t>basis</a:t>
            </a:r>
          </a:p>
        </p:txBody>
      </p:sp>
      <p:sp>
        <p:nvSpPr>
          <p:cNvPr id="5" name="Text Placeholder 2">
            <a:extLst>
              <a:ext uri="{FF2B5EF4-FFF2-40B4-BE49-F238E27FC236}">
                <a16:creationId xmlns:a16="http://schemas.microsoft.com/office/drawing/2014/main" id="{5A040F13-0986-2A7C-2D0A-65C9D333D817}"/>
              </a:ext>
            </a:extLst>
          </p:cNvPr>
          <p:cNvSpPr txBox="1">
            <a:spLocks/>
          </p:cNvSpPr>
          <p:nvPr/>
        </p:nvSpPr>
        <p:spPr>
          <a:xfrm>
            <a:off x="6807200" y="379224"/>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solidFill>
                  <a:schemeClr val="bg1">
                    <a:lumMod val="95000"/>
                  </a:schemeClr>
                </a:solidFill>
              </a:rPr>
              <a:t>Burden of proof</a:t>
            </a:r>
          </a:p>
        </p:txBody>
      </p:sp>
      <p:sp>
        <p:nvSpPr>
          <p:cNvPr id="6" name="Text Placeholder 2">
            <a:extLst>
              <a:ext uri="{FF2B5EF4-FFF2-40B4-BE49-F238E27FC236}">
                <a16:creationId xmlns:a16="http://schemas.microsoft.com/office/drawing/2014/main" id="{DB047831-A04E-A1E7-12EA-3BB8374D0A7E}"/>
              </a:ext>
            </a:extLst>
          </p:cNvPr>
          <p:cNvSpPr txBox="1">
            <a:spLocks/>
          </p:cNvSpPr>
          <p:nvPr/>
        </p:nvSpPr>
        <p:spPr>
          <a:xfrm>
            <a:off x="6927850" y="849236"/>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bg1">
                    <a:lumMod val="95000"/>
                  </a:schemeClr>
                </a:solidFill>
              </a:rPr>
              <a:t>Shared between applicant and state of asylum;</a:t>
            </a:r>
          </a:p>
          <a:p>
            <a:r>
              <a:rPr lang="en-GB" sz="2400" b="1" dirty="0">
                <a:solidFill>
                  <a:schemeClr val="bg1">
                    <a:lumMod val="95000"/>
                  </a:schemeClr>
                </a:solidFill>
              </a:rPr>
              <a:t>Duty of cooperation, benefit of the doubt (not adversarial)</a:t>
            </a:r>
          </a:p>
        </p:txBody>
      </p:sp>
      <p:sp>
        <p:nvSpPr>
          <p:cNvPr id="3" name="Text Placeholder 2">
            <a:extLst>
              <a:ext uri="{FF2B5EF4-FFF2-40B4-BE49-F238E27FC236}">
                <a16:creationId xmlns:a16="http://schemas.microsoft.com/office/drawing/2014/main" id="{94230EB9-5DA1-DB16-6D9E-076295083959}"/>
              </a:ext>
            </a:extLst>
          </p:cNvPr>
          <p:cNvSpPr txBox="1">
            <a:spLocks/>
          </p:cNvSpPr>
          <p:nvPr/>
        </p:nvSpPr>
        <p:spPr>
          <a:xfrm>
            <a:off x="6927850" y="2858664"/>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solidFill>
                  <a:schemeClr val="bg1">
                    <a:lumMod val="95000"/>
                  </a:schemeClr>
                </a:solidFill>
              </a:rPr>
              <a:t>Standard of proof</a:t>
            </a:r>
          </a:p>
        </p:txBody>
      </p:sp>
      <p:sp>
        <p:nvSpPr>
          <p:cNvPr id="7" name="Text Placeholder 2">
            <a:extLst>
              <a:ext uri="{FF2B5EF4-FFF2-40B4-BE49-F238E27FC236}">
                <a16:creationId xmlns:a16="http://schemas.microsoft.com/office/drawing/2014/main" id="{CD103E69-11E6-FF5D-AB78-45554959D964}"/>
              </a:ext>
            </a:extLst>
          </p:cNvPr>
          <p:cNvSpPr txBox="1">
            <a:spLocks/>
          </p:cNvSpPr>
          <p:nvPr/>
        </p:nvSpPr>
        <p:spPr>
          <a:xfrm>
            <a:off x="6927850" y="3429000"/>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chemeClr val="bg1">
                    <a:lumMod val="95000"/>
                  </a:schemeClr>
                </a:solidFill>
              </a:rPr>
              <a:t>Reasonable degree of likelihood, OR more likely than not</a:t>
            </a:r>
          </a:p>
          <a:p>
            <a:r>
              <a:rPr lang="en-GB" sz="2400" b="1" dirty="0">
                <a:solidFill>
                  <a:schemeClr val="bg1">
                    <a:lumMod val="95000"/>
                  </a:schemeClr>
                </a:solidFill>
              </a:rPr>
              <a:t>‘real risk’ of </a:t>
            </a:r>
            <a:r>
              <a:rPr lang="en-GB" sz="2400" b="1" i="1" dirty="0">
                <a:solidFill>
                  <a:schemeClr val="bg1">
                    <a:lumMod val="95000"/>
                  </a:schemeClr>
                </a:solidFill>
              </a:rPr>
              <a:t>prospective</a:t>
            </a:r>
            <a:r>
              <a:rPr lang="en-GB" sz="2400" b="1" dirty="0">
                <a:solidFill>
                  <a:schemeClr val="bg1">
                    <a:lumMod val="95000"/>
                  </a:schemeClr>
                </a:solidFill>
              </a:rPr>
              <a:t> harm</a:t>
            </a:r>
          </a:p>
          <a:p>
            <a:r>
              <a:rPr lang="en-GB" sz="2400" b="1" dirty="0">
                <a:solidFill>
                  <a:schemeClr val="bg1">
                    <a:lumMod val="95000"/>
                  </a:schemeClr>
                </a:solidFill>
              </a:rPr>
              <a:t>Not need show past persecution, nor evidence enough</a:t>
            </a:r>
          </a:p>
        </p:txBody>
      </p:sp>
      <p:sp>
        <p:nvSpPr>
          <p:cNvPr id="8" name="TextBox 7">
            <a:extLst>
              <a:ext uri="{FF2B5EF4-FFF2-40B4-BE49-F238E27FC236}">
                <a16:creationId xmlns:a16="http://schemas.microsoft.com/office/drawing/2014/main" id="{7F856720-CA01-F73A-252D-9976E9028041}"/>
              </a:ext>
            </a:extLst>
          </p:cNvPr>
          <p:cNvSpPr txBox="1"/>
          <p:nvPr/>
        </p:nvSpPr>
        <p:spPr>
          <a:xfrm>
            <a:off x="1461491" y="4607772"/>
            <a:ext cx="5345709" cy="923330"/>
          </a:xfrm>
          <a:prstGeom prst="rect">
            <a:avLst/>
          </a:prstGeom>
          <a:solidFill>
            <a:schemeClr val="accent3"/>
          </a:solidFill>
          <a:ln w="19050">
            <a:solidFill>
              <a:srgbClr val="C00000"/>
            </a:solidFill>
          </a:ln>
        </p:spPr>
        <p:txBody>
          <a:bodyPr wrap="square" rtlCol="0">
            <a:spAutoFit/>
          </a:bodyPr>
          <a:lstStyle/>
          <a:p>
            <a:r>
              <a:rPr lang="en-GB" b="1" dirty="0"/>
              <a:t>UK Nationality and Borders Bill 2022, art 32</a:t>
            </a:r>
          </a:p>
          <a:p>
            <a:r>
              <a:rPr lang="en-GB" b="1" dirty="0"/>
              <a:t>Changes the standard of proof to ‘balance of probabilities’ </a:t>
            </a:r>
          </a:p>
        </p:txBody>
      </p:sp>
      <p:cxnSp>
        <p:nvCxnSpPr>
          <p:cNvPr id="11" name="Straight Arrow Connector 10">
            <a:extLst>
              <a:ext uri="{FF2B5EF4-FFF2-40B4-BE49-F238E27FC236}">
                <a16:creationId xmlns:a16="http://schemas.microsoft.com/office/drawing/2014/main" id="{CE6A1A8A-D92F-A142-99F9-EBC22AE628C9}"/>
              </a:ext>
            </a:extLst>
          </p:cNvPr>
          <p:cNvCxnSpPr>
            <a:stCxn id="8" idx="0"/>
          </p:cNvCxnSpPr>
          <p:nvPr/>
        </p:nvCxnSpPr>
        <p:spPr>
          <a:xfrm flipV="1">
            <a:off x="4134346" y="3615508"/>
            <a:ext cx="2793504" cy="99226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82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D7226-A839-816D-35F8-FC038B2FE363}"/>
              </a:ext>
            </a:extLst>
          </p:cNvPr>
          <p:cNvSpPr>
            <a:spLocks noGrp="1"/>
          </p:cNvSpPr>
          <p:nvPr>
            <p:ph type="title"/>
          </p:nvPr>
        </p:nvSpPr>
        <p:spPr>
          <a:xfrm>
            <a:off x="838994" y="390521"/>
            <a:ext cx="10514011" cy="823913"/>
          </a:xfrm>
        </p:spPr>
        <p:txBody>
          <a:bodyPr/>
          <a:lstStyle/>
          <a:p>
            <a:r>
              <a:rPr lang="en-GB" b="1" dirty="0">
                <a:latin typeface="+mn-lt"/>
              </a:rPr>
              <a:t>how do you prove it?</a:t>
            </a:r>
          </a:p>
        </p:txBody>
      </p:sp>
      <p:sp>
        <p:nvSpPr>
          <p:cNvPr id="3" name="Content Placeholder 2">
            <a:extLst>
              <a:ext uri="{FF2B5EF4-FFF2-40B4-BE49-F238E27FC236}">
                <a16:creationId xmlns:a16="http://schemas.microsoft.com/office/drawing/2014/main" id="{1033C41F-51BC-D0B9-4F25-7A52EA563F35}"/>
              </a:ext>
            </a:extLst>
          </p:cNvPr>
          <p:cNvSpPr>
            <a:spLocks noGrp="1"/>
          </p:cNvSpPr>
          <p:nvPr>
            <p:ph sz="quarter" idx="18"/>
          </p:nvPr>
        </p:nvSpPr>
        <p:spPr>
          <a:xfrm>
            <a:off x="838199" y="1810945"/>
            <a:ext cx="3145517" cy="534584"/>
          </a:xfrm>
        </p:spPr>
        <p:txBody>
          <a:bodyPr/>
          <a:lstStyle/>
          <a:p>
            <a:r>
              <a:rPr lang="en-GB" dirty="0">
                <a:latin typeface="+mn-lt"/>
              </a:rPr>
              <a:t>Credibility assessment </a:t>
            </a:r>
          </a:p>
        </p:txBody>
      </p:sp>
      <p:sp>
        <p:nvSpPr>
          <p:cNvPr id="5" name="Content Placeholder 4">
            <a:extLst>
              <a:ext uri="{FF2B5EF4-FFF2-40B4-BE49-F238E27FC236}">
                <a16:creationId xmlns:a16="http://schemas.microsoft.com/office/drawing/2014/main" id="{FAF26A12-4FAA-E128-9504-EB19A3CCEBE7}"/>
              </a:ext>
            </a:extLst>
          </p:cNvPr>
          <p:cNvSpPr>
            <a:spLocks noGrp="1"/>
          </p:cNvSpPr>
          <p:nvPr>
            <p:ph sz="half" idx="2"/>
          </p:nvPr>
        </p:nvSpPr>
        <p:spPr>
          <a:xfrm>
            <a:off x="1054099" y="2823759"/>
            <a:ext cx="3107878" cy="2235842"/>
          </a:xfrm>
        </p:spPr>
        <p:txBody>
          <a:bodyPr>
            <a:normAutofit fontScale="77500" lnSpcReduction="20000"/>
          </a:bodyPr>
          <a:lstStyle/>
          <a:p>
            <a:pPr algn="l">
              <a:lnSpc>
                <a:spcPct val="100000"/>
              </a:lnSpc>
            </a:pPr>
            <a:r>
              <a:rPr lang="en-GB" sz="2400" dirty="0"/>
              <a:t>Does the applicant fear persecution?</a:t>
            </a:r>
          </a:p>
          <a:p>
            <a:pPr algn="l">
              <a:lnSpc>
                <a:spcPct val="100000"/>
              </a:lnSpc>
            </a:pPr>
            <a:r>
              <a:rPr lang="en-GB" sz="2400" dirty="0"/>
              <a:t>Why did they wait to flee?</a:t>
            </a:r>
          </a:p>
          <a:p>
            <a:pPr algn="l">
              <a:lnSpc>
                <a:spcPct val="100000"/>
              </a:lnSpc>
            </a:pPr>
            <a:r>
              <a:rPr lang="en-GB" sz="2400" dirty="0"/>
              <a:t>Inconsistencies, evidence of recital or practicing responses, lack of detail, lack of emotional language</a:t>
            </a:r>
          </a:p>
        </p:txBody>
      </p:sp>
      <p:sp>
        <p:nvSpPr>
          <p:cNvPr id="6" name="Content Placeholder 5">
            <a:extLst>
              <a:ext uri="{FF2B5EF4-FFF2-40B4-BE49-F238E27FC236}">
                <a16:creationId xmlns:a16="http://schemas.microsoft.com/office/drawing/2014/main" id="{C01FA3AF-B8DF-43CF-6878-7B8F75FEE19E}"/>
              </a:ext>
            </a:extLst>
          </p:cNvPr>
          <p:cNvSpPr>
            <a:spLocks noGrp="1"/>
          </p:cNvSpPr>
          <p:nvPr>
            <p:ph sz="quarter" idx="20"/>
          </p:nvPr>
        </p:nvSpPr>
        <p:spPr>
          <a:xfrm>
            <a:off x="4637542" y="1965325"/>
            <a:ext cx="3145517" cy="534584"/>
          </a:xfrm>
        </p:spPr>
        <p:txBody>
          <a:bodyPr/>
          <a:lstStyle/>
          <a:p>
            <a:r>
              <a:rPr lang="en-GB" dirty="0">
                <a:latin typeface="+mn-lt"/>
              </a:rPr>
              <a:t>Country of origin information</a:t>
            </a:r>
          </a:p>
        </p:txBody>
      </p:sp>
      <p:sp>
        <p:nvSpPr>
          <p:cNvPr id="7" name="Content Placeholder 6">
            <a:extLst>
              <a:ext uri="{FF2B5EF4-FFF2-40B4-BE49-F238E27FC236}">
                <a16:creationId xmlns:a16="http://schemas.microsoft.com/office/drawing/2014/main" id="{5DED421B-E77C-773C-14DF-DD5F2418D057}"/>
              </a:ext>
            </a:extLst>
          </p:cNvPr>
          <p:cNvSpPr>
            <a:spLocks noGrp="1"/>
          </p:cNvSpPr>
          <p:nvPr>
            <p:ph sz="quarter" idx="17"/>
          </p:nvPr>
        </p:nvSpPr>
        <p:spPr>
          <a:xfrm>
            <a:off x="291165" y="5971624"/>
            <a:ext cx="11838269" cy="534584"/>
          </a:xfrm>
        </p:spPr>
        <p:txBody>
          <a:bodyPr/>
          <a:lstStyle/>
          <a:p>
            <a:r>
              <a:rPr lang="en-GB" sz="2400" b="1" dirty="0">
                <a:latin typeface="+mn-lt"/>
              </a:rPr>
              <a:t>objective </a:t>
            </a:r>
            <a:r>
              <a:rPr lang="en-GB" sz="2400" b="1" i="1" dirty="0">
                <a:latin typeface="+mn-lt"/>
              </a:rPr>
              <a:t>and </a:t>
            </a:r>
            <a:r>
              <a:rPr lang="en-GB" sz="2400" b="1" dirty="0">
                <a:latin typeface="+mn-lt"/>
              </a:rPr>
              <a:t>subjective element? what are the potential consequences?</a:t>
            </a:r>
          </a:p>
          <a:p>
            <a:r>
              <a:rPr lang="en-GB" sz="2400" b="1" dirty="0">
                <a:latin typeface="+mn-lt"/>
              </a:rPr>
              <a:t>does this create potential for bias in the determination process?</a:t>
            </a:r>
          </a:p>
        </p:txBody>
      </p:sp>
      <p:sp>
        <p:nvSpPr>
          <p:cNvPr id="8" name="Content Placeholder 7">
            <a:extLst>
              <a:ext uri="{FF2B5EF4-FFF2-40B4-BE49-F238E27FC236}">
                <a16:creationId xmlns:a16="http://schemas.microsoft.com/office/drawing/2014/main" id="{48B4D740-E254-0E83-4F49-D4EE7C16F5E6}"/>
              </a:ext>
            </a:extLst>
          </p:cNvPr>
          <p:cNvSpPr>
            <a:spLocks noGrp="1"/>
          </p:cNvSpPr>
          <p:nvPr>
            <p:ph sz="quarter" idx="4"/>
          </p:nvPr>
        </p:nvSpPr>
        <p:spPr>
          <a:xfrm>
            <a:off x="4534407" y="3156763"/>
            <a:ext cx="3123184" cy="1653384"/>
          </a:xfrm>
        </p:spPr>
        <p:txBody>
          <a:bodyPr>
            <a:normAutofit lnSpcReduction="10000"/>
          </a:bodyPr>
          <a:lstStyle/>
          <a:p>
            <a:pPr>
              <a:lnSpc>
                <a:spcPct val="100000"/>
              </a:lnSpc>
            </a:pPr>
            <a:r>
              <a:rPr lang="en-GB" sz="2000" dirty="0"/>
              <a:t>Up to date country of origin profiles</a:t>
            </a:r>
          </a:p>
          <a:p>
            <a:pPr>
              <a:lnSpc>
                <a:spcPct val="100000"/>
              </a:lnSpc>
            </a:pPr>
            <a:r>
              <a:rPr lang="en-GB" sz="2000" dirty="0"/>
              <a:t>Assessment of their knowledge of specific place</a:t>
            </a:r>
          </a:p>
        </p:txBody>
      </p:sp>
      <p:sp>
        <p:nvSpPr>
          <p:cNvPr id="9" name="Content Placeholder 8">
            <a:extLst>
              <a:ext uri="{FF2B5EF4-FFF2-40B4-BE49-F238E27FC236}">
                <a16:creationId xmlns:a16="http://schemas.microsoft.com/office/drawing/2014/main" id="{1F9A81B5-61B9-0F0B-9309-9E8311270361}"/>
              </a:ext>
            </a:extLst>
          </p:cNvPr>
          <p:cNvSpPr>
            <a:spLocks noGrp="1"/>
          </p:cNvSpPr>
          <p:nvPr>
            <p:ph sz="quarter" idx="19"/>
          </p:nvPr>
        </p:nvSpPr>
        <p:spPr>
          <a:xfrm>
            <a:off x="8311752" y="1810945"/>
            <a:ext cx="3145517" cy="534584"/>
          </a:xfrm>
        </p:spPr>
        <p:txBody>
          <a:bodyPr/>
          <a:lstStyle/>
          <a:p>
            <a:r>
              <a:rPr lang="en-GB" dirty="0">
                <a:latin typeface="+mn-lt"/>
              </a:rPr>
              <a:t>Expert evidence</a:t>
            </a:r>
          </a:p>
        </p:txBody>
      </p:sp>
      <p:sp>
        <p:nvSpPr>
          <p:cNvPr id="11" name="Content Placeholder 10">
            <a:extLst>
              <a:ext uri="{FF2B5EF4-FFF2-40B4-BE49-F238E27FC236}">
                <a16:creationId xmlns:a16="http://schemas.microsoft.com/office/drawing/2014/main" id="{65EC9CFC-6AAD-4C5E-E2DF-AE32F29BDD34}"/>
              </a:ext>
            </a:extLst>
          </p:cNvPr>
          <p:cNvSpPr>
            <a:spLocks noGrp="1"/>
          </p:cNvSpPr>
          <p:nvPr>
            <p:ph sz="quarter" idx="14"/>
          </p:nvPr>
        </p:nvSpPr>
        <p:spPr>
          <a:xfrm>
            <a:off x="8311752" y="2859088"/>
            <a:ext cx="3123184" cy="1653384"/>
          </a:xfrm>
        </p:spPr>
        <p:txBody>
          <a:bodyPr>
            <a:normAutofit/>
          </a:bodyPr>
          <a:lstStyle/>
          <a:p>
            <a:pPr>
              <a:lnSpc>
                <a:spcPct val="100000"/>
              </a:lnSpc>
            </a:pPr>
            <a:r>
              <a:rPr lang="en-GB" sz="2000" dirty="0"/>
              <a:t>Medical certificates</a:t>
            </a:r>
          </a:p>
          <a:p>
            <a:pPr>
              <a:lnSpc>
                <a:spcPct val="100000"/>
              </a:lnSpc>
            </a:pPr>
            <a:r>
              <a:rPr lang="en-GB" sz="2000" dirty="0"/>
              <a:t>Expert testimony</a:t>
            </a:r>
          </a:p>
          <a:p>
            <a:pPr>
              <a:lnSpc>
                <a:spcPct val="100000"/>
              </a:lnSpc>
            </a:pPr>
            <a:r>
              <a:rPr lang="en-GB" sz="2000" dirty="0"/>
              <a:t>Language / dialect evaluation?</a:t>
            </a:r>
          </a:p>
        </p:txBody>
      </p:sp>
    </p:spTree>
    <p:extLst>
      <p:ext uri="{BB962C8B-B14F-4D97-AF65-F5344CB8AC3E}">
        <p14:creationId xmlns:p14="http://schemas.microsoft.com/office/powerpoint/2010/main" val="1823685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7301509" cy="1215208"/>
          </a:xfrm>
        </p:spPr>
        <p:txBody>
          <a:bodyPr>
            <a:normAutofit/>
          </a:bodyPr>
          <a:lstStyle/>
          <a:p>
            <a:r>
              <a:rPr lang="en-GB" b="1" dirty="0">
                <a:latin typeface="+mn-lt"/>
              </a:rPr>
              <a:t>ACTORS OF PERSECUTION / PROTECTION</a:t>
            </a:r>
          </a:p>
        </p:txBody>
      </p:sp>
      <p:sp>
        <p:nvSpPr>
          <p:cNvPr id="3" name="Text Placeholder 2">
            <a:extLst>
              <a:ext uri="{FF2B5EF4-FFF2-40B4-BE49-F238E27FC236}">
                <a16:creationId xmlns:a16="http://schemas.microsoft.com/office/drawing/2014/main" id="{A5FEBD3A-F5A0-5F3E-CE4A-824DCCEB8229}"/>
              </a:ext>
            </a:extLst>
          </p:cNvPr>
          <p:cNvSpPr txBox="1">
            <a:spLocks/>
          </p:cNvSpPr>
          <p:nvPr/>
        </p:nvSpPr>
        <p:spPr>
          <a:xfrm>
            <a:off x="1080491" y="2978732"/>
            <a:ext cx="50155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u="sng" dirty="0">
                <a:solidFill>
                  <a:srgbClr val="FF66CC"/>
                </a:solidFill>
              </a:rPr>
              <a:t>unable or, owing to such fear, is unwilling to avail himself of the protection</a:t>
            </a:r>
            <a:r>
              <a:rPr lang="en-GB" sz="2400" dirty="0"/>
              <a:t> </a:t>
            </a:r>
            <a:r>
              <a:rPr lang="en-GB" sz="2400" b="1" u="sng" dirty="0">
                <a:solidFill>
                  <a:srgbClr val="FF66CC"/>
                </a:solidFill>
              </a:rPr>
              <a:t>of that country</a:t>
            </a:r>
            <a:endParaRPr lang="en-GB" sz="2400" b="1" u="sng" dirty="0">
              <a:solidFill>
                <a:schemeClr val="accent1">
                  <a:lumMod val="60000"/>
                  <a:lumOff val="40000"/>
                </a:schemeClr>
              </a:solidFill>
            </a:endParaRP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182091" y="4632672"/>
            <a:ext cx="60442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Who can be actors of persecution?</a:t>
            </a:r>
          </a:p>
        </p:txBody>
      </p:sp>
    </p:spTree>
    <p:extLst>
      <p:ext uri="{BB962C8B-B14F-4D97-AF65-F5344CB8AC3E}">
        <p14:creationId xmlns:p14="http://schemas.microsoft.com/office/powerpoint/2010/main" val="7409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FF593-B0E4-263F-3A63-07426AC0DF08}"/>
              </a:ext>
            </a:extLst>
          </p:cNvPr>
          <p:cNvSpPr>
            <a:spLocks noGrp="1"/>
          </p:cNvSpPr>
          <p:nvPr>
            <p:ph type="title"/>
          </p:nvPr>
        </p:nvSpPr>
        <p:spPr>
          <a:xfrm>
            <a:off x="838199" y="238121"/>
            <a:ext cx="10514011" cy="823913"/>
          </a:xfrm>
        </p:spPr>
        <p:txBody>
          <a:bodyPr/>
          <a:lstStyle/>
          <a:p>
            <a:pPr marL="0" indent="0">
              <a:buNone/>
            </a:pPr>
            <a:r>
              <a:rPr lang="en-GB" b="1" dirty="0">
                <a:solidFill>
                  <a:schemeClr val="bg1">
                    <a:lumMod val="95000"/>
                  </a:schemeClr>
                </a:solidFill>
                <a:latin typeface="+mn-lt"/>
              </a:rPr>
              <a:t>Who can be actors of persecution?</a:t>
            </a:r>
          </a:p>
        </p:txBody>
      </p:sp>
      <p:sp>
        <p:nvSpPr>
          <p:cNvPr id="4" name="Content Placeholder 3">
            <a:extLst>
              <a:ext uri="{FF2B5EF4-FFF2-40B4-BE49-F238E27FC236}">
                <a16:creationId xmlns:a16="http://schemas.microsoft.com/office/drawing/2014/main" id="{BD3406BF-1492-B52B-5B9E-33B0FB83A6BE}"/>
              </a:ext>
            </a:extLst>
          </p:cNvPr>
          <p:cNvSpPr>
            <a:spLocks noGrp="1"/>
          </p:cNvSpPr>
          <p:nvPr>
            <p:ph sz="quarter" idx="15"/>
          </p:nvPr>
        </p:nvSpPr>
        <p:spPr>
          <a:xfrm>
            <a:off x="802150" y="1583923"/>
            <a:ext cx="3145517" cy="673502"/>
          </a:xfrm>
        </p:spPr>
        <p:txBody>
          <a:bodyPr/>
          <a:lstStyle/>
          <a:p>
            <a:r>
              <a:rPr lang="en-GB" sz="2800" b="1" dirty="0">
                <a:latin typeface="+mn-lt"/>
              </a:rPr>
              <a:t>the state</a:t>
            </a:r>
          </a:p>
        </p:txBody>
      </p:sp>
      <p:sp>
        <p:nvSpPr>
          <p:cNvPr id="5" name="Content Placeholder 4">
            <a:extLst>
              <a:ext uri="{FF2B5EF4-FFF2-40B4-BE49-F238E27FC236}">
                <a16:creationId xmlns:a16="http://schemas.microsoft.com/office/drawing/2014/main" id="{2BAB66A5-8024-6F19-4417-262DFF2A9572}"/>
              </a:ext>
            </a:extLst>
          </p:cNvPr>
          <p:cNvSpPr>
            <a:spLocks noGrp="1"/>
          </p:cNvSpPr>
          <p:nvPr>
            <p:ph sz="half" idx="2"/>
          </p:nvPr>
        </p:nvSpPr>
        <p:spPr>
          <a:xfrm>
            <a:off x="839789" y="2795189"/>
            <a:ext cx="3107878" cy="823913"/>
          </a:xfrm>
        </p:spPr>
        <p:txBody>
          <a:bodyPr>
            <a:normAutofit/>
          </a:bodyPr>
          <a:lstStyle/>
          <a:p>
            <a:r>
              <a:rPr lang="en-GB" sz="1800" b="1" dirty="0"/>
              <a:t>Through its organs</a:t>
            </a:r>
          </a:p>
          <a:p>
            <a:r>
              <a:rPr lang="en-GB" sz="1800" b="1" dirty="0"/>
              <a:t>Including police, army</a:t>
            </a:r>
          </a:p>
        </p:txBody>
      </p:sp>
      <p:sp>
        <p:nvSpPr>
          <p:cNvPr id="7" name="Content Placeholder 6">
            <a:extLst>
              <a:ext uri="{FF2B5EF4-FFF2-40B4-BE49-F238E27FC236}">
                <a16:creationId xmlns:a16="http://schemas.microsoft.com/office/drawing/2014/main" id="{CD14C178-DC30-FEE9-227A-4B85F5C1DBC5}"/>
              </a:ext>
            </a:extLst>
          </p:cNvPr>
          <p:cNvSpPr>
            <a:spLocks noGrp="1"/>
          </p:cNvSpPr>
          <p:nvPr>
            <p:ph sz="quarter" idx="17"/>
          </p:nvPr>
        </p:nvSpPr>
        <p:spPr>
          <a:xfrm>
            <a:off x="4512075" y="1583923"/>
            <a:ext cx="3145517" cy="673502"/>
          </a:xfrm>
        </p:spPr>
        <p:txBody>
          <a:bodyPr/>
          <a:lstStyle/>
          <a:p>
            <a:r>
              <a:rPr lang="en-GB" b="1" dirty="0">
                <a:latin typeface="+mn-lt"/>
              </a:rPr>
              <a:t>Parties or organisations</a:t>
            </a:r>
          </a:p>
        </p:txBody>
      </p:sp>
      <p:sp>
        <p:nvSpPr>
          <p:cNvPr id="8" name="Content Placeholder 7">
            <a:extLst>
              <a:ext uri="{FF2B5EF4-FFF2-40B4-BE49-F238E27FC236}">
                <a16:creationId xmlns:a16="http://schemas.microsoft.com/office/drawing/2014/main" id="{B1C79552-45EA-2726-55A8-2E1F6467418E}"/>
              </a:ext>
            </a:extLst>
          </p:cNvPr>
          <p:cNvSpPr>
            <a:spLocks noGrp="1"/>
          </p:cNvSpPr>
          <p:nvPr>
            <p:ph sz="quarter" idx="4"/>
          </p:nvPr>
        </p:nvSpPr>
        <p:spPr>
          <a:xfrm>
            <a:off x="4534408" y="2779314"/>
            <a:ext cx="3123184" cy="1504950"/>
          </a:xfrm>
        </p:spPr>
        <p:txBody>
          <a:bodyPr>
            <a:normAutofit/>
          </a:bodyPr>
          <a:lstStyle/>
          <a:p>
            <a:r>
              <a:rPr lang="en-GB" sz="1800" b="1" dirty="0"/>
              <a:t>Controlling (a part of) the state</a:t>
            </a:r>
          </a:p>
          <a:p>
            <a:r>
              <a:rPr lang="en-GB" sz="1800" b="1" dirty="0"/>
              <a:t>Including de facto authorities, if so-called ‘failed state’</a:t>
            </a:r>
          </a:p>
        </p:txBody>
      </p:sp>
      <p:sp>
        <p:nvSpPr>
          <p:cNvPr id="10" name="Content Placeholder 9">
            <a:extLst>
              <a:ext uri="{FF2B5EF4-FFF2-40B4-BE49-F238E27FC236}">
                <a16:creationId xmlns:a16="http://schemas.microsoft.com/office/drawing/2014/main" id="{DBEF0256-8998-1D16-98D5-0F041594806F}"/>
              </a:ext>
            </a:extLst>
          </p:cNvPr>
          <p:cNvSpPr>
            <a:spLocks noGrp="1"/>
          </p:cNvSpPr>
          <p:nvPr>
            <p:ph sz="quarter" idx="16"/>
          </p:nvPr>
        </p:nvSpPr>
        <p:spPr>
          <a:xfrm>
            <a:off x="8196602" y="1583923"/>
            <a:ext cx="3145517" cy="673502"/>
          </a:xfrm>
        </p:spPr>
        <p:txBody>
          <a:bodyPr/>
          <a:lstStyle/>
          <a:p>
            <a:r>
              <a:rPr lang="en-GB" b="1" dirty="0">
                <a:latin typeface="+mn-lt"/>
              </a:rPr>
              <a:t>Non-state actors</a:t>
            </a:r>
          </a:p>
        </p:txBody>
      </p:sp>
      <p:sp>
        <p:nvSpPr>
          <p:cNvPr id="11" name="Content Placeholder 10">
            <a:extLst>
              <a:ext uri="{FF2B5EF4-FFF2-40B4-BE49-F238E27FC236}">
                <a16:creationId xmlns:a16="http://schemas.microsoft.com/office/drawing/2014/main" id="{D8453864-2C60-B05E-DDC0-C25226B8F0EB}"/>
              </a:ext>
            </a:extLst>
          </p:cNvPr>
          <p:cNvSpPr>
            <a:spLocks noGrp="1"/>
          </p:cNvSpPr>
          <p:nvPr>
            <p:ph sz="quarter" idx="14"/>
          </p:nvPr>
        </p:nvSpPr>
        <p:spPr>
          <a:xfrm>
            <a:off x="8196602" y="2779314"/>
            <a:ext cx="3123184" cy="1504950"/>
          </a:xfrm>
        </p:spPr>
        <p:txBody>
          <a:bodyPr>
            <a:normAutofit/>
          </a:bodyPr>
          <a:lstStyle/>
          <a:p>
            <a:r>
              <a:rPr lang="en-GB" sz="1800" b="1" dirty="0"/>
              <a:t>Including private groups and persons</a:t>
            </a:r>
          </a:p>
        </p:txBody>
      </p:sp>
      <p:sp>
        <p:nvSpPr>
          <p:cNvPr id="12" name="Title 1">
            <a:extLst>
              <a:ext uri="{FF2B5EF4-FFF2-40B4-BE49-F238E27FC236}">
                <a16:creationId xmlns:a16="http://schemas.microsoft.com/office/drawing/2014/main" id="{0F0482F8-CC70-8BEC-C3DE-25F4237B0F85}"/>
              </a:ext>
            </a:extLst>
          </p:cNvPr>
          <p:cNvSpPr txBox="1">
            <a:spLocks/>
          </p:cNvSpPr>
          <p:nvPr/>
        </p:nvSpPr>
        <p:spPr>
          <a:xfrm>
            <a:off x="965199" y="5508621"/>
            <a:ext cx="10514011" cy="8239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spc="150" baseline="0">
                <a:solidFill>
                  <a:schemeClr val="accent3"/>
                </a:solidFill>
                <a:latin typeface="+mj-lt"/>
                <a:ea typeface="+mj-ea"/>
                <a:cs typeface="+mj-cs"/>
              </a:defRPr>
            </a:lvl1pPr>
          </a:lstStyle>
          <a:p>
            <a:r>
              <a:rPr lang="en-GB" b="1" dirty="0">
                <a:solidFill>
                  <a:schemeClr val="bg1">
                    <a:lumMod val="95000"/>
                  </a:schemeClr>
                </a:solidFill>
                <a:latin typeface="+mn-lt"/>
              </a:rPr>
              <a:t>Link between persecution and protection</a:t>
            </a:r>
          </a:p>
        </p:txBody>
      </p:sp>
      <p:sp>
        <p:nvSpPr>
          <p:cNvPr id="13" name="Content Placeholder 4">
            <a:extLst>
              <a:ext uri="{FF2B5EF4-FFF2-40B4-BE49-F238E27FC236}">
                <a16:creationId xmlns:a16="http://schemas.microsoft.com/office/drawing/2014/main" id="{53808B29-BD77-36B7-DB41-22F4D185049D}"/>
              </a:ext>
            </a:extLst>
          </p:cNvPr>
          <p:cNvSpPr txBox="1">
            <a:spLocks/>
          </p:cNvSpPr>
          <p:nvPr/>
        </p:nvSpPr>
        <p:spPr>
          <a:xfrm>
            <a:off x="839789" y="4484486"/>
            <a:ext cx="3107878" cy="823913"/>
          </a:xfrm>
          <a:prstGeom prst="rect">
            <a:avLst/>
          </a:prstGeom>
        </p:spPr>
        <p:txBody>
          <a:bodyPr vert="horz" lIns="91440" tIns="45720" rIns="91440" bIns="45720" rtlCol="0">
            <a:normAutofit/>
          </a:bodyPr>
          <a:lstStyle>
            <a:lvl1pPr marL="0" indent="0" algn="ctr" defTabSz="914400" rtl="0" eaLnBrk="1" latinLnBrk="0" hangingPunct="1">
              <a:lnSpc>
                <a:spcPts val="1600"/>
              </a:lnSpc>
              <a:spcBef>
                <a:spcPts val="1000"/>
              </a:spcBef>
              <a:buFontTx/>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4"/>
                </a:solidFill>
              </a:rPr>
              <a:t>Unwilling or unable to protect</a:t>
            </a:r>
          </a:p>
        </p:txBody>
      </p:sp>
      <p:sp>
        <p:nvSpPr>
          <p:cNvPr id="14" name="Content Placeholder 4">
            <a:extLst>
              <a:ext uri="{FF2B5EF4-FFF2-40B4-BE49-F238E27FC236}">
                <a16:creationId xmlns:a16="http://schemas.microsoft.com/office/drawing/2014/main" id="{047E3D82-7DF9-7751-24A7-265A55312553}"/>
              </a:ext>
            </a:extLst>
          </p:cNvPr>
          <p:cNvSpPr txBox="1">
            <a:spLocks/>
          </p:cNvSpPr>
          <p:nvPr/>
        </p:nvSpPr>
        <p:spPr>
          <a:xfrm>
            <a:off x="4549714" y="4515049"/>
            <a:ext cx="3107878" cy="823913"/>
          </a:xfrm>
          <a:prstGeom prst="rect">
            <a:avLst/>
          </a:prstGeom>
        </p:spPr>
        <p:txBody>
          <a:bodyPr vert="horz" lIns="91440" tIns="45720" rIns="91440" bIns="45720" rtlCol="0">
            <a:normAutofit/>
          </a:bodyPr>
          <a:lstStyle>
            <a:lvl1pPr marL="0" indent="0" algn="ctr" defTabSz="914400" rtl="0" eaLnBrk="1" latinLnBrk="0" hangingPunct="1">
              <a:lnSpc>
                <a:spcPts val="1600"/>
              </a:lnSpc>
              <a:spcBef>
                <a:spcPts val="1000"/>
              </a:spcBef>
              <a:buFontTx/>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4"/>
                </a:solidFill>
              </a:rPr>
              <a:t>If absence of protection by state of origin</a:t>
            </a:r>
          </a:p>
        </p:txBody>
      </p:sp>
      <p:sp>
        <p:nvSpPr>
          <p:cNvPr id="15" name="Content Placeholder 4">
            <a:extLst>
              <a:ext uri="{FF2B5EF4-FFF2-40B4-BE49-F238E27FC236}">
                <a16:creationId xmlns:a16="http://schemas.microsoft.com/office/drawing/2014/main" id="{798AD822-0229-025B-3175-D0C19CE7D43B}"/>
              </a:ext>
            </a:extLst>
          </p:cNvPr>
          <p:cNvSpPr txBox="1">
            <a:spLocks/>
          </p:cNvSpPr>
          <p:nvPr/>
        </p:nvSpPr>
        <p:spPr>
          <a:xfrm>
            <a:off x="8215421" y="4484485"/>
            <a:ext cx="3107878" cy="823913"/>
          </a:xfrm>
          <a:prstGeom prst="rect">
            <a:avLst/>
          </a:prstGeom>
        </p:spPr>
        <p:txBody>
          <a:bodyPr vert="horz" lIns="91440" tIns="45720" rIns="91440" bIns="45720" rtlCol="0">
            <a:normAutofit/>
          </a:bodyPr>
          <a:lstStyle>
            <a:lvl1pPr marL="0" indent="0" algn="ctr" defTabSz="914400" rtl="0" eaLnBrk="1" latinLnBrk="0" hangingPunct="1">
              <a:lnSpc>
                <a:spcPts val="1600"/>
              </a:lnSpc>
              <a:spcBef>
                <a:spcPts val="1000"/>
              </a:spcBef>
              <a:buFontTx/>
              <a:buNone/>
              <a:defRPr sz="12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4"/>
                </a:solidFill>
              </a:rPr>
              <a:t>If absence of protection by state of origin</a:t>
            </a:r>
          </a:p>
        </p:txBody>
      </p:sp>
      <p:sp>
        <p:nvSpPr>
          <p:cNvPr id="16" name="Arrow: Up 15">
            <a:extLst>
              <a:ext uri="{FF2B5EF4-FFF2-40B4-BE49-F238E27FC236}">
                <a16:creationId xmlns:a16="http://schemas.microsoft.com/office/drawing/2014/main" id="{7BC418CF-C94E-2FD8-84C2-6D2E170BD037}"/>
              </a:ext>
            </a:extLst>
          </p:cNvPr>
          <p:cNvSpPr/>
          <p:nvPr/>
        </p:nvSpPr>
        <p:spPr>
          <a:xfrm>
            <a:off x="1771658" y="4054067"/>
            <a:ext cx="1206500" cy="395085"/>
          </a:xfrm>
          <a:prstGeom prst="up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Up 16">
            <a:extLst>
              <a:ext uri="{FF2B5EF4-FFF2-40B4-BE49-F238E27FC236}">
                <a16:creationId xmlns:a16="http://schemas.microsoft.com/office/drawing/2014/main" id="{D393A8A8-59C0-7306-1317-8C6D9AA53000}"/>
              </a:ext>
            </a:extLst>
          </p:cNvPr>
          <p:cNvSpPr/>
          <p:nvPr/>
        </p:nvSpPr>
        <p:spPr>
          <a:xfrm>
            <a:off x="5481583" y="4054068"/>
            <a:ext cx="1206500" cy="395085"/>
          </a:xfrm>
          <a:prstGeom prst="up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Up 17">
            <a:extLst>
              <a:ext uri="{FF2B5EF4-FFF2-40B4-BE49-F238E27FC236}">
                <a16:creationId xmlns:a16="http://schemas.microsoft.com/office/drawing/2014/main" id="{F1855418-ECCB-0E88-2866-862080585283}"/>
              </a:ext>
            </a:extLst>
          </p:cNvPr>
          <p:cNvSpPr/>
          <p:nvPr/>
        </p:nvSpPr>
        <p:spPr>
          <a:xfrm>
            <a:off x="9154944" y="4054068"/>
            <a:ext cx="1206500" cy="395085"/>
          </a:xfrm>
          <a:prstGeom prst="upArrow">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53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227" y="1052841"/>
            <a:ext cx="2971800" cy="787273"/>
          </a:xfrm>
        </p:spPr>
        <p:txBody>
          <a:bodyPr/>
          <a:lstStyle/>
          <a:p>
            <a:r>
              <a:rPr lang="en-GB" sz="2800" b="1" dirty="0">
                <a:latin typeface="+mn-lt"/>
              </a:rPr>
              <a:t>What did you think of the readings?</a:t>
            </a:r>
          </a:p>
        </p:txBody>
      </p:sp>
      <p:sp>
        <p:nvSpPr>
          <p:cNvPr id="3" name="Text Placeholder 2"/>
          <p:cNvSpPr>
            <a:spLocks noGrp="1"/>
          </p:cNvSpPr>
          <p:nvPr>
            <p:ph type="body" sz="quarter" idx="17"/>
          </p:nvPr>
        </p:nvSpPr>
        <p:spPr>
          <a:xfrm>
            <a:off x="1308227" y="2484477"/>
            <a:ext cx="1609319" cy="570336"/>
          </a:xfrm>
        </p:spPr>
        <p:txBody>
          <a:bodyPr/>
          <a:lstStyle/>
          <a:p>
            <a:r>
              <a:rPr lang="en-GB" b="1" dirty="0">
                <a:latin typeface="+mn-lt"/>
              </a:rPr>
              <a:t>MENTIMETER</a:t>
            </a:r>
          </a:p>
        </p:txBody>
      </p:sp>
      <p:sp>
        <p:nvSpPr>
          <p:cNvPr id="4" name="Text Placeholder 3"/>
          <p:cNvSpPr>
            <a:spLocks noGrp="1"/>
          </p:cNvSpPr>
          <p:nvPr>
            <p:ph type="body" sz="quarter" idx="18"/>
          </p:nvPr>
        </p:nvSpPr>
        <p:spPr>
          <a:xfrm>
            <a:off x="6096000" y="655572"/>
            <a:ext cx="1965798" cy="567854"/>
          </a:xfrm>
        </p:spPr>
        <p:txBody>
          <a:bodyPr>
            <a:normAutofit/>
          </a:bodyPr>
          <a:lstStyle/>
          <a:p>
            <a:r>
              <a:rPr lang="en-GB" sz="2400" b="1" dirty="0">
                <a:latin typeface="+mn-lt"/>
              </a:rPr>
              <a:t>OUTLINE</a:t>
            </a:r>
          </a:p>
        </p:txBody>
      </p:sp>
      <p:sp>
        <p:nvSpPr>
          <p:cNvPr id="5" name="Text Placeholder 4"/>
          <p:cNvSpPr>
            <a:spLocks noGrp="1"/>
          </p:cNvSpPr>
          <p:nvPr>
            <p:ph type="body" sz="quarter" idx="19"/>
          </p:nvPr>
        </p:nvSpPr>
        <p:spPr>
          <a:xfrm>
            <a:off x="6096000" y="1223426"/>
            <a:ext cx="5213684" cy="3579544"/>
          </a:xfrm>
        </p:spPr>
        <p:txBody>
          <a:bodyPr>
            <a:normAutofit/>
          </a:bodyPr>
          <a:lstStyle/>
          <a:p>
            <a:pPr marL="342900" indent="-342900">
              <a:lnSpc>
                <a:spcPct val="100000"/>
              </a:lnSpc>
              <a:buFont typeface="+mj-lt"/>
              <a:buAutoNum type="arabicPeriod"/>
            </a:pPr>
            <a:r>
              <a:rPr lang="en-GB" sz="2000" b="1" dirty="0">
                <a:latin typeface="+mn-lt"/>
              </a:rPr>
              <a:t>Refugee Law in International Law</a:t>
            </a:r>
          </a:p>
          <a:p>
            <a:pPr marL="342900" indent="-342900">
              <a:lnSpc>
                <a:spcPct val="100000"/>
              </a:lnSpc>
              <a:buFont typeface="+mj-lt"/>
              <a:buAutoNum type="arabicPeriod"/>
            </a:pPr>
            <a:r>
              <a:rPr lang="en-GB" sz="2000" b="1" dirty="0">
                <a:latin typeface="+mn-lt"/>
              </a:rPr>
              <a:t>Refugee Definition: Elements</a:t>
            </a:r>
          </a:p>
          <a:p>
            <a:pPr marL="1143000" lvl="1" indent="-457200">
              <a:lnSpc>
                <a:spcPct val="100000"/>
              </a:lnSpc>
              <a:buFont typeface="+mj-lt"/>
              <a:buAutoNum type="alphaLcPeriod"/>
            </a:pPr>
            <a:r>
              <a:rPr lang="en-GB" sz="2000" b="1" dirty="0">
                <a:solidFill>
                  <a:schemeClr val="accent3"/>
                </a:solidFill>
              </a:rPr>
              <a:t>Alienage</a:t>
            </a:r>
          </a:p>
          <a:p>
            <a:pPr marL="1143000" lvl="1" indent="-457200">
              <a:lnSpc>
                <a:spcPct val="100000"/>
              </a:lnSpc>
              <a:buFont typeface="+mj-lt"/>
              <a:buAutoNum type="alphaLcPeriod"/>
            </a:pPr>
            <a:r>
              <a:rPr lang="en-GB" sz="2000" b="1" dirty="0">
                <a:solidFill>
                  <a:schemeClr val="accent3"/>
                </a:solidFill>
              </a:rPr>
              <a:t>Persecution </a:t>
            </a:r>
          </a:p>
          <a:p>
            <a:pPr marL="1143000" lvl="1" indent="-457200">
              <a:lnSpc>
                <a:spcPct val="100000"/>
              </a:lnSpc>
              <a:buFont typeface="+mj-lt"/>
              <a:buAutoNum type="alphaLcPeriod"/>
            </a:pPr>
            <a:r>
              <a:rPr lang="en-GB" sz="2000" b="1" dirty="0">
                <a:solidFill>
                  <a:schemeClr val="accent3"/>
                </a:solidFill>
              </a:rPr>
              <a:t>Well-founded fear</a:t>
            </a:r>
          </a:p>
          <a:p>
            <a:pPr marL="1143000" lvl="1" indent="-457200">
              <a:lnSpc>
                <a:spcPct val="100000"/>
              </a:lnSpc>
              <a:buFont typeface="+mj-lt"/>
              <a:buAutoNum type="alphaLcPeriod"/>
            </a:pPr>
            <a:r>
              <a:rPr lang="en-GB" sz="2000" b="1" dirty="0">
                <a:solidFill>
                  <a:schemeClr val="accent3"/>
                </a:solidFill>
              </a:rPr>
              <a:t>Actors of persecution / protection</a:t>
            </a:r>
          </a:p>
        </p:txBody>
      </p:sp>
      <p:pic>
        <p:nvPicPr>
          <p:cNvPr id="8" name="Picture 7" descr="A qr code on a white background&#10;&#10;Description automatically generated">
            <a:extLst>
              <a:ext uri="{FF2B5EF4-FFF2-40B4-BE49-F238E27FC236}">
                <a16:creationId xmlns:a16="http://schemas.microsoft.com/office/drawing/2014/main" id="{16D81620-7D03-4DC3-F64E-A9C121EF4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227" y="3110390"/>
            <a:ext cx="2348696" cy="2348696"/>
          </a:xfrm>
          <a:prstGeom prst="rect">
            <a:avLst/>
          </a:prstGeom>
        </p:spPr>
      </p:pic>
    </p:spTree>
    <p:extLst>
      <p:ext uri="{BB962C8B-B14F-4D97-AF65-F5344CB8AC3E}">
        <p14:creationId xmlns:p14="http://schemas.microsoft.com/office/powerpoint/2010/main" val="390521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785CD-1E9A-5788-99BC-1C3EDCF7BB67}"/>
              </a:ext>
            </a:extLst>
          </p:cNvPr>
          <p:cNvSpPr>
            <a:spLocks noGrp="1"/>
          </p:cNvSpPr>
          <p:nvPr>
            <p:ph type="title"/>
          </p:nvPr>
        </p:nvSpPr>
        <p:spPr/>
        <p:txBody>
          <a:bodyPr/>
          <a:lstStyle/>
          <a:p>
            <a:r>
              <a:rPr lang="en-GB" b="1" dirty="0">
                <a:latin typeface="+mn-lt"/>
              </a:rPr>
              <a:t>Lack of protection</a:t>
            </a:r>
          </a:p>
        </p:txBody>
      </p:sp>
      <p:sp>
        <p:nvSpPr>
          <p:cNvPr id="3" name="Text Placeholder 2">
            <a:extLst>
              <a:ext uri="{FF2B5EF4-FFF2-40B4-BE49-F238E27FC236}">
                <a16:creationId xmlns:a16="http://schemas.microsoft.com/office/drawing/2014/main" id="{7072B23E-EA09-7468-2A8F-F352C0109A9E}"/>
              </a:ext>
            </a:extLst>
          </p:cNvPr>
          <p:cNvSpPr>
            <a:spLocks noGrp="1"/>
          </p:cNvSpPr>
          <p:nvPr>
            <p:ph type="body" idx="1"/>
          </p:nvPr>
        </p:nvSpPr>
        <p:spPr>
          <a:xfrm>
            <a:off x="1876246" y="2558264"/>
            <a:ext cx="2929524" cy="393403"/>
          </a:xfrm>
        </p:spPr>
        <p:style>
          <a:lnRef idx="2">
            <a:schemeClr val="dk1"/>
          </a:lnRef>
          <a:fillRef idx="1">
            <a:schemeClr val="lt1"/>
          </a:fillRef>
          <a:effectRef idx="0">
            <a:schemeClr val="dk1"/>
          </a:effectRef>
          <a:fontRef idx="minor">
            <a:schemeClr val="dk1"/>
          </a:fontRef>
        </p:style>
        <p:txBody>
          <a:bodyPr/>
          <a:lstStyle/>
          <a:p>
            <a:pPr algn="ctr"/>
            <a:r>
              <a:rPr lang="en-GB" b="1" dirty="0">
                <a:latin typeface="+mn-lt"/>
              </a:rPr>
              <a:t>Protection Theory</a:t>
            </a:r>
          </a:p>
        </p:txBody>
      </p:sp>
      <p:sp>
        <p:nvSpPr>
          <p:cNvPr id="4" name="Text Placeholder 3">
            <a:extLst>
              <a:ext uri="{FF2B5EF4-FFF2-40B4-BE49-F238E27FC236}">
                <a16:creationId xmlns:a16="http://schemas.microsoft.com/office/drawing/2014/main" id="{C2A936C5-53A5-F032-7B8E-9D86D9C88B37}"/>
              </a:ext>
            </a:extLst>
          </p:cNvPr>
          <p:cNvSpPr>
            <a:spLocks noGrp="1"/>
          </p:cNvSpPr>
          <p:nvPr>
            <p:ph type="body" sz="quarter" idx="3"/>
          </p:nvPr>
        </p:nvSpPr>
        <p:spPr>
          <a:xfrm>
            <a:off x="7063649" y="2596144"/>
            <a:ext cx="2943951" cy="393404"/>
          </a:xfrm>
        </p:spPr>
        <p:style>
          <a:lnRef idx="2">
            <a:schemeClr val="dk1"/>
          </a:lnRef>
          <a:fillRef idx="1">
            <a:schemeClr val="lt1"/>
          </a:fillRef>
          <a:effectRef idx="0">
            <a:schemeClr val="dk1"/>
          </a:effectRef>
          <a:fontRef idx="minor">
            <a:schemeClr val="dk1"/>
          </a:fontRef>
        </p:style>
        <p:txBody>
          <a:bodyPr/>
          <a:lstStyle/>
          <a:p>
            <a:pPr algn="ctr"/>
            <a:r>
              <a:rPr lang="en-GB" b="1" dirty="0">
                <a:latin typeface="+mn-lt"/>
              </a:rPr>
              <a:t>Attribution Theory</a:t>
            </a:r>
          </a:p>
        </p:txBody>
      </p:sp>
      <p:sp>
        <p:nvSpPr>
          <p:cNvPr id="5" name="Content Placeholder 4">
            <a:extLst>
              <a:ext uri="{FF2B5EF4-FFF2-40B4-BE49-F238E27FC236}">
                <a16:creationId xmlns:a16="http://schemas.microsoft.com/office/drawing/2014/main" id="{BEF26FFD-B0B2-9420-1EFC-73F40A4410CF}"/>
              </a:ext>
            </a:extLst>
          </p:cNvPr>
          <p:cNvSpPr>
            <a:spLocks noGrp="1"/>
          </p:cNvSpPr>
          <p:nvPr>
            <p:ph sz="half" idx="2"/>
          </p:nvPr>
        </p:nvSpPr>
        <p:spPr>
          <a:xfrm>
            <a:off x="1297216" y="3120754"/>
            <a:ext cx="4087584" cy="756058"/>
          </a:xfrm>
        </p:spPr>
        <p:style>
          <a:lnRef idx="2">
            <a:schemeClr val="dk1"/>
          </a:lnRef>
          <a:fillRef idx="1">
            <a:schemeClr val="lt1"/>
          </a:fillRef>
          <a:effectRef idx="0">
            <a:schemeClr val="dk1"/>
          </a:effectRef>
          <a:fontRef idx="minor">
            <a:schemeClr val="dk1"/>
          </a:fontRef>
        </p:style>
        <p:txBody>
          <a:bodyPr>
            <a:normAutofit/>
          </a:bodyPr>
          <a:lstStyle/>
          <a:p>
            <a:pPr>
              <a:lnSpc>
                <a:spcPct val="100000"/>
              </a:lnSpc>
            </a:pPr>
            <a:r>
              <a:rPr lang="en-GB" sz="1600" b="1" dirty="0"/>
              <a:t>Focus on unavailability of protection or the </a:t>
            </a:r>
            <a:r>
              <a:rPr lang="en-GB" sz="1600" b="1" i="1" dirty="0"/>
              <a:t>incapacity</a:t>
            </a:r>
            <a:r>
              <a:rPr lang="en-GB" sz="1600" b="1" dirty="0"/>
              <a:t> of State to protect</a:t>
            </a:r>
          </a:p>
        </p:txBody>
      </p:sp>
      <p:sp>
        <p:nvSpPr>
          <p:cNvPr id="6" name="Content Placeholder 5">
            <a:extLst>
              <a:ext uri="{FF2B5EF4-FFF2-40B4-BE49-F238E27FC236}">
                <a16:creationId xmlns:a16="http://schemas.microsoft.com/office/drawing/2014/main" id="{FEB0AF2D-B7BA-F16E-9737-ED36AC476999}"/>
              </a:ext>
            </a:extLst>
          </p:cNvPr>
          <p:cNvSpPr>
            <a:spLocks noGrp="1"/>
          </p:cNvSpPr>
          <p:nvPr>
            <p:ph sz="quarter" idx="4"/>
          </p:nvPr>
        </p:nvSpPr>
        <p:spPr>
          <a:xfrm>
            <a:off x="5652408" y="3134755"/>
            <a:ext cx="4578350" cy="744099"/>
          </a:xfrm>
        </p:spPr>
        <p:style>
          <a:lnRef idx="2">
            <a:schemeClr val="dk1"/>
          </a:lnRef>
          <a:fillRef idx="1">
            <a:schemeClr val="lt1"/>
          </a:fillRef>
          <a:effectRef idx="0">
            <a:schemeClr val="dk1"/>
          </a:effectRef>
          <a:fontRef idx="minor">
            <a:schemeClr val="dk1"/>
          </a:fontRef>
        </p:style>
        <p:txBody>
          <a:bodyPr>
            <a:normAutofit/>
          </a:bodyPr>
          <a:lstStyle/>
          <a:p>
            <a:pPr algn="r">
              <a:lnSpc>
                <a:spcPct val="100000"/>
              </a:lnSpc>
            </a:pPr>
            <a:r>
              <a:rPr lang="en-GB" sz="1600" b="1" dirty="0"/>
              <a:t>Focus on culpability of State and its </a:t>
            </a:r>
            <a:r>
              <a:rPr lang="en-GB" sz="1600" b="1" i="1" dirty="0"/>
              <a:t>unwillingness </a:t>
            </a:r>
            <a:r>
              <a:rPr lang="en-GB" sz="1600" b="1" dirty="0"/>
              <a:t>to protect</a:t>
            </a:r>
          </a:p>
        </p:txBody>
      </p:sp>
      <p:sp>
        <p:nvSpPr>
          <p:cNvPr id="7" name="Text Placeholder 6">
            <a:extLst>
              <a:ext uri="{FF2B5EF4-FFF2-40B4-BE49-F238E27FC236}">
                <a16:creationId xmlns:a16="http://schemas.microsoft.com/office/drawing/2014/main" id="{61327F07-20C7-5876-5DFC-5325978FB7E5}"/>
              </a:ext>
            </a:extLst>
          </p:cNvPr>
          <p:cNvSpPr>
            <a:spLocks noGrp="1"/>
          </p:cNvSpPr>
          <p:nvPr>
            <p:ph type="body" idx="13"/>
          </p:nvPr>
        </p:nvSpPr>
        <p:spPr>
          <a:xfrm>
            <a:off x="3029858" y="4333109"/>
            <a:ext cx="6132284" cy="1193799"/>
          </a:xfrm>
        </p:spPr>
        <p:txBody>
          <a:bodyPr>
            <a:normAutofit/>
          </a:bodyPr>
          <a:lstStyle/>
          <a:p>
            <a:pPr marL="342900" indent="-342900">
              <a:buFont typeface="+mj-lt"/>
              <a:buAutoNum type="arabicPeriod"/>
            </a:pPr>
            <a:r>
              <a:rPr lang="en-GB" sz="2000" b="1" dirty="0">
                <a:latin typeface="+mn-lt"/>
              </a:rPr>
              <a:t>Who can protect?</a:t>
            </a:r>
          </a:p>
          <a:p>
            <a:pPr marL="342900" indent="-342900">
              <a:buFont typeface="+mj-lt"/>
              <a:buAutoNum type="arabicPeriod"/>
            </a:pPr>
            <a:r>
              <a:rPr lang="en-GB" sz="2000" b="1" dirty="0">
                <a:latin typeface="+mn-lt"/>
              </a:rPr>
              <a:t>To what extent can they protect?</a:t>
            </a:r>
          </a:p>
          <a:p>
            <a:pPr marL="342900" indent="-342900">
              <a:buFont typeface="+mj-lt"/>
              <a:buAutoNum type="arabicPeriod"/>
            </a:pPr>
            <a:r>
              <a:rPr lang="en-GB" sz="2000" b="1" dirty="0">
                <a:latin typeface="+mn-lt"/>
              </a:rPr>
              <a:t>Where can they protect?</a:t>
            </a:r>
          </a:p>
        </p:txBody>
      </p:sp>
      <p:sp>
        <p:nvSpPr>
          <p:cNvPr id="12" name="TextBox 11">
            <a:extLst>
              <a:ext uri="{FF2B5EF4-FFF2-40B4-BE49-F238E27FC236}">
                <a16:creationId xmlns:a16="http://schemas.microsoft.com/office/drawing/2014/main" id="{69A91E00-15B6-3A75-0E01-4C69935D9C2B}"/>
              </a:ext>
            </a:extLst>
          </p:cNvPr>
          <p:cNvSpPr txBox="1"/>
          <p:nvPr/>
        </p:nvSpPr>
        <p:spPr>
          <a:xfrm>
            <a:off x="5194300" y="3619500"/>
            <a:ext cx="673100" cy="461665"/>
          </a:xfrm>
          <a:prstGeom prst="rect">
            <a:avLst/>
          </a:prstGeom>
          <a:noFill/>
        </p:spPr>
        <p:txBody>
          <a:bodyPr wrap="square" rtlCol="0">
            <a:spAutoFit/>
          </a:bodyPr>
          <a:lstStyle/>
          <a:p>
            <a:r>
              <a:rPr lang="en-GB" sz="2400" b="1" dirty="0"/>
              <a:t>VS</a:t>
            </a:r>
          </a:p>
        </p:txBody>
      </p:sp>
    </p:spTree>
    <p:extLst>
      <p:ext uri="{BB962C8B-B14F-4D97-AF65-F5344CB8AC3E}">
        <p14:creationId xmlns:p14="http://schemas.microsoft.com/office/powerpoint/2010/main" val="3803292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CD15-913C-2404-F309-966168CB9744}"/>
              </a:ext>
            </a:extLst>
          </p:cNvPr>
          <p:cNvSpPr>
            <a:spLocks noGrp="1"/>
          </p:cNvSpPr>
          <p:nvPr>
            <p:ph type="title"/>
          </p:nvPr>
        </p:nvSpPr>
        <p:spPr>
          <a:xfrm>
            <a:off x="838994" y="657221"/>
            <a:ext cx="10514011" cy="823913"/>
          </a:xfrm>
        </p:spPr>
        <p:txBody>
          <a:bodyPr/>
          <a:lstStyle/>
          <a:p>
            <a:r>
              <a:rPr lang="en-GB" b="1" dirty="0">
                <a:latin typeface="+mn-lt"/>
              </a:rPr>
              <a:t>Who can protect: Actors of Protection</a:t>
            </a:r>
          </a:p>
        </p:txBody>
      </p:sp>
      <p:sp>
        <p:nvSpPr>
          <p:cNvPr id="3" name="Content Placeholder 2">
            <a:extLst>
              <a:ext uri="{FF2B5EF4-FFF2-40B4-BE49-F238E27FC236}">
                <a16:creationId xmlns:a16="http://schemas.microsoft.com/office/drawing/2014/main" id="{13D0A71B-8284-6C2D-119E-D8B6C11D440D}"/>
              </a:ext>
            </a:extLst>
          </p:cNvPr>
          <p:cNvSpPr>
            <a:spLocks noGrp="1"/>
          </p:cNvSpPr>
          <p:nvPr>
            <p:ph sz="quarter" idx="15"/>
          </p:nvPr>
        </p:nvSpPr>
        <p:spPr>
          <a:xfrm>
            <a:off x="540300" y="2797958"/>
            <a:ext cx="4825329" cy="673502"/>
          </a:xfrm>
        </p:spPr>
        <p:txBody>
          <a:bodyPr/>
          <a:lstStyle/>
          <a:p>
            <a:r>
              <a:rPr lang="en-GB" b="1" dirty="0">
                <a:latin typeface="+mn-lt"/>
              </a:rPr>
              <a:t>EU Qualification Directive, art 7(1)</a:t>
            </a:r>
          </a:p>
        </p:txBody>
      </p:sp>
      <p:sp>
        <p:nvSpPr>
          <p:cNvPr id="4" name="Content Placeholder 3">
            <a:extLst>
              <a:ext uri="{FF2B5EF4-FFF2-40B4-BE49-F238E27FC236}">
                <a16:creationId xmlns:a16="http://schemas.microsoft.com/office/drawing/2014/main" id="{67D47E89-2284-F43B-17AD-AB54113DC221}"/>
              </a:ext>
            </a:extLst>
          </p:cNvPr>
          <p:cNvSpPr>
            <a:spLocks noGrp="1"/>
          </p:cNvSpPr>
          <p:nvPr>
            <p:ph sz="half" idx="2"/>
          </p:nvPr>
        </p:nvSpPr>
        <p:spPr>
          <a:xfrm>
            <a:off x="540300" y="3401587"/>
            <a:ext cx="4935826" cy="2616312"/>
          </a:xfrm>
        </p:spPr>
        <p:txBody>
          <a:bodyPr>
            <a:normAutofit/>
          </a:bodyPr>
          <a:lstStyle/>
          <a:p>
            <a:pPr marL="228600" indent="-228600">
              <a:buFont typeface="+mj-lt"/>
              <a:buAutoNum type="arabicPeriod"/>
            </a:pPr>
            <a:r>
              <a:rPr lang="en-GB" sz="1600" b="1" dirty="0"/>
              <a:t>Protection against persecution or serious harm can only be provided by:</a:t>
            </a:r>
          </a:p>
          <a:p>
            <a:pPr marL="914400" lvl="1">
              <a:buFont typeface="+mj-lt"/>
              <a:buAutoNum type="alphaLcPeriod"/>
            </a:pPr>
            <a:r>
              <a:rPr lang="en-GB" sz="1600" b="1" dirty="0"/>
              <a:t>The State; or</a:t>
            </a:r>
          </a:p>
          <a:p>
            <a:pPr marL="914400" lvl="1">
              <a:buFont typeface="+mj-lt"/>
              <a:buAutoNum type="alphaLcPeriod"/>
            </a:pPr>
            <a:r>
              <a:rPr lang="en-GB" sz="1600" b="1" dirty="0"/>
              <a:t>Parties or organisations, including international organisations, controlling the state or a substantial part of the territory of the state;</a:t>
            </a:r>
          </a:p>
          <a:p>
            <a:pPr lvl="1" indent="0">
              <a:buNone/>
            </a:pPr>
            <a:r>
              <a:rPr lang="en-GB" sz="1600" b="1" dirty="0"/>
              <a:t>Provided they are willing </a:t>
            </a:r>
            <a:r>
              <a:rPr lang="en-GB" sz="1600" b="1" u="sng" dirty="0"/>
              <a:t>and</a:t>
            </a:r>
            <a:r>
              <a:rPr lang="en-GB" sz="1600" b="1" dirty="0"/>
              <a:t> able to offer protection in accordance with paragraph 2.</a:t>
            </a:r>
          </a:p>
        </p:txBody>
      </p:sp>
      <p:sp>
        <p:nvSpPr>
          <p:cNvPr id="5" name="Content Placeholder 4">
            <a:extLst>
              <a:ext uri="{FF2B5EF4-FFF2-40B4-BE49-F238E27FC236}">
                <a16:creationId xmlns:a16="http://schemas.microsoft.com/office/drawing/2014/main" id="{B4CE3E67-66A4-5ABE-9A55-7E5B4B46D40B}"/>
              </a:ext>
            </a:extLst>
          </p:cNvPr>
          <p:cNvSpPr>
            <a:spLocks noGrp="1"/>
          </p:cNvSpPr>
          <p:nvPr>
            <p:ph sz="quarter" idx="17"/>
          </p:nvPr>
        </p:nvSpPr>
        <p:spPr>
          <a:xfrm>
            <a:off x="6228224" y="2797958"/>
            <a:ext cx="4415803" cy="673502"/>
          </a:xfrm>
        </p:spPr>
        <p:txBody>
          <a:bodyPr/>
          <a:lstStyle/>
          <a:p>
            <a:r>
              <a:rPr lang="en-GB" b="1" dirty="0">
                <a:latin typeface="+mn-lt"/>
              </a:rPr>
              <a:t>UK Nationality and Immigration Borders Bill, art 34</a:t>
            </a:r>
          </a:p>
        </p:txBody>
      </p:sp>
      <p:sp>
        <p:nvSpPr>
          <p:cNvPr id="6" name="Content Placeholder 5">
            <a:extLst>
              <a:ext uri="{FF2B5EF4-FFF2-40B4-BE49-F238E27FC236}">
                <a16:creationId xmlns:a16="http://schemas.microsoft.com/office/drawing/2014/main" id="{F1F573B3-02BE-AFB8-F784-767725486435}"/>
              </a:ext>
            </a:extLst>
          </p:cNvPr>
          <p:cNvSpPr>
            <a:spLocks noGrp="1"/>
          </p:cNvSpPr>
          <p:nvPr>
            <p:ph sz="quarter" idx="4"/>
          </p:nvPr>
        </p:nvSpPr>
        <p:spPr>
          <a:xfrm>
            <a:off x="6228224" y="3584467"/>
            <a:ext cx="5252576" cy="1925824"/>
          </a:xfrm>
        </p:spPr>
        <p:txBody>
          <a:bodyPr>
            <a:normAutofit/>
          </a:bodyPr>
          <a:lstStyle/>
          <a:p>
            <a:pPr marL="228600" indent="-228600">
              <a:buFont typeface="+mj-lt"/>
              <a:buAutoNum type="arabicPeriod"/>
            </a:pPr>
            <a:r>
              <a:rPr lang="en-GB" sz="1600" b="1" dirty="0"/>
              <a:t>…protection from persecution can be provided by—</a:t>
            </a:r>
          </a:p>
          <a:p>
            <a:pPr marL="1028700" lvl="1" indent="-342900">
              <a:buFont typeface="+mj-lt"/>
              <a:buAutoNum type="alphaLcPeriod"/>
            </a:pPr>
            <a:r>
              <a:rPr lang="en-GB" sz="1600" b="1" dirty="0"/>
              <a:t>The State, or</a:t>
            </a:r>
          </a:p>
          <a:p>
            <a:pPr marL="1028700" lvl="1" indent="-342900">
              <a:buFont typeface="+mj-lt"/>
              <a:buAutoNum type="alphaLcPeriod"/>
            </a:pPr>
            <a:r>
              <a:rPr lang="en-GB" sz="1600" b="1" dirty="0"/>
              <a:t>Any party or organisation, including any international organisation, controlling the state or a substantial territory of the state.</a:t>
            </a:r>
          </a:p>
        </p:txBody>
      </p:sp>
      <p:sp>
        <p:nvSpPr>
          <p:cNvPr id="7" name="Content Placeholder 2">
            <a:extLst>
              <a:ext uri="{FF2B5EF4-FFF2-40B4-BE49-F238E27FC236}">
                <a16:creationId xmlns:a16="http://schemas.microsoft.com/office/drawing/2014/main" id="{43997B15-BE75-474B-A4C9-642D8FBEDE16}"/>
              </a:ext>
            </a:extLst>
          </p:cNvPr>
          <p:cNvSpPr txBox="1">
            <a:spLocks/>
          </p:cNvSpPr>
          <p:nvPr/>
        </p:nvSpPr>
        <p:spPr>
          <a:xfrm>
            <a:off x="947121" y="1565670"/>
            <a:ext cx="10297754" cy="900085"/>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15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b="1" dirty="0">
                <a:latin typeface="+mn-lt"/>
              </a:rPr>
              <a:t>UNHCR Guidelines, para 97, ‘Whether unable or unwilling to avail himself of the protection of his Government, a refugee is always a person who does not enjoy such protection’</a:t>
            </a:r>
          </a:p>
        </p:txBody>
      </p:sp>
      <p:sp>
        <p:nvSpPr>
          <p:cNvPr id="8" name="Content Placeholder 4">
            <a:extLst>
              <a:ext uri="{FF2B5EF4-FFF2-40B4-BE49-F238E27FC236}">
                <a16:creationId xmlns:a16="http://schemas.microsoft.com/office/drawing/2014/main" id="{E9A5A74F-07F2-626A-7A86-6A1A821B9485}"/>
              </a:ext>
            </a:extLst>
          </p:cNvPr>
          <p:cNvSpPr txBox="1">
            <a:spLocks/>
          </p:cNvSpPr>
          <p:nvPr/>
        </p:nvSpPr>
        <p:spPr>
          <a:xfrm>
            <a:off x="6095998" y="5574793"/>
            <a:ext cx="5688460" cy="100066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15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mn-lt"/>
              </a:rPr>
              <a:t>Limited responsibility/capacity for human rights protection/fulfilment of positive obligations under international law</a:t>
            </a:r>
          </a:p>
        </p:txBody>
      </p:sp>
    </p:spTree>
    <p:extLst>
      <p:ext uri="{BB962C8B-B14F-4D97-AF65-F5344CB8AC3E}">
        <p14:creationId xmlns:p14="http://schemas.microsoft.com/office/powerpoint/2010/main" val="27471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D19C-C6A4-E640-3975-3EEA36C0FFC8}"/>
              </a:ext>
            </a:extLst>
          </p:cNvPr>
          <p:cNvSpPr>
            <a:spLocks noGrp="1"/>
          </p:cNvSpPr>
          <p:nvPr>
            <p:ph type="title"/>
          </p:nvPr>
        </p:nvSpPr>
        <p:spPr>
          <a:xfrm>
            <a:off x="445378" y="879331"/>
            <a:ext cx="2832078" cy="3661847"/>
          </a:xfrm>
          <a:solidFill>
            <a:schemeClr val="accent3"/>
          </a:solidFill>
        </p:spPr>
        <p:txBody>
          <a:bodyPr/>
          <a:lstStyle/>
          <a:p>
            <a:r>
              <a:rPr lang="en-GB" b="1" dirty="0">
                <a:latin typeface="+mn-lt"/>
              </a:rPr>
              <a:t>To what extent can they protect?</a:t>
            </a:r>
          </a:p>
        </p:txBody>
      </p:sp>
      <p:sp>
        <p:nvSpPr>
          <p:cNvPr id="4" name="Text Placeholder 3">
            <a:extLst>
              <a:ext uri="{FF2B5EF4-FFF2-40B4-BE49-F238E27FC236}">
                <a16:creationId xmlns:a16="http://schemas.microsoft.com/office/drawing/2014/main" id="{DDBFFACF-34AD-E130-D0D3-2290841A5A5B}"/>
              </a:ext>
            </a:extLst>
          </p:cNvPr>
          <p:cNvSpPr>
            <a:spLocks noGrp="1"/>
          </p:cNvSpPr>
          <p:nvPr>
            <p:ph type="body" idx="15"/>
          </p:nvPr>
        </p:nvSpPr>
        <p:spPr>
          <a:xfrm>
            <a:off x="4031690" y="1076075"/>
            <a:ext cx="6735627" cy="322461"/>
          </a:xfrm>
        </p:spPr>
        <p:txBody>
          <a:bodyPr/>
          <a:lstStyle/>
          <a:p>
            <a:r>
              <a:rPr lang="en-GB" b="1" i="1" dirty="0">
                <a:latin typeface="+mn-lt"/>
              </a:rPr>
              <a:t>Effective </a:t>
            </a:r>
            <a:r>
              <a:rPr lang="en-GB" b="1" dirty="0">
                <a:latin typeface="+mn-lt"/>
              </a:rPr>
              <a:t>protection including basic human rights</a:t>
            </a:r>
            <a:endParaRPr lang="en-GB" b="1" i="1" dirty="0">
              <a:latin typeface="+mn-lt"/>
            </a:endParaRPr>
          </a:p>
        </p:txBody>
      </p:sp>
      <p:sp>
        <p:nvSpPr>
          <p:cNvPr id="5" name="Content Placeholder 4">
            <a:extLst>
              <a:ext uri="{FF2B5EF4-FFF2-40B4-BE49-F238E27FC236}">
                <a16:creationId xmlns:a16="http://schemas.microsoft.com/office/drawing/2014/main" id="{B2929F72-3F97-CABA-FB98-D8217AA18C67}"/>
              </a:ext>
            </a:extLst>
          </p:cNvPr>
          <p:cNvSpPr>
            <a:spLocks noGrp="1"/>
          </p:cNvSpPr>
          <p:nvPr>
            <p:ph sz="half" idx="2"/>
          </p:nvPr>
        </p:nvSpPr>
        <p:spPr>
          <a:xfrm>
            <a:off x="4210747" y="2042370"/>
            <a:ext cx="6423005" cy="322461"/>
          </a:xfrm>
        </p:spPr>
        <p:txBody>
          <a:bodyPr>
            <a:normAutofit/>
          </a:bodyPr>
          <a:lstStyle/>
          <a:p>
            <a:pPr marL="0" indent="0">
              <a:buNone/>
            </a:pPr>
            <a:r>
              <a:rPr lang="en-GB" sz="1600" b="1" dirty="0"/>
              <a:t>Risk of persecution below the level of a well-founded fear</a:t>
            </a:r>
          </a:p>
        </p:txBody>
      </p:sp>
      <p:sp>
        <p:nvSpPr>
          <p:cNvPr id="6" name="Text Placeholder 5">
            <a:extLst>
              <a:ext uri="{FF2B5EF4-FFF2-40B4-BE49-F238E27FC236}">
                <a16:creationId xmlns:a16="http://schemas.microsoft.com/office/drawing/2014/main" id="{6B871D9D-E605-90F3-DFAE-B3323DC7DFB6}"/>
              </a:ext>
            </a:extLst>
          </p:cNvPr>
          <p:cNvSpPr>
            <a:spLocks noGrp="1"/>
          </p:cNvSpPr>
          <p:nvPr>
            <p:ph type="body" sz="quarter" idx="16"/>
          </p:nvPr>
        </p:nvSpPr>
        <p:spPr>
          <a:xfrm>
            <a:off x="4031689" y="1564229"/>
            <a:ext cx="3375977" cy="478141"/>
          </a:xfrm>
        </p:spPr>
        <p:txBody>
          <a:bodyPr/>
          <a:lstStyle/>
          <a:p>
            <a:r>
              <a:rPr lang="en-GB" b="1" dirty="0">
                <a:latin typeface="+mn-lt"/>
              </a:rPr>
              <a:t>Refugee Convention</a:t>
            </a:r>
          </a:p>
        </p:txBody>
      </p:sp>
      <p:sp>
        <p:nvSpPr>
          <p:cNvPr id="7" name="Content Placeholder 6">
            <a:extLst>
              <a:ext uri="{FF2B5EF4-FFF2-40B4-BE49-F238E27FC236}">
                <a16:creationId xmlns:a16="http://schemas.microsoft.com/office/drawing/2014/main" id="{6C79B25E-D377-B6C4-59E4-92589242FC17}"/>
              </a:ext>
            </a:extLst>
          </p:cNvPr>
          <p:cNvSpPr>
            <a:spLocks noGrp="1"/>
          </p:cNvSpPr>
          <p:nvPr>
            <p:ph sz="quarter" idx="4"/>
          </p:nvPr>
        </p:nvSpPr>
        <p:spPr>
          <a:xfrm>
            <a:off x="4210747" y="2932306"/>
            <a:ext cx="5940120" cy="826178"/>
          </a:xfrm>
        </p:spPr>
        <p:txBody>
          <a:bodyPr>
            <a:noAutofit/>
          </a:bodyPr>
          <a:lstStyle/>
          <a:p>
            <a:r>
              <a:rPr lang="en-GB" sz="1600" b="1" dirty="0"/>
              <a:t>Effective and non-temporary;</a:t>
            </a:r>
          </a:p>
          <a:p>
            <a:r>
              <a:rPr lang="en-GB" sz="1600" b="1" dirty="0"/>
              <a:t>Reasonable steps to prevent, e.g. effective legal system.</a:t>
            </a:r>
          </a:p>
        </p:txBody>
      </p:sp>
      <p:sp>
        <p:nvSpPr>
          <p:cNvPr id="8" name="Text Placeholder 7">
            <a:extLst>
              <a:ext uri="{FF2B5EF4-FFF2-40B4-BE49-F238E27FC236}">
                <a16:creationId xmlns:a16="http://schemas.microsoft.com/office/drawing/2014/main" id="{2E48A142-99B1-0529-8A13-EE71A2F9A61B}"/>
              </a:ext>
            </a:extLst>
          </p:cNvPr>
          <p:cNvSpPr>
            <a:spLocks noGrp="1"/>
          </p:cNvSpPr>
          <p:nvPr>
            <p:ph type="body" sz="quarter" idx="17"/>
          </p:nvPr>
        </p:nvSpPr>
        <p:spPr>
          <a:xfrm>
            <a:off x="4084157" y="3853798"/>
            <a:ext cx="6423005" cy="322462"/>
          </a:xfrm>
        </p:spPr>
        <p:txBody>
          <a:bodyPr/>
          <a:lstStyle/>
          <a:p>
            <a:r>
              <a:rPr lang="en-GB" b="1" dirty="0">
                <a:latin typeface="+mn-lt"/>
              </a:rPr>
              <a:t>UK, Horvath [2000] UKHL 37, Nationality and Borders Act </a:t>
            </a:r>
          </a:p>
        </p:txBody>
      </p:sp>
      <p:sp>
        <p:nvSpPr>
          <p:cNvPr id="9" name="Content Placeholder 8">
            <a:extLst>
              <a:ext uri="{FF2B5EF4-FFF2-40B4-BE49-F238E27FC236}">
                <a16:creationId xmlns:a16="http://schemas.microsoft.com/office/drawing/2014/main" id="{6312F808-D813-7CA2-9143-5A4A2C6615CF}"/>
              </a:ext>
            </a:extLst>
          </p:cNvPr>
          <p:cNvSpPr>
            <a:spLocks noGrp="1"/>
          </p:cNvSpPr>
          <p:nvPr>
            <p:ph sz="quarter" idx="14"/>
          </p:nvPr>
        </p:nvSpPr>
        <p:spPr>
          <a:xfrm>
            <a:off x="4210747" y="4438348"/>
            <a:ext cx="6169827" cy="638861"/>
          </a:xfrm>
        </p:spPr>
        <p:txBody>
          <a:bodyPr>
            <a:noAutofit/>
          </a:bodyPr>
          <a:lstStyle/>
          <a:p>
            <a:r>
              <a:rPr lang="en-GB" sz="1600" b="1" dirty="0"/>
              <a:t>System of protection is one which is generally effective</a:t>
            </a:r>
          </a:p>
          <a:p>
            <a:r>
              <a:rPr lang="en-GB" sz="1600" b="1" dirty="0"/>
              <a:t>Article (2) ‘takes reasonable steps’, e.g. effective legal system </a:t>
            </a:r>
          </a:p>
        </p:txBody>
      </p:sp>
      <p:sp>
        <p:nvSpPr>
          <p:cNvPr id="10" name="Text Placeholder 7">
            <a:extLst>
              <a:ext uri="{FF2B5EF4-FFF2-40B4-BE49-F238E27FC236}">
                <a16:creationId xmlns:a16="http://schemas.microsoft.com/office/drawing/2014/main" id="{FCE23FD6-D3A1-F548-E104-06C6B5CED373}"/>
              </a:ext>
            </a:extLst>
          </p:cNvPr>
          <p:cNvSpPr txBox="1">
            <a:spLocks/>
          </p:cNvSpPr>
          <p:nvPr/>
        </p:nvSpPr>
        <p:spPr>
          <a:xfrm>
            <a:off x="4031689" y="2600869"/>
            <a:ext cx="3889686" cy="24210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1" dirty="0">
                <a:latin typeface="+mn-lt"/>
              </a:rPr>
              <a:t>EU, Qualification Directive  </a:t>
            </a:r>
          </a:p>
        </p:txBody>
      </p:sp>
    </p:spTree>
    <p:extLst>
      <p:ext uri="{BB962C8B-B14F-4D97-AF65-F5344CB8AC3E}">
        <p14:creationId xmlns:p14="http://schemas.microsoft.com/office/powerpoint/2010/main" val="324904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995C-93E7-0AD3-9D83-E18B51798875}"/>
              </a:ext>
            </a:extLst>
          </p:cNvPr>
          <p:cNvSpPr>
            <a:spLocks noGrp="1"/>
          </p:cNvSpPr>
          <p:nvPr>
            <p:ph type="title"/>
          </p:nvPr>
        </p:nvSpPr>
        <p:spPr>
          <a:xfrm>
            <a:off x="7007450" y="958133"/>
            <a:ext cx="4388736" cy="1216436"/>
          </a:xfrm>
        </p:spPr>
        <p:txBody>
          <a:bodyPr/>
          <a:lstStyle/>
          <a:p>
            <a:r>
              <a:rPr lang="en-GB" sz="2400" b="1" dirty="0">
                <a:latin typeface="+mn-lt"/>
              </a:rPr>
              <a:t>Where can they protect:</a:t>
            </a:r>
            <a:br>
              <a:rPr lang="en-GB" sz="2400" b="1" dirty="0">
                <a:latin typeface="+mn-lt"/>
              </a:rPr>
            </a:br>
            <a:r>
              <a:rPr lang="en-GB" sz="2400" b="1" dirty="0">
                <a:latin typeface="+mn-lt"/>
              </a:rPr>
              <a:t>internal protection alternative</a:t>
            </a:r>
          </a:p>
        </p:txBody>
      </p:sp>
      <p:sp>
        <p:nvSpPr>
          <p:cNvPr id="6" name="Text Placeholder 5">
            <a:extLst>
              <a:ext uri="{FF2B5EF4-FFF2-40B4-BE49-F238E27FC236}">
                <a16:creationId xmlns:a16="http://schemas.microsoft.com/office/drawing/2014/main" id="{BDF32D55-83CD-03C8-1264-8B9D2DD90F92}"/>
              </a:ext>
            </a:extLst>
          </p:cNvPr>
          <p:cNvSpPr>
            <a:spLocks noGrp="1"/>
          </p:cNvSpPr>
          <p:nvPr>
            <p:ph type="body" sz="quarter" idx="16"/>
          </p:nvPr>
        </p:nvSpPr>
        <p:spPr>
          <a:xfrm>
            <a:off x="7239211" y="2061369"/>
            <a:ext cx="4245031" cy="419408"/>
          </a:xfrm>
        </p:spPr>
        <p:txBody>
          <a:bodyPr/>
          <a:lstStyle/>
          <a:p>
            <a:r>
              <a:rPr lang="en-GB" b="1" dirty="0">
                <a:latin typeface="+mn-lt"/>
              </a:rPr>
              <a:t>EU Qualification Directive, art 8</a:t>
            </a:r>
          </a:p>
        </p:txBody>
      </p:sp>
      <p:sp>
        <p:nvSpPr>
          <p:cNvPr id="7" name="Content Placeholder 6">
            <a:extLst>
              <a:ext uri="{FF2B5EF4-FFF2-40B4-BE49-F238E27FC236}">
                <a16:creationId xmlns:a16="http://schemas.microsoft.com/office/drawing/2014/main" id="{0DFB2D44-E5A2-38EC-5B70-CB8F8BA8F1CC}"/>
              </a:ext>
            </a:extLst>
          </p:cNvPr>
          <p:cNvSpPr>
            <a:spLocks noGrp="1"/>
          </p:cNvSpPr>
          <p:nvPr>
            <p:ph sz="quarter" idx="4"/>
          </p:nvPr>
        </p:nvSpPr>
        <p:spPr>
          <a:xfrm>
            <a:off x="6963422" y="2575794"/>
            <a:ext cx="4476792" cy="3244372"/>
          </a:xfrm>
        </p:spPr>
        <p:txBody>
          <a:bodyPr>
            <a:normAutofit/>
          </a:bodyPr>
          <a:lstStyle/>
          <a:p>
            <a:pPr marL="228600" indent="-228600">
              <a:buFont typeface="+mj-lt"/>
              <a:buAutoNum type="arabicPeriod"/>
            </a:pPr>
            <a:r>
              <a:rPr lang="en-GB" b="1" dirty="0"/>
              <a:t>…Member States may determine that an applicant is not in need of international protection if in a part of the country of origin, he or she:</a:t>
            </a:r>
          </a:p>
          <a:p>
            <a:pPr marL="742950" lvl="1">
              <a:buFont typeface="+mj-lt"/>
              <a:buAutoNum type="arabicPeriod"/>
            </a:pPr>
            <a:r>
              <a:rPr lang="en-GB" b="1" dirty="0"/>
              <a:t>Has no well-founded fear of being persecuted or is not at real risk of suffering serious harm; or</a:t>
            </a:r>
          </a:p>
          <a:p>
            <a:pPr marL="742950" lvl="1">
              <a:buFont typeface="+mj-lt"/>
              <a:buAutoNum type="arabicPeriod"/>
            </a:pPr>
            <a:r>
              <a:rPr lang="en-GB" b="1" dirty="0"/>
              <a:t>Has access to protection against persecution or serious harm as defined in article 7;</a:t>
            </a:r>
          </a:p>
          <a:p>
            <a:pPr marL="514350" lvl="1" indent="0">
              <a:buNone/>
            </a:pPr>
            <a:r>
              <a:rPr lang="en-GB" b="1" dirty="0"/>
              <a:t>And he or she can safely and legally travel to and gain admittance to that part of the country and can reasonably be expected to settle there.</a:t>
            </a:r>
          </a:p>
          <a:p>
            <a:pPr marL="228600">
              <a:buFont typeface="+mj-lt"/>
              <a:buAutoNum type="arabicPeriod"/>
            </a:pPr>
            <a:r>
              <a:rPr lang="en-GB" b="1" dirty="0"/>
              <a:t>…regard must be had to the general circumstances in that part of the country and the personal situation of the applicant</a:t>
            </a:r>
          </a:p>
        </p:txBody>
      </p:sp>
      <p:sp>
        <p:nvSpPr>
          <p:cNvPr id="8" name="Text Placeholder 7">
            <a:extLst>
              <a:ext uri="{FF2B5EF4-FFF2-40B4-BE49-F238E27FC236}">
                <a16:creationId xmlns:a16="http://schemas.microsoft.com/office/drawing/2014/main" id="{36483A5A-E442-7DCD-5ED3-B4726513B5E9}"/>
              </a:ext>
            </a:extLst>
          </p:cNvPr>
          <p:cNvSpPr>
            <a:spLocks noGrp="1"/>
          </p:cNvSpPr>
          <p:nvPr>
            <p:ph type="body" sz="quarter" idx="17"/>
          </p:nvPr>
        </p:nvSpPr>
        <p:spPr>
          <a:xfrm>
            <a:off x="3287210" y="6367422"/>
            <a:ext cx="8630415" cy="311170"/>
          </a:xfrm>
        </p:spPr>
        <p:txBody>
          <a:bodyPr/>
          <a:lstStyle/>
          <a:p>
            <a:r>
              <a:rPr lang="en-GB" sz="2400" b="1" u="sng" dirty="0">
                <a:solidFill>
                  <a:schemeClr val="bg1"/>
                </a:solidFill>
                <a:latin typeface="+mn-lt"/>
              </a:rPr>
              <a:t>Not applicable when actor of persecution is state</a:t>
            </a:r>
          </a:p>
        </p:txBody>
      </p:sp>
      <p:pic>
        <p:nvPicPr>
          <p:cNvPr id="12" name="Picture 11" descr="A map of the Syrian Arab Republic and the approximates areas of influence for actors involved. This map was last updated December 2022 and included in the 2024 EUAA Country Guidance on Syria. &#10;">
            <a:extLst>
              <a:ext uri="{FF2B5EF4-FFF2-40B4-BE49-F238E27FC236}">
                <a16:creationId xmlns:a16="http://schemas.microsoft.com/office/drawing/2014/main" id="{F0F1CFC9-8898-30EE-B3D0-E857A55C2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9" y="636607"/>
            <a:ext cx="7227369" cy="5584785"/>
          </a:xfrm>
          <a:prstGeom prst="rect">
            <a:avLst/>
          </a:prstGeom>
        </p:spPr>
      </p:pic>
    </p:spTree>
    <p:extLst>
      <p:ext uri="{BB962C8B-B14F-4D97-AF65-F5344CB8AC3E}">
        <p14:creationId xmlns:p14="http://schemas.microsoft.com/office/powerpoint/2010/main" val="3495745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C65A-1E14-02A7-7B47-F193907AF4CE}"/>
              </a:ext>
            </a:extLst>
          </p:cNvPr>
          <p:cNvSpPr>
            <a:spLocks noGrp="1"/>
          </p:cNvSpPr>
          <p:nvPr>
            <p:ph type="title"/>
          </p:nvPr>
        </p:nvSpPr>
        <p:spPr>
          <a:xfrm>
            <a:off x="1193800" y="873930"/>
            <a:ext cx="2971800" cy="787273"/>
          </a:xfrm>
        </p:spPr>
        <p:txBody>
          <a:bodyPr/>
          <a:lstStyle/>
          <a:p>
            <a:r>
              <a:rPr lang="en-GB" sz="2400" b="1" dirty="0">
                <a:latin typeface="+mn-lt"/>
              </a:rPr>
              <a:t>Refugee Determination (Inclusion I)</a:t>
            </a:r>
          </a:p>
        </p:txBody>
      </p:sp>
      <p:sp>
        <p:nvSpPr>
          <p:cNvPr id="7" name="Text Placeholder 4">
            <a:extLst>
              <a:ext uri="{FF2B5EF4-FFF2-40B4-BE49-F238E27FC236}">
                <a16:creationId xmlns:a16="http://schemas.microsoft.com/office/drawing/2014/main" id="{306B7603-C822-8E36-7C86-4F19BF434FC4}"/>
              </a:ext>
            </a:extLst>
          </p:cNvPr>
          <p:cNvSpPr txBox="1">
            <a:spLocks/>
          </p:cNvSpPr>
          <p:nvPr/>
        </p:nvSpPr>
        <p:spPr>
          <a:xfrm>
            <a:off x="1193800" y="2036226"/>
            <a:ext cx="3733800" cy="3579544"/>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spc="150" baseline="0">
                <a:solidFill>
                  <a:schemeClr val="accent3"/>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mj-lt"/>
              <a:buAutoNum type="arabicPeriod"/>
            </a:pPr>
            <a:r>
              <a:rPr lang="en-GB" sz="2000" b="1" dirty="0">
                <a:latin typeface="+mn-lt"/>
              </a:rPr>
              <a:t>Refugee Law in International Law</a:t>
            </a:r>
          </a:p>
          <a:p>
            <a:pPr marL="342900" indent="-342900">
              <a:lnSpc>
                <a:spcPct val="100000"/>
              </a:lnSpc>
              <a:buFont typeface="+mj-lt"/>
              <a:buAutoNum type="arabicPeriod"/>
            </a:pPr>
            <a:r>
              <a:rPr lang="en-GB" sz="2000" b="1" dirty="0">
                <a:latin typeface="+mn-lt"/>
              </a:rPr>
              <a:t>Refugee Definition: Elements</a:t>
            </a:r>
          </a:p>
          <a:p>
            <a:pPr marL="1143000" lvl="1" indent="-457200">
              <a:lnSpc>
                <a:spcPct val="100000"/>
              </a:lnSpc>
              <a:buFont typeface="+mj-lt"/>
              <a:buAutoNum type="alphaLcPeriod"/>
            </a:pPr>
            <a:r>
              <a:rPr lang="en-GB" sz="2000" b="1" dirty="0">
                <a:solidFill>
                  <a:schemeClr val="accent3"/>
                </a:solidFill>
              </a:rPr>
              <a:t>Alienage</a:t>
            </a:r>
          </a:p>
          <a:p>
            <a:pPr marL="1143000" lvl="1" indent="-457200">
              <a:lnSpc>
                <a:spcPct val="100000"/>
              </a:lnSpc>
              <a:buFont typeface="+mj-lt"/>
              <a:buAutoNum type="alphaLcPeriod"/>
            </a:pPr>
            <a:r>
              <a:rPr lang="en-GB" sz="2000" b="1" dirty="0">
                <a:solidFill>
                  <a:schemeClr val="accent3"/>
                </a:solidFill>
              </a:rPr>
              <a:t>Well-founded fear</a:t>
            </a:r>
          </a:p>
          <a:p>
            <a:pPr marL="1143000" lvl="1" indent="-457200">
              <a:lnSpc>
                <a:spcPct val="100000"/>
              </a:lnSpc>
              <a:buFont typeface="+mj-lt"/>
              <a:buAutoNum type="alphaLcPeriod"/>
            </a:pPr>
            <a:r>
              <a:rPr lang="en-GB" sz="2000" b="1" dirty="0">
                <a:solidFill>
                  <a:schemeClr val="accent3"/>
                </a:solidFill>
              </a:rPr>
              <a:t>Persecution </a:t>
            </a:r>
          </a:p>
          <a:p>
            <a:pPr marL="1143000" lvl="1" indent="-457200">
              <a:lnSpc>
                <a:spcPct val="100000"/>
              </a:lnSpc>
              <a:buFont typeface="+mj-lt"/>
              <a:buAutoNum type="alphaLcPeriod"/>
            </a:pPr>
            <a:r>
              <a:rPr lang="en-GB" sz="2000" b="1" dirty="0">
                <a:solidFill>
                  <a:schemeClr val="accent3"/>
                </a:solidFill>
              </a:rPr>
              <a:t>Actors of persecution / protection</a:t>
            </a:r>
          </a:p>
        </p:txBody>
      </p:sp>
    </p:spTree>
    <p:extLst>
      <p:ext uri="{BB962C8B-B14F-4D97-AF65-F5344CB8AC3E}">
        <p14:creationId xmlns:p14="http://schemas.microsoft.com/office/powerpoint/2010/main" val="506532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C8B7-E217-1011-E545-642D7F3B1584}"/>
              </a:ext>
            </a:extLst>
          </p:cNvPr>
          <p:cNvSpPr>
            <a:spLocks noGrp="1"/>
          </p:cNvSpPr>
          <p:nvPr>
            <p:ph type="title"/>
          </p:nvPr>
        </p:nvSpPr>
        <p:spPr>
          <a:xfrm>
            <a:off x="1232891" y="1701800"/>
            <a:ext cx="4604287" cy="762000"/>
          </a:xfrm>
        </p:spPr>
        <p:txBody>
          <a:bodyPr>
            <a:normAutofit/>
          </a:bodyPr>
          <a:lstStyle/>
          <a:p>
            <a:r>
              <a:rPr lang="en-GB" b="1" dirty="0">
                <a:latin typeface="+mn-lt"/>
              </a:rPr>
              <a:t>The Case of </a:t>
            </a:r>
            <a:r>
              <a:rPr lang="en-GB" b="1" dirty="0" err="1">
                <a:latin typeface="+mn-lt"/>
              </a:rPr>
              <a:t>Atah</a:t>
            </a:r>
            <a:endParaRPr lang="en-GB" b="1" dirty="0">
              <a:latin typeface="+mn-lt"/>
            </a:endParaRPr>
          </a:p>
        </p:txBody>
      </p:sp>
      <p:sp>
        <p:nvSpPr>
          <p:cNvPr id="3" name="Text Placeholder 2">
            <a:extLst>
              <a:ext uri="{FF2B5EF4-FFF2-40B4-BE49-F238E27FC236}">
                <a16:creationId xmlns:a16="http://schemas.microsoft.com/office/drawing/2014/main" id="{AFF9D033-AA4E-1D73-E83C-62E791BB4A41}"/>
              </a:ext>
            </a:extLst>
          </p:cNvPr>
          <p:cNvSpPr txBox="1">
            <a:spLocks/>
          </p:cNvSpPr>
          <p:nvPr/>
        </p:nvSpPr>
        <p:spPr>
          <a:xfrm>
            <a:off x="1232891" y="2949575"/>
            <a:ext cx="436944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4"/>
                </a:solidFill>
              </a:rPr>
              <a:t>Is </a:t>
            </a:r>
            <a:r>
              <a:rPr lang="en-GB" b="1" dirty="0" err="1">
                <a:solidFill>
                  <a:schemeClr val="accent4"/>
                </a:solidFill>
              </a:rPr>
              <a:t>Atah</a:t>
            </a:r>
            <a:r>
              <a:rPr lang="en-GB" b="1" dirty="0">
                <a:solidFill>
                  <a:schemeClr val="accent4"/>
                </a:solidFill>
              </a:rPr>
              <a:t> a 1951 Convention refugee?</a:t>
            </a:r>
          </a:p>
        </p:txBody>
      </p:sp>
      <p:sp>
        <p:nvSpPr>
          <p:cNvPr id="4" name="Text Placeholder 2">
            <a:extLst>
              <a:ext uri="{FF2B5EF4-FFF2-40B4-BE49-F238E27FC236}">
                <a16:creationId xmlns:a16="http://schemas.microsoft.com/office/drawing/2014/main" id="{47883AAB-A602-33A5-66B9-13C2214BAD65}"/>
              </a:ext>
            </a:extLst>
          </p:cNvPr>
          <p:cNvSpPr txBox="1">
            <a:spLocks/>
          </p:cNvSpPr>
          <p:nvPr/>
        </p:nvSpPr>
        <p:spPr>
          <a:xfrm>
            <a:off x="7023596" y="765175"/>
            <a:ext cx="41011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accent4"/>
                </a:solidFill>
              </a:rPr>
              <a:t>Exchange with someone completed the opposite task</a:t>
            </a:r>
          </a:p>
        </p:txBody>
      </p:sp>
      <p:sp>
        <p:nvSpPr>
          <p:cNvPr id="5" name="Text Placeholder 2">
            <a:extLst>
              <a:ext uri="{FF2B5EF4-FFF2-40B4-BE49-F238E27FC236}">
                <a16:creationId xmlns:a16="http://schemas.microsoft.com/office/drawing/2014/main" id="{A757C837-EC89-4CA8-0D22-EB4B5D003345}"/>
              </a:ext>
            </a:extLst>
          </p:cNvPr>
          <p:cNvSpPr txBox="1">
            <a:spLocks/>
          </p:cNvSpPr>
          <p:nvPr/>
        </p:nvSpPr>
        <p:spPr>
          <a:xfrm>
            <a:off x="6781800" y="2379239"/>
            <a:ext cx="45847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GB" sz="2400" b="1" dirty="0">
                <a:solidFill>
                  <a:schemeClr val="accent4"/>
                </a:solidFill>
              </a:rPr>
              <a:t>Is </a:t>
            </a:r>
            <a:r>
              <a:rPr lang="en-GB" sz="2400" b="1" dirty="0" err="1">
                <a:solidFill>
                  <a:schemeClr val="accent4"/>
                </a:solidFill>
              </a:rPr>
              <a:t>Atah</a:t>
            </a:r>
            <a:r>
              <a:rPr lang="en-GB" sz="2400" b="1" dirty="0">
                <a:solidFill>
                  <a:schemeClr val="accent4"/>
                </a:solidFill>
              </a:rPr>
              <a:t> outside his country of origin?</a:t>
            </a:r>
          </a:p>
          <a:p>
            <a:pPr marL="514350" indent="-514350">
              <a:buFont typeface="+mj-lt"/>
              <a:buAutoNum type="arabicPeriod"/>
            </a:pPr>
            <a:r>
              <a:rPr lang="en-GB" sz="2400" b="1" dirty="0">
                <a:solidFill>
                  <a:schemeClr val="accent4"/>
                </a:solidFill>
              </a:rPr>
              <a:t>Is there a persecutory act?</a:t>
            </a:r>
          </a:p>
          <a:p>
            <a:pPr marL="514350" indent="-514350">
              <a:buFont typeface="+mj-lt"/>
              <a:buAutoNum type="arabicPeriod"/>
            </a:pPr>
            <a:r>
              <a:rPr lang="en-GB" sz="2400" b="1" dirty="0">
                <a:solidFill>
                  <a:schemeClr val="accent4"/>
                </a:solidFill>
              </a:rPr>
              <a:t>Does he have a well-founded fear of the persecutory act?</a:t>
            </a:r>
          </a:p>
          <a:p>
            <a:pPr marL="514350" indent="-514350">
              <a:buFont typeface="+mj-lt"/>
              <a:buAutoNum type="arabicPeriod"/>
            </a:pPr>
            <a:r>
              <a:rPr lang="en-GB" sz="2400" b="1" dirty="0">
                <a:solidFill>
                  <a:schemeClr val="accent4"/>
                </a:solidFill>
              </a:rPr>
              <a:t>Does he have protection?</a:t>
            </a:r>
          </a:p>
          <a:p>
            <a:pPr marL="514350" indent="-514350">
              <a:buFont typeface="+mj-lt"/>
              <a:buAutoNum type="arabicPeriod"/>
            </a:pPr>
            <a:r>
              <a:rPr lang="en-GB" sz="2400" b="1" dirty="0">
                <a:solidFill>
                  <a:schemeClr val="accent4"/>
                </a:solidFill>
              </a:rPr>
              <a:t>Can he be reasonably expected to rely on other protection?</a:t>
            </a:r>
          </a:p>
          <a:p>
            <a:pPr marL="514350" indent="-514350">
              <a:buFont typeface="+mj-lt"/>
              <a:buAutoNum type="arabicPeriod"/>
            </a:pPr>
            <a:endParaRPr lang="en-GB" b="1" dirty="0">
              <a:solidFill>
                <a:schemeClr val="accent4"/>
              </a:solidFill>
            </a:endParaRPr>
          </a:p>
        </p:txBody>
      </p:sp>
    </p:spTree>
    <p:extLst>
      <p:ext uri="{BB962C8B-B14F-4D97-AF65-F5344CB8AC3E}">
        <p14:creationId xmlns:p14="http://schemas.microsoft.com/office/powerpoint/2010/main" val="29929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7E41-51EC-F138-7399-F241C80FE505}"/>
              </a:ext>
            </a:extLst>
          </p:cNvPr>
          <p:cNvSpPr>
            <a:spLocks noGrp="1"/>
          </p:cNvSpPr>
          <p:nvPr>
            <p:ph type="title"/>
          </p:nvPr>
        </p:nvSpPr>
        <p:spPr>
          <a:xfrm>
            <a:off x="1294760" y="1506221"/>
            <a:ext cx="2971800" cy="787273"/>
          </a:xfrm>
        </p:spPr>
        <p:txBody>
          <a:bodyPr/>
          <a:lstStyle/>
          <a:p>
            <a:r>
              <a:rPr lang="en-GB" sz="1800" b="1" dirty="0">
                <a:latin typeface="+mn-lt"/>
              </a:rPr>
              <a:t>Did you arrive at different conclusions?</a:t>
            </a:r>
          </a:p>
        </p:txBody>
      </p:sp>
      <p:sp>
        <p:nvSpPr>
          <p:cNvPr id="3" name="Text Placeholder 2">
            <a:extLst>
              <a:ext uri="{FF2B5EF4-FFF2-40B4-BE49-F238E27FC236}">
                <a16:creationId xmlns:a16="http://schemas.microsoft.com/office/drawing/2014/main" id="{F0E0E436-B57D-B658-2B57-EC6F2C2303D6}"/>
              </a:ext>
            </a:extLst>
          </p:cNvPr>
          <p:cNvSpPr>
            <a:spLocks noGrp="1"/>
          </p:cNvSpPr>
          <p:nvPr>
            <p:ph type="body" sz="quarter" idx="17"/>
          </p:nvPr>
        </p:nvSpPr>
        <p:spPr/>
        <p:txBody>
          <a:bodyPr>
            <a:noAutofit/>
          </a:bodyPr>
          <a:lstStyle/>
          <a:p>
            <a:pPr>
              <a:lnSpc>
                <a:spcPct val="100000"/>
              </a:lnSpc>
            </a:pPr>
            <a:r>
              <a:rPr lang="en-GB" sz="1600" b="1" dirty="0">
                <a:latin typeface="+mn-lt"/>
              </a:rPr>
              <a:t>What is the significance of detail in the assessment of a claim?</a:t>
            </a:r>
          </a:p>
        </p:txBody>
      </p:sp>
      <p:sp>
        <p:nvSpPr>
          <p:cNvPr id="4" name="Text Placeholder 3">
            <a:extLst>
              <a:ext uri="{FF2B5EF4-FFF2-40B4-BE49-F238E27FC236}">
                <a16:creationId xmlns:a16="http://schemas.microsoft.com/office/drawing/2014/main" id="{F52649E3-4562-1E5F-5FC8-8B1C1E888A36}"/>
              </a:ext>
            </a:extLst>
          </p:cNvPr>
          <p:cNvSpPr>
            <a:spLocks noGrp="1"/>
          </p:cNvSpPr>
          <p:nvPr>
            <p:ph type="body" sz="quarter" idx="18"/>
          </p:nvPr>
        </p:nvSpPr>
        <p:spPr>
          <a:xfrm>
            <a:off x="1294760" y="3689072"/>
            <a:ext cx="2985267" cy="567854"/>
          </a:xfrm>
        </p:spPr>
        <p:txBody>
          <a:bodyPr>
            <a:noAutofit/>
          </a:bodyPr>
          <a:lstStyle/>
          <a:p>
            <a:pPr>
              <a:lnSpc>
                <a:spcPct val="100000"/>
              </a:lnSpc>
            </a:pPr>
            <a:r>
              <a:rPr lang="en-GB" sz="1600" b="1" dirty="0">
                <a:latin typeface="+mn-lt"/>
              </a:rPr>
              <a:t>What is the significance of asking questions that can illicit detail from an applicant?</a:t>
            </a:r>
          </a:p>
        </p:txBody>
      </p:sp>
      <p:sp>
        <p:nvSpPr>
          <p:cNvPr id="6" name="Text Placeholder 5">
            <a:extLst>
              <a:ext uri="{FF2B5EF4-FFF2-40B4-BE49-F238E27FC236}">
                <a16:creationId xmlns:a16="http://schemas.microsoft.com/office/drawing/2014/main" id="{EE31FDB4-32D2-CE05-1A50-4173E26C6008}"/>
              </a:ext>
            </a:extLst>
          </p:cNvPr>
          <p:cNvSpPr>
            <a:spLocks noGrp="1"/>
          </p:cNvSpPr>
          <p:nvPr>
            <p:ph type="body" sz="quarter" idx="20"/>
          </p:nvPr>
        </p:nvSpPr>
        <p:spPr>
          <a:xfrm>
            <a:off x="1294760" y="4701938"/>
            <a:ext cx="2985267" cy="793255"/>
          </a:xfrm>
        </p:spPr>
        <p:txBody>
          <a:bodyPr>
            <a:normAutofit fontScale="92500"/>
          </a:bodyPr>
          <a:lstStyle/>
          <a:p>
            <a:pPr>
              <a:lnSpc>
                <a:spcPct val="110000"/>
              </a:lnSpc>
            </a:pPr>
            <a:r>
              <a:rPr lang="en-GB" b="1" dirty="0">
                <a:latin typeface="+mn-lt"/>
              </a:rPr>
              <a:t>What is the potential harm of including AI in the asylum determination process?</a:t>
            </a:r>
          </a:p>
        </p:txBody>
      </p:sp>
    </p:spTree>
    <p:extLst>
      <p:ext uri="{BB962C8B-B14F-4D97-AF65-F5344CB8AC3E}">
        <p14:creationId xmlns:p14="http://schemas.microsoft.com/office/powerpoint/2010/main" val="305083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69EE-E417-2999-A98E-83E3D8F7BB31}"/>
              </a:ext>
            </a:extLst>
          </p:cNvPr>
          <p:cNvSpPr>
            <a:spLocks noGrp="1"/>
          </p:cNvSpPr>
          <p:nvPr>
            <p:ph type="title"/>
          </p:nvPr>
        </p:nvSpPr>
        <p:spPr>
          <a:xfrm>
            <a:off x="838994" y="382587"/>
            <a:ext cx="10514011" cy="823913"/>
          </a:xfrm>
        </p:spPr>
        <p:txBody>
          <a:bodyPr/>
          <a:lstStyle/>
          <a:p>
            <a:r>
              <a:rPr lang="en-GB" b="1" dirty="0"/>
              <a:t>Next Week, Group Presentations</a:t>
            </a:r>
          </a:p>
        </p:txBody>
      </p:sp>
      <p:sp>
        <p:nvSpPr>
          <p:cNvPr id="4" name="Content Placeholder 3">
            <a:extLst>
              <a:ext uri="{FF2B5EF4-FFF2-40B4-BE49-F238E27FC236}">
                <a16:creationId xmlns:a16="http://schemas.microsoft.com/office/drawing/2014/main" id="{14AB7A36-750D-B3E2-491B-506FD415655D}"/>
              </a:ext>
            </a:extLst>
          </p:cNvPr>
          <p:cNvSpPr>
            <a:spLocks noGrp="1"/>
          </p:cNvSpPr>
          <p:nvPr>
            <p:ph sz="quarter" idx="15"/>
          </p:nvPr>
        </p:nvSpPr>
        <p:spPr>
          <a:xfrm>
            <a:off x="418306" y="2703330"/>
            <a:ext cx="11112499" cy="3646670"/>
          </a:xfrm>
        </p:spPr>
        <p:txBody>
          <a:bodyPr/>
          <a:lstStyle/>
          <a:p>
            <a:pPr algn="l"/>
            <a:r>
              <a:rPr lang="en-GB" sz="2000" b="1" i="0" dirty="0">
                <a:solidFill>
                  <a:srgbClr val="1D2125"/>
                </a:solidFill>
                <a:effectLst/>
                <a:latin typeface="+mn-lt"/>
              </a:rPr>
              <a:t>UNHCR will be revising their </a:t>
            </a:r>
            <a:r>
              <a:rPr lang="en-GB" sz="2000" b="1" i="0" u="none" strike="noStrike" dirty="0">
                <a:solidFill>
                  <a:srgbClr val="0D3273"/>
                </a:solidFill>
                <a:effectLst/>
                <a:latin typeface="+mn-lt"/>
                <a:hlinkClick r:id="rId2"/>
              </a:rPr>
              <a:t>Guidelines on ‘particular social group’</a:t>
            </a:r>
            <a:r>
              <a:rPr lang="en-GB" sz="2000" b="1" i="0" dirty="0">
                <a:solidFill>
                  <a:srgbClr val="1D2125"/>
                </a:solidFill>
                <a:effectLst/>
                <a:latin typeface="+mn-lt"/>
              </a:rPr>
              <a:t> on account of recent developments and increasingly varied interpretations amongst Contracting Parties to the 1951 Convention. Your group has been invited by UNHCR as part of expert consultations to represent your particular jurisdiction. The aim is to provide UNHCR with guidance on why your jurisdiction’s interpretation is the best approach.</a:t>
            </a:r>
          </a:p>
          <a:p>
            <a:pPr algn="l"/>
            <a:r>
              <a:rPr lang="en-GB" sz="1600" b="1" i="0" dirty="0">
                <a:solidFill>
                  <a:srgbClr val="1D2125"/>
                </a:solidFill>
                <a:effectLst/>
                <a:latin typeface="+mn-lt"/>
              </a:rPr>
              <a:t>Groups must prepare a 15-minute PowerPoint presentation briefly summarising the following:</a:t>
            </a:r>
          </a:p>
          <a:p>
            <a:pPr marL="285750" indent="-285750" algn="l">
              <a:lnSpc>
                <a:spcPct val="100000"/>
              </a:lnSpc>
              <a:buFont typeface="Arial" panose="020B0604020202020204" pitchFamily="34" charset="0"/>
              <a:buChar char="•"/>
            </a:pPr>
            <a:r>
              <a:rPr lang="en-GB" sz="1600" b="1" i="0" dirty="0">
                <a:solidFill>
                  <a:srgbClr val="1D2125"/>
                </a:solidFill>
                <a:effectLst/>
                <a:latin typeface="+mn-lt"/>
              </a:rPr>
              <a:t>The main facts of the case;</a:t>
            </a:r>
          </a:p>
          <a:p>
            <a:pPr marL="285750" indent="-285750" algn="l">
              <a:lnSpc>
                <a:spcPct val="100000"/>
              </a:lnSpc>
              <a:buFont typeface="Arial" panose="020B0604020202020204" pitchFamily="34" charset="0"/>
              <a:buChar char="•"/>
            </a:pPr>
            <a:r>
              <a:rPr lang="en-GB" sz="1600" b="1" i="0" dirty="0">
                <a:solidFill>
                  <a:srgbClr val="1D2125"/>
                </a:solidFill>
                <a:effectLst/>
                <a:latin typeface="+mn-lt"/>
              </a:rPr>
              <a:t>The reasoning of the court, explaining the approach followed to define ‘particular social group’;</a:t>
            </a:r>
          </a:p>
          <a:p>
            <a:pPr marL="285750" indent="-285750" algn="l">
              <a:lnSpc>
                <a:spcPct val="100000"/>
              </a:lnSpc>
              <a:buFont typeface="Arial" panose="020B0604020202020204" pitchFamily="34" charset="0"/>
              <a:buChar char="•"/>
            </a:pPr>
            <a:r>
              <a:rPr lang="en-GB" sz="1600" b="1" i="0" dirty="0">
                <a:solidFill>
                  <a:srgbClr val="1D2125"/>
                </a:solidFill>
                <a:effectLst/>
                <a:latin typeface="+mn-lt"/>
              </a:rPr>
              <a:t>The consequences for the claimant(s) of the definition adopted;</a:t>
            </a:r>
          </a:p>
          <a:p>
            <a:pPr marL="285750" indent="-285750" algn="l">
              <a:lnSpc>
                <a:spcPct val="100000"/>
              </a:lnSpc>
              <a:buFont typeface="Arial" panose="020B0604020202020204" pitchFamily="34" charset="0"/>
              <a:buChar char="•"/>
            </a:pPr>
            <a:r>
              <a:rPr lang="en-GB" sz="1600" b="1" i="0" dirty="0">
                <a:solidFill>
                  <a:srgbClr val="1D2125"/>
                </a:solidFill>
                <a:effectLst/>
                <a:latin typeface="+mn-lt"/>
              </a:rPr>
              <a:t>The broader implications and whether the final decision fits with the 2002 UNHCR guidelines.</a:t>
            </a:r>
          </a:p>
          <a:p>
            <a:pPr algn="l"/>
            <a:r>
              <a:rPr lang="en-GB" sz="1600" b="1" i="0" dirty="0">
                <a:solidFill>
                  <a:srgbClr val="1D2125"/>
                </a:solidFill>
                <a:effectLst/>
                <a:latin typeface="+mn-lt"/>
              </a:rPr>
              <a:t>Presentations will take place at the expert meeting held on Monday, 14 October. Presentations will be strictly timed. Once your slides are ready, please, send them by email to </a:t>
            </a:r>
            <a:r>
              <a:rPr lang="en-GB" sz="1600" b="1" i="0" u="none" strike="noStrike" dirty="0">
                <a:solidFill>
                  <a:srgbClr val="0D3273"/>
                </a:solidFill>
                <a:effectLst/>
                <a:latin typeface="+mn-lt"/>
                <a:hlinkClick r:id="rId3"/>
              </a:rPr>
              <a:t>e.allde@qmul.ac.uk</a:t>
            </a:r>
            <a:r>
              <a:rPr lang="en-GB" sz="1600" b="1" i="0" dirty="0">
                <a:solidFill>
                  <a:srgbClr val="1D2125"/>
                </a:solidFill>
                <a:effectLst/>
                <a:latin typeface="+mn-lt"/>
              </a:rPr>
              <a:t> by </a:t>
            </a:r>
            <a:r>
              <a:rPr lang="en-GB" sz="1600" b="1" i="0" u="sng" dirty="0">
                <a:solidFill>
                  <a:srgbClr val="1D2125"/>
                </a:solidFill>
                <a:effectLst/>
                <a:latin typeface="+mn-lt"/>
              </a:rPr>
              <a:t>12:00 PM (noon) on 13 October.</a:t>
            </a:r>
          </a:p>
        </p:txBody>
      </p:sp>
    </p:spTree>
    <p:extLst>
      <p:ext uri="{BB962C8B-B14F-4D97-AF65-F5344CB8AC3E}">
        <p14:creationId xmlns:p14="http://schemas.microsoft.com/office/powerpoint/2010/main" val="3804364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69EE-E417-2999-A98E-83E3D8F7BB31}"/>
              </a:ext>
            </a:extLst>
          </p:cNvPr>
          <p:cNvSpPr>
            <a:spLocks noGrp="1"/>
          </p:cNvSpPr>
          <p:nvPr>
            <p:ph type="title"/>
          </p:nvPr>
        </p:nvSpPr>
        <p:spPr/>
        <p:txBody>
          <a:bodyPr/>
          <a:lstStyle/>
          <a:p>
            <a:r>
              <a:rPr lang="en-GB" b="1" dirty="0"/>
              <a:t>Next Week, Group Presentations</a:t>
            </a:r>
          </a:p>
        </p:txBody>
      </p:sp>
      <p:sp>
        <p:nvSpPr>
          <p:cNvPr id="4" name="Content Placeholder 3">
            <a:extLst>
              <a:ext uri="{FF2B5EF4-FFF2-40B4-BE49-F238E27FC236}">
                <a16:creationId xmlns:a16="http://schemas.microsoft.com/office/drawing/2014/main" id="{14AB7A36-750D-B3E2-491B-506FD415655D}"/>
              </a:ext>
            </a:extLst>
          </p:cNvPr>
          <p:cNvSpPr>
            <a:spLocks noGrp="1"/>
          </p:cNvSpPr>
          <p:nvPr>
            <p:ph sz="quarter" idx="15"/>
          </p:nvPr>
        </p:nvSpPr>
        <p:spPr>
          <a:xfrm>
            <a:off x="459057" y="2409337"/>
            <a:ext cx="2295671" cy="575528"/>
          </a:xfrm>
        </p:spPr>
        <p:txBody>
          <a:bodyPr/>
          <a:lstStyle/>
          <a:p>
            <a:r>
              <a:rPr lang="en-GB" sz="2400" b="1" dirty="0"/>
              <a:t>Canada</a:t>
            </a:r>
          </a:p>
        </p:txBody>
      </p:sp>
      <p:sp>
        <p:nvSpPr>
          <p:cNvPr id="5" name="Content Placeholder 4">
            <a:extLst>
              <a:ext uri="{FF2B5EF4-FFF2-40B4-BE49-F238E27FC236}">
                <a16:creationId xmlns:a16="http://schemas.microsoft.com/office/drawing/2014/main" id="{397E9ED3-2666-45B2-A86A-9065C85CD735}"/>
              </a:ext>
            </a:extLst>
          </p:cNvPr>
          <p:cNvSpPr>
            <a:spLocks noGrp="1"/>
          </p:cNvSpPr>
          <p:nvPr>
            <p:ph sz="half" idx="2"/>
          </p:nvPr>
        </p:nvSpPr>
        <p:spPr>
          <a:xfrm>
            <a:off x="616653" y="3271379"/>
            <a:ext cx="1980477" cy="3167520"/>
          </a:xfrm>
        </p:spPr>
        <p:txBody>
          <a:bodyPr>
            <a:normAutofit/>
          </a:bodyPr>
          <a:lstStyle/>
          <a:p>
            <a:pPr>
              <a:lnSpc>
                <a:spcPct val="100000"/>
              </a:lnSpc>
            </a:pPr>
            <a:r>
              <a:rPr lang="en-GB" sz="2000" b="1" dirty="0">
                <a:solidFill>
                  <a:schemeClr val="tx1">
                    <a:lumMod val="65000"/>
                    <a:lumOff val="35000"/>
                  </a:schemeClr>
                </a:solidFill>
                <a:latin typeface="+mj-lt"/>
              </a:rPr>
              <a:t>Canada (Attorney General) v. Ward [1993] 2 S.C.R. 689, 30 June 1993 (Supreme Court of Canada)</a:t>
            </a:r>
          </a:p>
        </p:txBody>
      </p:sp>
      <p:sp>
        <p:nvSpPr>
          <p:cNvPr id="7" name="Content Placeholder 6">
            <a:extLst>
              <a:ext uri="{FF2B5EF4-FFF2-40B4-BE49-F238E27FC236}">
                <a16:creationId xmlns:a16="http://schemas.microsoft.com/office/drawing/2014/main" id="{095BF9B8-9050-5092-438C-7C2A1159E590}"/>
              </a:ext>
            </a:extLst>
          </p:cNvPr>
          <p:cNvSpPr>
            <a:spLocks noGrp="1"/>
          </p:cNvSpPr>
          <p:nvPr>
            <p:ph sz="quarter" idx="17"/>
          </p:nvPr>
        </p:nvSpPr>
        <p:spPr>
          <a:xfrm>
            <a:off x="2754728" y="2409337"/>
            <a:ext cx="2295671" cy="575528"/>
          </a:xfrm>
        </p:spPr>
        <p:txBody>
          <a:bodyPr/>
          <a:lstStyle/>
          <a:p>
            <a:r>
              <a:rPr lang="en-GB" sz="2400" b="1" dirty="0"/>
              <a:t>United Kingdom</a:t>
            </a:r>
          </a:p>
        </p:txBody>
      </p:sp>
      <p:sp>
        <p:nvSpPr>
          <p:cNvPr id="8" name="Content Placeholder 7">
            <a:extLst>
              <a:ext uri="{FF2B5EF4-FFF2-40B4-BE49-F238E27FC236}">
                <a16:creationId xmlns:a16="http://schemas.microsoft.com/office/drawing/2014/main" id="{725E0CD0-86B4-6056-5C7C-F0A6891336C8}"/>
              </a:ext>
            </a:extLst>
          </p:cNvPr>
          <p:cNvSpPr>
            <a:spLocks noGrp="1"/>
          </p:cNvSpPr>
          <p:nvPr>
            <p:ph sz="quarter" idx="4"/>
          </p:nvPr>
        </p:nvSpPr>
        <p:spPr>
          <a:xfrm>
            <a:off x="2912324" y="3262350"/>
            <a:ext cx="1980477" cy="3176549"/>
          </a:xfrm>
        </p:spPr>
        <p:txBody>
          <a:bodyPr>
            <a:normAutofit fontScale="92500" lnSpcReduction="10000"/>
          </a:bodyPr>
          <a:lstStyle/>
          <a:p>
            <a:pPr>
              <a:lnSpc>
                <a:spcPct val="100000"/>
              </a:lnSpc>
            </a:pPr>
            <a:r>
              <a:rPr lang="en-GB" sz="2000" b="1" dirty="0">
                <a:solidFill>
                  <a:schemeClr val="tx1">
                    <a:lumMod val="65000"/>
                    <a:lumOff val="35000"/>
                  </a:schemeClr>
                </a:solidFill>
                <a:latin typeface="+mj-lt"/>
              </a:rPr>
              <a:t>Islam v. Secretary of State for the Home Department; R v. Immigration Appeal Tribunal and Another, ex </a:t>
            </a:r>
            <a:r>
              <a:rPr lang="en-GB" sz="2000" b="1" dirty="0" err="1">
                <a:solidFill>
                  <a:schemeClr val="tx1">
                    <a:lumMod val="65000"/>
                    <a:lumOff val="35000"/>
                  </a:schemeClr>
                </a:solidFill>
                <a:latin typeface="+mj-lt"/>
              </a:rPr>
              <a:t>parte</a:t>
            </a:r>
            <a:r>
              <a:rPr lang="en-GB" sz="2000" b="1" dirty="0">
                <a:solidFill>
                  <a:schemeClr val="tx1">
                    <a:lumMod val="65000"/>
                    <a:lumOff val="35000"/>
                  </a:schemeClr>
                </a:solidFill>
                <a:latin typeface="+mj-lt"/>
              </a:rPr>
              <a:t> Shah [1999] UKHL 20, 25 March 1999 (UK House of Lords)</a:t>
            </a:r>
          </a:p>
        </p:txBody>
      </p:sp>
      <p:sp>
        <p:nvSpPr>
          <p:cNvPr id="10" name="Content Placeholder 9">
            <a:extLst>
              <a:ext uri="{FF2B5EF4-FFF2-40B4-BE49-F238E27FC236}">
                <a16:creationId xmlns:a16="http://schemas.microsoft.com/office/drawing/2014/main" id="{1663F3A3-79C0-6C4B-AA45-164289621517}"/>
              </a:ext>
            </a:extLst>
          </p:cNvPr>
          <p:cNvSpPr>
            <a:spLocks noGrp="1"/>
          </p:cNvSpPr>
          <p:nvPr>
            <p:ph sz="quarter" idx="16"/>
          </p:nvPr>
        </p:nvSpPr>
        <p:spPr>
          <a:xfrm>
            <a:off x="4947368" y="2416328"/>
            <a:ext cx="2295671" cy="575528"/>
          </a:xfrm>
        </p:spPr>
        <p:txBody>
          <a:bodyPr/>
          <a:lstStyle/>
          <a:p>
            <a:r>
              <a:rPr lang="en-GB" sz="2400" b="1" dirty="0"/>
              <a:t>Australia</a:t>
            </a:r>
          </a:p>
        </p:txBody>
      </p:sp>
      <p:sp>
        <p:nvSpPr>
          <p:cNvPr id="11" name="Content Placeholder 10">
            <a:extLst>
              <a:ext uri="{FF2B5EF4-FFF2-40B4-BE49-F238E27FC236}">
                <a16:creationId xmlns:a16="http://schemas.microsoft.com/office/drawing/2014/main" id="{98376865-D066-FABC-56F3-6D37C1F4274D}"/>
              </a:ext>
            </a:extLst>
          </p:cNvPr>
          <p:cNvSpPr>
            <a:spLocks noGrp="1"/>
          </p:cNvSpPr>
          <p:nvPr>
            <p:ph sz="quarter" idx="14"/>
          </p:nvPr>
        </p:nvSpPr>
        <p:spPr>
          <a:xfrm>
            <a:off x="5104964" y="3262351"/>
            <a:ext cx="1980477" cy="3176548"/>
          </a:xfrm>
        </p:spPr>
        <p:txBody>
          <a:bodyPr>
            <a:normAutofit/>
          </a:bodyPr>
          <a:lstStyle/>
          <a:p>
            <a:pPr>
              <a:lnSpc>
                <a:spcPct val="100000"/>
              </a:lnSpc>
            </a:pPr>
            <a:r>
              <a:rPr lang="en-GB" sz="2000" b="1" i="1" dirty="0">
                <a:solidFill>
                  <a:schemeClr val="tx1">
                    <a:lumMod val="65000"/>
                    <a:lumOff val="35000"/>
                  </a:schemeClr>
                </a:solidFill>
                <a:effectLst/>
                <a:latin typeface="+mj-lt"/>
              </a:rPr>
              <a:t>A and Another v Minister for Immigration and Ethnic Affairs and Another</a:t>
            </a:r>
            <a:r>
              <a:rPr lang="en-GB" sz="2000" b="1" i="0" dirty="0">
                <a:solidFill>
                  <a:schemeClr val="tx1">
                    <a:lumMod val="65000"/>
                    <a:lumOff val="35000"/>
                  </a:schemeClr>
                </a:solidFill>
                <a:effectLst/>
                <a:latin typeface="+mj-lt"/>
              </a:rPr>
              <a:t>, [1997], Australia: High Court, 24 February 1997</a:t>
            </a:r>
            <a:endParaRPr lang="en-GB" sz="2000" b="1" dirty="0">
              <a:solidFill>
                <a:schemeClr val="tx1">
                  <a:lumMod val="65000"/>
                  <a:lumOff val="35000"/>
                </a:schemeClr>
              </a:solidFill>
              <a:latin typeface="+mj-lt"/>
            </a:endParaRPr>
          </a:p>
        </p:txBody>
      </p:sp>
      <p:sp>
        <p:nvSpPr>
          <p:cNvPr id="13" name="Content Placeholder 12">
            <a:extLst>
              <a:ext uri="{FF2B5EF4-FFF2-40B4-BE49-F238E27FC236}">
                <a16:creationId xmlns:a16="http://schemas.microsoft.com/office/drawing/2014/main" id="{3104C27D-7A43-A7C3-2239-8426C3C7F5E5}"/>
              </a:ext>
            </a:extLst>
          </p:cNvPr>
          <p:cNvSpPr>
            <a:spLocks noGrp="1"/>
          </p:cNvSpPr>
          <p:nvPr>
            <p:ph sz="quarter" idx="19"/>
          </p:nvPr>
        </p:nvSpPr>
        <p:spPr>
          <a:xfrm>
            <a:off x="7243039" y="2445532"/>
            <a:ext cx="2295671" cy="575528"/>
          </a:xfrm>
        </p:spPr>
        <p:txBody>
          <a:bodyPr/>
          <a:lstStyle/>
          <a:p>
            <a:r>
              <a:rPr lang="en-GB" sz="2400" b="1" dirty="0"/>
              <a:t>USA</a:t>
            </a:r>
          </a:p>
        </p:txBody>
      </p:sp>
      <p:sp>
        <p:nvSpPr>
          <p:cNvPr id="14" name="Content Placeholder 13">
            <a:extLst>
              <a:ext uri="{FF2B5EF4-FFF2-40B4-BE49-F238E27FC236}">
                <a16:creationId xmlns:a16="http://schemas.microsoft.com/office/drawing/2014/main" id="{43100C94-7EF9-0757-9ED7-D0C2504B1788}"/>
              </a:ext>
            </a:extLst>
          </p:cNvPr>
          <p:cNvSpPr>
            <a:spLocks noGrp="1"/>
          </p:cNvSpPr>
          <p:nvPr>
            <p:ph sz="quarter" idx="18"/>
          </p:nvPr>
        </p:nvSpPr>
        <p:spPr>
          <a:xfrm>
            <a:off x="7389005" y="3271379"/>
            <a:ext cx="1890671" cy="3167520"/>
          </a:xfrm>
        </p:spPr>
        <p:txBody>
          <a:bodyPr>
            <a:normAutofit/>
          </a:bodyPr>
          <a:lstStyle/>
          <a:p>
            <a:pPr>
              <a:lnSpc>
                <a:spcPct val="100000"/>
              </a:lnSpc>
            </a:pPr>
            <a:r>
              <a:rPr lang="en-GB" sz="2000" b="1" dirty="0">
                <a:solidFill>
                  <a:schemeClr val="tx1">
                    <a:lumMod val="65000"/>
                    <a:lumOff val="35000"/>
                  </a:schemeClr>
                </a:solidFill>
                <a:latin typeface="+mj-lt"/>
              </a:rPr>
              <a:t>Matter of KASINGA, 21 I&amp;N Dec. 257 (BIA 1996)</a:t>
            </a:r>
          </a:p>
        </p:txBody>
      </p:sp>
      <p:sp>
        <p:nvSpPr>
          <p:cNvPr id="15" name="Content Placeholder 13">
            <a:extLst>
              <a:ext uri="{FF2B5EF4-FFF2-40B4-BE49-F238E27FC236}">
                <a16:creationId xmlns:a16="http://schemas.microsoft.com/office/drawing/2014/main" id="{647781F0-81A4-E63C-8B7A-25B51F3FA62B}"/>
              </a:ext>
            </a:extLst>
          </p:cNvPr>
          <p:cNvSpPr txBox="1">
            <a:spLocks/>
          </p:cNvSpPr>
          <p:nvPr/>
        </p:nvSpPr>
        <p:spPr>
          <a:xfrm>
            <a:off x="9538711" y="3241059"/>
            <a:ext cx="1933606" cy="3197840"/>
          </a:xfrm>
          <a:prstGeom prst="rect">
            <a:avLst/>
          </a:prstGeom>
        </p:spPr>
        <p:txBody>
          <a:bodyPr vert="horz" lIns="91440" tIns="45720" rIns="91440" bIns="45720" rtlCol="0">
            <a:normAutofit/>
          </a:bodyPr>
          <a:lstStyle>
            <a:lvl1pPr marL="0" indent="0" algn="ctr" defTabSz="914400" rtl="0" eaLnBrk="1" latinLnBrk="0" hangingPunct="1">
              <a:lnSpc>
                <a:spcPts val="16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accent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000" b="1" i="0" dirty="0">
                <a:solidFill>
                  <a:schemeClr val="tx1">
                    <a:lumMod val="65000"/>
                    <a:lumOff val="35000"/>
                  </a:schemeClr>
                </a:solidFill>
                <a:effectLst/>
                <a:latin typeface="+mj-lt"/>
              </a:rPr>
              <a:t>CJEU - C-199/12, C-200/12 and C-201/12, Minister </a:t>
            </a:r>
            <a:r>
              <a:rPr lang="en-GB" sz="2000" b="1" i="0" dirty="0" err="1">
                <a:solidFill>
                  <a:schemeClr val="tx1">
                    <a:lumMod val="65000"/>
                    <a:lumOff val="35000"/>
                  </a:schemeClr>
                </a:solidFill>
                <a:effectLst/>
                <a:latin typeface="+mj-lt"/>
              </a:rPr>
              <a:t>voor</a:t>
            </a:r>
            <a:r>
              <a:rPr lang="en-GB" sz="2000" b="1" i="0" dirty="0">
                <a:solidFill>
                  <a:schemeClr val="tx1">
                    <a:lumMod val="65000"/>
                    <a:lumOff val="35000"/>
                  </a:schemeClr>
                </a:solidFill>
                <a:effectLst/>
                <a:latin typeface="+mj-lt"/>
              </a:rPr>
              <a:t> </a:t>
            </a:r>
            <a:r>
              <a:rPr lang="en-GB" sz="2000" b="1" i="0" dirty="0" err="1">
                <a:solidFill>
                  <a:schemeClr val="tx1">
                    <a:lumMod val="65000"/>
                    <a:lumOff val="35000"/>
                  </a:schemeClr>
                </a:solidFill>
                <a:effectLst/>
                <a:latin typeface="+mj-lt"/>
              </a:rPr>
              <a:t>Immigratie</a:t>
            </a:r>
            <a:r>
              <a:rPr lang="en-GB" sz="2000" b="1" i="0" dirty="0">
                <a:solidFill>
                  <a:schemeClr val="tx1">
                    <a:lumMod val="65000"/>
                    <a:lumOff val="35000"/>
                  </a:schemeClr>
                </a:solidFill>
                <a:effectLst/>
                <a:latin typeface="+mj-lt"/>
              </a:rPr>
              <a:t> </a:t>
            </a:r>
            <a:r>
              <a:rPr lang="en-GB" sz="2000" b="1" i="0" dirty="0" err="1">
                <a:solidFill>
                  <a:schemeClr val="tx1">
                    <a:lumMod val="65000"/>
                    <a:lumOff val="35000"/>
                  </a:schemeClr>
                </a:solidFill>
                <a:effectLst/>
                <a:latin typeface="+mj-lt"/>
              </a:rPr>
              <a:t>en</a:t>
            </a:r>
            <a:r>
              <a:rPr lang="en-GB" sz="2000" b="1" i="0" dirty="0">
                <a:solidFill>
                  <a:schemeClr val="tx1">
                    <a:lumMod val="65000"/>
                    <a:lumOff val="35000"/>
                  </a:schemeClr>
                </a:solidFill>
                <a:effectLst/>
                <a:latin typeface="+mj-lt"/>
              </a:rPr>
              <a:t> </a:t>
            </a:r>
            <a:r>
              <a:rPr lang="en-GB" sz="2000" b="1" i="0" dirty="0" err="1">
                <a:solidFill>
                  <a:schemeClr val="tx1">
                    <a:lumMod val="65000"/>
                    <a:lumOff val="35000"/>
                  </a:schemeClr>
                </a:solidFill>
                <a:effectLst/>
                <a:latin typeface="+mj-lt"/>
              </a:rPr>
              <a:t>Asiel</a:t>
            </a:r>
            <a:r>
              <a:rPr lang="en-GB" sz="2000" b="1" i="0" dirty="0">
                <a:solidFill>
                  <a:schemeClr val="tx1">
                    <a:lumMod val="65000"/>
                    <a:lumOff val="35000"/>
                  </a:schemeClr>
                </a:solidFill>
                <a:effectLst/>
                <a:latin typeface="+mj-lt"/>
              </a:rPr>
              <a:t> v X, Y and Z</a:t>
            </a:r>
          </a:p>
        </p:txBody>
      </p:sp>
      <p:sp>
        <p:nvSpPr>
          <p:cNvPr id="16" name="Content Placeholder 12">
            <a:extLst>
              <a:ext uri="{FF2B5EF4-FFF2-40B4-BE49-F238E27FC236}">
                <a16:creationId xmlns:a16="http://schemas.microsoft.com/office/drawing/2014/main" id="{D263F7C8-4A19-F3FA-D657-77EB5263F724}"/>
              </a:ext>
            </a:extLst>
          </p:cNvPr>
          <p:cNvSpPr txBox="1">
            <a:spLocks/>
          </p:cNvSpPr>
          <p:nvPr/>
        </p:nvSpPr>
        <p:spPr>
          <a:xfrm>
            <a:off x="9279676" y="2409337"/>
            <a:ext cx="2295671" cy="575528"/>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spc="150" baseline="0">
                <a:solidFill>
                  <a:schemeClr val="tx1">
                    <a:lumMod val="75000"/>
                    <a:lumOff val="2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t>European Union</a:t>
            </a:r>
          </a:p>
        </p:txBody>
      </p:sp>
    </p:spTree>
    <p:extLst>
      <p:ext uri="{BB962C8B-B14F-4D97-AF65-F5344CB8AC3E}">
        <p14:creationId xmlns:p14="http://schemas.microsoft.com/office/powerpoint/2010/main" val="3130022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CC56-4556-BB7B-8A6A-E312F5128BE5}"/>
              </a:ext>
            </a:extLst>
          </p:cNvPr>
          <p:cNvSpPr>
            <a:spLocks noGrp="1"/>
          </p:cNvSpPr>
          <p:nvPr>
            <p:ph type="title"/>
          </p:nvPr>
        </p:nvSpPr>
        <p:spPr/>
        <p:txBody>
          <a:bodyPr/>
          <a:lstStyle/>
          <a:p>
            <a:r>
              <a:rPr lang="en-GB" dirty="0"/>
              <a:t>Submit Essay Topics</a:t>
            </a:r>
          </a:p>
        </p:txBody>
      </p:sp>
      <p:sp>
        <p:nvSpPr>
          <p:cNvPr id="4" name="Text Placeholder 3">
            <a:extLst>
              <a:ext uri="{FF2B5EF4-FFF2-40B4-BE49-F238E27FC236}">
                <a16:creationId xmlns:a16="http://schemas.microsoft.com/office/drawing/2014/main" id="{A626BCD0-ED1E-BC41-D01B-09C28A3947D2}"/>
              </a:ext>
            </a:extLst>
          </p:cNvPr>
          <p:cNvSpPr>
            <a:spLocks noGrp="1"/>
          </p:cNvSpPr>
          <p:nvPr>
            <p:ph type="body" sz="quarter" idx="18"/>
          </p:nvPr>
        </p:nvSpPr>
        <p:spPr/>
        <p:txBody>
          <a:bodyPr>
            <a:normAutofit/>
          </a:bodyPr>
          <a:lstStyle/>
          <a:p>
            <a:r>
              <a:rPr lang="en-GB" sz="2000" b="1" dirty="0"/>
              <a:t>11 October Deadline</a:t>
            </a:r>
          </a:p>
        </p:txBody>
      </p:sp>
      <p:sp>
        <p:nvSpPr>
          <p:cNvPr id="5" name="Text Placeholder 4">
            <a:extLst>
              <a:ext uri="{FF2B5EF4-FFF2-40B4-BE49-F238E27FC236}">
                <a16:creationId xmlns:a16="http://schemas.microsoft.com/office/drawing/2014/main" id="{7BD92D9D-20EF-2D02-132D-2E359DCB98E4}"/>
              </a:ext>
            </a:extLst>
          </p:cNvPr>
          <p:cNvSpPr>
            <a:spLocks noGrp="1"/>
          </p:cNvSpPr>
          <p:nvPr>
            <p:ph type="body" sz="quarter" idx="19"/>
          </p:nvPr>
        </p:nvSpPr>
        <p:spPr>
          <a:xfrm>
            <a:off x="1294760" y="3986690"/>
            <a:ext cx="3879124" cy="575289"/>
          </a:xfrm>
        </p:spPr>
        <p:txBody>
          <a:bodyPr>
            <a:noAutofit/>
          </a:bodyPr>
          <a:lstStyle/>
          <a:p>
            <a:r>
              <a:rPr lang="en-GB" sz="2000" b="1" dirty="0"/>
              <a:t>Formative deadline 08 Nov</a:t>
            </a:r>
          </a:p>
        </p:txBody>
      </p:sp>
    </p:spTree>
    <p:extLst>
      <p:ext uri="{BB962C8B-B14F-4D97-AF65-F5344CB8AC3E}">
        <p14:creationId xmlns:p14="http://schemas.microsoft.com/office/powerpoint/2010/main" val="28814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3861-D25A-3242-6BF8-FD02A204A236}"/>
              </a:ext>
            </a:extLst>
          </p:cNvPr>
          <p:cNvSpPr>
            <a:spLocks noGrp="1"/>
          </p:cNvSpPr>
          <p:nvPr>
            <p:ph type="title"/>
          </p:nvPr>
        </p:nvSpPr>
        <p:spPr/>
        <p:txBody>
          <a:bodyPr/>
          <a:lstStyle/>
          <a:p>
            <a:r>
              <a:rPr lang="en-GB" b="1" dirty="0">
                <a:latin typeface="+mn-lt"/>
              </a:rPr>
              <a:t>International Refugee Law within the System of  International Law</a:t>
            </a:r>
          </a:p>
        </p:txBody>
      </p:sp>
      <p:sp>
        <p:nvSpPr>
          <p:cNvPr id="3" name="Text Placeholder 2">
            <a:extLst>
              <a:ext uri="{FF2B5EF4-FFF2-40B4-BE49-F238E27FC236}">
                <a16:creationId xmlns:a16="http://schemas.microsoft.com/office/drawing/2014/main" id="{AE0C41EE-F964-1C0A-2A5D-0B653B92820B}"/>
              </a:ext>
            </a:extLst>
          </p:cNvPr>
          <p:cNvSpPr>
            <a:spLocks noGrp="1"/>
          </p:cNvSpPr>
          <p:nvPr>
            <p:ph type="body" sz="quarter" idx="15"/>
          </p:nvPr>
        </p:nvSpPr>
        <p:spPr>
          <a:xfrm>
            <a:off x="5029200" y="1385055"/>
            <a:ext cx="2115103" cy="800752"/>
          </a:xfrm>
        </p:spPr>
        <p:txBody>
          <a:bodyPr>
            <a:normAutofit/>
          </a:bodyPr>
          <a:lstStyle/>
          <a:p>
            <a:r>
              <a:rPr lang="en-GB" sz="1600" b="1" dirty="0">
                <a:latin typeface="+mn-lt"/>
              </a:rPr>
              <a:t>International Human Rights Law</a:t>
            </a:r>
          </a:p>
        </p:txBody>
      </p:sp>
      <p:sp>
        <p:nvSpPr>
          <p:cNvPr id="4" name="Text Placeholder 3">
            <a:extLst>
              <a:ext uri="{FF2B5EF4-FFF2-40B4-BE49-F238E27FC236}">
                <a16:creationId xmlns:a16="http://schemas.microsoft.com/office/drawing/2014/main" id="{CF221464-B7BC-0EAB-032E-24268EC8EB74}"/>
              </a:ext>
            </a:extLst>
          </p:cNvPr>
          <p:cNvSpPr>
            <a:spLocks noGrp="1"/>
          </p:cNvSpPr>
          <p:nvPr>
            <p:ph type="body" sz="quarter" idx="20"/>
          </p:nvPr>
        </p:nvSpPr>
        <p:spPr>
          <a:xfrm>
            <a:off x="3976992" y="1829294"/>
            <a:ext cx="1183179" cy="492025"/>
          </a:xfrm>
        </p:spPr>
        <p:txBody>
          <a:bodyPr/>
          <a:lstStyle/>
          <a:p>
            <a:r>
              <a:rPr lang="en-GB" sz="1400" b="1" dirty="0"/>
              <a:t>UNCAT</a:t>
            </a:r>
            <a:endParaRPr lang="en-GB" b="1" dirty="0"/>
          </a:p>
        </p:txBody>
      </p:sp>
      <p:sp>
        <p:nvSpPr>
          <p:cNvPr id="5" name="Text Placeholder 4">
            <a:extLst>
              <a:ext uri="{FF2B5EF4-FFF2-40B4-BE49-F238E27FC236}">
                <a16:creationId xmlns:a16="http://schemas.microsoft.com/office/drawing/2014/main" id="{03E99260-076A-59C7-C669-62FBCC5AE6AE}"/>
              </a:ext>
            </a:extLst>
          </p:cNvPr>
          <p:cNvSpPr>
            <a:spLocks noGrp="1"/>
          </p:cNvSpPr>
          <p:nvPr>
            <p:ph type="body" sz="quarter" idx="26"/>
          </p:nvPr>
        </p:nvSpPr>
        <p:spPr>
          <a:xfrm>
            <a:off x="5160171" y="3250553"/>
            <a:ext cx="1909681" cy="1048575"/>
          </a:xfrm>
        </p:spPr>
        <p:txBody>
          <a:bodyPr/>
          <a:lstStyle/>
          <a:p>
            <a:r>
              <a:rPr lang="en-GB" dirty="0"/>
              <a:t>INTERNATIONAL REFUGEE LAW (1951 RC + 1967 </a:t>
            </a:r>
            <a:r>
              <a:rPr lang="en-GB" dirty="0" err="1"/>
              <a:t>Prot</a:t>
            </a:r>
            <a:r>
              <a:rPr lang="en-GB" dirty="0"/>
              <a:t>)</a:t>
            </a:r>
          </a:p>
        </p:txBody>
      </p:sp>
      <p:sp>
        <p:nvSpPr>
          <p:cNvPr id="6" name="Text Placeholder 5">
            <a:extLst>
              <a:ext uri="{FF2B5EF4-FFF2-40B4-BE49-F238E27FC236}">
                <a16:creationId xmlns:a16="http://schemas.microsoft.com/office/drawing/2014/main" id="{58521F56-C13C-93C6-93C9-90B59F2D5FFE}"/>
              </a:ext>
            </a:extLst>
          </p:cNvPr>
          <p:cNvSpPr>
            <a:spLocks noGrp="1"/>
          </p:cNvSpPr>
          <p:nvPr>
            <p:ph type="body" sz="quarter" idx="25"/>
          </p:nvPr>
        </p:nvSpPr>
        <p:spPr>
          <a:xfrm>
            <a:off x="2061412" y="3429001"/>
            <a:ext cx="1697442" cy="591854"/>
          </a:xfrm>
        </p:spPr>
        <p:txBody>
          <a:bodyPr/>
          <a:lstStyle/>
          <a:p>
            <a:r>
              <a:rPr lang="en-GB" sz="1800" b="1" dirty="0">
                <a:latin typeface="+mn-lt"/>
              </a:rPr>
              <a:t>International Humanitarian Law</a:t>
            </a:r>
          </a:p>
        </p:txBody>
      </p:sp>
      <p:sp>
        <p:nvSpPr>
          <p:cNvPr id="7" name="Text Placeholder 6">
            <a:extLst>
              <a:ext uri="{FF2B5EF4-FFF2-40B4-BE49-F238E27FC236}">
                <a16:creationId xmlns:a16="http://schemas.microsoft.com/office/drawing/2014/main" id="{590C89EF-E848-B609-8071-383628110380}"/>
              </a:ext>
            </a:extLst>
          </p:cNvPr>
          <p:cNvSpPr>
            <a:spLocks noGrp="1"/>
          </p:cNvSpPr>
          <p:nvPr>
            <p:ph type="body" sz="quarter" idx="19"/>
          </p:nvPr>
        </p:nvSpPr>
        <p:spPr>
          <a:xfrm>
            <a:off x="8446329" y="3528829"/>
            <a:ext cx="1684260" cy="492025"/>
          </a:xfrm>
        </p:spPr>
        <p:txBody>
          <a:bodyPr/>
          <a:lstStyle/>
          <a:p>
            <a:r>
              <a:rPr lang="en-GB" sz="1600" b="1" dirty="0">
                <a:latin typeface="+mn-lt"/>
              </a:rPr>
              <a:t>International Criminal Law</a:t>
            </a:r>
          </a:p>
        </p:txBody>
      </p:sp>
      <p:sp>
        <p:nvSpPr>
          <p:cNvPr id="8" name="Text Placeholder 7">
            <a:extLst>
              <a:ext uri="{FF2B5EF4-FFF2-40B4-BE49-F238E27FC236}">
                <a16:creationId xmlns:a16="http://schemas.microsoft.com/office/drawing/2014/main" id="{B8850680-8270-5BB6-5F04-6F72E3B0C151}"/>
              </a:ext>
            </a:extLst>
          </p:cNvPr>
          <p:cNvSpPr>
            <a:spLocks noGrp="1"/>
          </p:cNvSpPr>
          <p:nvPr>
            <p:ph type="body" sz="quarter" idx="22"/>
          </p:nvPr>
        </p:nvSpPr>
        <p:spPr>
          <a:xfrm>
            <a:off x="6792272" y="1447769"/>
            <a:ext cx="1183179" cy="492025"/>
          </a:xfrm>
        </p:spPr>
        <p:txBody>
          <a:bodyPr/>
          <a:lstStyle/>
          <a:p>
            <a:r>
              <a:rPr lang="en-GB" sz="1400" b="1" dirty="0"/>
              <a:t>CEDAW</a:t>
            </a:r>
          </a:p>
        </p:txBody>
      </p:sp>
      <p:sp>
        <p:nvSpPr>
          <p:cNvPr id="9" name="Text Placeholder 8">
            <a:extLst>
              <a:ext uri="{FF2B5EF4-FFF2-40B4-BE49-F238E27FC236}">
                <a16:creationId xmlns:a16="http://schemas.microsoft.com/office/drawing/2014/main" id="{22B96983-0F1B-B5D0-DA8A-6CEE3DE491BE}"/>
              </a:ext>
            </a:extLst>
          </p:cNvPr>
          <p:cNvSpPr>
            <a:spLocks noGrp="1"/>
          </p:cNvSpPr>
          <p:nvPr>
            <p:ph type="body" sz="quarter" idx="21"/>
          </p:nvPr>
        </p:nvSpPr>
        <p:spPr>
          <a:xfrm>
            <a:off x="4860759" y="2185807"/>
            <a:ext cx="1183179" cy="492025"/>
          </a:xfrm>
        </p:spPr>
        <p:txBody>
          <a:bodyPr/>
          <a:lstStyle/>
          <a:p>
            <a:r>
              <a:rPr lang="en-GB" sz="1400" b="1" dirty="0"/>
              <a:t>CRC</a:t>
            </a:r>
          </a:p>
        </p:txBody>
      </p:sp>
      <p:sp>
        <p:nvSpPr>
          <p:cNvPr id="10" name="Text Placeholder 9">
            <a:extLst>
              <a:ext uri="{FF2B5EF4-FFF2-40B4-BE49-F238E27FC236}">
                <a16:creationId xmlns:a16="http://schemas.microsoft.com/office/drawing/2014/main" id="{1B751CB8-AFF3-09E5-887D-C7127F3DBD2B}"/>
              </a:ext>
            </a:extLst>
          </p:cNvPr>
          <p:cNvSpPr>
            <a:spLocks noGrp="1"/>
          </p:cNvSpPr>
          <p:nvPr>
            <p:ph type="body" sz="quarter" idx="23"/>
          </p:nvPr>
        </p:nvSpPr>
        <p:spPr>
          <a:xfrm>
            <a:off x="6440241" y="2022695"/>
            <a:ext cx="1183179" cy="492025"/>
          </a:xfrm>
        </p:spPr>
        <p:txBody>
          <a:bodyPr/>
          <a:lstStyle/>
          <a:p>
            <a:r>
              <a:rPr lang="en-GB" sz="1400" b="1" dirty="0"/>
              <a:t>ICCPR</a:t>
            </a:r>
          </a:p>
        </p:txBody>
      </p:sp>
      <p:sp>
        <p:nvSpPr>
          <p:cNvPr id="11" name="Text Placeholder 10">
            <a:extLst>
              <a:ext uri="{FF2B5EF4-FFF2-40B4-BE49-F238E27FC236}">
                <a16:creationId xmlns:a16="http://schemas.microsoft.com/office/drawing/2014/main" id="{F7C6ECBB-323B-81E3-03A8-88C586FCF9CC}"/>
              </a:ext>
            </a:extLst>
          </p:cNvPr>
          <p:cNvSpPr>
            <a:spLocks noGrp="1"/>
          </p:cNvSpPr>
          <p:nvPr>
            <p:ph type="body" sz="quarter" idx="17"/>
          </p:nvPr>
        </p:nvSpPr>
        <p:spPr>
          <a:xfrm>
            <a:off x="4860759" y="5258053"/>
            <a:ext cx="2442410" cy="1503694"/>
          </a:xfrm>
        </p:spPr>
        <p:txBody>
          <a:bodyPr>
            <a:normAutofit/>
          </a:bodyPr>
          <a:lstStyle/>
          <a:p>
            <a:r>
              <a:rPr lang="en-GB" sz="1800" b="1" dirty="0"/>
              <a:t>Other complementary systems (Regional HR and RL) (Law of Sea)</a:t>
            </a:r>
          </a:p>
        </p:txBody>
      </p:sp>
      <p:sp>
        <p:nvSpPr>
          <p:cNvPr id="12" name="Text Placeholder 11">
            <a:extLst>
              <a:ext uri="{FF2B5EF4-FFF2-40B4-BE49-F238E27FC236}">
                <a16:creationId xmlns:a16="http://schemas.microsoft.com/office/drawing/2014/main" id="{4BE39A31-0B28-1767-43A4-7F0F73F0CE9C}"/>
              </a:ext>
            </a:extLst>
          </p:cNvPr>
          <p:cNvSpPr>
            <a:spLocks noGrp="1"/>
          </p:cNvSpPr>
          <p:nvPr>
            <p:ph type="body" sz="quarter" idx="24"/>
          </p:nvPr>
        </p:nvSpPr>
        <p:spPr>
          <a:xfrm>
            <a:off x="7144303" y="6158199"/>
            <a:ext cx="1183179" cy="492025"/>
          </a:xfrm>
        </p:spPr>
        <p:txBody>
          <a:bodyPr/>
          <a:lstStyle/>
          <a:p>
            <a:r>
              <a:rPr lang="en-GB" sz="1400" b="1" dirty="0"/>
              <a:t>ECHR</a:t>
            </a:r>
          </a:p>
        </p:txBody>
      </p:sp>
      <p:sp>
        <p:nvSpPr>
          <p:cNvPr id="13" name="Text Placeholder 11">
            <a:extLst>
              <a:ext uri="{FF2B5EF4-FFF2-40B4-BE49-F238E27FC236}">
                <a16:creationId xmlns:a16="http://schemas.microsoft.com/office/drawing/2014/main" id="{6021FC1F-2C34-6D62-D34E-D34B02345899}"/>
              </a:ext>
            </a:extLst>
          </p:cNvPr>
          <p:cNvSpPr txBox="1">
            <a:spLocks/>
          </p:cNvSpPr>
          <p:nvPr/>
        </p:nvSpPr>
        <p:spPr>
          <a:xfrm>
            <a:off x="3758854" y="6009900"/>
            <a:ext cx="1183179"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Banjul Charter</a:t>
            </a:r>
          </a:p>
        </p:txBody>
      </p:sp>
      <p:sp>
        <p:nvSpPr>
          <p:cNvPr id="14" name="Text Placeholder 11">
            <a:extLst>
              <a:ext uri="{FF2B5EF4-FFF2-40B4-BE49-F238E27FC236}">
                <a16:creationId xmlns:a16="http://schemas.microsoft.com/office/drawing/2014/main" id="{216D8DB4-6726-B536-8FD6-CA06E71015E4}"/>
              </a:ext>
            </a:extLst>
          </p:cNvPr>
          <p:cNvSpPr txBox="1">
            <a:spLocks/>
          </p:cNvSpPr>
          <p:nvPr/>
        </p:nvSpPr>
        <p:spPr>
          <a:xfrm>
            <a:off x="4144429" y="5284425"/>
            <a:ext cx="1183179"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ACHR</a:t>
            </a:r>
          </a:p>
        </p:txBody>
      </p:sp>
      <p:sp>
        <p:nvSpPr>
          <p:cNvPr id="15" name="Text Placeholder 11">
            <a:extLst>
              <a:ext uri="{FF2B5EF4-FFF2-40B4-BE49-F238E27FC236}">
                <a16:creationId xmlns:a16="http://schemas.microsoft.com/office/drawing/2014/main" id="{F510E7D3-D845-947C-C928-9541445FF1A3}"/>
              </a:ext>
            </a:extLst>
          </p:cNvPr>
          <p:cNvSpPr txBox="1">
            <a:spLocks/>
          </p:cNvSpPr>
          <p:nvPr/>
        </p:nvSpPr>
        <p:spPr>
          <a:xfrm>
            <a:off x="6415996" y="5042725"/>
            <a:ext cx="1183179"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Art 18, CFR</a:t>
            </a:r>
          </a:p>
        </p:txBody>
      </p:sp>
      <p:sp>
        <p:nvSpPr>
          <p:cNvPr id="16" name="Text Placeholder 11">
            <a:extLst>
              <a:ext uri="{FF2B5EF4-FFF2-40B4-BE49-F238E27FC236}">
                <a16:creationId xmlns:a16="http://schemas.microsoft.com/office/drawing/2014/main" id="{69472265-07C0-B3EA-5FCB-DA68A15ED248}"/>
              </a:ext>
            </a:extLst>
          </p:cNvPr>
          <p:cNvSpPr txBox="1">
            <a:spLocks/>
          </p:cNvSpPr>
          <p:nvPr/>
        </p:nvSpPr>
        <p:spPr>
          <a:xfrm>
            <a:off x="1329040" y="2758528"/>
            <a:ext cx="1909681"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Fourth Geneva Convention</a:t>
            </a:r>
          </a:p>
        </p:txBody>
      </p:sp>
      <p:sp>
        <p:nvSpPr>
          <p:cNvPr id="17" name="Text Placeholder 11">
            <a:extLst>
              <a:ext uri="{FF2B5EF4-FFF2-40B4-BE49-F238E27FC236}">
                <a16:creationId xmlns:a16="http://schemas.microsoft.com/office/drawing/2014/main" id="{3F110ABF-C44D-BA1B-F438-514C4D4DACCA}"/>
              </a:ext>
            </a:extLst>
          </p:cNvPr>
          <p:cNvSpPr txBox="1">
            <a:spLocks/>
          </p:cNvSpPr>
          <p:nvPr/>
        </p:nvSpPr>
        <p:spPr>
          <a:xfrm>
            <a:off x="1494662" y="4199303"/>
            <a:ext cx="2289032"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Optional Protocol on the Involvement of Children in Armed Conflict</a:t>
            </a:r>
          </a:p>
        </p:txBody>
      </p:sp>
      <p:sp>
        <p:nvSpPr>
          <p:cNvPr id="18" name="Text Placeholder 11">
            <a:extLst>
              <a:ext uri="{FF2B5EF4-FFF2-40B4-BE49-F238E27FC236}">
                <a16:creationId xmlns:a16="http://schemas.microsoft.com/office/drawing/2014/main" id="{DC2F1D1D-D86B-4F90-B64B-EB7C78AE75F0}"/>
              </a:ext>
            </a:extLst>
          </p:cNvPr>
          <p:cNvSpPr txBox="1">
            <a:spLocks/>
          </p:cNvSpPr>
          <p:nvPr/>
        </p:nvSpPr>
        <p:spPr>
          <a:xfrm>
            <a:off x="8991302" y="4053115"/>
            <a:ext cx="1183179"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Rome Statute</a:t>
            </a:r>
          </a:p>
        </p:txBody>
      </p:sp>
      <p:sp>
        <p:nvSpPr>
          <p:cNvPr id="19" name="Text Placeholder 11">
            <a:extLst>
              <a:ext uri="{FF2B5EF4-FFF2-40B4-BE49-F238E27FC236}">
                <a16:creationId xmlns:a16="http://schemas.microsoft.com/office/drawing/2014/main" id="{7D40DD88-EFC2-A74E-6F7A-B93938AFB5AE}"/>
              </a:ext>
            </a:extLst>
          </p:cNvPr>
          <p:cNvSpPr txBox="1">
            <a:spLocks/>
          </p:cNvSpPr>
          <p:nvPr/>
        </p:nvSpPr>
        <p:spPr>
          <a:xfrm>
            <a:off x="8449468" y="2966954"/>
            <a:ext cx="1183179" cy="492025"/>
          </a:xfrm>
          <a:prstGeom prst="rect">
            <a:avLst/>
          </a:prstGeom>
        </p:spPr>
        <p:txBody>
          <a:bodyPr vert="horz" lIns="91440" tIns="45720" rIns="91440" bIns="4572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sz="1050" kern="1200" cap="none" spc="0" baseline="0">
                <a:solidFill>
                  <a:schemeClr val="accent1">
                    <a:lumMod val="40000"/>
                    <a:lumOff val="6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t>The </a:t>
            </a:r>
            <a:r>
              <a:rPr lang="en-GB" sz="1400" b="1" i="1" dirty="0"/>
              <a:t>Bemba </a:t>
            </a:r>
            <a:r>
              <a:rPr lang="en-GB" sz="1400" b="1" dirty="0"/>
              <a:t>judgement</a:t>
            </a:r>
          </a:p>
        </p:txBody>
      </p:sp>
    </p:spTree>
    <p:extLst>
      <p:ext uri="{BB962C8B-B14F-4D97-AF65-F5344CB8AC3E}">
        <p14:creationId xmlns:p14="http://schemas.microsoft.com/office/powerpoint/2010/main" val="2179839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CB2E-9C54-F038-F900-95B610026674}"/>
              </a:ext>
            </a:extLst>
          </p:cNvPr>
          <p:cNvSpPr>
            <a:spLocks noGrp="1"/>
          </p:cNvSpPr>
          <p:nvPr>
            <p:ph type="title"/>
          </p:nvPr>
        </p:nvSpPr>
        <p:spPr/>
        <p:txBody>
          <a:bodyPr>
            <a:normAutofit fontScale="90000"/>
          </a:bodyPr>
          <a:lstStyle/>
          <a:p>
            <a:r>
              <a:rPr lang="en-GB" b="1" dirty="0">
                <a:latin typeface="+mn-lt"/>
              </a:rPr>
              <a:t>What if a refugee is in a country that has </a:t>
            </a:r>
            <a:r>
              <a:rPr lang="en-GB" b="1" u="sng" dirty="0">
                <a:latin typeface="+mn-lt"/>
              </a:rPr>
              <a:t>not</a:t>
            </a:r>
            <a:r>
              <a:rPr lang="en-GB" b="1" dirty="0">
                <a:latin typeface="+mn-lt"/>
              </a:rPr>
              <a:t> ratified the Convention?</a:t>
            </a:r>
          </a:p>
        </p:txBody>
      </p:sp>
      <p:sp>
        <p:nvSpPr>
          <p:cNvPr id="3" name="Text Placeholder 3">
            <a:extLst>
              <a:ext uri="{FF2B5EF4-FFF2-40B4-BE49-F238E27FC236}">
                <a16:creationId xmlns:a16="http://schemas.microsoft.com/office/drawing/2014/main" id="{7FF060AB-AB71-77DF-7E93-A3C6029DB4AF}"/>
              </a:ext>
            </a:extLst>
          </p:cNvPr>
          <p:cNvSpPr txBox="1">
            <a:spLocks/>
          </p:cNvSpPr>
          <p:nvPr/>
        </p:nvSpPr>
        <p:spPr>
          <a:xfrm>
            <a:off x="6883400" y="356094"/>
            <a:ext cx="4800600" cy="6019306"/>
          </a:xfrm>
          <a:prstGeom prst="rect">
            <a:avLst/>
          </a:prstGeom>
        </p:spPr>
        <p:txBody>
          <a:bodyPr numCol="2"/>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accent5"/>
                </a:solidFill>
              </a:rPr>
              <a:t>Brunei</a:t>
            </a:r>
          </a:p>
          <a:p>
            <a:pPr marL="0" indent="0">
              <a:buNone/>
            </a:pPr>
            <a:r>
              <a:rPr lang="en-GB" sz="1800" b="1" dirty="0">
                <a:solidFill>
                  <a:schemeClr val="accent5"/>
                </a:solidFill>
              </a:rPr>
              <a:t>Cook Islands</a:t>
            </a:r>
          </a:p>
          <a:p>
            <a:pPr marL="0" indent="0">
              <a:buNone/>
            </a:pPr>
            <a:r>
              <a:rPr lang="en-GB" sz="1800" b="1" dirty="0">
                <a:solidFill>
                  <a:schemeClr val="accent5"/>
                </a:solidFill>
              </a:rPr>
              <a:t>Cuba</a:t>
            </a:r>
          </a:p>
          <a:p>
            <a:pPr marL="0" indent="0">
              <a:buNone/>
            </a:pPr>
            <a:r>
              <a:rPr lang="en-GB" sz="1800" b="1" dirty="0">
                <a:solidFill>
                  <a:schemeClr val="accent5"/>
                </a:solidFill>
              </a:rPr>
              <a:t>India</a:t>
            </a:r>
          </a:p>
          <a:p>
            <a:pPr marL="0" indent="0">
              <a:buNone/>
            </a:pPr>
            <a:r>
              <a:rPr lang="en-GB" sz="1800" b="1" dirty="0">
                <a:solidFill>
                  <a:schemeClr val="accent5"/>
                </a:solidFill>
              </a:rPr>
              <a:t>Iraq</a:t>
            </a:r>
          </a:p>
          <a:p>
            <a:pPr marL="0" indent="0">
              <a:buNone/>
            </a:pPr>
            <a:r>
              <a:rPr lang="en-GB" sz="1800" b="1" dirty="0">
                <a:solidFill>
                  <a:schemeClr val="accent5"/>
                </a:solidFill>
              </a:rPr>
              <a:t>Jordan</a:t>
            </a:r>
          </a:p>
          <a:p>
            <a:pPr marL="0" indent="0">
              <a:buNone/>
            </a:pPr>
            <a:r>
              <a:rPr lang="en-GB" sz="1800" b="1" dirty="0">
                <a:solidFill>
                  <a:schemeClr val="accent5"/>
                </a:solidFill>
              </a:rPr>
              <a:t>Kiribati</a:t>
            </a:r>
          </a:p>
          <a:p>
            <a:pPr marL="0" indent="0">
              <a:buNone/>
            </a:pPr>
            <a:r>
              <a:rPr lang="en-GB" sz="1800" b="1" dirty="0">
                <a:solidFill>
                  <a:schemeClr val="accent5"/>
                </a:solidFill>
              </a:rPr>
              <a:t>Kuwait</a:t>
            </a:r>
          </a:p>
          <a:p>
            <a:pPr marL="0" indent="0">
              <a:buNone/>
            </a:pPr>
            <a:r>
              <a:rPr lang="en-GB" sz="1800" b="1" dirty="0">
                <a:solidFill>
                  <a:schemeClr val="accent5"/>
                </a:solidFill>
              </a:rPr>
              <a:t>Lebanon</a:t>
            </a:r>
          </a:p>
          <a:p>
            <a:pPr marL="0" indent="0">
              <a:buNone/>
            </a:pPr>
            <a:r>
              <a:rPr lang="en-GB" sz="1800" b="1" dirty="0">
                <a:solidFill>
                  <a:schemeClr val="accent5"/>
                </a:solidFill>
              </a:rPr>
              <a:t>Malaysia</a:t>
            </a:r>
          </a:p>
          <a:p>
            <a:pPr marL="0" indent="0">
              <a:buNone/>
            </a:pPr>
            <a:r>
              <a:rPr lang="en-GB" sz="1800" b="1" dirty="0">
                <a:solidFill>
                  <a:schemeClr val="accent5"/>
                </a:solidFill>
              </a:rPr>
              <a:t>Marshall Islands</a:t>
            </a:r>
          </a:p>
          <a:p>
            <a:pPr marL="0" indent="0">
              <a:buNone/>
            </a:pPr>
            <a:r>
              <a:rPr lang="en-GB" sz="1800" b="1" dirty="0">
                <a:solidFill>
                  <a:schemeClr val="accent5"/>
                </a:solidFill>
              </a:rPr>
              <a:t>Micronesia</a:t>
            </a:r>
          </a:p>
          <a:p>
            <a:pPr marL="0" indent="0">
              <a:buNone/>
            </a:pPr>
            <a:r>
              <a:rPr lang="en-GB" sz="1800" b="1" dirty="0">
                <a:solidFill>
                  <a:schemeClr val="accent5"/>
                </a:solidFill>
              </a:rPr>
              <a:t>Palau</a:t>
            </a:r>
          </a:p>
          <a:p>
            <a:pPr marL="0" indent="0">
              <a:buNone/>
            </a:pPr>
            <a:r>
              <a:rPr lang="en-GB" sz="1800" b="1" dirty="0">
                <a:solidFill>
                  <a:schemeClr val="accent5"/>
                </a:solidFill>
              </a:rPr>
              <a:t>San Marino</a:t>
            </a:r>
          </a:p>
          <a:p>
            <a:pPr marL="0" indent="0">
              <a:buNone/>
            </a:pPr>
            <a:r>
              <a:rPr lang="en-GB" sz="1800" b="1" dirty="0">
                <a:solidFill>
                  <a:schemeClr val="accent5"/>
                </a:solidFill>
              </a:rPr>
              <a:t>Saudi Arabia</a:t>
            </a:r>
          </a:p>
          <a:p>
            <a:pPr marL="0" indent="0">
              <a:buNone/>
            </a:pPr>
            <a:r>
              <a:rPr lang="en-GB" sz="1800" b="1" dirty="0">
                <a:solidFill>
                  <a:schemeClr val="accent5"/>
                </a:solidFill>
              </a:rPr>
              <a:t>Tonga</a:t>
            </a:r>
          </a:p>
          <a:p>
            <a:pPr marL="0" indent="0">
              <a:buNone/>
            </a:pPr>
            <a:r>
              <a:rPr lang="en-GB" sz="1800" b="1" dirty="0">
                <a:solidFill>
                  <a:schemeClr val="accent5"/>
                </a:solidFill>
              </a:rPr>
              <a:t>United Arab Emirates</a:t>
            </a:r>
          </a:p>
          <a:p>
            <a:pPr marL="0" indent="0">
              <a:buNone/>
            </a:pPr>
            <a:r>
              <a:rPr lang="en-GB" sz="1800" b="1" dirty="0">
                <a:solidFill>
                  <a:schemeClr val="accent5"/>
                </a:solidFill>
              </a:rPr>
              <a:t>Vatican City</a:t>
            </a:r>
          </a:p>
          <a:p>
            <a:pPr marL="0" indent="0">
              <a:buNone/>
            </a:pPr>
            <a:endParaRPr lang="en-GB" sz="1800" b="1" dirty="0">
              <a:solidFill>
                <a:schemeClr val="accent5"/>
              </a:solidFill>
            </a:endParaRPr>
          </a:p>
          <a:p>
            <a:pPr marL="0" indent="0">
              <a:buNone/>
            </a:pPr>
            <a:endParaRPr lang="en-GB" b="1" dirty="0">
              <a:solidFill>
                <a:schemeClr val="accent5"/>
              </a:solidFill>
            </a:endParaRPr>
          </a:p>
        </p:txBody>
      </p:sp>
    </p:spTree>
    <p:extLst>
      <p:ext uri="{BB962C8B-B14F-4D97-AF65-F5344CB8AC3E}">
        <p14:creationId xmlns:p14="http://schemas.microsoft.com/office/powerpoint/2010/main" val="109249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0C74D-136B-5D22-6F0C-55CD9E29FCCC}"/>
              </a:ext>
            </a:extLst>
          </p:cNvPr>
          <p:cNvSpPr>
            <a:spLocks noGrp="1"/>
          </p:cNvSpPr>
          <p:nvPr>
            <p:ph type="title"/>
          </p:nvPr>
        </p:nvSpPr>
        <p:spPr>
          <a:xfrm>
            <a:off x="285300" y="184652"/>
            <a:ext cx="7882880" cy="954665"/>
          </a:xfrm>
        </p:spPr>
        <p:txBody>
          <a:bodyPr>
            <a:noAutofit/>
          </a:bodyPr>
          <a:lstStyle/>
          <a:p>
            <a:r>
              <a:rPr lang="en-GB" sz="2000" b="1" dirty="0">
                <a:solidFill>
                  <a:schemeClr val="accent3"/>
                </a:solidFill>
                <a:latin typeface="+mn-lt"/>
              </a:rPr>
              <a:t>…Continuing International Refugee Law within the System of  International Law</a:t>
            </a:r>
            <a:endParaRPr lang="en-GB" sz="2000" dirty="0">
              <a:solidFill>
                <a:schemeClr val="accent3"/>
              </a:solidFill>
            </a:endParaRPr>
          </a:p>
        </p:txBody>
      </p:sp>
      <p:sp>
        <p:nvSpPr>
          <p:cNvPr id="3" name="Text Placeholder 2">
            <a:extLst>
              <a:ext uri="{FF2B5EF4-FFF2-40B4-BE49-F238E27FC236}">
                <a16:creationId xmlns:a16="http://schemas.microsoft.com/office/drawing/2014/main" id="{2B0A5D85-51F5-73FC-9774-EC567086C4A2}"/>
              </a:ext>
            </a:extLst>
          </p:cNvPr>
          <p:cNvSpPr>
            <a:spLocks noGrp="1"/>
          </p:cNvSpPr>
          <p:nvPr>
            <p:ph type="body" idx="1"/>
          </p:nvPr>
        </p:nvSpPr>
        <p:spPr>
          <a:xfrm>
            <a:off x="1104538" y="2103153"/>
            <a:ext cx="8626264" cy="590548"/>
          </a:xfrm>
        </p:spPr>
        <p:txBody>
          <a:bodyPr/>
          <a:lstStyle/>
          <a:p>
            <a:r>
              <a:rPr lang="en-GB" b="1" dirty="0">
                <a:latin typeface="+mn-lt"/>
              </a:rPr>
              <a:t>1969 Vienna Convention on the Law of Treaties (customary law)</a:t>
            </a:r>
          </a:p>
        </p:txBody>
      </p:sp>
      <p:sp>
        <p:nvSpPr>
          <p:cNvPr id="4" name="Text Placeholder 3">
            <a:extLst>
              <a:ext uri="{FF2B5EF4-FFF2-40B4-BE49-F238E27FC236}">
                <a16:creationId xmlns:a16="http://schemas.microsoft.com/office/drawing/2014/main" id="{D71ADA74-BBE9-82DD-86D7-DC54516D4BD4}"/>
              </a:ext>
            </a:extLst>
          </p:cNvPr>
          <p:cNvSpPr>
            <a:spLocks noGrp="1"/>
          </p:cNvSpPr>
          <p:nvPr>
            <p:ph type="body" sz="quarter" idx="3"/>
          </p:nvPr>
        </p:nvSpPr>
        <p:spPr>
          <a:xfrm>
            <a:off x="6891347" y="1176883"/>
            <a:ext cx="2839455" cy="590548"/>
          </a:xfrm>
        </p:spPr>
        <p:txBody>
          <a:bodyPr/>
          <a:lstStyle/>
          <a:p>
            <a:r>
              <a:rPr lang="en-GB" b="1" dirty="0">
                <a:latin typeface="+mn-lt"/>
              </a:rPr>
              <a:t>Following the rules of the VCLT</a:t>
            </a:r>
          </a:p>
        </p:txBody>
      </p:sp>
      <p:sp>
        <p:nvSpPr>
          <p:cNvPr id="5" name="Content Placeholder 4">
            <a:extLst>
              <a:ext uri="{FF2B5EF4-FFF2-40B4-BE49-F238E27FC236}">
                <a16:creationId xmlns:a16="http://schemas.microsoft.com/office/drawing/2014/main" id="{80323594-F8A5-8F28-A8D4-7935CC126F2B}"/>
              </a:ext>
            </a:extLst>
          </p:cNvPr>
          <p:cNvSpPr>
            <a:spLocks noGrp="1"/>
          </p:cNvSpPr>
          <p:nvPr>
            <p:ph sz="half" idx="2"/>
          </p:nvPr>
        </p:nvSpPr>
        <p:spPr>
          <a:xfrm>
            <a:off x="2365618" y="3351326"/>
            <a:ext cx="7764034" cy="437350"/>
          </a:xfrm>
        </p:spPr>
        <p:txBody>
          <a:bodyPr>
            <a:noAutofit/>
          </a:bodyPr>
          <a:lstStyle/>
          <a:p>
            <a:r>
              <a:rPr lang="en-GB" sz="1600" b="1" dirty="0"/>
              <a:t>Every treaty in force is </a:t>
            </a:r>
            <a:r>
              <a:rPr lang="en-GB" sz="1600" b="1" dirty="0">
                <a:solidFill>
                  <a:schemeClr val="accent1"/>
                </a:solidFill>
              </a:rPr>
              <a:t>binding</a:t>
            </a:r>
            <a:r>
              <a:rPr lang="en-GB" sz="1600" b="1" dirty="0"/>
              <a:t> upon the parties to it and must be performed by them in </a:t>
            </a:r>
            <a:r>
              <a:rPr lang="en-GB" sz="1600" b="1" dirty="0">
                <a:solidFill>
                  <a:schemeClr val="accent1"/>
                </a:solidFill>
              </a:rPr>
              <a:t>good faith </a:t>
            </a:r>
          </a:p>
        </p:txBody>
      </p:sp>
      <p:sp>
        <p:nvSpPr>
          <p:cNvPr id="7" name="Text Placeholder 6">
            <a:extLst>
              <a:ext uri="{FF2B5EF4-FFF2-40B4-BE49-F238E27FC236}">
                <a16:creationId xmlns:a16="http://schemas.microsoft.com/office/drawing/2014/main" id="{5E858A95-D0FC-DBF6-22C1-DACD7E43D8CD}"/>
              </a:ext>
            </a:extLst>
          </p:cNvPr>
          <p:cNvSpPr>
            <a:spLocks noGrp="1"/>
          </p:cNvSpPr>
          <p:nvPr>
            <p:ph type="body" idx="13"/>
          </p:nvPr>
        </p:nvSpPr>
        <p:spPr>
          <a:xfrm>
            <a:off x="1179610" y="4003842"/>
            <a:ext cx="1186008" cy="590548"/>
          </a:xfrm>
        </p:spPr>
        <p:txBody>
          <a:bodyPr/>
          <a:lstStyle/>
          <a:p>
            <a:r>
              <a:rPr lang="en-GB" b="1" dirty="0">
                <a:latin typeface="+mn-lt"/>
              </a:rPr>
              <a:t>Art 27</a:t>
            </a:r>
          </a:p>
        </p:txBody>
      </p:sp>
      <p:sp>
        <p:nvSpPr>
          <p:cNvPr id="8" name="Text Placeholder 7">
            <a:extLst>
              <a:ext uri="{FF2B5EF4-FFF2-40B4-BE49-F238E27FC236}">
                <a16:creationId xmlns:a16="http://schemas.microsoft.com/office/drawing/2014/main" id="{1C2A6ED6-85ED-4E32-8067-0EEA4919C03E}"/>
              </a:ext>
            </a:extLst>
          </p:cNvPr>
          <p:cNvSpPr>
            <a:spLocks noGrp="1"/>
          </p:cNvSpPr>
          <p:nvPr>
            <p:ph type="body" sz="quarter" idx="15"/>
          </p:nvPr>
        </p:nvSpPr>
        <p:spPr>
          <a:xfrm>
            <a:off x="1179609" y="4906250"/>
            <a:ext cx="1186008" cy="590548"/>
          </a:xfrm>
        </p:spPr>
        <p:txBody>
          <a:bodyPr/>
          <a:lstStyle/>
          <a:p>
            <a:r>
              <a:rPr lang="en-GB" b="1" dirty="0">
                <a:latin typeface="+mn-lt"/>
              </a:rPr>
              <a:t>Art 31</a:t>
            </a:r>
          </a:p>
        </p:txBody>
      </p:sp>
      <p:sp>
        <p:nvSpPr>
          <p:cNvPr id="9" name="Content Placeholder 8">
            <a:extLst>
              <a:ext uri="{FF2B5EF4-FFF2-40B4-BE49-F238E27FC236}">
                <a16:creationId xmlns:a16="http://schemas.microsoft.com/office/drawing/2014/main" id="{3BAFC4AF-B808-8A99-0328-9C8094AD5D5F}"/>
              </a:ext>
            </a:extLst>
          </p:cNvPr>
          <p:cNvSpPr>
            <a:spLocks noGrp="1"/>
          </p:cNvSpPr>
          <p:nvPr>
            <p:ph sz="half" idx="14"/>
          </p:nvPr>
        </p:nvSpPr>
        <p:spPr>
          <a:xfrm>
            <a:off x="2365617" y="4227626"/>
            <a:ext cx="7764033" cy="437350"/>
          </a:xfrm>
        </p:spPr>
        <p:txBody>
          <a:bodyPr>
            <a:noAutofit/>
          </a:bodyPr>
          <a:lstStyle/>
          <a:p>
            <a:r>
              <a:rPr lang="en-GB" sz="1600" b="1" dirty="0"/>
              <a:t>A party may </a:t>
            </a:r>
            <a:r>
              <a:rPr lang="en-GB" sz="1600" b="1" dirty="0">
                <a:solidFill>
                  <a:schemeClr val="accent1"/>
                </a:solidFill>
              </a:rPr>
              <a:t>not</a:t>
            </a:r>
            <a:r>
              <a:rPr lang="en-GB" sz="1600" b="1" dirty="0"/>
              <a:t> invoke the provisions of its </a:t>
            </a:r>
            <a:r>
              <a:rPr lang="en-GB" sz="1600" b="1" dirty="0">
                <a:solidFill>
                  <a:schemeClr val="accent1"/>
                </a:solidFill>
              </a:rPr>
              <a:t>internal law as justification </a:t>
            </a:r>
            <a:r>
              <a:rPr lang="en-GB" sz="1600" b="1" dirty="0"/>
              <a:t>for its failure to perform a treaty</a:t>
            </a:r>
          </a:p>
        </p:txBody>
      </p:sp>
      <p:sp>
        <p:nvSpPr>
          <p:cNvPr id="10" name="Content Placeholder 9">
            <a:extLst>
              <a:ext uri="{FF2B5EF4-FFF2-40B4-BE49-F238E27FC236}">
                <a16:creationId xmlns:a16="http://schemas.microsoft.com/office/drawing/2014/main" id="{AA4A6503-E418-85C3-FC43-D9FF5C7110EB}"/>
              </a:ext>
            </a:extLst>
          </p:cNvPr>
          <p:cNvSpPr>
            <a:spLocks noGrp="1"/>
          </p:cNvSpPr>
          <p:nvPr>
            <p:ph sz="quarter" idx="16"/>
          </p:nvPr>
        </p:nvSpPr>
        <p:spPr>
          <a:xfrm>
            <a:off x="2365618" y="5033340"/>
            <a:ext cx="7365184" cy="437350"/>
          </a:xfrm>
        </p:spPr>
        <p:txBody>
          <a:bodyPr>
            <a:noAutofit/>
          </a:bodyPr>
          <a:lstStyle/>
          <a:p>
            <a:r>
              <a:rPr lang="en-GB" sz="1600" b="1" dirty="0"/>
              <a:t>A treaty shall be </a:t>
            </a:r>
            <a:r>
              <a:rPr lang="en-GB" sz="1600" b="1" dirty="0">
                <a:solidFill>
                  <a:schemeClr val="accent1"/>
                </a:solidFill>
              </a:rPr>
              <a:t>interpreted in good faith </a:t>
            </a:r>
            <a:r>
              <a:rPr lang="en-GB" sz="1600" b="1" dirty="0"/>
              <a:t>in accordance with the </a:t>
            </a:r>
            <a:r>
              <a:rPr lang="en-GB" sz="1600" b="1" dirty="0">
                <a:solidFill>
                  <a:schemeClr val="accent1"/>
                </a:solidFill>
              </a:rPr>
              <a:t>ordinary meaning </a:t>
            </a:r>
            <a:r>
              <a:rPr lang="en-GB" sz="1600" b="1" dirty="0"/>
              <a:t>to be given to the terms of the treaty in their </a:t>
            </a:r>
            <a:r>
              <a:rPr lang="en-GB" sz="1600" b="1" dirty="0">
                <a:solidFill>
                  <a:schemeClr val="accent1"/>
                </a:solidFill>
              </a:rPr>
              <a:t>context</a:t>
            </a:r>
            <a:r>
              <a:rPr lang="en-GB" sz="1600" b="1" dirty="0"/>
              <a:t> and in the light of its </a:t>
            </a:r>
            <a:r>
              <a:rPr lang="en-GB" sz="1600" b="1" dirty="0">
                <a:solidFill>
                  <a:schemeClr val="accent1"/>
                </a:solidFill>
              </a:rPr>
              <a:t>object and purpose</a:t>
            </a:r>
          </a:p>
        </p:txBody>
      </p:sp>
      <p:sp>
        <p:nvSpPr>
          <p:cNvPr id="12" name="Title 1">
            <a:extLst>
              <a:ext uri="{FF2B5EF4-FFF2-40B4-BE49-F238E27FC236}">
                <a16:creationId xmlns:a16="http://schemas.microsoft.com/office/drawing/2014/main" id="{9AF5BF9D-AE51-1C1A-3370-CF0FDB766B3C}"/>
              </a:ext>
            </a:extLst>
          </p:cNvPr>
          <p:cNvSpPr txBox="1">
            <a:spLocks/>
          </p:cNvSpPr>
          <p:nvPr/>
        </p:nvSpPr>
        <p:spPr>
          <a:xfrm>
            <a:off x="992415" y="1125536"/>
            <a:ext cx="5191817" cy="954665"/>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90000"/>
              </a:lnSpc>
              <a:spcBef>
                <a:spcPct val="0"/>
              </a:spcBef>
              <a:buNone/>
              <a:defRPr sz="3600" kern="1200" spc="150" baseline="0">
                <a:solidFill>
                  <a:schemeClr val="tx1">
                    <a:lumMod val="75000"/>
                    <a:lumOff val="25000"/>
                  </a:schemeClr>
                </a:solidFill>
                <a:latin typeface="+mj-lt"/>
                <a:ea typeface="+mj-ea"/>
                <a:cs typeface="+mj-cs"/>
              </a:defRPr>
            </a:lvl1pPr>
          </a:lstStyle>
          <a:p>
            <a:r>
              <a:rPr lang="en-GB" b="1" dirty="0">
                <a:latin typeface="+mn-lt"/>
              </a:rPr>
              <a:t>Interpreting the Refugee Convention</a:t>
            </a:r>
            <a:endParaRPr lang="en-GB" dirty="0"/>
          </a:p>
        </p:txBody>
      </p:sp>
      <p:sp>
        <p:nvSpPr>
          <p:cNvPr id="13" name="Arrow: Right 12">
            <a:extLst>
              <a:ext uri="{FF2B5EF4-FFF2-40B4-BE49-F238E27FC236}">
                <a16:creationId xmlns:a16="http://schemas.microsoft.com/office/drawing/2014/main" id="{3963D030-91DB-502B-C3A9-8286E2248A28}"/>
              </a:ext>
            </a:extLst>
          </p:cNvPr>
          <p:cNvSpPr/>
          <p:nvPr/>
        </p:nvSpPr>
        <p:spPr>
          <a:xfrm>
            <a:off x="5767373" y="1176883"/>
            <a:ext cx="833718" cy="5905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7">
            <a:extLst>
              <a:ext uri="{FF2B5EF4-FFF2-40B4-BE49-F238E27FC236}">
                <a16:creationId xmlns:a16="http://schemas.microsoft.com/office/drawing/2014/main" id="{4E6C87C3-218D-D872-8694-6E537DE0ED3D}"/>
              </a:ext>
            </a:extLst>
          </p:cNvPr>
          <p:cNvSpPr txBox="1">
            <a:spLocks/>
          </p:cNvSpPr>
          <p:nvPr/>
        </p:nvSpPr>
        <p:spPr>
          <a:xfrm>
            <a:off x="1179609" y="3143327"/>
            <a:ext cx="1186009" cy="5905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spc="150" baseline="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1" dirty="0">
                <a:latin typeface="+mn-lt"/>
              </a:rPr>
              <a:t>Art 26</a:t>
            </a:r>
          </a:p>
        </p:txBody>
      </p:sp>
    </p:spTree>
    <p:extLst>
      <p:ext uri="{BB962C8B-B14F-4D97-AF65-F5344CB8AC3E}">
        <p14:creationId xmlns:p14="http://schemas.microsoft.com/office/powerpoint/2010/main" val="819947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3B5681-7988-C0DE-4015-3749FE40BC9F}"/>
              </a:ext>
            </a:extLst>
          </p:cNvPr>
          <p:cNvSpPr/>
          <p:nvPr/>
        </p:nvSpPr>
        <p:spPr>
          <a:xfrm>
            <a:off x="1083251" y="999302"/>
            <a:ext cx="6908841" cy="5195179"/>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t>Article 1A(2) 1951 Refugee Convention [as modified by the 1967 Protocol]</a:t>
            </a:r>
          </a:p>
          <a:p>
            <a:pPr algn="ctr"/>
            <a:r>
              <a:rPr lang="en-GB" sz="2400" dirty="0"/>
              <a:t>‘A person who…owing to </a:t>
            </a:r>
            <a:r>
              <a:rPr lang="en-GB" sz="2400" b="1" u="sng" dirty="0">
                <a:solidFill>
                  <a:schemeClr val="accent1"/>
                </a:solidFill>
              </a:rPr>
              <a:t>well-founded fear </a:t>
            </a:r>
            <a:r>
              <a:rPr lang="en-GB" sz="2400" b="1" u="sng" dirty="0">
                <a:solidFill>
                  <a:srgbClr val="00B050"/>
                </a:solidFill>
              </a:rPr>
              <a:t>of being persecuted for</a:t>
            </a:r>
            <a:r>
              <a:rPr lang="en-GB" sz="2400" dirty="0"/>
              <a:t> </a:t>
            </a:r>
            <a:r>
              <a:rPr lang="en-GB" sz="2400" b="1" u="sng" dirty="0">
                <a:solidFill>
                  <a:srgbClr val="7030A0"/>
                </a:solidFill>
              </a:rPr>
              <a:t>reasons of race, religion, nationality, membership of a particular social group or political opinion</a:t>
            </a:r>
            <a:r>
              <a:rPr lang="en-GB" sz="2400" dirty="0"/>
              <a:t>, is </a:t>
            </a:r>
            <a:r>
              <a:rPr lang="en-GB" sz="2400" b="1" u="sng" dirty="0">
                <a:solidFill>
                  <a:srgbClr val="C00000"/>
                </a:solidFill>
              </a:rPr>
              <a:t>outside the country of his nationality </a:t>
            </a:r>
            <a:r>
              <a:rPr lang="en-GB" sz="2400" dirty="0"/>
              <a:t>and is </a:t>
            </a:r>
            <a:r>
              <a:rPr lang="en-GB" sz="2400" b="1" u="sng" dirty="0">
                <a:solidFill>
                  <a:srgbClr val="FF66CC"/>
                </a:solidFill>
              </a:rPr>
              <a:t>unable or, owing to such fear, is unwilling to avail himself of the protection</a:t>
            </a:r>
            <a:r>
              <a:rPr lang="en-GB" sz="2400" dirty="0"/>
              <a:t> </a:t>
            </a:r>
            <a:r>
              <a:rPr lang="en-GB" sz="2400" b="1" u="sng" dirty="0">
                <a:solidFill>
                  <a:srgbClr val="FF66CC"/>
                </a:solidFill>
              </a:rPr>
              <a:t>of that country</a:t>
            </a:r>
            <a:r>
              <a:rPr lang="en-GB" sz="2400" dirty="0"/>
              <a:t>; or who, not having a nationality and being outside the country of his former habitual residence as a result of such events, is unable or, owing to such fear is unwilling to return to it’</a:t>
            </a:r>
          </a:p>
        </p:txBody>
      </p:sp>
    </p:spTree>
    <p:extLst>
      <p:ext uri="{BB962C8B-B14F-4D97-AF65-F5344CB8AC3E}">
        <p14:creationId xmlns:p14="http://schemas.microsoft.com/office/powerpoint/2010/main" val="426714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ALIENAGE</a:t>
            </a:r>
          </a:p>
        </p:txBody>
      </p:sp>
      <p:sp>
        <p:nvSpPr>
          <p:cNvPr id="3" name="Text Placeholder 2">
            <a:extLst>
              <a:ext uri="{FF2B5EF4-FFF2-40B4-BE49-F238E27FC236}">
                <a16:creationId xmlns:a16="http://schemas.microsoft.com/office/drawing/2014/main" id="{A5FEBD3A-F5A0-5F3E-CE4A-824DCCEB8229}"/>
              </a:ext>
            </a:extLst>
          </p:cNvPr>
          <p:cNvSpPr txBox="1">
            <a:spLocks/>
          </p:cNvSpPr>
          <p:nvPr/>
        </p:nvSpPr>
        <p:spPr>
          <a:xfrm>
            <a:off x="1080491" y="2978732"/>
            <a:ext cx="52568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u="sng" dirty="0">
                <a:solidFill>
                  <a:srgbClr val="C00000"/>
                </a:solidFill>
              </a:rPr>
              <a:t>Outside country of nationality or habitual residence </a:t>
            </a: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182091" y="4632672"/>
            <a:ext cx="60442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Objective or Subjective factor? </a:t>
            </a:r>
          </a:p>
        </p:txBody>
      </p:sp>
    </p:spTree>
    <p:extLst>
      <p:ext uri="{BB962C8B-B14F-4D97-AF65-F5344CB8AC3E}">
        <p14:creationId xmlns:p14="http://schemas.microsoft.com/office/powerpoint/2010/main" val="235870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E9351-6F1F-8F08-AB15-21D2CE310BCB}"/>
              </a:ext>
            </a:extLst>
          </p:cNvPr>
          <p:cNvSpPr>
            <a:spLocks noGrp="1"/>
          </p:cNvSpPr>
          <p:nvPr>
            <p:ph type="title"/>
          </p:nvPr>
        </p:nvSpPr>
        <p:spPr>
          <a:xfrm>
            <a:off x="1182091" y="1654992"/>
            <a:ext cx="4604287" cy="1215208"/>
          </a:xfrm>
        </p:spPr>
        <p:txBody>
          <a:bodyPr/>
          <a:lstStyle/>
          <a:p>
            <a:r>
              <a:rPr lang="en-GB" b="1" dirty="0">
                <a:latin typeface="+mn-lt"/>
              </a:rPr>
              <a:t>ALIENAGE</a:t>
            </a:r>
          </a:p>
        </p:txBody>
      </p:sp>
      <p:sp>
        <p:nvSpPr>
          <p:cNvPr id="4" name="Text Placeholder 2">
            <a:extLst>
              <a:ext uri="{FF2B5EF4-FFF2-40B4-BE49-F238E27FC236}">
                <a16:creationId xmlns:a16="http://schemas.microsoft.com/office/drawing/2014/main" id="{A3E67C13-83ED-2E29-9CC6-7500477E6B3C}"/>
              </a:ext>
            </a:extLst>
          </p:cNvPr>
          <p:cNvSpPr txBox="1">
            <a:spLocks/>
          </p:cNvSpPr>
          <p:nvPr/>
        </p:nvSpPr>
        <p:spPr>
          <a:xfrm>
            <a:off x="1067791" y="3045172"/>
            <a:ext cx="5345709"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Why is it important that they are outside the country?</a:t>
            </a:r>
          </a:p>
        </p:txBody>
      </p:sp>
      <p:sp>
        <p:nvSpPr>
          <p:cNvPr id="5" name="Text Placeholder 2">
            <a:extLst>
              <a:ext uri="{FF2B5EF4-FFF2-40B4-BE49-F238E27FC236}">
                <a16:creationId xmlns:a16="http://schemas.microsoft.com/office/drawing/2014/main" id="{5A040F13-0986-2A7C-2D0A-65C9D333D817}"/>
              </a:ext>
            </a:extLst>
          </p:cNvPr>
          <p:cNvSpPr txBox="1">
            <a:spLocks/>
          </p:cNvSpPr>
          <p:nvPr/>
        </p:nvSpPr>
        <p:spPr>
          <a:xfrm>
            <a:off x="6807200" y="1369824"/>
            <a:ext cx="48895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chemeClr val="bg1">
                    <a:lumMod val="95000"/>
                  </a:schemeClr>
                </a:solidFill>
              </a:rPr>
              <a:t>refugee law addresses three relationships</a:t>
            </a:r>
          </a:p>
        </p:txBody>
      </p:sp>
      <p:sp>
        <p:nvSpPr>
          <p:cNvPr id="6" name="Text Placeholder 2">
            <a:extLst>
              <a:ext uri="{FF2B5EF4-FFF2-40B4-BE49-F238E27FC236}">
                <a16:creationId xmlns:a16="http://schemas.microsoft.com/office/drawing/2014/main" id="{DB047831-A04E-A1E7-12EA-3BB8374D0A7E}"/>
              </a:ext>
            </a:extLst>
          </p:cNvPr>
          <p:cNvSpPr txBox="1">
            <a:spLocks/>
          </p:cNvSpPr>
          <p:nvPr/>
        </p:nvSpPr>
        <p:spPr>
          <a:xfrm>
            <a:off x="7258050" y="2474836"/>
            <a:ext cx="3987800" cy="570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b="1" dirty="0">
                <a:solidFill>
                  <a:schemeClr val="bg1">
                    <a:lumMod val="95000"/>
                  </a:schemeClr>
                </a:solidFill>
              </a:rPr>
              <a:t>Vertical: individual – state of origin</a:t>
            </a:r>
          </a:p>
          <a:p>
            <a:pPr marL="457200" indent="-457200">
              <a:buFont typeface="+mj-lt"/>
              <a:buAutoNum type="arabicPeriod"/>
            </a:pPr>
            <a:r>
              <a:rPr lang="en-GB" sz="2400" b="1" dirty="0">
                <a:solidFill>
                  <a:schemeClr val="bg1">
                    <a:lumMod val="95000"/>
                  </a:schemeClr>
                </a:solidFill>
              </a:rPr>
              <a:t>Horizontal: state of origin – other states</a:t>
            </a:r>
          </a:p>
          <a:p>
            <a:pPr marL="457200" indent="-457200">
              <a:buFont typeface="+mj-lt"/>
              <a:buAutoNum type="arabicPeriod"/>
            </a:pPr>
            <a:r>
              <a:rPr lang="en-GB" sz="2400" b="1" dirty="0">
                <a:solidFill>
                  <a:schemeClr val="bg1">
                    <a:lumMod val="95000"/>
                  </a:schemeClr>
                </a:solidFill>
              </a:rPr>
              <a:t>Diagonal: individual – state of refuge</a:t>
            </a:r>
          </a:p>
          <a:p>
            <a:pPr marL="457200" indent="-457200">
              <a:buFont typeface="+mj-lt"/>
              <a:buAutoNum type="arabicPeriod"/>
            </a:pPr>
            <a:endParaRPr lang="en-GB" sz="2400" b="1" dirty="0">
              <a:solidFill>
                <a:schemeClr val="bg1">
                  <a:lumMod val="95000"/>
                </a:schemeClr>
              </a:solidFill>
            </a:endParaRPr>
          </a:p>
        </p:txBody>
      </p:sp>
    </p:spTree>
    <p:extLst>
      <p:ext uri="{BB962C8B-B14F-4D97-AF65-F5344CB8AC3E}">
        <p14:creationId xmlns:p14="http://schemas.microsoft.com/office/powerpoint/2010/main" val="414077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E355F5-04BE-624F-8100-3A507C5F6DAD}"/>
              </a:ext>
            </a:extLst>
          </p:cNvPr>
          <p:cNvSpPr>
            <a:spLocks noGrp="1"/>
          </p:cNvSpPr>
          <p:nvPr>
            <p:ph type="title"/>
          </p:nvPr>
        </p:nvSpPr>
        <p:spPr>
          <a:xfrm>
            <a:off x="4130742" y="1072134"/>
            <a:ext cx="6286500" cy="954665"/>
          </a:xfrm>
        </p:spPr>
        <p:txBody>
          <a:bodyPr/>
          <a:lstStyle/>
          <a:p>
            <a:r>
              <a:rPr lang="en-GB" sz="2800" b="1" dirty="0">
                <a:latin typeface="+mn-lt"/>
              </a:rPr>
              <a:t>How might the liberal nationalist and internationalist hierarchy of these relationships contribute to alienage?</a:t>
            </a:r>
            <a:endParaRPr lang="en-GB" sz="2800" dirty="0">
              <a:latin typeface="+mn-lt"/>
            </a:endParaRPr>
          </a:p>
        </p:txBody>
      </p:sp>
      <p:sp>
        <p:nvSpPr>
          <p:cNvPr id="4" name="Text Placeholder 3">
            <a:extLst>
              <a:ext uri="{FF2B5EF4-FFF2-40B4-BE49-F238E27FC236}">
                <a16:creationId xmlns:a16="http://schemas.microsoft.com/office/drawing/2014/main" id="{32DD0004-AA54-742B-1EDE-EBEF3F77E38A}"/>
              </a:ext>
            </a:extLst>
          </p:cNvPr>
          <p:cNvSpPr>
            <a:spLocks noGrp="1"/>
          </p:cNvSpPr>
          <p:nvPr>
            <p:ph type="body" idx="15"/>
          </p:nvPr>
        </p:nvSpPr>
        <p:spPr>
          <a:xfrm>
            <a:off x="4130742" y="3666992"/>
            <a:ext cx="1731374" cy="322461"/>
          </a:xfrm>
        </p:spPr>
        <p:txBody>
          <a:bodyPr/>
          <a:lstStyle/>
          <a:p>
            <a:r>
              <a:rPr lang="en-GB" b="1" dirty="0">
                <a:latin typeface="+mn-lt"/>
              </a:rPr>
              <a:t>International protection is subsidiary to national protection</a:t>
            </a:r>
          </a:p>
        </p:txBody>
      </p:sp>
      <p:sp>
        <p:nvSpPr>
          <p:cNvPr id="7" name="Text Placeholder 6">
            <a:extLst>
              <a:ext uri="{FF2B5EF4-FFF2-40B4-BE49-F238E27FC236}">
                <a16:creationId xmlns:a16="http://schemas.microsoft.com/office/drawing/2014/main" id="{2C10F1CB-5384-0F9A-B622-B310CA9FFA58}"/>
              </a:ext>
            </a:extLst>
          </p:cNvPr>
          <p:cNvSpPr>
            <a:spLocks noGrp="1"/>
          </p:cNvSpPr>
          <p:nvPr>
            <p:ph type="body" sz="quarter" idx="16"/>
          </p:nvPr>
        </p:nvSpPr>
        <p:spPr>
          <a:xfrm>
            <a:off x="6258458" y="3666990"/>
            <a:ext cx="1739900" cy="322461"/>
          </a:xfrm>
        </p:spPr>
        <p:txBody>
          <a:bodyPr/>
          <a:lstStyle/>
          <a:p>
            <a:r>
              <a:rPr lang="en-GB" b="1" dirty="0">
                <a:latin typeface="+mn-lt"/>
              </a:rPr>
              <a:t>Principle of non-intervention in internal affairs</a:t>
            </a:r>
          </a:p>
        </p:txBody>
      </p:sp>
      <p:sp>
        <p:nvSpPr>
          <p:cNvPr id="10" name="Text Placeholder 9">
            <a:extLst>
              <a:ext uri="{FF2B5EF4-FFF2-40B4-BE49-F238E27FC236}">
                <a16:creationId xmlns:a16="http://schemas.microsoft.com/office/drawing/2014/main" id="{A998B059-C1DF-ECB2-51CE-9216AF14457D}"/>
              </a:ext>
            </a:extLst>
          </p:cNvPr>
          <p:cNvSpPr>
            <a:spLocks noGrp="1"/>
          </p:cNvSpPr>
          <p:nvPr>
            <p:ph type="body" sz="quarter" idx="17"/>
          </p:nvPr>
        </p:nvSpPr>
        <p:spPr>
          <a:xfrm>
            <a:off x="8394700" y="3666991"/>
            <a:ext cx="1739900" cy="322461"/>
          </a:xfrm>
        </p:spPr>
        <p:txBody>
          <a:bodyPr/>
          <a:lstStyle/>
          <a:p>
            <a:r>
              <a:rPr lang="en-GB" b="1" dirty="0">
                <a:latin typeface="+mn-lt"/>
              </a:rPr>
              <a:t>State has opportunity to fulfil its human rights obligations</a:t>
            </a:r>
          </a:p>
        </p:txBody>
      </p:sp>
      <p:sp>
        <p:nvSpPr>
          <p:cNvPr id="14" name="Text Placeholder 2">
            <a:extLst>
              <a:ext uri="{FF2B5EF4-FFF2-40B4-BE49-F238E27FC236}">
                <a16:creationId xmlns:a16="http://schemas.microsoft.com/office/drawing/2014/main" id="{4B58C3FF-E615-DE0D-76C5-2D29B7EA558C}"/>
              </a:ext>
            </a:extLst>
          </p:cNvPr>
          <p:cNvSpPr txBox="1">
            <a:spLocks/>
          </p:cNvSpPr>
          <p:nvPr/>
        </p:nvSpPr>
        <p:spPr>
          <a:xfrm>
            <a:off x="587442" y="1265345"/>
            <a:ext cx="2930458" cy="5682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b="1" dirty="0">
                <a:solidFill>
                  <a:schemeClr val="bg1">
                    <a:lumMod val="95000"/>
                  </a:schemeClr>
                </a:solidFill>
              </a:rPr>
              <a:t>Vertical: individual – state of origin</a:t>
            </a:r>
          </a:p>
          <a:p>
            <a:pPr marL="457200" indent="-457200">
              <a:buFont typeface="+mj-lt"/>
              <a:buAutoNum type="arabicPeriod"/>
            </a:pPr>
            <a:r>
              <a:rPr lang="en-GB" sz="2400" b="1" dirty="0">
                <a:solidFill>
                  <a:schemeClr val="bg1">
                    <a:lumMod val="95000"/>
                  </a:schemeClr>
                </a:solidFill>
              </a:rPr>
              <a:t>Horizontal: state of origin – other states</a:t>
            </a:r>
          </a:p>
          <a:p>
            <a:pPr marL="457200" indent="-457200">
              <a:buFont typeface="+mj-lt"/>
              <a:buAutoNum type="arabicPeriod"/>
            </a:pPr>
            <a:r>
              <a:rPr lang="en-GB" sz="2400" b="1" dirty="0">
                <a:solidFill>
                  <a:schemeClr val="bg1">
                    <a:lumMod val="95000"/>
                  </a:schemeClr>
                </a:solidFill>
              </a:rPr>
              <a:t>Diagonal: individual – state of refuge</a:t>
            </a:r>
          </a:p>
          <a:p>
            <a:pPr marL="457200" indent="-457200">
              <a:buFont typeface="+mj-lt"/>
              <a:buAutoNum type="arabicPeriod"/>
            </a:pPr>
            <a:endParaRPr lang="en-GB" sz="2400" b="1" dirty="0">
              <a:solidFill>
                <a:schemeClr val="bg1">
                  <a:lumMod val="95000"/>
                </a:schemeClr>
              </a:solidFill>
            </a:endParaRPr>
          </a:p>
        </p:txBody>
      </p:sp>
      <p:sp>
        <p:nvSpPr>
          <p:cNvPr id="15" name="Text Placeholder 2">
            <a:extLst>
              <a:ext uri="{FF2B5EF4-FFF2-40B4-BE49-F238E27FC236}">
                <a16:creationId xmlns:a16="http://schemas.microsoft.com/office/drawing/2014/main" id="{4BEA55D2-305A-358F-7DFD-D036CF45CEEA}"/>
              </a:ext>
            </a:extLst>
          </p:cNvPr>
          <p:cNvSpPr txBox="1">
            <a:spLocks/>
          </p:cNvSpPr>
          <p:nvPr/>
        </p:nvSpPr>
        <p:spPr>
          <a:xfrm>
            <a:off x="5735670" y="5884340"/>
            <a:ext cx="5592729" cy="6053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b="1" dirty="0">
                <a:solidFill>
                  <a:schemeClr val="bg1">
                    <a:lumMod val="95000"/>
                  </a:schemeClr>
                </a:solidFill>
              </a:rPr>
              <a:t>When does this change?</a:t>
            </a:r>
          </a:p>
        </p:txBody>
      </p:sp>
    </p:spTree>
    <p:extLst>
      <p:ext uri="{BB962C8B-B14F-4D97-AF65-F5344CB8AC3E}">
        <p14:creationId xmlns:p14="http://schemas.microsoft.com/office/powerpoint/2010/main" val="24454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10" grpId="0" build="p"/>
      <p:bldP spid="15" grpId="0"/>
    </p:bldLst>
  </p:timing>
</p:sld>
</file>

<file path=ppt/theme/theme1.xml><?xml version="1.0" encoding="utf-8"?>
<a:theme xmlns:a="http://schemas.openxmlformats.org/drawingml/2006/main" name="IRL theme">
  <a:themeElements>
    <a:clrScheme name="Custom 4">
      <a:dk1>
        <a:sysClr val="windowText" lastClr="000000"/>
      </a:dk1>
      <a:lt1>
        <a:sysClr val="window" lastClr="FFFFFF"/>
      </a:lt1>
      <a:dk2>
        <a:srgbClr val="4A6590"/>
      </a:dk2>
      <a:lt2>
        <a:srgbClr val="8BA0C3"/>
      </a:lt2>
      <a:accent1>
        <a:srgbClr val="4A6590"/>
      </a:accent1>
      <a:accent2>
        <a:srgbClr val="4A6590"/>
      </a:accent2>
      <a:accent3>
        <a:srgbClr val="F1F0F0"/>
      </a:accent3>
      <a:accent4>
        <a:srgbClr val="D7D7D0"/>
      </a:accent4>
      <a:accent5>
        <a:srgbClr val="C8CCC8"/>
      </a:accent5>
      <a:accent6>
        <a:srgbClr val="323F4F"/>
      </a:accent6>
      <a:hlink>
        <a:srgbClr val="0563C1"/>
      </a:hlink>
      <a:folHlink>
        <a:srgbClr val="954F72"/>
      </a:folHlink>
    </a:clrScheme>
    <a:fontScheme name="Custom 58">
      <a:majorFont>
        <a:latin typeface="Sylfae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L theme" id="{E39CFE04-DF5D-475C-92A1-99491BC9E54E}" vid="{9490EBFB-72F3-4685-B2D0-7CFEC39ED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A926E4F741B54E9D3CC55836D8AA7A" ma:contentTypeVersion="14" ma:contentTypeDescription="Create a new document." ma:contentTypeScope="" ma:versionID="ee0397d47e79b16a0e32be8849e10de5">
  <xsd:schema xmlns:xsd="http://www.w3.org/2001/XMLSchema" xmlns:xs="http://www.w3.org/2001/XMLSchema" xmlns:p="http://schemas.microsoft.com/office/2006/metadata/properties" xmlns:ns3="9d611d07-d685-4c13-8f9a-35d36b256d86" xmlns:ns4="2c6865e2-40ed-47f8-a313-63552d327e97" targetNamespace="http://schemas.microsoft.com/office/2006/metadata/properties" ma:root="true" ma:fieldsID="cc1220993d09c55fb126e528886ad8b4" ns3:_="" ns4:_="">
    <xsd:import namespace="9d611d07-d685-4c13-8f9a-35d36b256d86"/>
    <xsd:import namespace="2c6865e2-40ed-47f8-a313-63552d327e9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11d07-d685-4c13-8f9a-35d36b256d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6865e2-40ed-47f8-a313-63552d327e9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d611d07-d685-4c13-8f9a-35d36b256d86" xsi:nil="true"/>
  </documentManagement>
</p:properties>
</file>

<file path=customXml/itemProps1.xml><?xml version="1.0" encoding="utf-8"?>
<ds:datastoreItem xmlns:ds="http://schemas.openxmlformats.org/officeDocument/2006/customXml" ds:itemID="{3F3DAD84-0F87-496F-BA74-69B32DF98374}">
  <ds:schemaRefs>
    <ds:schemaRef ds:uri="http://schemas.microsoft.com/sharepoint/v3/contenttype/forms"/>
  </ds:schemaRefs>
</ds:datastoreItem>
</file>

<file path=customXml/itemProps2.xml><?xml version="1.0" encoding="utf-8"?>
<ds:datastoreItem xmlns:ds="http://schemas.openxmlformats.org/officeDocument/2006/customXml" ds:itemID="{5E8BFE18-7FC6-4336-BFBB-E2C67FCF43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11d07-d685-4c13-8f9a-35d36b256d86"/>
    <ds:schemaRef ds:uri="2c6865e2-40ed-47f8-a313-63552d327e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5405E3-4AF1-4C86-B0C9-7A9BCB9CCFD7}">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2c6865e2-40ed-47f8-a313-63552d327e97"/>
    <ds:schemaRef ds:uri="http://purl.org/dc/terms/"/>
    <ds:schemaRef ds:uri="http://schemas.openxmlformats.org/package/2006/metadata/core-properties"/>
    <ds:schemaRef ds:uri="http://purl.org/dc/dcmitype/"/>
    <ds:schemaRef ds:uri="9d611d07-d685-4c13-8f9a-35d36b256d8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IRL theme</Template>
  <TotalTime>6442</TotalTime>
  <Words>2515</Words>
  <Application>Microsoft Office PowerPoint</Application>
  <PresentationFormat>Widescreen</PresentationFormat>
  <Paragraphs>256</Paragraphs>
  <Slides>29</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Segoe UI</vt:lpstr>
      <vt:lpstr>Sylfaen</vt:lpstr>
      <vt:lpstr>IRL theme</vt:lpstr>
      <vt:lpstr>SOLM171 International Refugee Law</vt:lpstr>
      <vt:lpstr>What did you think of the readings?</vt:lpstr>
      <vt:lpstr>International Refugee Law within the System of  International Law</vt:lpstr>
      <vt:lpstr>What if a refugee is in a country that has not ratified the Convention?</vt:lpstr>
      <vt:lpstr>…Continuing International Refugee Law within the System of  International Law</vt:lpstr>
      <vt:lpstr>PowerPoint Presentation</vt:lpstr>
      <vt:lpstr>ALIENAGE</vt:lpstr>
      <vt:lpstr>ALIENAGE</vt:lpstr>
      <vt:lpstr>How might the liberal nationalist and internationalist hierarchy of these relationships contribute to alienage?</vt:lpstr>
      <vt:lpstr>PERSECUTION</vt:lpstr>
      <vt:lpstr>PERSECUTION</vt:lpstr>
      <vt:lpstr>“There being no limits to the perverse side of human imagination, little purpose is served by attempting to list all known measures of persecution. Assessments must be made from case to case by taking account, on the one hand, of the notion of individual integrity and human dignity and, on the other hand, of the manner and degree to which they stand to be injured” (Guy Goodwin-Gill, 1996)</vt:lpstr>
      <vt:lpstr>Article 31(2) Nationality and Borders Act 2022 “…the persecution must be—</vt:lpstr>
      <vt:lpstr>PowerPoint Presentation</vt:lpstr>
      <vt:lpstr>WELL-FOUNDED FEAR</vt:lpstr>
      <vt:lpstr>WELL-FOUNDED FEAR</vt:lpstr>
      <vt:lpstr>how do you prove it?</vt:lpstr>
      <vt:lpstr>ACTORS OF PERSECUTION / PROTECTION</vt:lpstr>
      <vt:lpstr>Who can be actors of persecution?</vt:lpstr>
      <vt:lpstr>Lack of protection</vt:lpstr>
      <vt:lpstr>Who can protect: Actors of Protection</vt:lpstr>
      <vt:lpstr>To what extent can they protect?</vt:lpstr>
      <vt:lpstr>Where can they protect: internal protection alternative</vt:lpstr>
      <vt:lpstr>Refugee Determination (Inclusion I)</vt:lpstr>
      <vt:lpstr>The Case of Atah</vt:lpstr>
      <vt:lpstr>Did you arrive at different conclusions?</vt:lpstr>
      <vt:lpstr>Next Week, Group Presentations</vt:lpstr>
      <vt:lpstr>Next Week, Group Presentations</vt:lpstr>
      <vt:lpstr>Submit Essay Topics</vt:lpstr>
    </vt:vector>
  </TitlesOfParts>
  <Company>Queen Mary,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SOLM171 International Refugee Law</dc:title>
  <dc:creator>Ellen Allde</dc:creator>
  <cp:lastModifiedBy>Ellen Allde</cp:lastModifiedBy>
  <cp:revision>3</cp:revision>
  <dcterms:created xsi:type="dcterms:W3CDTF">2023-10-03T13:45:26Z</dcterms:created>
  <dcterms:modified xsi:type="dcterms:W3CDTF">2024-10-06T14:54:25Z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0x010100F8A926E4F741B54E9D3CC55836D8AA7A</vt:lpwstr>
  </property>
</Properties>
</file>