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82" r:id="rId6"/>
    <p:sldId id="283" r:id="rId7"/>
    <p:sldId id="263" r:id="rId8"/>
    <p:sldId id="295" r:id="rId9"/>
    <p:sldId id="294" r:id="rId10"/>
    <p:sldId id="264" r:id="rId11"/>
    <p:sldId id="298" r:id="rId12"/>
    <p:sldId id="299" r:id="rId13"/>
    <p:sldId id="285" r:id="rId14"/>
    <p:sldId id="300" r:id="rId15"/>
    <p:sldId id="301" r:id="rId16"/>
    <p:sldId id="302" r:id="rId17"/>
    <p:sldId id="303" r:id="rId18"/>
    <p:sldId id="297" r:id="rId19"/>
    <p:sldId id="289"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orient="horz" pos="2376" userDrawn="1">
          <p15:clr>
            <a:srgbClr val="A4A3A4"/>
          </p15:clr>
        </p15:guide>
        <p15:guide id="3" orient="horz" pos="2976"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FC477-53C5-48FF-A23B-DA8209B7C2B5}" v="76" dt="2023-10-01T22:07:33.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6" autoAdjust="0"/>
    <p:restoredTop sz="94495" autoAdjust="0"/>
  </p:normalViewPr>
  <p:slideViewPr>
    <p:cSldViewPr snapToGrid="0">
      <p:cViewPr varScale="1">
        <p:scale>
          <a:sx n="67" d="100"/>
          <a:sy n="67" d="100"/>
        </p:scale>
        <p:origin x="264" y="60"/>
      </p:cViewPr>
      <p:guideLst>
        <p:guide orient="horz" pos="2736"/>
        <p:guide orient="horz" pos="2376"/>
        <p:guide orient="horz" pos="2976"/>
        <p:guide pos="3840"/>
      </p:guideLst>
    </p:cSldViewPr>
  </p:slideViewPr>
  <p:outlineViewPr>
    <p:cViewPr>
      <p:scale>
        <a:sx n="33" d="100"/>
        <a:sy n="33" d="100"/>
      </p:scale>
      <p:origin x="0" y="-996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Allde" userId="aa2167e8-16e7-44cb-b0e4-1386f0c48d36" providerId="ADAL" clId="{BA4FC477-53C5-48FF-A23B-DA8209B7C2B5}"/>
    <pc:docChg chg="undo redo custSel addSld delSld modSld sldOrd modMainMaster">
      <pc:chgData name="Ellen Allde" userId="aa2167e8-16e7-44cb-b0e4-1386f0c48d36" providerId="ADAL" clId="{BA4FC477-53C5-48FF-A23B-DA8209B7C2B5}" dt="2023-10-01T22:14:14.828" v="12416" actId="478"/>
      <pc:docMkLst>
        <pc:docMk/>
      </pc:docMkLst>
      <pc:sldChg chg="addSp delSp modSp mod modNotesTx">
        <pc:chgData name="Ellen Allde" userId="aa2167e8-16e7-44cb-b0e4-1386f0c48d36" providerId="ADAL" clId="{BA4FC477-53C5-48FF-A23B-DA8209B7C2B5}" dt="2023-09-30T10:06:36.518" v="175" actId="20577"/>
        <pc:sldMkLst>
          <pc:docMk/>
          <pc:sldMk cId="1642425379" sldId="256"/>
        </pc:sldMkLst>
        <pc:spChg chg="mod">
          <ac:chgData name="Ellen Allde" userId="aa2167e8-16e7-44cb-b0e4-1386f0c48d36" providerId="ADAL" clId="{BA4FC477-53C5-48FF-A23B-DA8209B7C2B5}" dt="2023-09-27T11:52:23.164" v="57" actId="2711"/>
          <ac:spMkLst>
            <pc:docMk/>
            <pc:sldMk cId="1642425379" sldId="256"/>
            <ac:spMk id="2" creationId="{216815C6-3AD0-46E6-A74A-1967BD91AF50}"/>
          </ac:spMkLst>
        </pc:spChg>
        <pc:picChg chg="add del mod">
          <ac:chgData name="Ellen Allde" userId="aa2167e8-16e7-44cb-b0e4-1386f0c48d36" providerId="ADAL" clId="{BA4FC477-53C5-48FF-A23B-DA8209B7C2B5}" dt="2023-09-27T11:49:23.427" v="44" actId="478"/>
          <ac:picMkLst>
            <pc:docMk/>
            <pc:sldMk cId="1642425379" sldId="256"/>
            <ac:picMk id="5" creationId="{5CC2C862-E0E4-9D75-3C87-4DD7CF33E919}"/>
          </ac:picMkLst>
        </pc:picChg>
        <pc:picChg chg="add del mod">
          <ac:chgData name="Ellen Allde" userId="aa2167e8-16e7-44cb-b0e4-1386f0c48d36" providerId="ADAL" clId="{BA4FC477-53C5-48FF-A23B-DA8209B7C2B5}" dt="2023-09-27T11:49:52.107" v="46" actId="478"/>
          <ac:picMkLst>
            <pc:docMk/>
            <pc:sldMk cId="1642425379" sldId="256"/>
            <ac:picMk id="7" creationId="{092EF55B-FC93-540F-A900-C9027D331E56}"/>
          </ac:picMkLst>
        </pc:picChg>
        <pc:picChg chg="add del mod">
          <ac:chgData name="Ellen Allde" userId="aa2167e8-16e7-44cb-b0e4-1386f0c48d36" providerId="ADAL" clId="{BA4FC477-53C5-48FF-A23B-DA8209B7C2B5}" dt="2023-09-27T11:51:25.893" v="52" actId="478"/>
          <ac:picMkLst>
            <pc:docMk/>
            <pc:sldMk cId="1642425379" sldId="256"/>
            <ac:picMk id="9" creationId="{D411CDE2-91F8-5FD0-0BEA-4AAB134FC33B}"/>
          </ac:picMkLst>
        </pc:picChg>
      </pc:sldChg>
      <pc:sldChg chg="addSp delSp modSp del mod">
        <pc:chgData name="Ellen Allde" userId="aa2167e8-16e7-44cb-b0e4-1386f0c48d36" providerId="ADAL" clId="{BA4FC477-53C5-48FF-A23B-DA8209B7C2B5}" dt="2023-10-01T14:18:18.057" v="2785" actId="47"/>
        <pc:sldMkLst>
          <pc:docMk/>
          <pc:sldMk cId="707789176" sldId="258"/>
        </pc:sldMkLst>
        <pc:spChg chg="del">
          <ac:chgData name="Ellen Allde" userId="aa2167e8-16e7-44cb-b0e4-1386f0c48d36" providerId="ADAL" clId="{BA4FC477-53C5-48FF-A23B-DA8209B7C2B5}" dt="2023-10-01T14:11:39.399" v="2780" actId="478"/>
          <ac:spMkLst>
            <pc:docMk/>
            <pc:sldMk cId="707789176" sldId="258"/>
            <ac:spMk id="2" creationId="{A29DE7F2-E890-4744-88DD-A75F5E300513}"/>
          </ac:spMkLst>
        </pc:spChg>
        <pc:spChg chg="add del mod">
          <ac:chgData name="Ellen Allde" userId="aa2167e8-16e7-44cb-b0e4-1386f0c48d36" providerId="ADAL" clId="{BA4FC477-53C5-48FF-A23B-DA8209B7C2B5}" dt="2023-10-01T14:11:40.549" v="2781" actId="478"/>
          <ac:spMkLst>
            <pc:docMk/>
            <pc:sldMk cId="707789176" sldId="258"/>
            <ac:spMk id="4" creationId="{E4413CA6-E8FF-5E3B-0627-F94AA2CB5AFC}"/>
          </ac:spMkLst>
        </pc:spChg>
        <pc:graphicFrameChg chg="add">
          <ac:chgData name="Ellen Allde" userId="aa2167e8-16e7-44cb-b0e4-1386f0c48d36" providerId="ADAL" clId="{BA4FC477-53C5-48FF-A23B-DA8209B7C2B5}" dt="2023-10-01T14:12:26.597" v="2782"/>
          <ac:graphicFrameMkLst>
            <pc:docMk/>
            <pc:sldMk cId="707789176" sldId="258"/>
            <ac:graphicFrameMk id="5" creationId="{3C9CA058-862F-F1CF-8A3B-C25CBB675E83}"/>
          </ac:graphicFrameMkLst>
        </pc:graphicFrameChg>
        <pc:graphicFrameChg chg="add del">
          <ac:chgData name="Ellen Allde" userId="aa2167e8-16e7-44cb-b0e4-1386f0c48d36" providerId="ADAL" clId="{BA4FC477-53C5-48FF-A23B-DA8209B7C2B5}" dt="2023-10-01T14:18:07.880" v="2784" actId="478"/>
          <ac:graphicFrameMkLst>
            <pc:docMk/>
            <pc:sldMk cId="707789176" sldId="258"/>
            <ac:graphicFrameMk id="6" creationId="{94376D58-3D9C-6567-55BF-DA924C6FFD6E}"/>
          </ac:graphicFrameMkLst>
        </pc:graphicFrameChg>
      </pc:sldChg>
      <pc:sldChg chg="del">
        <pc:chgData name="Ellen Allde" userId="aa2167e8-16e7-44cb-b0e4-1386f0c48d36" providerId="ADAL" clId="{BA4FC477-53C5-48FF-A23B-DA8209B7C2B5}" dt="2023-10-01T15:31:48.494" v="2909" actId="47"/>
        <pc:sldMkLst>
          <pc:docMk/>
          <pc:sldMk cId="566997565" sldId="260"/>
        </pc:sldMkLst>
      </pc:sldChg>
      <pc:sldChg chg="del">
        <pc:chgData name="Ellen Allde" userId="aa2167e8-16e7-44cb-b0e4-1386f0c48d36" providerId="ADAL" clId="{BA4FC477-53C5-48FF-A23B-DA8209B7C2B5}" dt="2023-10-01T11:28:21.337" v="944" actId="47"/>
        <pc:sldMkLst>
          <pc:docMk/>
          <pc:sldMk cId="1593920805" sldId="262"/>
        </pc:sldMkLst>
      </pc:sldChg>
      <pc:sldChg chg="addSp delSp modSp mod ord">
        <pc:chgData name="Ellen Allde" userId="aa2167e8-16e7-44cb-b0e4-1386f0c48d36" providerId="ADAL" clId="{BA4FC477-53C5-48FF-A23B-DA8209B7C2B5}" dt="2023-10-01T12:14:15.895" v="1402" actId="1076"/>
        <pc:sldMkLst>
          <pc:docMk/>
          <pc:sldMk cId="627911590" sldId="263"/>
        </pc:sldMkLst>
        <pc:spChg chg="mod">
          <ac:chgData name="Ellen Allde" userId="aa2167e8-16e7-44cb-b0e4-1386f0c48d36" providerId="ADAL" clId="{BA4FC477-53C5-48FF-A23B-DA8209B7C2B5}" dt="2023-10-01T11:28:54.993" v="991" actId="14100"/>
          <ac:spMkLst>
            <pc:docMk/>
            <pc:sldMk cId="627911590" sldId="263"/>
            <ac:spMk id="2" creationId="{7291CFAB-A735-4A31-A51D-42FE1F5E94E0}"/>
          </ac:spMkLst>
        </pc:spChg>
        <pc:spChg chg="mod">
          <ac:chgData name="Ellen Allde" userId="aa2167e8-16e7-44cb-b0e4-1386f0c48d36" providerId="ADAL" clId="{BA4FC477-53C5-48FF-A23B-DA8209B7C2B5}" dt="2023-10-01T11:35:19.152" v="1146" actId="113"/>
          <ac:spMkLst>
            <pc:docMk/>
            <pc:sldMk cId="627911590" sldId="263"/>
            <ac:spMk id="3" creationId="{D953D124-60CF-4821-9B89-6A8E94FF7517}"/>
          </ac:spMkLst>
        </pc:spChg>
        <pc:spChg chg="add del mod">
          <ac:chgData name="Ellen Allde" userId="aa2167e8-16e7-44cb-b0e4-1386f0c48d36" providerId="ADAL" clId="{BA4FC477-53C5-48FF-A23B-DA8209B7C2B5}" dt="2023-10-01T11:36:07.201" v="1154" actId="478"/>
          <ac:spMkLst>
            <pc:docMk/>
            <pc:sldMk cId="627911590" sldId="263"/>
            <ac:spMk id="4" creationId="{8421587F-8DFD-4A31-9931-8A346A92D87A}"/>
          </ac:spMkLst>
        </pc:spChg>
        <pc:spChg chg="del mod">
          <ac:chgData name="Ellen Allde" userId="aa2167e8-16e7-44cb-b0e4-1386f0c48d36" providerId="ADAL" clId="{BA4FC477-53C5-48FF-A23B-DA8209B7C2B5}" dt="2023-10-01T11:36:08.998" v="1155" actId="478"/>
          <ac:spMkLst>
            <pc:docMk/>
            <pc:sldMk cId="627911590" sldId="263"/>
            <ac:spMk id="5" creationId="{E82B766E-D38E-40C0-B106-0D80BCC3495C}"/>
          </ac:spMkLst>
        </pc:spChg>
        <pc:spChg chg="del">
          <ac:chgData name="Ellen Allde" userId="aa2167e8-16e7-44cb-b0e4-1386f0c48d36" providerId="ADAL" clId="{BA4FC477-53C5-48FF-A23B-DA8209B7C2B5}" dt="2023-10-01T11:36:01.996" v="1151" actId="478"/>
          <ac:spMkLst>
            <pc:docMk/>
            <pc:sldMk cId="627911590" sldId="263"/>
            <ac:spMk id="6" creationId="{176C5DA1-AED6-4CA2-B15A-2EEF9DDF0665}"/>
          </ac:spMkLst>
        </pc:spChg>
        <pc:spChg chg="mod">
          <ac:chgData name="Ellen Allde" userId="aa2167e8-16e7-44cb-b0e4-1386f0c48d36" providerId="ADAL" clId="{BA4FC477-53C5-48FF-A23B-DA8209B7C2B5}" dt="2023-10-01T12:05:28.169" v="1308" actId="1076"/>
          <ac:spMkLst>
            <pc:docMk/>
            <pc:sldMk cId="627911590" sldId="263"/>
            <ac:spMk id="7" creationId="{2AC344C0-B110-475D-B2A1-070613CE1063}"/>
          </ac:spMkLst>
        </pc:spChg>
        <pc:spChg chg="mod">
          <ac:chgData name="Ellen Allde" userId="aa2167e8-16e7-44cb-b0e4-1386f0c48d36" providerId="ADAL" clId="{BA4FC477-53C5-48FF-A23B-DA8209B7C2B5}" dt="2023-10-01T12:11:04.407" v="1393" actId="20577"/>
          <ac:spMkLst>
            <pc:docMk/>
            <pc:sldMk cId="627911590" sldId="263"/>
            <ac:spMk id="8" creationId="{02A98D12-09C7-425E-A5F5-F1D86F8B73F1}"/>
          </ac:spMkLst>
        </pc:spChg>
        <pc:spChg chg="del">
          <ac:chgData name="Ellen Allde" userId="aa2167e8-16e7-44cb-b0e4-1386f0c48d36" providerId="ADAL" clId="{BA4FC477-53C5-48FF-A23B-DA8209B7C2B5}" dt="2023-10-01T12:05:15.234" v="1303" actId="478"/>
          <ac:spMkLst>
            <pc:docMk/>
            <pc:sldMk cId="627911590" sldId="263"/>
            <ac:spMk id="9" creationId="{7F56819B-7E97-4010-B9C3-1692802DA5AA}"/>
          </ac:spMkLst>
        </pc:spChg>
        <pc:spChg chg="del">
          <ac:chgData name="Ellen Allde" userId="aa2167e8-16e7-44cb-b0e4-1386f0c48d36" providerId="ADAL" clId="{BA4FC477-53C5-48FF-A23B-DA8209B7C2B5}" dt="2023-10-01T12:05:19.425" v="1305" actId="478"/>
          <ac:spMkLst>
            <pc:docMk/>
            <pc:sldMk cId="627911590" sldId="263"/>
            <ac:spMk id="10" creationId="{BB30CC3C-5B6D-46E0-87A8-FC96BF88ED60}"/>
          </ac:spMkLst>
        </pc:spChg>
        <pc:spChg chg="del">
          <ac:chgData name="Ellen Allde" userId="aa2167e8-16e7-44cb-b0e4-1386f0c48d36" providerId="ADAL" clId="{BA4FC477-53C5-48FF-A23B-DA8209B7C2B5}" dt="2023-10-01T12:11:12.100" v="1395" actId="478"/>
          <ac:spMkLst>
            <pc:docMk/>
            <pc:sldMk cId="627911590" sldId="263"/>
            <ac:spMk id="11" creationId="{E2B9042E-A381-4C97-B94C-4AA809862072}"/>
          </ac:spMkLst>
        </pc:spChg>
        <pc:spChg chg="del">
          <ac:chgData name="Ellen Allde" userId="aa2167e8-16e7-44cb-b0e4-1386f0c48d36" providerId="ADAL" clId="{BA4FC477-53C5-48FF-A23B-DA8209B7C2B5}" dt="2023-10-01T12:11:09.663" v="1394" actId="478"/>
          <ac:spMkLst>
            <pc:docMk/>
            <pc:sldMk cId="627911590" sldId="263"/>
            <ac:spMk id="12" creationId="{DABE3E18-9EB7-4DA4-AA94-EF1FD7D8A635}"/>
          </ac:spMkLst>
        </pc:spChg>
        <pc:spChg chg="del">
          <ac:chgData name="Ellen Allde" userId="aa2167e8-16e7-44cb-b0e4-1386f0c48d36" providerId="ADAL" clId="{BA4FC477-53C5-48FF-A23B-DA8209B7C2B5}" dt="2023-10-01T11:28:29.732" v="957" actId="478"/>
          <ac:spMkLst>
            <pc:docMk/>
            <pc:sldMk cId="627911590" sldId="263"/>
            <ac:spMk id="15" creationId="{5ACCFF56-2C5D-2223-8E98-BAEE8BDFE750}"/>
          </ac:spMkLst>
        </pc:spChg>
        <pc:spChg chg="add del mod">
          <ac:chgData name="Ellen Allde" userId="aa2167e8-16e7-44cb-b0e4-1386f0c48d36" providerId="ADAL" clId="{BA4FC477-53C5-48FF-A23B-DA8209B7C2B5}" dt="2023-10-01T11:36:03.878" v="1152" actId="478"/>
          <ac:spMkLst>
            <pc:docMk/>
            <pc:sldMk cId="627911590" sldId="263"/>
            <ac:spMk id="16" creationId="{AAC13181-35C3-09B3-A9BB-CBACC8FF30E8}"/>
          </ac:spMkLst>
        </pc:spChg>
        <pc:spChg chg="add del mod">
          <ac:chgData name="Ellen Allde" userId="aa2167e8-16e7-44cb-b0e4-1386f0c48d36" providerId="ADAL" clId="{BA4FC477-53C5-48FF-A23B-DA8209B7C2B5}" dt="2023-10-01T11:36:07.201" v="1154" actId="478"/>
          <ac:spMkLst>
            <pc:docMk/>
            <pc:sldMk cId="627911590" sldId="263"/>
            <ac:spMk id="18" creationId="{A2F52DBB-444C-9E49-4841-AB775BB4D80B}"/>
          </ac:spMkLst>
        </pc:spChg>
        <pc:spChg chg="add del mod">
          <ac:chgData name="Ellen Allde" userId="aa2167e8-16e7-44cb-b0e4-1386f0c48d36" providerId="ADAL" clId="{BA4FC477-53C5-48FF-A23B-DA8209B7C2B5}" dt="2023-10-01T12:05:16.662" v="1304" actId="478"/>
          <ac:spMkLst>
            <pc:docMk/>
            <pc:sldMk cId="627911590" sldId="263"/>
            <ac:spMk id="20" creationId="{6F1FF3CE-77D1-7540-01D0-9960880B6096}"/>
          </ac:spMkLst>
        </pc:spChg>
        <pc:spChg chg="add del mod">
          <ac:chgData name="Ellen Allde" userId="aa2167e8-16e7-44cb-b0e4-1386f0c48d36" providerId="ADAL" clId="{BA4FC477-53C5-48FF-A23B-DA8209B7C2B5}" dt="2023-10-01T12:05:20.575" v="1306" actId="478"/>
          <ac:spMkLst>
            <pc:docMk/>
            <pc:sldMk cId="627911590" sldId="263"/>
            <ac:spMk id="22" creationId="{021BA688-3CC8-8843-79A6-1141CCE557C2}"/>
          </ac:spMkLst>
        </pc:spChg>
        <pc:picChg chg="add mod">
          <ac:chgData name="Ellen Allde" userId="aa2167e8-16e7-44cb-b0e4-1386f0c48d36" providerId="ADAL" clId="{BA4FC477-53C5-48FF-A23B-DA8209B7C2B5}" dt="2023-10-01T12:14:15.895" v="1402" actId="1076"/>
          <ac:picMkLst>
            <pc:docMk/>
            <pc:sldMk cId="627911590" sldId="263"/>
            <ac:picMk id="24" creationId="{4E83BFB7-CF6B-85BB-750F-9D1419114E44}"/>
          </ac:picMkLst>
        </pc:picChg>
      </pc:sldChg>
      <pc:sldChg chg="addSp delSp modSp mod modTransition delAnim modAnim">
        <pc:chgData name="Ellen Allde" userId="aa2167e8-16e7-44cb-b0e4-1386f0c48d36" providerId="ADAL" clId="{BA4FC477-53C5-48FF-A23B-DA8209B7C2B5}" dt="2023-10-01T18:51:51.965" v="6959" actId="478"/>
        <pc:sldMkLst>
          <pc:docMk/>
          <pc:sldMk cId="1346372204" sldId="264"/>
        </pc:sldMkLst>
        <pc:spChg chg="mod">
          <ac:chgData name="Ellen Allde" userId="aa2167e8-16e7-44cb-b0e4-1386f0c48d36" providerId="ADAL" clId="{BA4FC477-53C5-48FF-A23B-DA8209B7C2B5}" dt="2023-10-01T18:29:20.924" v="5082" actId="1076"/>
          <ac:spMkLst>
            <pc:docMk/>
            <pc:sldMk cId="1346372204" sldId="264"/>
            <ac:spMk id="2" creationId="{537E1C88-627C-4655-A4FB-0BB02EDB078A}"/>
          </ac:spMkLst>
        </pc:spChg>
        <pc:spChg chg="mod">
          <ac:chgData name="Ellen Allde" userId="aa2167e8-16e7-44cb-b0e4-1386f0c48d36" providerId="ADAL" clId="{BA4FC477-53C5-48FF-A23B-DA8209B7C2B5}" dt="2023-10-01T14:18:27.962" v="2793" actId="20577"/>
          <ac:spMkLst>
            <pc:docMk/>
            <pc:sldMk cId="1346372204" sldId="264"/>
            <ac:spMk id="3" creationId="{033634FE-ADF0-4BC3-A0A9-447EA9DD096B}"/>
          </ac:spMkLst>
        </pc:spChg>
        <pc:spChg chg="del">
          <ac:chgData name="Ellen Allde" userId="aa2167e8-16e7-44cb-b0e4-1386f0c48d36" providerId="ADAL" clId="{BA4FC477-53C5-48FF-A23B-DA8209B7C2B5}" dt="2023-10-01T14:09:12.500" v="2779" actId="478"/>
          <ac:spMkLst>
            <pc:docMk/>
            <pc:sldMk cId="1346372204" sldId="264"/>
            <ac:spMk id="4" creationId="{56211958-10E3-42D6-8195-862D5885B2CC}"/>
          </ac:spMkLst>
        </pc:spChg>
        <pc:spChg chg="del">
          <ac:chgData name="Ellen Allde" userId="aa2167e8-16e7-44cb-b0e4-1386f0c48d36" providerId="ADAL" clId="{BA4FC477-53C5-48FF-A23B-DA8209B7C2B5}" dt="2023-10-01T14:09:10.872" v="2778" actId="478"/>
          <ac:spMkLst>
            <pc:docMk/>
            <pc:sldMk cId="1346372204" sldId="264"/>
            <ac:spMk id="5" creationId="{21774EA4-43B2-4779-9AB6-840B8CB6EFEE}"/>
          </ac:spMkLst>
        </pc:spChg>
        <pc:spChg chg="add mod">
          <ac:chgData name="Ellen Allde" userId="aa2167e8-16e7-44cb-b0e4-1386f0c48d36" providerId="ADAL" clId="{BA4FC477-53C5-48FF-A23B-DA8209B7C2B5}" dt="2023-10-01T14:18:53.732" v="2882" actId="20577"/>
          <ac:spMkLst>
            <pc:docMk/>
            <pc:sldMk cId="1346372204" sldId="264"/>
            <ac:spMk id="7" creationId="{CF8DED6A-04E5-A515-721D-C4F09E545967}"/>
          </ac:spMkLst>
        </pc:spChg>
        <pc:spChg chg="del">
          <ac:chgData name="Ellen Allde" userId="aa2167e8-16e7-44cb-b0e4-1386f0c48d36" providerId="ADAL" clId="{BA4FC477-53C5-48FF-A23B-DA8209B7C2B5}" dt="2023-10-01T14:09:05.521" v="2777" actId="478"/>
          <ac:spMkLst>
            <pc:docMk/>
            <pc:sldMk cId="1346372204" sldId="264"/>
            <ac:spMk id="8" creationId="{75A75F22-955B-F825-AD6E-D76A52D307C0}"/>
          </ac:spMkLst>
        </pc:spChg>
        <pc:spChg chg="add del mod">
          <ac:chgData name="Ellen Allde" userId="aa2167e8-16e7-44cb-b0e4-1386f0c48d36" providerId="ADAL" clId="{BA4FC477-53C5-48FF-A23B-DA8209B7C2B5}" dt="2023-10-01T17:20:00.166" v="4494" actId="21"/>
          <ac:spMkLst>
            <pc:docMk/>
            <pc:sldMk cId="1346372204" sldId="264"/>
            <ac:spMk id="9" creationId="{F6C02936-E923-AA6D-BD2D-E38C61A17AD2}"/>
          </ac:spMkLst>
        </pc:spChg>
        <pc:spChg chg="add del">
          <ac:chgData name="Ellen Allde" userId="aa2167e8-16e7-44cb-b0e4-1386f0c48d36" providerId="ADAL" clId="{BA4FC477-53C5-48FF-A23B-DA8209B7C2B5}" dt="2023-10-01T17:02:09.915" v="3676" actId="22"/>
          <ac:spMkLst>
            <pc:docMk/>
            <pc:sldMk cId="1346372204" sldId="264"/>
            <ac:spMk id="11" creationId="{AC917A5D-8C30-1E85-A24F-92CF107BC43A}"/>
          </ac:spMkLst>
        </pc:spChg>
        <pc:spChg chg="add del mod">
          <ac:chgData name="Ellen Allde" userId="aa2167e8-16e7-44cb-b0e4-1386f0c48d36" providerId="ADAL" clId="{BA4FC477-53C5-48FF-A23B-DA8209B7C2B5}" dt="2023-10-01T17:20:18.324" v="4499" actId="21"/>
          <ac:spMkLst>
            <pc:docMk/>
            <pc:sldMk cId="1346372204" sldId="264"/>
            <ac:spMk id="12" creationId="{3DAFAAAD-0463-F3BB-12BB-E233DFE512E7}"/>
          </ac:spMkLst>
        </pc:spChg>
        <pc:spChg chg="add mod">
          <ac:chgData name="Ellen Allde" userId="aa2167e8-16e7-44cb-b0e4-1386f0c48d36" providerId="ADAL" clId="{BA4FC477-53C5-48FF-A23B-DA8209B7C2B5}" dt="2023-10-01T18:31:08.711" v="5397" actId="14100"/>
          <ac:spMkLst>
            <pc:docMk/>
            <pc:sldMk cId="1346372204" sldId="264"/>
            <ac:spMk id="13" creationId="{E609E464-68A7-F241-49B0-518A58922080}"/>
          </ac:spMkLst>
        </pc:spChg>
        <pc:spChg chg="add del mod">
          <ac:chgData name="Ellen Allde" userId="aa2167e8-16e7-44cb-b0e4-1386f0c48d36" providerId="ADAL" clId="{BA4FC477-53C5-48FF-A23B-DA8209B7C2B5}" dt="2023-10-01T18:51:51.965" v="6959" actId="478"/>
          <ac:spMkLst>
            <pc:docMk/>
            <pc:sldMk cId="1346372204" sldId="264"/>
            <ac:spMk id="14" creationId="{E107DEB7-B5A6-71D1-ADE2-D5FDF4BD83C1}"/>
          </ac:spMkLst>
        </pc:spChg>
      </pc:sldChg>
      <pc:sldChg chg="del">
        <pc:chgData name="Ellen Allde" userId="aa2167e8-16e7-44cb-b0e4-1386f0c48d36" providerId="ADAL" clId="{BA4FC477-53C5-48FF-A23B-DA8209B7C2B5}" dt="2023-10-01T15:31:37.700" v="2905" actId="2696"/>
        <pc:sldMkLst>
          <pc:docMk/>
          <pc:sldMk cId="2121178069" sldId="266"/>
        </pc:sldMkLst>
      </pc:sldChg>
      <pc:sldChg chg="del">
        <pc:chgData name="Ellen Allde" userId="aa2167e8-16e7-44cb-b0e4-1386f0c48d36" providerId="ADAL" clId="{BA4FC477-53C5-48FF-A23B-DA8209B7C2B5}" dt="2023-10-01T15:31:58.103" v="2914" actId="47"/>
        <pc:sldMkLst>
          <pc:docMk/>
          <pc:sldMk cId="4151694508" sldId="268"/>
        </pc:sldMkLst>
      </pc:sldChg>
      <pc:sldChg chg="del">
        <pc:chgData name="Ellen Allde" userId="aa2167e8-16e7-44cb-b0e4-1386f0c48d36" providerId="ADAL" clId="{BA4FC477-53C5-48FF-A23B-DA8209B7C2B5}" dt="2023-10-01T15:31:43.352" v="2907" actId="47"/>
        <pc:sldMkLst>
          <pc:docMk/>
          <pc:sldMk cId="460935096" sldId="271"/>
        </pc:sldMkLst>
      </pc:sldChg>
      <pc:sldChg chg="delSp modSp mod">
        <pc:chgData name="Ellen Allde" userId="aa2167e8-16e7-44cb-b0e4-1386f0c48d36" providerId="ADAL" clId="{BA4FC477-53C5-48FF-A23B-DA8209B7C2B5}" dt="2023-10-01T22:06:38.007" v="12313" actId="113"/>
        <pc:sldMkLst>
          <pc:docMk/>
          <pc:sldMk cId="920173932" sldId="275"/>
        </pc:sldMkLst>
        <pc:spChg chg="mod">
          <ac:chgData name="Ellen Allde" userId="aa2167e8-16e7-44cb-b0e4-1386f0c48d36" providerId="ADAL" clId="{BA4FC477-53C5-48FF-A23B-DA8209B7C2B5}" dt="2023-10-01T22:06:38.007" v="12313" actId="113"/>
          <ac:spMkLst>
            <pc:docMk/>
            <pc:sldMk cId="920173932" sldId="275"/>
            <ac:spMk id="2" creationId="{38FFA191-5CCC-43CB-BD83-4F80ED362608}"/>
          </ac:spMkLst>
        </pc:spChg>
        <pc:spChg chg="mod">
          <ac:chgData name="Ellen Allde" userId="aa2167e8-16e7-44cb-b0e4-1386f0c48d36" providerId="ADAL" clId="{BA4FC477-53C5-48FF-A23B-DA8209B7C2B5}" dt="2023-10-01T22:06:01.703" v="12278" actId="403"/>
          <ac:spMkLst>
            <pc:docMk/>
            <pc:sldMk cId="920173932" sldId="275"/>
            <ac:spMk id="3" creationId="{E14BBEAF-B516-45F4-9EF6-A9F65111580F}"/>
          </ac:spMkLst>
        </pc:spChg>
        <pc:spChg chg="del">
          <ac:chgData name="Ellen Allde" userId="aa2167e8-16e7-44cb-b0e4-1386f0c48d36" providerId="ADAL" clId="{BA4FC477-53C5-48FF-A23B-DA8209B7C2B5}" dt="2023-10-01T21:59:24.283" v="11905" actId="478"/>
          <ac:spMkLst>
            <pc:docMk/>
            <pc:sldMk cId="920173932" sldId="275"/>
            <ac:spMk id="5" creationId="{069E4CDD-2AD2-162F-B11D-8B244C5A896E}"/>
          </ac:spMkLst>
        </pc:spChg>
        <pc:spChg chg="del">
          <ac:chgData name="Ellen Allde" userId="aa2167e8-16e7-44cb-b0e4-1386f0c48d36" providerId="ADAL" clId="{BA4FC477-53C5-48FF-A23B-DA8209B7C2B5}" dt="2023-10-01T21:59:28.749" v="11906" actId="478"/>
          <ac:spMkLst>
            <pc:docMk/>
            <pc:sldMk cId="920173932" sldId="275"/>
            <ac:spMk id="7" creationId="{B9FDB510-E21C-B536-4489-2483ABFA0977}"/>
          </ac:spMkLst>
        </pc:spChg>
        <pc:spChg chg="del">
          <ac:chgData name="Ellen Allde" userId="aa2167e8-16e7-44cb-b0e4-1386f0c48d36" providerId="ADAL" clId="{BA4FC477-53C5-48FF-A23B-DA8209B7C2B5}" dt="2023-10-01T21:59:30.685" v="11907" actId="478"/>
          <ac:spMkLst>
            <pc:docMk/>
            <pc:sldMk cId="920173932" sldId="275"/>
            <ac:spMk id="9" creationId="{E088CDA7-D7FD-B68D-7CD8-4E28A3412198}"/>
          </ac:spMkLst>
        </pc:spChg>
        <pc:spChg chg="del">
          <ac:chgData name="Ellen Allde" userId="aa2167e8-16e7-44cb-b0e4-1386f0c48d36" providerId="ADAL" clId="{BA4FC477-53C5-48FF-A23B-DA8209B7C2B5}" dt="2023-10-01T22:05:07.072" v="12259" actId="478"/>
          <ac:spMkLst>
            <pc:docMk/>
            <pc:sldMk cId="920173932" sldId="275"/>
            <ac:spMk id="999" creationId="{D22CF399-07CA-4762-89B4-06E4D4A90D19}"/>
          </ac:spMkLst>
        </pc:spChg>
        <pc:spChg chg="del">
          <ac:chgData name="Ellen Allde" userId="aa2167e8-16e7-44cb-b0e4-1386f0c48d36" providerId="ADAL" clId="{BA4FC477-53C5-48FF-A23B-DA8209B7C2B5}" dt="2023-10-01T22:05:04.154" v="12258" actId="478"/>
          <ac:spMkLst>
            <pc:docMk/>
            <pc:sldMk cId="920173932" sldId="275"/>
            <ac:spMk id="1000" creationId="{B429B306-6E78-4065-8E68-37858225543D}"/>
          </ac:spMkLst>
        </pc:spChg>
      </pc:sldChg>
      <pc:sldChg chg="addSp delSp modSp mod">
        <pc:chgData name="Ellen Allde" userId="aa2167e8-16e7-44cb-b0e4-1386f0c48d36" providerId="ADAL" clId="{BA4FC477-53C5-48FF-A23B-DA8209B7C2B5}" dt="2023-10-01T22:13:50.564" v="12413" actId="478"/>
        <pc:sldMkLst>
          <pc:docMk/>
          <pc:sldMk cId="2436493926" sldId="276"/>
        </pc:sldMkLst>
        <pc:spChg chg="mod">
          <ac:chgData name="Ellen Allde" userId="aa2167e8-16e7-44cb-b0e4-1386f0c48d36" providerId="ADAL" clId="{BA4FC477-53C5-48FF-A23B-DA8209B7C2B5}" dt="2023-10-01T22:06:09.703" v="12289" actId="20577"/>
          <ac:spMkLst>
            <pc:docMk/>
            <pc:sldMk cId="2436493926" sldId="276"/>
            <ac:spMk id="3" creationId="{24AFFC60-19C3-4901-93F7-7AAF4C09F8C6}"/>
          </ac:spMkLst>
        </pc:spChg>
        <pc:spChg chg="add del mod">
          <ac:chgData name="Ellen Allde" userId="aa2167e8-16e7-44cb-b0e4-1386f0c48d36" providerId="ADAL" clId="{BA4FC477-53C5-48FF-A23B-DA8209B7C2B5}" dt="2023-10-01T22:06:13.462" v="12291" actId="478"/>
          <ac:spMkLst>
            <pc:docMk/>
            <pc:sldMk cId="2436493926" sldId="276"/>
            <ac:spMk id="5" creationId="{2D1288DF-3D64-EEFE-C109-C0D7B5A25752}"/>
          </ac:spMkLst>
        </pc:spChg>
        <pc:spChg chg="add del mod">
          <ac:chgData name="Ellen Allde" userId="aa2167e8-16e7-44cb-b0e4-1386f0c48d36" providerId="ADAL" clId="{BA4FC477-53C5-48FF-A23B-DA8209B7C2B5}" dt="2023-10-01T22:06:26.432" v="12312" actId="478"/>
          <ac:spMkLst>
            <pc:docMk/>
            <pc:sldMk cId="2436493926" sldId="276"/>
            <ac:spMk id="7" creationId="{833C2A2A-B30D-CEB6-7BA9-5336816344BA}"/>
          </ac:spMkLst>
        </pc:spChg>
        <pc:spChg chg="del">
          <ac:chgData name="Ellen Allde" userId="aa2167e8-16e7-44cb-b0e4-1386f0c48d36" providerId="ADAL" clId="{BA4FC477-53C5-48FF-A23B-DA8209B7C2B5}" dt="2023-10-01T22:06:11.935" v="12290" actId="478"/>
          <ac:spMkLst>
            <pc:docMk/>
            <pc:sldMk cId="2436493926" sldId="276"/>
            <ac:spMk id="10" creationId="{CF8FD5A4-DE5A-4CA4-B5C3-C4BD16B3A001}"/>
          </ac:spMkLst>
        </pc:spChg>
        <pc:spChg chg="mod">
          <ac:chgData name="Ellen Allde" userId="aa2167e8-16e7-44cb-b0e4-1386f0c48d36" providerId="ADAL" clId="{BA4FC477-53C5-48FF-A23B-DA8209B7C2B5}" dt="2023-10-01T22:06:22.109" v="12310" actId="20577"/>
          <ac:spMkLst>
            <pc:docMk/>
            <pc:sldMk cId="2436493926" sldId="276"/>
            <ac:spMk id="11" creationId="{417FEAB8-1978-413A-811F-F16B7F3560DE}"/>
          </ac:spMkLst>
        </pc:spChg>
        <pc:spChg chg="del">
          <ac:chgData name="Ellen Allde" userId="aa2167e8-16e7-44cb-b0e4-1386f0c48d36" providerId="ADAL" clId="{BA4FC477-53C5-48FF-A23B-DA8209B7C2B5}" dt="2023-10-01T22:06:25.102" v="12311" actId="478"/>
          <ac:spMkLst>
            <pc:docMk/>
            <pc:sldMk cId="2436493926" sldId="276"/>
            <ac:spMk id="12" creationId="{8C8D39B0-5C3D-4CA3-842F-648156D822E1}"/>
          </ac:spMkLst>
        </pc:spChg>
        <pc:spChg chg="del mod">
          <ac:chgData name="Ellen Allde" userId="aa2167e8-16e7-44cb-b0e4-1386f0c48d36" providerId="ADAL" clId="{BA4FC477-53C5-48FF-A23B-DA8209B7C2B5}" dt="2023-10-01T22:13:50.564" v="12413" actId="478"/>
          <ac:spMkLst>
            <pc:docMk/>
            <pc:sldMk cId="2436493926" sldId="276"/>
            <ac:spMk id="39" creationId="{E56BFBE1-BB44-4015-9F07-73A69940B766}"/>
          </ac:spMkLst>
        </pc:spChg>
        <pc:spChg chg="del">
          <ac:chgData name="Ellen Allde" userId="aa2167e8-16e7-44cb-b0e4-1386f0c48d36" providerId="ADAL" clId="{BA4FC477-53C5-48FF-A23B-DA8209B7C2B5}" dt="2023-10-01T22:13:46.758" v="12411" actId="478"/>
          <ac:spMkLst>
            <pc:docMk/>
            <pc:sldMk cId="2436493926" sldId="276"/>
            <ac:spMk id="40" creationId="{A30673F7-4F55-4640-98A2-FC19D890CD04}"/>
          </ac:spMkLst>
        </pc:spChg>
      </pc:sldChg>
      <pc:sldChg chg="del">
        <pc:chgData name="Ellen Allde" userId="aa2167e8-16e7-44cb-b0e4-1386f0c48d36" providerId="ADAL" clId="{BA4FC477-53C5-48FF-A23B-DA8209B7C2B5}" dt="2023-10-01T15:31:40.760" v="2906" actId="47"/>
        <pc:sldMkLst>
          <pc:docMk/>
          <pc:sldMk cId="1417396711" sldId="280"/>
        </pc:sldMkLst>
      </pc:sldChg>
      <pc:sldChg chg="addSp delSp modSp mod modClrScheme chgLayout">
        <pc:chgData name="Ellen Allde" userId="aa2167e8-16e7-44cb-b0e4-1386f0c48d36" providerId="ADAL" clId="{BA4FC477-53C5-48FF-A23B-DA8209B7C2B5}" dt="2023-10-01T22:14:14.828" v="12416" actId="478"/>
        <pc:sldMkLst>
          <pc:docMk/>
          <pc:sldMk cId="3151413217" sldId="282"/>
        </pc:sldMkLst>
        <pc:spChg chg="mod ord">
          <ac:chgData name="Ellen Allde" userId="aa2167e8-16e7-44cb-b0e4-1386f0c48d36" providerId="ADAL" clId="{BA4FC477-53C5-48FF-A23B-DA8209B7C2B5}" dt="2023-10-01T11:10:03.561" v="508" actId="403"/>
          <ac:spMkLst>
            <pc:docMk/>
            <pc:sldMk cId="3151413217" sldId="282"/>
            <ac:spMk id="2" creationId="{E16CE9AA-457A-4EFB-841E-46C13894FD38}"/>
          </ac:spMkLst>
        </pc:spChg>
        <pc:spChg chg="del mod ord">
          <ac:chgData name="Ellen Allde" userId="aa2167e8-16e7-44cb-b0e4-1386f0c48d36" providerId="ADAL" clId="{BA4FC477-53C5-48FF-A23B-DA8209B7C2B5}" dt="2023-10-01T11:06:23.803" v="503" actId="478"/>
          <ac:spMkLst>
            <pc:docMk/>
            <pc:sldMk cId="3151413217" sldId="282"/>
            <ac:spMk id="3" creationId="{76BBFE34-ADA2-4FD0-8615-351B7C4960F6}"/>
          </ac:spMkLst>
        </pc:spChg>
        <pc:spChg chg="del">
          <ac:chgData name="Ellen Allde" userId="aa2167e8-16e7-44cb-b0e4-1386f0c48d36" providerId="ADAL" clId="{BA4FC477-53C5-48FF-A23B-DA8209B7C2B5}" dt="2023-09-30T11:01:30.210" v="218" actId="478"/>
          <ac:spMkLst>
            <pc:docMk/>
            <pc:sldMk cId="3151413217" sldId="282"/>
            <ac:spMk id="5" creationId="{98BE87B0-EA59-0B1E-4903-5C6990C00097}"/>
          </ac:spMkLst>
        </pc:spChg>
        <pc:spChg chg="add del">
          <ac:chgData name="Ellen Allde" userId="aa2167e8-16e7-44cb-b0e4-1386f0c48d36" providerId="ADAL" clId="{BA4FC477-53C5-48FF-A23B-DA8209B7C2B5}" dt="2023-10-01T11:00:41.417" v="432" actId="22"/>
          <ac:spMkLst>
            <pc:docMk/>
            <pc:sldMk cId="3151413217" sldId="282"/>
            <ac:spMk id="6" creationId="{57180836-933A-C90C-C288-719F53D75E5A}"/>
          </ac:spMkLst>
        </pc:spChg>
        <pc:spChg chg="del mod">
          <ac:chgData name="Ellen Allde" userId="aa2167e8-16e7-44cb-b0e4-1386f0c48d36" providerId="ADAL" clId="{BA4FC477-53C5-48FF-A23B-DA8209B7C2B5}" dt="2023-10-01T11:03:34.801" v="465" actId="931"/>
          <ac:spMkLst>
            <pc:docMk/>
            <pc:sldMk cId="3151413217" sldId="282"/>
            <ac:spMk id="7" creationId="{021B32C6-C6F8-2F3F-52FF-03B866204BC6}"/>
          </ac:spMkLst>
        </pc:spChg>
        <pc:spChg chg="del">
          <ac:chgData name="Ellen Allde" userId="aa2167e8-16e7-44cb-b0e4-1386f0c48d36" providerId="ADAL" clId="{BA4FC477-53C5-48FF-A23B-DA8209B7C2B5}" dt="2023-10-01T11:01:28.691" v="456" actId="478"/>
          <ac:spMkLst>
            <pc:docMk/>
            <pc:sldMk cId="3151413217" sldId="282"/>
            <ac:spMk id="10" creationId="{3655D132-8C1D-4212-9722-8209921076E4}"/>
          </ac:spMkLst>
        </pc:spChg>
        <pc:spChg chg="mod ord">
          <ac:chgData name="Ellen Allde" userId="aa2167e8-16e7-44cb-b0e4-1386f0c48d36" providerId="ADAL" clId="{BA4FC477-53C5-48FF-A23B-DA8209B7C2B5}" dt="2023-10-01T11:06:06.985" v="479" actId="26606"/>
          <ac:spMkLst>
            <pc:docMk/>
            <pc:sldMk cId="3151413217" sldId="282"/>
            <ac:spMk id="11" creationId="{C1CCFDB6-C94F-43E2-A14F-35BEC98DED3A}"/>
          </ac:spMkLst>
        </pc:spChg>
        <pc:spChg chg="mod ord">
          <ac:chgData name="Ellen Allde" userId="aa2167e8-16e7-44cb-b0e4-1386f0c48d36" providerId="ADAL" clId="{BA4FC477-53C5-48FF-A23B-DA8209B7C2B5}" dt="2023-10-01T11:06:06.985" v="479" actId="26606"/>
          <ac:spMkLst>
            <pc:docMk/>
            <pc:sldMk cId="3151413217" sldId="282"/>
            <ac:spMk id="12" creationId="{8441FBD1-8B83-4601-89DD-8F41F68A22AA}"/>
          </ac:spMkLst>
        </pc:spChg>
        <pc:spChg chg="add del mod">
          <ac:chgData name="Ellen Allde" userId="aa2167e8-16e7-44cb-b0e4-1386f0c48d36" providerId="ADAL" clId="{BA4FC477-53C5-48FF-A23B-DA8209B7C2B5}" dt="2023-10-01T11:05:31.808" v="477" actId="478"/>
          <ac:spMkLst>
            <pc:docMk/>
            <pc:sldMk cId="3151413217" sldId="282"/>
            <ac:spMk id="15" creationId="{4C9C02B2-E3D7-A61F-62F9-69E82720216D}"/>
          </ac:spMkLst>
        </pc:spChg>
        <pc:spChg chg="add del mod">
          <ac:chgData name="Ellen Allde" userId="aa2167e8-16e7-44cb-b0e4-1386f0c48d36" providerId="ADAL" clId="{BA4FC477-53C5-48FF-A23B-DA8209B7C2B5}" dt="2023-10-01T11:06:28.285" v="504" actId="478"/>
          <ac:spMkLst>
            <pc:docMk/>
            <pc:sldMk cId="3151413217" sldId="282"/>
            <ac:spMk id="17" creationId="{662ED2B9-926B-54F0-A8A6-94FB6A393668}"/>
          </ac:spMkLst>
        </pc:spChg>
        <pc:spChg chg="add mod">
          <ac:chgData name="Ellen Allde" userId="aa2167e8-16e7-44cb-b0e4-1386f0c48d36" providerId="ADAL" clId="{BA4FC477-53C5-48FF-A23B-DA8209B7C2B5}" dt="2023-10-01T11:14:23.329" v="602" actId="20577"/>
          <ac:spMkLst>
            <pc:docMk/>
            <pc:sldMk cId="3151413217" sldId="282"/>
            <ac:spMk id="18" creationId="{FF487DF6-BEA0-3D59-C450-278DAB93D6CB}"/>
          </ac:spMkLst>
        </pc:spChg>
        <pc:spChg chg="add mod">
          <ac:chgData name="Ellen Allde" userId="aa2167e8-16e7-44cb-b0e4-1386f0c48d36" providerId="ADAL" clId="{BA4FC477-53C5-48FF-A23B-DA8209B7C2B5}" dt="2023-10-01T11:13:37.538" v="582" actId="1076"/>
          <ac:spMkLst>
            <pc:docMk/>
            <pc:sldMk cId="3151413217" sldId="282"/>
            <ac:spMk id="20" creationId="{DFCA25BE-A6AD-F80D-10B6-F3DB4DD2AD3E}"/>
          </ac:spMkLst>
        </pc:spChg>
        <pc:spChg chg="add del mod">
          <ac:chgData name="Ellen Allde" userId="aa2167e8-16e7-44cb-b0e4-1386f0c48d36" providerId="ADAL" clId="{BA4FC477-53C5-48FF-A23B-DA8209B7C2B5}" dt="2023-10-01T11:06:30.396" v="505" actId="478"/>
          <ac:spMkLst>
            <pc:docMk/>
            <pc:sldMk cId="3151413217" sldId="282"/>
            <ac:spMk id="22" creationId="{35EFFAE1-7392-B43D-1A3C-09DA7AE58A6B}"/>
          </ac:spMkLst>
        </pc:spChg>
        <pc:spChg chg="add mod">
          <ac:chgData name="Ellen Allde" userId="aa2167e8-16e7-44cb-b0e4-1386f0c48d36" providerId="ADAL" clId="{BA4FC477-53C5-48FF-A23B-DA8209B7C2B5}" dt="2023-10-01T11:13:26.319" v="581" actId="403"/>
          <ac:spMkLst>
            <pc:docMk/>
            <pc:sldMk cId="3151413217" sldId="282"/>
            <ac:spMk id="24" creationId="{D387B6DA-2169-77F7-D82E-8FF7C85F3783}"/>
          </ac:spMkLst>
        </pc:spChg>
        <pc:spChg chg="add del mod">
          <ac:chgData name="Ellen Allde" userId="aa2167e8-16e7-44cb-b0e4-1386f0c48d36" providerId="ADAL" clId="{BA4FC477-53C5-48FF-A23B-DA8209B7C2B5}" dt="2023-10-01T11:10:42.426" v="513" actId="478"/>
          <ac:spMkLst>
            <pc:docMk/>
            <pc:sldMk cId="3151413217" sldId="282"/>
            <ac:spMk id="26" creationId="{6D94DBAE-B944-9EF3-52E5-F66060EFDE11}"/>
          </ac:spMkLst>
        </pc:spChg>
        <pc:spChg chg="add del mod">
          <ac:chgData name="Ellen Allde" userId="aa2167e8-16e7-44cb-b0e4-1386f0c48d36" providerId="ADAL" clId="{BA4FC477-53C5-48FF-A23B-DA8209B7C2B5}" dt="2023-10-01T22:14:14.828" v="12416" actId="478"/>
          <ac:spMkLst>
            <pc:docMk/>
            <pc:sldMk cId="3151413217" sldId="282"/>
            <ac:spMk id="28" creationId="{846260E2-E933-0EEF-9AB8-6E2EB60E2C6C}"/>
          </ac:spMkLst>
        </pc:spChg>
        <pc:picChg chg="add del mod modCrop">
          <ac:chgData name="Ellen Allde" userId="aa2167e8-16e7-44cb-b0e4-1386f0c48d36" providerId="ADAL" clId="{BA4FC477-53C5-48FF-A23B-DA8209B7C2B5}" dt="2023-10-01T11:05:30.630" v="476" actId="478"/>
          <ac:picMkLst>
            <pc:docMk/>
            <pc:sldMk cId="3151413217" sldId="282"/>
            <ac:picMk id="8" creationId="{28C63419-1404-CD62-3323-F33C2A86C5AE}"/>
          </ac:picMkLst>
        </pc:picChg>
        <pc:picChg chg="add del mod">
          <ac:chgData name="Ellen Allde" userId="aa2167e8-16e7-44cb-b0e4-1386f0c48d36" providerId="ADAL" clId="{BA4FC477-53C5-48FF-A23B-DA8209B7C2B5}" dt="2023-10-01T11:05:29.444" v="475" actId="478"/>
          <ac:picMkLst>
            <pc:docMk/>
            <pc:sldMk cId="3151413217" sldId="282"/>
            <ac:picMk id="13" creationId="{92DAFE8A-1333-7AF3-98EB-0A6A5263769D}"/>
          </ac:picMkLst>
        </pc:picChg>
        <pc:picChg chg="add mod">
          <ac:chgData name="Ellen Allde" userId="aa2167e8-16e7-44cb-b0e4-1386f0c48d36" providerId="ADAL" clId="{BA4FC477-53C5-48FF-A23B-DA8209B7C2B5}" dt="2023-10-01T11:09:45.255" v="506" actId="14826"/>
          <ac:picMkLst>
            <pc:docMk/>
            <pc:sldMk cId="3151413217" sldId="282"/>
            <ac:picMk id="14" creationId="{02B5B559-9C26-62A1-0D31-61B5FAB25693}"/>
          </ac:picMkLst>
        </pc:picChg>
      </pc:sldChg>
      <pc:sldChg chg="addSp delSp modSp mod">
        <pc:chgData name="Ellen Allde" userId="aa2167e8-16e7-44cb-b0e4-1386f0c48d36" providerId="ADAL" clId="{BA4FC477-53C5-48FF-A23B-DA8209B7C2B5}" dt="2023-10-01T22:08:17.374" v="12410" actId="1076"/>
        <pc:sldMkLst>
          <pc:docMk/>
          <pc:sldMk cId="3589051019" sldId="283"/>
        </pc:sldMkLst>
        <pc:spChg chg="mod">
          <ac:chgData name="Ellen Allde" userId="aa2167e8-16e7-44cb-b0e4-1386f0c48d36" providerId="ADAL" clId="{BA4FC477-53C5-48FF-A23B-DA8209B7C2B5}" dt="2023-10-01T11:14:45.331" v="604" actId="113"/>
          <ac:spMkLst>
            <pc:docMk/>
            <pc:sldMk cId="3589051019" sldId="283"/>
            <ac:spMk id="2" creationId="{189ECAAC-F614-43BE-9F8B-CF5E67576F65}"/>
          </ac:spMkLst>
        </pc:spChg>
        <pc:spChg chg="mod">
          <ac:chgData name="Ellen Allde" userId="aa2167e8-16e7-44cb-b0e4-1386f0c48d36" providerId="ADAL" clId="{BA4FC477-53C5-48FF-A23B-DA8209B7C2B5}" dt="2023-10-01T11:15:11.471" v="609" actId="113"/>
          <ac:spMkLst>
            <pc:docMk/>
            <pc:sldMk cId="3589051019" sldId="283"/>
            <ac:spMk id="3" creationId="{EF5D3589-6E8B-46F0-B04B-86989341029F}"/>
          </ac:spMkLst>
        </pc:spChg>
        <pc:spChg chg="mod">
          <ac:chgData name="Ellen Allde" userId="aa2167e8-16e7-44cb-b0e4-1386f0c48d36" providerId="ADAL" clId="{BA4FC477-53C5-48FF-A23B-DA8209B7C2B5}" dt="2023-10-01T13:59:14.108" v="2663" actId="1076"/>
          <ac:spMkLst>
            <pc:docMk/>
            <pc:sldMk cId="3589051019" sldId="283"/>
            <ac:spMk id="4" creationId="{E4BABD1C-6700-4480-AC17-A178135F5D6C}"/>
          </ac:spMkLst>
        </pc:spChg>
        <pc:spChg chg="mod">
          <ac:chgData name="Ellen Allde" userId="aa2167e8-16e7-44cb-b0e4-1386f0c48d36" providerId="ADAL" clId="{BA4FC477-53C5-48FF-A23B-DA8209B7C2B5}" dt="2023-10-01T13:57:09.902" v="2611" actId="1076"/>
          <ac:spMkLst>
            <pc:docMk/>
            <pc:sldMk cId="3589051019" sldId="283"/>
            <ac:spMk id="5" creationId="{F94B53F3-7727-4992-AAC2-08E369A2787B}"/>
          </ac:spMkLst>
        </pc:spChg>
        <pc:spChg chg="mod">
          <ac:chgData name="Ellen Allde" userId="aa2167e8-16e7-44cb-b0e4-1386f0c48d36" providerId="ADAL" clId="{BA4FC477-53C5-48FF-A23B-DA8209B7C2B5}" dt="2023-10-01T13:59:19.195" v="2664" actId="1076"/>
          <ac:spMkLst>
            <pc:docMk/>
            <pc:sldMk cId="3589051019" sldId="283"/>
            <ac:spMk id="6" creationId="{5F0DA468-D1B1-4472-9807-51A9BE83625A}"/>
          </ac:spMkLst>
        </pc:spChg>
        <pc:spChg chg="mod">
          <ac:chgData name="Ellen Allde" userId="aa2167e8-16e7-44cb-b0e4-1386f0c48d36" providerId="ADAL" clId="{BA4FC477-53C5-48FF-A23B-DA8209B7C2B5}" dt="2023-10-01T11:39:15.673" v="1175" actId="1076"/>
          <ac:spMkLst>
            <pc:docMk/>
            <pc:sldMk cId="3589051019" sldId="283"/>
            <ac:spMk id="7" creationId="{2DD5800F-C75E-40FC-93F8-8A799EC67949}"/>
          </ac:spMkLst>
        </pc:spChg>
        <pc:spChg chg="mod">
          <ac:chgData name="Ellen Allde" userId="aa2167e8-16e7-44cb-b0e4-1386f0c48d36" providerId="ADAL" clId="{BA4FC477-53C5-48FF-A23B-DA8209B7C2B5}" dt="2023-10-01T13:59:06.636" v="2661" actId="1076"/>
          <ac:spMkLst>
            <pc:docMk/>
            <pc:sldMk cId="3589051019" sldId="283"/>
            <ac:spMk id="8" creationId="{06ADAE65-A18D-4C35-ABCA-CC04B47726B2}"/>
          </ac:spMkLst>
        </pc:spChg>
        <pc:spChg chg="add del mod">
          <ac:chgData name="Ellen Allde" userId="aa2167e8-16e7-44cb-b0e4-1386f0c48d36" providerId="ADAL" clId="{BA4FC477-53C5-48FF-A23B-DA8209B7C2B5}" dt="2023-09-30T11:07:09.126" v="297" actId="931"/>
          <ac:spMkLst>
            <pc:docMk/>
            <pc:sldMk cId="3589051019" sldId="283"/>
            <ac:spMk id="10" creationId="{062B752C-BD0C-3B56-1907-FE9C861D9A4F}"/>
          </ac:spMkLst>
        </pc:spChg>
        <pc:spChg chg="add del mod">
          <ac:chgData name="Ellen Allde" userId="aa2167e8-16e7-44cb-b0e4-1386f0c48d36" providerId="ADAL" clId="{BA4FC477-53C5-48FF-A23B-DA8209B7C2B5}" dt="2023-10-01T13:56:28.752" v="2578" actId="478"/>
          <ac:spMkLst>
            <pc:docMk/>
            <pc:sldMk cId="3589051019" sldId="283"/>
            <ac:spMk id="13" creationId="{47542E32-82B6-F2FA-D566-FB80D17BE73B}"/>
          </ac:spMkLst>
        </pc:spChg>
        <pc:spChg chg="add mod">
          <ac:chgData name="Ellen Allde" userId="aa2167e8-16e7-44cb-b0e4-1386f0c48d36" providerId="ADAL" clId="{BA4FC477-53C5-48FF-A23B-DA8209B7C2B5}" dt="2023-10-01T14:01:57.834" v="2709" actId="1076"/>
          <ac:spMkLst>
            <pc:docMk/>
            <pc:sldMk cId="3589051019" sldId="283"/>
            <ac:spMk id="15" creationId="{BDC6033C-B931-B562-0669-97B719052A6E}"/>
          </ac:spMkLst>
        </pc:spChg>
        <pc:spChg chg="add mod">
          <ac:chgData name="Ellen Allde" userId="aa2167e8-16e7-44cb-b0e4-1386f0c48d36" providerId="ADAL" clId="{BA4FC477-53C5-48FF-A23B-DA8209B7C2B5}" dt="2023-10-01T14:01:32.316" v="2708" actId="20577"/>
          <ac:spMkLst>
            <pc:docMk/>
            <pc:sldMk cId="3589051019" sldId="283"/>
            <ac:spMk id="16" creationId="{60594B03-ABB1-B0BC-C080-B99DD73094CE}"/>
          </ac:spMkLst>
        </pc:spChg>
        <pc:spChg chg="add mod">
          <ac:chgData name="Ellen Allde" userId="aa2167e8-16e7-44cb-b0e4-1386f0c48d36" providerId="ADAL" clId="{BA4FC477-53C5-48FF-A23B-DA8209B7C2B5}" dt="2023-10-01T22:08:17.374" v="12410" actId="1076"/>
          <ac:spMkLst>
            <pc:docMk/>
            <pc:sldMk cId="3589051019" sldId="283"/>
            <ac:spMk id="17" creationId="{7D381B09-6CC4-0DC5-A46B-C454FF02C417}"/>
          </ac:spMkLst>
        </pc:spChg>
        <pc:spChg chg="del">
          <ac:chgData name="Ellen Allde" userId="aa2167e8-16e7-44cb-b0e4-1386f0c48d36" providerId="ADAL" clId="{BA4FC477-53C5-48FF-A23B-DA8209B7C2B5}" dt="2023-10-01T11:38:05.425" v="1167" actId="478"/>
          <ac:spMkLst>
            <pc:docMk/>
            <pc:sldMk cId="3589051019" sldId="283"/>
            <ac:spMk id="39" creationId="{FB5D53A5-C146-4AF6-A6E0-914B51822483}"/>
          </ac:spMkLst>
        </pc:spChg>
        <pc:spChg chg="del">
          <ac:chgData name="Ellen Allde" userId="aa2167e8-16e7-44cb-b0e4-1386f0c48d36" providerId="ADAL" clId="{BA4FC477-53C5-48FF-A23B-DA8209B7C2B5}" dt="2023-10-01T11:38:02.857" v="1166" actId="478"/>
          <ac:spMkLst>
            <pc:docMk/>
            <pc:sldMk cId="3589051019" sldId="283"/>
            <ac:spMk id="40" creationId="{CD4B8B7D-6546-4FB1-8540-1510CCA3013A}"/>
          </ac:spMkLst>
        </pc:spChg>
        <pc:picChg chg="add mod">
          <ac:chgData name="Ellen Allde" userId="aa2167e8-16e7-44cb-b0e4-1386f0c48d36" providerId="ADAL" clId="{BA4FC477-53C5-48FF-A23B-DA8209B7C2B5}" dt="2023-10-01T11:39:06.213" v="1173" actId="1076"/>
          <ac:picMkLst>
            <pc:docMk/>
            <pc:sldMk cId="3589051019" sldId="283"/>
            <ac:picMk id="12" creationId="{D9785053-69B5-0525-CF27-D58626DB2A0B}"/>
          </ac:picMkLst>
        </pc:picChg>
        <pc:picChg chg="add mod">
          <ac:chgData name="Ellen Allde" userId="aa2167e8-16e7-44cb-b0e4-1386f0c48d36" providerId="ADAL" clId="{BA4FC477-53C5-48FF-A23B-DA8209B7C2B5}" dt="2023-10-01T13:56:25.698" v="2577" actId="14826"/>
          <ac:picMkLst>
            <pc:docMk/>
            <pc:sldMk cId="3589051019" sldId="283"/>
            <ac:picMk id="14" creationId="{C8CF5F3A-9FFC-3B96-EDC4-48D0703704A3}"/>
          </ac:picMkLst>
        </pc:picChg>
        <pc:picChg chg="mod">
          <ac:chgData name="Ellen Allde" userId="aa2167e8-16e7-44cb-b0e4-1386f0c48d36" providerId="ADAL" clId="{BA4FC477-53C5-48FF-A23B-DA8209B7C2B5}" dt="2023-09-30T11:08:27.839" v="407" actId="1076"/>
          <ac:picMkLst>
            <pc:docMk/>
            <pc:sldMk cId="3589051019" sldId="283"/>
            <ac:picMk id="33" creationId="{34E2667F-6C27-4575-9311-B5D8C6641901}"/>
          </ac:picMkLst>
        </pc:picChg>
        <pc:picChg chg="del">
          <ac:chgData name="Ellen Allde" userId="aa2167e8-16e7-44cb-b0e4-1386f0c48d36" providerId="ADAL" clId="{BA4FC477-53C5-48FF-A23B-DA8209B7C2B5}" dt="2023-09-30T11:06:17.865" v="296" actId="478"/>
          <ac:picMkLst>
            <pc:docMk/>
            <pc:sldMk cId="3589051019" sldId="283"/>
            <ac:picMk id="35" creationId="{0E1D0AD8-8530-4A60-9F88-B43A0AC4BDC8}"/>
          </ac:picMkLst>
        </pc:picChg>
        <pc:picChg chg="mod">
          <ac:chgData name="Ellen Allde" userId="aa2167e8-16e7-44cb-b0e4-1386f0c48d36" providerId="ADAL" clId="{BA4FC477-53C5-48FF-A23B-DA8209B7C2B5}" dt="2023-10-01T11:39:09.965" v="1174" actId="1076"/>
          <ac:picMkLst>
            <pc:docMk/>
            <pc:sldMk cId="3589051019" sldId="283"/>
            <ac:picMk id="37" creationId="{060FB4D2-CDE8-49DF-9736-B4C3C4B60AF5}"/>
          </ac:picMkLst>
        </pc:picChg>
      </pc:sldChg>
      <pc:sldChg chg="addSp delSp modSp mod ord modClrScheme modAnim chgLayout">
        <pc:chgData name="Ellen Allde" userId="aa2167e8-16e7-44cb-b0e4-1386f0c48d36" providerId="ADAL" clId="{BA4FC477-53C5-48FF-A23B-DA8209B7C2B5}" dt="2023-10-01T22:14:02.566" v="12414" actId="478"/>
        <pc:sldMkLst>
          <pc:docMk/>
          <pc:sldMk cId="2279496419" sldId="285"/>
        </pc:sldMkLst>
        <pc:spChg chg="mod ord">
          <ac:chgData name="Ellen Allde" userId="aa2167e8-16e7-44cb-b0e4-1386f0c48d36" providerId="ADAL" clId="{BA4FC477-53C5-48FF-A23B-DA8209B7C2B5}" dt="2023-10-01T19:54:22.642" v="6975" actId="700"/>
          <ac:spMkLst>
            <pc:docMk/>
            <pc:sldMk cId="2279496419" sldId="285"/>
            <ac:spMk id="2" creationId="{6123810F-2FB9-4B74-BFD4-2FA67F4A326D}"/>
          </ac:spMkLst>
        </pc:spChg>
        <pc:spChg chg="add mod ord">
          <ac:chgData name="Ellen Allde" userId="aa2167e8-16e7-44cb-b0e4-1386f0c48d36" providerId="ADAL" clId="{BA4FC477-53C5-48FF-A23B-DA8209B7C2B5}" dt="2023-10-01T19:56:58.379" v="7128" actId="14100"/>
          <ac:spMkLst>
            <pc:docMk/>
            <pc:sldMk cId="2279496419" sldId="285"/>
            <ac:spMk id="3" creationId="{BFC200A5-0373-1763-5BB2-D8E000E1D3F6}"/>
          </ac:spMkLst>
        </pc:spChg>
        <pc:spChg chg="del">
          <ac:chgData name="Ellen Allde" userId="aa2167e8-16e7-44cb-b0e4-1386f0c48d36" providerId="ADAL" clId="{BA4FC477-53C5-48FF-A23B-DA8209B7C2B5}" dt="2023-10-01T14:19:08.341" v="2883" actId="478"/>
          <ac:spMkLst>
            <pc:docMk/>
            <pc:sldMk cId="2279496419" sldId="285"/>
            <ac:spMk id="4" creationId="{7260E0CD-2830-0F03-47E7-51C489DA662B}"/>
          </ac:spMkLst>
        </pc:spChg>
        <pc:spChg chg="add mod ord">
          <ac:chgData name="Ellen Allde" userId="aa2167e8-16e7-44cb-b0e4-1386f0c48d36" providerId="ADAL" clId="{BA4FC477-53C5-48FF-A23B-DA8209B7C2B5}" dt="2023-10-01T19:58:07.908" v="7198" actId="404"/>
          <ac:spMkLst>
            <pc:docMk/>
            <pc:sldMk cId="2279496419" sldId="285"/>
            <ac:spMk id="5" creationId="{DF4037D7-2637-8ED1-B2E1-544008CE6643}"/>
          </ac:spMkLst>
        </pc:spChg>
        <pc:spChg chg="del mod ord">
          <ac:chgData name="Ellen Allde" userId="aa2167e8-16e7-44cb-b0e4-1386f0c48d36" providerId="ADAL" clId="{BA4FC477-53C5-48FF-A23B-DA8209B7C2B5}" dt="2023-10-01T22:14:02.566" v="12414" actId="478"/>
          <ac:spMkLst>
            <pc:docMk/>
            <pc:sldMk cId="2279496419" sldId="285"/>
            <ac:spMk id="6" creationId="{66D28B2C-3D68-4FDC-BAEC-E40E89C595E7}"/>
          </ac:spMkLst>
        </pc:spChg>
        <pc:spChg chg="del mod ord">
          <ac:chgData name="Ellen Allde" userId="aa2167e8-16e7-44cb-b0e4-1386f0c48d36" providerId="ADAL" clId="{BA4FC477-53C5-48FF-A23B-DA8209B7C2B5}" dt="2023-10-01T19:55:07.367" v="6988" actId="478"/>
          <ac:spMkLst>
            <pc:docMk/>
            <pc:sldMk cId="2279496419" sldId="285"/>
            <ac:spMk id="7" creationId="{54AE5DA3-88C3-4AAE-AF91-23A251945E4A}"/>
          </ac:spMkLst>
        </pc:spChg>
        <pc:spChg chg="mod ord">
          <ac:chgData name="Ellen Allde" userId="aa2167e8-16e7-44cb-b0e4-1386f0c48d36" providerId="ADAL" clId="{BA4FC477-53C5-48FF-A23B-DA8209B7C2B5}" dt="2023-10-01T19:54:22.642" v="6975" actId="700"/>
          <ac:spMkLst>
            <pc:docMk/>
            <pc:sldMk cId="2279496419" sldId="285"/>
            <ac:spMk id="8" creationId="{EABB8EA9-DDE9-464C-8277-3961E2074AA0}"/>
          </ac:spMkLst>
        </pc:spChg>
        <pc:spChg chg="add mod ord">
          <ac:chgData name="Ellen Allde" userId="aa2167e8-16e7-44cb-b0e4-1386f0c48d36" providerId="ADAL" clId="{BA4FC477-53C5-48FF-A23B-DA8209B7C2B5}" dt="2023-10-01T19:59:25.409" v="7241" actId="113"/>
          <ac:spMkLst>
            <pc:docMk/>
            <pc:sldMk cId="2279496419" sldId="285"/>
            <ac:spMk id="9" creationId="{4D0FDA27-87B5-FDB0-C2AD-BFB4C864F20C}"/>
          </ac:spMkLst>
        </pc:spChg>
        <pc:spChg chg="add del mod ord">
          <ac:chgData name="Ellen Allde" userId="aa2167e8-16e7-44cb-b0e4-1386f0c48d36" providerId="ADAL" clId="{BA4FC477-53C5-48FF-A23B-DA8209B7C2B5}" dt="2023-10-01T20:00:12.227" v="7249" actId="478"/>
          <ac:spMkLst>
            <pc:docMk/>
            <pc:sldMk cId="2279496419" sldId="285"/>
            <ac:spMk id="10" creationId="{01474F85-654E-DEBB-66EC-C589DCFF9E0A}"/>
          </ac:spMkLst>
        </pc:spChg>
        <pc:spChg chg="add mod ord">
          <ac:chgData name="Ellen Allde" userId="aa2167e8-16e7-44cb-b0e4-1386f0c48d36" providerId="ADAL" clId="{BA4FC477-53C5-48FF-A23B-DA8209B7C2B5}" dt="2023-10-01T19:57:09.978" v="7136" actId="113"/>
          <ac:spMkLst>
            <pc:docMk/>
            <pc:sldMk cId="2279496419" sldId="285"/>
            <ac:spMk id="11" creationId="{579FFBCB-7B4D-A980-5E12-8BA518122D39}"/>
          </ac:spMkLst>
        </pc:spChg>
        <pc:spChg chg="add mod ord">
          <ac:chgData name="Ellen Allde" userId="aa2167e8-16e7-44cb-b0e4-1386f0c48d36" providerId="ADAL" clId="{BA4FC477-53C5-48FF-A23B-DA8209B7C2B5}" dt="2023-10-01T19:57:40.730" v="7167" actId="20577"/>
          <ac:spMkLst>
            <pc:docMk/>
            <pc:sldMk cId="2279496419" sldId="285"/>
            <ac:spMk id="12" creationId="{DF95AFED-5D09-5FF3-ED36-DBA24AE13690}"/>
          </ac:spMkLst>
        </pc:spChg>
        <pc:spChg chg="mod ord">
          <ac:chgData name="Ellen Allde" userId="aa2167e8-16e7-44cb-b0e4-1386f0c48d36" providerId="ADAL" clId="{BA4FC477-53C5-48FF-A23B-DA8209B7C2B5}" dt="2023-10-01T19:57:22.243" v="7146" actId="113"/>
          <ac:spMkLst>
            <pc:docMk/>
            <pc:sldMk cId="2279496419" sldId="285"/>
            <ac:spMk id="13" creationId="{9FAC9E74-D33A-4C9B-A583-65DFF65C2F61}"/>
          </ac:spMkLst>
        </pc:spChg>
        <pc:spChg chg="mod ord">
          <ac:chgData name="Ellen Allde" userId="aa2167e8-16e7-44cb-b0e4-1386f0c48d36" providerId="ADAL" clId="{BA4FC477-53C5-48FF-A23B-DA8209B7C2B5}" dt="2023-10-01T19:57:16.948" v="7142" actId="1076"/>
          <ac:spMkLst>
            <pc:docMk/>
            <pc:sldMk cId="2279496419" sldId="285"/>
            <ac:spMk id="14" creationId="{D58AA783-BA5C-4D9E-92E7-17D180B2359B}"/>
          </ac:spMkLst>
        </pc:spChg>
        <pc:spChg chg="mod ord">
          <ac:chgData name="Ellen Allde" userId="aa2167e8-16e7-44cb-b0e4-1386f0c48d36" providerId="ADAL" clId="{BA4FC477-53C5-48FF-A23B-DA8209B7C2B5}" dt="2023-10-01T19:57:27.788" v="7150" actId="113"/>
          <ac:spMkLst>
            <pc:docMk/>
            <pc:sldMk cId="2279496419" sldId="285"/>
            <ac:spMk id="15" creationId="{3C005645-8A71-463E-9E76-0982C45A22F5}"/>
          </ac:spMkLst>
        </pc:spChg>
        <pc:spChg chg="mod ord">
          <ac:chgData name="Ellen Allde" userId="aa2167e8-16e7-44cb-b0e4-1386f0c48d36" providerId="ADAL" clId="{BA4FC477-53C5-48FF-A23B-DA8209B7C2B5}" dt="2023-10-01T19:59:15.298" v="7228" actId="403"/>
          <ac:spMkLst>
            <pc:docMk/>
            <pc:sldMk cId="2279496419" sldId="285"/>
            <ac:spMk id="16" creationId="{0B8DE5DF-1123-4267-AFB2-5AB34F44C481}"/>
          </ac:spMkLst>
        </pc:spChg>
        <pc:spChg chg="del mod ord">
          <ac:chgData name="Ellen Allde" userId="aa2167e8-16e7-44cb-b0e4-1386f0c48d36" providerId="ADAL" clId="{BA4FC477-53C5-48FF-A23B-DA8209B7C2B5}" dt="2023-10-01T19:52:32.668" v="6973" actId="478"/>
          <ac:spMkLst>
            <pc:docMk/>
            <pc:sldMk cId="2279496419" sldId="285"/>
            <ac:spMk id="17" creationId="{42366EAB-4E62-4FDB-945E-6219FA71B2D7}"/>
          </ac:spMkLst>
        </pc:spChg>
        <pc:spChg chg="del mod ord">
          <ac:chgData name="Ellen Allde" userId="aa2167e8-16e7-44cb-b0e4-1386f0c48d36" providerId="ADAL" clId="{BA4FC477-53C5-48FF-A23B-DA8209B7C2B5}" dt="2023-10-01T19:52:30.997" v="6972" actId="478"/>
          <ac:spMkLst>
            <pc:docMk/>
            <pc:sldMk cId="2279496419" sldId="285"/>
            <ac:spMk id="18" creationId="{B9103E82-88B6-466D-A773-69414FBF60AF}"/>
          </ac:spMkLst>
        </pc:spChg>
        <pc:spChg chg="add del mod">
          <ac:chgData name="Ellen Allde" userId="aa2167e8-16e7-44cb-b0e4-1386f0c48d36" providerId="ADAL" clId="{BA4FC477-53C5-48FF-A23B-DA8209B7C2B5}" dt="2023-10-01T20:00:43.511" v="7251"/>
          <ac:spMkLst>
            <pc:docMk/>
            <pc:sldMk cId="2279496419" sldId="285"/>
            <ac:spMk id="30" creationId="{B54BECAB-49BD-F997-8A1A-C9EB12783AA3}"/>
          </ac:spMkLst>
        </pc:spChg>
        <pc:spChg chg="add mod">
          <ac:chgData name="Ellen Allde" userId="aa2167e8-16e7-44cb-b0e4-1386f0c48d36" providerId="ADAL" clId="{BA4FC477-53C5-48FF-A23B-DA8209B7C2B5}" dt="2023-10-01T20:00:56.830" v="7273" actId="2711"/>
          <ac:spMkLst>
            <pc:docMk/>
            <pc:sldMk cId="2279496419" sldId="285"/>
            <ac:spMk id="31" creationId="{3E52E637-E615-229B-6A6D-8898F0FEB8D4}"/>
          </ac:spMkLst>
        </pc:spChg>
        <pc:cxnChg chg="add del mod">
          <ac:chgData name="Ellen Allde" userId="aa2167e8-16e7-44cb-b0e4-1386f0c48d36" providerId="ADAL" clId="{BA4FC477-53C5-48FF-A23B-DA8209B7C2B5}" dt="2023-10-01T19:58:22.213" v="7202" actId="11529"/>
          <ac:cxnSpMkLst>
            <pc:docMk/>
            <pc:sldMk cId="2279496419" sldId="285"/>
            <ac:cxnSpMk id="20" creationId="{4AB7D3F1-7753-67F1-09FB-F6E2D98C92C4}"/>
          </ac:cxnSpMkLst>
        </pc:cxnChg>
        <pc:cxnChg chg="add mod">
          <ac:chgData name="Ellen Allde" userId="aa2167e8-16e7-44cb-b0e4-1386f0c48d36" providerId="ADAL" clId="{BA4FC477-53C5-48FF-A23B-DA8209B7C2B5}" dt="2023-10-01T19:58:38.908" v="7204" actId="13822"/>
          <ac:cxnSpMkLst>
            <pc:docMk/>
            <pc:sldMk cId="2279496419" sldId="285"/>
            <ac:cxnSpMk id="23" creationId="{4B674FBC-3F2A-6DCA-ECE8-DD008F13D00F}"/>
          </ac:cxnSpMkLst>
        </pc:cxnChg>
        <pc:cxnChg chg="add del mod">
          <ac:chgData name="Ellen Allde" userId="aa2167e8-16e7-44cb-b0e4-1386f0c48d36" providerId="ADAL" clId="{BA4FC477-53C5-48FF-A23B-DA8209B7C2B5}" dt="2023-10-01T19:59:35.385" v="7243" actId="11529"/>
          <ac:cxnSpMkLst>
            <pc:docMk/>
            <pc:sldMk cId="2279496419" sldId="285"/>
            <ac:cxnSpMk id="25" creationId="{1FD0A1BF-9647-0685-25FB-B3398DB5B9E1}"/>
          </ac:cxnSpMkLst>
        </pc:cxnChg>
        <pc:cxnChg chg="add mod">
          <ac:chgData name="Ellen Allde" userId="aa2167e8-16e7-44cb-b0e4-1386f0c48d36" providerId="ADAL" clId="{BA4FC477-53C5-48FF-A23B-DA8209B7C2B5}" dt="2023-10-01T19:59:52.309" v="7246" actId="13822"/>
          <ac:cxnSpMkLst>
            <pc:docMk/>
            <pc:sldMk cId="2279496419" sldId="285"/>
            <ac:cxnSpMk id="27" creationId="{98C33468-4FC8-7DEA-FDE8-8B06FD63B4A7}"/>
          </ac:cxnSpMkLst>
        </pc:cxnChg>
        <pc:cxnChg chg="add mod">
          <ac:chgData name="Ellen Allde" userId="aa2167e8-16e7-44cb-b0e4-1386f0c48d36" providerId="ADAL" clId="{BA4FC477-53C5-48FF-A23B-DA8209B7C2B5}" dt="2023-10-01T20:00:02.403" v="7248" actId="13822"/>
          <ac:cxnSpMkLst>
            <pc:docMk/>
            <pc:sldMk cId="2279496419" sldId="285"/>
            <ac:cxnSpMk id="29" creationId="{7AB2A7F1-98D3-887B-E3B8-000CCFED8E8C}"/>
          </ac:cxnSpMkLst>
        </pc:cxnChg>
      </pc:sldChg>
      <pc:sldChg chg="del">
        <pc:chgData name="Ellen Allde" userId="aa2167e8-16e7-44cb-b0e4-1386f0c48d36" providerId="ADAL" clId="{BA4FC477-53C5-48FF-A23B-DA8209B7C2B5}" dt="2023-10-01T15:31:49.831" v="2910" actId="47"/>
        <pc:sldMkLst>
          <pc:docMk/>
          <pc:sldMk cId="2619301236" sldId="286"/>
        </pc:sldMkLst>
      </pc:sldChg>
      <pc:sldChg chg="del">
        <pc:chgData name="Ellen Allde" userId="aa2167e8-16e7-44cb-b0e4-1386f0c48d36" providerId="ADAL" clId="{BA4FC477-53C5-48FF-A23B-DA8209B7C2B5}" dt="2023-10-01T15:31:51.144" v="2911" actId="47"/>
        <pc:sldMkLst>
          <pc:docMk/>
          <pc:sldMk cId="4055079983" sldId="287"/>
        </pc:sldMkLst>
      </pc:sldChg>
      <pc:sldChg chg="del">
        <pc:chgData name="Ellen Allde" userId="aa2167e8-16e7-44cb-b0e4-1386f0c48d36" providerId="ADAL" clId="{BA4FC477-53C5-48FF-A23B-DA8209B7C2B5}" dt="2023-10-01T15:31:47.166" v="2908" actId="47"/>
        <pc:sldMkLst>
          <pc:docMk/>
          <pc:sldMk cId="838356428" sldId="288"/>
        </pc:sldMkLst>
      </pc:sldChg>
      <pc:sldChg chg="addSp delSp modSp mod">
        <pc:chgData name="Ellen Allde" userId="aa2167e8-16e7-44cb-b0e4-1386f0c48d36" providerId="ADAL" clId="{BA4FC477-53C5-48FF-A23B-DA8209B7C2B5}" dt="2023-10-01T22:06:46.364" v="12319" actId="27636"/>
        <pc:sldMkLst>
          <pc:docMk/>
          <pc:sldMk cId="3554775836" sldId="289"/>
        </pc:sldMkLst>
        <pc:spChg chg="mod">
          <ac:chgData name="Ellen Allde" userId="aa2167e8-16e7-44cb-b0e4-1386f0c48d36" providerId="ADAL" clId="{BA4FC477-53C5-48FF-A23B-DA8209B7C2B5}" dt="2023-10-01T22:06:46.364" v="12319" actId="27636"/>
          <ac:spMkLst>
            <pc:docMk/>
            <pc:sldMk cId="3554775836" sldId="289"/>
            <ac:spMk id="2" creationId="{75DF3345-C150-4078-9778-A3DABC60100F}"/>
          </ac:spMkLst>
        </pc:spChg>
        <pc:spChg chg="del">
          <ac:chgData name="Ellen Allde" userId="aa2167e8-16e7-44cb-b0e4-1386f0c48d36" providerId="ADAL" clId="{BA4FC477-53C5-48FF-A23B-DA8209B7C2B5}" dt="2023-10-01T21:52:10.065" v="11729" actId="478"/>
          <ac:spMkLst>
            <pc:docMk/>
            <pc:sldMk cId="3554775836" sldId="289"/>
            <ac:spMk id="4" creationId="{B6B9EE2E-BD60-4CE2-B973-A8C4114E6C9B}"/>
          </ac:spMkLst>
        </pc:spChg>
        <pc:spChg chg="del">
          <ac:chgData name="Ellen Allde" userId="aa2167e8-16e7-44cb-b0e4-1386f0c48d36" providerId="ADAL" clId="{BA4FC477-53C5-48FF-A23B-DA8209B7C2B5}" dt="2023-10-01T21:49:33.478" v="11601" actId="478"/>
          <ac:spMkLst>
            <pc:docMk/>
            <pc:sldMk cId="3554775836" sldId="289"/>
            <ac:spMk id="5" creationId="{512595F4-3EEF-4A63-6749-728B7FF57016}"/>
          </ac:spMkLst>
        </pc:spChg>
        <pc:spChg chg="del">
          <ac:chgData name="Ellen Allde" userId="aa2167e8-16e7-44cb-b0e4-1386f0c48d36" providerId="ADAL" clId="{BA4FC477-53C5-48FF-A23B-DA8209B7C2B5}" dt="2023-10-01T21:52:13.913" v="11731" actId="478"/>
          <ac:spMkLst>
            <pc:docMk/>
            <pc:sldMk cId="3554775836" sldId="289"/>
            <ac:spMk id="6" creationId="{2BD90892-0BF3-4D9B-9F26-EC05A172685B}"/>
          </ac:spMkLst>
        </pc:spChg>
        <pc:spChg chg="add del mod">
          <ac:chgData name="Ellen Allde" userId="aa2167e8-16e7-44cb-b0e4-1386f0c48d36" providerId="ADAL" clId="{BA4FC477-53C5-48FF-A23B-DA8209B7C2B5}" dt="2023-10-01T21:52:12.399" v="11730" actId="478"/>
          <ac:spMkLst>
            <pc:docMk/>
            <pc:sldMk cId="3554775836" sldId="289"/>
            <ac:spMk id="7" creationId="{38F049CF-38B7-8A57-F577-524CF2BF7921}"/>
          </ac:spMkLst>
        </pc:spChg>
        <pc:spChg chg="del">
          <ac:chgData name="Ellen Allde" userId="aa2167e8-16e7-44cb-b0e4-1386f0c48d36" providerId="ADAL" clId="{BA4FC477-53C5-48FF-A23B-DA8209B7C2B5}" dt="2023-10-01T21:52:17.985" v="11734" actId="478"/>
          <ac:spMkLst>
            <pc:docMk/>
            <pc:sldMk cId="3554775836" sldId="289"/>
            <ac:spMk id="8" creationId="{694EABBB-C304-4ED6-B67B-CC75D40675CF}"/>
          </ac:spMkLst>
        </pc:spChg>
        <pc:spChg chg="mod">
          <ac:chgData name="Ellen Allde" userId="aa2167e8-16e7-44cb-b0e4-1386f0c48d36" providerId="ADAL" clId="{BA4FC477-53C5-48FF-A23B-DA8209B7C2B5}" dt="2023-10-01T21:51:37.209" v="11728" actId="1076"/>
          <ac:spMkLst>
            <pc:docMk/>
            <pc:sldMk cId="3554775836" sldId="289"/>
            <ac:spMk id="9" creationId="{0440FD07-0022-4C29-87D6-87B7A13A8A3A}"/>
          </ac:spMkLst>
        </pc:spChg>
        <pc:spChg chg="mod">
          <ac:chgData name="Ellen Allde" userId="aa2167e8-16e7-44cb-b0e4-1386f0c48d36" providerId="ADAL" clId="{BA4FC477-53C5-48FF-A23B-DA8209B7C2B5}" dt="2023-10-01T21:52:58.198" v="11850" actId="113"/>
          <ac:spMkLst>
            <pc:docMk/>
            <pc:sldMk cId="3554775836" sldId="289"/>
            <ac:spMk id="10" creationId="{E2CCC337-70F0-440C-B207-3BD7715548D7}"/>
          </ac:spMkLst>
        </pc:spChg>
        <pc:spChg chg="del mod">
          <ac:chgData name="Ellen Allde" userId="aa2167e8-16e7-44cb-b0e4-1386f0c48d36" providerId="ADAL" clId="{BA4FC477-53C5-48FF-A23B-DA8209B7C2B5}" dt="2023-10-01T21:53:00.998" v="11851" actId="478"/>
          <ac:spMkLst>
            <pc:docMk/>
            <pc:sldMk cId="3554775836" sldId="289"/>
            <ac:spMk id="11" creationId="{51D634D0-8CFE-43E5-B8ED-1FECBB924000}"/>
          </ac:spMkLst>
        </pc:spChg>
        <pc:spChg chg="del">
          <ac:chgData name="Ellen Allde" userId="aa2167e8-16e7-44cb-b0e4-1386f0c48d36" providerId="ADAL" clId="{BA4FC477-53C5-48FF-A23B-DA8209B7C2B5}" dt="2023-10-01T21:49:38.894" v="11603" actId="478"/>
          <ac:spMkLst>
            <pc:docMk/>
            <pc:sldMk cId="3554775836" sldId="289"/>
            <ac:spMk id="12" creationId="{A5E42A23-F236-4F9D-88FA-2E459551F991}"/>
          </ac:spMkLst>
        </pc:spChg>
        <pc:spChg chg="del">
          <ac:chgData name="Ellen Allde" userId="aa2167e8-16e7-44cb-b0e4-1386f0c48d36" providerId="ADAL" clId="{BA4FC477-53C5-48FF-A23B-DA8209B7C2B5}" dt="2023-10-01T21:49:36.861" v="11602" actId="478"/>
          <ac:spMkLst>
            <pc:docMk/>
            <pc:sldMk cId="3554775836" sldId="289"/>
            <ac:spMk id="13" creationId="{4341748F-F13A-47FD-9511-AC4CD289574B}"/>
          </ac:spMkLst>
        </pc:spChg>
        <pc:spChg chg="add del mod">
          <ac:chgData name="Ellen Allde" userId="aa2167e8-16e7-44cb-b0e4-1386f0c48d36" providerId="ADAL" clId="{BA4FC477-53C5-48FF-A23B-DA8209B7C2B5}" dt="2023-10-01T21:52:15.810" v="11733" actId="478"/>
          <ac:spMkLst>
            <pc:docMk/>
            <pc:sldMk cId="3554775836" sldId="289"/>
            <ac:spMk id="16" creationId="{CE04416D-2353-4CB5-EC42-BE74E5014626}"/>
          </ac:spMkLst>
        </pc:spChg>
        <pc:spChg chg="add del mod">
          <ac:chgData name="Ellen Allde" userId="aa2167e8-16e7-44cb-b0e4-1386f0c48d36" providerId="ADAL" clId="{BA4FC477-53C5-48FF-A23B-DA8209B7C2B5}" dt="2023-10-01T21:52:20.095" v="11735" actId="478"/>
          <ac:spMkLst>
            <pc:docMk/>
            <pc:sldMk cId="3554775836" sldId="289"/>
            <ac:spMk id="18" creationId="{A6F126F6-7D6D-DE1F-890D-78835D51FE57}"/>
          </ac:spMkLst>
        </pc:spChg>
        <pc:spChg chg="add del mod">
          <ac:chgData name="Ellen Allde" userId="aa2167e8-16e7-44cb-b0e4-1386f0c48d36" providerId="ADAL" clId="{BA4FC477-53C5-48FF-A23B-DA8209B7C2B5}" dt="2023-10-01T21:53:05.527" v="11852" actId="478"/>
          <ac:spMkLst>
            <pc:docMk/>
            <pc:sldMk cId="3554775836" sldId="289"/>
            <ac:spMk id="20" creationId="{B801106A-C727-EBEB-0269-47E126548208}"/>
          </ac:spMkLst>
        </pc:spChg>
      </pc:sldChg>
      <pc:sldChg chg="del">
        <pc:chgData name="Ellen Allde" userId="aa2167e8-16e7-44cb-b0e4-1386f0c48d36" providerId="ADAL" clId="{BA4FC477-53C5-48FF-A23B-DA8209B7C2B5}" dt="2023-10-01T15:31:52.385" v="2912" actId="47"/>
        <pc:sldMkLst>
          <pc:docMk/>
          <pc:sldMk cId="431525823" sldId="291"/>
        </pc:sldMkLst>
      </pc:sldChg>
      <pc:sldChg chg="del">
        <pc:chgData name="Ellen Allde" userId="aa2167e8-16e7-44cb-b0e4-1386f0c48d36" providerId="ADAL" clId="{BA4FC477-53C5-48FF-A23B-DA8209B7C2B5}" dt="2023-10-01T15:31:56.353" v="2913" actId="47"/>
        <pc:sldMkLst>
          <pc:docMk/>
          <pc:sldMk cId="2847476922" sldId="293"/>
        </pc:sldMkLst>
      </pc:sldChg>
      <pc:sldChg chg="addSp delSp modSp mod">
        <pc:chgData name="Ellen Allde" userId="aa2167e8-16e7-44cb-b0e4-1386f0c48d36" providerId="ADAL" clId="{BA4FC477-53C5-48FF-A23B-DA8209B7C2B5}" dt="2023-10-01T11:30:50.492" v="1001" actId="1076"/>
        <pc:sldMkLst>
          <pc:docMk/>
          <pc:sldMk cId="1626996237" sldId="294"/>
        </pc:sldMkLst>
        <pc:spChg chg="mod ord">
          <ac:chgData name="Ellen Allde" userId="aa2167e8-16e7-44cb-b0e4-1386f0c48d36" providerId="ADAL" clId="{BA4FC477-53C5-48FF-A23B-DA8209B7C2B5}" dt="2023-10-01T11:30:50.492" v="1001" actId="1076"/>
          <ac:spMkLst>
            <pc:docMk/>
            <pc:sldMk cId="1626996237" sldId="294"/>
            <ac:spMk id="2" creationId="{BA95A7A6-51FC-BF8B-BC32-807E57BE71A0}"/>
          </ac:spMkLst>
        </pc:spChg>
        <pc:spChg chg="add del mod">
          <ac:chgData name="Ellen Allde" userId="aa2167e8-16e7-44cb-b0e4-1386f0c48d36" providerId="ADAL" clId="{BA4FC477-53C5-48FF-A23B-DA8209B7C2B5}" dt="2023-10-01T11:21:21.402" v="872"/>
          <ac:spMkLst>
            <pc:docMk/>
            <pc:sldMk cId="1626996237" sldId="294"/>
            <ac:spMk id="3" creationId="{8758A24C-837B-0668-51F8-A34994ED2BD0}"/>
          </ac:spMkLst>
        </pc:spChg>
        <pc:spChg chg="del">
          <ac:chgData name="Ellen Allde" userId="aa2167e8-16e7-44cb-b0e4-1386f0c48d36" providerId="ADAL" clId="{BA4FC477-53C5-48FF-A23B-DA8209B7C2B5}" dt="2023-10-01T11:22:01.989" v="879" actId="478"/>
          <ac:spMkLst>
            <pc:docMk/>
            <pc:sldMk cId="1626996237" sldId="294"/>
            <ac:spMk id="35" creationId="{475E64E2-C09B-E9B9-DADF-B772CAA7D2CB}"/>
          </ac:spMkLst>
        </pc:spChg>
        <pc:spChg chg="del">
          <ac:chgData name="Ellen Allde" userId="aa2167e8-16e7-44cb-b0e4-1386f0c48d36" providerId="ADAL" clId="{BA4FC477-53C5-48FF-A23B-DA8209B7C2B5}" dt="2023-10-01T11:21:59.695" v="878" actId="478"/>
          <ac:spMkLst>
            <pc:docMk/>
            <pc:sldMk cId="1626996237" sldId="294"/>
            <ac:spMk id="36" creationId="{4735E502-FF2F-1B89-2087-A88BA412D973}"/>
          </ac:spMkLst>
        </pc:spChg>
        <pc:graphicFrameChg chg="add mod">
          <ac:chgData name="Ellen Allde" userId="aa2167e8-16e7-44cb-b0e4-1386f0c48d36" providerId="ADAL" clId="{BA4FC477-53C5-48FF-A23B-DA8209B7C2B5}" dt="2023-10-01T11:21:12.574" v="868"/>
          <ac:graphicFrameMkLst>
            <pc:docMk/>
            <pc:sldMk cId="1626996237" sldId="294"/>
            <ac:graphicFrameMk id="4" creationId="{1BFC50C6-4CB3-C724-27BC-B042191EA7EB}"/>
          </ac:graphicFrameMkLst>
        </pc:graphicFrameChg>
        <pc:graphicFrameChg chg="add mod modGraphic">
          <ac:chgData name="Ellen Allde" userId="aa2167e8-16e7-44cb-b0e4-1386f0c48d36" providerId="ADAL" clId="{BA4FC477-53C5-48FF-A23B-DA8209B7C2B5}" dt="2023-10-01T11:27:43.677" v="942" actId="14734"/>
          <ac:graphicFrameMkLst>
            <pc:docMk/>
            <pc:sldMk cId="1626996237" sldId="294"/>
            <ac:graphicFrameMk id="5" creationId="{34D914AD-6A38-BC17-F4BA-FFB94EDFB121}"/>
          </ac:graphicFrameMkLst>
        </pc:graphicFrameChg>
      </pc:sldChg>
      <pc:sldChg chg="addSp delSp modSp new mod">
        <pc:chgData name="Ellen Allde" userId="aa2167e8-16e7-44cb-b0e4-1386f0c48d36" providerId="ADAL" clId="{BA4FC477-53C5-48FF-A23B-DA8209B7C2B5}" dt="2023-10-01T12:28:05.593" v="2456" actId="478"/>
        <pc:sldMkLst>
          <pc:docMk/>
          <pc:sldMk cId="240379499" sldId="295"/>
        </pc:sldMkLst>
        <pc:spChg chg="mod">
          <ac:chgData name="Ellen Allde" userId="aa2167e8-16e7-44cb-b0e4-1386f0c48d36" providerId="ADAL" clId="{BA4FC477-53C5-48FF-A23B-DA8209B7C2B5}" dt="2023-10-01T12:16:05.471" v="1463" actId="20577"/>
          <ac:spMkLst>
            <pc:docMk/>
            <pc:sldMk cId="240379499" sldId="295"/>
            <ac:spMk id="2" creationId="{4551C5A1-D95B-A93C-8945-2121226F3040}"/>
          </ac:spMkLst>
        </pc:spChg>
        <pc:spChg chg="mod">
          <ac:chgData name="Ellen Allde" userId="aa2167e8-16e7-44cb-b0e4-1386f0c48d36" providerId="ADAL" clId="{BA4FC477-53C5-48FF-A23B-DA8209B7C2B5}" dt="2023-10-01T12:27:01.834" v="2446" actId="27636"/>
          <ac:spMkLst>
            <pc:docMk/>
            <pc:sldMk cId="240379499" sldId="295"/>
            <ac:spMk id="3" creationId="{5F6AF0DE-5E12-DE39-2804-B4ACC6321E74}"/>
          </ac:spMkLst>
        </pc:spChg>
        <pc:spChg chg="mod">
          <ac:chgData name="Ellen Allde" userId="aa2167e8-16e7-44cb-b0e4-1386f0c48d36" providerId="ADAL" clId="{BA4FC477-53C5-48FF-A23B-DA8209B7C2B5}" dt="2023-10-01T12:27:21.906" v="2448" actId="1076"/>
          <ac:spMkLst>
            <pc:docMk/>
            <pc:sldMk cId="240379499" sldId="295"/>
            <ac:spMk id="4" creationId="{DCA20DD4-0828-0BBE-FFAB-12FF77AF300F}"/>
          </ac:spMkLst>
        </pc:spChg>
        <pc:spChg chg="mod">
          <ac:chgData name="Ellen Allde" userId="aa2167e8-16e7-44cb-b0e4-1386f0c48d36" providerId="ADAL" clId="{BA4FC477-53C5-48FF-A23B-DA8209B7C2B5}" dt="2023-10-01T12:26:28.424" v="2435" actId="27636"/>
          <ac:spMkLst>
            <pc:docMk/>
            <pc:sldMk cId="240379499" sldId="295"/>
            <ac:spMk id="5" creationId="{94455F07-2114-4EC9-B789-015897C9863E}"/>
          </ac:spMkLst>
        </pc:spChg>
        <pc:spChg chg="mod">
          <ac:chgData name="Ellen Allde" userId="aa2167e8-16e7-44cb-b0e4-1386f0c48d36" providerId="ADAL" clId="{BA4FC477-53C5-48FF-A23B-DA8209B7C2B5}" dt="2023-10-01T12:27:25.618" v="2449" actId="1076"/>
          <ac:spMkLst>
            <pc:docMk/>
            <pc:sldMk cId="240379499" sldId="295"/>
            <ac:spMk id="6" creationId="{8FA70F2E-B721-8907-EFF2-C428D6378540}"/>
          </ac:spMkLst>
        </pc:spChg>
        <pc:spChg chg="mod">
          <ac:chgData name="Ellen Allde" userId="aa2167e8-16e7-44cb-b0e4-1386f0c48d36" providerId="ADAL" clId="{BA4FC477-53C5-48FF-A23B-DA8209B7C2B5}" dt="2023-10-01T12:26:57.561" v="2444" actId="27636"/>
          <ac:spMkLst>
            <pc:docMk/>
            <pc:sldMk cId="240379499" sldId="295"/>
            <ac:spMk id="7" creationId="{37920684-29CE-5DC3-A4BC-FDF18B90294C}"/>
          </ac:spMkLst>
        </pc:spChg>
        <pc:spChg chg="mod">
          <ac:chgData name="Ellen Allde" userId="aa2167e8-16e7-44cb-b0e4-1386f0c48d36" providerId="ADAL" clId="{BA4FC477-53C5-48FF-A23B-DA8209B7C2B5}" dt="2023-10-01T12:27:35.015" v="2451" actId="14100"/>
          <ac:spMkLst>
            <pc:docMk/>
            <pc:sldMk cId="240379499" sldId="295"/>
            <ac:spMk id="8" creationId="{E2C2E06C-E25B-B0A7-A6CD-F64BA9333EE7}"/>
          </ac:spMkLst>
        </pc:spChg>
        <pc:spChg chg="mod">
          <ac:chgData name="Ellen Allde" userId="aa2167e8-16e7-44cb-b0e4-1386f0c48d36" providerId="ADAL" clId="{BA4FC477-53C5-48FF-A23B-DA8209B7C2B5}" dt="2023-10-01T12:26:52.004" v="2442" actId="14100"/>
          <ac:spMkLst>
            <pc:docMk/>
            <pc:sldMk cId="240379499" sldId="295"/>
            <ac:spMk id="9" creationId="{F3C75734-FE1C-9061-654D-F7F87E3D48B9}"/>
          </ac:spMkLst>
        </pc:spChg>
        <pc:spChg chg="mod">
          <ac:chgData name="Ellen Allde" userId="aa2167e8-16e7-44cb-b0e4-1386f0c48d36" providerId="ADAL" clId="{BA4FC477-53C5-48FF-A23B-DA8209B7C2B5}" dt="2023-10-01T12:27:48.159" v="2454" actId="208"/>
          <ac:spMkLst>
            <pc:docMk/>
            <pc:sldMk cId="240379499" sldId="295"/>
            <ac:spMk id="10" creationId="{79C039A2-2AB0-19EE-EE08-97F554FD9C15}"/>
          </ac:spMkLst>
        </pc:spChg>
        <pc:spChg chg="del">
          <ac:chgData name="Ellen Allde" userId="aa2167e8-16e7-44cb-b0e4-1386f0c48d36" providerId="ADAL" clId="{BA4FC477-53C5-48FF-A23B-DA8209B7C2B5}" dt="2023-10-01T12:28:05.593" v="2456" actId="478"/>
          <ac:spMkLst>
            <pc:docMk/>
            <pc:sldMk cId="240379499" sldId="295"/>
            <ac:spMk id="11" creationId="{CFF031BD-7D9F-CB6C-97A6-1945B22A642C}"/>
          </ac:spMkLst>
        </pc:spChg>
        <pc:spChg chg="del">
          <ac:chgData name="Ellen Allde" userId="aa2167e8-16e7-44cb-b0e4-1386f0c48d36" providerId="ADAL" clId="{BA4FC477-53C5-48FF-A23B-DA8209B7C2B5}" dt="2023-10-01T12:28:04.212" v="2455" actId="478"/>
          <ac:spMkLst>
            <pc:docMk/>
            <pc:sldMk cId="240379499" sldId="295"/>
            <ac:spMk id="12" creationId="{478ECAEF-F239-3A4F-6500-E5B5D4C0167E}"/>
          </ac:spMkLst>
        </pc:spChg>
        <pc:spChg chg="del">
          <ac:chgData name="Ellen Allde" userId="aa2167e8-16e7-44cb-b0e4-1386f0c48d36" providerId="ADAL" clId="{BA4FC477-53C5-48FF-A23B-DA8209B7C2B5}" dt="2023-10-01T12:15:25.130" v="1404" actId="478"/>
          <ac:spMkLst>
            <pc:docMk/>
            <pc:sldMk cId="240379499" sldId="295"/>
            <ac:spMk id="13" creationId="{BFD20D87-AD32-A489-1814-7C99C092526E}"/>
          </ac:spMkLst>
        </pc:spChg>
        <pc:spChg chg="add mod">
          <ac:chgData name="Ellen Allde" userId="aa2167e8-16e7-44cb-b0e4-1386f0c48d36" providerId="ADAL" clId="{BA4FC477-53C5-48FF-A23B-DA8209B7C2B5}" dt="2023-10-01T12:25:57.985" v="2426" actId="1582"/>
          <ac:spMkLst>
            <pc:docMk/>
            <pc:sldMk cId="240379499" sldId="295"/>
            <ac:spMk id="15" creationId="{F26E0DD3-17CF-380D-C36E-B910CE70AC37}"/>
          </ac:spMkLst>
        </pc:spChg>
        <pc:spChg chg="add mod">
          <ac:chgData name="Ellen Allde" userId="aa2167e8-16e7-44cb-b0e4-1386f0c48d36" providerId="ADAL" clId="{BA4FC477-53C5-48FF-A23B-DA8209B7C2B5}" dt="2023-10-01T12:25:28.766" v="2417" actId="208"/>
          <ac:spMkLst>
            <pc:docMk/>
            <pc:sldMk cId="240379499" sldId="295"/>
            <ac:spMk id="16" creationId="{E6F9470A-60C1-D80C-C2B3-84B090A04DC4}"/>
          </ac:spMkLst>
        </pc:spChg>
      </pc:sldChg>
      <pc:sldChg chg="modSp new del mod ord">
        <pc:chgData name="Ellen Allde" userId="aa2167e8-16e7-44cb-b0e4-1386f0c48d36" providerId="ADAL" clId="{BA4FC477-53C5-48FF-A23B-DA8209B7C2B5}" dt="2023-10-01T21:53:13.056" v="11853" actId="47"/>
        <pc:sldMkLst>
          <pc:docMk/>
          <pc:sldMk cId="2248969819" sldId="296"/>
        </pc:sldMkLst>
        <pc:spChg chg="mod">
          <ac:chgData name="Ellen Allde" userId="aa2167e8-16e7-44cb-b0e4-1386f0c48d36" providerId="ADAL" clId="{BA4FC477-53C5-48FF-A23B-DA8209B7C2B5}" dt="2023-10-01T15:32:57.752" v="3122" actId="20577"/>
          <ac:spMkLst>
            <pc:docMk/>
            <pc:sldMk cId="2248969819" sldId="296"/>
            <ac:spMk id="2" creationId="{1736BF68-58A1-F3DB-5A93-76E225F415AC}"/>
          </ac:spMkLst>
        </pc:spChg>
      </pc:sldChg>
      <pc:sldChg chg="modSp add mod ord">
        <pc:chgData name="Ellen Allde" userId="aa2167e8-16e7-44cb-b0e4-1386f0c48d36" providerId="ADAL" clId="{BA4FC477-53C5-48FF-A23B-DA8209B7C2B5}" dt="2023-10-01T21:46:14.944" v="11600" actId="20577"/>
        <pc:sldMkLst>
          <pc:docMk/>
          <pc:sldMk cId="1604454353" sldId="297"/>
        </pc:sldMkLst>
        <pc:spChg chg="mod">
          <ac:chgData name="Ellen Allde" userId="aa2167e8-16e7-44cb-b0e4-1386f0c48d36" providerId="ADAL" clId="{BA4FC477-53C5-48FF-A23B-DA8209B7C2B5}" dt="2023-10-01T21:46:14.944" v="11600" actId="20577"/>
          <ac:spMkLst>
            <pc:docMk/>
            <pc:sldMk cId="1604454353" sldId="297"/>
            <ac:spMk id="2" creationId="{1736BF68-58A1-F3DB-5A93-76E225F415AC}"/>
          </ac:spMkLst>
        </pc:spChg>
      </pc:sldChg>
      <pc:sldChg chg="addSp delSp modSp new mod">
        <pc:chgData name="Ellen Allde" userId="aa2167e8-16e7-44cb-b0e4-1386f0c48d36" providerId="ADAL" clId="{BA4FC477-53C5-48FF-A23B-DA8209B7C2B5}" dt="2023-10-01T18:33:03.319" v="5402" actId="113"/>
        <pc:sldMkLst>
          <pc:docMk/>
          <pc:sldMk cId="128388740" sldId="298"/>
        </pc:sldMkLst>
        <pc:spChg chg="del">
          <ac:chgData name="Ellen Allde" userId="aa2167e8-16e7-44cb-b0e4-1386f0c48d36" providerId="ADAL" clId="{BA4FC477-53C5-48FF-A23B-DA8209B7C2B5}" dt="2023-10-01T17:19:34.485" v="4482" actId="478"/>
          <ac:spMkLst>
            <pc:docMk/>
            <pc:sldMk cId="128388740" sldId="298"/>
            <ac:spMk id="2" creationId="{8AC0F871-AB09-D14C-B106-2E47C2D11C6A}"/>
          </ac:spMkLst>
        </pc:spChg>
        <pc:spChg chg="del">
          <ac:chgData name="Ellen Allde" userId="aa2167e8-16e7-44cb-b0e4-1386f0c48d36" providerId="ADAL" clId="{BA4FC477-53C5-48FF-A23B-DA8209B7C2B5}" dt="2023-10-01T17:19:41.024" v="4484" actId="478"/>
          <ac:spMkLst>
            <pc:docMk/>
            <pc:sldMk cId="128388740" sldId="298"/>
            <ac:spMk id="3" creationId="{6C29F2CE-94F8-47C8-DF6B-EF905819AD12}"/>
          </ac:spMkLst>
        </pc:spChg>
        <pc:spChg chg="del">
          <ac:chgData name="Ellen Allde" userId="aa2167e8-16e7-44cb-b0e4-1386f0c48d36" providerId="ADAL" clId="{BA4FC477-53C5-48FF-A23B-DA8209B7C2B5}" dt="2023-10-01T17:19:47.397" v="4487" actId="478"/>
          <ac:spMkLst>
            <pc:docMk/>
            <pc:sldMk cId="128388740" sldId="298"/>
            <ac:spMk id="4" creationId="{EA0FF99F-A71D-1A0A-62C7-A72866B179F2}"/>
          </ac:spMkLst>
        </pc:spChg>
        <pc:spChg chg="del">
          <ac:chgData name="Ellen Allde" userId="aa2167e8-16e7-44cb-b0e4-1386f0c48d36" providerId="ADAL" clId="{BA4FC477-53C5-48FF-A23B-DA8209B7C2B5}" dt="2023-10-01T17:19:39.054" v="4483" actId="478"/>
          <ac:spMkLst>
            <pc:docMk/>
            <pc:sldMk cId="128388740" sldId="298"/>
            <ac:spMk id="5" creationId="{AE69F96D-ECEF-9F4A-276A-AD079199E667}"/>
          </ac:spMkLst>
        </pc:spChg>
        <pc:spChg chg="del">
          <ac:chgData name="Ellen Allde" userId="aa2167e8-16e7-44cb-b0e4-1386f0c48d36" providerId="ADAL" clId="{BA4FC477-53C5-48FF-A23B-DA8209B7C2B5}" dt="2023-10-01T17:19:48.971" v="4488" actId="478"/>
          <ac:spMkLst>
            <pc:docMk/>
            <pc:sldMk cId="128388740" sldId="298"/>
            <ac:spMk id="6" creationId="{2C5549F7-FF54-1B4E-C162-F2C303CA769A}"/>
          </ac:spMkLst>
        </pc:spChg>
        <pc:spChg chg="del">
          <ac:chgData name="Ellen Allde" userId="aa2167e8-16e7-44cb-b0e4-1386f0c48d36" providerId="ADAL" clId="{BA4FC477-53C5-48FF-A23B-DA8209B7C2B5}" dt="2023-10-01T17:19:43.489" v="4485" actId="478"/>
          <ac:spMkLst>
            <pc:docMk/>
            <pc:sldMk cId="128388740" sldId="298"/>
            <ac:spMk id="7" creationId="{91C4F448-22BF-426B-578E-561E04AE699B}"/>
          </ac:spMkLst>
        </pc:spChg>
        <pc:spChg chg="del">
          <ac:chgData name="Ellen Allde" userId="aa2167e8-16e7-44cb-b0e4-1386f0c48d36" providerId="ADAL" clId="{BA4FC477-53C5-48FF-A23B-DA8209B7C2B5}" dt="2023-10-01T17:19:50.612" v="4489" actId="478"/>
          <ac:spMkLst>
            <pc:docMk/>
            <pc:sldMk cId="128388740" sldId="298"/>
            <ac:spMk id="8" creationId="{A8658F6B-1376-FD13-8B17-69F82404A9CF}"/>
          </ac:spMkLst>
        </pc:spChg>
        <pc:spChg chg="del">
          <ac:chgData name="Ellen Allde" userId="aa2167e8-16e7-44cb-b0e4-1386f0c48d36" providerId="ADAL" clId="{BA4FC477-53C5-48FF-A23B-DA8209B7C2B5}" dt="2023-10-01T17:19:44.851" v="4486" actId="478"/>
          <ac:spMkLst>
            <pc:docMk/>
            <pc:sldMk cId="128388740" sldId="298"/>
            <ac:spMk id="9" creationId="{C840C885-E253-C07C-A2EA-B9771A8A77A0}"/>
          </ac:spMkLst>
        </pc:spChg>
        <pc:spChg chg="add del">
          <ac:chgData name="Ellen Allde" userId="aa2167e8-16e7-44cb-b0e4-1386f0c48d36" providerId="ADAL" clId="{BA4FC477-53C5-48FF-A23B-DA8209B7C2B5}" dt="2023-10-01T17:19:55.167" v="4492" actId="478"/>
          <ac:spMkLst>
            <pc:docMk/>
            <pc:sldMk cId="128388740" sldId="298"/>
            <ac:spMk id="10" creationId="{E0A6BC68-E6EE-223B-8F78-1EC181DCACF6}"/>
          </ac:spMkLst>
        </pc:spChg>
        <pc:spChg chg="del">
          <ac:chgData name="Ellen Allde" userId="aa2167e8-16e7-44cb-b0e4-1386f0c48d36" providerId="ADAL" clId="{BA4FC477-53C5-48FF-A23B-DA8209B7C2B5}" dt="2023-10-01T17:23:43.755" v="4545" actId="478"/>
          <ac:spMkLst>
            <pc:docMk/>
            <pc:sldMk cId="128388740" sldId="298"/>
            <ac:spMk id="11" creationId="{F827DA5D-C402-64A8-6FA9-169A2A2EFFF4}"/>
          </ac:spMkLst>
        </pc:spChg>
        <pc:spChg chg="del">
          <ac:chgData name="Ellen Allde" userId="aa2167e8-16e7-44cb-b0e4-1386f0c48d36" providerId="ADAL" clId="{BA4FC477-53C5-48FF-A23B-DA8209B7C2B5}" dt="2023-10-01T17:23:40.863" v="4544" actId="478"/>
          <ac:spMkLst>
            <pc:docMk/>
            <pc:sldMk cId="128388740" sldId="298"/>
            <ac:spMk id="12" creationId="{D37E7A18-CB15-B2D7-7E59-AC97BF2340A9}"/>
          </ac:spMkLst>
        </pc:spChg>
        <pc:spChg chg="del">
          <ac:chgData name="Ellen Allde" userId="aa2167e8-16e7-44cb-b0e4-1386f0c48d36" providerId="ADAL" clId="{BA4FC477-53C5-48FF-A23B-DA8209B7C2B5}" dt="2023-10-01T17:19:32.403" v="4481" actId="478"/>
          <ac:spMkLst>
            <pc:docMk/>
            <pc:sldMk cId="128388740" sldId="298"/>
            <ac:spMk id="13" creationId="{D856DC63-AEA0-6D96-6C34-E915FC67D8B0}"/>
          </ac:spMkLst>
        </pc:spChg>
        <pc:spChg chg="add mod">
          <ac:chgData name="Ellen Allde" userId="aa2167e8-16e7-44cb-b0e4-1386f0c48d36" providerId="ADAL" clId="{BA4FC477-53C5-48FF-A23B-DA8209B7C2B5}" dt="2023-10-01T17:22:52.806" v="4541" actId="1076"/>
          <ac:spMkLst>
            <pc:docMk/>
            <pc:sldMk cId="128388740" sldId="298"/>
            <ac:spMk id="15" creationId="{322C16EA-E0C9-0BE8-5D6E-C8E729D8DEC5}"/>
          </ac:spMkLst>
        </pc:spChg>
        <pc:spChg chg="add mod">
          <ac:chgData name="Ellen Allde" userId="aa2167e8-16e7-44cb-b0e4-1386f0c48d36" providerId="ADAL" clId="{BA4FC477-53C5-48FF-A23B-DA8209B7C2B5}" dt="2023-10-01T18:33:03.319" v="5402" actId="113"/>
          <ac:spMkLst>
            <pc:docMk/>
            <pc:sldMk cId="128388740" sldId="298"/>
            <ac:spMk id="16" creationId="{3D3CB919-A165-AC95-105C-39042BA5606F}"/>
          </ac:spMkLst>
        </pc:spChg>
        <pc:spChg chg="add mod">
          <ac:chgData name="Ellen Allde" userId="aa2167e8-16e7-44cb-b0e4-1386f0c48d36" providerId="ADAL" clId="{BA4FC477-53C5-48FF-A23B-DA8209B7C2B5}" dt="2023-10-01T18:11:18.822" v="4591" actId="207"/>
          <ac:spMkLst>
            <pc:docMk/>
            <pc:sldMk cId="128388740" sldId="298"/>
            <ac:spMk id="17" creationId="{EE8FDEC1-6493-984D-EB5E-B0A6C9C56C3A}"/>
          </ac:spMkLst>
        </pc:spChg>
      </pc:sldChg>
      <pc:sldChg chg="addSp modSp add mod">
        <pc:chgData name="Ellen Allde" userId="aa2167e8-16e7-44cb-b0e4-1386f0c48d36" providerId="ADAL" clId="{BA4FC477-53C5-48FF-A23B-DA8209B7C2B5}" dt="2023-10-01T19:46:18.829" v="6962" actId="1076"/>
        <pc:sldMkLst>
          <pc:docMk/>
          <pc:sldMk cId="2547514008" sldId="299"/>
        </pc:sldMkLst>
        <pc:spChg chg="add mod">
          <ac:chgData name="Ellen Allde" userId="aa2167e8-16e7-44cb-b0e4-1386f0c48d36" providerId="ADAL" clId="{BA4FC477-53C5-48FF-A23B-DA8209B7C2B5}" dt="2023-10-01T19:46:12.084" v="6960" actId="1076"/>
          <ac:spMkLst>
            <pc:docMk/>
            <pc:sldMk cId="2547514008" sldId="299"/>
            <ac:spMk id="2" creationId="{CCDC6086-E5AF-40DE-DAA1-2737ABDD08D1}"/>
          </ac:spMkLst>
        </pc:spChg>
        <pc:spChg chg="mod">
          <ac:chgData name="Ellen Allde" userId="aa2167e8-16e7-44cb-b0e4-1386f0c48d36" providerId="ADAL" clId="{BA4FC477-53C5-48FF-A23B-DA8209B7C2B5}" dt="2023-10-01T19:46:18.829" v="6962" actId="1076"/>
          <ac:spMkLst>
            <pc:docMk/>
            <pc:sldMk cId="2547514008" sldId="299"/>
            <ac:spMk id="15" creationId="{322C16EA-E0C9-0BE8-5D6E-C8E729D8DEC5}"/>
          </ac:spMkLst>
        </pc:spChg>
        <pc:spChg chg="mod">
          <ac:chgData name="Ellen Allde" userId="aa2167e8-16e7-44cb-b0e4-1386f0c48d36" providerId="ADAL" clId="{BA4FC477-53C5-48FF-A23B-DA8209B7C2B5}" dt="2023-10-01T19:46:14.486" v="6961" actId="1076"/>
          <ac:spMkLst>
            <pc:docMk/>
            <pc:sldMk cId="2547514008" sldId="299"/>
            <ac:spMk id="16" creationId="{3D3CB919-A165-AC95-105C-39042BA5606F}"/>
          </ac:spMkLst>
        </pc:spChg>
      </pc:sldChg>
      <pc:sldChg chg="addSp delSp modSp new mod modNotesTx">
        <pc:chgData name="Ellen Allde" userId="aa2167e8-16e7-44cb-b0e4-1386f0c48d36" providerId="ADAL" clId="{BA4FC477-53C5-48FF-A23B-DA8209B7C2B5}" dt="2023-10-01T21:35:10.007" v="11467" actId="20577"/>
        <pc:sldMkLst>
          <pc:docMk/>
          <pc:sldMk cId="3115649143" sldId="300"/>
        </pc:sldMkLst>
        <pc:spChg chg="mod">
          <ac:chgData name="Ellen Allde" userId="aa2167e8-16e7-44cb-b0e4-1386f0c48d36" providerId="ADAL" clId="{BA4FC477-53C5-48FF-A23B-DA8209B7C2B5}" dt="2023-10-01T20:27:07.391" v="8289" actId="1582"/>
          <ac:spMkLst>
            <pc:docMk/>
            <pc:sldMk cId="3115649143" sldId="300"/>
            <ac:spMk id="2" creationId="{03A82549-9381-E7DE-018D-49E992E5A4D6}"/>
          </ac:spMkLst>
        </pc:spChg>
        <pc:spChg chg="mod">
          <ac:chgData name="Ellen Allde" userId="aa2167e8-16e7-44cb-b0e4-1386f0c48d36" providerId="ADAL" clId="{BA4FC477-53C5-48FF-A23B-DA8209B7C2B5}" dt="2023-10-01T20:20:29.167" v="8034" actId="1076"/>
          <ac:spMkLst>
            <pc:docMk/>
            <pc:sldMk cId="3115649143" sldId="300"/>
            <ac:spMk id="3" creationId="{B75EF5AF-2997-0D00-CA69-B308C74F9459}"/>
          </ac:spMkLst>
        </pc:spChg>
        <pc:spChg chg="mod">
          <ac:chgData name="Ellen Allde" userId="aa2167e8-16e7-44cb-b0e4-1386f0c48d36" providerId="ADAL" clId="{BA4FC477-53C5-48FF-A23B-DA8209B7C2B5}" dt="2023-10-01T21:35:10.007" v="11467" actId="20577"/>
          <ac:spMkLst>
            <pc:docMk/>
            <pc:sldMk cId="3115649143" sldId="300"/>
            <ac:spMk id="4" creationId="{B55FAA0F-0DA1-C8D5-E5A1-67B2A4E6320A}"/>
          </ac:spMkLst>
        </pc:spChg>
        <pc:spChg chg="mod">
          <ac:chgData name="Ellen Allde" userId="aa2167e8-16e7-44cb-b0e4-1386f0c48d36" providerId="ADAL" clId="{BA4FC477-53C5-48FF-A23B-DA8209B7C2B5}" dt="2023-10-01T21:15:00.831" v="11184" actId="1076"/>
          <ac:spMkLst>
            <pc:docMk/>
            <pc:sldMk cId="3115649143" sldId="300"/>
            <ac:spMk id="5" creationId="{2AA62331-2FE5-9B31-F704-91AA3468EFA6}"/>
          </ac:spMkLst>
        </pc:spChg>
        <pc:spChg chg="mod">
          <ac:chgData name="Ellen Allde" userId="aa2167e8-16e7-44cb-b0e4-1386f0c48d36" providerId="ADAL" clId="{BA4FC477-53C5-48FF-A23B-DA8209B7C2B5}" dt="2023-10-01T21:34:18.112" v="11412" actId="20577"/>
          <ac:spMkLst>
            <pc:docMk/>
            <pc:sldMk cId="3115649143" sldId="300"/>
            <ac:spMk id="6" creationId="{457922BB-D4B0-2A2D-1DE5-AD8B5A896752}"/>
          </ac:spMkLst>
        </pc:spChg>
        <pc:spChg chg="del">
          <ac:chgData name="Ellen Allde" userId="aa2167e8-16e7-44cb-b0e4-1386f0c48d36" providerId="ADAL" clId="{BA4FC477-53C5-48FF-A23B-DA8209B7C2B5}" dt="2023-10-01T20:26:39.890" v="8283" actId="478"/>
          <ac:spMkLst>
            <pc:docMk/>
            <pc:sldMk cId="3115649143" sldId="300"/>
            <ac:spMk id="7" creationId="{6DE42760-5D0C-DBF0-15B9-0E2B8784AE88}"/>
          </ac:spMkLst>
        </pc:spChg>
        <pc:spChg chg="del">
          <ac:chgData name="Ellen Allde" userId="aa2167e8-16e7-44cb-b0e4-1386f0c48d36" providerId="ADAL" clId="{BA4FC477-53C5-48FF-A23B-DA8209B7C2B5}" dt="2023-10-01T20:26:37.396" v="8282" actId="478"/>
          <ac:spMkLst>
            <pc:docMk/>
            <pc:sldMk cId="3115649143" sldId="300"/>
            <ac:spMk id="8" creationId="{E69B880B-7D50-F112-7F21-A789388F2017}"/>
          </ac:spMkLst>
        </pc:spChg>
        <pc:spChg chg="add mod">
          <ac:chgData name="Ellen Allde" userId="aa2167e8-16e7-44cb-b0e4-1386f0c48d36" providerId="ADAL" clId="{BA4FC477-53C5-48FF-A23B-DA8209B7C2B5}" dt="2023-10-01T20:27:16.682" v="8291" actId="1076"/>
          <ac:spMkLst>
            <pc:docMk/>
            <pc:sldMk cId="3115649143" sldId="300"/>
            <ac:spMk id="10" creationId="{ECED278F-E4EA-03E7-7694-527D60895438}"/>
          </ac:spMkLst>
        </pc:spChg>
      </pc:sldChg>
      <pc:sldChg chg="modSp add mod">
        <pc:chgData name="Ellen Allde" userId="aa2167e8-16e7-44cb-b0e4-1386f0c48d36" providerId="ADAL" clId="{BA4FC477-53C5-48FF-A23B-DA8209B7C2B5}" dt="2023-10-01T21:01:17.842" v="10630"/>
        <pc:sldMkLst>
          <pc:docMk/>
          <pc:sldMk cId="3253503185" sldId="301"/>
        </pc:sldMkLst>
        <pc:spChg chg="mod">
          <ac:chgData name="Ellen Allde" userId="aa2167e8-16e7-44cb-b0e4-1386f0c48d36" providerId="ADAL" clId="{BA4FC477-53C5-48FF-A23B-DA8209B7C2B5}" dt="2023-10-01T20:29:31.533" v="8385" actId="14100"/>
          <ac:spMkLst>
            <pc:docMk/>
            <pc:sldMk cId="3253503185" sldId="301"/>
            <ac:spMk id="2" creationId="{03A82549-9381-E7DE-018D-49E992E5A4D6}"/>
          </ac:spMkLst>
        </pc:spChg>
        <pc:spChg chg="mod">
          <ac:chgData name="Ellen Allde" userId="aa2167e8-16e7-44cb-b0e4-1386f0c48d36" providerId="ADAL" clId="{BA4FC477-53C5-48FF-A23B-DA8209B7C2B5}" dt="2023-10-01T20:30:37.950" v="8413" actId="20577"/>
          <ac:spMkLst>
            <pc:docMk/>
            <pc:sldMk cId="3253503185" sldId="301"/>
            <ac:spMk id="3" creationId="{B75EF5AF-2997-0D00-CA69-B308C74F9459}"/>
          </ac:spMkLst>
        </pc:spChg>
        <pc:spChg chg="mod">
          <ac:chgData name="Ellen Allde" userId="aa2167e8-16e7-44cb-b0e4-1386f0c48d36" providerId="ADAL" clId="{BA4FC477-53C5-48FF-A23B-DA8209B7C2B5}" dt="2023-10-01T21:00:59.602" v="10626" actId="20577"/>
          <ac:spMkLst>
            <pc:docMk/>
            <pc:sldMk cId="3253503185" sldId="301"/>
            <ac:spMk id="4" creationId="{B55FAA0F-0DA1-C8D5-E5A1-67B2A4E6320A}"/>
          </ac:spMkLst>
        </pc:spChg>
        <pc:spChg chg="mod">
          <ac:chgData name="Ellen Allde" userId="aa2167e8-16e7-44cb-b0e4-1386f0c48d36" providerId="ADAL" clId="{BA4FC477-53C5-48FF-A23B-DA8209B7C2B5}" dt="2023-10-01T20:30:45.856" v="8428" actId="20577"/>
          <ac:spMkLst>
            <pc:docMk/>
            <pc:sldMk cId="3253503185" sldId="301"/>
            <ac:spMk id="5" creationId="{2AA62331-2FE5-9B31-F704-91AA3468EFA6}"/>
          </ac:spMkLst>
        </pc:spChg>
        <pc:spChg chg="mod">
          <ac:chgData name="Ellen Allde" userId="aa2167e8-16e7-44cb-b0e4-1386f0c48d36" providerId="ADAL" clId="{BA4FC477-53C5-48FF-A23B-DA8209B7C2B5}" dt="2023-10-01T21:01:17.842" v="10630"/>
          <ac:spMkLst>
            <pc:docMk/>
            <pc:sldMk cId="3253503185" sldId="301"/>
            <ac:spMk id="6" creationId="{457922BB-D4B0-2A2D-1DE5-AD8B5A896752}"/>
          </ac:spMkLst>
        </pc:spChg>
        <pc:spChg chg="mod">
          <ac:chgData name="Ellen Allde" userId="aa2167e8-16e7-44cb-b0e4-1386f0c48d36" providerId="ADAL" clId="{BA4FC477-53C5-48FF-A23B-DA8209B7C2B5}" dt="2023-10-01T20:32:54.259" v="8676" actId="27636"/>
          <ac:spMkLst>
            <pc:docMk/>
            <pc:sldMk cId="3253503185" sldId="301"/>
            <ac:spMk id="10" creationId="{ECED278F-E4EA-03E7-7694-527D60895438}"/>
          </ac:spMkLst>
        </pc:spChg>
      </pc:sldChg>
      <pc:sldChg chg="modSp add mod modNotesTx">
        <pc:chgData name="Ellen Allde" userId="aa2167e8-16e7-44cb-b0e4-1386f0c48d36" providerId="ADAL" clId="{BA4FC477-53C5-48FF-A23B-DA8209B7C2B5}" dt="2023-10-01T21:05:45.421" v="11116" actId="20577"/>
        <pc:sldMkLst>
          <pc:docMk/>
          <pc:sldMk cId="597109146" sldId="302"/>
        </pc:sldMkLst>
        <pc:spChg chg="mod">
          <ac:chgData name="Ellen Allde" userId="aa2167e8-16e7-44cb-b0e4-1386f0c48d36" providerId="ADAL" clId="{BA4FC477-53C5-48FF-A23B-DA8209B7C2B5}" dt="2023-10-01T20:47:17.687" v="9544" actId="20577"/>
          <ac:spMkLst>
            <pc:docMk/>
            <pc:sldMk cId="597109146" sldId="302"/>
            <ac:spMk id="2" creationId="{03A82549-9381-E7DE-018D-49E992E5A4D6}"/>
          </ac:spMkLst>
        </pc:spChg>
        <pc:spChg chg="mod">
          <ac:chgData name="Ellen Allde" userId="aa2167e8-16e7-44cb-b0e4-1386f0c48d36" providerId="ADAL" clId="{BA4FC477-53C5-48FF-A23B-DA8209B7C2B5}" dt="2023-10-01T20:50:28.071" v="9907" actId="20577"/>
          <ac:spMkLst>
            <pc:docMk/>
            <pc:sldMk cId="597109146" sldId="302"/>
            <ac:spMk id="3" creationId="{B75EF5AF-2997-0D00-CA69-B308C74F9459}"/>
          </ac:spMkLst>
        </pc:spChg>
        <pc:spChg chg="mod">
          <ac:chgData name="Ellen Allde" userId="aa2167e8-16e7-44cb-b0e4-1386f0c48d36" providerId="ADAL" clId="{BA4FC477-53C5-48FF-A23B-DA8209B7C2B5}" dt="2023-10-01T21:05:45.421" v="11116" actId="20577"/>
          <ac:spMkLst>
            <pc:docMk/>
            <pc:sldMk cId="597109146" sldId="302"/>
            <ac:spMk id="4" creationId="{B55FAA0F-0DA1-C8D5-E5A1-67B2A4E6320A}"/>
          </ac:spMkLst>
        </pc:spChg>
        <pc:spChg chg="mod">
          <ac:chgData name="Ellen Allde" userId="aa2167e8-16e7-44cb-b0e4-1386f0c48d36" providerId="ADAL" clId="{BA4FC477-53C5-48FF-A23B-DA8209B7C2B5}" dt="2023-10-01T20:50:50.119" v="9923" actId="20577"/>
          <ac:spMkLst>
            <pc:docMk/>
            <pc:sldMk cId="597109146" sldId="302"/>
            <ac:spMk id="5" creationId="{2AA62331-2FE5-9B31-F704-91AA3468EFA6}"/>
          </ac:spMkLst>
        </pc:spChg>
        <pc:spChg chg="mod">
          <ac:chgData name="Ellen Allde" userId="aa2167e8-16e7-44cb-b0e4-1386f0c48d36" providerId="ADAL" clId="{BA4FC477-53C5-48FF-A23B-DA8209B7C2B5}" dt="2023-10-01T20:56:16.627" v="10465" actId="20577"/>
          <ac:spMkLst>
            <pc:docMk/>
            <pc:sldMk cId="597109146" sldId="302"/>
            <ac:spMk id="6" creationId="{457922BB-D4B0-2A2D-1DE5-AD8B5A896752}"/>
          </ac:spMkLst>
        </pc:spChg>
        <pc:spChg chg="mod">
          <ac:chgData name="Ellen Allde" userId="aa2167e8-16e7-44cb-b0e4-1386f0c48d36" providerId="ADAL" clId="{BA4FC477-53C5-48FF-A23B-DA8209B7C2B5}" dt="2023-10-01T20:52:53.106" v="10094" actId="1076"/>
          <ac:spMkLst>
            <pc:docMk/>
            <pc:sldMk cId="597109146" sldId="302"/>
            <ac:spMk id="10" creationId="{ECED278F-E4EA-03E7-7694-527D60895438}"/>
          </ac:spMkLst>
        </pc:spChg>
      </pc:sldChg>
      <pc:sldChg chg="addSp delSp modSp new mod ord modAnim">
        <pc:chgData name="Ellen Allde" userId="aa2167e8-16e7-44cb-b0e4-1386f0c48d36" providerId="ADAL" clId="{BA4FC477-53C5-48FF-A23B-DA8209B7C2B5}" dt="2023-10-01T21:55:02.603" v="11904" actId="20577"/>
        <pc:sldMkLst>
          <pc:docMk/>
          <pc:sldMk cId="2542166853" sldId="303"/>
        </pc:sldMkLst>
        <pc:spChg chg="mod">
          <ac:chgData name="Ellen Allde" userId="aa2167e8-16e7-44cb-b0e4-1386f0c48d36" providerId="ADAL" clId="{BA4FC477-53C5-48FF-A23B-DA8209B7C2B5}" dt="2023-10-01T21:31:05.205" v="11286" actId="20577"/>
          <ac:spMkLst>
            <pc:docMk/>
            <pc:sldMk cId="2542166853" sldId="303"/>
            <ac:spMk id="2" creationId="{721F64B1-79B3-0FBD-A164-651A7100EBB1}"/>
          </ac:spMkLst>
        </pc:spChg>
        <pc:spChg chg="mod">
          <ac:chgData name="Ellen Allde" userId="aa2167e8-16e7-44cb-b0e4-1386f0c48d36" providerId="ADAL" clId="{BA4FC477-53C5-48FF-A23B-DA8209B7C2B5}" dt="2023-10-01T21:42:03.273" v="11552" actId="403"/>
          <ac:spMkLst>
            <pc:docMk/>
            <pc:sldMk cId="2542166853" sldId="303"/>
            <ac:spMk id="3" creationId="{D8BFFA87-5C75-3CB8-157E-80868A4CC702}"/>
          </ac:spMkLst>
        </pc:spChg>
        <pc:spChg chg="mod">
          <ac:chgData name="Ellen Allde" userId="aa2167e8-16e7-44cb-b0e4-1386f0c48d36" providerId="ADAL" clId="{BA4FC477-53C5-48FF-A23B-DA8209B7C2B5}" dt="2023-10-01T21:42:03.273" v="11552" actId="403"/>
          <ac:spMkLst>
            <pc:docMk/>
            <pc:sldMk cId="2542166853" sldId="303"/>
            <ac:spMk id="4" creationId="{97414399-40BE-8C36-0F4D-AEAE08C085DF}"/>
          </ac:spMkLst>
        </pc:spChg>
        <pc:spChg chg="mod">
          <ac:chgData name="Ellen Allde" userId="aa2167e8-16e7-44cb-b0e4-1386f0c48d36" providerId="ADAL" clId="{BA4FC477-53C5-48FF-A23B-DA8209B7C2B5}" dt="2023-10-01T21:42:32.616" v="11555" actId="20577"/>
          <ac:spMkLst>
            <pc:docMk/>
            <pc:sldMk cId="2542166853" sldId="303"/>
            <ac:spMk id="5" creationId="{AC379442-87DE-2E3F-F640-9434650441C0}"/>
          </ac:spMkLst>
        </pc:spChg>
        <pc:spChg chg="del mod">
          <ac:chgData name="Ellen Allde" userId="aa2167e8-16e7-44cb-b0e4-1386f0c48d36" providerId="ADAL" clId="{BA4FC477-53C5-48FF-A23B-DA8209B7C2B5}" dt="2023-10-01T21:43:33.702" v="11583" actId="478"/>
          <ac:spMkLst>
            <pc:docMk/>
            <pc:sldMk cId="2542166853" sldId="303"/>
            <ac:spMk id="6" creationId="{083D6E4A-6666-9208-21BF-BDE2C242BB5B}"/>
          </ac:spMkLst>
        </pc:spChg>
        <pc:spChg chg="del">
          <ac:chgData name="Ellen Allde" userId="aa2167e8-16e7-44cb-b0e4-1386f0c48d36" providerId="ADAL" clId="{BA4FC477-53C5-48FF-A23B-DA8209B7C2B5}" dt="2023-10-01T21:28:02.235" v="11236" actId="478"/>
          <ac:spMkLst>
            <pc:docMk/>
            <pc:sldMk cId="2542166853" sldId="303"/>
            <ac:spMk id="7" creationId="{F4AC7218-9BD0-3C43-E422-EBAC87FB6497}"/>
          </ac:spMkLst>
        </pc:spChg>
        <pc:spChg chg="del">
          <ac:chgData name="Ellen Allde" userId="aa2167e8-16e7-44cb-b0e4-1386f0c48d36" providerId="ADAL" clId="{BA4FC477-53C5-48FF-A23B-DA8209B7C2B5}" dt="2023-10-01T21:28:03.459" v="11237" actId="478"/>
          <ac:spMkLst>
            <pc:docMk/>
            <pc:sldMk cId="2542166853" sldId="303"/>
            <ac:spMk id="8" creationId="{8F5DDB11-45F8-6939-999F-BFF76A77498D}"/>
          </ac:spMkLst>
        </pc:spChg>
        <pc:spChg chg="add del mod">
          <ac:chgData name="Ellen Allde" userId="aa2167e8-16e7-44cb-b0e4-1386f0c48d36" providerId="ADAL" clId="{BA4FC477-53C5-48FF-A23B-DA8209B7C2B5}" dt="2023-10-01T21:43:36.473" v="11584" actId="478"/>
          <ac:spMkLst>
            <pc:docMk/>
            <pc:sldMk cId="2542166853" sldId="303"/>
            <ac:spMk id="11" creationId="{91780B70-16ED-B384-A48F-1959AEC67A4D}"/>
          </ac:spMkLst>
        </pc:spChg>
        <pc:spChg chg="add mod">
          <ac:chgData name="Ellen Allde" userId="aa2167e8-16e7-44cb-b0e4-1386f0c48d36" providerId="ADAL" clId="{BA4FC477-53C5-48FF-A23B-DA8209B7C2B5}" dt="2023-10-01T21:43:57.421" v="11588" actId="1076"/>
          <ac:spMkLst>
            <pc:docMk/>
            <pc:sldMk cId="2542166853" sldId="303"/>
            <ac:spMk id="12" creationId="{A48CF173-BAEE-5779-2108-BD50A1B38212}"/>
          </ac:spMkLst>
        </pc:spChg>
        <pc:spChg chg="add mod">
          <ac:chgData name="Ellen Allde" userId="aa2167e8-16e7-44cb-b0e4-1386f0c48d36" providerId="ADAL" clId="{BA4FC477-53C5-48FF-A23B-DA8209B7C2B5}" dt="2023-10-01T21:55:02.603" v="11904" actId="20577"/>
          <ac:spMkLst>
            <pc:docMk/>
            <pc:sldMk cId="2542166853" sldId="303"/>
            <ac:spMk id="13" creationId="{15B1F9F5-55AA-5DB3-5DF3-BBBB59B8EA87}"/>
          </ac:spMkLst>
        </pc:spChg>
      </pc:sldChg>
      <pc:sldChg chg="new del">
        <pc:chgData name="Ellen Allde" userId="aa2167e8-16e7-44cb-b0e4-1386f0c48d36" providerId="ADAL" clId="{BA4FC477-53C5-48FF-A23B-DA8209B7C2B5}" dt="2023-10-01T21:07:58.191" v="11118" actId="680"/>
        <pc:sldMkLst>
          <pc:docMk/>
          <pc:sldMk cId="2764836107" sldId="304"/>
        </pc:sldMkLst>
      </pc:sldChg>
      <pc:sldChg chg="addSp delSp modSp new del mod">
        <pc:chgData name="Ellen Allde" userId="aa2167e8-16e7-44cb-b0e4-1386f0c48d36" providerId="ADAL" clId="{BA4FC477-53C5-48FF-A23B-DA8209B7C2B5}" dt="2023-10-01T21:13:14.094" v="11154" actId="2696"/>
        <pc:sldMkLst>
          <pc:docMk/>
          <pc:sldMk cId="2906213643" sldId="304"/>
        </pc:sldMkLst>
        <pc:spChg chg="mod">
          <ac:chgData name="Ellen Allde" userId="aa2167e8-16e7-44cb-b0e4-1386f0c48d36" providerId="ADAL" clId="{BA4FC477-53C5-48FF-A23B-DA8209B7C2B5}" dt="2023-10-01T21:11:58.345" v="11152" actId="1076"/>
          <ac:spMkLst>
            <pc:docMk/>
            <pc:sldMk cId="2906213643" sldId="304"/>
            <ac:spMk id="2" creationId="{89485A86-EDBB-DCF4-9292-629486C0894B}"/>
          </ac:spMkLst>
        </pc:spChg>
        <pc:spChg chg="add del">
          <ac:chgData name="Ellen Allde" userId="aa2167e8-16e7-44cb-b0e4-1386f0c48d36" providerId="ADAL" clId="{BA4FC477-53C5-48FF-A23B-DA8209B7C2B5}" dt="2023-10-01T21:09:55.055" v="11128" actId="478"/>
          <ac:spMkLst>
            <pc:docMk/>
            <pc:sldMk cId="2906213643" sldId="304"/>
            <ac:spMk id="3" creationId="{81659A42-16C1-5CAF-9B5C-644A4523A973}"/>
          </ac:spMkLst>
        </pc:spChg>
        <pc:spChg chg="del">
          <ac:chgData name="Ellen Allde" userId="aa2167e8-16e7-44cb-b0e4-1386f0c48d36" providerId="ADAL" clId="{BA4FC477-53C5-48FF-A23B-DA8209B7C2B5}" dt="2023-10-01T21:10:04.285" v="11129" actId="478"/>
          <ac:spMkLst>
            <pc:docMk/>
            <pc:sldMk cId="2906213643" sldId="304"/>
            <ac:spMk id="4" creationId="{D192C0E9-5E6B-32D9-123F-E97F866278CA}"/>
          </ac:spMkLst>
        </pc:spChg>
        <pc:spChg chg="add del">
          <ac:chgData name="Ellen Allde" userId="aa2167e8-16e7-44cb-b0e4-1386f0c48d36" providerId="ADAL" clId="{BA4FC477-53C5-48FF-A23B-DA8209B7C2B5}" dt="2023-10-01T21:10:06.379" v="11130" actId="478"/>
          <ac:spMkLst>
            <pc:docMk/>
            <pc:sldMk cId="2906213643" sldId="304"/>
            <ac:spMk id="5" creationId="{5D69236A-671A-8605-96F5-D3E5CF508DA9}"/>
          </ac:spMkLst>
        </pc:spChg>
        <pc:spChg chg="mod">
          <ac:chgData name="Ellen Allde" userId="aa2167e8-16e7-44cb-b0e4-1386f0c48d36" providerId="ADAL" clId="{BA4FC477-53C5-48FF-A23B-DA8209B7C2B5}" dt="2023-10-01T21:11:47.875" v="11150" actId="1076"/>
          <ac:spMkLst>
            <pc:docMk/>
            <pc:sldMk cId="2906213643" sldId="304"/>
            <ac:spMk id="6" creationId="{A23B6BA8-BA4C-9E8D-BD15-0B41B8AB6027}"/>
          </ac:spMkLst>
        </pc:spChg>
        <pc:spChg chg="add del">
          <ac:chgData name="Ellen Allde" userId="aa2167e8-16e7-44cb-b0e4-1386f0c48d36" providerId="ADAL" clId="{BA4FC477-53C5-48FF-A23B-DA8209B7C2B5}" dt="2023-10-01T21:10:29.779" v="11133" actId="478"/>
          <ac:spMkLst>
            <pc:docMk/>
            <pc:sldMk cId="2906213643" sldId="304"/>
            <ac:spMk id="7" creationId="{F3FFA098-B487-2AE2-F770-72202755E8D0}"/>
          </ac:spMkLst>
        </pc:spChg>
        <pc:spChg chg="del">
          <ac:chgData name="Ellen Allde" userId="aa2167e8-16e7-44cb-b0e4-1386f0c48d36" providerId="ADAL" clId="{BA4FC477-53C5-48FF-A23B-DA8209B7C2B5}" dt="2023-10-01T21:10:32.644" v="11134" actId="478"/>
          <ac:spMkLst>
            <pc:docMk/>
            <pc:sldMk cId="2906213643" sldId="304"/>
            <ac:spMk id="9" creationId="{79A258CD-969F-FDF2-AE8B-201764D1E6A8}"/>
          </ac:spMkLst>
        </pc:spChg>
        <pc:spChg chg="del">
          <ac:chgData name="Ellen Allde" userId="aa2167e8-16e7-44cb-b0e4-1386f0c48d36" providerId="ADAL" clId="{BA4FC477-53C5-48FF-A23B-DA8209B7C2B5}" dt="2023-10-01T21:11:31.374" v="11145" actId="478"/>
          <ac:spMkLst>
            <pc:docMk/>
            <pc:sldMk cId="2906213643" sldId="304"/>
            <ac:spMk id="10" creationId="{0442655C-3404-87C6-802B-201CCA902ECF}"/>
          </ac:spMkLst>
        </pc:spChg>
        <pc:spChg chg="del">
          <ac:chgData name="Ellen Allde" userId="aa2167e8-16e7-44cb-b0e4-1386f0c48d36" providerId="ADAL" clId="{BA4FC477-53C5-48FF-A23B-DA8209B7C2B5}" dt="2023-10-01T21:11:29.973" v="11144" actId="478"/>
          <ac:spMkLst>
            <pc:docMk/>
            <pc:sldMk cId="2906213643" sldId="304"/>
            <ac:spMk id="11" creationId="{E5206B6F-67F0-ADA7-8FE5-7BADDEBB9446}"/>
          </ac:spMkLst>
        </pc:spChg>
        <pc:picChg chg="add del mod">
          <ac:chgData name="Ellen Allde" userId="aa2167e8-16e7-44cb-b0e4-1386f0c48d36" providerId="ADAL" clId="{BA4FC477-53C5-48FF-A23B-DA8209B7C2B5}" dt="2023-10-01T21:09:43.802" v="11122"/>
          <ac:picMkLst>
            <pc:docMk/>
            <pc:sldMk cId="2906213643" sldId="304"/>
            <ac:picMk id="14" creationId="{D89693FC-D680-A59C-BD22-6622A2D4F811}"/>
          </ac:picMkLst>
        </pc:picChg>
        <pc:picChg chg="add del mod">
          <ac:chgData name="Ellen Allde" userId="aa2167e8-16e7-44cb-b0e4-1386f0c48d36" providerId="ADAL" clId="{BA4FC477-53C5-48FF-A23B-DA8209B7C2B5}" dt="2023-10-01T21:09:53.034" v="11127"/>
          <ac:picMkLst>
            <pc:docMk/>
            <pc:sldMk cId="2906213643" sldId="304"/>
            <ac:picMk id="16" creationId="{9BD70149-9708-16F5-3FF6-BC73E09585CF}"/>
          </ac:picMkLst>
        </pc:picChg>
        <pc:picChg chg="add del mod">
          <ac:chgData name="Ellen Allde" userId="aa2167e8-16e7-44cb-b0e4-1386f0c48d36" providerId="ADAL" clId="{BA4FC477-53C5-48FF-A23B-DA8209B7C2B5}" dt="2023-10-01T21:10:28.006" v="11132" actId="931"/>
          <ac:picMkLst>
            <pc:docMk/>
            <pc:sldMk cId="2906213643" sldId="304"/>
            <ac:picMk id="18" creationId="{B0F954CA-4C4A-5191-9B22-2CC19DFEE8DE}"/>
          </ac:picMkLst>
        </pc:picChg>
        <pc:picChg chg="add del mod">
          <ac:chgData name="Ellen Allde" userId="aa2167e8-16e7-44cb-b0e4-1386f0c48d36" providerId="ADAL" clId="{BA4FC477-53C5-48FF-A23B-DA8209B7C2B5}" dt="2023-10-01T21:11:02.257" v="11137" actId="478"/>
          <ac:picMkLst>
            <pc:docMk/>
            <pc:sldMk cId="2906213643" sldId="304"/>
            <ac:picMk id="20" creationId="{DA79FDE7-1302-19BE-F581-26B53390F554}"/>
          </ac:picMkLst>
        </pc:picChg>
        <pc:picChg chg="add mod">
          <ac:chgData name="Ellen Allde" userId="aa2167e8-16e7-44cb-b0e4-1386f0c48d36" providerId="ADAL" clId="{BA4FC477-53C5-48FF-A23B-DA8209B7C2B5}" dt="2023-10-01T21:12:00.966" v="11153" actId="1076"/>
          <ac:picMkLst>
            <pc:docMk/>
            <pc:sldMk cId="2906213643" sldId="304"/>
            <ac:picMk id="22" creationId="{A3BADD6A-DFCB-B118-C8DA-6253BB090183}"/>
          </ac:picMkLst>
        </pc:picChg>
      </pc:sldChg>
      <pc:sldMasterChg chg="delSldLayout modSldLayout">
        <pc:chgData name="Ellen Allde" userId="aa2167e8-16e7-44cb-b0e4-1386f0c48d36" providerId="ADAL" clId="{BA4FC477-53C5-48FF-A23B-DA8209B7C2B5}" dt="2023-10-01T19:53:43.772" v="6974"/>
        <pc:sldMasterMkLst>
          <pc:docMk/>
          <pc:sldMasterMk cId="2464305198" sldId="2147483648"/>
        </pc:sldMasterMkLst>
        <pc:sldLayoutChg chg="modSp mod">
          <pc:chgData name="Ellen Allde" userId="aa2167e8-16e7-44cb-b0e4-1386f0c48d36" providerId="ADAL" clId="{BA4FC477-53C5-48FF-A23B-DA8209B7C2B5}" dt="2023-09-30T09:45:59.398" v="67" actId="732"/>
          <pc:sldLayoutMkLst>
            <pc:docMk/>
            <pc:sldMasterMk cId="2464305198" sldId="2147483648"/>
            <pc:sldLayoutMk cId="3839583478" sldId="2147483649"/>
          </pc:sldLayoutMkLst>
          <pc:picChg chg="mod modCrop">
            <ac:chgData name="Ellen Allde" userId="aa2167e8-16e7-44cb-b0e4-1386f0c48d36" providerId="ADAL" clId="{BA4FC477-53C5-48FF-A23B-DA8209B7C2B5}" dt="2023-09-30T09:45:59.398" v="67" actId="732"/>
            <ac:picMkLst>
              <pc:docMk/>
              <pc:sldMasterMk cId="2464305198" sldId="2147483648"/>
              <pc:sldLayoutMk cId="3839583478" sldId="2147483649"/>
              <ac:picMk id="4" creationId="{00000000-0000-0000-0000-000000000000}"/>
            </ac:picMkLst>
          </pc:picChg>
        </pc:sldLayoutChg>
        <pc:sldLayoutChg chg="modSp mod">
          <pc:chgData name="Ellen Allde" userId="aa2167e8-16e7-44cb-b0e4-1386f0c48d36" providerId="ADAL" clId="{BA4FC477-53C5-48FF-A23B-DA8209B7C2B5}" dt="2023-10-01T12:16:19.988" v="1464" actId="14100"/>
          <pc:sldLayoutMkLst>
            <pc:docMk/>
            <pc:sldMasterMk cId="2464305198" sldId="2147483648"/>
            <pc:sldLayoutMk cId="519214680" sldId="2147483665"/>
          </pc:sldLayoutMkLst>
          <pc:spChg chg="mod">
            <ac:chgData name="Ellen Allde" userId="aa2167e8-16e7-44cb-b0e4-1386f0c48d36" providerId="ADAL" clId="{BA4FC477-53C5-48FF-A23B-DA8209B7C2B5}" dt="2023-10-01T12:16:19.988" v="1464" actId="14100"/>
            <ac:spMkLst>
              <pc:docMk/>
              <pc:sldMasterMk cId="2464305198" sldId="2147483648"/>
              <pc:sldLayoutMk cId="519214680" sldId="2147483665"/>
              <ac:spMk id="15" creationId="{C5AACD78-24C1-4AAB-9089-6F164C405553}"/>
            </ac:spMkLst>
          </pc:spChg>
        </pc:sldLayoutChg>
        <pc:sldLayoutChg chg="del">
          <pc:chgData name="Ellen Allde" userId="aa2167e8-16e7-44cb-b0e4-1386f0c48d36" providerId="ADAL" clId="{BA4FC477-53C5-48FF-A23B-DA8209B7C2B5}" dt="2023-10-01T15:31:49.831" v="2910" actId="47"/>
          <pc:sldLayoutMkLst>
            <pc:docMk/>
            <pc:sldMasterMk cId="2464305198" sldId="2147483648"/>
            <pc:sldLayoutMk cId="2284156073" sldId="2147483669"/>
          </pc:sldLayoutMkLst>
        </pc:sldLayoutChg>
        <pc:sldLayoutChg chg="del">
          <pc:chgData name="Ellen Allde" userId="aa2167e8-16e7-44cb-b0e4-1386f0c48d36" providerId="ADAL" clId="{BA4FC477-53C5-48FF-A23B-DA8209B7C2B5}" dt="2023-10-01T15:31:51.144" v="2911" actId="47"/>
          <pc:sldLayoutMkLst>
            <pc:docMk/>
            <pc:sldMasterMk cId="2464305198" sldId="2147483648"/>
            <pc:sldLayoutMk cId="2126725866" sldId="2147483670"/>
          </pc:sldLayoutMkLst>
        </pc:sldLayoutChg>
        <pc:sldLayoutChg chg="setBg">
          <pc:chgData name="Ellen Allde" userId="aa2167e8-16e7-44cb-b0e4-1386f0c48d36" providerId="ADAL" clId="{BA4FC477-53C5-48FF-A23B-DA8209B7C2B5}" dt="2023-10-01T19:53:43.772" v="6974"/>
          <pc:sldLayoutMkLst>
            <pc:docMk/>
            <pc:sldMasterMk cId="2464305198" sldId="2147483648"/>
            <pc:sldLayoutMk cId="1243758247" sldId="2147483679"/>
          </pc:sldLayoutMkLst>
        </pc:sldLayoutChg>
        <pc:sldLayoutChg chg="addSp modSp mod">
          <pc:chgData name="Ellen Allde" userId="aa2167e8-16e7-44cb-b0e4-1386f0c48d36" providerId="ADAL" clId="{BA4FC477-53C5-48FF-A23B-DA8209B7C2B5}" dt="2023-09-27T11:51:47.138" v="54" actId="1076"/>
          <pc:sldLayoutMkLst>
            <pc:docMk/>
            <pc:sldMasterMk cId="2464305198" sldId="2147483648"/>
            <pc:sldLayoutMk cId="3839583478" sldId="2147483683"/>
          </pc:sldLayoutMkLst>
          <pc:picChg chg="add mod">
            <ac:chgData name="Ellen Allde" userId="aa2167e8-16e7-44cb-b0e4-1386f0c48d36" providerId="ADAL" clId="{BA4FC477-53C5-48FF-A23B-DA8209B7C2B5}" dt="2023-09-27T11:51:47.138" v="54" actId="1076"/>
            <ac:picMkLst>
              <pc:docMk/>
              <pc:sldMasterMk cId="2464305198" sldId="2147483648"/>
              <pc:sldLayoutMk cId="3839583478" sldId="2147483683"/>
              <ac:picMk id="6" creationId="{70B70BDF-16D4-70D1-6B8D-47450815052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E68E44-E8EF-4F2A-A0E9-11169C92E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D294D8-20C0-4177-B5D2-B811252AC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05D04-F2FE-4800-9F83-C1B55869FD57}" type="datetimeFigureOut">
              <a:rPr lang="en-US" smtClean="0"/>
              <a:t>10/1/2023</a:t>
            </a:fld>
            <a:endParaRPr lang="en-US" dirty="0"/>
          </a:p>
        </p:txBody>
      </p:sp>
      <p:sp>
        <p:nvSpPr>
          <p:cNvPr id="4" name="Footer Placeholder 3">
            <a:extLst>
              <a:ext uri="{FF2B5EF4-FFF2-40B4-BE49-F238E27FC236}">
                <a16:creationId xmlns:a16="http://schemas.microsoft.com/office/drawing/2014/main" id="{162B7C44-5052-4D11-A243-B61035A604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6BDAFA5-39BA-4BA3-9724-3099737B9B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8E25BC-CF5C-46DD-9507-39926BD44EF0}" type="slidenum">
              <a:rPr lang="en-US" smtClean="0"/>
              <a:t>‹#›</a:t>
            </a:fld>
            <a:endParaRPr lang="en-US" dirty="0"/>
          </a:p>
        </p:txBody>
      </p:sp>
    </p:spTree>
    <p:extLst>
      <p:ext uri="{BB962C8B-B14F-4D97-AF65-F5344CB8AC3E}">
        <p14:creationId xmlns:p14="http://schemas.microsoft.com/office/powerpoint/2010/main" val="65759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E5EE-F6BA-47CB-80D3-F51D9054775F}" type="datetimeFigureOut">
              <a:rPr lang="en-US" smtClean="0"/>
              <a:t>10/1/2023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945DD-FB71-4009-A20E-2BAF030D7630}" type="slidenum">
              <a:rPr lang="en-US" smtClean="0"/>
              <a:t>‹#›</a:t>
            </a:fld>
            <a:endParaRPr lang="en-US" dirty="0"/>
          </a:p>
        </p:txBody>
      </p:sp>
    </p:spTree>
    <p:extLst>
      <p:ext uri="{BB962C8B-B14F-4D97-AF65-F5344CB8AC3E}">
        <p14:creationId xmlns:p14="http://schemas.microsoft.com/office/powerpoint/2010/main" val="29203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Structure of the Course, Assessment / Marking Criteria</a:t>
            </a:r>
          </a:p>
        </p:txBody>
      </p:sp>
      <p:sp>
        <p:nvSpPr>
          <p:cNvPr id="4" name="Slide Number Placeholder 3"/>
          <p:cNvSpPr>
            <a:spLocks noGrp="1"/>
          </p:cNvSpPr>
          <p:nvPr>
            <p:ph type="sldNum" sz="quarter" idx="5"/>
          </p:nvPr>
        </p:nvSpPr>
        <p:spPr/>
        <p:txBody>
          <a:bodyPr/>
          <a:lstStyle/>
          <a:p>
            <a:fld id="{DC1945DD-FB71-4009-A20E-2BAF030D7630}" type="slidenum">
              <a:rPr lang="en-US" smtClean="0"/>
              <a:t>1</a:t>
            </a:fld>
            <a:endParaRPr lang="en-US" dirty="0"/>
          </a:p>
        </p:txBody>
      </p:sp>
    </p:spTree>
    <p:extLst>
      <p:ext uri="{BB962C8B-B14F-4D97-AF65-F5344CB8AC3E}">
        <p14:creationId xmlns:p14="http://schemas.microsoft.com/office/powerpoint/2010/main" val="103177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Legal positivism, ‘humanitarian’ obligations – presumes principles of human rights as pre-political and inalienable</a:t>
            </a:r>
          </a:p>
        </p:txBody>
      </p:sp>
      <p:sp>
        <p:nvSpPr>
          <p:cNvPr id="4" name="Slide Number Placeholder 3"/>
          <p:cNvSpPr>
            <a:spLocks noGrp="1"/>
          </p:cNvSpPr>
          <p:nvPr>
            <p:ph type="sldNum" sz="quarter" idx="5"/>
          </p:nvPr>
        </p:nvSpPr>
        <p:spPr/>
        <p:txBody>
          <a:bodyPr/>
          <a:lstStyle/>
          <a:p>
            <a:fld id="{DC1945DD-FB71-4009-A20E-2BAF030D7630}" type="slidenum">
              <a:rPr lang="en-US" smtClean="0"/>
              <a:t>11</a:t>
            </a:fld>
            <a:endParaRPr lang="en-US" dirty="0"/>
          </a:p>
        </p:txBody>
      </p:sp>
    </p:spTree>
    <p:extLst>
      <p:ext uri="{BB962C8B-B14F-4D97-AF65-F5344CB8AC3E}">
        <p14:creationId xmlns:p14="http://schemas.microsoft.com/office/powerpoint/2010/main" val="252634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Differential treatment – why refugees?</a:t>
            </a:r>
          </a:p>
        </p:txBody>
      </p:sp>
      <p:sp>
        <p:nvSpPr>
          <p:cNvPr id="4" name="Slide Number Placeholder 3"/>
          <p:cNvSpPr>
            <a:spLocks noGrp="1"/>
          </p:cNvSpPr>
          <p:nvPr>
            <p:ph type="sldNum" sz="quarter" idx="5"/>
          </p:nvPr>
        </p:nvSpPr>
        <p:spPr/>
        <p:txBody>
          <a:bodyPr/>
          <a:lstStyle/>
          <a:p>
            <a:fld id="{DC1945DD-FB71-4009-A20E-2BAF030D7630}" type="slidenum">
              <a:rPr lang="en-US" smtClean="0"/>
              <a:t>13</a:t>
            </a:fld>
            <a:endParaRPr lang="en-US" dirty="0"/>
          </a:p>
        </p:txBody>
      </p:sp>
    </p:spTree>
    <p:extLst>
      <p:ext uri="{BB962C8B-B14F-4D97-AF65-F5344CB8AC3E}">
        <p14:creationId xmlns:p14="http://schemas.microsoft.com/office/powerpoint/2010/main" val="12321512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1805" b="89474" l="500" r="97600">
                        <a14:foregroundMark x1="55900" y1="3008" x2="62900" y2="48120"/>
                        <a14:foregroundMark x1="63000" y1="48120" x2="8800" y2="62556"/>
                        <a14:foregroundMark x1="5700" y1="2406" x2="8500" y2="79549"/>
                        <a14:foregroundMark x1="55900" y1="63008" x2="99700" y2="75789"/>
                        <a14:foregroundMark x1="2600" y1="2256" x2="4200" y2="83008"/>
                        <a14:backgroundMark x1="62900" y1="1053" x2="73600" y2="40752"/>
                        <a14:backgroundMark x1="81900" y1="40752" x2="99400" y2="61654"/>
                        <a14:backgroundMark x1="77200" y1="42105" x2="90700" y2="50075"/>
                        <a14:backgroundMark x1="67300" y1="16992" x2="51900" y2="150"/>
                        <a14:backgroundMark x1="48400" y1="4060" x2="60900" y2="9624"/>
                        <a14:backgroundMark x1="46700" y1="7970" x2="59000" y2="7218"/>
                        <a14:backgroundMark x1="54300" y1="9023" x2="66000" y2="22707"/>
                        <a14:backgroundMark x1="20400" y1="5564" x2="100" y2="5414"/>
                        <a14:backgroundMark x1="6000" y1="4662" x2="200" y2="8271"/>
                        <a14:backgroundMark x1="5000" y1="3459" x2="700" y2="4211"/>
                        <a14:backgroundMark x1="55600" y1="9173" x2="60200" y2="11429"/>
                        <a14:backgroundMark x1="58800" y1="3910" x2="53800" y2="7519"/>
                        <a14:backgroundMark x1="58000" y1="12180" x2="53000" y2="1353"/>
                        <a14:backgroundMark x1="58700" y1="2707" x2="53100" y2="7820"/>
                        <a14:backgroundMark x1="55800" y1="9023" x2="59300" y2="13233"/>
                        <a14:backgroundMark x1="51500" y1="5865" x2="59700" y2="16541"/>
                        <a14:backgroundMark x1="60900" y1="14286" x2="51600" y2="2256"/>
                        <a14:backgroundMark x1="60400" y1="4060" x2="54900" y2="9173"/>
                      </a14:backgroundRemoval>
                    </a14:imgEffect>
                    <a14:imgEffect>
                      <a14:colorTemperature colorTemp="4700"/>
                    </a14:imgEffect>
                    <a14:imgEffect>
                      <a14:saturation sat="77000"/>
                    </a14:imgEffect>
                  </a14:imgLayer>
                </a14:imgProps>
              </a:ext>
              <a:ext uri="{28A0092B-C50C-407E-A947-70E740481C1C}">
                <a14:useLocalDpi xmlns:a14="http://schemas.microsoft.com/office/drawing/2010/main" val="0"/>
              </a:ext>
            </a:extLst>
          </a:blip>
          <a:srcRect l="1545" t="3963" r="299" b="6003"/>
          <a:stretch/>
        </p:blipFill>
        <p:spPr>
          <a:xfrm>
            <a:off x="0" y="1"/>
            <a:ext cx="11242923" cy="6858000"/>
          </a:xfrm>
          <a:prstGeom prst="rect">
            <a:avLst/>
          </a:prstGeom>
        </p:spPr>
      </p:pic>
      <p:sp>
        <p:nvSpPr>
          <p:cNvPr id="2254" name="Graphic 2252">
            <a:extLst>
              <a:ext uri="{FF2B5EF4-FFF2-40B4-BE49-F238E27FC236}">
                <a16:creationId xmlns:a16="http://schemas.microsoft.com/office/drawing/2014/main" id="{69BCFBD4-357B-44B0-8542-876EC536B5A8}"/>
              </a:ext>
            </a:extLst>
          </p:cNvPr>
          <p:cNvSpPr/>
          <p:nvPr/>
        </p:nvSpPr>
        <p:spPr>
          <a:xfrm>
            <a:off x="6101459" y="1111082"/>
            <a:ext cx="5622702" cy="3082004"/>
          </a:xfrm>
          <a:custGeom>
            <a:avLst/>
            <a:gdLst>
              <a:gd name="connsiteX0" fmla="*/ 5622703 w 5622702"/>
              <a:gd name="connsiteY0" fmla="*/ 3082004 h 3082004"/>
              <a:gd name="connsiteX1" fmla="*/ 0 w 5622702"/>
              <a:gd name="connsiteY1" fmla="*/ 3082004 h 3082004"/>
              <a:gd name="connsiteX2" fmla="*/ 0 w 5622702"/>
              <a:gd name="connsiteY2" fmla="*/ 0 h 3082004"/>
              <a:gd name="connsiteX3" fmla="*/ 4946237 w 5622702"/>
              <a:gd name="connsiteY3" fmla="*/ 0 h 3082004"/>
              <a:gd name="connsiteX4" fmla="*/ 5622703 w 5622702"/>
              <a:gd name="connsiteY4" fmla="*/ 970121 h 30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082004">
                <a:moveTo>
                  <a:pt x="5622703" y="3082004"/>
                </a:moveTo>
                <a:lnTo>
                  <a:pt x="0" y="3082004"/>
                </a:lnTo>
                <a:lnTo>
                  <a:pt x="0" y="0"/>
                </a:lnTo>
                <a:lnTo>
                  <a:pt x="4946237" y="0"/>
                </a:lnTo>
                <a:lnTo>
                  <a:pt x="5622703" y="970121"/>
                </a:lnTo>
                <a:close/>
              </a:path>
            </a:pathLst>
          </a:custGeom>
          <a:solidFill>
            <a:schemeClr val="accent1">
              <a:lumMod val="75000"/>
            </a:schemeClr>
          </a:solidFill>
          <a:ln w="571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366123" y="1713983"/>
            <a:ext cx="4236720" cy="1356360"/>
          </a:xfrm>
        </p:spPr>
        <p:txBody>
          <a:bodyPr anchor="b">
            <a:noAutofit/>
          </a:bodyPr>
          <a:lstStyle>
            <a:lvl1pPr algn="l">
              <a:defRPr sz="4000" spc="150" baseline="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366123" y="3281194"/>
            <a:ext cx="4876800" cy="701040"/>
          </a:xfrm>
        </p:spPr>
        <p:txBody>
          <a:bodyPr>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70B70BDF-16D4-70D1-6B8D-474508150527}"/>
              </a:ext>
            </a:extLst>
          </p:cNvPr>
          <p:cNvPicPr>
            <a:picLocks noChangeAspect="1"/>
          </p:cNvPicPr>
          <p:nvPr userDrawn="1"/>
        </p:nvPicPr>
        <p:blipFill>
          <a:blip r:embed="rId4"/>
          <a:stretch>
            <a:fillRect/>
          </a:stretch>
        </p:blipFill>
        <p:spPr>
          <a:xfrm>
            <a:off x="8912810" y="213044"/>
            <a:ext cx="2857500" cy="762000"/>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 center 3 column">
    <p:bg>
      <p:bgPr>
        <a:solidFill>
          <a:schemeClr val="accent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userDrawn="1"/>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9463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4" name="Picture Placeholder 93">
            <a:extLst>
              <a:ext uri="{FF2B5EF4-FFF2-40B4-BE49-F238E27FC236}">
                <a16:creationId xmlns:a16="http://schemas.microsoft.com/office/drawing/2014/main" id="{0AA575C6-F404-4452-8BA6-9B841156DCBC}"/>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lvl1pPr>
              <a:defRPr>
                <a:solidFill>
                  <a:schemeClr val="tx1">
                    <a:lumMod val="75000"/>
                    <a:lumOff val="25000"/>
                  </a:schemeClr>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85172" y="3169390"/>
            <a:ext cx="1731374"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85172" y="3666992"/>
            <a:ext cx="1731374"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319238" y="3169390"/>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319238" y="3666992"/>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61830" y="3184165"/>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61830" y="3681767"/>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r>
              <a:rPr lang="en-US" dirty="0"/>
              <a:t>20XX</a:t>
            </a:r>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3112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2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2239259" y="3139575"/>
            <a:ext cx="3397920"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2240036" y="3977641"/>
            <a:ext cx="3393388" cy="1925824"/>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6553200" y="3139575"/>
            <a:ext cx="3399539"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554823" y="3977641"/>
            <a:ext cx="3375402" cy="1925824"/>
          </a:xfrm>
        </p:spPr>
        <p:txBody>
          <a:bodyPr>
            <a:normAutofit/>
          </a:bodyPr>
          <a:lstStyle>
            <a:lvl1pPr marL="0" indent="0" algn="l">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437582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F2A-C30D-48A6-87D0-6DBD60B397F2}"/>
              </a:ext>
            </a:extLst>
          </p:cNvPr>
          <p:cNvSpPr>
            <a:spLocks noGrp="1"/>
          </p:cNvSpPr>
          <p:nvPr>
            <p:ph type="title"/>
          </p:nvPr>
        </p:nvSpPr>
        <p:spPr>
          <a:xfrm>
            <a:off x="838200" y="365126"/>
            <a:ext cx="10515600" cy="1135486"/>
          </a:xfrm>
        </p:spPr>
        <p:txBody>
          <a:bodyPr>
            <a:normAutofit/>
          </a:bodyPr>
          <a:lstStyle>
            <a:lvl1pPr>
              <a:defRPr lang="en-US" sz="3600" kern="1200" cap="none" spc="150" baseline="0" dirty="0">
                <a:solidFill>
                  <a:schemeClr val="bg1"/>
                </a:solidFill>
                <a:latin typeface="+mj-lt"/>
                <a:ea typeface="+mn-ea"/>
                <a:cs typeface="+mn-cs"/>
              </a:defRPr>
            </a:lvl1pPr>
          </a:lstStyle>
          <a:p>
            <a:r>
              <a:rPr lang="en-US"/>
              <a:t>Click to edit Master title style</a:t>
            </a:r>
            <a:endParaRPr lang="en-US" dirty="0"/>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bg1"/>
                </a:solidFill>
                <a:latin typeface="+mn-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3762680" y="3774842"/>
            <a:ext cx="46836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 name="Date Placeholder 2">
            <a:extLst>
              <a:ext uri="{FF2B5EF4-FFF2-40B4-BE49-F238E27FC236}">
                <a16:creationId xmlns:a16="http://schemas.microsoft.com/office/drawing/2014/main" id="{D21A89EE-094A-492D-8CB0-D5FC02735A70}"/>
              </a:ext>
            </a:extLst>
          </p:cNvPr>
          <p:cNvSpPr>
            <a:spLocks noGrp="1"/>
          </p:cNvSpPr>
          <p:nvPr>
            <p:ph type="dt" sz="half" idx="10"/>
          </p:nvPr>
        </p:nvSpPr>
        <p:spPr>
          <a:xfrm>
            <a:off x="838200" y="6356350"/>
            <a:ext cx="2743200" cy="365125"/>
          </a:xfrm>
        </p:spPr>
        <p:txBody>
          <a:bodyPr/>
          <a:lstStyle>
            <a:lvl1pPr>
              <a:defRPr>
                <a:solidFill>
                  <a:schemeClr val="accent1">
                    <a:lumMod val="40000"/>
                    <a:lumOff val="60000"/>
                  </a:schemeClr>
                </a:solidFill>
              </a:defRPr>
            </a:lvl1pPr>
          </a:lstStyle>
          <a:p>
            <a:r>
              <a:rPr lang="en-US" dirty="0"/>
              <a:t>20XX</a:t>
            </a:r>
          </a:p>
        </p:txBody>
      </p:sp>
      <p:sp>
        <p:nvSpPr>
          <p:cNvPr id="425" name="Footer Placeholder 3">
            <a:extLst>
              <a:ext uri="{FF2B5EF4-FFF2-40B4-BE49-F238E27FC236}">
                <a16:creationId xmlns:a16="http://schemas.microsoft.com/office/drawing/2014/main" id="{CC8A40D1-7AEE-4538-88A3-FA4CFAB16C5D}"/>
              </a:ext>
            </a:extLst>
          </p:cNvPr>
          <p:cNvSpPr>
            <a:spLocks noGrp="1"/>
          </p:cNvSpPr>
          <p:nvPr>
            <p:ph type="ftr" sz="quarter" idx="11"/>
          </p:nvPr>
        </p:nvSpPr>
        <p:spPr>
          <a:xfrm>
            <a:off x="4038600" y="6356350"/>
            <a:ext cx="4114800" cy="365125"/>
          </a:xfrm>
        </p:spPr>
        <p:txBody>
          <a:bodyPr/>
          <a:lstStyle>
            <a:lvl1pPr>
              <a:defRPr>
                <a:solidFill>
                  <a:schemeClr val="accent1">
                    <a:lumMod val="40000"/>
                    <a:lumOff val="60000"/>
                  </a:schemeClr>
                </a:solidFill>
              </a:defRPr>
            </a:lvl1pPr>
          </a:lstStyle>
          <a:p>
            <a:r>
              <a:rPr lang="en-US" dirty="0"/>
              <a:t>Presentation title</a:t>
            </a:r>
          </a:p>
        </p:txBody>
      </p:sp>
      <p:sp>
        <p:nvSpPr>
          <p:cNvPr id="426" name="Slide Number Placeholder 4">
            <a:extLst>
              <a:ext uri="{FF2B5EF4-FFF2-40B4-BE49-F238E27FC236}">
                <a16:creationId xmlns:a16="http://schemas.microsoft.com/office/drawing/2014/main" id="{A2777658-1F58-462F-BDF4-3C27BC882754}"/>
              </a:ext>
            </a:extLst>
          </p:cNvPr>
          <p:cNvSpPr>
            <a:spLocks noGrp="1"/>
          </p:cNvSpPr>
          <p:nvPr>
            <p:ph type="sldNum" sz="quarter" idx="27"/>
          </p:nvPr>
        </p:nvSpPr>
        <p:spPr>
          <a:xfrm>
            <a:off x="8610600" y="6356350"/>
            <a:ext cx="2743200" cy="365125"/>
          </a:xfrm>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9859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lumn right aligned">
    <p:bg>
      <p:bgPr>
        <a:solidFill>
          <a:schemeClr val="accent1"/>
        </a:soli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29C76076-EE09-49D9-8F97-1DE748F72E09}"/>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p>
            <a:r>
              <a:rPr lang="en-US"/>
              <a:t>Click icon to add picture</a:t>
            </a:r>
            <a:endParaRPr lang="en-US" dirty="0"/>
          </a:p>
        </p:txBody>
      </p:sp>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userDrawn="1"/>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4020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30742" y="2951098"/>
            <a:ext cx="1731374"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2">
            <a:extLst>
              <a:ext uri="{FF2B5EF4-FFF2-40B4-BE49-F238E27FC236}">
                <a16:creationId xmlns:a16="http://schemas.microsoft.com/office/drawing/2014/main" id="{0C95BE2B-BDE8-4490-8A78-A37C63A228BF}"/>
              </a:ext>
            </a:extLst>
          </p:cNvPr>
          <p:cNvSpPr>
            <a:spLocks noGrp="1"/>
          </p:cNvSpPr>
          <p:nvPr>
            <p:ph type="body" idx="18"/>
          </p:nvPr>
        </p:nvSpPr>
        <p:spPr>
          <a:xfrm>
            <a:off x="4130742" y="3199566"/>
            <a:ext cx="1731374"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30742" y="3666992"/>
            <a:ext cx="1731374"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264808" y="2951098"/>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5" name="Text Placeholder 4">
            <a:extLst>
              <a:ext uri="{FF2B5EF4-FFF2-40B4-BE49-F238E27FC236}">
                <a16:creationId xmlns:a16="http://schemas.microsoft.com/office/drawing/2014/main" id="{9B33AA80-5551-461E-B365-75CA9FA3556E}"/>
              </a:ext>
            </a:extLst>
          </p:cNvPr>
          <p:cNvSpPr>
            <a:spLocks noGrp="1"/>
          </p:cNvSpPr>
          <p:nvPr>
            <p:ph type="body" sz="quarter" idx="19"/>
          </p:nvPr>
        </p:nvSpPr>
        <p:spPr>
          <a:xfrm>
            <a:off x="6264808" y="3199566"/>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264808" y="3666992"/>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07400" y="2965873"/>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6" name="Text Placeholder 4">
            <a:extLst>
              <a:ext uri="{FF2B5EF4-FFF2-40B4-BE49-F238E27FC236}">
                <a16:creationId xmlns:a16="http://schemas.microsoft.com/office/drawing/2014/main" id="{F5B87B64-45E7-4DFD-B41B-F9B18412763C}"/>
              </a:ext>
            </a:extLst>
          </p:cNvPr>
          <p:cNvSpPr>
            <a:spLocks noGrp="1"/>
          </p:cNvSpPr>
          <p:nvPr>
            <p:ph type="body" sz="quarter" idx="20"/>
          </p:nvPr>
        </p:nvSpPr>
        <p:spPr>
          <a:xfrm>
            <a:off x="8407400" y="3214341"/>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07400" y="3681767"/>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r>
              <a:rPr lang="en-US" dirty="0"/>
              <a:t>20XX</a:t>
            </a:r>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229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metric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1B2989D-0853-4660-BFFF-A25AB0CDF165}"/>
              </a:ext>
            </a:extLst>
          </p:cNvPr>
          <p:cNvSpPr>
            <a:spLocks noGrp="1"/>
          </p:cNvSpPr>
          <p:nvPr>
            <p:ph type="body" sz="quarter" idx="13"/>
          </p:nvPr>
        </p:nvSpPr>
        <p:spPr>
          <a:xfrm>
            <a:off x="838200" y="2273300"/>
            <a:ext cx="59055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2857499"/>
            <a:ext cx="59055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C899B63C-D7F8-401B-9585-82BA700D5236}"/>
              </a:ext>
            </a:extLst>
          </p:cNvPr>
          <p:cNvSpPr>
            <a:spLocks noGrp="1"/>
          </p:cNvSpPr>
          <p:nvPr>
            <p:ph type="body" sz="quarter" idx="14"/>
          </p:nvPr>
        </p:nvSpPr>
        <p:spPr>
          <a:xfrm>
            <a:off x="7239000" y="2273300"/>
            <a:ext cx="41148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7239000" y="2857499"/>
            <a:ext cx="41148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on Plan timeline">
    <p:bg>
      <p:bgPr>
        <a:solidFill>
          <a:schemeClr val="accent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CCACA03-14EC-47D4-BEE6-B63ECB4E044F}"/>
              </a:ext>
              <a:ext uri="{C183D7F6-B498-43B3-948B-1728B52AA6E4}">
                <adec:decorative xmlns:adec="http://schemas.microsoft.com/office/drawing/2017/decorative" val="1"/>
              </a:ext>
            </a:extLst>
          </p:cNvPr>
          <p:cNvGrpSpPr/>
          <p:nvPr userDrawn="1"/>
        </p:nvGrpSpPr>
        <p:grpSpPr>
          <a:xfrm>
            <a:off x="2010137" y="3187107"/>
            <a:ext cx="8510121" cy="0"/>
            <a:chOff x="1504814" y="2488864"/>
            <a:chExt cx="8510121" cy="0"/>
          </a:xfrm>
        </p:grpSpPr>
        <p:cxnSp>
          <p:nvCxnSpPr>
            <p:cNvPr id="39" name="Straight Connector 38">
              <a:extLst>
                <a:ext uri="{FF2B5EF4-FFF2-40B4-BE49-F238E27FC236}">
                  <a16:creationId xmlns:a16="http://schemas.microsoft.com/office/drawing/2014/main" id="{C4710A9E-CBA5-493D-B5CC-139FC62249C4}"/>
                </a:ext>
              </a:extLst>
            </p:cNvPr>
            <p:cNvCxnSpPr>
              <a:cxnSpLocks/>
            </p:cNvCxnSpPr>
            <p:nvPr userDrawn="1"/>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D45CE7-8994-4CC0-BD04-71AAC7CFA163}"/>
                </a:ext>
              </a:extLst>
            </p:cNvPr>
            <p:cNvCxnSpPr>
              <a:cxnSpLocks/>
            </p:cNvCxnSpPr>
            <p:nvPr userDrawn="1"/>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DFA585-826A-437E-9176-21C064BBB72B}"/>
                </a:ext>
              </a:extLst>
            </p:cNvPr>
            <p:cNvCxnSpPr>
              <a:cxnSpLocks/>
            </p:cNvCxnSpPr>
            <p:nvPr userDrawn="1"/>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B3C9B-FC93-4EF1-99BB-D9EB230D6D92}"/>
                </a:ext>
              </a:extLst>
            </p:cNvPr>
            <p:cNvCxnSpPr>
              <a:cxnSpLocks/>
            </p:cNvCxnSpPr>
            <p:nvPr userDrawn="1"/>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FFEF5-BF14-46E6-B219-5BCC3B6113CF}"/>
                </a:ext>
              </a:extLst>
            </p:cNvPr>
            <p:cNvCxnSpPr>
              <a:cxnSpLocks/>
            </p:cNvCxnSpPr>
            <p:nvPr userDrawn="1"/>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E7FFC-B762-4ACD-84B3-C2B55AAFAEED}"/>
                </a:ext>
              </a:extLst>
            </p:cNvPr>
            <p:cNvCxnSpPr>
              <a:cxnSpLocks/>
            </p:cNvCxnSpPr>
            <p:nvPr userDrawn="1"/>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5895E1-3113-48F5-9631-EF2D1266C60F}"/>
                </a:ext>
              </a:extLst>
            </p:cNvPr>
            <p:cNvCxnSpPr>
              <a:cxnSpLocks/>
            </p:cNvCxnSpPr>
            <p:nvPr userDrawn="1"/>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D1DEB0-EAF8-40E3-BD8E-8C6EED6FE460}"/>
                </a:ext>
              </a:extLst>
            </p:cNvPr>
            <p:cNvCxnSpPr>
              <a:cxnSpLocks/>
            </p:cNvCxnSpPr>
            <p:nvPr userDrawn="1"/>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6C3DA1-7D93-48EF-8CEC-2ACF2F8DE9A4}"/>
                </a:ext>
              </a:extLst>
            </p:cNvPr>
            <p:cNvCxnSpPr>
              <a:cxnSpLocks/>
            </p:cNvCxnSpPr>
            <p:nvPr userDrawn="1"/>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406CB-AC07-4D7D-93A5-8D4F6DED9533}"/>
                </a:ext>
              </a:extLst>
            </p:cNvPr>
            <p:cNvCxnSpPr>
              <a:cxnSpLocks/>
            </p:cNvCxnSpPr>
            <p:nvPr userDrawn="1"/>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2D9714-1A66-42E1-9E27-6B9ECD048D7D}"/>
                </a:ext>
              </a:extLst>
            </p:cNvPr>
            <p:cNvCxnSpPr>
              <a:cxnSpLocks/>
            </p:cNvCxnSpPr>
            <p:nvPr userDrawn="1"/>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6" name="Title 1">
            <a:extLst>
              <a:ext uri="{FF2B5EF4-FFF2-40B4-BE49-F238E27FC236}">
                <a16:creationId xmlns:a16="http://schemas.microsoft.com/office/drawing/2014/main" id="{E6A0F68A-0727-499C-95A1-8309DB6E45A7}"/>
              </a:ext>
            </a:extLst>
          </p:cNvPr>
          <p:cNvSpPr>
            <a:spLocks noGrp="1"/>
          </p:cNvSpPr>
          <p:nvPr>
            <p:ph type="title"/>
          </p:nvPr>
        </p:nvSpPr>
        <p:spPr>
          <a:xfrm>
            <a:off x="838200" y="365125"/>
            <a:ext cx="10515600" cy="1325563"/>
          </a:xfrm>
        </p:spPr>
        <p:txBody>
          <a:bodyPr>
            <a:normAutofit/>
          </a:bodyPr>
          <a:lstStyle>
            <a:lvl1pPr>
              <a:defRPr sz="3600" spc="150" baseline="0">
                <a:solidFill>
                  <a:schemeClr val="accent3"/>
                </a:solidFill>
              </a:defRPr>
            </a:lvl1pPr>
          </a:lstStyle>
          <a:p>
            <a:r>
              <a:rPr lang="en-US"/>
              <a:t>Click to edit Master title style</a:t>
            </a:r>
            <a:endParaRPr lang="en-ZA" dirty="0"/>
          </a:p>
        </p:txBody>
      </p:sp>
      <p:sp>
        <p:nvSpPr>
          <p:cNvPr id="89" name="Text Placeholder 14">
            <a:extLst>
              <a:ext uri="{FF2B5EF4-FFF2-40B4-BE49-F238E27FC236}">
                <a16:creationId xmlns:a16="http://schemas.microsoft.com/office/drawing/2014/main" id="{9E84D4A7-DE99-4167-A427-92C589A8F223}"/>
              </a:ext>
            </a:extLst>
          </p:cNvPr>
          <p:cNvSpPr>
            <a:spLocks noGrp="1"/>
          </p:cNvSpPr>
          <p:nvPr>
            <p:ph type="body" sz="quarter" idx="43" hasCustomPrompt="1"/>
          </p:nvPr>
        </p:nvSpPr>
        <p:spPr>
          <a:xfrm>
            <a:off x="199242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0" name="Text Placeholder 14">
            <a:extLst>
              <a:ext uri="{FF2B5EF4-FFF2-40B4-BE49-F238E27FC236}">
                <a16:creationId xmlns:a16="http://schemas.microsoft.com/office/drawing/2014/main" id="{C09CE6BD-58EB-42C6-B22B-075DF5051D2B}"/>
              </a:ext>
            </a:extLst>
          </p:cNvPr>
          <p:cNvSpPr>
            <a:spLocks noGrp="1"/>
          </p:cNvSpPr>
          <p:nvPr>
            <p:ph type="body" sz="quarter" idx="44" hasCustomPrompt="1"/>
          </p:nvPr>
        </p:nvSpPr>
        <p:spPr>
          <a:xfrm>
            <a:off x="4360668"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1" name="Text Placeholder 14">
            <a:extLst>
              <a:ext uri="{FF2B5EF4-FFF2-40B4-BE49-F238E27FC236}">
                <a16:creationId xmlns:a16="http://schemas.microsoft.com/office/drawing/2014/main" id="{C1AF7B1F-6DB6-49A0-AD34-4861FF0338F6}"/>
              </a:ext>
            </a:extLst>
          </p:cNvPr>
          <p:cNvSpPr>
            <a:spLocks noGrp="1"/>
          </p:cNvSpPr>
          <p:nvPr>
            <p:ph type="body" sz="quarter" idx="45" hasCustomPrompt="1"/>
          </p:nvPr>
        </p:nvSpPr>
        <p:spPr>
          <a:xfrm>
            <a:off x="830774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7" name="Text Placeholder 14">
            <a:extLst>
              <a:ext uri="{FF2B5EF4-FFF2-40B4-BE49-F238E27FC236}">
                <a16:creationId xmlns:a16="http://schemas.microsoft.com/office/drawing/2014/main" id="{219C4732-665F-4187-9762-2C96D2457C95}"/>
              </a:ext>
            </a:extLst>
          </p:cNvPr>
          <p:cNvSpPr>
            <a:spLocks noGrp="1"/>
          </p:cNvSpPr>
          <p:nvPr>
            <p:ph type="body" sz="quarter" idx="41" hasCustomPrompt="1"/>
          </p:nvPr>
        </p:nvSpPr>
        <p:spPr>
          <a:xfrm>
            <a:off x="505322" y="2933787"/>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51" name="Text Placeholder 14">
            <a:extLst>
              <a:ext uri="{FF2B5EF4-FFF2-40B4-BE49-F238E27FC236}">
                <a16:creationId xmlns:a16="http://schemas.microsoft.com/office/drawing/2014/main" id="{51D05C92-1F9A-43C1-B638-401D3A3B8D13}"/>
              </a:ext>
            </a:extLst>
          </p:cNvPr>
          <p:cNvSpPr>
            <a:spLocks noGrp="1"/>
          </p:cNvSpPr>
          <p:nvPr>
            <p:ph type="body" sz="quarter" idx="17" hasCustomPrompt="1"/>
          </p:nvPr>
        </p:nvSpPr>
        <p:spPr>
          <a:xfrm>
            <a:off x="167540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61D70152-6545-4E82-B3D3-F85F84D399F3}"/>
              </a:ext>
            </a:extLst>
          </p:cNvPr>
          <p:cNvSpPr>
            <a:spLocks noGrp="1"/>
          </p:cNvSpPr>
          <p:nvPr>
            <p:ph type="body" sz="quarter" idx="18" hasCustomPrompt="1"/>
          </p:nvPr>
        </p:nvSpPr>
        <p:spPr>
          <a:xfrm>
            <a:off x="246481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EFA606CE-DE05-4C02-BBC5-E72C9E6212EB}"/>
              </a:ext>
            </a:extLst>
          </p:cNvPr>
          <p:cNvSpPr>
            <a:spLocks noGrp="1"/>
          </p:cNvSpPr>
          <p:nvPr>
            <p:ph type="body" sz="quarter" idx="19" hasCustomPrompt="1"/>
          </p:nvPr>
        </p:nvSpPr>
        <p:spPr>
          <a:xfrm>
            <a:off x="325423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4" name="Text Placeholder 14">
            <a:extLst>
              <a:ext uri="{FF2B5EF4-FFF2-40B4-BE49-F238E27FC236}">
                <a16:creationId xmlns:a16="http://schemas.microsoft.com/office/drawing/2014/main" id="{FBCB61EA-E1D4-41F2-BED6-A9F6FB198384}"/>
              </a:ext>
            </a:extLst>
          </p:cNvPr>
          <p:cNvSpPr>
            <a:spLocks noGrp="1"/>
          </p:cNvSpPr>
          <p:nvPr>
            <p:ph type="body" sz="quarter" idx="20" hasCustomPrompt="1"/>
          </p:nvPr>
        </p:nvSpPr>
        <p:spPr>
          <a:xfrm>
            <a:off x="404364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5" name="Text Placeholder 14">
            <a:extLst>
              <a:ext uri="{FF2B5EF4-FFF2-40B4-BE49-F238E27FC236}">
                <a16:creationId xmlns:a16="http://schemas.microsoft.com/office/drawing/2014/main" id="{70FD0F91-278E-48A6-B43D-8B03EA4EA88D}"/>
              </a:ext>
            </a:extLst>
          </p:cNvPr>
          <p:cNvSpPr>
            <a:spLocks noGrp="1"/>
          </p:cNvSpPr>
          <p:nvPr>
            <p:ph type="body" sz="quarter" idx="21" hasCustomPrompt="1"/>
          </p:nvPr>
        </p:nvSpPr>
        <p:spPr>
          <a:xfrm>
            <a:off x="483306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DE82F9DE-C40F-48AB-BB22-A214CA8ACBF5}"/>
              </a:ext>
            </a:extLst>
          </p:cNvPr>
          <p:cNvSpPr>
            <a:spLocks noGrp="1"/>
          </p:cNvSpPr>
          <p:nvPr>
            <p:ph type="body" sz="quarter" idx="22" hasCustomPrompt="1"/>
          </p:nvPr>
        </p:nvSpPr>
        <p:spPr>
          <a:xfrm>
            <a:off x="562247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7" name="Text Placeholder 14">
            <a:extLst>
              <a:ext uri="{FF2B5EF4-FFF2-40B4-BE49-F238E27FC236}">
                <a16:creationId xmlns:a16="http://schemas.microsoft.com/office/drawing/2014/main" id="{33ABCCCB-89D5-40A9-AEC0-466B010C6B42}"/>
              </a:ext>
            </a:extLst>
          </p:cNvPr>
          <p:cNvSpPr>
            <a:spLocks noGrp="1"/>
          </p:cNvSpPr>
          <p:nvPr>
            <p:ph type="body" sz="quarter" idx="23" hasCustomPrompt="1"/>
          </p:nvPr>
        </p:nvSpPr>
        <p:spPr>
          <a:xfrm>
            <a:off x="641189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1D0535B7-5BC0-4708-82F7-7D14D62E94DC}"/>
              </a:ext>
            </a:extLst>
          </p:cNvPr>
          <p:cNvSpPr>
            <a:spLocks noGrp="1"/>
          </p:cNvSpPr>
          <p:nvPr>
            <p:ph type="body" sz="quarter" idx="24" hasCustomPrompt="1"/>
          </p:nvPr>
        </p:nvSpPr>
        <p:spPr>
          <a:xfrm>
            <a:off x="720130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5449361D-E11C-4767-821C-0FDAF402E9E2}"/>
              </a:ext>
            </a:extLst>
          </p:cNvPr>
          <p:cNvSpPr>
            <a:spLocks noGrp="1"/>
          </p:cNvSpPr>
          <p:nvPr>
            <p:ph type="body" sz="quarter" idx="25" hasCustomPrompt="1"/>
          </p:nvPr>
        </p:nvSpPr>
        <p:spPr>
          <a:xfrm>
            <a:off x="799072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A3DCC9EB-7694-41C4-BC92-B8601D276892}"/>
              </a:ext>
            </a:extLst>
          </p:cNvPr>
          <p:cNvSpPr>
            <a:spLocks noGrp="1"/>
          </p:cNvSpPr>
          <p:nvPr>
            <p:ph type="body" sz="quarter" idx="26" hasCustomPrompt="1"/>
          </p:nvPr>
        </p:nvSpPr>
        <p:spPr>
          <a:xfrm>
            <a:off x="878013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BD38137E-9ACF-40DA-8D9E-C7E7735997AB}"/>
              </a:ext>
            </a:extLst>
          </p:cNvPr>
          <p:cNvSpPr>
            <a:spLocks noGrp="1"/>
          </p:cNvSpPr>
          <p:nvPr>
            <p:ph type="body" sz="quarter" idx="27" hasCustomPrompt="1"/>
          </p:nvPr>
        </p:nvSpPr>
        <p:spPr>
          <a:xfrm>
            <a:off x="956955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EE89F314-B633-4E62-84CE-944B56AFBB06}"/>
              </a:ext>
            </a:extLst>
          </p:cNvPr>
          <p:cNvSpPr>
            <a:spLocks noGrp="1"/>
          </p:cNvSpPr>
          <p:nvPr>
            <p:ph type="body" sz="quarter" idx="28" hasCustomPrompt="1"/>
          </p:nvPr>
        </p:nvSpPr>
        <p:spPr>
          <a:xfrm>
            <a:off x="10358963"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92" name="Text Placeholder 14">
            <a:extLst>
              <a:ext uri="{FF2B5EF4-FFF2-40B4-BE49-F238E27FC236}">
                <a16:creationId xmlns:a16="http://schemas.microsoft.com/office/drawing/2014/main" id="{33A6FB8A-7512-4446-BFA3-C9F691C7136A}"/>
              </a:ext>
            </a:extLst>
          </p:cNvPr>
          <p:cNvSpPr>
            <a:spLocks noGrp="1"/>
          </p:cNvSpPr>
          <p:nvPr>
            <p:ph type="body" sz="quarter" idx="46" hasCustomPrompt="1"/>
          </p:nvPr>
        </p:nvSpPr>
        <p:spPr>
          <a:xfrm>
            <a:off x="199242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3" name="Text Placeholder 14">
            <a:extLst>
              <a:ext uri="{FF2B5EF4-FFF2-40B4-BE49-F238E27FC236}">
                <a16:creationId xmlns:a16="http://schemas.microsoft.com/office/drawing/2014/main" id="{D42CD586-DF87-463D-97BA-C3EEAD955DCA}"/>
              </a:ext>
            </a:extLst>
          </p:cNvPr>
          <p:cNvSpPr>
            <a:spLocks noGrp="1"/>
          </p:cNvSpPr>
          <p:nvPr>
            <p:ph type="body" sz="quarter" idx="47" hasCustomPrompt="1"/>
          </p:nvPr>
        </p:nvSpPr>
        <p:spPr>
          <a:xfrm>
            <a:off x="5939498" y="4374107"/>
            <a:ext cx="1440088" cy="586248"/>
          </a:xfrm>
          <a:prstGeom prst="rect">
            <a:avLst/>
          </a:prstGeom>
        </p:spPr>
        <p:txBody>
          <a:bodyPr anchor="ctr">
            <a:noAutofit/>
          </a:bodyPr>
          <a:lstStyle>
            <a:lvl1pPr marL="0" indent="0" algn="ctr">
              <a:lnSpc>
                <a:spcPct val="100000"/>
              </a:lnSpc>
              <a:spcBef>
                <a:spcPts val="0"/>
              </a:spcBef>
              <a:buNone/>
              <a:defRPr sz="1400" b="1" cap="none" spc="0" baseline="0">
                <a:solidFill>
                  <a:schemeClr val="accent3"/>
                </a:solidFill>
                <a:latin typeface="+mn-lt"/>
              </a:defRPr>
            </a:lvl1pPr>
          </a:lstStyle>
          <a:p>
            <a:pPr lvl="0"/>
            <a:r>
              <a:rPr lang="en-US" dirty="0"/>
              <a:t>Click to add text</a:t>
            </a:r>
          </a:p>
        </p:txBody>
      </p:sp>
      <p:sp>
        <p:nvSpPr>
          <p:cNvPr id="94" name="Text Placeholder 14">
            <a:extLst>
              <a:ext uri="{FF2B5EF4-FFF2-40B4-BE49-F238E27FC236}">
                <a16:creationId xmlns:a16="http://schemas.microsoft.com/office/drawing/2014/main" id="{8C54AC2A-EE67-4CE1-A609-3D48D72B776A}"/>
              </a:ext>
            </a:extLst>
          </p:cNvPr>
          <p:cNvSpPr>
            <a:spLocks noGrp="1"/>
          </p:cNvSpPr>
          <p:nvPr>
            <p:ph type="body" sz="quarter" idx="48" hasCustomPrompt="1"/>
          </p:nvPr>
        </p:nvSpPr>
        <p:spPr>
          <a:xfrm>
            <a:off x="988657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8" name="Text Placeholder 14">
            <a:extLst>
              <a:ext uri="{FF2B5EF4-FFF2-40B4-BE49-F238E27FC236}">
                <a16:creationId xmlns:a16="http://schemas.microsoft.com/office/drawing/2014/main" id="{74C0BF44-B305-42B0-B0F9-9C5CF3ADDF1D}"/>
              </a:ext>
            </a:extLst>
          </p:cNvPr>
          <p:cNvSpPr>
            <a:spLocks noGrp="1"/>
          </p:cNvSpPr>
          <p:nvPr>
            <p:ph type="body" sz="quarter" idx="42" hasCustomPrompt="1"/>
          </p:nvPr>
        </p:nvSpPr>
        <p:spPr>
          <a:xfrm>
            <a:off x="505322" y="4945105"/>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63" name="Text Placeholder 14">
            <a:extLst>
              <a:ext uri="{FF2B5EF4-FFF2-40B4-BE49-F238E27FC236}">
                <a16:creationId xmlns:a16="http://schemas.microsoft.com/office/drawing/2014/main" id="{6FE73737-7C31-42CB-BFD0-634D8A8E8C90}"/>
              </a:ext>
            </a:extLst>
          </p:cNvPr>
          <p:cNvSpPr>
            <a:spLocks noGrp="1"/>
          </p:cNvSpPr>
          <p:nvPr>
            <p:ph type="body" sz="quarter" idx="29" hasCustomPrompt="1"/>
          </p:nvPr>
        </p:nvSpPr>
        <p:spPr>
          <a:xfrm>
            <a:off x="167540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4DA40CD4-92C2-4789-B68D-576AF3D450C0}"/>
              </a:ext>
            </a:extLst>
          </p:cNvPr>
          <p:cNvSpPr>
            <a:spLocks noGrp="1"/>
          </p:cNvSpPr>
          <p:nvPr>
            <p:ph type="body" sz="quarter" idx="30" hasCustomPrompt="1"/>
          </p:nvPr>
        </p:nvSpPr>
        <p:spPr>
          <a:xfrm>
            <a:off x="246481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5" name="Text Placeholder 14">
            <a:extLst>
              <a:ext uri="{FF2B5EF4-FFF2-40B4-BE49-F238E27FC236}">
                <a16:creationId xmlns:a16="http://schemas.microsoft.com/office/drawing/2014/main" id="{4A5AFB08-8150-4C14-9F82-0B1F5DED9F55}"/>
              </a:ext>
            </a:extLst>
          </p:cNvPr>
          <p:cNvSpPr>
            <a:spLocks noGrp="1"/>
          </p:cNvSpPr>
          <p:nvPr>
            <p:ph type="body" sz="quarter" idx="31" hasCustomPrompt="1"/>
          </p:nvPr>
        </p:nvSpPr>
        <p:spPr>
          <a:xfrm>
            <a:off x="325423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6" name="Text Placeholder 14">
            <a:extLst>
              <a:ext uri="{FF2B5EF4-FFF2-40B4-BE49-F238E27FC236}">
                <a16:creationId xmlns:a16="http://schemas.microsoft.com/office/drawing/2014/main" id="{1D6EC66A-5BE5-43CF-9F86-A8CB3797C35F}"/>
              </a:ext>
            </a:extLst>
          </p:cNvPr>
          <p:cNvSpPr>
            <a:spLocks noGrp="1"/>
          </p:cNvSpPr>
          <p:nvPr>
            <p:ph type="body" sz="quarter" idx="32" hasCustomPrompt="1"/>
          </p:nvPr>
        </p:nvSpPr>
        <p:spPr>
          <a:xfrm>
            <a:off x="404364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EFC396DD-0647-4848-8B50-CE40E10F5B44}"/>
              </a:ext>
            </a:extLst>
          </p:cNvPr>
          <p:cNvSpPr>
            <a:spLocks noGrp="1"/>
          </p:cNvSpPr>
          <p:nvPr>
            <p:ph type="body" sz="quarter" idx="33" hasCustomPrompt="1"/>
          </p:nvPr>
        </p:nvSpPr>
        <p:spPr>
          <a:xfrm>
            <a:off x="483306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1FF89666-7305-4794-B4BD-808C35000666}"/>
              </a:ext>
            </a:extLst>
          </p:cNvPr>
          <p:cNvSpPr>
            <a:spLocks noGrp="1"/>
          </p:cNvSpPr>
          <p:nvPr>
            <p:ph type="body" sz="quarter" idx="34" hasCustomPrompt="1"/>
          </p:nvPr>
        </p:nvSpPr>
        <p:spPr>
          <a:xfrm>
            <a:off x="562247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BD3D8F6-3FF6-4B96-BA03-30FB4F6D76DB}"/>
              </a:ext>
            </a:extLst>
          </p:cNvPr>
          <p:cNvSpPr>
            <a:spLocks noGrp="1"/>
          </p:cNvSpPr>
          <p:nvPr>
            <p:ph type="body" sz="quarter" idx="35" hasCustomPrompt="1"/>
          </p:nvPr>
        </p:nvSpPr>
        <p:spPr>
          <a:xfrm>
            <a:off x="641189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F2AFC477-965D-4BA3-A188-6A4F587892D5}"/>
              </a:ext>
            </a:extLst>
          </p:cNvPr>
          <p:cNvSpPr>
            <a:spLocks noGrp="1"/>
          </p:cNvSpPr>
          <p:nvPr>
            <p:ph type="body" sz="quarter" idx="36" hasCustomPrompt="1"/>
          </p:nvPr>
        </p:nvSpPr>
        <p:spPr>
          <a:xfrm>
            <a:off x="720130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F6EB6F48-2407-46CA-95B2-70B17EA74001}"/>
              </a:ext>
            </a:extLst>
          </p:cNvPr>
          <p:cNvSpPr>
            <a:spLocks noGrp="1"/>
          </p:cNvSpPr>
          <p:nvPr>
            <p:ph type="body" sz="quarter" idx="37" hasCustomPrompt="1"/>
          </p:nvPr>
        </p:nvSpPr>
        <p:spPr>
          <a:xfrm>
            <a:off x="799072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874C7977-2056-446D-90E9-28D00C4B59FC}"/>
              </a:ext>
            </a:extLst>
          </p:cNvPr>
          <p:cNvSpPr>
            <a:spLocks noGrp="1"/>
          </p:cNvSpPr>
          <p:nvPr>
            <p:ph type="body" sz="quarter" idx="38" hasCustomPrompt="1"/>
          </p:nvPr>
        </p:nvSpPr>
        <p:spPr>
          <a:xfrm>
            <a:off x="878013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48C1ACA-454B-423E-BB16-5464DAF12500}"/>
              </a:ext>
            </a:extLst>
          </p:cNvPr>
          <p:cNvSpPr>
            <a:spLocks noGrp="1"/>
          </p:cNvSpPr>
          <p:nvPr>
            <p:ph type="body" sz="quarter" idx="39" hasCustomPrompt="1"/>
          </p:nvPr>
        </p:nvSpPr>
        <p:spPr>
          <a:xfrm>
            <a:off x="956955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BB8AA39F-7BE2-43FB-8E8D-5DF11D7BB210}"/>
              </a:ext>
            </a:extLst>
          </p:cNvPr>
          <p:cNvSpPr>
            <a:spLocks noGrp="1"/>
          </p:cNvSpPr>
          <p:nvPr>
            <p:ph type="body" sz="quarter" idx="40" hasCustomPrompt="1"/>
          </p:nvPr>
        </p:nvSpPr>
        <p:spPr>
          <a:xfrm>
            <a:off x="10358963"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75" name="Group 74">
            <a:extLst>
              <a:ext uri="{FF2B5EF4-FFF2-40B4-BE49-F238E27FC236}">
                <a16:creationId xmlns:a16="http://schemas.microsoft.com/office/drawing/2014/main" id="{62D2517F-DF00-48B8-8095-407130F94F03}"/>
              </a:ext>
              <a:ext uri="{C183D7F6-B498-43B3-948B-1728B52AA6E4}">
                <adec:decorative xmlns:adec="http://schemas.microsoft.com/office/drawing/2017/decorative" val="1"/>
              </a:ext>
            </a:extLst>
          </p:cNvPr>
          <p:cNvGrpSpPr/>
          <p:nvPr userDrawn="1"/>
        </p:nvGrpSpPr>
        <p:grpSpPr>
          <a:xfrm>
            <a:off x="2010137" y="5202176"/>
            <a:ext cx="8510121" cy="0"/>
            <a:chOff x="1504814" y="2488864"/>
            <a:chExt cx="8510121" cy="0"/>
          </a:xfrm>
        </p:grpSpPr>
        <p:cxnSp>
          <p:nvCxnSpPr>
            <p:cNvPr id="76" name="Straight Connector 75">
              <a:extLst>
                <a:ext uri="{FF2B5EF4-FFF2-40B4-BE49-F238E27FC236}">
                  <a16:creationId xmlns:a16="http://schemas.microsoft.com/office/drawing/2014/main" id="{72AEFBFE-6B89-41EE-8770-613491FB7563}"/>
                </a:ext>
              </a:extLst>
            </p:cNvPr>
            <p:cNvCxnSpPr>
              <a:cxnSpLocks/>
            </p:cNvCxnSpPr>
            <p:nvPr userDrawn="1"/>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32413-BD5B-44B0-9AF8-FB962DDD4F14}"/>
                </a:ext>
              </a:extLst>
            </p:cNvPr>
            <p:cNvCxnSpPr>
              <a:cxnSpLocks/>
            </p:cNvCxnSpPr>
            <p:nvPr userDrawn="1"/>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11B4DFE-FB04-4D74-96E3-5FE5364A24CF}"/>
                </a:ext>
              </a:extLst>
            </p:cNvPr>
            <p:cNvCxnSpPr>
              <a:cxnSpLocks/>
            </p:cNvCxnSpPr>
            <p:nvPr userDrawn="1"/>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D06F7-47A0-46BC-A791-392E0C544393}"/>
                </a:ext>
              </a:extLst>
            </p:cNvPr>
            <p:cNvCxnSpPr>
              <a:cxnSpLocks/>
            </p:cNvCxnSpPr>
            <p:nvPr userDrawn="1"/>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3FC7F1-6C95-4F18-A762-7BE32A479979}"/>
                </a:ext>
              </a:extLst>
            </p:cNvPr>
            <p:cNvCxnSpPr>
              <a:cxnSpLocks/>
            </p:cNvCxnSpPr>
            <p:nvPr userDrawn="1"/>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71918A-EDC0-4C6D-B72F-CC7E54C18398}"/>
                </a:ext>
              </a:extLst>
            </p:cNvPr>
            <p:cNvCxnSpPr>
              <a:cxnSpLocks/>
            </p:cNvCxnSpPr>
            <p:nvPr userDrawn="1"/>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4B2F3B-73A6-41EE-A345-0376CF1EDBD0}"/>
                </a:ext>
              </a:extLst>
            </p:cNvPr>
            <p:cNvCxnSpPr>
              <a:cxnSpLocks/>
            </p:cNvCxnSpPr>
            <p:nvPr userDrawn="1"/>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2D8362D-073F-453B-9A91-F82F01DBDA51}"/>
                </a:ext>
              </a:extLst>
            </p:cNvPr>
            <p:cNvCxnSpPr>
              <a:cxnSpLocks/>
            </p:cNvCxnSpPr>
            <p:nvPr userDrawn="1"/>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C56365-23C8-4529-A6A2-0AB76CCFC4BA}"/>
                </a:ext>
              </a:extLst>
            </p:cNvPr>
            <p:cNvCxnSpPr>
              <a:cxnSpLocks/>
            </p:cNvCxnSpPr>
            <p:nvPr userDrawn="1"/>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C3BBF4-4A90-45E3-96FF-711A6B5408CA}"/>
                </a:ext>
              </a:extLst>
            </p:cNvPr>
            <p:cNvCxnSpPr>
              <a:cxnSpLocks/>
            </p:cNvCxnSpPr>
            <p:nvPr userDrawn="1"/>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93A3F6-C6AD-4513-9778-8809ADD38A07}"/>
                </a:ext>
              </a:extLst>
            </p:cNvPr>
            <p:cNvCxnSpPr>
              <a:cxnSpLocks/>
            </p:cNvCxnSpPr>
            <p:nvPr userDrawn="1"/>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0" name="Date Placeholder 6">
            <a:extLst>
              <a:ext uri="{FF2B5EF4-FFF2-40B4-BE49-F238E27FC236}">
                <a16:creationId xmlns:a16="http://schemas.microsoft.com/office/drawing/2014/main" id="{6158D8AE-71AF-4860-8A9B-A65970DCDF08}"/>
              </a:ext>
            </a:extLst>
          </p:cNvPr>
          <p:cNvSpPr>
            <a:spLocks noGrp="1"/>
          </p:cNvSpPr>
          <p:nvPr>
            <p:ph type="dt" sz="half" idx="10"/>
          </p:nvPr>
        </p:nvSpPr>
        <p:spPr>
          <a:xfrm>
            <a:off x="838200" y="6356350"/>
            <a:ext cx="2743200" cy="365125"/>
          </a:xfrm>
        </p:spPr>
        <p:txBody>
          <a:bodyPr/>
          <a:lstStyle>
            <a:lvl1pPr>
              <a:defRPr sz="900">
                <a:solidFill>
                  <a:schemeClr val="accent2">
                    <a:lumMod val="40000"/>
                    <a:lumOff val="60000"/>
                  </a:schemeClr>
                </a:solidFill>
              </a:defRPr>
            </a:lvl1pPr>
          </a:lstStyle>
          <a:p>
            <a:r>
              <a:rPr lang="en-US" dirty="0"/>
              <a:t>20XX</a:t>
            </a:r>
          </a:p>
        </p:txBody>
      </p:sp>
      <p:sp>
        <p:nvSpPr>
          <p:cNvPr id="101" name="Footer Placeholder 7">
            <a:extLst>
              <a:ext uri="{FF2B5EF4-FFF2-40B4-BE49-F238E27FC236}">
                <a16:creationId xmlns:a16="http://schemas.microsoft.com/office/drawing/2014/main" id="{B3BA7F82-26A8-4741-8DF0-00E588B20878}"/>
              </a:ext>
            </a:extLst>
          </p:cNvPr>
          <p:cNvSpPr>
            <a:spLocks noGrp="1"/>
          </p:cNvSpPr>
          <p:nvPr>
            <p:ph type="ftr" sz="quarter" idx="11"/>
          </p:nvPr>
        </p:nvSpPr>
        <p:spPr>
          <a:xfrm>
            <a:off x="4038600" y="6356350"/>
            <a:ext cx="4114800" cy="365125"/>
          </a:xfrm>
        </p:spPr>
        <p:txBody>
          <a:bodyPr/>
          <a:lstStyle>
            <a:lvl1pPr>
              <a:defRPr sz="900">
                <a:solidFill>
                  <a:schemeClr val="accent2">
                    <a:lumMod val="40000"/>
                    <a:lumOff val="60000"/>
                  </a:schemeClr>
                </a:solidFill>
              </a:defRPr>
            </a:lvl1pPr>
          </a:lstStyle>
          <a:p>
            <a:r>
              <a:rPr lang="en-US" dirty="0"/>
              <a:t>Presentation title</a:t>
            </a:r>
          </a:p>
        </p:txBody>
      </p:sp>
      <p:sp>
        <p:nvSpPr>
          <p:cNvPr id="102" name="Slide Number Placeholder 8">
            <a:extLst>
              <a:ext uri="{FF2B5EF4-FFF2-40B4-BE49-F238E27FC236}">
                <a16:creationId xmlns:a16="http://schemas.microsoft.com/office/drawing/2014/main" id="{C05313F4-5E7C-4EDB-B363-63904EDA16E5}"/>
              </a:ext>
            </a:extLst>
          </p:cNvPr>
          <p:cNvSpPr>
            <a:spLocks noGrp="1"/>
          </p:cNvSpPr>
          <p:nvPr>
            <p:ph type="sldNum" sz="quarter" idx="12"/>
          </p:nvPr>
        </p:nvSpPr>
        <p:spPr>
          <a:xfrm>
            <a:off x="8610600" y="6356350"/>
            <a:ext cx="2743200" cy="365125"/>
          </a:xfrm>
        </p:spPr>
        <p:txBody>
          <a:bodyPr/>
          <a:lstStyle>
            <a:lvl1pPr>
              <a:defRPr sz="900">
                <a:solidFill>
                  <a:schemeClr val="accent2">
                    <a:lumMod val="40000"/>
                    <a:lumOff val="60000"/>
                  </a:schemeClr>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 Pla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838200" y="365125"/>
            <a:ext cx="7315200" cy="1325563"/>
          </a:xfrm>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838200" y="1905001"/>
            <a:ext cx="7315200" cy="381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838200" y="6356350"/>
            <a:ext cx="809625" cy="365125"/>
          </a:xfrm>
        </p:spPr>
        <p:txBody>
          <a:bodyPr/>
          <a:lstStyle/>
          <a:p>
            <a:r>
              <a:rPr lang="en-US" dirty="0"/>
              <a:t>20XX</a:t>
            </a:r>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2528886"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7524748" y="6356350"/>
            <a:ext cx="62865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23573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1282700" y="2766219"/>
            <a:ext cx="5041900" cy="132556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E9E7763-04FA-4330-9CA9-9BEDA31773C5}"/>
              </a:ext>
            </a:extLst>
          </p:cNvPr>
          <p:cNvSpPr>
            <a:spLocks noGrp="1"/>
          </p:cNvSpPr>
          <p:nvPr>
            <p:ph type="body" sz="quarter" idx="14"/>
          </p:nvPr>
        </p:nvSpPr>
        <p:spPr>
          <a:xfrm>
            <a:off x="7467600" y="913448"/>
            <a:ext cx="3886200" cy="419100"/>
          </a:xfrm>
        </p:spPr>
        <p:txBody>
          <a:bodyPr>
            <a:noAutofit/>
          </a:bodyPr>
          <a:lstStyle>
            <a:lvl1pPr marL="0" indent="0">
              <a:buNone/>
              <a:defRPr sz="2400" b="1" spc="150" baseline="0">
                <a:solidFill>
                  <a:schemeClr val="accent1">
                    <a:lumMod val="40000"/>
                    <a:lumOff val="6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345D688-761D-45D1-9596-51CE050E83D4}"/>
              </a:ext>
            </a:extLst>
          </p:cNvPr>
          <p:cNvSpPr>
            <a:spLocks noGrp="1"/>
          </p:cNvSpPr>
          <p:nvPr>
            <p:ph type="body" sz="quarter" idx="15"/>
          </p:nvPr>
        </p:nvSpPr>
        <p:spPr>
          <a:xfrm>
            <a:off x="7467600" y="1275398"/>
            <a:ext cx="3886200" cy="307975"/>
          </a:xfrm>
        </p:spPr>
        <p:txBody>
          <a:bodyPr>
            <a:noAutofit/>
          </a:bodyPr>
          <a:lstStyle>
            <a:lvl1pPr marL="0" indent="0">
              <a:buNone/>
              <a:defRPr sz="1800" b="1" spc="150" baseline="0">
                <a:solidFill>
                  <a:schemeClr val="accent1">
                    <a:lumMod val="40000"/>
                    <a:lumOff val="60000"/>
                  </a:schemeClr>
                </a:solidFill>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A86631EF-0DC2-4E42-A1B4-25BDBA02F964}"/>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AE5219A9-6F8F-42D4-B799-05EEE72A223F}"/>
              </a:ext>
            </a:extLst>
          </p:cNvPr>
          <p:cNvSpPr>
            <a:spLocks noGrp="1"/>
          </p:cNvSpPr>
          <p:nvPr>
            <p:ph type="body" sz="quarter" idx="17"/>
          </p:nvPr>
        </p:nvSpPr>
        <p:spPr>
          <a:xfrm>
            <a:off x="7467600" y="2231390"/>
            <a:ext cx="3886200" cy="419100"/>
          </a:xfrm>
        </p:spPr>
        <p:txBody>
          <a:bodyPr>
            <a:noAutofit/>
          </a:bodyPr>
          <a:lstStyle>
            <a:lvl1pPr marL="0" indent="0">
              <a:buNone/>
              <a:defRPr sz="2400" b="1" spc="150" baseline="0">
                <a:solidFill>
                  <a:schemeClr val="accent4">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0E50FB0A-80B6-4601-90E5-94B29336DFFE}"/>
              </a:ext>
            </a:extLst>
          </p:cNvPr>
          <p:cNvSpPr>
            <a:spLocks noGrp="1"/>
          </p:cNvSpPr>
          <p:nvPr>
            <p:ph type="body" sz="quarter" idx="18"/>
          </p:nvPr>
        </p:nvSpPr>
        <p:spPr>
          <a:xfrm>
            <a:off x="7467600" y="2593340"/>
            <a:ext cx="3886200" cy="307975"/>
          </a:xfrm>
        </p:spPr>
        <p:txBody>
          <a:bodyPr>
            <a:noAutofit/>
          </a:bodyPr>
          <a:lstStyle>
            <a:lvl1pPr marL="0" indent="0">
              <a:buNone/>
              <a:defRPr sz="1800" b="1" spc="150" baseline="0">
                <a:solidFill>
                  <a:schemeClr val="accent4">
                    <a:lumMod val="75000"/>
                  </a:schemeClr>
                </a:solidFill>
                <a:latin typeface="+mj-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D618518-DC48-4FB3-B7ED-2D7ABB954AAB}"/>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A3BDBE83-C0BD-49D9-9644-D4F8EC8CED02}"/>
              </a:ext>
            </a:extLst>
          </p:cNvPr>
          <p:cNvSpPr>
            <a:spLocks noGrp="1"/>
          </p:cNvSpPr>
          <p:nvPr>
            <p:ph type="body" sz="quarter" idx="20"/>
          </p:nvPr>
        </p:nvSpPr>
        <p:spPr>
          <a:xfrm>
            <a:off x="7467600" y="3543935"/>
            <a:ext cx="3886200" cy="419100"/>
          </a:xfrm>
        </p:spPr>
        <p:txBody>
          <a:bodyPr>
            <a:noAutofit/>
          </a:bodyPr>
          <a:lstStyle>
            <a:lvl1pPr marL="0" indent="0">
              <a:buNone/>
              <a:defRPr sz="2400" b="1" spc="150" baseline="0">
                <a:solidFill>
                  <a:schemeClr val="accent2">
                    <a:lumMod val="60000"/>
                    <a:lumOff val="40000"/>
                  </a:schemeClr>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F6FBB649-C32B-4A46-8536-AF68CD30FBE4}"/>
              </a:ext>
            </a:extLst>
          </p:cNvPr>
          <p:cNvSpPr>
            <a:spLocks noGrp="1"/>
          </p:cNvSpPr>
          <p:nvPr>
            <p:ph type="body" sz="quarter" idx="21"/>
          </p:nvPr>
        </p:nvSpPr>
        <p:spPr>
          <a:xfrm>
            <a:off x="7467600" y="3905885"/>
            <a:ext cx="3886200" cy="307975"/>
          </a:xfrm>
        </p:spPr>
        <p:txBody>
          <a:bodyPr>
            <a:noAutofit/>
          </a:bodyPr>
          <a:lstStyle>
            <a:lvl1pPr marL="0" indent="0">
              <a:buNone/>
              <a:defRPr sz="1800" b="1" spc="150" baseline="0">
                <a:solidFill>
                  <a:schemeClr val="accent2">
                    <a:lumMod val="60000"/>
                    <a:lumOff val="40000"/>
                  </a:schemeClr>
                </a:solidFill>
                <a:latin typeface="+mj-lt"/>
              </a:defRPr>
            </a:lvl1pPr>
          </a:lstStyle>
          <a:p>
            <a:pPr lvl="0"/>
            <a:r>
              <a:rPr lang="en-US"/>
              <a:t>Click to edit Master text styles</a:t>
            </a:r>
          </a:p>
        </p:txBody>
      </p:sp>
      <p:sp>
        <p:nvSpPr>
          <p:cNvPr id="16" name="Text Placeholder 6">
            <a:extLst>
              <a:ext uri="{FF2B5EF4-FFF2-40B4-BE49-F238E27FC236}">
                <a16:creationId xmlns:a16="http://schemas.microsoft.com/office/drawing/2014/main" id="{36EEE65A-4A47-4A90-B494-B088391741FE}"/>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C21EF7D2-B086-4706-BF02-7F72F609B9B7}"/>
              </a:ext>
            </a:extLst>
          </p:cNvPr>
          <p:cNvSpPr>
            <a:spLocks noGrp="1"/>
          </p:cNvSpPr>
          <p:nvPr>
            <p:ph type="body" sz="quarter" idx="23"/>
          </p:nvPr>
        </p:nvSpPr>
        <p:spPr>
          <a:xfrm>
            <a:off x="7467600" y="4856480"/>
            <a:ext cx="3886200" cy="419100"/>
          </a:xfrm>
        </p:spPr>
        <p:txBody>
          <a:bodyPr>
            <a:noAutofit/>
          </a:bodyPr>
          <a:lstStyle>
            <a:lvl1pPr marL="0" indent="0">
              <a:buNone/>
              <a:defRPr sz="2400" b="1" spc="150" baseline="0">
                <a:solidFill>
                  <a:schemeClr val="accent6">
                    <a:lumMod val="20000"/>
                    <a:lumOff val="80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EA62476-7906-4B60-8466-4A84218C10E3}"/>
              </a:ext>
            </a:extLst>
          </p:cNvPr>
          <p:cNvSpPr>
            <a:spLocks noGrp="1"/>
          </p:cNvSpPr>
          <p:nvPr>
            <p:ph type="body" sz="quarter" idx="24"/>
          </p:nvPr>
        </p:nvSpPr>
        <p:spPr>
          <a:xfrm>
            <a:off x="7467600" y="5218430"/>
            <a:ext cx="3886200" cy="307975"/>
          </a:xfrm>
        </p:spPr>
        <p:txBody>
          <a:bodyPr>
            <a:noAutofit/>
          </a:bodyPr>
          <a:lstStyle>
            <a:lvl1pPr marL="0" indent="0">
              <a:buNone/>
              <a:defRPr sz="1800" b="1" spc="150" baseline="0">
                <a:solidFill>
                  <a:schemeClr val="accent6">
                    <a:lumMod val="20000"/>
                    <a:lumOff val="80000"/>
                  </a:schemeClr>
                </a:solidFill>
                <a:latin typeface="+mj-lt"/>
              </a:defRPr>
            </a:lvl1pPr>
          </a:lstStyle>
          <a:p>
            <a:pPr lvl="0"/>
            <a:r>
              <a:rPr lang="en-US"/>
              <a:t>Click to edit Master text styles</a:t>
            </a:r>
          </a:p>
        </p:txBody>
      </p:sp>
      <p:sp>
        <p:nvSpPr>
          <p:cNvPr id="19" name="Text Placeholder 6">
            <a:extLst>
              <a:ext uri="{FF2B5EF4-FFF2-40B4-BE49-F238E27FC236}">
                <a16:creationId xmlns:a16="http://schemas.microsoft.com/office/drawing/2014/main" id="{1B901576-262C-463F-BC4C-EF36067EA083}"/>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3009321" y="6356350"/>
            <a:ext cx="1228725" cy="365125"/>
          </a:xfrm>
        </p:spPr>
        <p:txBody>
          <a:bodyPr/>
          <a:lstStyle>
            <a:lvl1pPr>
              <a:defRPr>
                <a:solidFill>
                  <a:schemeClr val="accent1">
                    <a:lumMod val="40000"/>
                    <a:lumOff val="60000"/>
                  </a:schemeClr>
                </a:solidFill>
              </a:defRPr>
            </a:lvl1pPr>
          </a:lstStyle>
          <a:p>
            <a:r>
              <a:rPr lang="en-US" dirty="0"/>
              <a:t>20XX</a:t>
            </a:r>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4610099" y="6356350"/>
            <a:ext cx="5343526" cy="365125"/>
          </a:xfrm>
        </p:spPr>
        <p:txBody>
          <a:bodyPr/>
          <a:lstStyle>
            <a:lvl1pPr>
              <a:defRPr>
                <a:solidFill>
                  <a:schemeClr val="accent1">
                    <a:lumMod val="40000"/>
                    <a:lumOff val="6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10334624" y="6356350"/>
            <a:ext cx="1019175" cy="365125"/>
          </a:xfrm>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3799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9E0F8A-1ECB-48F4-8C65-A8919B4A03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57600" y="954087"/>
            <a:ext cx="8001000" cy="2733675"/>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4115486" y="1319211"/>
            <a:ext cx="6349313" cy="890590"/>
          </a:xfrm>
        </p:spPr>
        <p:txBody>
          <a:bodyPr anchor="b">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D6AA4366-75A7-487E-9F8C-6AFEC685E007}"/>
              </a:ext>
            </a:extLst>
          </p:cNvPr>
          <p:cNvSpPr>
            <a:spLocks noGrp="1"/>
          </p:cNvSpPr>
          <p:nvPr>
            <p:ph type="pic" sz="quarter" idx="13"/>
          </p:nvPr>
        </p:nvSpPr>
        <p:spPr>
          <a:xfrm>
            <a:off x="533400" y="431800"/>
            <a:ext cx="4829175" cy="5765800"/>
          </a:xfrm>
          <a:custGeom>
            <a:avLst/>
            <a:gdLst>
              <a:gd name="connsiteX0" fmla="*/ 0 w 4829175"/>
              <a:gd name="connsiteY0" fmla="*/ 0 h 5765800"/>
              <a:gd name="connsiteX1" fmla="*/ 4829175 w 4829175"/>
              <a:gd name="connsiteY1" fmla="*/ 0 h 5765800"/>
              <a:gd name="connsiteX2" fmla="*/ 4829175 w 4829175"/>
              <a:gd name="connsiteY2" fmla="*/ 522286 h 5765800"/>
              <a:gd name="connsiteX3" fmla="*/ 3124200 w 4829175"/>
              <a:gd name="connsiteY3" fmla="*/ 522286 h 5765800"/>
              <a:gd name="connsiteX4" fmla="*/ 3124200 w 4829175"/>
              <a:gd name="connsiteY4" fmla="*/ 3255961 h 5765800"/>
              <a:gd name="connsiteX5" fmla="*/ 4829175 w 4829175"/>
              <a:gd name="connsiteY5" fmla="*/ 3255961 h 5765800"/>
              <a:gd name="connsiteX6" fmla="*/ 4829175 w 4829175"/>
              <a:gd name="connsiteY6" fmla="*/ 5765800 h 5765800"/>
              <a:gd name="connsiteX7" fmla="*/ 0 w 4829175"/>
              <a:gd name="connsiteY7" fmla="*/ 5765800 h 57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75" h="5765800">
                <a:moveTo>
                  <a:pt x="0" y="0"/>
                </a:moveTo>
                <a:lnTo>
                  <a:pt x="4829175" y="0"/>
                </a:lnTo>
                <a:lnTo>
                  <a:pt x="4829175" y="522286"/>
                </a:lnTo>
                <a:lnTo>
                  <a:pt x="3124200" y="522286"/>
                </a:lnTo>
                <a:lnTo>
                  <a:pt x="3124200" y="3255961"/>
                </a:lnTo>
                <a:lnTo>
                  <a:pt x="4829175" y="3255961"/>
                </a:lnTo>
                <a:lnTo>
                  <a:pt x="4829175" y="5765800"/>
                </a:lnTo>
                <a:lnTo>
                  <a:pt x="0" y="5765800"/>
                </a:lnTo>
                <a:close/>
              </a:path>
            </a:pathLst>
          </a:custGeom>
        </p:spPr>
        <p:txBody>
          <a:bodyPr wrap="square">
            <a:noAutofit/>
          </a:bodyPr>
          <a:lstStyle/>
          <a:p>
            <a:r>
              <a:rPr lang="en-US"/>
              <a:t>Click icon to add picture</a:t>
            </a:r>
            <a:endParaRPr lang="en-US" dirty="0"/>
          </a:p>
        </p:txBody>
      </p:sp>
      <p:sp>
        <p:nvSpPr>
          <p:cNvPr id="27" name="Text Placeholder 3">
            <a:extLst>
              <a:ext uri="{FF2B5EF4-FFF2-40B4-BE49-F238E27FC236}">
                <a16:creationId xmlns:a16="http://schemas.microsoft.com/office/drawing/2014/main" id="{7737448A-9BAE-45F0-859E-030B63261F3A}"/>
              </a:ext>
            </a:extLst>
          </p:cNvPr>
          <p:cNvSpPr>
            <a:spLocks noGrp="1"/>
          </p:cNvSpPr>
          <p:nvPr>
            <p:ph type="body" sz="half" idx="2"/>
          </p:nvPr>
        </p:nvSpPr>
        <p:spPr>
          <a:xfrm>
            <a:off x="4122780" y="2398106"/>
            <a:ext cx="6951619" cy="890590"/>
          </a:xfrm>
        </p:spPr>
        <p:txBody>
          <a:bodyPr/>
          <a:lstStyle>
            <a:lvl1pPr marL="0" indent="0">
              <a:lnSpc>
                <a:spcPts val="1600"/>
              </a:lnSpc>
              <a:buFont typeface="Arial" panose="020B0604020202020204" pitchFamily="34" charset="0"/>
              <a:buNone/>
              <a:defRPr sz="1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9">
            <a:extLst>
              <a:ext uri="{FF2B5EF4-FFF2-40B4-BE49-F238E27FC236}">
                <a16:creationId xmlns:a16="http://schemas.microsoft.com/office/drawing/2014/main" id="{E8D44542-A98C-4FDA-82C1-FF42DB588D9C}"/>
              </a:ext>
            </a:extLst>
          </p:cNvPr>
          <p:cNvSpPr>
            <a:spLocks noGrp="1"/>
          </p:cNvSpPr>
          <p:nvPr>
            <p:ph type="pic" sz="quarter" idx="14"/>
          </p:nvPr>
        </p:nvSpPr>
        <p:spPr>
          <a:xfrm>
            <a:off x="5554663" y="3887788"/>
            <a:ext cx="2957512" cy="2309812"/>
          </a:xfrm>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BD349A42-C7D2-456B-8B7D-F7163DCD5DC4}"/>
              </a:ext>
            </a:extLst>
          </p:cNvPr>
          <p:cNvSpPr>
            <a:spLocks noGrp="1"/>
          </p:cNvSpPr>
          <p:nvPr>
            <p:ph type="pic" sz="quarter" idx="15"/>
          </p:nvPr>
        </p:nvSpPr>
        <p:spPr>
          <a:xfrm>
            <a:off x="8701088" y="3887787"/>
            <a:ext cx="2957512" cy="2309812"/>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lumMod val="40000"/>
                    <a:lumOff val="60000"/>
                  </a:schemeClr>
                </a:solidFill>
              </a:defRPr>
            </a:lvl1p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lumMod val="40000"/>
                    <a:lumOff val="60000"/>
                  </a:schemeClr>
                </a:solidFill>
              </a:defRPr>
            </a:lvl1pPr>
          </a:lstStyle>
          <a:p>
            <a:r>
              <a:rPr lang="en-US" dirty="0"/>
              <a:t>Presentation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C18CDA2-1EA2-4970-B06A-E549264737BD}"/>
              </a:ext>
              <a:ext uri="{C183D7F6-B498-43B3-948B-1728B52AA6E4}">
                <adec:decorative xmlns:adec="http://schemas.microsoft.com/office/drawing/2017/decorative" val="1"/>
              </a:ext>
            </a:extLst>
          </p:cNvPr>
          <p:cNvSpPr/>
          <p:nvPr userDrawn="1"/>
        </p:nvSpPr>
        <p:spPr>
          <a:xfrm>
            <a:off x="838200"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1362807"/>
            <a:ext cx="2971800" cy="787273"/>
          </a:xfrm>
        </p:spPr>
        <p:txBody>
          <a:bodyPr anchor="t">
            <a:noAutofit/>
          </a:bodyPr>
          <a:lstStyle>
            <a:lvl1pPr>
              <a:defRPr sz="3600" spc="150" baseline="0">
                <a:solidFill>
                  <a:schemeClr val="accent3"/>
                </a:solidFill>
              </a:defRPr>
            </a:lvl1pPr>
          </a:lstStyle>
          <a:p>
            <a:r>
              <a:rPr lang="en-US"/>
              <a:t>Click to edit Master title style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4760" y="2568575"/>
            <a:ext cx="2985267" cy="570336"/>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4" name="Text Placeholder 392">
            <a:extLst>
              <a:ext uri="{FF2B5EF4-FFF2-40B4-BE49-F238E27FC236}">
                <a16:creationId xmlns:a16="http://schemas.microsoft.com/office/drawing/2014/main" id="{6BEB6966-12B2-44EC-86F0-7311700B0DDF}"/>
              </a:ext>
            </a:extLst>
          </p:cNvPr>
          <p:cNvSpPr>
            <a:spLocks noGrp="1"/>
          </p:cNvSpPr>
          <p:nvPr>
            <p:ph type="body" sz="quarter" idx="18"/>
          </p:nvPr>
        </p:nvSpPr>
        <p:spPr>
          <a:xfrm>
            <a:off x="1294760" y="3291829"/>
            <a:ext cx="2985267" cy="567854"/>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5" name="Text Placeholder 392">
            <a:extLst>
              <a:ext uri="{FF2B5EF4-FFF2-40B4-BE49-F238E27FC236}">
                <a16:creationId xmlns:a16="http://schemas.microsoft.com/office/drawing/2014/main" id="{B80D1B16-6944-4BFD-AD3F-1979378985A6}"/>
              </a:ext>
            </a:extLst>
          </p:cNvPr>
          <p:cNvSpPr>
            <a:spLocks noGrp="1"/>
          </p:cNvSpPr>
          <p:nvPr>
            <p:ph type="body" sz="quarter" idx="19"/>
          </p:nvPr>
        </p:nvSpPr>
        <p:spPr>
          <a:xfrm>
            <a:off x="1294760" y="3986690"/>
            <a:ext cx="2985267" cy="575289"/>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396" name="Text Placeholder 392">
            <a:extLst>
              <a:ext uri="{FF2B5EF4-FFF2-40B4-BE49-F238E27FC236}">
                <a16:creationId xmlns:a16="http://schemas.microsoft.com/office/drawing/2014/main" id="{AF9FCBB5-D1F4-488A-8D7B-43CE5F07C0B1}"/>
              </a:ext>
            </a:extLst>
          </p:cNvPr>
          <p:cNvSpPr>
            <a:spLocks noGrp="1"/>
          </p:cNvSpPr>
          <p:nvPr>
            <p:ph type="body" sz="quarter" idx="20"/>
          </p:nvPr>
        </p:nvSpPr>
        <p:spPr>
          <a:xfrm>
            <a:off x="1294760" y="4701938"/>
            <a:ext cx="2985267" cy="561547"/>
          </a:xfrm>
        </p:spPr>
        <p:txBody>
          <a:bodyPr anchor="ctr">
            <a:normAutofit/>
          </a:bodyPr>
          <a:lstStyle>
            <a:lvl1pPr marL="0" indent="0">
              <a:buNone/>
              <a:defRPr sz="1400" spc="150" baseline="0">
                <a:solidFill>
                  <a:schemeClr val="accent3"/>
                </a:solidFill>
                <a:latin typeface="+mj-lt"/>
              </a:defRPr>
            </a:lvl1pPr>
          </a:lstStyle>
          <a:p>
            <a:pPr lvl="0"/>
            <a:r>
              <a:rPr lang="en-US"/>
              <a:t>Click to edit Master text styles</a:t>
            </a:r>
          </a:p>
        </p:txBody>
      </p:sp>
      <p:sp>
        <p:nvSpPr>
          <p:cNvPr id="401" name="Date Placeholder 2">
            <a:extLst>
              <a:ext uri="{FF2B5EF4-FFF2-40B4-BE49-F238E27FC236}">
                <a16:creationId xmlns:a16="http://schemas.microsoft.com/office/drawing/2014/main" id="{F8607548-80C7-4BA7-88E4-D70F555688CD}"/>
              </a:ext>
            </a:extLst>
          </p:cNvPr>
          <p:cNvSpPr>
            <a:spLocks noGrp="1"/>
          </p:cNvSpPr>
          <p:nvPr>
            <p:ph type="dt" sz="half" idx="10"/>
          </p:nvPr>
        </p:nvSpPr>
        <p:spPr>
          <a:xfrm>
            <a:off x="838200" y="6356350"/>
            <a:ext cx="2743200" cy="365125"/>
          </a:xfrm>
        </p:spPr>
        <p:txBody>
          <a:bodyPr/>
          <a:lstStyle>
            <a:lvl1pPr>
              <a:defRPr>
                <a:solidFill>
                  <a:schemeClr val="accent2">
                    <a:lumMod val="40000"/>
                    <a:lumOff val="60000"/>
                  </a:schemeClr>
                </a:solidFill>
              </a:defRPr>
            </a:lvl1pPr>
          </a:lstStyle>
          <a:p>
            <a:r>
              <a:rPr lang="en-US" dirty="0"/>
              <a:t>20XX</a:t>
            </a:r>
          </a:p>
        </p:txBody>
      </p:sp>
      <p:sp>
        <p:nvSpPr>
          <p:cNvPr id="402" name="Footer Placeholder 3">
            <a:extLst>
              <a:ext uri="{FF2B5EF4-FFF2-40B4-BE49-F238E27FC236}">
                <a16:creationId xmlns:a16="http://schemas.microsoft.com/office/drawing/2014/main" id="{3F8DC4DF-D8E1-4702-AD36-A3E8E58156E7}"/>
              </a:ext>
            </a:extLst>
          </p:cNvPr>
          <p:cNvSpPr>
            <a:spLocks noGrp="1"/>
          </p:cNvSpPr>
          <p:nvPr>
            <p:ph type="ftr" sz="quarter" idx="11"/>
          </p:nvPr>
        </p:nvSpPr>
        <p:spPr>
          <a:xfrm>
            <a:off x="6040226" y="6356350"/>
            <a:ext cx="4114800" cy="365125"/>
          </a:xfrm>
        </p:spPr>
        <p:txBody>
          <a:bodyPr/>
          <a:lstStyle>
            <a:lvl1pPr>
              <a:defRPr>
                <a:solidFill>
                  <a:schemeClr val="accent2">
                    <a:lumMod val="40000"/>
                    <a:lumOff val="60000"/>
                  </a:schemeClr>
                </a:solidFill>
              </a:defRPr>
            </a:lvl1pPr>
          </a:lstStyle>
          <a:p>
            <a:r>
              <a:rPr lang="en-US" dirty="0"/>
              <a:t>Presentation title</a:t>
            </a:r>
          </a:p>
        </p:txBody>
      </p:sp>
      <p:sp>
        <p:nvSpPr>
          <p:cNvPr id="403" name="Slide Number Placeholder 4">
            <a:extLst>
              <a:ext uri="{FF2B5EF4-FFF2-40B4-BE49-F238E27FC236}">
                <a16:creationId xmlns:a16="http://schemas.microsoft.com/office/drawing/2014/main" id="{FDB01148-F686-45B5-BD13-E76D3DB8C3D0}"/>
              </a:ext>
            </a:extLst>
          </p:cNvPr>
          <p:cNvSpPr>
            <a:spLocks noGrp="1"/>
          </p:cNvSpPr>
          <p:nvPr>
            <p:ph type="sldNum" sz="quarter" idx="12"/>
          </p:nvPr>
        </p:nvSpPr>
        <p:spPr>
          <a:xfrm>
            <a:off x="10375900" y="6332478"/>
            <a:ext cx="977900" cy="388997"/>
          </a:xfrm>
        </p:spPr>
        <p:txBody>
          <a:bodyPr/>
          <a:lstStyle>
            <a:lvl1pPr>
              <a:defRPr>
                <a:solidFill>
                  <a:schemeClr val="accent2">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4"/>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BE23FDF-7D8D-4D24-90A4-76C7422755EE}"/>
              </a:ext>
              <a:ext uri="{C183D7F6-B498-43B3-948B-1728B52AA6E4}">
                <adec:decorative xmlns:adec="http://schemas.microsoft.com/office/drawing/2017/decorative" val="1"/>
              </a:ext>
            </a:extLst>
          </p:cNvPr>
          <p:cNvSpPr/>
          <p:nvPr userDrawn="1"/>
        </p:nvSpPr>
        <p:spPr>
          <a:xfrm>
            <a:off x="838201" y="909636"/>
            <a:ext cx="4083463" cy="4830650"/>
          </a:xfrm>
          <a:custGeom>
            <a:avLst/>
            <a:gdLst>
              <a:gd name="connsiteX0" fmla="*/ 0 w 4083463"/>
              <a:gd name="connsiteY0" fmla="*/ 0 h 4830650"/>
              <a:gd name="connsiteX1" fmla="*/ 3406997 w 4083463"/>
              <a:gd name="connsiteY1" fmla="*/ 0 h 4830650"/>
              <a:gd name="connsiteX2" fmla="*/ 4083463 w 4083463"/>
              <a:gd name="connsiteY2" fmla="*/ 970121 h 4830650"/>
              <a:gd name="connsiteX3" fmla="*/ 4083463 w 4083463"/>
              <a:gd name="connsiteY3" fmla="*/ 2746724 h 4830650"/>
              <a:gd name="connsiteX4" fmla="*/ 4083463 w 4083463"/>
              <a:gd name="connsiteY4" fmla="*/ 3082004 h 4830650"/>
              <a:gd name="connsiteX5" fmla="*/ 4083463 w 4083463"/>
              <a:gd name="connsiteY5" fmla="*/ 4830650 h 4830650"/>
              <a:gd name="connsiteX6" fmla="*/ 0 w 4083463"/>
              <a:gd name="connsiteY6" fmla="*/ 4830650 h 4830650"/>
              <a:gd name="connsiteX7" fmla="*/ 0 w 4083463"/>
              <a:gd name="connsiteY7" fmla="*/ 3082004 h 4830650"/>
              <a:gd name="connsiteX8" fmla="*/ 0 w 4083463"/>
              <a:gd name="connsiteY8" fmla="*/ 2746724 h 4830650"/>
              <a:gd name="connsiteX9" fmla="*/ 0 w 4083463"/>
              <a:gd name="connsiteY9" fmla="*/ 0 h 48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3463" h="4830650">
                <a:moveTo>
                  <a:pt x="0" y="0"/>
                </a:moveTo>
                <a:lnTo>
                  <a:pt x="3406997" y="0"/>
                </a:lnTo>
                <a:lnTo>
                  <a:pt x="4083463" y="970121"/>
                </a:lnTo>
                <a:lnTo>
                  <a:pt x="4083463" y="2746724"/>
                </a:lnTo>
                <a:lnTo>
                  <a:pt x="4083463" y="3082004"/>
                </a:lnTo>
                <a:lnTo>
                  <a:pt x="4083463" y="4830650"/>
                </a:lnTo>
                <a:lnTo>
                  <a:pt x="0" y="4830650"/>
                </a:lnTo>
                <a:lnTo>
                  <a:pt x="0" y="3082004"/>
                </a:lnTo>
                <a:lnTo>
                  <a:pt x="0" y="27467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2812955"/>
            <a:ext cx="2971800" cy="787273"/>
          </a:xfrm>
        </p:spPr>
        <p:txBody>
          <a:bodyPr anchor="b">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50A65934-4940-45CD-84B5-AF6E83A3E029}"/>
              </a:ext>
            </a:extLst>
          </p:cNvPr>
          <p:cNvSpPr>
            <a:spLocks noGrp="1"/>
          </p:cNvSpPr>
          <p:nvPr>
            <p:ph type="pic" sz="quarter" idx="18"/>
          </p:nvPr>
        </p:nvSpPr>
        <p:spPr>
          <a:xfrm>
            <a:off x="1725613" y="406400"/>
            <a:ext cx="5992812" cy="5705475"/>
          </a:xfrm>
          <a:custGeom>
            <a:avLst/>
            <a:gdLst>
              <a:gd name="connsiteX0" fmla="*/ 0 w 5992812"/>
              <a:gd name="connsiteY0" fmla="*/ 0 h 5705475"/>
              <a:gd name="connsiteX1" fmla="*/ 5992812 w 5992812"/>
              <a:gd name="connsiteY1" fmla="*/ 0 h 5705475"/>
              <a:gd name="connsiteX2" fmla="*/ 5992812 w 5992812"/>
              <a:gd name="connsiteY2" fmla="*/ 5705475 h 5705475"/>
              <a:gd name="connsiteX3" fmla="*/ 0 w 5992812"/>
              <a:gd name="connsiteY3" fmla="*/ 5705475 h 5705475"/>
              <a:gd name="connsiteX4" fmla="*/ 0 w 5992812"/>
              <a:gd name="connsiteY4" fmla="*/ 5328303 h 5705475"/>
              <a:gd name="connsiteX5" fmla="*/ 3196051 w 5992812"/>
              <a:gd name="connsiteY5" fmla="*/ 5328303 h 5705475"/>
              <a:gd name="connsiteX6" fmla="*/ 3196051 w 5992812"/>
              <a:gd name="connsiteY6" fmla="*/ 3579657 h 5705475"/>
              <a:gd name="connsiteX7" fmla="*/ 3196051 w 5992812"/>
              <a:gd name="connsiteY7" fmla="*/ 3244377 h 5705475"/>
              <a:gd name="connsiteX8" fmla="*/ 3196051 w 5992812"/>
              <a:gd name="connsiteY8" fmla="*/ 1467774 h 5705475"/>
              <a:gd name="connsiteX9" fmla="*/ 2519585 w 5992812"/>
              <a:gd name="connsiteY9" fmla="*/ 497653 h 5705475"/>
              <a:gd name="connsiteX10" fmla="*/ 0 w 5992812"/>
              <a:gd name="connsiteY10" fmla="*/ 497653 h 57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2812" h="5705475">
                <a:moveTo>
                  <a:pt x="0" y="0"/>
                </a:moveTo>
                <a:lnTo>
                  <a:pt x="5992812" y="0"/>
                </a:lnTo>
                <a:lnTo>
                  <a:pt x="5992812" y="5705475"/>
                </a:lnTo>
                <a:lnTo>
                  <a:pt x="0" y="5705475"/>
                </a:lnTo>
                <a:lnTo>
                  <a:pt x="0" y="5328303"/>
                </a:lnTo>
                <a:lnTo>
                  <a:pt x="3196051" y="5328303"/>
                </a:lnTo>
                <a:lnTo>
                  <a:pt x="3196051" y="3579657"/>
                </a:lnTo>
                <a:lnTo>
                  <a:pt x="3196051" y="3244377"/>
                </a:lnTo>
                <a:lnTo>
                  <a:pt x="3196051" y="1467774"/>
                </a:lnTo>
                <a:lnTo>
                  <a:pt x="2519585" y="497653"/>
                </a:lnTo>
                <a:lnTo>
                  <a:pt x="0" y="497653"/>
                </a:lnTo>
                <a:close/>
              </a:path>
            </a:pathLst>
          </a:custGeom>
        </p:spPr>
        <p:txBody>
          <a:bodyPr wrap="square">
            <a:noAutofit/>
          </a:bodyPr>
          <a:lstStyle/>
          <a:p>
            <a:r>
              <a:rPr lang="en-US"/>
              <a:t>Click icon to add picture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5400" y="3809567"/>
            <a:ext cx="2984627" cy="1539673"/>
          </a:xfrm>
        </p:spPr>
        <p:txBody>
          <a:bodyPr anchor="t">
            <a:normAutofit/>
          </a:bodyPr>
          <a:lstStyle>
            <a:lvl1pPr marL="0" indent="0">
              <a:lnSpc>
                <a:spcPts val="1600"/>
              </a:lnSpc>
              <a:buNone/>
              <a:defRPr sz="1200">
                <a:solidFill>
                  <a:schemeClr val="tx1">
                    <a:lumMod val="75000"/>
                    <a:lumOff val="25000"/>
                  </a:schemeClr>
                </a:solidFill>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AF0B0950-9DF6-4BA2-8788-F52804E6E6A8}"/>
              </a:ext>
            </a:extLst>
          </p:cNvPr>
          <p:cNvSpPr>
            <a:spLocks noGrp="1"/>
          </p:cNvSpPr>
          <p:nvPr>
            <p:ph type="pic" sz="quarter" idx="19"/>
          </p:nvPr>
        </p:nvSpPr>
        <p:spPr>
          <a:xfrm>
            <a:off x="7899400" y="406400"/>
            <a:ext cx="4292600" cy="5703888"/>
          </a:xfrm>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226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3 column with icon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2051149"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0575"/>
            <a:ext cx="3107878" cy="1504950"/>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5752625"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452324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9437948"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819745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dirty="0"/>
              <a:t>Presentation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6665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4 colum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1631310"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6925"/>
            <a:ext cx="2268201" cy="1191764"/>
          </a:xfrm>
        </p:spPr>
        <p:txBody>
          <a:bodyPr>
            <a:normAutofit/>
          </a:bodyPr>
          <a:lstStyle>
            <a:lvl1pPr marL="0" indent="0" algn="ctr">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4373799"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3570741"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3576692"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712187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6303283"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6324766"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3" name="Online Image Placeholder 21">
            <a:extLst>
              <a:ext uri="{FF2B5EF4-FFF2-40B4-BE49-F238E27FC236}">
                <a16:creationId xmlns:a16="http://schemas.microsoft.com/office/drawing/2014/main" id="{4BB10774-5B86-4D3E-B2BC-B58F7706D2DF}"/>
              </a:ext>
            </a:extLst>
          </p:cNvPr>
          <p:cNvSpPr>
            <a:spLocks noGrp="1"/>
          </p:cNvSpPr>
          <p:nvPr>
            <p:ph type="clipArt" sz="quarter" idx="23"/>
          </p:nvPr>
        </p:nvSpPr>
        <p:spPr>
          <a:xfrm>
            <a:off x="984314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8" name="Content Placeholder 14">
            <a:extLst>
              <a:ext uri="{FF2B5EF4-FFF2-40B4-BE49-F238E27FC236}">
                <a16:creationId xmlns:a16="http://schemas.microsoft.com/office/drawing/2014/main" id="{1866DC2D-6B7C-47B4-AD80-7F3A63CE8C90}"/>
              </a:ext>
            </a:extLst>
          </p:cNvPr>
          <p:cNvSpPr>
            <a:spLocks noGrp="1"/>
          </p:cNvSpPr>
          <p:nvPr>
            <p:ph sz="quarter" idx="19"/>
          </p:nvPr>
        </p:nvSpPr>
        <p:spPr>
          <a:xfrm>
            <a:off x="9035826"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18E6508B-D0E8-48E1-AD5A-36B34FCAC172}"/>
              </a:ext>
            </a:extLst>
          </p:cNvPr>
          <p:cNvSpPr>
            <a:spLocks noGrp="1"/>
          </p:cNvSpPr>
          <p:nvPr>
            <p:ph sz="quarter" idx="18"/>
          </p:nvPr>
        </p:nvSpPr>
        <p:spPr>
          <a:xfrm>
            <a:off x="9072839"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6801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content">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5AACD78-24C1-4AAB-9089-6F164C405553}"/>
              </a:ext>
              <a:ext uri="{C183D7F6-B498-43B3-948B-1728B52AA6E4}">
                <adec:decorative xmlns:adec="http://schemas.microsoft.com/office/drawing/2017/decorative" val="1"/>
              </a:ext>
            </a:extLst>
          </p:cNvPr>
          <p:cNvSpPr/>
          <p:nvPr/>
        </p:nvSpPr>
        <p:spPr>
          <a:xfrm>
            <a:off x="838199" y="904874"/>
            <a:ext cx="10582275" cy="5102447"/>
          </a:xfrm>
          <a:custGeom>
            <a:avLst/>
            <a:gdLst>
              <a:gd name="connsiteX0" fmla="*/ 0 w 7607300"/>
              <a:gd name="connsiteY0" fmla="*/ 0 h 5159598"/>
              <a:gd name="connsiteX1" fmla="*/ 6931057 w 7607300"/>
              <a:gd name="connsiteY1" fmla="*/ 0 h 5159598"/>
              <a:gd name="connsiteX2" fmla="*/ 7607300 w 7607300"/>
              <a:gd name="connsiteY2" fmla="*/ 969857 h 5159598"/>
              <a:gd name="connsiteX3" fmla="*/ 7607300 w 7607300"/>
              <a:gd name="connsiteY3" fmla="*/ 5159598 h 5159598"/>
              <a:gd name="connsiteX4" fmla="*/ 0 w 7607300"/>
              <a:gd name="connsiteY4" fmla="*/ 5159598 h 515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300" h="5159598">
                <a:moveTo>
                  <a:pt x="0" y="0"/>
                </a:moveTo>
                <a:lnTo>
                  <a:pt x="6931057" y="0"/>
                </a:lnTo>
                <a:lnTo>
                  <a:pt x="7607300" y="969857"/>
                </a:lnTo>
                <a:lnTo>
                  <a:pt x="7607300" y="5159598"/>
                </a:lnTo>
                <a:lnTo>
                  <a:pt x="0" y="5159598"/>
                </a:lnTo>
                <a:close/>
              </a:path>
            </a:pathLst>
          </a:custGeom>
          <a:solidFill>
            <a:srgbClr val="F1F0F0"/>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1297216" y="1376934"/>
            <a:ext cx="6286500" cy="954665"/>
          </a:xfrm>
        </p:spPr>
        <p:txBody>
          <a:bodyPr anchor="t">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C758FF0E-D6FB-4BF4-A940-537CF3D5BAC7}"/>
              </a:ext>
            </a:extLst>
          </p:cNvPr>
          <p:cNvSpPr>
            <a:spLocks noGrp="1"/>
          </p:cNvSpPr>
          <p:nvPr>
            <p:ph type="body" idx="1" hasCustomPrompt="1"/>
          </p:nvPr>
        </p:nvSpPr>
        <p:spPr>
          <a:xfrm>
            <a:off x="1287758" y="2584452"/>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6" name="Text Placeholder 4">
            <a:extLst>
              <a:ext uri="{FF2B5EF4-FFF2-40B4-BE49-F238E27FC236}">
                <a16:creationId xmlns:a16="http://schemas.microsoft.com/office/drawing/2014/main" id="{3190A83D-1DBA-4C01-8B01-DCE587227253}"/>
              </a:ext>
            </a:extLst>
          </p:cNvPr>
          <p:cNvSpPr>
            <a:spLocks noGrp="1"/>
          </p:cNvSpPr>
          <p:nvPr>
            <p:ph type="body" sz="quarter" idx="3" hasCustomPrompt="1"/>
          </p:nvPr>
        </p:nvSpPr>
        <p:spPr>
          <a:xfrm>
            <a:off x="4639492" y="2584452"/>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1287758" y="3307201"/>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4639492" y="3307201"/>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Text Placeholder 2">
            <a:extLst>
              <a:ext uri="{FF2B5EF4-FFF2-40B4-BE49-F238E27FC236}">
                <a16:creationId xmlns:a16="http://schemas.microsoft.com/office/drawing/2014/main" id="{C03DB75D-F38E-457C-A0A9-6A1228C10F6F}"/>
              </a:ext>
            </a:extLst>
          </p:cNvPr>
          <p:cNvSpPr>
            <a:spLocks noGrp="1"/>
          </p:cNvSpPr>
          <p:nvPr>
            <p:ph type="body" idx="13" hasCustomPrompt="1"/>
          </p:nvPr>
        </p:nvSpPr>
        <p:spPr>
          <a:xfrm>
            <a:off x="1297216" y="4183501"/>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Text Placeholder 4">
            <a:extLst>
              <a:ext uri="{FF2B5EF4-FFF2-40B4-BE49-F238E27FC236}">
                <a16:creationId xmlns:a16="http://schemas.microsoft.com/office/drawing/2014/main" id="{71E3E7C1-D51B-4BA0-81AB-98F54876BC17}"/>
              </a:ext>
            </a:extLst>
          </p:cNvPr>
          <p:cNvSpPr>
            <a:spLocks noGrp="1"/>
          </p:cNvSpPr>
          <p:nvPr>
            <p:ph type="body" sz="quarter" idx="15" hasCustomPrompt="1"/>
          </p:nvPr>
        </p:nvSpPr>
        <p:spPr>
          <a:xfrm>
            <a:off x="4648950" y="4183501"/>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Content Placeholder 3">
            <a:extLst>
              <a:ext uri="{FF2B5EF4-FFF2-40B4-BE49-F238E27FC236}">
                <a16:creationId xmlns:a16="http://schemas.microsoft.com/office/drawing/2014/main" id="{D387810A-6185-463A-94AE-83A1EDEC80B0}"/>
              </a:ext>
            </a:extLst>
          </p:cNvPr>
          <p:cNvSpPr>
            <a:spLocks noGrp="1"/>
          </p:cNvSpPr>
          <p:nvPr>
            <p:ph sz="half" idx="14"/>
          </p:nvPr>
        </p:nvSpPr>
        <p:spPr>
          <a:xfrm>
            <a:off x="1297216" y="4906250"/>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Content Placeholder 5">
            <a:extLst>
              <a:ext uri="{FF2B5EF4-FFF2-40B4-BE49-F238E27FC236}">
                <a16:creationId xmlns:a16="http://schemas.microsoft.com/office/drawing/2014/main" id="{F34B6BE6-61B7-4508-B2EE-26611B99259D}"/>
              </a:ext>
            </a:extLst>
          </p:cNvPr>
          <p:cNvSpPr>
            <a:spLocks noGrp="1"/>
          </p:cNvSpPr>
          <p:nvPr>
            <p:ph sz="quarter" idx="16"/>
          </p:nvPr>
        </p:nvSpPr>
        <p:spPr>
          <a:xfrm>
            <a:off x="4648950" y="4906250"/>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r>
              <a:rPr lang="en-US" dirty="0"/>
              <a:t>20XX</a:t>
            </a:r>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r>
              <a:rPr lang="en-US" dirty="0"/>
              <a:t>Presentation title</a:t>
            </a:r>
          </a:p>
        </p:txBody>
      </p:sp>
      <p:sp>
        <p:nvSpPr>
          <p:cNvPr id="32" name="Picture Placeholder 31">
            <a:extLst>
              <a:ext uri="{FF2B5EF4-FFF2-40B4-BE49-F238E27FC236}">
                <a16:creationId xmlns:a16="http://schemas.microsoft.com/office/drawing/2014/main" id="{EFE062B0-C32A-476A-AED6-081A0CF0D3F9}"/>
              </a:ext>
            </a:extLst>
          </p:cNvPr>
          <p:cNvSpPr>
            <a:spLocks noGrp="1"/>
          </p:cNvSpPr>
          <p:nvPr>
            <p:ph type="pic" sz="quarter" idx="17"/>
          </p:nvPr>
        </p:nvSpPr>
        <p:spPr>
          <a:xfrm>
            <a:off x="7710488" y="3367088"/>
            <a:ext cx="4481512" cy="2989262"/>
          </a:xfrm>
          <a:custGeom>
            <a:avLst/>
            <a:gdLst>
              <a:gd name="connsiteX0" fmla="*/ 744537 w 4481512"/>
              <a:gd name="connsiteY0" fmla="*/ 0 h 2989262"/>
              <a:gd name="connsiteX1" fmla="*/ 4481512 w 4481512"/>
              <a:gd name="connsiteY1" fmla="*/ 0 h 2989262"/>
              <a:gd name="connsiteX2" fmla="*/ 4481512 w 4481512"/>
              <a:gd name="connsiteY2" fmla="*/ 2989262 h 2989262"/>
              <a:gd name="connsiteX3" fmla="*/ 0 w 4481512"/>
              <a:gd name="connsiteY3" fmla="*/ 2989262 h 2989262"/>
              <a:gd name="connsiteX4" fmla="*/ 0 w 4481512"/>
              <a:gd name="connsiteY4" fmla="*/ 2640234 h 2989262"/>
              <a:gd name="connsiteX5" fmla="*/ 744537 w 4481512"/>
              <a:gd name="connsiteY5" fmla="*/ 2640234 h 298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512" h="2989262">
                <a:moveTo>
                  <a:pt x="744537" y="0"/>
                </a:moveTo>
                <a:lnTo>
                  <a:pt x="4481512" y="0"/>
                </a:lnTo>
                <a:lnTo>
                  <a:pt x="4481512" y="2989262"/>
                </a:lnTo>
                <a:lnTo>
                  <a:pt x="0" y="2989262"/>
                </a:lnTo>
                <a:lnTo>
                  <a:pt x="0" y="2640234"/>
                </a:lnTo>
                <a:lnTo>
                  <a:pt x="744537" y="2640234"/>
                </a:lnTo>
                <a:close/>
              </a:path>
            </a:pathLst>
          </a:custGeom>
        </p:spPr>
        <p:txBody>
          <a:bodyPr wrap="square">
            <a:noAutofit/>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1921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Title and content right">
    <p:bg>
      <p:bgPr>
        <a:solidFill>
          <a:schemeClr val="accent2"/>
        </a:solidFill>
        <a:effectLst/>
      </p:bgPr>
    </p:bg>
    <p:spTree>
      <p:nvGrpSpPr>
        <p:cNvPr id="1" name=""/>
        <p:cNvGrpSpPr/>
        <p:nvPr/>
      </p:nvGrpSpPr>
      <p:grpSpPr>
        <a:xfrm>
          <a:off x="0" y="0"/>
          <a:ext cx="0" cy="0"/>
          <a:chOff x="0" y="0"/>
          <a:chExt cx="0" cy="0"/>
        </a:xfrm>
      </p:grpSpPr>
      <p:sp>
        <p:nvSpPr>
          <p:cNvPr id="126" name="Picture Placeholder 125">
            <a:extLst>
              <a:ext uri="{FF2B5EF4-FFF2-40B4-BE49-F238E27FC236}">
                <a16:creationId xmlns:a16="http://schemas.microsoft.com/office/drawing/2014/main" id="{D958CF93-4ADF-4B06-B025-A8603D74B9CD}"/>
              </a:ext>
            </a:extLst>
          </p:cNvPr>
          <p:cNvSpPr>
            <a:spLocks noGrp="1"/>
          </p:cNvSpPr>
          <p:nvPr>
            <p:ph type="pic" sz="quarter" idx="13"/>
          </p:nvPr>
        </p:nvSpPr>
        <p:spPr>
          <a:xfrm>
            <a:off x="0" y="825500"/>
            <a:ext cx="7797800" cy="5203825"/>
          </a:xfrm>
          <a:custGeom>
            <a:avLst/>
            <a:gdLst>
              <a:gd name="connsiteX0" fmla="*/ 0 w 7797800"/>
              <a:gd name="connsiteY0" fmla="*/ 0 h 5203825"/>
              <a:gd name="connsiteX1" fmla="*/ 7797800 w 7797800"/>
              <a:gd name="connsiteY1" fmla="*/ 0 h 5203825"/>
              <a:gd name="connsiteX2" fmla="*/ 7797800 w 7797800"/>
              <a:gd name="connsiteY2" fmla="*/ 888883 h 5203825"/>
              <a:gd name="connsiteX3" fmla="*/ 5054600 w 7797800"/>
              <a:gd name="connsiteY3" fmla="*/ 888883 h 5203825"/>
              <a:gd name="connsiteX4" fmla="*/ 5054600 w 7797800"/>
              <a:gd name="connsiteY4" fmla="*/ 4570962 h 5203825"/>
              <a:gd name="connsiteX5" fmla="*/ 7797800 w 7797800"/>
              <a:gd name="connsiteY5" fmla="*/ 4570962 h 5203825"/>
              <a:gd name="connsiteX6" fmla="*/ 7797800 w 7797800"/>
              <a:gd name="connsiteY6" fmla="*/ 5203825 h 5203825"/>
              <a:gd name="connsiteX7" fmla="*/ 0 w 7797800"/>
              <a:gd name="connsiteY7" fmla="*/ 5203825 h 52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7800" h="5203825">
                <a:moveTo>
                  <a:pt x="0" y="0"/>
                </a:moveTo>
                <a:lnTo>
                  <a:pt x="7797800" y="0"/>
                </a:lnTo>
                <a:lnTo>
                  <a:pt x="7797800" y="888883"/>
                </a:lnTo>
                <a:lnTo>
                  <a:pt x="5054600" y="888883"/>
                </a:lnTo>
                <a:lnTo>
                  <a:pt x="5054600" y="4570962"/>
                </a:lnTo>
                <a:lnTo>
                  <a:pt x="7797800" y="4570962"/>
                </a:lnTo>
                <a:lnTo>
                  <a:pt x="7797800" y="5203825"/>
                </a:lnTo>
                <a:lnTo>
                  <a:pt x="0" y="5203825"/>
                </a:lnTo>
                <a:close/>
              </a:path>
            </a:pathLst>
          </a:custGeom>
        </p:spPr>
        <p:txBody>
          <a:bodyPr wrap="square">
            <a:noAutofit/>
          </a:bodyPr>
          <a:lstStyle/>
          <a:p>
            <a:r>
              <a:rPr lang="en-US"/>
              <a:t>Click icon to add picture</a:t>
            </a:r>
            <a:endParaRPr lang="en-US" dirty="0"/>
          </a:p>
        </p:txBody>
      </p:sp>
      <p:sp>
        <p:nvSpPr>
          <p:cNvPr id="13" name="Graphic 11">
            <a:extLst>
              <a:ext uri="{FF2B5EF4-FFF2-40B4-BE49-F238E27FC236}">
                <a16:creationId xmlns:a16="http://schemas.microsoft.com/office/drawing/2014/main" id="{B9B7CF75-6123-477E-B75B-0AC5DF3CD4B6}"/>
              </a:ext>
              <a:ext uri="{C183D7F6-B498-43B3-948B-1728B52AA6E4}">
                <adec:decorative xmlns:adec="http://schemas.microsoft.com/office/drawing/2017/decorative" val="1"/>
              </a:ext>
            </a:extLst>
          </p:cNvPr>
          <p:cNvSpPr/>
          <p:nvPr/>
        </p:nvSpPr>
        <p:spPr>
          <a:xfrm>
            <a:off x="5054600" y="1714500"/>
            <a:ext cx="5622702" cy="3682079"/>
          </a:xfrm>
          <a:custGeom>
            <a:avLst/>
            <a:gdLst>
              <a:gd name="connsiteX0" fmla="*/ 5622703 w 5622702"/>
              <a:gd name="connsiteY0" fmla="*/ 3682079 h 3682079"/>
              <a:gd name="connsiteX1" fmla="*/ 0 w 5622702"/>
              <a:gd name="connsiteY1" fmla="*/ 3682079 h 3682079"/>
              <a:gd name="connsiteX2" fmla="*/ 0 w 5622702"/>
              <a:gd name="connsiteY2" fmla="*/ 0 h 3682079"/>
              <a:gd name="connsiteX3" fmla="*/ 4946237 w 5622702"/>
              <a:gd name="connsiteY3" fmla="*/ 0 h 3682079"/>
              <a:gd name="connsiteX4" fmla="*/ 5622703 w 5622702"/>
              <a:gd name="connsiteY4" fmla="*/ 970121 h 368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682079">
                <a:moveTo>
                  <a:pt x="5622703" y="3682079"/>
                </a:moveTo>
                <a:lnTo>
                  <a:pt x="0" y="3682079"/>
                </a:lnTo>
                <a:lnTo>
                  <a:pt x="0" y="0"/>
                </a:lnTo>
                <a:lnTo>
                  <a:pt x="4946237" y="0"/>
                </a:lnTo>
                <a:lnTo>
                  <a:pt x="5622703" y="970121"/>
                </a:lnTo>
                <a:close/>
              </a:path>
            </a:pathLst>
          </a:custGeom>
          <a:solidFill>
            <a:schemeClr val="accent3"/>
          </a:solid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9D62B026-E436-4FA3-8BA9-F5C6B321CE77}"/>
              </a:ext>
            </a:extLst>
          </p:cNvPr>
          <p:cNvSpPr>
            <a:spLocks noGrp="1"/>
          </p:cNvSpPr>
          <p:nvPr>
            <p:ph type="title"/>
          </p:nvPr>
        </p:nvSpPr>
        <p:spPr>
          <a:xfrm>
            <a:off x="5510399" y="2193926"/>
            <a:ext cx="4471802" cy="774574"/>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44EEC8-5224-4EE5-8817-958CF078DFE7}"/>
              </a:ext>
            </a:extLst>
          </p:cNvPr>
          <p:cNvSpPr>
            <a:spLocks noGrp="1"/>
          </p:cNvSpPr>
          <p:nvPr>
            <p:ph type="body" sz="half" idx="2"/>
          </p:nvPr>
        </p:nvSpPr>
        <p:spPr>
          <a:xfrm>
            <a:off x="5510399" y="3203700"/>
            <a:ext cx="4471802" cy="1749300"/>
          </a:xfrm>
        </p:spPr>
        <p:txBody>
          <a:bodyPr/>
          <a:lstStyle>
            <a:lvl1pPr marL="285750" indent="-285750">
              <a:lnSpc>
                <a:spcPct val="100000"/>
              </a:lnSpc>
              <a:buFont typeface="Arial" panose="020B0604020202020204" pitchFamily="34" charset="0"/>
              <a:buChar char="•"/>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solidFill>
                  <a:schemeClr val="accent2">
                    <a:lumMod val="40000"/>
                    <a:lumOff val="60000"/>
                  </a:schemeClr>
                </a:solidFill>
              </a:defRPr>
            </a:lvl1pPr>
          </a:lstStyle>
          <a:p>
            <a:r>
              <a:rPr lang="en-US" dirty="0"/>
              <a:t>20XX</a:t>
            </a:r>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dirty="0"/>
              <a:t>Presentation title</a:t>
            </a:r>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5950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433" name="Freeform: Shape 432">
            <a:extLst>
              <a:ext uri="{FF2B5EF4-FFF2-40B4-BE49-F238E27FC236}">
                <a16:creationId xmlns:a16="http://schemas.microsoft.com/office/drawing/2014/main" id="{1B89943A-B7A8-43AC-BB9A-BB0BF3C24434}"/>
              </a:ext>
              <a:ext uri="{C183D7F6-B498-43B3-948B-1728B52AA6E4}">
                <adec:decorative xmlns:adec="http://schemas.microsoft.com/office/drawing/2017/decorative" val="1"/>
              </a:ext>
            </a:extLst>
          </p:cNvPr>
          <p:cNvSpPr/>
          <p:nvPr userDrawn="1"/>
        </p:nvSpPr>
        <p:spPr>
          <a:xfrm>
            <a:off x="847575" y="1398372"/>
            <a:ext cx="5622703" cy="2883886"/>
          </a:xfrm>
          <a:custGeom>
            <a:avLst/>
            <a:gdLst>
              <a:gd name="connsiteX0" fmla="*/ 0 w 5622703"/>
              <a:gd name="connsiteY0" fmla="*/ 0 h 2883886"/>
              <a:gd name="connsiteX1" fmla="*/ 4946237 w 5622703"/>
              <a:gd name="connsiteY1" fmla="*/ 0 h 2883886"/>
              <a:gd name="connsiteX2" fmla="*/ 5622703 w 5622703"/>
              <a:gd name="connsiteY2" fmla="*/ 970121 h 2883886"/>
              <a:gd name="connsiteX3" fmla="*/ 5622703 w 5622703"/>
              <a:gd name="connsiteY3" fmla="*/ 2883886 h 2883886"/>
              <a:gd name="connsiteX4" fmla="*/ 0 w 5622703"/>
              <a:gd name="connsiteY4" fmla="*/ 2883886 h 2883886"/>
              <a:gd name="connsiteX5" fmla="*/ 0 w 5622703"/>
              <a:gd name="connsiteY5" fmla="*/ 0 h 28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703" h="2883886">
                <a:moveTo>
                  <a:pt x="0" y="0"/>
                </a:moveTo>
                <a:lnTo>
                  <a:pt x="4946237" y="0"/>
                </a:lnTo>
                <a:lnTo>
                  <a:pt x="5622703" y="970121"/>
                </a:lnTo>
                <a:lnTo>
                  <a:pt x="5622703" y="2883886"/>
                </a:lnTo>
                <a:lnTo>
                  <a:pt x="0" y="2883886"/>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pc="150" baseline="0"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309091" y="2582092"/>
            <a:ext cx="4604287" cy="1215208"/>
          </a:xfrm>
        </p:spPr>
        <p:txBody>
          <a:bodyPr anchor="b">
            <a:normAutofit/>
          </a:bodyPr>
          <a:lstStyle>
            <a:lvl1pPr>
              <a:defRPr sz="4000" spc="150" baseline="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9165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ntent left">
    <p:bg>
      <p:bgPr>
        <a:solidFill>
          <a:schemeClr val="accent4"/>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78C1507A-4F83-4F33-909C-A26ACB3DE595}"/>
              </a:ext>
              <a:ext uri="{C183D7F6-B498-43B3-948B-1728B52AA6E4}">
                <adec:decorative xmlns:adec="http://schemas.microsoft.com/office/drawing/2017/decorative" val="1"/>
              </a:ext>
            </a:extLst>
          </p:cNvPr>
          <p:cNvSpPr/>
          <p:nvPr userDrawn="1"/>
        </p:nvSpPr>
        <p:spPr>
          <a:xfrm>
            <a:off x="842516"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Title 1">
            <a:extLst>
              <a:ext uri="{FF2B5EF4-FFF2-40B4-BE49-F238E27FC236}">
                <a16:creationId xmlns:a16="http://schemas.microsoft.com/office/drawing/2014/main" id="{599F637F-0D07-4A8F-9090-329A9D3CDA4B}"/>
              </a:ext>
            </a:extLst>
          </p:cNvPr>
          <p:cNvSpPr>
            <a:spLocks noGrp="1"/>
          </p:cNvSpPr>
          <p:nvPr>
            <p:ph type="title"/>
          </p:nvPr>
        </p:nvSpPr>
        <p:spPr>
          <a:xfrm>
            <a:off x="1299716" y="1362807"/>
            <a:ext cx="2971800" cy="102120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4" name="Content Placeholder 14">
            <a:extLst>
              <a:ext uri="{FF2B5EF4-FFF2-40B4-BE49-F238E27FC236}">
                <a16:creationId xmlns:a16="http://schemas.microsoft.com/office/drawing/2014/main" id="{CA12D3AB-7BE5-41FE-A3A6-FA101E28CF9E}"/>
              </a:ext>
            </a:extLst>
          </p:cNvPr>
          <p:cNvSpPr>
            <a:spLocks noGrp="1"/>
          </p:cNvSpPr>
          <p:nvPr>
            <p:ph sz="quarter" idx="15"/>
          </p:nvPr>
        </p:nvSpPr>
        <p:spPr>
          <a:xfrm>
            <a:off x="1305049" y="264793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3" name="Content Placeholder 3">
            <a:extLst>
              <a:ext uri="{FF2B5EF4-FFF2-40B4-BE49-F238E27FC236}">
                <a16:creationId xmlns:a16="http://schemas.microsoft.com/office/drawing/2014/main" id="{583DBFE0-EF3C-40F9-A951-0474200E4988}"/>
              </a:ext>
            </a:extLst>
          </p:cNvPr>
          <p:cNvSpPr>
            <a:spLocks noGrp="1"/>
          </p:cNvSpPr>
          <p:nvPr>
            <p:ph sz="half" idx="2"/>
          </p:nvPr>
        </p:nvSpPr>
        <p:spPr>
          <a:xfrm>
            <a:off x="1305048" y="302965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6" name="Content Placeholder 14">
            <a:extLst>
              <a:ext uri="{FF2B5EF4-FFF2-40B4-BE49-F238E27FC236}">
                <a16:creationId xmlns:a16="http://schemas.microsoft.com/office/drawing/2014/main" id="{D62664C9-CD4D-43A7-B50A-EE711D4C2628}"/>
              </a:ext>
            </a:extLst>
          </p:cNvPr>
          <p:cNvSpPr>
            <a:spLocks noGrp="1"/>
          </p:cNvSpPr>
          <p:nvPr>
            <p:ph sz="quarter" idx="17"/>
          </p:nvPr>
        </p:nvSpPr>
        <p:spPr>
          <a:xfrm>
            <a:off x="1305049" y="367301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5" name="Content Placeholder 3">
            <a:extLst>
              <a:ext uri="{FF2B5EF4-FFF2-40B4-BE49-F238E27FC236}">
                <a16:creationId xmlns:a16="http://schemas.microsoft.com/office/drawing/2014/main" id="{F3BA3C3B-3C9F-49A8-AF29-A47B50B97045}"/>
              </a:ext>
            </a:extLst>
          </p:cNvPr>
          <p:cNvSpPr>
            <a:spLocks noGrp="1"/>
          </p:cNvSpPr>
          <p:nvPr>
            <p:ph sz="half" idx="16"/>
          </p:nvPr>
        </p:nvSpPr>
        <p:spPr>
          <a:xfrm>
            <a:off x="1305048" y="405473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8" name="Content Placeholder 14">
            <a:extLst>
              <a:ext uri="{FF2B5EF4-FFF2-40B4-BE49-F238E27FC236}">
                <a16:creationId xmlns:a16="http://schemas.microsoft.com/office/drawing/2014/main" id="{329B99E8-4169-4648-9F3D-549F4CF48A7B}"/>
              </a:ext>
            </a:extLst>
          </p:cNvPr>
          <p:cNvSpPr>
            <a:spLocks noGrp="1"/>
          </p:cNvSpPr>
          <p:nvPr>
            <p:ph sz="quarter" idx="19"/>
          </p:nvPr>
        </p:nvSpPr>
        <p:spPr>
          <a:xfrm>
            <a:off x="1305049" y="4672687"/>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Click to edit Master text styles</a:t>
            </a:r>
          </a:p>
        </p:txBody>
      </p:sp>
      <p:sp>
        <p:nvSpPr>
          <p:cNvPr id="247" name="Content Placeholder 3">
            <a:extLst>
              <a:ext uri="{FF2B5EF4-FFF2-40B4-BE49-F238E27FC236}">
                <a16:creationId xmlns:a16="http://schemas.microsoft.com/office/drawing/2014/main" id="{D05F737A-03E7-4739-A057-CE7A13643393}"/>
              </a:ext>
            </a:extLst>
          </p:cNvPr>
          <p:cNvSpPr>
            <a:spLocks noGrp="1"/>
          </p:cNvSpPr>
          <p:nvPr>
            <p:ph sz="half" idx="18"/>
          </p:nvPr>
        </p:nvSpPr>
        <p:spPr>
          <a:xfrm>
            <a:off x="1305048" y="5054400"/>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97" name="Picture Placeholder 96">
            <a:extLst>
              <a:ext uri="{FF2B5EF4-FFF2-40B4-BE49-F238E27FC236}">
                <a16:creationId xmlns:a16="http://schemas.microsoft.com/office/drawing/2014/main" id="{99EC6D75-2B58-4F7C-8190-3EBBD2FB3E23}"/>
              </a:ext>
            </a:extLst>
          </p:cNvPr>
          <p:cNvSpPr>
            <a:spLocks noGrp="1"/>
          </p:cNvSpPr>
          <p:nvPr>
            <p:ph type="pic" sz="quarter" idx="20"/>
          </p:nvPr>
        </p:nvSpPr>
        <p:spPr>
          <a:xfrm>
            <a:off x="3419475" y="-15875"/>
            <a:ext cx="7929563" cy="5718175"/>
          </a:xfrm>
          <a:custGeom>
            <a:avLst/>
            <a:gdLst>
              <a:gd name="connsiteX0" fmla="*/ 0 w 7929563"/>
              <a:gd name="connsiteY0" fmla="*/ 0 h 5718175"/>
              <a:gd name="connsiteX1" fmla="*/ 7929563 w 7929563"/>
              <a:gd name="connsiteY1" fmla="*/ 0 h 5718175"/>
              <a:gd name="connsiteX2" fmla="*/ 7929563 w 7929563"/>
              <a:gd name="connsiteY2" fmla="*/ 5718175 h 5718175"/>
              <a:gd name="connsiteX3" fmla="*/ 1495305 w 7929563"/>
              <a:gd name="connsiteY3" fmla="*/ 5718175 h 5718175"/>
              <a:gd name="connsiteX4" fmla="*/ 1495305 w 7929563"/>
              <a:gd name="connsiteY4" fmla="*/ 3778915 h 5718175"/>
              <a:gd name="connsiteX5" fmla="*/ 1495305 w 7929563"/>
              <a:gd name="connsiteY5" fmla="*/ 3443635 h 5718175"/>
              <a:gd name="connsiteX6" fmla="*/ 1495305 w 7929563"/>
              <a:gd name="connsiteY6" fmla="*/ 1667032 h 5718175"/>
              <a:gd name="connsiteX7" fmla="*/ 818839 w 7929563"/>
              <a:gd name="connsiteY7" fmla="*/ 696911 h 5718175"/>
              <a:gd name="connsiteX8" fmla="*/ 0 w 7929563"/>
              <a:gd name="connsiteY8" fmla="*/ 696911 h 57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63" h="5718175">
                <a:moveTo>
                  <a:pt x="0" y="0"/>
                </a:moveTo>
                <a:lnTo>
                  <a:pt x="7929563" y="0"/>
                </a:lnTo>
                <a:lnTo>
                  <a:pt x="7929563" y="5718175"/>
                </a:lnTo>
                <a:lnTo>
                  <a:pt x="1495305" y="5718175"/>
                </a:lnTo>
                <a:lnTo>
                  <a:pt x="1495305" y="3778915"/>
                </a:lnTo>
                <a:lnTo>
                  <a:pt x="1495305" y="3443635"/>
                </a:lnTo>
                <a:lnTo>
                  <a:pt x="1495305" y="1667032"/>
                </a:lnTo>
                <a:lnTo>
                  <a:pt x="818839" y="696911"/>
                </a:lnTo>
                <a:lnTo>
                  <a:pt x="0" y="696911"/>
                </a:lnTo>
                <a:close/>
              </a:path>
            </a:pathLst>
          </a:custGeom>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a:xfrm>
            <a:off x="6040226"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a:xfrm>
            <a:off x="10375900" y="6332478"/>
            <a:ext cx="977900" cy="388997"/>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793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04C7AFD5-89D3-4177-BF5C-A0BF942B7702}"/>
              </a:ext>
            </a:extLst>
          </p:cNvPr>
          <p:cNvSpPr>
            <a:spLocks noGrp="1"/>
          </p:cNvSpPr>
          <p:nvPr>
            <p:ph sz="quarter" idx="18"/>
          </p:nvPr>
        </p:nvSpPr>
        <p:spPr>
          <a:xfrm>
            <a:off x="838199"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hasCustomPrompt="1"/>
          </p:nvPr>
        </p:nvSpPr>
        <p:spPr>
          <a:xfrm>
            <a:off x="838199"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65666"/>
            <a:ext cx="3107878" cy="1139824"/>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0" name="Content Placeholder 14">
            <a:extLst>
              <a:ext uri="{FF2B5EF4-FFF2-40B4-BE49-F238E27FC236}">
                <a16:creationId xmlns:a16="http://schemas.microsoft.com/office/drawing/2014/main" id="{A54A8FB3-5F63-4B0A-9A00-36A18D9B29C7}"/>
              </a:ext>
            </a:extLst>
          </p:cNvPr>
          <p:cNvSpPr>
            <a:spLocks noGrp="1"/>
          </p:cNvSpPr>
          <p:nvPr>
            <p:ph sz="quarter" idx="20"/>
          </p:nvPr>
        </p:nvSpPr>
        <p:spPr>
          <a:xfrm>
            <a:off x="452324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hasCustomPrompt="1"/>
          </p:nvPr>
        </p:nvSpPr>
        <p:spPr>
          <a:xfrm>
            <a:off x="452324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9" name="Content Placeholder 14">
            <a:extLst>
              <a:ext uri="{FF2B5EF4-FFF2-40B4-BE49-F238E27FC236}">
                <a16:creationId xmlns:a16="http://schemas.microsoft.com/office/drawing/2014/main" id="{CE3F1DA8-9532-4476-AA8C-B880092124D8}"/>
              </a:ext>
            </a:extLst>
          </p:cNvPr>
          <p:cNvSpPr>
            <a:spLocks noGrp="1"/>
          </p:cNvSpPr>
          <p:nvPr>
            <p:ph sz="quarter" idx="19"/>
          </p:nvPr>
        </p:nvSpPr>
        <p:spPr>
          <a:xfrm>
            <a:off x="819745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Click to edit Master text styles</a:t>
            </a:r>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hasCustomPrompt="1"/>
          </p:nvPr>
        </p:nvSpPr>
        <p:spPr>
          <a:xfrm>
            <a:off x="819745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dirty="0"/>
              <a:t>Presentation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428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5" r:id="rId4"/>
    <p:sldLayoutId id="2147483665" r:id="rId5"/>
    <p:sldLayoutId id="2147483666" r:id="rId6"/>
    <p:sldLayoutId id="2147483651" r:id="rId7"/>
    <p:sldLayoutId id="2147483667" r:id="rId8"/>
    <p:sldLayoutId id="2147483680" r:id="rId9"/>
    <p:sldLayoutId id="2147483678" r:id="rId10"/>
    <p:sldLayoutId id="2147483679" r:id="rId11"/>
    <p:sldLayoutId id="2147483673" r:id="rId12"/>
    <p:sldLayoutId id="2147483682" r:id="rId13"/>
    <p:sldLayoutId id="2147483652" r:id="rId14"/>
    <p:sldLayoutId id="2147483664" r:id="rId15"/>
    <p:sldLayoutId id="2147483672" r:id="rId16"/>
    <p:sldLayoutId id="2147483681" r:id="rId17"/>
    <p:sldLayoutId id="2147483654" r:id="rId18"/>
    <p:sldLayoutId id="2147483650"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upgrader.gapminder.org/t/refuge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249629" y="1809325"/>
            <a:ext cx="4236720" cy="1356360"/>
          </a:xfrm>
        </p:spPr>
        <p:txBody>
          <a:bodyPr/>
          <a:lstStyle/>
          <a:p>
            <a:r>
              <a:rPr lang="en-US" b="1" dirty="0">
                <a:solidFill>
                  <a:schemeClr val="accent4"/>
                </a:solidFill>
                <a:latin typeface="+mn-lt"/>
              </a:rPr>
              <a:t>SOLM171</a:t>
            </a:r>
            <a:br>
              <a:rPr lang="en-US" b="1" dirty="0">
                <a:solidFill>
                  <a:schemeClr val="accent4"/>
                </a:solidFill>
                <a:latin typeface="+mn-lt"/>
              </a:rPr>
            </a:br>
            <a:r>
              <a:rPr lang="en-US" b="1" dirty="0">
                <a:solidFill>
                  <a:schemeClr val="accent4"/>
                </a:solidFill>
                <a:latin typeface="+mn-lt"/>
              </a:rPr>
              <a:t>International Refugee Law</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249629" y="3165685"/>
            <a:ext cx="4876800" cy="701040"/>
          </a:xfrm>
        </p:spPr>
        <p:txBody>
          <a:bodyPr>
            <a:normAutofit fontScale="92500" lnSpcReduction="10000"/>
          </a:bodyPr>
          <a:lstStyle/>
          <a:p>
            <a:r>
              <a:rPr lang="en-US" b="1" dirty="0">
                <a:solidFill>
                  <a:schemeClr val="accent4"/>
                </a:solidFill>
              </a:rPr>
              <a:t>Ellen Allde</a:t>
            </a:r>
          </a:p>
          <a:p>
            <a:r>
              <a:rPr lang="en-US" b="1" dirty="0">
                <a:solidFill>
                  <a:schemeClr val="accent4"/>
                </a:solidFill>
              </a:rPr>
              <a:t>Mondays 9.00 – 12.00</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810F-2FB9-4B74-BFD4-2FA67F4A326D}"/>
              </a:ext>
            </a:extLst>
          </p:cNvPr>
          <p:cNvSpPr>
            <a:spLocks noGrp="1"/>
          </p:cNvSpPr>
          <p:nvPr>
            <p:ph type="title"/>
          </p:nvPr>
        </p:nvSpPr>
        <p:spPr/>
        <p:txBody>
          <a:bodyPr/>
          <a:lstStyle/>
          <a:p>
            <a:r>
              <a:rPr lang="en-US" b="1" dirty="0">
                <a:latin typeface="+mn-lt"/>
              </a:rPr>
              <a:t>The disjunctive logics of the refugee regime</a:t>
            </a:r>
            <a:endParaRPr lang="en-US" dirty="0">
              <a:latin typeface="+mn-lt"/>
            </a:endParaRPr>
          </a:p>
        </p:txBody>
      </p:sp>
      <p:sp>
        <p:nvSpPr>
          <p:cNvPr id="13" name="Content Placeholder 12">
            <a:extLst>
              <a:ext uri="{FF2B5EF4-FFF2-40B4-BE49-F238E27FC236}">
                <a16:creationId xmlns:a16="http://schemas.microsoft.com/office/drawing/2014/main" id="{9FAC9E74-D33A-4C9B-A583-65DFF65C2F61}"/>
              </a:ext>
            </a:extLst>
          </p:cNvPr>
          <p:cNvSpPr>
            <a:spLocks noGrp="1"/>
          </p:cNvSpPr>
          <p:nvPr>
            <p:ph type="body" sz="quarter" idx="15"/>
          </p:nvPr>
        </p:nvSpPr>
        <p:spPr/>
        <p:txBody>
          <a:bodyPr>
            <a:normAutofit/>
          </a:bodyPr>
          <a:lstStyle/>
          <a:p>
            <a:r>
              <a:rPr lang="en-ZA" sz="2000" b="1" noProof="1"/>
              <a:t>Statism</a:t>
            </a:r>
            <a:endParaRPr lang="en-US" sz="2000" b="1" dirty="0"/>
          </a:p>
        </p:txBody>
      </p:sp>
      <p:sp>
        <p:nvSpPr>
          <p:cNvPr id="16" name="Content Placeholder 15">
            <a:extLst>
              <a:ext uri="{FF2B5EF4-FFF2-40B4-BE49-F238E27FC236}">
                <a16:creationId xmlns:a16="http://schemas.microsoft.com/office/drawing/2014/main" id="{0B8DE5DF-1123-4267-AFB2-5AB34F44C481}"/>
              </a:ext>
            </a:extLst>
          </p:cNvPr>
          <p:cNvSpPr>
            <a:spLocks noGrp="1"/>
          </p:cNvSpPr>
          <p:nvPr>
            <p:ph type="body" sz="quarter" idx="20"/>
          </p:nvPr>
        </p:nvSpPr>
        <p:spPr>
          <a:xfrm>
            <a:off x="3738732" y="2378452"/>
            <a:ext cx="1503785" cy="750828"/>
          </a:xfrm>
        </p:spPr>
        <p:txBody>
          <a:bodyPr/>
          <a:lstStyle/>
          <a:p>
            <a:r>
              <a:rPr lang="en-US" sz="1600" b="1" dirty="0"/>
              <a:t>Legal obligation</a:t>
            </a:r>
          </a:p>
        </p:txBody>
      </p:sp>
      <p:sp>
        <p:nvSpPr>
          <p:cNvPr id="12" name="Text Placeholder 11">
            <a:extLst>
              <a:ext uri="{FF2B5EF4-FFF2-40B4-BE49-F238E27FC236}">
                <a16:creationId xmlns:a16="http://schemas.microsoft.com/office/drawing/2014/main" id="{DF95AFED-5D09-5FF3-ED36-DBA24AE13690}"/>
              </a:ext>
            </a:extLst>
          </p:cNvPr>
          <p:cNvSpPr>
            <a:spLocks noGrp="1"/>
          </p:cNvSpPr>
          <p:nvPr>
            <p:ph type="body" sz="quarter" idx="26"/>
          </p:nvPr>
        </p:nvSpPr>
        <p:spPr/>
        <p:txBody>
          <a:bodyPr/>
          <a:lstStyle/>
          <a:p>
            <a:r>
              <a:rPr lang="en-GB" dirty="0"/>
              <a:t>National Security</a:t>
            </a:r>
          </a:p>
        </p:txBody>
      </p:sp>
      <p:sp>
        <p:nvSpPr>
          <p:cNvPr id="11" name="Text Placeholder 10">
            <a:extLst>
              <a:ext uri="{FF2B5EF4-FFF2-40B4-BE49-F238E27FC236}">
                <a16:creationId xmlns:a16="http://schemas.microsoft.com/office/drawing/2014/main" id="{579FFBCB-7B4D-A980-5E12-8BA518122D39}"/>
              </a:ext>
            </a:extLst>
          </p:cNvPr>
          <p:cNvSpPr>
            <a:spLocks noGrp="1"/>
          </p:cNvSpPr>
          <p:nvPr>
            <p:ph type="body" sz="quarter" idx="25"/>
          </p:nvPr>
        </p:nvSpPr>
        <p:spPr>
          <a:xfrm>
            <a:off x="1879600" y="3429001"/>
            <a:ext cx="1879253" cy="591854"/>
          </a:xfrm>
        </p:spPr>
        <p:txBody>
          <a:bodyPr/>
          <a:lstStyle/>
          <a:p>
            <a:r>
              <a:rPr lang="en-GB" sz="2000" b="1" dirty="0"/>
              <a:t>International</a:t>
            </a:r>
          </a:p>
        </p:txBody>
      </p:sp>
      <p:sp>
        <p:nvSpPr>
          <p:cNvPr id="15" name="Content Placeholder 14">
            <a:extLst>
              <a:ext uri="{FF2B5EF4-FFF2-40B4-BE49-F238E27FC236}">
                <a16:creationId xmlns:a16="http://schemas.microsoft.com/office/drawing/2014/main" id="{3C005645-8A71-463E-9E76-0982C45A22F5}"/>
              </a:ext>
            </a:extLst>
          </p:cNvPr>
          <p:cNvSpPr>
            <a:spLocks noGrp="1"/>
          </p:cNvSpPr>
          <p:nvPr>
            <p:ph type="body" sz="quarter" idx="19"/>
          </p:nvPr>
        </p:nvSpPr>
        <p:spPr/>
        <p:txBody>
          <a:bodyPr>
            <a:normAutofit/>
          </a:bodyPr>
          <a:lstStyle/>
          <a:p>
            <a:r>
              <a:rPr lang="en-ZA" sz="2000" b="1" noProof="1"/>
              <a:t>National</a:t>
            </a:r>
            <a:endParaRPr lang="en-US" b="1" dirty="0"/>
          </a:p>
        </p:txBody>
      </p:sp>
      <p:sp>
        <p:nvSpPr>
          <p:cNvPr id="5" name="Text Placeholder 4">
            <a:extLst>
              <a:ext uri="{FF2B5EF4-FFF2-40B4-BE49-F238E27FC236}">
                <a16:creationId xmlns:a16="http://schemas.microsoft.com/office/drawing/2014/main" id="{DF4037D7-2637-8ED1-B2E1-544008CE6643}"/>
              </a:ext>
            </a:extLst>
          </p:cNvPr>
          <p:cNvSpPr>
            <a:spLocks noGrp="1"/>
          </p:cNvSpPr>
          <p:nvPr>
            <p:ph type="body" sz="quarter" idx="22"/>
          </p:nvPr>
        </p:nvSpPr>
        <p:spPr>
          <a:xfrm>
            <a:off x="4120298" y="4214517"/>
            <a:ext cx="1416902" cy="641777"/>
          </a:xfrm>
        </p:spPr>
        <p:txBody>
          <a:bodyPr/>
          <a:lstStyle/>
          <a:p>
            <a:r>
              <a:rPr lang="en-GB" sz="1400" b="1" dirty="0"/>
              <a:t>Humanitarian necessity</a:t>
            </a:r>
          </a:p>
        </p:txBody>
      </p:sp>
      <p:sp>
        <p:nvSpPr>
          <p:cNvPr id="3" name="Text Placeholder 2">
            <a:extLst>
              <a:ext uri="{FF2B5EF4-FFF2-40B4-BE49-F238E27FC236}">
                <a16:creationId xmlns:a16="http://schemas.microsoft.com/office/drawing/2014/main" id="{BFC200A5-0373-1763-5BB2-D8E000E1D3F6}"/>
              </a:ext>
            </a:extLst>
          </p:cNvPr>
          <p:cNvSpPr>
            <a:spLocks noGrp="1"/>
          </p:cNvSpPr>
          <p:nvPr>
            <p:ph type="body" sz="quarter" idx="21"/>
          </p:nvPr>
        </p:nvSpPr>
        <p:spPr>
          <a:xfrm>
            <a:off x="2915384" y="5292683"/>
            <a:ext cx="1565176" cy="492025"/>
          </a:xfrm>
        </p:spPr>
        <p:txBody>
          <a:bodyPr/>
          <a:lstStyle/>
          <a:p>
            <a:r>
              <a:rPr lang="en-GB" sz="1600" b="1" dirty="0"/>
              <a:t>Decoloniality</a:t>
            </a:r>
          </a:p>
        </p:txBody>
      </p:sp>
      <p:sp>
        <p:nvSpPr>
          <p:cNvPr id="9" name="Text Placeholder 8">
            <a:extLst>
              <a:ext uri="{FF2B5EF4-FFF2-40B4-BE49-F238E27FC236}">
                <a16:creationId xmlns:a16="http://schemas.microsoft.com/office/drawing/2014/main" id="{4D0FDA27-87B5-FDB0-C2AD-BFB4C864F20C}"/>
              </a:ext>
            </a:extLst>
          </p:cNvPr>
          <p:cNvSpPr>
            <a:spLocks noGrp="1"/>
          </p:cNvSpPr>
          <p:nvPr>
            <p:ph type="body" sz="quarter" idx="23"/>
          </p:nvPr>
        </p:nvSpPr>
        <p:spPr/>
        <p:txBody>
          <a:bodyPr/>
          <a:lstStyle/>
          <a:p>
            <a:r>
              <a:rPr lang="en-GB" sz="1800" b="1" dirty="0"/>
              <a:t>Charity</a:t>
            </a:r>
          </a:p>
        </p:txBody>
      </p:sp>
      <p:sp>
        <p:nvSpPr>
          <p:cNvPr id="14" name="Content Placeholder 13">
            <a:extLst>
              <a:ext uri="{FF2B5EF4-FFF2-40B4-BE49-F238E27FC236}">
                <a16:creationId xmlns:a16="http://schemas.microsoft.com/office/drawing/2014/main" id="{D58AA783-BA5C-4D9E-92E7-17D180B2359B}"/>
              </a:ext>
            </a:extLst>
          </p:cNvPr>
          <p:cNvSpPr>
            <a:spLocks noGrp="1"/>
          </p:cNvSpPr>
          <p:nvPr>
            <p:ph type="body" sz="quarter" idx="17"/>
          </p:nvPr>
        </p:nvSpPr>
        <p:spPr>
          <a:xfrm>
            <a:off x="5171879" y="5447654"/>
            <a:ext cx="2225083" cy="698330"/>
          </a:xfrm>
        </p:spPr>
        <p:txBody>
          <a:bodyPr>
            <a:normAutofit/>
          </a:bodyPr>
          <a:lstStyle/>
          <a:p>
            <a:r>
              <a:rPr lang="en-US" sz="1800" b="1" dirty="0"/>
              <a:t>Cosmopolitanism</a:t>
            </a:r>
          </a:p>
        </p:txBody>
      </p:sp>
      <p:sp>
        <p:nvSpPr>
          <p:cNvPr id="8" name="Slide Number Placeholder 7">
            <a:extLst>
              <a:ext uri="{FF2B5EF4-FFF2-40B4-BE49-F238E27FC236}">
                <a16:creationId xmlns:a16="http://schemas.microsoft.com/office/drawing/2014/main" id="{EABB8EA9-DDE9-464C-8277-3961E2074AA0}"/>
              </a:ext>
            </a:extLst>
          </p:cNvPr>
          <p:cNvSpPr>
            <a:spLocks noGrp="1"/>
          </p:cNvSpPr>
          <p:nvPr>
            <p:ph type="sldNum" sz="quarter" idx="27"/>
          </p:nvPr>
        </p:nvSpPr>
        <p:spPr/>
        <p:txBody>
          <a:bodyPr/>
          <a:lstStyle/>
          <a:p>
            <a:fld id="{B5CEABB6-07DC-46E8-9B57-56EC44A396E5}" type="slidenum">
              <a:rPr lang="en-US" smtClean="0"/>
              <a:pPr/>
              <a:t>10</a:t>
            </a:fld>
            <a:endParaRPr lang="en-US" dirty="0"/>
          </a:p>
        </p:txBody>
      </p:sp>
      <p:cxnSp>
        <p:nvCxnSpPr>
          <p:cNvPr id="23" name="Straight Connector 22">
            <a:extLst>
              <a:ext uri="{FF2B5EF4-FFF2-40B4-BE49-F238E27FC236}">
                <a16:creationId xmlns:a16="http://schemas.microsoft.com/office/drawing/2014/main" id="{4B674FBC-3F2A-6DCA-ECE8-DD008F13D00F}"/>
              </a:ext>
            </a:extLst>
          </p:cNvPr>
          <p:cNvCxnSpPr>
            <a:stCxn id="5" idx="3"/>
            <a:endCxn id="12" idx="1"/>
          </p:cNvCxnSpPr>
          <p:nvPr/>
        </p:nvCxnSpPr>
        <p:spPr>
          <a:xfrm flipV="1">
            <a:off x="5537200" y="2693551"/>
            <a:ext cx="1221697" cy="1841855"/>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98C33468-4FC8-7DEA-FDE8-8B06FD63B4A7}"/>
              </a:ext>
            </a:extLst>
          </p:cNvPr>
          <p:cNvCxnSpPr>
            <a:stCxn id="16" idx="3"/>
            <a:endCxn id="9" idx="0"/>
          </p:cNvCxnSpPr>
          <p:nvPr/>
        </p:nvCxnSpPr>
        <p:spPr>
          <a:xfrm>
            <a:off x="5242517" y="2753866"/>
            <a:ext cx="1901787" cy="1567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B2A7F1-98D3-887B-E3B8-000CCFED8E8C}"/>
              </a:ext>
            </a:extLst>
          </p:cNvPr>
          <p:cNvCxnSpPr>
            <a:stCxn id="16" idx="3"/>
            <a:endCxn id="9" idx="0"/>
          </p:cNvCxnSpPr>
          <p:nvPr/>
        </p:nvCxnSpPr>
        <p:spPr>
          <a:xfrm>
            <a:off x="5242517" y="2753866"/>
            <a:ext cx="1901787" cy="1567922"/>
          </a:xfrm>
          <a:prstGeom prst="line">
            <a:avLst/>
          </a:prstGeom>
        </p:spPr>
        <p:style>
          <a:lnRef idx="1">
            <a:schemeClr val="accent3"/>
          </a:lnRef>
          <a:fillRef idx="0">
            <a:schemeClr val="accent3"/>
          </a:fillRef>
          <a:effectRef idx="0">
            <a:schemeClr val="accent3"/>
          </a:effectRef>
          <a:fontRef idx="minor">
            <a:schemeClr val="tx1"/>
          </a:fontRef>
        </p:style>
      </p:cxnSp>
      <p:sp>
        <p:nvSpPr>
          <p:cNvPr id="31" name="Text Placeholder 10">
            <a:extLst>
              <a:ext uri="{FF2B5EF4-FFF2-40B4-BE49-F238E27FC236}">
                <a16:creationId xmlns:a16="http://schemas.microsoft.com/office/drawing/2014/main" id="{3E52E637-E615-229B-6A6D-8898F0FEB8D4}"/>
              </a:ext>
            </a:extLst>
          </p:cNvPr>
          <p:cNvSpPr txBox="1">
            <a:spLocks/>
          </p:cNvSpPr>
          <p:nvPr/>
        </p:nvSpPr>
        <p:spPr>
          <a:xfrm>
            <a:off x="7853680" y="5947058"/>
            <a:ext cx="2966720" cy="591854"/>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400" kern="1200" cap="none" spc="0" baseline="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mn-lt"/>
              </a:rPr>
              <a:t>Is it that simple?</a:t>
            </a:r>
          </a:p>
        </p:txBody>
      </p:sp>
    </p:spTree>
    <p:extLst>
      <p:ext uri="{BB962C8B-B14F-4D97-AF65-F5344CB8AC3E}">
        <p14:creationId xmlns:p14="http://schemas.microsoft.com/office/powerpoint/2010/main" val="227949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549-9381-E7DE-018D-49E992E5A4D6}"/>
              </a:ext>
            </a:extLst>
          </p:cNvPr>
          <p:cNvSpPr>
            <a:spLocks noGrp="1"/>
          </p:cNvSpPr>
          <p:nvPr>
            <p:ph type="title"/>
          </p:nvPr>
        </p:nvSpPr>
        <p:spPr>
          <a:xfrm>
            <a:off x="557300" y="721869"/>
            <a:ext cx="2762097" cy="823913"/>
          </a:xfrm>
          <a:ln w="28575">
            <a:solidFill>
              <a:schemeClr val="tx2">
                <a:lumMod val="75000"/>
              </a:schemeClr>
            </a:solidFill>
          </a:ln>
        </p:spPr>
        <p:txBody>
          <a:bodyPr/>
          <a:lstStyle/>
          <a:p>
            <a:r>
              <a:rPr lang="en-GB" b="1" dirty="0">
                <a:solidFill>
                  <a:schemeClr val="tx1"/>
                </a:solidFill>
                <a:latin typeface="+mn-lt"/>
              </a:rPr>
              <a:t>Statist</a:t>
            </a:r>
          </a:p>
        </p:txBody>
      </p:sp>
      <p:sp>
        <p:nvSpPr>
          <p:cNvPr id="3" name="Content Placeholder 2">
            <a:extLst>
              <a:ext uri="{FF2B5EF4-FFF2-40B4-BE49-F238E27FC236}">
                <a16:creationId xmlns:a16="http://schemas.microsoft.com/office/drawing/2014/main" id="{B75EF5AF-2997-0D00-CA69-B308C74F9459}"/>
              </a:ext>
            </a:extLst>
          </p:cNvPr>
          <p:cNvSpPr>
            <a:spLocks noGrp="1"/>
          </p:cNvSpPr>
          <p:nvPr>
            <p:ph sz="quarter" idx="15"/>
          </p:nvPr>
        </p:nvSpPr>
        <p:spPr>
          <a:xfrm>
            <a:off x="344358" y="2290685"/>
            <a:ext cx="3397920" cy="673502"/>
          </a:xfrm>
        </p:spPr>
        <p:txBody>
          <a:bodyPr/>
          <a:lstStyle/>
          <a:p>
            <a:r>
              <a:rPr lang="en-GB" sz="2000" b="1" dirty="0">
                <a:latin typeface="+mn-lt"/>
              </a:rPr>
              <a:t>Liberal Nationalism</a:t>
            </a:r>
          </a:p>
        </p:txBody>
      </p:sp>
      <p:sp>
        <p:nvSpPr>
          <p:cNvPr id="4" name="Content Placeholder 3">
            <a:extLst>
              <a:ext uri="{FF2B5EF4-FFF2-40B4-BE49-F238E27FC236}">
                <a16:creationId xmlns:a16="http://schemas.microsoft.com/office/drawing/2014/main" id="{B55FAA0F-0DA1-C8D5-E5A1-67B2A4E6320A}"/>
              </a:ext>
            </a:extLst>
          </p:cNvPr>
          <p:cNvSpPr>
            <a:spLocks noGrp="1"/>
          </p:cNvSpPr>
          <p:nvPr>
            <p:ph sz="half" idx="2"/>
          </p:nvPr>
        </p:nvSpPr>
        <p:spPr>
          <a:xfrm>
            <a:off x="368495" y="2956579"/>
            <a:ext cx="5335814" cy="3337860"/>
          </a:xfrm>
        </p:spPr>
        <p:txBody>
          <a:bodyPr>
            <a:normAutofit lnSpcReduction="10000"/>
          </a:bodyPr>
          <a:lstStyle/>
          <a:p>
            <a:pPr>
              <a:lnSpc>
                <a:spcPct val="100000"/>
              </a:lnSpc>
            </a:pPr>
            <a:r>
              <a:rPr lang="en-GB" sz="2000" dirty="0"/>
              <a:t>Interests of vulnerable population v bounded political communities</a:t>
            </a:r>
          </a:p>
          <a:p>
            <a:pPr>
              <a:lnSpc>
                <a:spcPct val="100000"/>
              </a:lnSpc>
            </a:pPr>
            <a:r>
              <a:rPr lang="en-GB" sz="2000" dirty="0"/>
              <a:t>Priority of democratic self-determination, grounded in territorial sovereignty and a defined ‘people’</a:t>
            </a:r>
          </a:p>
          <a:p>
            <a:pPr>
              <a:lnSpc>
                <a:spcPct val="100000"/>
              </a:lnSpc>
            </a:pPr>
            <a:r>
              <a:rPr lang="en-GB" sz="2000" dirty="0"/>
              <a:t>Constrained by human rights principles, weighed with ‘cost’ to society</a:t>
            </a:r>
          </a:p>
          <a:p>
            <a:pPr>
              <a:lnSpc>
                <a:spcPct val="100000"/>
              </a:lnSpc>
            </a:pPr>
            <a:r>
              <a:rPr lang="en-GB" sz="2000" dirty="0"/>
              <a:t>No obligation to admit refugees</a:t>
            </a:r>
          </a:p>
          <a:p>
            <a:pPr>
              <a:lnSpc>
                <a:spcPct val="100000"/>
              </a:lnSpc>
            </a:pPr>
            <a:r>
              <a:rPr lang="en-GB" sz="2000" dirty="0"/>
              <a:t>David Miller, John Rawls, Michael </a:t>
            </a:r>
            <a:r>
              <a:rPr lang="en-GB" sz="2000" dirty="0" err="1"/>
              <a:t>Walzer</a:t>
            </a:r>
            <a:endParaRPr lang="en-GB" sz="2000" dirty="0"/>
          </a:p>
        </p:txBody>
      </p:sp>
      <p:sp>
        <p:nvSpPr>
          <p:cNvPr id="5" name="Content Placeholder 4">
            <a:extLst>
              <a:ext uri="{FF2B5EF4-FFF2-40B4-BE49-F238E27FC236}">
                <a16:creationId xmlns:a16="http://schemas.microsoft.com/office/drawing/2014/main" id="{2AA62331-2FE5-9B31-F704-91AA3468EFA6}"/>
              </a:ext>
            </a:extLst>
          </p:cNvPr>
          <p:cNvSpPr>
            <a:spLocks noGrp="1"/>
          </p:cNvSpPr>
          <p:nvPr>
            <p:ph sz="quarter" idx="17"/>
          </p:nvPr>
        </p:nvSpPr>
        <p:spPr>
          <a:xfrm>
            <a:off x="7840587" y="2290685"/>
            <a:ext cx="3982918" cy="673502"/>
          </a:xfrm>
        </p:spPr>
        <p:txBody>
          <a:bodyPr/>
          <a:lstStyle/>
          <a:p>
            <a:pPr algn="r"/>
            <a:r>
              <a:rPr lang="en-GB" sz="2000" b="1" dirty="0">
                <a:latin typeface="+mn-lt"/>
              </a:rPr>
              <a:t>Liberal Internationalism</a:t>
            </a:r>
          </a:p>
        </p:txBody>
      </p:sp>
      <p:sp>
        <p:nvSpPr>
          <p:cNvPr id="6" name="Content Placeholder 5">
            <a:extLst>
              <a:ext uri="{FF2B5EF4-FFF2-40B4-BE49-F238E27FC236}">
                <a16:creationId xmlns:a16="http://schemas.microsoft.com/office/drawing/2014/main" id="{457922BB-D4B0-2A2D-1DE5-AD8B5A896752}"/>
              </a:ext>
            </a:extLst>
          </p:cNvPr>
          <p:cNvSpPr>
            <a:spLocks noGrp="1"/>
          </p:cNvSpPr>
          <p:nvPr>
            <p:ph sz="quarter" idx="4"/>
          </p:nvPr>
        </p:nvSpPr>
        <p:spPr>
          <a:xfrm>
            <a:off x="6400800" y="2956579"/>
            <a:ext cx="5422705" cy="2954110"/>
          </a:xfrm>
        </p:spPr>
        <p:txBody>
          <a:bodyPr>
            <a:normAutofit/>
          </a:bodyPr>
          <a:lstStyle/>
          <a:p>
            <a:pPr algn="r">
              <a:lnSpc>
                <a:spcPct val="100000"/>
              </a:lnSpc>
            </a:pPr>
            <a:r>
              <a:rPr lang="en-GB" sz="2000" dirty="0"/>
              <a:t>Human rights norms, reparative justice</a:t>
            </a:r>
          </a:p>
          <a:p>
            <a:pPr algn="r">
              <a:lnSpc>
                <a:spcPct val="100000"/>
              </a:lnSpc>
            </a:pPr>
            <a:r>
              <a:rPr lang="en-GB" sz="2000" dirty="0"/>
              <a:t>Burden-sharing</a:t>
            </a:r>
          </a:p>
          <a:p>
            <a:pPr algn="r">
              <a:lnSpc>
                <a:spcPct val="100000"/>
              </a:lnSpc>
            </a:pPr>
            <a:r>
              <a:rPr lang="en-GB" sz="2000" dirty="0"/>
              <a:t>State sovereignty requires mutual recognition by international system</a:t>
            </a:r>
          </a:p>
          <a:p>
            <a:pPr algn="r">
              <a:lnSpc>
                <a:spcPct val="100000"/>
              </a:lnSpc>
            </a:pPr>
            <a:r>
              <a:rPr lang="en-GB" sz="2000" dirty="0"/>
              <a:t>Must conform to international principles and commitments outlined in international law</a:t>
            </a:r>
          </a:p>
          <a:p>
            <a:pPr algn="r">
              <a:lnSpc>
                <a:spcPct val="100000"/>
              </a:lnSpc>
            </a:pPr>
            <a:r>
              <a:rPr lang="en-GB" sz="2000" dirty="0"/>
              <a:t>James Hathaway, Harold Koh, Michael Doyle</a:t>
            </a:r>
          </a:p>
        </p:txBody>
      </p:sp>
      <p:sp>
        <p:nvSpPr>
          <p:cNvPr id="9" name="Slide Number Placeholder 8">
            <a:extLst>
              <a:ext uri="{FF2B5EF4-FFF2-40B4-BE49-F238E27FC236}">
                <a16:creationId xmlns:a16="http://schemas.microsoft.com/office/drawing/2014/main" id="{F6A18CCF-3508-C0A8-63B7-96E2485E2A07}"/>
              </a:ext>
            </a:extLst>
          </p:cNvPr>
          <p:cNvSpPr>
            <a:spLocks noGrp="1"/>
          </p:cNvSpPr>
          <p:nvPr>
            <p:ph type="sldNum" sz="quarter" idx="12"/>
          </p:nvPr>
        </p:nvSpPr>
        <p:spPr/>
        <p:txBody>
          <a:bodyPr/>
          <a:lstStyle/>
          <a:p>
            <a:fld id="{B5CEABB6-07DC-46E8-9B57-56EC44A396E5}" type="slidenum">
              <a:rPr lang="en-US" smtClean="0"/>
              <a:t>11</a:t>
            </a:fld>
            <a:endParaRPr lang="en-US" dirty="0"/>
          </a:p>
        </p:txBody>
      </p:sp>
      <p:sp>
        <p:nvSpPr>
          <p:cNvPr id="10" name="Content Placeholder 3">
            <a:extLst>
              <a:ext uri="{FF2B5EF4-FFF2-40B4-BE49-F238E27FC236}">
                <a16:creationId xmlns:a16="http://schemas.microsoft.com/office/drawing/2014/main" id="{ECED278F-E4EA-03E7-7694-527D60895438}"/>
              </a:ext>
            </a:extLst>
          </p:cNvPr>
          <p:cNvSpPr txBox="1">
            <a:spLocks/>
          </p:cNvSpPr>
          <p:nvPr/>
        </p:nvSpPr>
        <p:spPr>
          <a:xfrm>
            <a:off x="4376082" y="499384"/>
            <a:ext cx="7091322" cy="126888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ts val="16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t>‘Balancing’ between moral rights of vulnerable and ethical obligations of those in a position to offer protection.</a:t>
            </a:r>
          </a:p>
          <a:p>
            <a:pPr>
              <a:lnSpc>
                <a:spcPct val="100000"/>
              </a:lnSpc>
            </a:pPr>
            <a:r>
              <a:rPr lang="en-GB" sz="2000" dirty="0"/>
              <a:t>Duties depend on circumstances underlying vulnerability and past ethical relations</a:t>
            </a:r>
          </a:p>
        </p:txBody>
      </p:sp>
    </p:spTree>
    <p:extLst>
      <p:ext uri="{BB962C8B-B14F-4D97-AF65-F5344CB8AC3E}">
        <p14:creationId xmlns:p14="http://schemas.microsoft.com/office/powerpoint/2010/main" val="311564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549-9381-E7DE-018D-49E992E5A4D6}"/>
              </a:ext>
            </a:extLst>
          </p:cNvPr>
          <p:cNvSpPr>
            <a:spLocks noGrp="1"/>
          </p:cNvSpPr>
          <p:nvPr>
            <p:ph type="title"/>
          </p:nvPr>
        </p:nvSpPr>
        <p:spPr>
          <a:xfrm>
            <a:off x="557300" y="721869"/>
            <a:ext cx="3818782" cy="823913"/>
          </a:xfrm>
          <a:ln w="28575">
            <a:solidFill>
              <a:schemeClr val="tx2">
                <a:lumMod val="75000"/>
              </a:schemeClr>
            </a:solidFill>
          </a:ln>
        </p:spPr>
        <p:txBody>
          <a:bodyPr>
            <a:normAutofit fontScale="90000"/>
          </a:bodyPr>
          <a:lstStyle/>
          <a:p>
            <a:r>
              <a:rPr lang="en-GB" b="1" dirty="0">
                <a:solidFill>
                  <a:schemeClr val="tx1"/>
                </a:solidFill>
                <a:latin typeface="+mn-lt"/>
              </a:rPr>
              <a:t>Cosmopolitanism</a:t>
            </a:r>
          </a:p>
        </p:txBody>
      </p:sp>
      <p:sp>
        <p:nvSpPr>
          <p:cNvPr id="3" name="Content Placeholder 2">
            <a:extLst>
              <a:ext uri="{FF2B5EF4-FFF2-40B4-BE49-F238E27FC236}">
                <a16:creationId xmlns:a16="http://schemas.microsoft.com/office/drawing/2014/main" id="{B75EF5AF-2997-0D00-CA69-B308C74F9459}"/>
              </a:ext>
            </a:extLst>
          </p:cNvPr>
          <p:cNvSpPr>
            <a:spLocks noGrp="1"/>
          </p:cNvSpPr>
          <p:nvPr>
            <p:ph sz="quarter" idx="15"/>
          </p:nvPr>
        </p:nvSpPr>
        <p:spPr>
          <a:xfrm>
            <a:off x="344358" y="2290685"/>
            <a:ext cx="3397920" cy="673502"/>
          </a:xfrm>
        </p:spPr>
        <p:txBody>
          <a:bodyPr/>
          <a:lstStyle/>
          <a:p>
            <a:r>
              <a:rPr lang="en-GB" sz="2000" b="1" dirty="0">
                <a:latin typeface="+mn-lt"/>
              </a:rPr>
              <a:t>Agency-centric</a:t>
            </a:r>
          </a:p>
        </p:txBody>
      </p:sp>
      <p:sp>
        <p:nvSpPr>
          <p:cNvPr id="4" name="Content Placeholder 3">
            <a:extLst>
              <a:ext uri="{FF2B5EF4-FFF2-40B4-BE49-F238E27FC236}">
                <a16:creationId xmlns:a16="http://schemas.microsoft.com/office/drawing/2014/main" id="{B55FAA0F-0DA1-C8D5-E5A1-67B2A4E6320A}"/>
              </a:ext>
            </a:extLst>
          </p:cNvPr>
          <p:cNvSpPr>
            <a:spLocks noGrp="1"/>
          </p:cNvSpPr>
          <p:nvPr>
            <p:ph sz="half" idx="2"/>
          </p:nvPr>
        </p:nvSpPr>
        <p:spPr>
          <a:xfrm>
            <a:off x="368495" y="2956579"/>
            <a:ext cx="5335814" cy="3337860"/>
          </a:xfrm>
        </p:spPr>
        <p:txBody>
          <a:bodyPr>
            <a:normAutofit/>
          </a:bodyPr>
          <a:lstStyle/>
          <a:p>
            <a:pPr>
              <a:lnSpc>
                <a:spcPct val="100000"/>
              </a:lnSpc>
            </a:pPr>
            <a:r>
              <a:rPr lang="en-GB" sz="2000" dirty="0"/>
              <a:t>Loss of membership to political community at core of refugeehood, requires restoration</a:t>
            </a:r>
          </a:p>
          <a:p>
            <a:pPr>
              <a:lnSpc>
                <a:spcPct val="100000"/>
              </a:lnSpc>
            </a:pPr>
            <a:r>
              <a:rPr lang="en-GB" sz="2000" dirty="0"/>
              <a:t>Sceptical of human rights, must demand political membership</a:t>
            </a:r>
          </a:p>
          <a:p>
            <a:pPr>
              <a:lnSpc>
                <a:spcPct val="100000"/>
              </a:lnSpc>
            </a:pPr>
            <a:r>
              <a:rPr lang="en-GB" sz="2000" dirty="0"/>
              <a:t>Recover refugee agency, demanding/generating rights</a:t>
            </a:r>
          </a:p>
          <a:p>
            <a:pPr>
              <a:lnSpc>
                <a:spcPct val="100000"/>
              </a:lnSpc>
            </a:pPr>
            <a:r>
              <a:rPr lang="en-GB" sz="2000" dirty="0" err="1"/>
              <a:t>Ayten</a:t>
            </a:r>
            <a:r>
              <a:rPr lang="en-GB" sz="2000" dirty="0"/>
              <a:t> </a:t>
            </a:r>
            <a:r>
              <a:rPr lang="en-GB" sz="2000" dirty="0" err="1"/>
              <a:t>Gündoğdu</a:t>
            </a:r>
            <a:r>
              <a:rPr lang="en-GB" sz="2000" dirty="0"/>
              <a:t>, </a:t>
            </a:r>
            <a:r>
              <a:rPr lang="en-GB" sz="2000" dirty="0" err="1"/>
              <a:t>Itamar</a:t>
            </a:r>
            <a:r>
              <a:rPr lang="en-GB" sz="2000" dirty="0"/>
              <a:t> Mann</a:t>
            </a:r>
          </a:p>
        </p:txBody>
      </p:sp>
      <p:sp>
        <p:nvSpPr>
          <p:cNvPr id="5" name="Content Placeholder 4">
            <a:extLst>
              <a:ext uri="{FF2B5EF4-FFF2-40B4-BE49-F238E27FC236}">
                <a16:creationId xmlns:a16="http://schemas.microsoft.com/office/drawing/2014/main" id="{2AA62331-2FE5-9B31-F704-91AA3468EFA6}"/>
              </a:ext>
            </a:extLst>
          </p:cNvPr>
          <p:cNvSpPr>
            <a:spLocks noGrp="1"/>
          </p:cNvSpPr>
          <p:nvPr>
            <p:ph sz="quarter" idx="17"/>
          </p:nvPr>
        </p:nvSpPr>
        <p:spPr>
          <a:xfrm>
            <a:off x="7866346" y="2283077"/>
            <a:ext cx="3982918" cy="673502"/>
          </a:xfrm>
        </p:spPr>
        <p:txBody>
          <a:bodyPr/>
          <a:lstStyle/>
          <a:p>
            <a:pPr algn="r"/>
            <a:r>
              <a:rPr lang="en-GB" sz="2000" b="1" dirty="0">
                <a:latin typeface="+mn-lt"/>
              </a:rPr>
              <a:t>Power-centric</a:t>
            </a:r>
          </a:p>
        </p:txBody>
      </p:sp>
      <p:sp>
        <p:nvSpPr>
          <p:cNvPr id="6" name="Content Placeholder 5">
            <a:extLst>
              <a:ext uri="{FF2B5EF4-FFF2-40B4-BE49-F238E27FC236}">
                <a16:creationId xmlns:a16="http://schemas.microsoft.com/office/drawing/2014/main" id="{457922BB-D4B0-2A2D-1DE5-AD8B5A896752}"/>
              </a:ext>
            </a:extLst>
          </p:cNvPr>
          <p:cNvSpPr>
            <a:spLocks noGrp="1"/>
          </p:cNvSpPr>
          <p:nvPr>
            <p:ph sz="quarter" idx="4"/>
          </p:nvPr>
        </p:nvSpPr>
        <p:spPr>
          <a:xfrm>
            <a:off x="6400800" y="3033331"/>
            <a:ext cx="5422705" cy="2954110"/>
          </a:xfrm>
        </p:spPr>
        <p:txBody>
          <a:bodyPr>
            <a:normAutofit/>
          </a:bodyPr>
          <a:lstStyle/>
          <a:p>
            <a:pPr algn="r">
              <a:lnSpc>
                <a:spcPct val="100000"/>
              </a:lnSpc>
            </a:pPr>
            <a:r>
              <a:rPr lang="en-GB" sz="2000" dirty="0"/>
              <a:t>Critical of human rights and humanitarianism for configuring refugees as mere victims</a:t>
            </a:r>
          </a:p>
          <a:p>
            <a:pPr algn="r">
              <a:lnSpc>
                <a:spcPct val="100000"/>
              </a:lnSpc>
            </a:pPr>
            <a:r>
              <a:rPr lang="en-GB" sz="2000" dirty="0"/>
              <a:t>Refugee law and human rights system manages life into pain and misfortune</a:t>
            </a:r>
          </a:p>
          <a:p>
            <a:pPr algn="r">
              <a:lnSpc>
                <a:spcPct val="100000"/>
              </a:lnSpc>
            </a:pPr>
            <a:r>
              <a:rPr lang="en-GB" sz="2000" dirty="0"/>
              <a:t>Sceptical of institutional remedies</a:t>
            </a:r>
          </a:p>
          <a:p>
            <a:pPr algn="r">
              <a:lnSpc>
                <a:spcPct val="100000"/>
              </a:lnSpc>
            </a:pPr>
            <a:r>
              <a:rPr lang="en-GB" sz="2000" dirty="0"/>
              <a:t>Duties stem from political encounters</a:t>
            </a:r>
          </a:p>
          <a:p>
            <a:pPr algn="r">
              <a:lnSpc>
                <a:spcPct val="100000"/>
              </a:lnSpc>
            </a:pPr>
            <a:r>
              <a:rPr lang="en-GB" sz="2000" dirty="0"/>
              <a:t>Samuel </a:t>
            </a:r>
            <a:r>
              <a:rPr lang="en-GB" sz="2000" dirty="0" err="1"/>
              <a:t>Moyn</a:t>
            </a:r>
            <a:r>
              <a:rPr lang="en-GB" sz="2000" dirty="0"/>
              <a:t>, Didier </a:t>
            </a:r>
            <a:r>
              <a:rPr lang="en-GB" sz="2000" dirty="0" err="1"/>
              <a:t>Fassin</a:t>
            </a:r>
            <a:r>
              <a:rPr lang="en-GB" sz="2000" dirty="0"/>
              <a:t>, Jacques </a:t>
            </a:r>
            <a:r>
              <a:rPr lang="en-GB" sz="2000" dirty="0" err="1"/>
              <a:t>Rancière</a:t>
            </a:r>
            <a:endParaRPr lang="en-GB" sz="2000" dirty="0"/>
          </a:p>
        </p:txBody>
      </p:sp>
      <p:sp>
        <p:nvSpPr>
          <p:cNvPr id="9" name="Slide Number Placeholder 8">
            <a:extLst>
              <a:ext uri="{FF2B5EF4-FFF2-40B4-BE49-F238E27FC236}">
                <a16:creationId xmlns:a16="http://schemas.microsoft.com/office/drawing/2014/main" id="{F6A18CCF-3508-C0A8-63B7-96E2485E2A07}"/>
              </a:ext>
            </a:extLst>
          </p:cNvPr>
          <p:cNvSpPr>
            <a:spLocks noGrp="1"/>
          </p:cNvSpPr>
          <p:nvPr>
            <p:ph type="sldNum" sz="quarter" idx="12"/>
          </p:nvPr>
        </p:nvSpPr>
        <p:spPr/>
        <p:txBody>
          <a:bodyPr/>
          <a:lstStyle/>
          <a:p>
            <a:fld id="{B5CEABB6-07DC-46E8-9B57-56EC44A396E5}" type="slidenum">
              <a:rPr lang="en-US" smtClean="0"/>
              <a:t>12</a:t>
            </a:fld>
            <a:endParaRPr lang="en-US" dirty="0"/>
          </a:p>
        </p:txBody>
      </p:sp>
      <p:sp>
        <p:nvSpPr>
          <p:cNvPr id="10" name="Content Placeholder 3">
            <a:extLst>
              <a:ext uri="{FF2B5EF4-FFF2-40B4-BE49-F238E27FC236}">
                <a16:creationId xmlns:a16="http://schemas.microsoft.com/office/drawing/2014/main" id="{ECED278F-E4EA-03E7-7694-527D60895438}"/>
              </a:ext>
            </a:extLst>
          </p:cNvPr>
          <p:cNvSpPr txBox="1">
            <a:spLocks/>
          </p:cNvSpPr>
          <p:nvPr/>
        </p:nvSpPr>
        <p:spPr>
          <a:xfrm>
            <a:off x="4697260" y="499384"/>
            <a:ext cx="6937440" cy="1268882"/>
          </a:xfrm>
          <a:prstGeom prst="rect">
            <a:avLst/>
          </a:prstGeom>
        </p:spPr>
        <p:txBody>
          <a:bodyPr vert="horz" lIns="91440" tIns="45720" rIns="91440" bIns="45720" rtlCol="0">
            <a:normAutofit/>
          </a:bodyPr>
          <a:lstStyle>
            <a:lvl1pPr marL="0" indent="0" algn="l" defTabSz="914400" rtl="0" eaLnBrk="1" latinLnBrk="0" hangingPunct="1">
              <a:lnSpc>
                <a:spcPts val="16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t>Mobility is inevitable aspect of human life</a:t>
            </a:r>
          </a:p>
          <a:p>
            <a:pPr>
              <a:lnSpc>
                <a:spcPct val="100000"/>
              </a:lnSpc>
            </a:pPr>
            <a:r>
              <a:rPr lang="en-GB" sz="2000" dirty="0"/>
              <a:t>Focus on jurisdictional boundaries</a:t>
            </a:r>
          </a:p>
          <a:p>
            <a:pPr>
              <a:lnSpc>
                <a:spcPct val="100000"/>
              </a:lnSpc>
            </a:pPr>
            <a:r>
              <a:rPr lang="en-GB" sz="2000" dirty="0"/>
              <a:t>Ethical obligations from dependence and interdependencies</a:t>
            </a:r>
          </a:p>
        </p:txBody>
      </p:sp>
    </p:spTree>
    <p:extLst>
      <p:ext uri="{BB962C8B-B14F-4D97-AF65-F5344CB8AC3E}">
        <p14:creationId xmlns:p14="http://schemas.microsoft.com/office/powerpoint/2010/main" val="325350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549-9381-E7DE-018D-49E992E5A4D6}"/>
              </a:ext>
            </a:extLst>
          </p:cNvPr>
          <p:cNvSpPr>
            <a:spLocks noGrp="1"/>
          </p:cNvSpPr>
          <p:nvPr>
            <p:ph type="title"/>
          </p:nvPr>
        </p:nvSpPr>
        <p:spPr>
          <a:xfrm>
            <a:off x="557300" y="721869"/>
            <a:ext cx="3818782" cy="823913"/>
          </a:xfrm>
          <a:ln w="28575">
            <a:solidFill>
              <a:schemeClr val="tx2">
                <a:lumMod val="75000"/>
              </a:schemeClr>
            </a:solidFill>
          </a:ln>
        </p:spPr>
        <p:txBody>
          <a:bodyPr>
            <a:normAutofit/>
          </a:bodyPr>
          <a:lstStyle/>
          <a:p>
            <a:r>
              <a:rPr lang="en-GB" b="1" dirty="0">
                <a:solidFill>
                  <a:schemeClr val="tx1"/>
                </a:solidFill>
                <a:latin typeface="+mn-lt"/>
              </a:rPr>
              <a:t>Postcolonial</a:t>
            </a:r>
          </a:p>
        </p:txBody>
      </p:sp>
      <p:sp>
        <p:nvSpPr>
          <p:cNvPr id="3" name="Content Placeholder 2">
            <a:extLst>
              <a:ext uri="{FF2B5EF4-FFF2-40B4-BE49-F238E27FC236}">
                <a16:creationId xmlns:a16="http://schemas.microsoft.com/office/drawing/2014/main" id="{B75EF5AF-2997-0D00-CA69-B308C74F9459}"/>
              </a:ext>
            </a:extLst>
          </p:cNvPr>
          <p:cNvSpPr>
            <a:spLocks noGrp="1"/>
          </p:cNvSpPr>
          <p:nvPr>
            <p:ph sz="quarter" idx="15"/>
          </p:nvPr>
        </p:nvSpPr>
        <p:spPr>
          <a:xfrm>
            <a:off x="344358" y="2290685"/>
            <a:ext cx="3397920" cy="673502"/>
          </a:xfrm>
        </p:spPr>
        <p:txBody>
          <a:bodyPr/>
          <a:lstStyle/>
          <a:p>
            <a:r>
              <a:rPr lang="en-GB" sz="2000" b="1" dirty="0">
                <a:latin typeface="+mn-lt"/>
              </a:rPr>
              <a:t>B.S. </a:t>
            </a:r>
            <a:r>
              <a:rPr lang="en-GB" sz="2000" b="1" dirty="0" err="1">
                <a:latin typeface="+mn-lt"/>
              </a:rPr>
              <a:t>Chimni</a:t>
            </a:r>
            <a:endParaRPr lang="en-GB" sz="2000" b="1" dirty="0">
              <a:latin typeface="+mn-lt"/>
            </a:endParaRPr>
          </a:p>
        </p:txBody>
      </p:sp>
      <p:sp>
        <p:nvSpPr>
          <p:cNvPr id="4" name="Content Placeholder 3">
            <a:extLst>
              <a:ext uri="{FF2B5EF4-FFF2-40B4-BE49-F238E27FC236}">
                <a16:creationId xmlns:a16="http://schemas.microsoft.com/office/drawing/2014/main" id="{B55FAA0F-0DA1-C8D5-E5A1-67B2A4E6320A}"/>
              </a:ext>
            </a:extLst>
          </p:cNvPr>
          <p:cNvSpPr>
            <a:spLocks noGrp="1"/>
          </p:cNvSpPr>
          <p:nvPr>
            <p:ph sz="half" idx="2"/>
          </p:nvPr>
        </p:nvSpPr>
        <p:spPr>
          <a:xfrm>
            <a:off x="368495" y="2956579"/>
            <a:ext cx="5335814" cy="3337860"/>
          </a:xfrm>
        </p:spPr>
        <p:txBody>
          <a:bodyPr>
            <a:normAutofit lnSpcReduction="10000"/>
          </a:bodyPr>
          <a:lstStyle/>
          <a:p>
            <a:pPr>
              <a:lnSpc>
                <a:spcPct val="100000"/>
              </a:lnSpc>
            </a:pPr>
            <a:r>
              <a:rPr lang="en-GB" sz="2000" dirty="0"/>
              <a:t>Critical of shift from positivist tradition to myth of difference and containment</a:t>
            </a:r>
          </a:p>
          <a:p>
            <a:pPr>
              <a:lnSpc>
                <a:spcPct val="100000"/>
              </a:lnSpc>
            </a:pPr>
            <a:r>
              <a:rPr lang="en-GB" sz="2000" dirty="0"/>
              <a:t>Internalist and externalist explanations</a:t>
            </a:r>
          </a:p>
          <a:p>
            <a:pPr>
              <a:lnSpc>
                <a:spcPct val="100000"/>
              </a:lnSpc>
            </a:pPr>
            <a:r>
              <a:rPr lang="en-GB" sz="2000" dirty="0"/>
              <a:t>Prevalence of ‘repatriation’</a:t>
            </a:r>
          </a:p>
          <a:p>
            <a:pPr>
              <a:lnSpc>
                <a:spcPct val="100000"/>
              </a:lnSpc>
            </a:pPr>
            <a:r>
              <a:rPr lang="en-GB" sz="2000" dirty="0"/>
              <a:t>Refusal to engage political and ethical questions meant legal scholarship was unprepared to address non-entry regime</a:t>
            </a:r>
          </a:p>
          <a:p>
            <a:pPr>
              <a:lnSpc>
                <a:spcPct val="100000"/>
              </a:lnSpc>
            </a:pPr>
            <a:r>
              <a:rPr lang="en-GB" sz="2000" dirty="0"/>
              <a:t>Calls for solidarity approach cognisant of externalist explanations</a:t>
            </a:r>
          </a:p>
        </p:txBody>
      </p:sp>
      <p:sp>
        <p:nvSpPr>
          <p:cNvPr id="5" name="Content Placeholder 4">
            <a:extLst>
              <a:ext uri="{FF2B5EF4-FFF2-40B4-BE49-F238E27FC236}">
                <a16:creationId xmlns:a16="http://schemas.microsoft.com/office/drawing/2014/main" id="{2AA62331-2FE5-9B31-F704-91AA3468EFA6}"/>
              </a:ext>
            </a:extLst>
          </p:cNvPr>
          <p:cNvSpPr>
            <a:spLocks noGrp="1"/>
          </p:cNvSpPr>
          <p:nvPr>
            <p:ph sz="quarter" idx="17"/>
          </p:nvPr>
        </p:nvSpPr>
        <p:spPr>
          <a:xfrm>
            <a:off x="7866346" y="2283077"/>
            <a:ext cx="3982918" cy="673502"/>
          </a:xfrm>
        </p:spPr>
        <p:txBody>
          <a:bodyPr/>
          <a:lstStyle/>
          <a:p>
            <a:pPr algn="r"/>
            <a:r>
              <a:rPr lang="en-GB" sz="2000" b="1" dirty="0">
                <a:latin typeface="+mn-lt"/>
              </a:rPr>
              <a:t>Tendayi </a:t>
            </a:r>
            <a:r>
              <a:rPr lang="en-GB" sz="2000" b="1" dirty="0" err="1">
                <a:latin typeface="+mn-lt"/>
              </a:rPr>
              <a:t>Achiume</a:t>
            </a:r>
            <a:endParaRPr lang="en-GB" sz="2000" b="1" dirty="0">
              <a:latin typeface="+mn-lt"/>
            </a:endParaRPr>
          </a:p>
        </p:txBody>
      </p:sp>
      <p:sp>
        <p:nvSpPr>
          <p:cNvPr id="6" name="Content Placeholder 5">
            <a:extLst>
              <a:ext uri="{FF2B5EF4-FFF2-40B4-BE49-F238E27FC236}">
                <a16:creationId xmlns:a16="http://schemas.microsoft.com/office/drawing/2014/main" id="{457922BB-D4B0-2A2D-1DE5-AD8B5A896752}"/>
              </a:ext>
            </a:extLst>
          </p:cNvPr>
          <p:cNvSpPr>
            <a:spLocks noGrp="1"/>
          </p:cNvSpPr>
          <p:nvPr>
            <p:ph sz="quarter" idx="4"/>
          </p:nvPr>
        </p:nvSpPr>
        <p:spPr>
          <a:xfrm>
            <a:off x="6400800" y="3033331"/>
            <a:ext cx="5422705" cy="2954110"/>
          </a:xfrm>
        </p:spPr>
        <p:txBody>
          <a:bodyPr>
            <a:normAutofit/>
          </a:bodyPr>
          <a:lstStyle/>
          <a:p>
            <a:pPr algn="r">
              <a:lnSpc>
                <a:spcPct val="100000"/>
              </a:lnSpc>
            </a:pPr>
            <a:r>
              <a:rPr lang="en-GB" sz="2000" dirty="0"/>
              <a:t>Critical of sovereignty as ‘right to exclude’</a:t>
            </a:r>
          </a:p>
          <a:p>
            <a:pPr algn="r">
              <a:lnSpc>
                <a:spcPct val="100000"/>
              </a:lnSpc>
            </a:pPr>
            <a:r>
              <a:rPr lang="en-GB" sz="2000" dirty="0"/>
              <a:t>Refugees as exceptional group neocolonial structure</a:t>
            </a:r>
          </a:p>
          <a:p>
            <a:pPr algn="r">
              <a:lnSpc>
                <a:spcPct val="100000"/>
              </a:lnSpc>
            </a:pPr>
            <a:r>
              <a:rPr lang="en-GB" sz="2000" dirty="0"/>
              <a:t>Suggests international law was involved in ending empire through formal political independence, but began a neocolonial era of political and economic subordination</a:t>
            </a:r>
          </a:p>
          <a:p>
            <a:pPr algn="r">
              <a:lnSpc>
                <a:spcPct val="100000"/>
              </a:lnSpc>
            </a:pPr>
            <a:r>
              <a:rPr lang="en-GB" sz="2000" b="1" dirty="0"/>
              <a:t>Migration as decolonisation</a:t>
            </a:r>
          </a:p>
        </p:txBody>
      </p:sp>
      <p:sp>
        <p:nvSpPr>
          <p:cNvPr id="9" name="Slide Number Placeholder 8">
            <a:extLst>
              <a:ext uri="{FF2B5EF4-FFF2-40B4-BE49-F238E27FC236}">
                <a16:creationId xmlns:a16="http://schemas.microsoft.com/office/drawing/2014/main" id="{F6A18CCF-3508-C0A8-63B7-96E2485E2A07}"/>
              </a:ext>
            </a:extLst>
          </p:cNvPr>
          <p:cNvSpPr>
            <a:spLocks noGrp="1"/>
          </p:cNvSpPr>
          <p:nvPr>
            <p:ph type="sldNum" sz="quarter" idx="12"/>
          </p:nvPr>
        </p:nvSpPr>
        <p:spPr/>
        <p:txBody>
          <a:bodyPr/>
          <a:lstStyle/>
          <a:p>
            <a:fld id="{B5CEABB6-07DC-46E8-9B57-56EC44A396E5}" type="slidenum">
              <a:rPr lang="en-US" smtClean="0"/>
              <a:t>13</a:t>
            </a:fld>
            <a:endParaRPr lang="en-US" dirty="0"/>
          </a:p>
        </p:txBody>
      </p:sp>
      <p:sp>
        <p:nvSpPr>
          <p:cNvPr id="10" name="Content Placeholder 3">
            <a:extLst>
              <a:ext uri="{FF2B5EF4-FFF2-40B4-BE49-F238E27FC236}">
                <a16:creationId xmlns:a16="http://schemas.microsoft.com/office/drawing/2014/main" id="{ECED278F-E4EA-03E7-7694-527D60895438}"/>
              </a:ext>
            </a:extLst>
          </p:cNvPr>
          <p:cNvSpPr txBox="1">
            <a:spLocks/>
          </p:cNvSpPr>
          <p:nvPr/>
        </p:nvSpPr>
        <p:spPr>
          <a:xfrm>
            <a:off x="5141880" y="612412"/>
            <a:ext cx="6937440" cy="1268882"/>
          </a:xfrm>
          <a:prstGeom prst="rect">
            <a:avLst/>
          </a:prstGeom>
        </p:spPr>
        <p:txBody>
          <a:bodyPr vert="horz" lIns="91440" tIns="45720" rIns="91440" bIns="45720" rtlCol="0">
            <a:normAutofit/>
          </a:bodyPr>
          <a:lstStyle>
            <a:lvl1pPr marL="0" indent="0" algn="l" defTabSz="914400" rtl="0" eaLnBrk="1" latinLnBrk="0" hangingPunct="1">
              <a:lnSpc>
                <a:spcPts val="1600"/>
              </a:lnSpc>
              <a:spcBef>
                <a:spcPts val="1000"/>
              </a:spcBef>
              <a:buFontTx/>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t>Refugee law regime and universal principles uphold the interests and structures of colonial / hegemonic powers</a:t>
            </a:r>
          </a:p>
          <a:p>
            <a:pPr>
              <a:lnSpc>
                <a:spcPct val="100000"/>
              </a:lnSpc>
            </a:pPr>
            <a:r>
              <a:rPr lang="en-GB" sz="2000" dirty="0"/>
              <a:t>Critical of the ironies of ‘international’ refugee law system</a:t>
            </a:r>
          </a:p>
        </p:txBody>
      </p:sp>
    </p:spTree>
    <p:extLst>
      <p:ext uri="{BB962C8B-B14F-4D97-AF65-F5344CB8AC3E}">
        <p14:creationId xmlns:p14="http://schemas.microsoft.com/office/powerpoint/2010/main" val="59710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64B1-79B3-0FBD-A164-651A7100EBB1}"/>
              </a:ext>
            </a:extLst>
          </p:cNvPr>
          <p:cNvSpPr>
            <a:spLocks noGrp="1"/>
          </p:cNvSpPr>
          <p:nvPr>
            <p:ph type="title"/>
          </p:nvPr>
        </p:nvSpPr>
        <p:spPr>
          <a:xfrm>
            <a:off x="1295399" y="1362807"/>
            <a:ext cx="3207775" cy="3808961"/>
          </a:xfrm>
        </p:spPr>
        <p:txBody>
          <a:bodyPr/>
          <a:lstStyle/>
          <a:p>
            <a:r>
              <a:rPr lang="en-GB" dirty="0"/>
              <a:t>What causes refugeehood?</a:t>
            </a:r>
          </a:p>
        </p:txBody>
      </p:sp>
      <p:sp>
        <p:nvSpPr>
          <p:cNvPr id="3" name="Text Placeholder 2">
            <a:extLst>
              <a:ext uri="{FF2B5EF4-FFF2-40B4-BE49-F238E27FC236}">
                <a16:creationId xmlns:a16="http://schemas.microsoft.com/office/drawing/2014/main" id="{D8BFFA87-5C75-3CB8-157E-80868A4CC702}"/>
              </a:ext>
            </a:extLst>
          </p:cNvPr>
          <p:cNvSpPr>
            <a:spLocks noGrp="1"/>
          </p:cNvSpPr>
          <p:nvPr>
            <p:ph type="body" sz="quarter" idx="17"/>
          </p:nvPr>
        </p:nvSpPr>
        <p:spPr>
          <a:xfrm>
            <a:off x="5896256" y="1716187"/>
            <a:ext cx="5160765" cy="570336"/>
          </a:xfrm>
        </p:spPr>
        <p:txBody>
          <a:bodyPr>
            <a:noAutofit/>
          </a:bodyPr>
          <a:lstStyle/>
          <a:p>
            <a:r>
              <a:rPr lang="en-GB" sz="1800" b="1" dirty="0">
                <a:latin typeface="+mn-lt"/>
              </a:rPr>
              <a:t>Are these causes captured by liberal nationalism? </a:t>
            </a:r>
          </a:p>
        </p:txBody>
      </p:sp>
      <p:sp>
        <p:nvSpPr>
          <p:cNvPr id="4" name="Text Placeholder 3">
            <a:extLst>
              <a:ext uri="{FF2B5EF4-FFF2-40B4-BE49-F238E27FC236}">
                <a16:creationId xmlns:a16="http://schemas.microsoft.com/office/drawing/2014/main" id="{97414399-40BE-8C36-0F4D-AEAE08C085DF}"/>
              </a:ext>
            </a:extLst>
          </p:cNvPr>
          <p:cNvSpPr>
            <a:spLocks noGrp="1"/>
          </p:cNvSpPr>
          <p:nvPr>
            <p:ph type="body" sz="quarter" idx="18"/>
          </p:nvPr>
        </p:nvSpPr>
        <p:spPr>
          <a:xfrm>
            <a:off x="5896257" y="2436488"/>
            <a:ext cx="5678122" cy="567854"/>
          </a:xfrm>
        </p:spPr>
        <p:txBody>
          <a:bodyPr>
            <a:noAutofit/>
          </a:bodyPr>
          <a:lstStyle/>
          <a:p>
            <a:r>
              <a:rPr lang="en-GB" sz="1800" b="1" dirty="0">
                <a:latin typeface="+mn-lt"/>
              </a:rPr>
              <a:t>Are these causes captured by liberal internationalism?</a:t>
            </a:r>
          </a:p>
        </p:txBody>
      </p:sp>
      <p:sp>
        <p:nvSpPr>
          <p:cNvPr id="5" name="Text Placeholder 4">
            <a:extLst>
              <a:ext uri="{FF2B5EF4-FFF2-40B4-BE49-F238E27FC236}">
                <a16:creationId xmlns:a16="http://schemas.microsoft.com/office/drawing/2014/main" id="{AC379442-87DE-2E3F-F640-9434650441C0}"/>
              </a:ext>
            </a:extLst>
          </p:cNvPr>
          <p:cNvSpPr>
            <a:spLocks noGrp="1"/>
          </p:cNvSpPr>
          <p:nvPr>
            <p:ph type="body" sz="quarter" idx="19"/>
          </p:nvPr>
        </p:nvSpPr>
        <p:spPr>
          <a:xfrm>
            <a:off x="5896256" y="3154307"/>
            <a:ext cx="5457543" cy="575289"/>
          </a:xfrm>
        </p:spPr>
        <p:txBody>
          <a:bodyPr>
            <a:noAutofit/>
          </a:bodyPr>
          <a:lstStyle/>
          <a:p>
            <a:r>
              <a:rPr lang="en-GB" sz="1800" b="1" dirty="0">
                <a:latin typeface="+mn-lt"/>
              </a:rPr>
              <a:t>What ‘causes’ are not captured by the refugee definition?</a:t>
            </a:r>
          </a:p>
        </p:txBody>
      </p:sp>
      <p:sp>
        <p:nvSpPr>
          <p:cNvPr id="9" name="Slide Number Placeholder 8">
            <a:extLst>
              <a:ext uri="{FF2B5EF4-FFF2-40B4-BE49-F238E27FC236}">
                <a16:creationId xmlns:a16="http://schemas.microsoft.com/office/drawing/2014/main" id="{B40F98FE-57FB-BA2F-63FC-B67BB3557CE1}"/>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
        <p:nvSpPr>
          <p:cNvPr id="12" name="Rectangle 11">
            <a:extLst>
              <a:ext uri="{FF2B5EF4-FFF2-40B4-BE49-F238E27FC236}">
                <a16:creationId xmlns:a16="http://schemas.microsoft.com/office/drawing/2014/main" id="{A48CF173-BAEE-5779-2108-BD50A1B38212}"/>
              </a:ext>
            </a:extLst>
          </p:cNvPr>
          <p:cNvSpPr/>
          <p:nvPr/>
        </p:nvSpPr>
        <p:spPr>
          <a:xfrm>
            <a:off x="3719261" y="3853659"/>
            <a:ext cx="8119812" cy="1793423"/>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‘A person who…owing to well-founded fear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p>
        </p:txBody>
      </p:sp>
      <p:sp>
        <p:nvSpPr>
          <p:cNvPr id="13" name="Text Placeholder 4">
            <a:extLst>
              <a:ext uri="{FF2B5EF4-FFF2-40B4-BE49-F238E27FC236}">
                <a16:creationId xmlns:a16="http://schemas.microsoft.com/office/drawing/2014/main" id="{15B1F9F5-55AA-5DB3-5DF3-BBBB59B8EA87}"/>
              </a:ext>
            </a:extLst>
          </p:cNvPr>
          <p:cNvSpPr txBox="1">
            <a:spLocks/>
          </p:cNvSpPr>
          <p:nvPr/>
        </p:nvSpPr>
        <p:spPr>
          <a:xfrm>
            <a:off x="5896256" y="5863169"/>
            <a:ext cx="5457543" cy="57528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latin typeface="+mn-lt"/>
              </a:rPr>
              <a:t>Can these causes be addressed by other means?</a:t>
            </a:r>
          </a:p>
        </p:txBody>
      </p:sp>
    </p:spTree>
    <p:extLst>
      <p:ext uri="{BB962C8B-B14F-4D97-AF65-F5344CB8AC3E}">
        <p14:creationId xmlns:p14="http://schemas.microsoft.com/office/powerpoint/2010/main" val="25421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BF68-58A1-F3DB-5A93-76E225F415AC}"/>
              </a:ext>
            </a:extLst>
          </p:cNvPr>
          <p:cNvSpPr>
            <a:spLocks noGrp="1"/>
          </p:cNvSpPr>
          <p:nvPr>
            <p:ph type="title"/>
          </p:nvPr>
        </p:nvSpPr>
        <p:spPr>
          <a:xfrm>
            <a:off x="1165380" y="2165665"/>
            <a:ext cx="9374951" cy="1989908"/>
          </a:xfrm>
        </p:spPr>
        <p:txBody>
          <a:bodyPr>
            <a:noAutofit/>
          </a:bodyPr>
          <a:lstStyle/>
          <a:p>
            <a:r>
              <a:rPr lang="en-GB" sz="3200" b="1" i="0" dirty="0">
                <a:effectLst/>
                <a:latin typeface="+mn-lt"/>
              </a:rPr>
              <a:t>How does </a:t>
            </a:r>
            <a:r>
              <a:rPr lang="en-GB" sz="3200" b="1" i="0" dirty="0" err="1">
                <a:effectLst/>
                <a:latin typeface="+mn-lt"/>
              </a:rPr>
              <a:t>Chimni’s</a:t>
            </a:r>
            <a:r>
              <a:rPr lang="en-GB" sz="3200" b="1" i="0" dirty="0">
                <a:effectLst/>
                <a:latin typeface="+mn-lt"/>
              </a:rPr>
              <a:t> paper relate to recent examples of differential treatment of refugees? What does the further distinction of refugees tell us about the different schools of thought regarding refugee protection?</a:t>
            </a:r>
            <a:endParaRPr lang="en-GB" sz="3200" b="1" dirty="0">
              <a:latin typeface="+mn-lt"/>
            </a:endParaRPr>
          </a:p>
        </p:txBody>
      </p:sp>
    </p:spTree>
    <p:extLst>
      <p:ext uri="{BB962C8B-B14F-4D97-AF65-F5344CB8AC3E}">
        <p14:creationId xmlns:p14="http://schemas.microsoft.com/office/powerpoint/2010/main" val="160445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3345-C150-4078-9778-A3DABC60100F}"/>
              </a:ext>
            </a:extLst>
          </p:cNvPr>
          <p:cNvSpPr>
            <a:spLocks noGrp="1"/>
          </p:cNvSpPr>
          <p:nvPr>
            <p:ph type="title"/>
          </p:nvPr>
        </p:nvSpPr>
        <p:spPr>
          <a:xfrm>
            <a:off x="4194630" y="1376934"/>
            <a:ext cx="6286500" cy="954665"/>
          </a:xfrm>
        </p:spPr>
        <p:txBody>
          <a:bodyPr>
            <a:normAutofit/>
          </a:bodyPr>
          <a:lstStyle/>
          <a:p>
            <a:r>
              <a:rPr lang="en-US" b="1" dirty="0">
                <a:latin typeface="+mn-lt"/>
              </a:rPr>
              <a:t>Final thoughts</a:t>
            </a:r>
          </a:p>
        </p:txBody>
      </p:sp>
      <p:sp>
        <p:nvSpPr>
          <p:cNvPr id="9" name="Text Placeholder 8">
            <a:extLst>
              <a:ext uri="{FF2B5EF4-FFF2-40B4-BE49-F238E27FC236}">
                <a16:creationId xmlns:a16="http://schemas.microsoft.com/office/drawing/2014/main" id="{0440FD07-0022-4C29-87D6-87B7A13A8A3A}"/>
              </a:ext>
            </a:extLst>
          </p:cNvPr>
          <p:cNvSpPr>
            <a:spLocks noGrp="1"/>
          </p:cNvSpPr>
          <p:nvPr>
            <p:ph type="body" idx="15"/>
          </p:nvPr>
        </p:nvSpPr>
        <p:spPr>
          <a:xfrm>
            <a:off x="4194630" y="2506740"/>
            <a:ext cx="6536870" cy="476397"/>
          </a:xfrm>
        </p:spPr>
        <p:txBody>
          <a:bodyPr>
            <a:normAutofit/>
          </a:bodyPr>
          <a:lstStyle/>
          <a:p>
            <a:r>
              <a:rPr lang="en-US" b="1" dirty="0">
                <a:latin typeface="+mn-lt"/>
              </a:rPr>
              <a:t>How might refugee law be a ‘discipline of crisis’?</a:t>
            </a:r>
          </a:p>
        </p:txBody>
      </p:sp>
      <p:sp>
        <p:nvSpPr>
          <p:cNvPr id="10" name="Text Placeholder 9">
            <a:extLst>
              <a:ext uri="{FF2B5EF4-FFF2-40B4-BE49-F238E27FC236}">
                <a16:creationId xmlns:a16="http://schemas.microsoft.com/office/drawing/2014/main" id="{E2CCC337-70F0-440C-B207-3BD7715548D7}"/>
              </a:ext>
            </a:extLst>
          </p:cNvPr>
          <p:cNvSpPr>
            <a:spLocks noGrp="1"/>
          </p:cNvSpPr>
          <p:nvPr>
            <p:ph type="body" sz="quarter" idx="16"/>
          </p:nvPr>
        </p:nvSpPr>
        <p:spPr>
          <a:xfrm>
            <a:off x="4194630" y="3015454"/>
            <a:ext cx="6181270" cy="859410"/>
          </a:xfrm>
        </p:spPr>
        <p:txBody>
          <a:bodyPr>
            <a:normAutofit/>
          </a:bodyPr>
          <a:lstStyle/>
          <a:p>
            <a:r>
              <a:rPr lang="en-US" b="1" dirty="0">
                <a:latin typeface="+mn-lt"/>
              </a:rPr>
              <a:t>How might viewing refugee law as responsive to ‘crisis’ affect who is able to access refugee law? </a:t>
            </a:r>
          </a:p>
        </p:txBody>
      </p:sp>
      <p:sp>
        <p:nvSpPr>
          <p:cNvPr id="14" name="Slide Number Placeholder 13">
            <a:extLst>
              <a:ext uri="{FF2B5EF4-FFF2-40B4-BE49-F238E27FC236}">
                <a16:creationId xmlns:a16="http://schemas.microsoft.com/office/drawing/2014/main" id="{61625AF1-BFBE-4DCE-97EC-A71E9E6EDC0D}"/>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355477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115486" y="1319211"/>
            <a:ext cx="6349313" cy="890590"/>
          </a:xfrm>
        </p:spPr>
        <p:txBody>
          <a:bodyPr>
            <a:normAutofit fontScale="90000"/>
          </a:bodyPr>
          <a:lstStyle/>
          <a:p>
            <a:r>
              <a:rPr lang="en-US" b="1" dirty="0">
                <a:latin typeface="+mn-lt"/>
              </a:rPr>
              <a:t>Next Week: </a:t>
            </a:r>
            <a:br>
              <a:rPr lang="en-US" b="1" dirty="0">
                <a:latin typeface="+mn-lt"/>
              </a:rPr>
            </a:br>
            <a:r>
              <a:rPr lang="en-US" b="1" dirty="0">
                <a:latin typeface="+mn-lt"/>
              </a:rPr>
              <a:t>Refugee Status Inclusion (I)</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half" idx="2"/>
          </p:nvPr>
        </p:nvSpPr>
        <p:spPr>
          <a:xfrm>
            <a:off x="4122780" y="2398106"/>
            <a:ext cx="6951619" cy="890590"/>
          </a:xfrm>
        </p:spPr>
        <p:txBody>
          <a:bodyPr vert="horz" lIns="91440" tIns="45720" rIns="91440" bIns="45720" rtlCol="0" anchor="t">
            <a:normAutofit/>
          </a:bodyPr>
          <a:lstStyle/>
          <a:p>
            <a:r>
              <a:rPr lang="en-US" sz="1600" b="1" dirty="0"/>
              <a:t>This session will address the first part of the refugee definition.</a:t>
            </a:r>
          </a:p>
          <a:p>
            <a:r>
              <a:rPr lang="en-US" sz="1600" b="1" dirty="0"/>
              <a:t>Expectation: Case Note or Interview Questions, will assign in email this afternoon</a:t>
            </a:r>
          </a:p>
          <a:p>
            <a:endParaRPr lang="en-US" dirty="0"/>
          </a:p>
        </p:txBody>
      </p:sp>
      <p:sp>
        <p:nvSpPr>
          <p:cNvPr id="1001" name="Slide Number Placeholder 1000">
            <a:extLst>
              <a:ext uri="{FF2B5EF4-FFF2-40B4-BE49-F238E27FC236}">
                <a16:creationId xmlns:a16="http://schemas.microsoft.com/office/drawing/2014/main" id="{86DBABEE-1C42-4054-9016-ED0469C546DF}"/>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1295400" y="1362807"/>
            <a:ext cx="2971800" cy="787273"/>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body" sz="quarter" idx="17"/>
          </p:nvPr>
        </p:nvSpPr>
        <p:spPr>
          <a:xfrm>
            <a:off x="1294760" y="2568575"/>
            <a:ext cx="2985267" cy="570336"/>
          </a:xfrm>
        </p:spPr>
        <p:txBody>
          <a:bodyPr>
            <a:normAutofit/>
          </a:bodyPr>
          <a:lstStyle/>
          <a:p>
            <a:r>
              <a:rPr lang="en-US" dirty="0"/>
              <a:t>Ellen Allde</a:t>
            </a:r>
          </a:p>
        </p:txBody>
      </p:sp>
      <p:sp>
        <p:nvSpPr>
          <p:cNvPr id="11" name="Text Placeholder 10">
            <a:extLst>
              <a:ext uri="{FF2B5EF4-FFF2-40B4-BE49-F238E27FC236}">
                <a16:creationId xmlns:a16="http://schemas.microsoft.com/office/drawing/2014/main" id="{417FEAB8-1978-413A-811F-F16B7F3560DE}"/>
              </a:ext>
            </a:extLst>
          </p:cNvPr>
          <p:cNvSpPr>
            <a:spLocks noGrp="1"/>
          </p:cNvSpPr>
          <p:nvPr>
            <p:ph type="body" sz="quarter" idx="19"/>
          </p:nvPr>
        </p:nvSpPr>
        <p:spPr>
          <a:xfrm>
            <a:off x="1294760" y="3242945"/>
            <a:ext cx="2985267" cy="575289"/>
          </a:xfrm>
        </p:spPr>
        <p:txBody>
          <a:bodyPr/>
          <a:lstStyle/>
          <a:p>
            <a:r>
              <a:rPr lang="en-US" dirty="0"/>
              <a:t>e.allde@qmul.ac.uk</a:t>
            </a:r>
          </a:p>
        </p:txBody>
      </p:sp>
      <p:sp>
        <p:nvSpPr>
          <p:cNvPr id="41" name="Slide Number Placeholder 40">
            <a:extLst>
              <a:ext uri="{FF2B5EF4-FFF2-40B4-BE49-F238E27FC236}">
                <a16:creationId xmlns:a16="http://schemas.microsoft.com/office/drawing/2014/main" id="{4B9BB3CF-9CBB-4474-A136-AF92C9481AAF}"/>
              </a:ext>
            </a:extLst>
          </p:cNvPr>
          <p:cNvSpPr>
            <a:spLocks noGrp="1"/>
          </p:cNvSpPr>
          <p:nvPr>
            <p:ph type="sldNum" sz="quarter" idx="12"/>
          </p:nvPr>
        </p:nvSpPr>
        <p:spPr>
          <a:xfrm>
            <a:off x="10375900" y="6332478"/>
            <a:ext cx="977900" cy="388997"/>
          </a:xfrm>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E9AA-457A-4EFB-841E-46C13894FD38}"/>
              </a:ext>
            </a:extLst>
          </p:cNvPr>
          <p:cNvSpPr>
            <a:spLocks noGrp="1"/>
          </p:cNvSpPr>
          <p:nvPr>
            <p:ph type="title"/>
          </p:nvPr>
        </p:nvSpPr>
        <p:spPr>
          <a:xfrm>
            <a:off x="4194630" y="1376934"/>
            <a:ext cx="6286500" cy="954665"/>
          </a:xfrm>
        </p:spPr>
        <p:txBody>
          <a:bodyPr anchor="t">
            <a:normAutofit/>
          </a:bodyPr>
          <a:lstStyle/>
          <a:p>
            <a:r>
              <a:rPr lang="en-US" sz="4000" b="1" dirty="0">
                <a:latin typeface="+mn-lt"/>
              </a:rPr>
              <a:t>Introductions</a:t>
            </a:r>
          </a:p>
        </p:txBody>
      </p:sp>
      <p:pic>
        <p:nvPicPr>
          <p:cNvPr id="14" name="Picture 13">
            <a:extLst>
              <a:ext uri="{FF2B5EF4-FFF2-40B4-BE49-F238E27FC236}">
                <a16:creationId xmlns:a16="http://schemas.microsoft.com/office/drawing/2014/main" id="{02B5B559-9C26-62A1-0D31-61B5FAB25693}"/>
              </a:ext>
            </a:extLst>
          </p:cNvPr>
          <p:cNvPicPr>
            <a:picLocks noChangeAspect="1"/>
          </p:cNvPicPr>
          <p:nvPr/>
        </p:nvPicPr>
        <p:blipFill>
          <a:blip r:embed="rId2"/>
          <a:srcRect t="19082" b="19082"/>
          <a:stretch/>
        </p:blipFill>
        <p:spPr>
          <a:xfrm>
            <a:off x="20" y="312738"/>
            <a:ext cx="630711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a:noFill/>
        </p:spPr>
      </p:pic>
      <p:sp>
        <p:nvSpPr>
          <p:cNvPr id="18" name="Text Placeholder 3">
            <a:extLst>
              <a:ext uri="{FF2B5EF4-FFF2-40B4-BE49-F238E27FC236}">
                <a16:creationId xmlns:a16="http://schemas.microsoft.com/office/drawing/2014/main" id="{FF487DF6-BEA0-3D59-C450-278DAB93D6CB}"/>
              </a:ext>
            </a:extLst>
          </p:cNvPr>
          <p:cNvSpPr>
            <a:spLocks noGrp="1"/>
          </p:cNvSpPr>
          <p:nvPr>
            <p:ph type="body" idx="15"/>
          </p:nvPr>
        </p:nvSpPr>
        <p:spPr>
          <a:xfrm>
            <a:off x="4248389" y="2760944"/>
            <a:ext cx="6307118" cy="322461"/>
          </a:xfrm>
        </p:spPr>
        <p:txBody>
          <a:bodyPr/>
          <a:lstStyle/>
          <a:p>
            <a:r>
              <a:rPr lang="en-US" sz="2800" b="1" dirty="0">
                <a:latin typeface="+mn-lt"/>
              </a:rPr>
              <a:t>Background</a:t>
            </a:r>
          </a:p>
        </p:txBody>
      </p:sp>
      <p:sp>
        <p:nvSpPr>
          <p:cNvPr id="20" name="Text Placeholder 5">
            <a:extLst>
              <a:ext uri="{FF2B5EF4-FFF2-40B4-BE49-F238E27FC236}">
                <a16:creationId xmlns:a16="http://schemas.microsoft.com/office/drawing/2014/main" id="{DFCA25BE-A6AD-F80D-10B6-F3DB4DD2AD3E}"/>
              </a:ext>
            </a:extLst>
          </p:cNvPr>
          <p:cNvSpPr>
            <a:spLocks noGrp="1"/>
          </p:cNvSpPr>
          <p:nvPr>
            <p:ph type="body" sz="quarter" idx="16"/>
          </p:nvPr>
        </p:nvSpPr>
        <p:spPr>
          <a:xfrm>
            <a:off x="4264744" y="3592033"/>
            <a:ext cx="6307118" cy="365125"/>
          </a:xfrm>
        </p:spPr>
        <p:txBody>
          <a:bodyPr/>
          <a:lstStyle/>
          <a:p>
            <a:r>
              <a:rPr lang="en-US" sz="2800" b="1" dirty="0">
                <a:latin typeface="+mn-lt"/>
              </a:rPr>
              <a:t>Why IRL?</a:t>
            </a:r>
          </a:p>
        </p:txBody>
      </p:sp>
      <p:sp>
        <p:nvSpPr>
          <p:cNvPr id="24" name="Text Placeholder 7">
            <a:extLst>
              <a:ext uri="{FF2B5EF4-FFF2-40B4-BE49-F238E27FC236}">
                <a16:creationId xmlns:a16="http://schemas.microsoft.com/office/drawing/2014/main" id="{D387B6DA-2169-77F7-D82E-8FF7C85F3783}"/>
              </a:ext>
            </a:extLst>
          </p:cNvPr>
          <p:cNvSpPr>
            <a:spLocks noGrp="1"/>
          </p:cNvSpPr>
          <p:nvPr>
            <p:ph type="body" sz="quarter" idx="17"/>
          </p:nvPr>
        </p:nvSpPr>
        <p:spPr>
          <a:xfrm>
            <a:off x="4244126" y="4408931"/>
            <a:ext cx="5516562" cy="401143"/>
          </a:xfrm>
        </p:spPr>
        <p:txBody>
          <a:bodyPr/>
          <a:lstStyle/>
          <a:p>
            <a:r>
              <a:rPr lang="en-US" sz="2800" b="1" dirty="0">
                <a:latin typeface="+mn-lt"/>
              </a:rPr>
              <a:t>Concerns, Questions?</a:t>
            </a:r>
          </a:p>
        </p:txBody>
      </p:sp>
      <p:sp>
        <p:nvSpPr>
          <p:cNvPr id="11" name="Footer Placeholder 10">
            <a:extLst>
              <a:ext uri="{FF2B5EF4-FFF2-40B4-BE49-F238E27FC236}">
                <a16:creationId xmlns:a16="http://schemas.microsoft.com/office/drawing/2014/main" id="{C1CCFDB6-C94F-43E2-A14F-35BEC98DED3A}"/>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Week One – Part One</a:t>
            </a:r>
            <a:endParaRPr lang="en-US"/>
          </a:p>
        </p:txBody>
      </p:sp>
      <p:sp>
        <p:nvSpPr>
          <p:cNvPr id="12" name="Slide Number Placeholder 11">
            <a:extLst>
              <a:ext uri="{FF2B5EF4-FFF2-40B4-BE49-F238E27FC236}">
                <a16:creationId xmlns:a16="http://schemas.microsoft.com/office/drawing/2014/main" id="{8441FBD1-8B83-4601-89DD-8F41F68A22A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315141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CAAC-F614-43BE-9F8B-CF5E67576F65}"/>
              </a:ext>
            </a:extLst>
          </p:cNvPr>
          <p:cNvSpPr>
            <a:spLocks noGrp="1"/>
          </p:cNvSpPr>
          <p:nvPr>
            <p:ph type="title"/>
          </p:nvPr>
        </p:nvSpPr>
        <p:spPr>
          <a:xfrm>
            <a:off x="828108" y="429262"/>
            <a:ext cx="10514011" cy="823913"/>
          </a:xfrm>
        </p:spPr>
        <p:txBody>
          <a:bodyPr/>
          <a:lstStyle/>
          <a:p>
            <a:r>
              <a:rPr lang="en-US" b="1" dirty="0">
                <a:latin typeface="+mn-lt"/>
              </a:rPr>
              <a:t>Keeping up to date with what’s going on</a:t>
            </a:r>
          </a:p>
        </p:txBody>
      </p:sp>
      <p:pic>
        <p:nvPicPr>
          <p:cNvPr id="33" name="Online Image Placeholder 32" descr="Target Audience outline">
            <a:extLst>
              <a:ext uri="{FF2B5EF4-FFF2-40B4-BE49-F238E27FC236}">
                <a16:creationId xmlns:a16="http://schemas.microsoft.com/office/drawing/2014/main" id="{34E2667F-6C27-4575-9311-B5D8C6641901}"/>
              </a:ext>
            </a:extLst>
          </p:cNvPr>
          <p:cNvPicPr>
            <a:picLocks noGrp="1" noChangeAspect="1"/>
          </p:cNvPicPr>
          <p:nvPr>
            <p:ph type="clipArt" sz="quarter" idx="2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3752" y="1830352"/>
            <a:ext cx="685158" cy="685159"/>
          </a:xfrm>
        </p:spPr>
      </p:pic>
      <p:sp>
        <p:nvSpPr>
          <p:cNvPr id="3" name="Text Placeholder 2">
            <a:extLst>
              <a:ext uri="{FF2B5EF4-FFF2-40B4-BE49-F238E27FC236}">
                <a16:creationId xmlns:a16="http://schemas.microsoft.com/office/drawing/2014/main" id="{EF5D3589-6E8B-46F0-B04B-86989341029F}"/>
              </a:ext>
            </a:extLst>
          </p:cNvPr>
          <p:cNvSpPr>
            <a:spLocks noGrp="1"/>
          </p:cNvSpPr>
          <p:nvPr>
            <p:ph sz="quarter" idx="15"/>
          </p:nvPr>
        </p:nvSpPr>
        <p:spPr>
          <a:xfrm>
            <a:off x="2752193" y="2001714"/>
            <a:ext cx="3145517" cy="420356"/>
          </a:xfrm>
        </p:spPr>
        <p:txBody>
          <a:bodyPr/>
          <a:lstStyle/>
          <a:p>
            <a:r>
              <a:rPr lang="en-US" b="1" dirty="0"/>
              <a:t>QM+</a:t>
            </a:r>
          </a:p>
        </p:txBody>
      </p:sp>
      <p:sp>
        <p:nvSpPr>
          <p:cNvPr id="4" name="Content Placeholder 3">
            <a:extLst>
              <a:ext uri="{FF2B5EF4-FFF2-40B4-BE49-F238E27FC236}">
                <a16:creationId xmlns:a16="http://schemas.microsoft.com/office/drawing/2014/main" id="{E4BABD1C-6700-4480-AC17-A178135F5D6C}"/>
              </a:ext>
            </a:extLst>
          </p:cNvPr>
          <p:cNvSpPr>
            <a:spLocks noGrp="1"/>
          </p:cNvSpPr>
          <p:nvPr>
            <p:ph sz="half" idx="2"/>
          </p:nvPr>
        </p:nvSpPr>
        <p:spPr>
          <a:xfrm>
            <a:off x="6343518" y="1995555"/>
            <a:ext cx="4908544" cy="602429"/>
          </a:xfrm>
        </p:spPr>
        <p:txBody>
          <a:bodyPr>
            <a:normAutofit/>
          </a:bodyPr>
          <a:lstStyle/>
          <a:p>
            <a:r>
              <a:rPr lang="en-US" sz="1400" b="1" dirty="0"/>
              <a:t>Student Forum, Important Module Information, Syllabus and weekly guide</a:t>
            </a:r>
          </a:p>
        </p:txBody>
      </p:sp>
      <p:sp>
        <p:nvSpPr>
          <p:cNvPr id="7" name="Text Placeholder 6">
            <a:extLst>
              <a:ext uri="{FF2B5EF4-FFF2-40B4-BE49-F238E27FC236}">
                <a16:creationId xmlns:a16="http://schemas.microsoft.com/office/drawing/2014/main" id="{2DD5800F-C75E-40FC-93F8-8A799EC67949}"/>
              </a:ext>
            </a:extLst>
          </p:cNvPr>
          <p:cNvSpPr>
            <a:spLocks noGrp="1"/>
          </p:cNvSpPr>
          <p:nvPr>
            <p:ph sz="quarter" idx="17"/>
          </p:nvPr>
        </p:nvSpPr>
        <p:spPr>
          <a:xfrm>
            <a:off x="2752192" y="2931014"/>
            <a:ext cx="3145517" cy="479190"/>
          </a:xfrm>
        </p:spPr>
        <p:txBody>
          <a:bodyPr/>
          <a:lstStyle/>
          <a:p>
            <a:r>
              <a:rPr lang="en-US" b="1" dirty="0"/>
              <a:t>Announcements</a:t>
            </a:r>
          </a:p>
        </p:txBody>
      </p:sp>
      <p:sp>
        <p:nvSpPr>
          <p:cNvPr id="6" name="Content Placeholder 5">
            <a:extLst>
              <a:ext uri="{FF2B5EF4-FFF2-40B4-BE49-F238E27FC236}">
                <a16:creationId xmlns:a16="http://schemas.microsoft.com/office/drawing/2014/main" id="{5F0DA468-D1B1-4472-9807-51A9BE83625A}"/>
              </a:ext>
            </a:extLst>
          </p:cNvPr>
          <p:cNvSpPr>
            <a:spLocks noGrp="1"/>
          </p:cNvSpPr>
          <p:nvPr>
            <p:ph sz="quarter" idx="4"/>
          </p:nvPr>
        </p:nvSpPr>
        <p:spPr>
          <a:xfrm>
            <a:off x="6403400" y="3073399"/>
            <a:ext cx="4788779" cy="426881"/>
          </a:xfrm>
        </p:spPr>
        <p:txBody>
          <a:bodyPr>
            <a:noAutofit/>
          </a:bodyPr>
          <a:lstStyle/>
          <a:p>
            <a:r>
              <a:rPr lang="en-US" sz="1400" b="1" dirty="0"/>
              <a:t>Every Monday announcement on next weeks seminar</a:t>
            </a:r>
          </a:p>
        </p:txBody>
      </p:sp>
      <p:pic>
        <p:nvPicPr>
          <p:cNvPr id="37" name="Online Image Placeholder 36" descr="Group of women outline">
            <a:extLst>
              <a:ext uri="{FF2B5EF4-FFF2-40B4-BE49-F238E27FC236}">
                <a16:creationId xmlns:a16="http://schemas.microsoft.com/office/drawing/2014/main" id="{060FB4D2-CDE8-49DF-9736-B4C3C4B60AF5}"/>
              </a:ext>
            </a:extLst>
          </p:cNvPr>
          <p:cNvPicPr>
            <a:picLocks noGrp="1" noChangeAspect="1"/>
          </p:cNvPicPr>
          <p:nvPr>
            <p:ph type="clipArt" sz="quarter" idx="2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862" y="3999910"/>
            <a:ext cx="685158" cy="685159"/>
          </a:xfrm>
        </p:spPr>
      </p:pic>
      <p:sp>
        <p:nvSpPr>
          <p:cNvPr id="5" name="Text Placeholder 4">
            <a:extLst>
              <a:ext uri="{FF2B5EF4-FFF2-40B4-BE49-F238E27FC236}">
                <a16:creationId xmlns:a16="http://schemas.microsoft.com/office/drawing/2014/main" id="{F94B53F3-7727-4992-AAC2-08E369A2787B}"/>
              </a:ext>
            </a:extLst>
          </p:cNvPr>
          <p:cNvSpPr>
            <a:spLocks noGrp="1"/>
          </p:cNvSpPr>
          <p:nvPr>
            <p:ph sz="quarter" idx="16"/>
          </p:nvPr>
        </p:nvSpPr>
        <p:spPr>
          <a:xfrm>
            <a:off x="2752190" y="4099877"/>
            <a:ext cx="3145517" cy="479191"/>
          </a:xfrm>
        </p:spPr>
        <p:txBody>
          <a:bodyPr/>
          <a:lstStyle/>
          <a:p>
            <a:r>
              <a:rPr lang="en-US" b="1" dirty="0"/>
              <a:t>Expectations</a:t>
            </a:r>
          </a:p>
        </p:txBody>
      </p:sp>
      <p:sp>
        <p:nvSpPr>
          <p:cNvPr id="8" name="Content Placeholder 7">
            <a:extLst>
              <a:ext uri="{FF2B5EF4-FFF2-40B4-BE49-F238E27FC236}">
                <a16:creationId xmlns:a16="http://schemas.microsoft.com/office/drawing/2014/main" id="{06ADAE65-A18D-4C35-ABCA-CC04B47726B2}"/>
              </a:ext>
            </a:extLst>
          </p:cNvPr>
          <p:cNvSpPr>
            <a:spLocks noGrp="1"/>
          </p:cNvSpPr>
          <p:nvPr>
            <p:ph sz="quarter" idx="14"/>
          </p:nvPr>
        </p:nvSpPr>
        <p:spPr>
          <a:xfrm>
            <a:off x="6333333" y="4252355"/>
            <a:ext cx="4646805" cy="426880"/>
          </a:xfrm>
        </p:spPr>
        <p:txBody>
          <a:bodyPr>
            <a:normAutofit/>
          </a:bodyPr>
          <a:lstStyle/>
          <a:p>
            <a:r>
              <a:rPr lang="en-US" sz="1400" b="1" dirty="0"/>
              <a:t>Readings and Consolidation Activities</a:t>
            </a:r>
          </a:p>
        </p:txBody>
      </p:sp>
      <p:sp>
        <p:nvSpPr>
          <p:cNvPr id="41" name="Slide Number Placeholder 40">
            <a:extLst>
              <a:ext uri="{FF2B5EF4-FFF2-40B4-BE49-F238E27FC236}">
                <a16:creationId xmlns:a16="http://schemas.microsoft.com/office/drawing/2014/main" id="{D629A616-CA95-4874-8711-94A3B277A7CA}"/>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3</a:t>
            </a:fld>
            <a:endParaRPr lang="en-US" dirty="0"/>
          </a:p>
        </p:txBody>
      </p:sp>
      <p:pic>
        <p:nvPicPr>
          <p:cNvPr id="12" name="Online Image Placeholder 11" descr="Bell outline">
            <a:extLst>
              <a:ext uri="{FF2B5EF4-FFF2-40B4-BE49-F238E27FC236}">
                <a16:creationId xmlns:a16="http://schemas.microsoft.com/office/drawing/2014/main" id="{D9785053-69B5-0525-CF27-D58626DB2A0B}"/>
              </a:ext>
            </a:extLst>
          </p:cNvPr>
          <p:cNvPicPr>
            <a:picLocks noGrp="1" noChangeAspect="1"/>
          </p:cNvPicPr>
          <p:nvPr>
            <p:ph type="clipArt" sz="quarter" idx="21"/>
          </p:nvPr>
        </p:nvPicPr>
        <p:blipFill>
          <a:blip r:embed="rId6">
            <a:extLst>
              <a:ext uri="{96DAC541-7B7A-43D3-8B79-37D633B846F1}">
                <asvg:svgBlip xmlns:asvg="http://schemas.microsoft.com/office/drawing/2016/SVG/main" r:embed="rId7"/>
              </a:ext>
            </a:extLst>
          </a:blip>
          <a:stretch>
            <a:fillRect/>
          </a:stretch>
        </p:blipFill>
        <p:spPr>
          <a:xfrm>
            <a:off x="1212807" y="2816067"/>
            <a:ext cx="684213" cy="684213"/>
          </a:xfrm>
        </p:spPr>
      </p:pic>
      <p:pic>
        <p:nvPicPr>
          <p:cNvPr id="14" name="Online Image Placeholder 36" descr="Coral outline">
            <a:extLst>
              <a:ext uri="{FF2B5EF4-FFF2-40B4-BE49-F238E27FC236}">
                <a16:creationId xmlns:a16="http://schemas.microsoft.com/office/drawing/2014/main" id="{C8CF5F3A-9FFC-3B96-EDC4-48D0703704A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211862" y="5106313"/>
            <a:ext cx="685158" cy="685158"/>
          </a:xfrm>
          <a:prstGeom prst="rect">
            <a:avLst/>
          </a:prstGeom>
        </p:spPr>
      </p:pic>
      <p:sp>
        <p:nvSpPr>
          <p:cNvPr id="15" name="Text Placeholder 4">
            <a:extLst>
              <a:ext uri="{FF2B5EF4-FFF2-40B4-BE49-F238E27FC236}">
                <a16:creationId xmlns:a16="http://schemas.microsoft.com/office/drawing/2014/main" id="{BDC6033C-B931-B562-0669-97B719052A6E}"/>
              </a:ext>
            </a:extLst>
          </p:cNvPr>
          <p:cNvSpPr txBox="1">
            <a:spLocks/>
          </p:cNvSpPr>
          <p:nvPr/>
        </p:nvSpPr>
        <p:spPr>
          <a:xfrm>
            <a:off x="2752190" y="5209296"/>
            <a:ext cx="3145517" cy="4791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spc="150" baseline="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Helpful resources</a:t>
            </a:r>
          </a:p>
        </p:txBody>
      </p:sp>
      <p:sp>
        <p:nvSpPr>
          <p:cNvPr id="16" name="Content Placeholder 7">
            <a:extLst>
              <a:ext uri="{FF2B5EF4-FFF2-40B4-BE49-F238E27FC236}">
                <a16:creationId xmlns:a16="http://schemas.microsoft.com/office/drawing/2014/main" id="{60594B03-ABB1-B0BC-C080-B99DD73094CE}"/>
              </a:ext>
            </a:extLst>
          </p:cNvPr>
          <p:cNvSpPr txBox="1">
            <a:spLocks/>
          </p:cNvSpPr>
          <p:nvPr/>
        </p:nvSpPr>
        <p:spPr>
          <a:xfrm>
            <a:off x="6333333" y="5307331"/>
            <a:ext cx="4646805" cy="426880"/>
          </a:xfrm>
          <a:prstGeom prst="rect">
            <a:avLst/>
          </a:prstGeom>
        </p:spPr>
        <p:txBody>
          <a:bodyPr vert="horz" lIns="91440" tIns="45720" rIns="91440" bIns="45720" rtlCol="0">
            <a:noAutofit/>
          </a:bodyPr>
          <a:lstStyle>
            <a:lvl1pPr marL="0" indent="0" algn="ctr" defTabSz="914400" rtl="0" eaLnBrk="1" latinLnBrk="0" hangingPunct="1">
              <a:lnSpc>
                <a:spcPts val="1600"/>
              </a:lnSpc>
              <a:spcBef>
                <a:spcPts val="1000"/>
              </a:spcBef>
              <a:buFont typeface="Arial" panose="020B0604020202020204" pitchFamily="34" charset="0"/>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Supplemental Reading, (B)</a:t>
            </a:r>
            <a:r>
              <a:rPr lang="en-US" sz="1400" b="1" dirty="0" err="1"/>
              <a:t>OrderS</a:t>
            </a:r>
            <a:r>
              <a:rPr lang="en-US" sz="1400" b="1" dirty="0"/>
              <a:t> Centre, mailing lists, Refugee Law Initiative</a:t>
            </a:r>
          </a:p>
        </p:txBody>
      </p:sp>
      <p:sp>
        <p:nvSpPr>
          <p:cNvPr id="17" name="Content Placeholder 7">
            <a:extLst>
              <a:ext uri="{FF2B5EF4-FFF2-40B4-BE49-F238E27FC236}">
                <a16:creationId xmlns:a16="http://schemas.microsoft.com/office/drawing/2014/main" id="{7D381B09-6CC4-0DC5-A46B-C454FF02C417}"/>
              </a:ext>
            </a:extLst>
          </p:cNvPr>
          <p:cNvSpPr txBox="1">
            <a:spLocks/>
          </p:cNvSpPr>
          <p:nvPr/>
        </p:nvSpPr>
        <p:spPr>
          <a:xfrm>
            <a:off x="2708311" y="6316583"/>
            <a:ext cx="6753603" cy="426880"/>
          </a:xfrm>
          <a:prstGeom prst="rect">
            <a:avLst/>
          </a:prstGeom>
        </p:spPr>
        <p:txBody>
          <a:bodyPr vert="horz" lIns="91440" tIns="45720" rIns="91440" bIns="45720" rtlCol="0">
            <a:noAutofit/>
          </a:bodyPr>
          <a:lstStyle>
            <a:lvl1pPr marL="0" indent="0" algn="ctr" defTabSz="914400" rtl="0" eaLnBrk="1" latinLnBrk="0" hangingPunct="1">
              <a:lnSpc>
                <a:spcPts val="1600"/>
              </a:lnSpc>
              <a:spcBef>
                <a:spcPts val="1000"/>
              </a:spcBef>
              <a:buFont typeface="Arial" panose="020B0604020202020204" pitchFamily="34" charset="0"/>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Email to book office hours (please include questions you wish to discuss)</a:t>
            </a:r>
          </a:p>
        </p:txBody>
      </p:sp>
    </p:spTree>
    <p:extLst>
      <p:ext uri="{BB962C8B-B14F-4D97-AF65-F5344CB8AC3E}">
        <p14:creationId xmlns:p14="http://schemas.microsoft.com/office/powerpoint/2010/main" val="358905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1105787" y="1376934"/>
            <a:ext cx="6868632" cy="954665"/>
          </a:xfrm>
        </p:spPr>
        <p:txBody>
          <a:bodyPr>
            <a:normAutofit fontScale="90000"/>
          </a:bodyPr>
          <a:lstStyle/>
          <a:p>
            <a:r>
              <a:rPr lang="en-US" b="1" dirty="0">
                <a:latin typeface="+mn-lt"/>
              </a:rPr>
              <a:t>Assessment and Marking Criteria</a:t>
            </a:r>
          </a:p>
        </p:txBody>
      </p:sp>
      <p:sp>
        <p:nvSpPr>
          <p:cNvPr id="3" name="Text Placeholder 2">
            <a:extLst>
              <a:ext uri="{FF2B5EF4-FFF2-40B4-BE49-F238E27FC236}">
                <a16:creationId xmlns:a16="http://schemas.microsoft.com/office/drawing/2014/main" id="{D953D124-60CF-4821-9B89-6A8E94FF7517}"/>
              </a:ext>
            </a:extLst>
          </p:cNvPr>
          <p:cNvSpPr>
            <a:spLocks noGrp="1"/>
          </p:cNvSpPr>
          <p:nvPr>
            <p:ph type="body" idx="1"/>
          </p:nvPr>
        </p:nvSpPr>
        <p:spPr>
          <a:xfrm>
            <a:off x="1287758" y="2584452"/>
            <a:ext cx="2929524" cy="590548"/>
          </a:xfrm>
        </p:spPr>
        <p:txBody>
          <a:bodyPr/>
          <a:lstStyle/>
          <a:p>
            <a:r>
              <a:rPr lang="en-US" b="1" dirty="0">
                <a:latin typeface="+mn-lt"/>
              </a:rPr>
              <a:t>5000-word essay</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sz="half" idx="2"/>
          </p:nvPr>
        </p:nvSpPr>
        <p:spPr>
          <a:xfrm>
            <a:off x="1287758" y="3238800"/>
            <a:ext cx="6431479" cy="876300"/>
          </a:xfrm>
        </p:spPr>
        <p:txBody>
          <a:bodyPr vert="horz" lIns="91440" tIns="45720" rIns="91440" bIns="45720" rtlCol="0" anchor="t">
            <a:noAutofit/>
          </a:bodyPr>
          <a:lstStyle/>
          <a:p>
            <a:pPr marL="285750" indent="-285750">
              <a:buFont typeface="Wingdings" panose="05000000000000000000" pitchFamily="2" charset="2"/>
              <a:buChar char="Ø"/>
            </a:pPr>
            <a:r>
              <a:rPr lang="en-ZA" sz="1400" b="1" dirty="0"/>
              <a:t>12 pt font, 1.5 spacing</a:t>
            </a:r>
          </a:p>
          <a:p>
            <a:pPr marL="285750" indent="-285750">
              <a:buFont typeface="Wingdings" panose="05000000000000000000" pitchFamily="2" charset="2"/>
              <a:buChar char="Ø"/>
            </a:pPr>
            <a:r>
              <a:rPr lang="en-ZA" sz="1400" b="1" dirty="0"/>
              <a:t>Word count includes footnotes, not bibliography</a:t>
            </a:r>
          </a:p>
          <a:p>
            <a:pPr marL="285750" indent="-285750">
              <a:buFont typeface="Wingdings" panose="05000000000000000000" pitchFamily="2" charset="2"/>
              <a:buChar char="Ø"/>
            </a:pPr>
            <a:r>
              <a:rPr lang="en-ZA" sz="1400" b="1" dirty="0"/>
              <a:t>OSCOLA referencing</a:t>
            </a:r>
          </a:p>
        </p:txBody>
      </p:sp>
      <p:sp>
        <p:nvSpPr>
          <p:cNvPr id="7" name="Text Placeholder 6">
            <a:extLst>
              <a:ext uri="{FF2B5EF4-FFF2-40B4-BE49-F238E27FC236}">
                <a16:creationId xmlns:a16="http://schemas.microsoft.com/office/drawing/2014/main" id="{2AC344C0-B110-475D-B2A1-070613CE1063}"/>
              </a:ext>
            </a:extLst>
          </p:cNvPr>
          <p:cNvSpPr>
            <a:spLocks noGrp="1"/>
          </p:cNvSpPr>
          <p:nvPr>
            <p:ph type="body" idx="13"/>
          </p:nvPr>
        </p:nvSpPr>
        <p:spPr>
          <a:xfrm>
            <a:off x="1287758" y="4310578"/>
            <a:ext cx="2929524" cy="401802"/>
          </a:xfrm>
        </p:spPr>
        <p:txBody>
          <a:bodyPr/>
          <a:lstStyle/>
          <a:p>
            <a:r>
              <a:rPr lang="en-US" b="1" dirty="0">
                <a:latin typeface="+mn-lt"/>
              </a:rPr>
              <a:t>Deadlines: </a:t>
            </a:r>
          </a:p>
        </p:txBody>
      </p:sp>
      <p:sp>
        <p:nvSpPr>
          <p:cNvPr id="8" name="Content Placeholder 7">
            <a:extLst>
              <a:ext uri="{FF2B5EF4-FFF2-40B4-BE49-F238E27FC236}">
                <a16:creationId xmlns:a16="http://schemas.microsoft.com/office/drawing/2014/main" id="{02A98D12-09C7-425E-A5F5-F1D86F8B73F1}"/>
              </a:ext>
            </a:extLst>
          </p:cNvPr>
          <p:cNvSpPr>
            <a:spLocks noGrp="1"/>
          </p:cNvSpPr>
          <p:nvPr>
            <p:ph sz="half" idx="14"/>
          </p:nvPr>
        </p:nvSpPr>
        <p:spPr>
          <a:xfrm>
            <a:off x="1297216" y="4774050"/>
            <a:ext cx="6974914" cy="1063224"/>
          </a:xfrm>
        </p:spPr>
        <p:txBody>
          <a:bodyPr>
            <a:normAutofit/>
          </a:bodyPr>
          <a:lstStyle/>
          <a:p>
            <a:r>
              <a:rPr lang="en-ZA" sz="1600" b="1" dirty="0"/>
              <a:t>13 October (W2) – Submit Essay Topic</a:t>
            </a:r>
          </a:p>
          <a:p>
            <a:r>
              <a:rPr lang="en-ZA" sz="1600" b="1" dirty="0"/>
              <a:t>10 November (W6) – Submit Formative </a:t>
            </a:r>
          </a:p>
          <a:p>
            <a:r>
              <a:rPr lang="en-ZA" sz="1600" b="1" dirty="0"/>
              <a:t>TBC Term 1 Submissions Deadline in January</a:t>
            </a:r>
          </a:p>
        </p:txBody>
      </p:sp>
      <p:sp>
        <p:nvSpPr>
          <p:cNvPr id="13" name="Slide Number Placeholder 12">
            <a:extLst>
              <a:ext uri="{FF2B5EF4-FFF2-40B4-BE49-F238E27FC236}">
                <a16:creationId xmlns:a16="http://schemas.microsoft.com/office/drawing/2014/main" id="{B630F577-C104-4B7E-8EF8-0B2D18B29A42}"/>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4</a:t>
            </a:fld>
            <a:endParaRPr lang="en-US" dirty="0"/>
          </a:p>
        </p:txBody>
      </p:sp>
      <p:pic>
        <p:nvPicPr>
          <p:cNvPr id="24" name="Picture 23" descr="A white text with black text&#10;&#10;Description automatically generated">
            <a:extLst>
              <a:ext uri="{FF2B5EF4-FFF2-40B4-BE49-F238E27FC236}">
                <a16:creationId xmlns:a16="http://schemas.microsoft.com/office/drawing/2014/main" id="{4E83BFB7-CF6B-85BB-750F-9D1419114E44}"/>
              </a:ext>
            </a:extLst>
          </p:cNvPr>
          <p:cNvPicPr>
            <a:picLocks noChangeAspect="1"/>
          </p:cNvPicPr>
          <p:nvPr/>
        </p:nvPicPr>
        <p:blipFill>
          <a:blip r:embed="rId2"/>
          <a:stretch>
            <a:fillRect/>
          </a:stretch>
        </p:blipFill>
        <p:spPr>
          <a:xfrm>
            <a:off x="6419243" y="1020726"/>
            <a:ext cx="5618644" cy="5532203"/>
          </a:xfrm>
          <a:prstGeom prst="rect">
            <a:avLst/>
          </a:prstGeom>
        </p:spPr>
      </p:pic>
    </p:spTree>
    <p:extLst>
      <p:ext uri="{BB962C8B-B14F-4D97-AF65-F5344CB8AC3E}">
        <p14:creationId xmlns:p14="http://schemas.microsoft.com/office/powerpoint/2010/main" val="62791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5A1-D95B-A93C-8945-2121226F3040}"/>
              </a:ext>
            </a:extLst>
          </p:cNvPr>
          <p:cNvSpPr>
            <a:spLocks noGrp="1"/>
          </p:cNvSpPr>
          <p:nvPr>
            <p:ph type="title"/>
          </p:nvPr>
        </p:nvSpPr>
        <p:spPr>
          <a:xfrm>
            <a:off x="1297216" y="1376934"/>
            <a:ext cx="6286500" cy="501517"/>
          </a:xfrm>
        </p:spPr>
        <p:txBody>
          <a:bodyPr>
            <a:normAutofit fontScale="90000"/>
          </a:bodyPr>
          <a:lstStyle/>
          <a:p>
            <a:r>
              <a:rPr lang="en-GB" b="1" dirty="0">
                <a:latin typeface="+mn-lt"/>
              </a:rPr>
              <a:t>Guidance on Essays</a:t>
            </a:r>
          </a:p>
        </p:txBody>
      </p:sp>
      <p:sp>
        <p:nvSpPr>
          <p:cNvPr id="3" name="Text Placeholder 2">
            <a:extLst>
              <a:ext uri="{FF2B5EF4-FFF2-40B4-BE49-F238E27FC236}">
                <a16:creationId xmlns:a16="http://schemas.microsoft.com/office/drawing/2014/main" id="{5F6AF0DE-5E12-DE39-2804-B4ACC6321E74}"/>
              </a:ext>
            </a:extLst>
          </p:cNvPr>
          <p:cNvSpPr>
            <a:spLocks noGrp="1"/>
          </p:cNvSpPr>
          <p:nvPr>
            <p:ph type="body" idx="1"/>
          </p:nvPr>
        </p:nvSpPr>
        <p:spPr>
          <a:xfrm>
            <a:off x="1287758" y="2005479"/>
            <a:ext cx="3315706" cy="395451"/>
          </a:xfrm>
          <a:ln w="28575">
            <a:solidFill>
              <a:schemeClr val="tx2">
                <a:lumMod val="75000"/>
              </a:schemeClr>
            </a:solidFill>
          </a:ln>
        </p:spPr>
        <p:txBody>
          <a:bodyPr>
            <a:normAutofit/>
          </a:bodyPr>
          <a:lstStyle/>
          <a:p>
            <a:pPr algn="ctr"/>
            <a:r>
              <a:rPr lang="en-GB" b="1" dirty="0">
                <a:latin typeface="+mn-lt"/>
              </a:rPr>
              <a:t>Content</a:t>
            </a:r>
          </a:p>
        </p:txBody>
      </p:sp>
      <p:sp>
        <p:nvSpPr>
          <p:cNvPr id="4" name="Text Placeholder 3">
            <a:extLst>
              <a:ext uri="{FF2B5EF4-FFF2-40B4-BE49-F238E27FC236}">
                <a16:creationId xmlns:a16="http://schemas.microsoft.com/office/drawing/2014/main" id="{DCA20DD4-0828-0BBE-FFAB-12FF77AF300F}"/>
              </a:ext>
            </a:extLst>
          </p:cNvPr>
          <p:cNvSpPr>
            <a:spLocks noGrp="1"/>
          </p:cNvSpPr>
          <p:nvPr>
            <p:ph type="body" sz="quarter" idx="3"/>
          </p:nvPr>
        </p:nvSpPr>
        <p:spPr>
          <a:xfrm>
            <a:off x="4998935" y="1998436"/>
            <a:ext cx="3315706" cy="395451"/>
          </a:xfrm>
          <a:ln w="28575">
            <a:solidFill>
              <a:schemeClr val="tx2">
                <a:lumMod val="75000"/>
              </a:schemeClr>
            </a:solidFill>
          </a:ln>
        </p:spPr>
        <p:txBody>
          <a:bodyPr>
            <a:normAutofit/>
          </a:bodyPr>
          <a:lstStyle/>
          <a:p>
            <a:pPr algn="ctr"/>
            <a:r>
              <a:rPr lang="en-GB" b="1" dirty="0">
                <a:latin typeface="+mn-lt"/>
              </a:rPr>
              <a:t>Structure</a:t>
            </a:r>
          </a:p>
        </p:txBody>
      </p:sp>
      <p:sp>
        <p:nvSpPr>
          <p:cNvPr id="5" name="Content Placeholder 4">
            <a:extLst>
              <a:ext uri="{FF2B5EF4-FFF2-40B4-BE49-F238E27FC236}">
                <a16:creationId xmlns:a16="http://schemas.microsoft.com/office/drawing/2014/main" id="{94455F07-2114-4EC9-B789-015897C9863E}"/>
              </a:ext>
            </a:extLst>
          </p:cNvPr>
          <p:cNvSpPr>
            <a:spLocks noGrp="1"/>
          </p:cNvSpPr>
          <p:nvPr>
            <p:ph sz="half" idx="2"/>
          </p:nvPr>
        </p:nvSpPr>
        <p:spPr>
          <a:xfrm>
            <a:off x="1286286" y="2469822"/>
            <a:ext cx="3306249" cy="1203163"/>
          </a:xfrm>
          <a:ln>
            <a:solidFill>
              <a:schemeClr val="tx2">
                <a:lumMod val="75000"/>
              </a:schemeClr>
            </a:solidFill>
          </a:ln>
        </p:spPr>
        <p:txBody>
          <a:bodyPr>
            <a:normAutofit/>
          </a:bodyPr>
          <a:lstStyle/>
          <a:p>
            <a:r>
              <a:rPr lang="en-GB" b="1" dirty="0"/>
              <a:t>Clear and well substantiated discussion;</a:t>
            </a:r>
          </a:p>
          <a:p>
            <a:r>
              <a:rPr lang="en-GB" b="1" dirty="0"/>
              <a:t>Definitions for main concepts used;</a:t>
            </a:r>
          </a:p>
          <a:p>
            <a:r>
              <a:rPr lang="en-GB" b="1" dirty="0"/>
              <a:t>Reasoned and plausible argument directly addressing research question.</a:t>
            </a:r>
          </a:p>
        </p:txBody>
      </p:sp>
      <p:sp>
        <p:nvSpPr>
          <p:cNvPr id="6" name="Content Placeholder 5">
            <a:extLst>
              <a:ext uri="{FF2B5EF4-FFF2-40B4-BE49-F238E27FC236}">
                <a16:creationId xmlns:a16="http://schemas.microsoft.com/office/drawing/2014/main" id="{8FA70F2E-B721-8907-EFF2-C428D6378540}"/>
              </a:ext>
            </a:extLst>
          </p:cNvPr>
          <p:cNvSpPr>
            <a:spLocks noGrp="1"/>
          </p:cNvSpPr>
          <p:nvPr>
            <p:ph sz="quarter" idx="4"/>
          </p:nvPr>
        </p:nvSpPr>
        <p:spPr>
          <a:xfrm>
            <a:off x="5021311" y="2469822"/>
            <a:ext cx="3306249" cy="1492384"/>
          </a:xfrm>
          <a:ln>
            <a:solidFill>
              <a:schemeClr val="tx2">
                <a:lumMod val="75000"/>
              </a:schemeClr>
            </a:solidFill>
          </a:ln>
        </p:spPr>
        <p:txBody>
          <a:bodyPr>
            <a:noAutofit/>
          </a:bodyPr>
          <a:lstStyle/>
          <a:p>
            <a:r>
              <a:rPr lang="en-GB" b="1" dirty="0"/>
              <a:t>Logic and coherence to flow of paper, including transitions and between and within paragraphs and sections;</a:t>
            </a:r>
          </a:p>
          <a:p>
            <a:r>
              <a:rPr lang="en-GB" b="1" dirty="0"/>
              <a:t>Relative weight of sections constructing cohesive narrative leading to a final conclusion.</a:t>
            </a:r>
          </a:p>
        </p:txBody>
      </p:sp>
      <p:sp>
        <p:nvSpPr>
          <p:cNvPr id="7" name="Text Placeholder 6">
            <a:extLst>
              <a:ext uri="{FF2B5EF4-FFF2-40B4-BE49-F238E27FC236}">
                <a16:creationId xmlns:a16="http://schemas.microsoft.com/office/drawing/2014/main" id="{37920684-29CE-5DC3-A4BC-FDF18B90294C}"/>
              </a:ext>
            </a:extLst>
          </p:cNvPr>
          <p:cNvSpPr>
            <a:spLocks noGrp="1"/>
          </p:cNvSpPr>
          <p:nvPr>
            <p:ph type="body" idx="13"/>
          </p:nvPr>
        </p:nvSpPr>
        <p:spPr>
          <a:xfrm>
            <a:off x="1297215" y="3800013"/>
            <a:ext cx="3306249" cy="327214"/>
          </a:xfrm>
          <a:ln w="28575">
            <a:solidFill>
              <a:schemeClr val="tx2">
                <a:lumMod val="75000"/>
              </a:schemeClr>
            </a:solidFill>
          </a:ln>
        </p:spPr>
        <p:txBody>
          <a:bodyPr>
            <a:normAutofit lnSpcReduction="10000"/>
          </a:bodyPr>
          <a:lstStyle/>
          <a:p>
            <a:pPr algn="ctr"/>
            <a:r>
              <a:rPr lang="en-GB" b="1" dirty="0">
                <a:latin typeface="+mn-lt"/>
              </a:rPr>
              <a:t>Analysis</a:t>
            </a:r>
          </a:p>
        </p:txBody>
      </p:sp>
      <p:sp>
        <p:nvSpPr>
          <p:cNvPr id="8" name="Text Placeholder 7">
            <a:extLst>
              <a:ext uri="{FF2B5EF4-FFF2-40B4-BE49-F238E27FC236}">
                <a16:creationId xmlns:a16="http://schemas.microsoft.com/office/drawing/2014/main" id="{E2C2E06C-E25B-B0A7-A6CD-F64BA9333EE7}"/>
              </a:ext>
            </a:extLst>
          </p:cNvPr>
          <p:cNvSpPr>
            <a:spLocks noGrp="1"/>
          </p:cNvSpPr>
          <p:nvPr>
            <p:ph type="body" sz="quarter" idx="15"/>
          </p:nvPr>
        </p:nvSpPr>
        <p:spPr>
          <a:xfrm>
            <a:off x="5050088" y="4106978"/>
            <a:ext cx="3264553" cy="365125"/>
          </a:xfrm>
          <a:ln w="28575">
            <a:solidFill>
              <a:schemeClr val="tx2">
                <a:lumMod val="75000"/>
              </a:schemeClr>
            </a:solidFill>
          </a:ln>
        </p:spPr>
        <p:txBody>
          <a:bodyPr/>
          <a:lstStyle/>
          <a:p>
            <a:pPr algn="ctr"/>
            <a:r>
              <a:rPr lang="en-GB" b="1" dirty="0">
                <a:latin typeface="+mn-lt"/>
              </a:rPr>
              <a:t>Originality</a:t>
            </a:r>
          </a:p>
        </p:txBody>
      </p:sp>
      <p:sp>
        <p:nvSpPr>
          <p:cNvPr id="9" name="Content Placeholder 8">
            <a:extLst>
              <a:ext uri="{FF2B5EF4-FFF2-40B4-BE49-F238E27FC236}">
                <a16:creationId xmlns:a16="http://schemas.microsoft.com/office/drawing/2014/main" id="{F3C75734-FE1C-9061-654D-F7F87E3D48B9}"/>
              </a:ext>
            </a:extLst>
          </p:cNvPr>
          <p:cNvSpPr>
            <a:spLocks noGrp="1"/>
          </p:cNvSpPr>
          <p:nvPr>
            <p:ph sz="half" idx="14"/>
          </p:nvPr>
        </p:nvSpPr>
        <p:spPr>
          <a:xfrm>
            <a:off x="1297215" y="4218781"/>
            <a:ext cx="3295319" cy="1644105"/>
          </a:xfrm>
          <a:ln>
            <a:solidFill>
              <a:schemeClr val="tx2">
                <a:lumMod val="75000"/>
              </a:schemeClr>
            </a:solidFill>
          </a:ln>
        </p:spPr>
        <p:txBody>
          <a:bodyPr>
            <a:noAutofit/>
          </a:bodyPr>
          <a:lstStyle/>
          <a:p>
            <a:r>
              <a:rPr lang="en-GB" sz="1100" b="1" dirty="0"/>
              <a:t>Comprehensive analysis and breadth of evidence relied upon (including facts, statistics)</a:t>
            </a:r>
          </a:p>
          <a:p>
            <a:r>
              <a:rPr lang="en-GB" sz="1100" b="1" dirty="0"/>
              <a:t>Use of critical engagement with relevant sources (including literature) demonstrating independent thinking and autonomous research.</a:t>
            </a:r>
          </a:p>
        </p:txBody>
      </p:sp>
      <p:sp>
        <p:nvSpPr>
          <p:cNvPr id="10" name="Content Placeholder 9">
            <a:extLst>
              <a:ext uri="{FF2B5EF4-FFF2-40B4-BE49-F238E27FC236}">
                <a16:creationId xmlns:a16="http://schemas.microsoft.com/office/drawing/2014/main" id="{79C039A2-2AB0-19EE-EE08-97F554FD9C15}"/>
              </a:ext>
            </a:extLst>
          </p:cNvPr>
          <p:cNvSpPr>
            <a:spLocks noGrp="1"/>
          </p:cNvSpPr>
          <p:nvPr>
            <p:ph sz="quarter" idx="16"/>
          </p:nvPr>
        </p:nvSpPr>
        <p:spPr>
          <a:xfrm>
            <a:off x="5050088" y="4551006"/>
            <a:ext cx="3264553" cy="603509"/>
          </a:xfrm>
          <a:ln>
            <a:solidFill>
              <a:schemeClr val="tx2">
                <a:lumMod val="75000"/>
              </a:schemeClr>
            </a:solidFill>
          </a:ln>
        </p:spPr>
        <p:txBody>
          <a:bodyPr/>
          <a:lstStyle/>
          <a:p>
            <a:r>
              <a:rPr lang="en-GB" b="1" dirty="0"/>
              <a:t>Creativity, sophistication, own contribution to debate.</a:t>
            </a:r>
          </a:p>
        </p:txBody>
      </p:sp>
      <p:sp>
        <p:nvSpPr>
          <p:cNvPr id="14" name="Slide Number Placeholder 13">
            <a:extLst>
              <a:ext uri="{FF2B5EF4-FFF2-40B4-BE49-F238E27FC236}">
                <a16:creationId xmlns:a16="http://schemas.microsoft.com/office/drawing/2014/main" id="{4DAAE6C5-9CE7-82EB-7D1C-F2F3D08242DD}"/>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15" name="Text Placeholder 7">
            <a:extLst>
              <a:ext uri="{FF2B5EF4-FFF2-40B4-BE49-F238E27FC236}">
                <a16:creationId xmlns:a16="http://schemas.microsoft.com/office/drawing/2014/main" id="{F26E0DD3-17CF-380D-C36E-B910CE70AC37}"/>
              </a:ext>
            </a:extLst>
          </p:cNvPr>
          <p:cNvSpPr txBox="1">
            <a:spLocks/>
          </p:cNvSpPr>
          <p:nvPr/>
        </p:nvSpPr>
        <p:spPr>
          <a:xfrm>
            <a:off x="8537825" y="2300691"/>
            <a:ext cx="2559526" cy="365125"/>
          </a:xfrm>
          <a:prstGeom prst="rect">
            <a:avLst/>
          </a:prstGeom>
          <a:ln w="28575">
            <a:solidFill>
              <a:schemeClr val="tx2">
                <a:lumMod val="75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Form</a:t>
            </a:r>
          </a:p>
        </p:txBody>
      </p:sp>
      <p:sp>
        <p:nvSpPr>
          <p:cNvPr id="16" name="Content Placeholder 9">
            <a:extLst>
              <a:ext uri="{FF2B5EF4-FFF2-40B4-BE49-F238E27FC236}">
                <a16:creationId xmlns:a16="http://schemas.microsoft.com/office/drawing/2014/main" id="{E6F9470A-60C1-D80C-C2B3-84B090A04DC4}"/>
              </a:ext>
            </a:extLst>
          </p:cNvPr>
          <p:cNvSpPr txBox="1">
            <a:spLocks/>
          </p:cNvSpPr>
          <p:nvPr/>
        </p:nvSpPr>
        <p:spPr>
          <a:xfrm>
            <a:off x="8537825" y="2703859"/>
            <a:ext cx="2558055" cy="1303062"/>
          </a:xfrm>
          <a:prstGeom prst="rect">
            <a:avLst/>
          </a:prstGeom>
          <a:ln>
            <a:solidFill>
              <a:schemeClr val="tx2">
                <a:lumMod val="75000"/>
              </a:schemeClr>
            </a:solidFill>
          </a:ln>
        </p:spPr>
        <p:txBody>
          <a:bodyPr vert="horz" lIns="91440" tIns="45720" rIns="91440" bIns="45720" rtlCol="0">
            <a:normAutofit/>
          </a:bodyPr>
          <a:lstStyle>
            <a:lvl1pPr marL="0" indent="0" algn="l" defTabSz="914400" rtl="0" eaLnBrk="1" latinLnBrk="0" hangingPunct="1">
              <a:lnSpc>
                <a:spcPts val="16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Academic language and style (including spelling, grammar, punctuation);</a:t>
            </a:r>
          </a:p>
          <a:p>
            <a:r>
              <a:rPr lang="en-GB" b="1" dirty="0"/>
              <a:t>Referencing throughout paper (use OSCOLA).</a:t>
            </a:r>
          </a:p>
        </p:txBody>
      </p:sp>
    </p:spTree>
    <p:extLst>
      <p:ext uri="{BB962C8B-B14F-4D97-AF65-F5344CB8AC3E}">
        <p14:creationId xmlns:p14="http://schemas.microsoft.com/office/powerpoint/2010/main" val="24037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a:extLst>
              <a:ext uri="{FF2B5EF4-FFF2-40B4-BE49-F238E27FC236}">
                <a16:creationId xmlns:a16="http://schemas.microsoft.com/office/drawing/2014/main" id="{51C8A85F-57B0-C6B9-6700-DA976FC27C6F}"/>
              </a:ext>
            </a:extLst>
          </p:cNvPr>
          <p:cNvSpPr>
            <a:spLocks noGrp="1"/>
          </p:cNvSpPr>
          <p:nvPr>
            <p:ph type="sldNum" sz="quarter" idx="12"/>
          </p:nvPr>
        </p:nvSpPr>
        <p:spPr/>
        <p:txBody>
          <a:bodyPr/>
          <a:lstStyle/>
          <a:p>
            <a:fld id="{A49DFD55-3C28-40EF-9E31-A92D2E4017FF}" type="slidenum">
              <a:rPr lang="en-US" smtClean="0"/>
              <a:pPr/>
              <a:t>6</a:t>
            </a:fld>
            <a:endParaRPr lang="en-US" dirty="0"/>
          </a:p>
        </p:txBody>
      </p:sp>
      <p:graphicFrame>
        <p:nvGraphicFramePr>
          <p:cNvPr id="4" name="Table 3">
            <a:extLst>
              <a:ext uri="{FF2B5EF4-FFF2-40B4-BE49-F238E27FC236}">
                <a16:creationId xmlns:a16="http://schemas.microsoft.com/office/drawing/2014/main" id="{1BFC50C6-4CB3-C724-27BC-B042191EA7EB}"/>
              </a:ext>
            </a:extLst>
          </p:cNvPr>
          <p:cNvGraphicFramePr>
            <a:graphicFrameLocks noGrp="1"/>
          </p:cNvGraphicFramePr>
          <p:nvPr/>
        </p:nvGraphicFramePr>
        <p:xfrm>
          <a:off x="3057525" y="3907758"/>
          <a:ext cx="6076950" cy="185865"/>
        </p:xfrm>
        <a:graphic>
          <a:graphicData uri="http://schemas.openxmlformats.org/drawingml/2006/table">
            <a:tbl>
              <a:tblPr>
                <a:tableStyleId>{5C22544A-7EE6-4342-B048-85BDC9FD1C3A}</a:tableStyleId>
              </a:tblPr>
              <a:tblGrid>
                <a:gridCol w="6076950">
                  <a:extLst>
                    <a:ext uri="{9D8B030D-6E8A-4147-A177-3AD203B41FA5}">
                      <a16:colId xmlns:a16="http://schemas.microsoft.com/office/drawing/2014/main" val="59219897"/>
                    </a:ext>
                  </a:extLst>
                </a:gridCol>
              </a:tblGrid>
              <a:tr h="107950">
                <a:tc>
                  <a:txBody>
                    <a:bodyPr/>
                    <a:lstStyle/>
                    <a:p>
                      <a:pPr algn="ctr">
                        <a:lnSpc>
                          <a:spcPct val="107000"/>
                        </a:lnSpc>
                        <a:spcAft>
                          <a:spcPts val="600"/>
                        </a:spcAft>
                      </a:pPr>
                      <a:r>
                        <a:rPr lang="en-GB" sz="1200">
                          <a:effectLst/>
                        </a:rPr>
                        <a:t>Module Weekly Syllabus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2669995"/>
                  </a:ext>
                </a:extLst>
              </a:tr>
            </a:tbl>
          </a:graphicData>
        </a:graphic>
      </p:graphicFrame>
      <p:graphicFrame>
        <p:nvGraphicFramePr>
          <p:cNvPr id="5" name="Table 4">
            <a:extLst>
              <a:ext uri="{FF2B5EF4-FFF2-40B4-BE49-F238E27FC236}">
                <a16:creationId xmlns:a16="http://schemas.microsoft.com/office/drawing/2014/main" id="{34D914AD-6A38-BC17-F4BA-FFB94EDFB121}"/>
              </a:ext>
            </a:extLst>
          </p:cNvPr>
          <p:cNvGraphicFramePr>
            <a:graphicFrameLocks noGrp="1"/>
          </p:cNvGraphicFramePr>
          <p:nvPr>
            <p:extLst>
              <p:ext uri="{D42A27DB-BD31-4B8C-83A1-F6EECF244321}">
                <p14:modId xmlns:p14="http://schemas.microsoft.com/office/powerpoint/2010/main" val="724761304"/>
              </p:ext>
            </p:extLst>
          </p:nvPr>
        </p:nvGraphicFramePr>
        <p:xfrm>
          <a:off x="95693" y="630780"/>
          <a:ext cx="12004158" cy="6090696"/>
        </p:xfrm>
        <a:graphic>
          <a:graphicData uri="http://schemas.openxmlformats.org/drawingml/2006/table">
            <a:tbl>
              <a:tblPr firstRow="1" firstCol="1" bandRow="1">
                <a:tableStyleId>{5C22544A-7EE6-4342-B048-85BDC9FD1C3A}</a:tableStyleId>
              </a:tblPr>
              <a:tblGrid>
                <a:gridCol w="1759046">
                  <a:extLst>
                    <a:ext uri="{9D8B030D-6E8A-4147-A177-3AD203B41FA5}">
                      <a16:colId xmlns:a16="http://schemas.microsoft.com/office/drawing/2014/main" val="3006342897"/>
                    </a:ext>
                  </a:extLst>
                </a:gridCol>
                <a:gridCol w="5319782">
                  <a:extLst>
                    <a:ext uri="{9D8B030D-6E8A-4147-A177-3AD203B41FA5}">
                      <a16:colId xmlns:a16="http://schemas.microsoft.com/office/drawing/2014/main" val="2348167259"/>
                    </a:ext>
                  </a:extLst>
                </a:gridCol>
                <a:gridCol w="4925330">
                  <a:extLst>
                    <a:ext uri="{9D8B030D-6E8A-4147-A177-3AD203B41FA5}">
                      <a16:colId xmlns:a16="http://schemas.microsoft.com/office/drawing/2014/main" val="3783951719"/>
                    </a:ext>
                  </a:extLst>
                </a:gridCol>
              </a:tblGrid>
              <a:tr h="172980">
                <a:tc>
                  <a:txBody>
                    <a:bodyPr/>
                    <a:lstStyle/>
                    <a:p>
                      <a:pPr algn="ctr">
                        <a:spcAft>
                          <a:spcPts val="6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493" marR="54493" marT="0" marB="0"/>
                </a:tc>
                <a:tc>
                  <a:txBody>
                    <a:bodyPr/>
                    <a:lstStyle/>
                    <a:p>
                      <a:pPr algn="ctr">
                        <a:spcAft>
                          <a:spcPts val="600"/>
                        </a:spcAft>
                      </a:pPr>
                      <a:r>
                        <a:rPr lang="en-GB" sz="900" dirty="0">
                          <a:effectLst/>
                        </a:rPr>
                        <a:t>Subject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93" marR="54493" marT="0" marB="0"/>
                </a:tc>
                <a:tc>
                  <a:txBody>
                    <a:bodyPr/>
                    <a:lstStyle/>
                    <a:p>
                      <a:pPr algn="ctr">
                        <a:spcAft>
                          <a:spcPts val="600"/>
                        </a:spcAft>
                      </a:pPr>
                      <a:r>
                        <a:rPr lang="en-GB" sz="900" dirty="0">
                          <a:effectLst/>
                        </a:rPr>
                        <a:t>Activity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103315203"/>
                  </a:ext>
                </a:extLst>
              </a:tr>
              <a:tr h="487680">
                <a:tc>
                  <a:txBody>
                    <a:bodyPr/>
                    <a:lstStyle/>
                    <a:p>
                      <a:pPr algn="l">
                        <a:spcAft>
                          <a:spcPts val="600"/>
                        </a:spcAft>
                      </a:pPr>
                      <a:r>
                        <a:rPr lang="en-GB" sz="1600" b="1" dirty="0">
                          <a:effectLst/>
                          <a:latin typeface="+mn-lt"/>
                        </a:rPr>
                        <a:t>Week 1: 02 Oct</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Development of the ‘International Refugee Law Regime’ and differential treatment of mobility</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Individual reading and discussion</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862868122"/>
                  </a:ext>
                </a:extLst>
              </a:tr>
              <a:tr h="636512">
                <a:tc>
                  <a:txBody>
                    <a:bodyPr/>
                    <a:lstStyle/>
                    <a:p>
                      <a:pPr algn="l">
                        <a:spcAft>
                          <a:spcPts val="600"/>
                        </a:spcAft>
                      </a:pPr>
                      <a:r>
                        <a:rPr lang="en-GB" sz="1600" b="1" dirty="0">
                          <a:effectLst/>
                          <a:latin typeface="+mn-lt"/>
                        </a:rPr>
                        <a:t>Week 2: 09 Oct</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Refugee Status (Inclusion I)</a:t>
                      </a:r>
                    </a:p>
                    <a:p>
                      <a:pPr algn="l">
                        <a:spcAft>
                          <a:spcPts val="600"/>
                        </a:spcAft>
                      </a:pPr>
                      <a:r>
                        <a:rPr lang="en-GB" sz="1600" b="1" dirty="0">
                          <a:effectLst/>
                          <a:latin typeface="+mn-lt"/>
                        </a:rPr>
                        <a:t> </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Drafting Case Note based on sample asylum interview and Discussion</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4087752843"/>
                  </a:ext>
                </a:extLst>
              </a:tr>
              <a:tr h="563880">
                <a:tc>
                  <a:txBody>
                    <a:bodyPr/>
                    <a:lstStyle/>
                    <a:p>
                      <a:pPr algn="l">
                        <a:spcAft>
                          <a:spcPts val="600"/>
                        </a:spcAft>
                      </a:pPr>
                      <a:r>
                        <a:rPr lang="en-GB" sz="1600" b="1" dirty="0">
                          <a:effectLst/>
                          <a:latin typeface="+mn-lt"/>
                        </a:rPr>
                        <a:t>Week 3: 16 Oct</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Refugee Status (Inclusion II)</a:t>
                      </a:r>
                    </a:p>
                    <a:p>
                      <a:pPr algn="l">
                        <a:spcAft>
                          <a:spcPts val="600"/>
                        </a:spcAft>
                      </a:pPr>
                      <a:r>
                        <a:rPr lang="en-GB" sz="1600" b="1" dirty="0">
                          <a:effectLst/>
                          <a:latin typeface="+mn-lt"/>
                        </a:rPr>
                        <a:t> </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Group Presentation</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906693045"/>
                  </a:ext>
                </a:extLst>
              </a:tr>
              <a:tr h="686462">
                <a:tc>
                  <a:txBody>
                    <a:bodyPr/>
                    <a:lstStyle/>
                    <a:p>
                      <a:pPr algn="l">
                        <a:spcAft>
                          <a:spcPts val="600"/>
                        </a:spcAft>
                      </a:pPr>
                      <a:r>
                        <a:rPr lang="en-GB" sz="1600" b="1" dirty="0">
                          <a:effectLst/>
                          <a:latin typeface="+mn-lt"/>
                        </a:rPr>
                        <a:t>Week 4: 23 Oct</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Refugee Status (Exclusion)</a:t>
                      </a:r>
                    </a:p>
                  </a:txBody>
                  <a:tcPr marL="54493" marR="54493" marT="0" marB="0"/>
                </a:tc>
                <a:tc>
                  <a:txBody>
                    <a:bodyPr/>
                    <a:lstStyle/>
                    <a:p>
                      <a:pPr algn="l">
                        <a:spcAft>
                          <a:spcPts val="600"/>
                        </a:spcAft>
                      </a:pPr>
                      <a:r>
                        <a:rPr lang="en-GB" sz="1600" b="1" dirty="0">
                          <a:effectLst/>
                          <a:latin typeface="+mn-lt"/>
                        </a:rPr>
                        <a:t>Drafting third-party legal intervention and discussion</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128735623"/>
                  </a:ext>
                </a:extLst>
              </a:tr>
              <a:tr h="563880">
                <a:tc>
                  <a:txBody>
                    <a:bodyPr/>
                    <a:lstStyle/>
                    <a:p>
                      <a:pPr algn="l">
                        <a:spcAft>
                          <a:spcPts val="600"/>
                        </a:spcAft>
                      </a:pPr>
                      <a:r>
                        <a:rPr lang="en-GB" sz="1600" b="1" dirty="0">
                          <a:effectLst/>
                          <a:latin typeface="+mn-lt"/>
                        </a:rPr>
                        <a:t>Week 5: 30 Oct</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Refugee Status (Cessation and Removal)</a:t>
                      </a:r>
                    </a:p>
                    <a:p>
                      <a:pPr algn="l">
                        <a:spcAft>
                          <a:spcPts val="600"/>
                        </a:spcAft>
                      </a:pPr>
                      <a:r>
                        <a:rPr lang="en-GB" sz="1600" b="1" dirty="0">
                          <a:effectLst/>
                          <a:latin typeface="+mn-lt"/>
                        </a:rPr>
                        <a:t> </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Case law analysis and discussion</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1311897349"/>
                  </a:ext>
                </a:extLst>
              </a:tr>
              <a:tr h="365760">
                <a:tc gridSpan="2">
                  <a:txBody>
                    <a:bodyPr/>
                    <a:lstStyle/>
                    <a:p>
                      <a:pPr algn="ctr">
                        <a:spcAft>
                          <a:spcPts val="600"/>
                        </a:spcAft>
                      </a:pPr>
                      <a:r>
                        <a:rPr lang="en-GB" sz="2400" b="1" dirty="0">
                          <a:effectLst/>
                          <a:latin typeface="+mn-lt"/>
                        </a:rPr>
                        <a:t>WEEK 6  - STUDY WEEK</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hMerge="1">
                  <a:txBody>
                    <a:bodyPr/>
                    <a:lstStyle/>
                    <a:p>
                      <a:endParaRPr lang="en-GB"/>
                    </a:p>
                  </a:txBody>
                  <a:tcPr/>
                </a:tc>
                <a:tc>
                  <a:txBody>
                    <a:bodyPr/>
                    <a:lstStyle/>
                    <a:p>
                      <a:pPr algn="ctr">
                        <a:spcAft>
                          <a:spcPts val="600"/>
                        </a:spcAft>
                      </a:pPr>
                      <a:r>
                        <a:rPr lang="en-GB" sz="2400" b="1" dirty="0">
                          <a:effectLst/>
                          <a:latin typeface="+mn-lt"/>
                        </a:rPr>
                        <a:t> </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810623106"/>
                  </a:ext>
                </a:extLst>
              </a:tr>
              <a:tr h="563880">
                <a:tc>
                  <a:txBody>
                    <a:bodyPr/>
                    <a:lstStyle/>
                    <a:p>
                      <a:pPr algn="l">
                        <a:spcAft>
                          <a:spcPts val="600"/>
                        </a:spcAft>
                      </a:pPr>
                      <a:r>
                        <a:rPr lang="en-GB" sz="1600" b="1" dirty="0">
                          <a:effectLst/>
                          <a:latin typeface="+mn-lt"/>
                        </a:rPr>
                        <a:t>Week 7: 13 Nov</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Non-refoulement and complementary protection</a:t>
                      </a:r>
                    </a:p>
                    <a:p>
                      <a:pPr algn="ctr">
                        <a:spcAft>
                          <a:spcPts val="600"/>
                        </a:spcAft>
                      </a:pPr>
                      <a:r>
                        <a:rPr lang="en-GB" sz="1600" b="1">
                          <a:effectLst/>
                          <a:latin typeface="+mn-lt"/>
                        </a:rPr>
                        <a:t> </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Debate exercise</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3961508037"/>
                  </a:ext>
                </a:extLst>
              </a:tr>
              <a:tr h="563880">
                <a:tc>
                  <a:txBody>
                    <a:bodyPr/>
                    <a:lstStyle/>
                    <a:p>
                      <a:pPr algn="l">
                        <a:spcAft>
                          <a:spcPts val="600"/>
                        </a:spcAft>
                      </a:pPr>
                      <a:r>
                        <a:rPr lang="en-GB" sz="1600" b="1" dirty="0">
                          <a:effectLst/>
                          <a:latin typeface="+mn-lt"/>
                        </a:rPr>
                        <a:t>Week 8: 20 Nov</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Regional definitions and Conflict-based refugees </a:t>
                      </a:r>
                    </a:p>
                    <a:p>
                      <a:pPr algn="l">
                        <a:spcAft>
                          <a:spcPts val="600"/>
                        </a:spcAft>
                      </a:pPr>
                      <a:r>
                        <a:rPr lang="en-GB" sz="1600" b="1">
                          <a:effectLst/>
                          <a:latin typeface="+mn-lt"/>
                        </a:rPr>
                        <a:t> </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Individual reading and discussion</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2051446316"/>
                  </a:ext>
                </a:extLst>
              </a:tr>
              <a:tr h="440023">
                <a:tc>
                  <a:txBody>
                    <a:bodyPr/>
                    <a:lstStyle/>
                    <a:p>
                      <a:pPr algn="l">
                        <a:spcAft>
                          <a:spcPts val="600"/>
                        </a:spcAft>
                      </a:pPr>
                      <a:r>
                        <a:rPr lang="en-GB" sz="1600" b="1" dirty="0">
                          <a:effectLst/>
                          <a:latin typeface="+mn-lt"/>
                        </a:rPr>
                        <a:t>Week 9: 27 Nov</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Palestinian Refugees (UNRWA)</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Draft Advocacy Brief</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1597775267"/>
                  </a:ext>
                </a:extLst>
              </a:tr>
              <a:tr h="487680">
                <a:tc>
                  <a:txBody>
                    <a:bodyPr/>
                    <a:lstStyle/>
                    <a:p>
                      <a:pPr algn="l">
                        <a:spcAft>
                          <a:spcPts val="600"/>
                        </a:spcAft>
                      </a:pPr>
                      <a:r>
                        <a:rPr lang="en-GB" sz="1600" b="1" dirty="0">
                          <a:effectLst/>
                          <a:latin typeface="+mn-lt"/>
                        </a:rPr>
                        <a:t>Week 10: 04 Dec</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a:effectLst/>
                          <a:latin typeface="+mn-lt"/>
                        </a:rPr>
                        <a:t>International Protection and Solutions: asylum, returns and resettlement</a:t>
                      </a:r>
                      <a:endParaRPr lang="en-GB" sz="1600" b="1">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Group Presentations</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3936324743"/>
                  </a:ext>
                </a:extLst>
              </a:tr>
              <a:tr h="558079">
                <a:tc>
                  <a:txBody>
                    <a:bodyPr/>
                    <a:lstStyle/>
                    <a:p>
                      <a:pPr algn="l">
                        <a:spcAft>
                          <a:spcPts val="600"/>
                        </a:spcAft>
                      </a:pPr>
                      <a:r>
                        <a:rPr lang="en-GB" sz="1600" b="1" dirty="0">
                          <a:effectLst/>
                          <a:latin typeface="+mn-lt"/>
                        </a:rPr>
                        <a:t>Week 11: 11 Dec</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‘Non-entry’ policies and externalisation of the asylum system</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tc>
                  <a:txBody>
                    <a:bodyPr/>
                    <a:lstStyle/>
                    <a:p>
                      <a:pPr algn="l">
                        <a:spcAft>
                          <a:spcPts val="600"/>
                        </a:spcAft>
                      </a:pPr>
                      <a:r>
                        <a:rPr lang="en-GB" sz="1600" b="1" dirty="0">
                          <a:effectLst/>
                          <a:latin typeface="+mn-lt"/>
                        </a:rPr>
                        <a:t>Draft a scoping memo and presentations</a:t>
                      </a:r>
                      <a:endParaRPr lang="en-GB" sz="1600" b="1" dirty="0">
                        <a:effectLst/>
                        <a:latin typeface="+mn-lt"/>
                        <a:ea typeface="Calibri" panose="020F0502020204030204" pitchFamily="34" charset="0"/>
                        <a:cs typeface="Times New Roman" panose="02020603050405020304" pitchFamily="18" charset="0"/>
                      </a:endParaRPr>
                    </a:p>
                  </a:txBody>
                  <a:tcPr marL="54493" marR="54493" marT="0" marB="0"/>
                </a:tc>
                <a:extLst>
                  <a:ext uri="{0D108BD9-81ED-4DB2-BD59-A6C34878D82A}">
                    <a16:rowId xmlns:a16="http://schemas.microsoft.com/office/drawing/2014/main" val="1281797963"/>
                  </a:ext>
                </a:extLst>
              </a:tr>
            </a:tbl>
          </a:graphicData>
        </a:graphic>
      </p:graphicFrame>
      <p:sp>
        <p:nvSpPr>
          <p:cNvPr id="2" name="Title 1">
            <a:extLst>
              <a:ext uri="{FF2B5EF4-FFF2-40B4-BE49-F238E27FC236}">
                <a16:creationId xmlns:a16="http://schemas.microsoft.com/office/drawing/2014/main" id="{BA95A7A6-51FC-BF8B-BC32-807E57BE71A0}"/>
              </a:ext>
            </a:extLst>
          </p:cNvPr>
          <p:cNvSpPr>
            <a:spLocks noGrp="1"/>
          </p:cNvSpPr>
          <p:nvPr>
            <p:ph type="title"/>
          </p:nvPr>
        </p:nvSpPr>
        <p:spPr>
          <a:xfrm>
            <a:off x="3467543" y="136524"/>
            <a:ext cx="5120020" cy="561766"/>
          </a:xfrm>
          <a:ln w="76200">
            <a:solidFill>
              <a:schemeClr val="tx2">
                <a:lumMod val="75000"/>
              </a:schemeClr>
            </a:solidFill>
          </a:ln>
        </p:spPr>
        <p:txBody>
          <a:bodyPr>
            <a:normAutofit fontScale="90000"/>
          </a:bodyPr>
          <a:lstStyle/>
          <a:p>
            <a:pPr algn="ctr"/>
            <a:r>
              <a:rPr lang="en-GB" b="1" dirty="0">
                <a:latin typeface="+mn-lt"/>
              </a:rPr>
              <a:t>Who is a refugee?</a:t>
            </a:r>
          </a:p>
        </p:txBody>
      </p:sp>
    </p:spTree>
    <p:extLst>
      <p:ext uri="{BB962C8B-B14F-4D97-AF65-F5344CB8AC3E}">
        <p14:creationId xmlns:p14="http://schemas.microsoft.com/office/powerpoint/2010/main" val="162699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5510399" y="2193926"/>
            <a:ext cx="4471802" cy="774574"/>
          </a:xfrm>
        </p:spPr>
        <p:txBody>
          <a:bodyPr>
            <a:normAutofit fontScale="90000"/>
          </a:bodyPr>
          <a:lstStyle/>
          <a:p>
            <a:r>
              <a:rPr lang="en-US" b="1" dirty="0">
                <a:latin typeface="+mn-lt"/>
              </a:rPr>
              <a:t>What is the Convention definition of a refugee?</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half" idx="2"/>
          </p:nvPr>
        </p:nvSpPr>
        <p:spPr>
          <a:xfrm>
            <a:off x="5510398" y="4277099"/>
            <a:ext cx="4471802" cy="443626"/>
          </a:xfrm>
        </p:spPr>
        <p:txBody>
          <a:bodyPr vert="horz" lIns="91440" tIns="45720" rIns="91440" bIns="45720" rtlCol="0" anchor="t">
            <a:normAutofit/>
          </a:bodyPr>
          <a:lstStyle/>
          <a:p>
            <a:pPr marL="0" indent="0">
              <a:buNone/>
            </a:pPr>
            <a:r>
              <a:rPr lang="en-ZA" dirty="0">
                <a:hlinkClick r:id="rId2"/>
              </a:rPr>
              <a:t>https://upgrader.gapminder.org/t/refugees</a:t>
            </a:r>
            <a:endParaRPr lang="en-ZA" dirty="0"/>
          </a:p>
        </p:txBody>
      </p:sp>
      <p:sp>
        <p:nvSpPr>
          <p:cNvPr id="6" name="Slide Number Placeholder 5">
            <a:extLst>
              <a:ext uri="{FF2B5EF4-FFF2-40B4-BE49-F238E27FC236}">
                <a16:creationId xmlns:a16="http://schemas.microsoft.com/office/drawing/2014/main" id="{2908F5E2-6CF2-4361-8C18-EDE552AA1B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7</a:t>
            </a:fld>
            <a:endParaRPr lang="en-US" dirty="0"/>
          </a:p>
        </p:txBody>
      </p:sp>
      <p:sp>
        <p:nvSpPr>
          <p:cNvPr id="7" name="Content Placeholder 2">
            <a:extLst>
              <a:ext uri="{FF2B5EF4-FFF2-40B4-BE49-F238E27FC236}">
                <a16:creationId xmlns:a16="http://schemas.microsoft.com/office/drawing/2014/main" id="{CF8DED6A-04E5-A515-721D-C4F09E545967}"/>
              </a:ext>
            </a:extLst>
          </p:cNvPr>
          <p:cNvSpPr txBox="1">
            <a:spLocks/>
          </p:cNvSpPr>
          <p:nvPr/>
        </p:nvSpPr>
        <p:spPr>
          <a:xfrm>
            <a:off x="5510398" y="4720725"/>
            <a:ext cx="4471802" cy="443626"/>
          </a:xfrm>
          <a:prstGeom prst="rect">
            <a:avLst/>
          </a:prstGeom>
        </p:spPr>
        <p:txBody>
          <a:bodyPr vert="horz" lIns="91440" tIns="45720" rIns="91440" bIns="45720" rtlCol="0" anchor="t">
            <a:normAutofit lnSpcReduction="10000"/>
          </a:bodyPr>
          <a:lstStyle>
            <a:lvl1pPr marL="285750" indent="-285750" algn="l" defTabSz="914400" rtl="0" eaLnBrk="1" latinLnBrk="0" hangingPunct="1">
              <a:lnSpc>
                <a:spcPct val="10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lvl="1"/>
            <a:r>
              <a:rPr lang="en-ZA" dirty="0"/>
              <a:t>What are some other phrases used together with or in place of ‘refugee’?</a:t>
            </a:r>
          </a:p>
        </p:txBody>
      </p:sp>
      <p:sp>
        <p:nvSpPr>
          <p:cNvPr id="13" name="Rectangle 12">
            <a:extLst>
              <a:ext uri="{FF2B5EF4-FFF2-40B4-BE49-F238E27FC236}">
                <a16:creationId xmlns:a16="http://schemas.microsoft.com/office/drawing/2014/main" id="{E609E464-68A7-F241-49B0-518A58922080}"/>
              </a:ext>
            </a:extLst>
          </p:cNvPr>
          <p:cNvSpPr/>
          <p:nvPr/>
        </p:nvSpPr>
        <p:spPr>
          <a:xfrm>
            <a:off x="1000125" y="809297"/>
            <a:ext cx="3603406" cy="519517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Article 1A(2) 1951 Refugee Convention [as modified by the 1967 Protocol]</a:t>
            </a:r>
          </a:p>
          <a:p>
            <a:pPr algn="ctr"/>
            <a:r>
              <a:rPr lang="en-GB" sz="1600" dirty="0"/>
              <a:t>‘A person who…owing to well-founded fear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p>
        </p:txBody>
      </p:sp>
    </p:spTree>
    <p:extLst>
      <p:ext uri="{BB962C8B-B14F-4D97-AF65-F5344CB8AC3E}">
        <p14:creationId xmlns:p14="http://schemas.microsoft.com/office/powerpoint/2010/main" val="1346372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33C8E76-CF90-6B51-7239-C8F91BA749BE}"/>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15" name="Rectangle 14">
            <a:extLst>
              <a:ext uri="{FF2B5EF4-FFF2-40B4-BE49-F238E27FC236}">
                <a16:creationId xmlns:a16="http://schemas.microsoft.com/office/drawing/2014/main" id="{322C16EA-E0C9-0BE8-5D6E-C8E729D8DEC5}"/>
              </a:ext>
            </a:extLst>
          </p:cNvPr>
          <p:cNvSpPr/>
          <p:nvPr/>
        </p:nvSpPr>
        <p:spPr>
          <a:xfrm>
            <a:off x="1147082" y="818333"/>
            <a:ext cx="9897836" cy="118030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1926 Arrangement relating to the issue of identity certifications to Russian and Armenian refugees, 84 LNTS 2004</a:t>
            </a:r>
          </a:p>
          <a:p>
            <a:pPr algn="ctr"/>
            <a:r>
              <a:rPr lang="en-GB" sz="1600" dirty="0"/>
              <a:t>‘any person of Russian origin who does not enjoy or who no longer enjoys the protection of the Government of the USSR and who had not acquired another nationality’</a:t>
            </a:r>
          </a:p>
        </p:txBody>
      </p:sp>
      <p:sp>
        <p:nvSpPr>
          <p:cNvPr id="16" name="Rectangle 15">
            <a:extLst>
              <a:ext uri="{FF2B5EF4-FFF2-40B4-BE49-F238E27FC236}">
                <a16:creationId xmlns:a16="http://schemas.microsoft.com/office/drawing/2014/main" id="{3D3CB919-A165-AC95-105C-39042BA5606F}"/>
              </a:ext>
            </a:extLst>
          </p:cNvPr>
          <p:cNvSpPr/>
          <p:nvPr/>
        </p:nvSpPr>
        <p:spPr>
          <a:xfrm>
            <a:off x="1094901" y="2212713"/>
            <a:ext cx="10258899" cy="384904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1950 UNHCR Statute, article 6(A) and (B)</a:t>
            </a:r>
          </a:p>
          <a:p>
            <a:pPr algn="ctr"/>
            <a:r>
              <a:rPr lang="en-GB" sz="1600" dirty="0"/>
              <a:t>‘(</a:t>
            </a:r>
            <a:r>
              <a:rPr lang="en-GB" sz="1600" dirty="0" err="1"/>
              <a:t>i</a:t>
            </a:r>
            <a:r>
              <a:rPr lang="en-GB" sz="1600" dirty="0"/>
              <a:t>) Any person who has been considered a refugee under the Arrangements of 12 May 1926 and 30 June 1928 or under the Conventions of 28 October 1933 and 10 February 1938, the Protocol of 14 September 1939 or the Constitution of the International Refugee Organization</a:t>
            </a:r>
          </a:p>
          <a:p>
            <a:pPr algn="ctr"/>
            <a:r>
              <a:rPr lang="en-GB" sz="1600" dirty="0"/>
              <a:t>(ii) Any person who, </a:t>
            </a:r>
            <a:r>
              <a:rPr lang="en-GB" sz="1600" b="1" dirty="0"/>
              <a:t>as a result of events occurring before 1 January 1951</a:t>
            </a:r>
            <a:r>
              <a:rPr lang="en-GB" sz="1600" dirty="0"/>
              <a:t> and owing to well-founded fear of being persecuted for reasons of race, religion, nationality or political opinion, is outside the country of his nationality and is unable or, owing to such fear or for reasons other than personal convenience, is unwilling to avail himself of the protection of that country; or who, not having a nationality and being outside the country of his former habitual residence, is unable or, owing to such fear or for reasons other than personal convenience, is unwilling to return to it.</a:t>
            </a:r>
          </a:p>
          <a:p>
            <a:pPr algn="ctr"/>
            <a:r>
              <a:rPr lang="en-GB" sz="1600" dirty="0"/>
              <a:t>(iii) Any other person who is outside the country of his nationality, or if he has no nationality, the country of his former habitual residence, because he has or had well-founded fear of persecution by reason of his race, religion, nationality or political opinion and is unable or, because of such fear, is unwilling to avail himself of the protection of the government of the country of his nationality, or, if he has no nationality, to return to the country of his former habitual residence.’</a:t>
            </a:r>
          </a:p>
        </p:txBody>
      </p:sp>
      <p:sp>
        <p:nvSpPr>
          <p:cNvPr id="17" name="Title 1">
            <a:extLst>
              <a:ext uri="{FF2B5EF4-FFF2-40B4-BE49-F238E27FC236}">
                <a16:creationId xmlns:a16="http://schemas.microsoft.com/office/drawing/2014/main" id="{EE8FDEC1-6493-984D-EB5E-B0A6C9C56C3A}"/>
              </a:ext>
            </a:extLst>
          </p:cNvPr>
          <p:cNvSpPr>
            <a:spLocks noGrp="1"/>
          </p:cNvSpPr>
          <p:nvPr>
            <p:ph type="title"/>
          </p:nvPr>
        </p:nvSpPr>
        <p:spPr>
          <a:xfrm>
            <a:off x="2358621" y="136449"/>
            <a:ext cx="7083328" cy="774574"/>
          </a:xfrm>
        </p:spPr>
        <p:txBody>
          <a:bodyPr>
            <a:normAutofit/>
          </a:bodyPr>
          <a:lstStyle/>
          <a:p>
            <a:pPr algn="ctr"/>
            <a:r>
              <a:rPr lang="en-US" b="1" dirty="0">
                <a:solidFill>
                  <a:schemeClr val="accent5">
                    <a:lumMod val="20000"/>
                    <a:lumOff val="80000"/>
                  </a:schemeClr>
                </a:solidFill>
                <a:latin typeface="+mn-lt"/>
              </a:rPr>
              <a:t>How did we get there?</a:t>
            </a:r>
          </a:p>
        </p:txBody>
      </p:sp>
    </p:spTree>
    <p:extLst>
      <p:ext uri="{BB962C8B-B14F-4D97-AF65-F5344CB8AC3E}">
        <p14:creationId xmlns:p14="http://schemas.microsoft.com/office/powerpoint/2010/main" val="12838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33C8E76-CF90-6B51-7239-C8F91BA749BE}"/>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15" name="Rectangle 14">
            <a:extLst>
              <a:ext uri="{FF2B5EF4-FFF2-40B4-BE49-F238E27FC236}">
                <a16:creationId xmlns:a16="http://schemas.microsoft.com/office/drawing/2014/main" id="{322C16EA-E0C9-0BE8-5D6E-C8E729D8DEC5}"/>
              </a:ext>
            </a:extLst>
          </p:cNvPr>
          <p:cNvSpPr/>
          <p:nvPr/>
        </p:nvSpPr>
        <p:spPr>
          <a:xfrm>
            <a:off x="1094899" y="1065853"/>
            <a:ext cx="10258899" cy="133887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Article 2, 19 Convention Governing the Specific Aspects of Refugee Problems in Africa (OAU)</a:t>
            </a:r>
          </a:p>
          <a:p>
            <a:pPr algn="ctr"/>
            <a:r>
              <a:rPr lang="en-GB" sz="1600" dirty="0"/>
              <a:t>‘…shall also apply to every person who, </a:t>
            </a:r>
            <a:r>
              <a:rPr lang="en-GB" sz="1600" b="1" dirty="0"/>
              <a:t>owing to external aggression, occupation, foreign domination or events seriously disturbing public orde</a:t>
            </a:r>
            <a:r>
              <a:rPr lang="en-GB" sz="1600" dirty="0"/>
              <a:t>r in either part of the whole of his country of origin or nationality, is compelled to leave his place of habitual residence in order to seek refuge in another place outside his country of origin or nationality’</a:t>
            </a:r>
          </a:p>
        </p:txBody>
      </p:sp>
      <p:sp>
        <p:nvSpPr>
          <p:cNvPr id="16" name="Rectangle 15">
            <a:extLst>
              <a:ext uri="{FF2B5EF4-FFF2-40B4-BE49-F238E27FC236}">
                <a16:creationId xmlns:a16="http://schemas.microsoft.com/office/drawing/2014/main" id="{3D3CB919-A165-AC95-105C-39042BA5606F}"/>
              </a:ext>
            </a:extLst>
          </p:cNvPr>
          <p:cNvSpPr/>
          <p:nvPr/>
        </p:nvSpPr>
        <p:spPr>
          <a:xfrm>
            <a:off x="1094899" y="2606207"/>
            <a:ext cx="10258899" cy="133887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Article 61, 2013 Turkish Law No 6458 on Foreigners and International Protection</a:t>
            </a:r>
          </a:p>
          <a:p>
            <a:pPr algn="ctr"/>
            <a:r>
              <a:rPr lang="en-GB" sz="1600" dirty="0"/>
              <a:t>‘…a person who as a result of </a:t>
            </a:r>
            <a:r>
              <a:rPr lang="en-GB" sz="1600" b="1" dirty="0"/>
              <a:t>events occurring in European countries </a:t>
            </a:r>
            <a:r>
              <a:rPr lang="en-GB" sz="1600" dirty="0"/>
              <a:t>and owing to well-founded fear of being persecuted for reasons of race, religion, nationality, membership of a particular social group or political opinion, is outside the country of his citizenship and is unable or, owing to such fear, is unwilling to avail himself of herself of the protection of that country…’</a:t>
            </a:r>
          </a:p>
        </p:txBody>
      </p:sp>
      <p:sp>
        <p:nvSpPr>
          <p:cNvPr id="2" name="Rectangle 1">
            <a:extLst>
              <a:ext uri="{FF2B5EF4-FFF2-40B4-BE49-F238E27FC236}">
                <a16:creationId xmlns:a16="http://schemas.microsoft.com/office/drawing/2014/main" id="{CCDC6086-E5AF-40DE-DAA1-2737ABDD08D1}"/>
              </a:ext>
            </a:extLst>
          </p:cNvPr>
          <p:cNvSpPr/>
          <p:nvPr/>
        </p:nvSpPr>
        <p:spPr>
          <a:xfrm>
            <a:off x="1094900" y="4146561"/>
            <a:ext cx="10258899" cy="133887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Conclusion 3, Cartagena Declaration on Refugees, Colloquium on the International Protection of Refugees in Central America, Mexico and Panama</a:t>
            </a:r>
          </a:p>
          <a:p>
            <a:pPr algn="ctr"/>
            <a:r>
              <a:rPr lang="en-GB" sz="1600" dirty="0"/>
              <a:t>‘…includes among refugees persons who have fled their country because their lives, safety or freedom have been threatened by generalised violence, foreign aggression, internal conflicts, massive violation of human rights or other circumstances which have seriously disturbed public order.’</a:t>
            </a:r>
          </a:p>
        </p:txBody>
      </p:sp>
    </p:spTree>
    <p:extLst>
      <p:ext uri="{BB962C8B-B14F-4D97-AF65-F5344CB8AC3E}">
        <p14:creationId xmlns:p14="http://schemas.microsoft.com/office/powerpoint/2010/main" val="254751400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A6590"/>
      </a:dk2>
      <a:lt2>
        <a:srgbClr val="8BA0C3"/>
      </a:lt2>
      <a:accent1>
        <a:srgbClr val="4A6590"/>
      </a:accent1>
      <a:accent2>
        <a:srgbClr val="4A6590"/>
      </a:accent2>
      <a:accent3>
        <a:srgbClr val="F1F0F0"/>
      </a:accent3>
      <a:accent4>
        <a:srgbClr val="D7D7D0"/>
      </a:accent4>
      <a:accent5>
        <a:srgbClr val="C8CCC8"/>
      </a:accent5>
      <a:accent6>
        <a:srgbClr val="323F4F"/>
      </a:accent6>
      <a:hlink>
        <a:srgbClr val="0563C1"/>
      </a:hlink>
      <a:folHlink>
        <a:srgbClr val="954F72"/>
      </a:folHlink>
    </a:clrScheme>
    <a:fontScheme name="Custom 58">
      <a:majorFont>
        <a:latin typeface="Sylfae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tanical Pitch Deck_ TM16411174_Win32_LW_SL_v3" id="{D517AF28-3AE7-4783-9F5D-33E354C4965B}" vid="{10077450-8D78-498D-896F-B87C8E8E6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38612B0-484D-43EC-BFF0-034DF82E508A}">
  <ds:schemaRefs>
    <ds:schemaRef ds:uri="http://schemas.microsoft.com/sharepoint/v3/contenttype/forms"/>
  </ds:schemaRefs>
</ds:datastoreItem>
</file>

<file path=customXml/itemProps2.xml><?xml version="1.0" encoding="utf-8"?>
<ds:datastoreItem xmlns:ds="http://schemas.openxmlformats.org/officeDocument/2006/customXml" ds:itemID="{7D7AD63E-21C5-4BDF-A0FA-A2AD672B55C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4540F8-4AB0-4B8E-9D80-DBBF6B688A1C}">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Botanical pitch deck</Template>
  <TotalTime>7762</TotalTime>
  <Words>1814</Words>
  <Application>Microsoft Office PowerPoint</Application>
  <PresentationFormat>Widescreen</PresentationFormat>
  <Paragraphs>196</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Sylfaen</vt:lpstr>
      <vt:lpstr>Wingdings</vt:lpstr>
      <vt:lpstr>Office Theme</vt:lpstr>
      <vt:lpstr>SOLM171 International Refugee Law</vt:lpstr>
      <vt:lpstr>Introductions</vt:lpstr>
      <vt:lpstr>Keeping up to date with what’s going on</vt:lpstr>
      <vt:lpstr>Assessment and Marking Criteria</vt:lpstr>
      <vt:lpstr>Guidance on Essays</vt:lpstr>
      <vt:lpstr>Who is a refugee?</vt:lpstr>
      <vt:lpstr>What is the Convention definition of a refugee?</vt:lpstr>
      <vt:lpstr>How did we get there?</vt:lpstr>
      <vt:lpstr>PowerPoint Presentation</vt:lpstr>
      <vt:lpstr>The disjunctive logics of the refugee regime</vt:lpstr>
      <vt:lpstr>Statist</vt:lpstr>
      <vt:lpstr>Cosmopolitanism</vt:lpstr>
      <vt:lpstr>Postcolonial</vt:lpstr>
      <vt:lpstr>What causes refugeehood?</vt:lpstr>
      <vt:lpstr>How does Chimni’s paper relate to recent examples of differential treatment of refugees? What does the further distinction of refugees tell us about the different schools of thought regarding refugee protection?</vt:lpstr>
      <vt:lpstr>Final thoughts</vt:lpstr>
      <vt:lpstr>Next Week:  Refugee Status Inclusion (I)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SOLM171 International Refugee Law</dc:title>
  <dc:creator>Ellen Allde</dc:creator>
  <cp:lastModifiedBy>Ellen Allde</cp:lastModifiedBy>
  <cp:revision>1</cp:revision>
  <dcterms:created xsi:type="dcterms:W3CDTF">2023-09-12T15:12:32Z</dcterms:created>
  <dcterms:modified xsi:type="dcterms:W3CDTF">2023-10-01T22:14:22Z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