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6" r:id="rId4"/>
    <p:sldId id="275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D27F2-AF5F-4971-AB5D-926689459D71}" v="2" dt="2023-10-23T12:42:52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6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ouard Morena" userId="S::edouard.morena@ulip.lon.ac.uk::2e121fa9-f008-4742-97be-48a08069b91e" providerId="AD" clId="Web-{BD9C9DC2-8819-4364-AF66-BE15270576DD}"/>
    <pc:docChg chg="addSld delSld modSld">
      <pc:chgData name="Edouard Morena" userId="S::edouard.morena@ulip.lon.ac.uk::2e121fa9-f008-4742-97be-48a08069b91e" providerId="AD" clId="Web-{BD9C9DC2-8819-4364-AF66-BE15270576DD}" dt="2020-10-15T21:52:30.186" v="5707" actId="20577"/>
      <pc:docMkLst>
        <pc:docMk/>
      </pc:docMkLst>
      <pc:sldChg chg="modSp">
        <pc:chgData name="Edouard Morena" userId="S::edouard.morena@ulip.lon.ac.uk::2e121fa9-f008-4742-97be-48a08069b91e" providerId="AD" clId="Web-{BD9C9DC2-8819-4364-AF66-BE15270576DD}" dt="2020-10-15T13:49:22.163" v="48" actId="20577"/>
        <pc:sldMkLst>
          <pc:docMk/>
          <pc:sldMk cId="109857222" sldId="256"/>
        </pc:sldMkLst>
        <pc:spChg chg="mod">
          <ac:chgData name="Edouard Morena" userId="S::edouard.morena@ulip.lon.ac.uk::2e121fa9-f008-4742-97be-48a08069b91e" providerId="AD" clId="Web-{BD9C9DC2-8819-4364-AF66-BE15270576DD}" dt="2020-10-15T13:49:12.162" v="23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13:49:22.163" v="4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 new mod setBg">
        <pc:chgData name="Edouard Morena" userId="S::edouard.morena@ulip.lon.ac.uk::2e121fa9-f008-4742-97be-48a08069b91e" providerId="AD" clId="Web-{BD9C9DC2-8819-4364-AF66-BE15270576DD}" dt="2020-10-15T20:45:36.914" v="1334" actId="20577"/>
        <pc:sldMkLst>
          <pc:docMk/>
          <pc:sldMk cId="2143706314" sldId="257"/>
        </pc:sldMkLst>
        <pc:spChg chg="mod">
          <ac:chgData name="Edouard Morena" userId="S::edouard.morena@ulip.lon.ac.uk::2e121fa9-f008-4742-97be-48a08069b91e" providerId="AD" clId="Web-{BD9C9DC2-8819-4364-AF66-BE15270576DD}" dt="2020-10-15T13:55:43.423" v="285" actId="20577"/>
          <ac:spMkLst>
            <pc:docMk/>
            <pc:sldMk cId="2143706314" sldId="257"/>
            <ac:spMk id="2" creationId="{8033C354-7B32-40F6-980A-2575640D0CB3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0:45:36.914" v="1334" actId="20577"/>
          <ac:spMkLst>
            <pc:docMk/>
            <pc:sldMk cId="2143706314" sldId="257"/>
            <ac:spMk id="3" creationId="{2B79EF4F-4085-4A56-B4B2-D56126944C6B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13:55:30.814" v="272"/>
          <ac:spMkLst>
            <pc:docMk/>
            <pc:sldMk cId="2143706314" sldId="257"/>
            <ac:spMk id="9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13:55:30.814" v="272"/>
          <ac:spMkLst>
            <pc:docMk/>
            <pc:sldMk cId="2143706314" sldId="257"/>
            <ac:spMk id="11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13:55:30.814" v="272"/>
          <ac:spMkLst>
            <pc:docMk/>
            <pc:sldMk cId="2143706314" sldId="257"/>
            <ac:spMk id="13" creationId="{55D4142C-5077-457F-A6AD-3FECFDB3968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13:55:30.814" v="272"/>
          <ac:spMkLst>
            <pc:docMk/>
            <pc:sldMk cId="2143706314" sldId="257"/>
            <ac:spMk id="15" creationId="{7A5F0580-5EE9-419F-96EE-B6529EF6E7D0}"/>
          </ac:spMkLst>
        </pc:spChg>
        <pc:picChg chg="add mod ord">
          <ac:chgData name="Edouard Morena" userId="S::edouard.morena@ulip.lon.ac.uk::2e121fa9-f008-4742-97be-48a08069b91e" providerId="AD" clId="Web-{BD9C9DC2-8819-4364-AF66-BE15270576DD}" dt="2020-10-15T13:55:30.814" v="272"/>
          <ac:picMkLst>
            <pc:docMk/>
            <pc:sldMk cId="2143706314" sldId="257"/>
            <ac:picMk id="4" creationId="{51B97C08-A54F-4D3F-AAF3-E2CF3E5817A2}"/>
          </ac:picMkLst>
        </pc:picChg>
      </pc:sldChg>
      <pc:sldChg chg="addSp delSp modSp new mod setBg">
        <pc:chgData name="Edouard Morena" userId="S::edouard.morena@ulip.lon.ac.uk::2e121fa9-f008-4742-97be-48a08069b91e" providerId="AD" clId="Web-{BD9C9DC2-8819-4364-AF66-BE15270576DD}" dt="2020-10-15T20:41:35.377" v="1051" actId="20577"/>
        <pc:sldMkLst>
          <pc:docMk/>
          <pc:sldMk cId="1700347353" sldId="258"/>
        </pc:sldMkLst>
        <pc:spChg chg="mod">
          <ac:chgData name="Edouard Morena" userId="S::edouard.morena@ulip.lon.ac.uk::2e121fa9-f008-4742-97be-48a08069b91e" providerId="AD" clId="Web-{BD9C9DC2-8819-4364-AF66-BE15270576DD}" dt="2020-10-15T16:41:18.871" v="1040"/>
          <ac:spMkLst>
            <pc:docMk/>
            <pc:sldMk cId="1700347353" sldId="258"/>
            <ac:spMk id="2" creationId="{8E181F10-293A-449E-8260-DA319CABFC08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0:41:35.377" v="1051" actId="20577"/>
          <ac:spMkLst>
            <pc:docMk/>
            <pc:sldMk cId="1700347353" sldId="258"/>
            <ac:spMk id="3" creationId="{D1882DC7-DE04-421F-86C7-B4098CA65993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16:41:18.871" v="1040"/>
          <ac:spMkLst>
            <pc:docMk/>
            <pc:sldMk cId="1700347353" sldId="258"/>
            <ac:spMk id="10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16:41:18.871" v="1040"/>
          <ac:spMkLst>
            <pc:docMk/>
            <pc:sldMk cId="1700347353" sldId="258"/>
            <ac:spMk id="12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16:41:18.871" v="1040"/>
          <ac:spMkLst>
            <pc:docMk/>
            <pc:sldMk cId="1700347353" sldId="258"/>
            <ac:spMk id="14" creationId="{55D4142C-5077-457F-A6AD-3FECFDB3968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16:41:18.871" v="1040"/>
          <ac:spMkLst>
            <pc:docMk/>
            <pc:sldMk cId="1700347353" sldId="258"/>
            <ac:spMk id="16" creationId="{7A5F0580-5EE9-419F-96EE-B6529EF6E7D0}"/>
          </ac:spMkLst>
        </pc:spChg>
        <pc:picChg chg="add del mod">
          <ac:chgData name="Edouard Morena" userId="S::edouard.morena@ulip.lon.ac.uk::2e121fa9-f008-4742-97be-48a08069b91e" providerId="AD" clId="Web-{BD9C9DC2-8819-4364-AF66-BE15270576DD}" dt="2020-10-15T16:41:08.652" v="1038"/>
          <ac:picMkLst>
            <pc:docMk/>
            <pc:sldMk cId="1700347353" sldId="258"/>
            <ac:picMk id="4" creationId="{37475123-F526-41B8-9CB1-960498E58C40}"/>
          </ac:picMkLst>
        </pc:picChg>
        <pc:picChg chg="add mod ord">
          <ac:chgData name="Edouard Morena" userId="S::edouard.morena@ulip.lon.ac.uk::2e121fa9-f008-4742-97be-48a08069b91e" providerId="AD" clId="Web-{BD9C9DC2-8819-4364-AF66-BE15270576DD}" dt="2020-10-15T16:41:18.871" v="1040"/>
          <ac:picMkLst>
            <pc:docMk/>
            <pc:sldMk cId="1700347353" sldId="258"/>
            <ac:picMk id="5" creationId="{3D505522-2810-448A-8364-6095EC2730B5}"/>
          </ac:picMkLst>
        </pc:picChg>
      </pc:sldChg>
      <pc:sldChg chg="modSp new del">
        <pc:chgData name="Edouard Morena" userId="S::edouard.morena@ulip.lon.ac.uk::2e121fa9-f008-4742-97be-48a08069b91e" providerId="AD" clId="Web-{BD9C9DC2-8819-4364-AF66-BE15270576DD}" dt="2020-10-15T21:33:09.760" v="5431"/>
        <pc:sldMkLst>
          <pc:docMk/>
          <pc:sldMk cId="1496231370" sldId="259"/>
        </pc:sldMkLst>
        <pc:spChg chg="mod">
          <ac:chgData name="Edouard Morena" userId="S::edouard.morena@ulip.lon.ac.uk::2e121fa9-f008-4742-97be-48a08069b91e" providerId="AD" clId="Web-{BD9C9DC2-8819-4364-AF66-BE15270576DD}" dt="2020-10-15T20:47:23.229" v="1458" actId="20577"/>
          <ac:spMkLst>
            <pc:docMk/>
            <pc:sldMk cId="1496231370" sldId="259"/>
            <ac:spMk id="3" creationId="{47682914-0E7A-4E21-A2AD-1904111D7215}"/>
          </ac:spMkLst>
        </pc:spChg>
      </pc:sldChg>
      <pc:sldChg chg="addSp modSp new mod setBg">
        <pc:chgData name="Edouard Morena" userId="S::edouard.morena@ulip.lon.ac.uk::2e121fa9-f008-4742-97be-48a08069b91e" providerId="AD" clId="Web-{BD9C9DC2-8819-4364-AF66-BE15270576DD}" dt="2020-10-15T21:34:19.511" v="5437" actId="20577"/>
        <pc:sldMkLst>
          <pc:docMk/>
          <pc:sldMk cId="2383194485" sldId="260"/>
        </pc:sldMkLst>
        <pc:spChg chg="mod">
          <ac:chgData name="Edouard Morena" userId="S::edouard.morena@ulip.lon.ac.uk::2e121fa9-f008-4742-97be-48a08069b91e" providerId="AD" clId="Web-{BD9C9DC2-8819-4364-AF66-BE15270576DD}" dt="2020-10-15T21:34:08.855" v="5433"/>
          <ac:spMkLst>
            <pc:docMk/>
            <pc:sldMk cId="2383194485" sldId="260"/>
            <ac:spMk id="2" creationId="{E28399B9-0154-4C91-89D1-23D44E900A27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1:34:19.511" v="5437" actId="20577"/>
          <ac:spMkLst>
            <pc:docMk/>
            <pc:sldMk cId="2383194485" sldId="260"/>
            <ac:spMk id="3" creationId="{FA932E1C-7BC3-4C9B-9D81-9505294D8E7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4:08.855" v="5433"/>
          <ac:spMkLst>
            <pc:docMk/>
            <pc:sldMk cId="2383194485" sldId="260"/>
            <ac:spMk id="9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4:08.855" v="5433"/>
          <ac:spMkLst>
            <pc:docMk/>
            <pc:sldMk cId="2383194485" sldId="260"/>
            <ac:spMk id="11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4:08.855" v="5433"/>
          <ac:spMkLst>
            <pc:docMk/>
            <pc:sldMk cId="2383194485" sldId="260"/>
            <ac:spMk id="13" creationId="{55D4142C-5077-457F-A6AD-3FECFDB3968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4:08.855" v="5433"/>
          <ac:spMkLst>
            <pc:docMk/>
            <pc:sldMk cId="2383194485" sldId="260"/>
            <ac:spMk id="15" creationId="{7A5F0580-5EE9-419F-96EE-B6529EF6E7D0}"/>
          </ac:spMkLst>
        </pc:spChg>
        <pc:picChg chg="add mod ord">
          <ac:chgData name="Edouard Morena" userId="S::edouard.morena@ulip.lon.ac.uk::2e121fa9-f008-4742-97be-48a08069b91e" providerId="AD" clId="Web-{BD9C9DC2-8819-4364-AF66-BE15270576DD}" dt="2020-10-15T21:34:08.855" v="5433"/>
          <ac:picMkLst>
            <pc:docMk/>
            <pc:sldMk cId="2383194485" sldId="260"/>
            <ac:picMk id="4" creationId="{435E8B2A-97F6-40F7-B1D3-28D91E11F5F7}"/>
          </ac:picMkLst>
        </pc:picChg>
      </pc:sldChg>
      <pc:sldChg chg="addSp modSp new mod setBg">
        <pc:chgData name="Edouard Morena" userId="S::edouard.morena@ulip.lon.ac.uk::2e121fa9-f008-4742-97be-48a08069b91e" providerId="AD" clId="Web-{BD9C9DC2-8819-4364-AF66-BE15270576DD}" dt="2020-10-15T21:35:24.654" v="5443" actId="20577"/>
        <pc:sldMkLst>
          <pc:docMk/>
          <pc:sldMk cId="2863964041" sldId="261"/>
        </pc:sldMkLst>
        <pc:spChg chg="mod">
          <ac:chgData name="Edouard Morena" userId="S::edouard.morena@ulip.lon.ac.uk::2e121fa9-f008-4742-97be-48a08069b91e" providerId="AD" clId="Web-{BD9C9DC2-8819-4364-AF66-BE15270576DD}" dt="2020-10-15T21:35:16.716" v="5440"/>
          <ac:spMkLst>
            <pc:docMk/>
            <pc:sldMk cId="2863964041" sldId="261"/>
            <ac:spMk id="2" creationId="{057BC3E7-B38C-401E-8012-FACCAB144EE2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1:35:24.654" v="5443" actId="20577"/>
          <ac:spMkLst>
            <pc:docMk/>
            <pc:sldMk cId="2863964041" sldId="261"/>
            <ac:spMk id="3" creationId="{1F7CA3F2-F7D1-4400-A03B-88F8EFEC2F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5:16.716" v="5440"/>
          <ac:spMkLst>
            <pc:docMk/>
            <pc:sldMk cId="2863964041" sldId="261"/>
            <ac:spMk id="9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5:16.716" v="5440"/>
          <ac:spMkLst>
            <pc:docMk/>
            <pc:sldMk cId="2863964041" sldId="261"/>
            <ac:spMk id="11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5:16.716" v="5440"/>
          <ac:spMkLst>
            <pc:docMk/>
            <pc:sldMk cId="2863964041" sldId="261"/>
            <ac:spMk id="13" creationId="{55D4142C-5077-457F-A6AD-3FECFDB3968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5:16.716" v="5440"/>
          <ac:spMkLst>
            <pc:docMk/>
            <pc:sldMk cId="2863964041" sldId="261"/>
            <ac:spMk id="15" creationId="{7A5F0580-5EE9-419F-96EE-B6529EF6E7D0}"/>
          </ac:spMkLst>
        </pc:spChg>
        <pc:picChg chg="add mod ord">
          <ac:chgData name="Edouard Morena" userId="S::edouard.morena@ulip.lon.ac.uk::2e121fa9-f008-4742-97be-48a08069b91e" providerId="AD" clId="Web-{BD9C9DC2-8819-4364-AF66-BE15270576DD}" dt="2020-10-15T21:35:16.716" v="5440"/>
          <ac:picMkLst>
            <pc:docMk/>
            <pc:sldMk cId="2863964041" sldId="261"/>
            <ac:picMk id="4" creationId="{614217B0-C718-45CE-8A61-9D8C5EB17196}"/>
          </ac:picMkLst>
        </pc:picChg>
      </pc:sldChg>
      <pc:sldChg chg="addSp modSp new mod setBg">
        <pc:chgData name="Edouard Morena" userId="S::edouard.morena@ulip.lon.ac.uk::2e121fa9-f008-4742-97be-48a08069b91e" providerId="AD" clId="Web-{BD9C9DC2-8819-4364-AF66-BE15270576DD}" dt="2020-10-15T21:36:13.014" v="5447" actId="20577"/>
        <pc:sldMkLst>
          <pc:docMk/>
          <pc:sldMk cId="1086917712" sldId="262"/>
        </pc:sldMkLst>
        <pc:spChg chg="mod">
          <ac:chgData name="Edouard Morena" userId="S::edouard.morena@ulip.lon.ac.uk::2e121fa9-f008-4742-97be-48a08069b91e" providerId="AD" clId="Web-{BD9C9DC2-8819-4364-AF66-BE15270576DD}" dt="2020-10-15T21:36:06.405" v="5445"/>
          <ac:spMkLst>
            <pc:docMk/>
            <pc:sldMk cId="1086917712" sldId="262"/>
            <ac:spMk id="2" creationId="{8756CA14-E6EA-47A4-BC5C-138427716EE2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1:36:13.014" v="5447" actId="20577"/>
          <ac:spMkLst>
            <pc:docMk/>
            <pc:sldMk cId="1086917712" sldId="262"/>
            <ac:spMk id="3" creationId="{7F0415C4-D69F-48A7-BFFF-9C5D066C5CD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6:06.405" v="5445"/>
          <ac:spMkLst>
            <pc:docMk/>
            <pc:sldMk cId="1086917712" sldId="262"/>
            <ac:spMk id="9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6:06.405" v="5445"/>
          <ac:spMkLst>
            <pc:docMk/>
            <pc:sldMk cId="1086917712" sldId="262"/>
            <ac:spMk id="11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6:06.405" v="5445"/>
          <ac:spMkLst>
            <pc:docMk/>
            <pc:sldMk cId="1086917712" sldId="262"/>
            <ac:spMk id="13" creationId="{55D4142C-5077-457F-A6AD-3FECFDB3968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6:06.405" v="5445"/>
          <ac:spMkLst>
            <pc:docMk/>
            <pc:sldMk cId="1086917712" sldId="262"/>
            <ac:spMk id="15" creationId="{7A5F0580-5EE9-419F-96EE-B6529EF6E7D0}"/>
          </ac:spMkLst>
        </pc:spChg>
        <pc:picChg chg="add mod ord">
          <ac:chgData name="Edouard Morena" userId="S::edouard.morena@ulip.lon.ac.uk::2e121fa9-f008-4742-97be-48a08069b91e" providerId="AD" clId="Web-{BD9C9DC2-8819-4364-AF66-BE15270576DD}" dt="2020-10-15T21:36:06.405" v="5445"/>
          <ac:picMkLst>
            <pc:docMk/>
            <pc:sldMk cId="1086917712" sldId="262"/>
            <ac:picMk id="4" creationId="{10D98699-4B6B-4402-841A-EBCA037FF291}"/>
          </ac:picMkLst>
        </pc:picChg>
      </pc:sldChg>
      <pc:sldChg chg="addSp delSp modSp new mod setBg">
        <pc:chgData name="Edouard Morena" userId="S::edouard.morena@ulip.lon.ac.uk::2e121fa9-f008-4742-97be-48a08069b91e" providerId="AD" clId="Web-{BD9C9DC2-8819-4364-AF66-BE15270576DD}" dt="2020-10-15T21:05:12.702" v="2709"/>
        <pc:sldMkLst>
          <pc:docMk/>
          <pc:sldMk cId="170968107" sldId="263"/>
        </pc:sldMkLst>
        <pc:spChg chg="mod">
          <ac:chgData name="Edouard Morena" userId="S::edouard.morena@ulip.lon.ac.uk::2e121fa9-f008-4742-97be-48a08069b91e" providerId="AD" clId="Web-{BD9C9DC2-8819-4364-AF66-BE15270576DD}" dt="2020-10-15T21:05:12.702" v="2709"/>
          <ac:spMkLst>
            <pc:docMk/>
            <pc:sldMk cId="170968107" sldId="263"/>
            <ac:spMk id="2" creationId="{9217A2D3-E008-4CBF-AF78-C9818A793E85}"/>
          </ac:spMkLst>
        </pc:spChg>
        <pc:spChg chg="mod ord">
          <ac:chgData name="Edouard Morena" userId="S::edouard.morena@ulip.lon.ac.uk::2e121fa9-f008-4742-97be-48a08069b91e" providerId="AD" clId="Web-{BD9C9DC2-8819-4364-AF66-BE15270576DD}" dt="2020-10-15T21:05:12.702" v="2709"/>
          <ac:spMkLst>
            <pc:docMk/>
            <pc:sldMk cId="170968107" sldId="263"/>
            <ac:spMk id="3" creationId="{C6A04F3B-4653-4817-ABC2-2A018FD111E0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05:12.702" v="2709"/>
          <ac:spMkLst>
            <pc:docMk/>
            <pc:sldMk cId="170968107" sldId="263"/>
            <ac:spMk id="6" creationId="{5E39A796-BE83-48B1-B33F-35C4A32AAB57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05:12.702" v="2709"/>
          <ac:spMkLst>
            <pc:docMk/>
            <pc:sldMk cId="170968107" sldId="263"/>
            <ac:spMk id="7" creationId="{72F84B47-E267-4194-8194-831DB7B5547F}"/>
          </ac:spMkLst>
        </pc:spChg>
        <pc:spChg chg="add del">
          <ac:chgData name="Edouard Morena" userId="S::edouard.morena@ulip.lon.ac.uk::2e121fa9-f008-4742-97be-48a08069b91e" providerId="AD" clId="Web-{BD9C9DC2-8819-4364-AF66-BE15270576DD}" dt="2020-10-15T21:05:12.702" v="2708"/>
          <ac:spMkLst>
            <pc:docMk/>
            <pc:sldMk cId="170968107" sldId="263"/>
            <ac:spMk id="9" creationId="{84ECDE7A-6944-466D-8FFE-149A29BA6BAE}"/>
          </ac:spMkLst>
        </pc:spChg>
        <pc:spChg chg="add del">
          <ac:chgData name="Edouard Morena" userId="S::edouard.morena@ulip.lon.ac.uk::2e121fa9-f008-4742-97be-48a08069b91e" providerId="AD" clId="Web-{BD9C9DC2-8819-4364-AF66-BE15270576DD}" dt="2020-10-15T21:05:12.702" v="2708"/>
          <ac:spMkLst>
            <pc:docMk/>
            <pc:sldMk cId="170968107" sldId="263"/>
            <ac:spMk id="11" creationId="{B3420082-9415-44EC-802E-C77D71D59C57}"/>
          </ac:spMkLst>
        </pc:spChg>
        <pc:spChg chg="add del">
          <ac:chgData name="Edouard Morena" userId="S::edouard.morena@ulip.lon.ac.uk::2e121fa9-f008-4742-97be-48a08069b91e" providerId="AD" clId="Web-{BD9C9DC2-8819-4364-AF66-BE15270576DD}" dt="2020-10-15T21:05:12.702" v="2708"/>
          <ac:spMkLst>
            <pc:docMk/>
            <pc:sldMk cId="170968107" sldId="263"/>
            <ac:spMk id="13" creationId="{55A52C45-1FCB-4636-A80F-2849B8226C01}"/>
          </ac:spMkLst>
        </pc:spChg>
        <pc:spChg chg="add del">
          <ac:chgData name="Edouard Morena" userId="S::edouard.morena@ulip.lon.ac.uk::2e121fa9-f008-4742-97be-48a08069b91e" providerId="AD" clId="Web-{BD9C9DC2-8819-4364-AF66-BE15270576DD}" dt="2020-10-15T21:05:12.702" v="2708"/>
          <ac:spMkLst>
            <pc:docMk/>
            <pc:sldMk cId="170968107" sldId="263"/>
            <ac:spMk id="15" creationId="{768EB4DD-3704-43AD-92B3-C4E0C6EA92CB}"/>
          </ac:spMkLst>
        </pc:spChg>
        <pc:picChg chg="add mod">
          <ac:chgData name="Edouard Morena" userId="S::edouard.morena@ulip.lon.ac.uk::2e121fa9-f008-4742-97be-48a08069b91e" providerId="AD" clId="Web-{BD9C9DC2-8819-4364-AF66-BE15270576DD}" dt="2020-10-15T21:05:12.702" v="2709"/>
          <ac:picMkLst>
            <pc:docMk/>
            <pc:sldMk cId="170968107" sldId="263"/>
            <ac:picMk id="4" creationId="{5B72C938-7921-4046-B75E-716AD4CE8856}"/>
          </ac:picMkLst>
        </pc:picChg>
      </pc:sldChg>
      <pc:sldChg chg="addSp delSp modSp new mod setBg">
        <pc:chgData name="Edouard Morena" userId="S::edouard.morena@ulip.lon.ac.uk::2e121fa9-f008-4742-97be-48a08069b91e" providerId="AD" clId="Web-{BD9C9DC2-8819-4364-AF66-BE15270576DD}" dt="2020-10-15T21:39:40.769" v="5477" actId="20577"/>
        <pc:sldMkLst>
          <pc:docMk/>
          <pc:sldMk cId="3753478868" sldId="264"/>
        </pc:sldMkLst>
        <pc:spChg chg="mod">
          <ac:chgData name="Edouard Morena" userId="S::edouard.morena@ulip.lon.ac.uk::2e121fa9-f008-4742-97be-48a08069b91e" providerId="AD" clId="Web-{BD9C9DC2-8819-4364-AF66-BE15270576DD}" dt="2020-10-15T21:39:32.597" v="5473"/>
          <ac:spMkLst>
            <pc:docMk/>
            <pc:sldMk cId="3753478868" sldId="264"/>
            <ac:spMk id="2" creationId="{B96096FF-AC09-4280-8EC2-D4E3CA82E8D0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1:39:40.769" v="5477" actId="20577"/>
          <ac:spMkLst>
            <pc:docMk/>
            <pc:sldMk cId="3753478868" sldId="264"/>
            <ac:spMk id="3" creationId="{53EF51FD-7FBF-4F7C-BB95-EE4E962AC481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9:32.597" v="5473"/>
          <ac:spMkLst>
            <pc:docMk/>
            <pc:sldMk cId="3753478868" sldId="264"/>
            <ac:spMk id="8" creationId="{8FC9BE17-9A7B-462D-AE50-3D8777387304}"/>
          </ac:spMkLst>
        </pc:spChg>
        <pc:spChg chg="add del">
          <ac:chgData name="Edouard Morena" userId="S::edouard.morena@ulip.lon.ac.uk::2e121fa9-f008-4742-97be-48a08069b91e" providerId="AD" clId="Web-{BD9C9DC2-8819-4364-AF66-BE15270576DD}" dt="2020-10-15T21:38:42.955" v="5468"/>
          <ac:spMkLst>
            <pc:docMk/>
            <pc:sldMk cId="3753478868" sldId="264"/>
            <ac:spMk id="9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9:32.597" v="5473"/>
          <ac:spMkLst>
            <pc:docMk/>
            <pc:sldMk cId="3753478868" sldId="264"/>
            <ac:spMk id="10" creationId="{3EBE8569-6AEC-4B8C-8D53-2DE337CDBA65}"/>
          </ac:spMkLst>
        </pc:spChg>
        <pc:spChg chg="add del">
          <ac:chgData name="Edouard Morena" userId="S::edouard.morena@ulip.lon.ac.uk::2e121fa9-f008-4742-97be-48a08069b91e" providerId="AD" clId="Web-{BD9C9DC2-8819-4364-AF66-BE15270576DD}" dt="2020-10-15T21:38:42.955" v="5468"/>
          <ac:spMkLst>
            <pc:docMk/>
            <pc:sldMk cId="3753478868" sldId="264"/>
            <ac:spMk id="11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9:32.597" v="5473"/>
          <ac:spMkLst>
            <pc:docMk/>
            <pc:sldMk cId="3753478868" sldId="264"/>
            <ac:spMk id="12" creationId="{55D4142C-5077-457F-A6AD-3FECFDB39685}"/>
          </ac:spMkLst>
        </pc:spChg>
        <pc:spChg chg="add del">
          <ac:chgData name="Edouard Morena" userId="S::edouard.morena@ulip.lon.ac.uk::2e121fa9-f008-4742-97be-48a08069b91e" providerId="AD" clId="Web-{BD9C9DC2-8819-4364-AF66-BE15270576DD}" dt="2020-10-15T21:38:42.955" v="5468"/>
          <ac:spMkLst>
            <pc:docMk/>
            <pc:sldMk cId="3753478868" sldId="264"/>
            <ac:spMk id="13" creationId="{55D4142C-5077-457F-A6AD-3FECFDB39685}"/>
          </ac:spMkLst>
        </pc:spChg>
        <pc:spChg chg="add del">
          <ac:chgData name="Edouard Morena" userId="S::edouard.morena@ulip.lon.ac.uk::2e121fa9-f008-4742-97be-48a08069b91e" providerId="AD" clId="Web-{BD9C9DC2-8819-4364-AF66-BE15270576DD}" dt="2020-10-15T21:38:42.955" v="5468"/>
          <ac:spMkLst>
            <pc:docMk/>
            <pc:sldMk cId="3753478868" sldId="264"/>
            <ac:spMk id="15" creationId="{7A5F0580-5EE9-419F-96EE-B6529EF6E7D0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39:32.597" v="5473"/>
          <ac:spMkLst>
            <pc:docMk/>
            <pc:sldMk cId="3753478868" sldId="264"/>
            <ac:spMk id="17" creationId="{7A5F0580-5EE9-419F-96EE-B6529EF6E7D0}"/>
          </ac:spMkLst>
        </pc:spChg>
        <pc:picChg chg="add del mod ord">
          <ac:chgData name="Edouard Morena" userId="S::edouard.morena@ulip.lon.ac.uk::2e121fa9-f008-4742-97be-48a08069b91e" providerId="AD" clId="Web-{BD9C9DC2-8819-4364-AF66-BE15270576DD}" dt="2020-10-15T21:38:45.674" v="5469"/>
          <ac:picMkLst>
            <pc:docMk/>
            <pc:sldMk cId="3753478868" sldId="264"/>
            <ac:picMk id="4" creationId="{F1F7CAD7-0CAB-4627-83F5-3254F1D8CE23}"/>
          </ac:picMkLst>
        </pc:picChg>
        <pc:picChg chg="add del mod">
          <ac:chgData name="Edouard Morena" userId="S::edouard.morena@ulip.lon.ac.uk::2e121fa9-f008-4742-97be-48a08069b91e" providerId="AD" clId="Web-{BD9C9DC2-8819-4364-AF66-BE15270576DD}" dt="2020-10-15T21:39:25.300" v="5471"/>
          <ac:picMkLst>
            <pc:docMk/>
            <pc:sldMk cId="3753478868" sldId="264"/>
            <ac:picMk id="5" creationId="{597611B0-5085-456B-98AF-C8DEB8CDA1D0}"/>
          </ac:picMkLst>
        </pc:picChg>
        <pc:picChg chg="add mod ord">
          <ac:chgData name="Edouard Morena" userId="S::edouard.morena@ulip.lon.ac.uk::2e121fa9-f008-4742-97be-48a08069b91e" providerId="AD" clId="Web-{BD9C9DC2-8819-4364-AF66-BE15270576DD}" dt="2020-10-15T21:39:32.597" v="5473"/>
          <ac:picMkLst>
            <pc:docMk/>
            <pc:sldMk cId="3753478868" sldId="264"/>
            <ac:picMk id="6" creationId="{75AE4129-11A8-4892-BD51-5E767B291B51}"/>
          </ac:picMkLst>
        </pc:picChg>
      </pc:sldChg>
      <pc:sldChg chg="addSp modSp new mod setBg">
        <pc:chgData name="Edouard Morena" userId="S::edouard.morena@ulip.lon.ac.uk::2e121fa9-f008-4742-97be-48a08069b91e" providerId="AD" clId="Web-{BD9C9DC2-8819-4364-AF66-BE15270576DD}" dt="2020-10-15T21:40:14.989" v="5482" actId="20577"/>
        <pc:sldMkLst>
          <pc:docMk/>
          <pc:sldMk cId="1272424232" sldId="265"/>
        </pc:sldMkLst>
        <pc:spChg chg="mod">
          <ac:chgData name="Edouard Morena" userId="S::edouard.morena@ulip.lon.ac.uk::2e121fa9-f008-4742-97be-48a08069b91e" providerId="AD" clId="Web-{BD9C9DC2-8819-4364-AF66-BE15270576DD}" dt="2020-10-15T21:40:06.770" v="5480"/>
          <ac:spMkLst>
            <pc:docMk/>
            <pc:sldMk cId="1272424232" sldId="265"/>
            <ac:spMk id="2" creationId="{72D60046-155B-43B1-B47B-1716C3BCB0F2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1:40:14.989" v="5482" actId="20577"/>
          <ac:spMkLst>
            <pc:docMk/>
            <pc:sldMk cId="1272424232" sldId="265"/>
            <ac:spMk id="3" creationId="{82D86B3B-7319-46DE-B559-082DE930D25B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0:06.770" v="5480"/>
          <ac:spMkLst>
            <pc:docMk/>
            <pc:sldMk cId="1272424232" sldId="265"/>
            <ac:spMk id="9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0:06.770" v="5480"/>
          <ac:spMkLst>
            <pc:docMk/>
            <pc:sldMk cId="1272424232" sldId="265"/>
            <ac:spMk id="11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0:06.770" v="5480"/>
          <ac:spMkLst>
            <pc:docMk/>
            <pc:sldMk cId="1272424232" sldId="265"/>
            <ac:spMk id="13" creationId="{55D4142C-5077-457F-A6AD-3FECFDB3968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0:06.770" v="5480"/>
          <ac:spMkLst>
            <pc:docMk/>
            <pc:sldMk cId="1272424232" sldId="265"/>
            <ac:spMk id="15" creationId="{7A5F0580-5EE9-419F-96EE-B6529EF6E7D0}"/>
          </ac:spMkLst>
        </pc:spChg>
        <pc:picChg chg="add mod ord">
          <ac:chgData name="Edouard Morena" userId="S::edouard.morena@ulip.lon.ac.uk::2e121fa9-f008-4742-97be-48a08069b91e" providerId="AD" clId="Web-{BD9C9DC2-8819-4364-AF66-BE15270576DD}" dt="2020-10-15T21:40:06.770" v="5480"/>
          <ac:picMkLst>
            <pc:docMk/>
            <pc:sldMk cId="1272424232" sldId="265"/>
            <ac:picMk id="4" creationId="{76A5E266-DBF8-4C8E-B4C6-B02814957635}"/>
          </ac:picMkLst>
        </pc:picChg>
      </pc:sldChg>
      <pc:sldChg chg="addSp modSp new mod setBg">
        <pc:chgData name="Edouard Morena" userId="S::edouard.morena@ulip.lon.ac.uk::2e121fa9-f008-4742-97be-48a08069b91e" providerId="AD" clId="Web-{BD9C9DC2-8819-4364-AF66-BE15270576DD}" dt="2020-10-15T21:40:51.583" v="5488" actId="20577"/>
        <pc:sldMkLst>
          <pc:docMk/>
          <pc:sldMk cId="917632938" sldId="266"/>
        </pc:sldMkLst>
        <pc:spChg chg="mod">
          <ac:chgData name="Edouard Morena" userId="S::edouard.morena@ulip.lon.ac.uk::2e121fa9-f008-4742-97be-48a08069b91e" providerId="AD" clId="Web-{BD9C9DC2-8819-4364-AF66-BE15270576DD}" dt="2020-10-15T21:40:43.552" v="5486"/>
          <ac:spMkLst>
            <pc:docMk/>
            <pc:sldMk cId="917632938" sldId="266"/>
            <ac:spMk id="2" creationId="{794AE571-110A-43E2-87E3-2979FE8D94AB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1:40:51.583" v="5488" actId="20577"/>
          <ac:spMkLst>
            <pc:docMk/>
            <pc:sldMk cId="917632938" sldId="266"/>
            <ac:spMk id="3" creationId="{1FB02E47-B4CA-47D8-971E-C129A975A1FF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0:43.552" v="5486"/>
          <ac:spMkLst>
            <pc:docMk/>
            <pc:sldMk cId="917632938" sldId="266"/>
            <ac:spMk id="9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0:43.552" v="5486"/>
          <ac:spMkLst>
            <pc:docMk/>
            <pc:sldMk cId="917632938" sldId="266"/>
            <ac:spMk id="11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0:43.552" v="5486"/>
          <ac:spMkLst>
            <pc:docMk/>
            <pc:sldMk cId="917632938" sldId="266"/>
            <ac:spMk id="13" creationId="{55D4142C-5077-457F-A6AD-3FECFDB3968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0:43.552" v="5486"/>
          <ac:spMkLst>
            <pc:docMk/>
            <pc:sldMk cId="917632938" sldId="266"/>
            <ac:spMk id="15" creationId="{7A5F0580-5EE9-419F-96EE-B6529EF6E7D0}"/>
          </ac:spMkLst>
        </pc:spChg>
        <pc:picChg chg="add mod ord">
          <ac:chgData name="Edouard Morena" userId="S::edouard.morena@ulip.lon.ac.uk::2e121fa9-f008-4742-97be-48a08069b91e" providerId="AD" clId="Web-{BD9C9DC2-8819-4364-AF66-BE15270576DD}" dt="2020-10-15T21:40:43.552" v="5486"/>
          <ac:picMkLst>
            <pc:docMk/>
            <pc:sldMk cId="917632938" sldId="266"/>
            <ac:picMk id="4" creationId="{39B8D693-158B-477E-9669-7C24DBEFC5CB}"/>
          </ac:picMkLst>
        </pc:picChg>
      </pc:sldChg>
      <pc:sldChg chg="addSp modSp new mod setBg">
        <pc:chgData name="Edouard Morena" userId="S::edouard.morena@ulip.lon.ac.uk::2e121fa9-f008-4742-97be-48a08069b91e" providerId="AD" clId="Web-{BD9C9DC2-8819-4364-AF66-BE15270576DD}" dt="2020-10-15T21:41:41.210" v="5494" actId="20577"/>
        <pc:sldMkLst>
          <pc:docMk/>
          <pc:sldMk cId="4208183092" sldId="267"/>
        </pc:sldMkLst>
        <pc:spChg chg="mod">
          <ac:chgData name="Edouard Morena" userId="S::edouard.morena@ulip.lon.ac.uk::2e121fa9-f008-4742-97be-48a08069b91e" providerId="AD" clId="Web-{BD9C9DC2-8819-4364-AF66-BE15270576DD}" dt="2020-10-15T21:41:33.725" v="5492"/>
          <ac:spMkLst>
            <pc:docMk/>
            <pc:sldMk cId="4208183092" sldId="267"/>
            <ac:spMk id="2" creationId="{C00A8F7B-80C2-4FD2-B50F-D0A01E5D4BDB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1:41:41.210" v="5494" actId="20577"/>
          <ac:spMkLst>
            <pc:docMk/>
            <pc:sldMk cId="4208183092" sldId="267"/>
            <ac:spMk id="3" creationId="{981139F0-6AAA-48AA-A443-FE6C98A5D38D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1:33.725" v="5492"/>
          <ac:spMkLst>
            <pc:docMk/>
            <pc:sldMk cId="4208183092" sldId="267"/>
            <ac:spMk id="9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1:33.725" v="5492"/>
          <ac:spMkLst>
            <pc:docMk/>
            <pc:sldMk cId="4208183092" sldId="267"/>
            <ac:spMk id="11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1:33.725" v="5492"/>
          <ac:spMkLst>
            <pc:docMk/>
            <pc:sldMk cId="4208183092" sldId="267"/>
            <ac:spMk id="13" creationId="{55D4142C-5077-457F-A6AD-3FECFDB3968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1:33.725" v="5492"/>
          <ac:spMkLst>
            <pc:docMk/>
            <pc:sldMk cId="4208183092" sldId="267"/>
            <ac:spMk id="15" creationId="{7A5F0580-5EE9-419F-96EE-B6529EF6E7D0}"/>
          </ac:spMkLst>
        </pc:spChg>
        <pc:picChg chg="add mod ord">
          <ac:chgData name="Edouard Morena" userId="S::edouard.morena@ulip.lon.ac.uk::2e121fa9-f008-4742-97be-48a08069b91e" providerId="AD" clId="Web-{BD9C9DC2-8819-4364-AF66-BE15270576DD}" dt="2020-10-15T21:41:33.725" v="5492"/>
          <ac:picMkLst>
            <pc:docMk/>
            <pc:sldMk cId="4208183092" sldId="267"/>
            <ac:picMk id="4" creationId="{AAFBEF56-1F73-4FCB-86D4-8DFAF2497457}"/>
          </ac:picMkLst>
        </pc:picChg>
      </pc:sldChg>
      <pc:sldChg chg="addSp modSp new mod setBg">
        <pc:chgData name="Edouard Morena" userId="S::edouard.morena@ulip.lon.ac.uk::2e121fa9-f008-4742-97be-48a08069b91e" providerId="AD" clId="Web-{BD9C9DC2-8819-4364-AF66-BE15270576DD}" dt="2020-10-15T21:42:24.559" v="5500" actId="20577"/>
        <pc:sldMkLst>
          <pc:docMk/>
          <pc:sldMk cId="477934564" sldId="268"/>
        </pc:sldMkLst>
        <pc:spChg chg="mod">
          <ac:chgData name="Edouard Morena" userId="S::edouard.morena@ulip.lon.ac.uk::2e121fa9-f008-4742-97be-48a08069b91e" providerId="AD" clId="Web-{BD9C9DC2-8819-4364-AF66-BE15270576DD}" dt="2020-10-15T21:42:16.215" v="5498"/>
          <ac:spMkLst>
            <pc:docMk/>
            <pc:sldMk cId="477934564" sldId="268"/>
            <ac:spMk id="2" creationId="{1A4976BB-E9AF-427A-9A95-94074DEEA83F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1:42:24.559" v="5500" actId="20577"/>
          <ac:spMkLst>
            <pc:docMk/>
            <pc:sldMk cId="477934564" sldId="268"/>
            <ac:spMk id="3" creationId="{F33304C3-F4FD-4857-BFDB-362AFD218916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2:16.215" v="5498"/>
          <ac:spMkLst>
            <pc:docMk/>
            <pc:sldMk cId="477934564" sldId="268"/>
            <ac:spMk id="9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2:16.215" v="5498"/>
          <ac:spMkLst>
            <pc:docMk/>
            <pc:sldMk cId="477934564" sldId="268"/>
            <ac:spMk id="11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2:16.215" v="5498"/>
          <ac:spMkLst>
            <pc:docMk/>
            <pc:sldMk cId="477934564" sldId="268"/>
            <ac:spMk id="13" creationId="{55D4142C-5077-457F-A6AD-3FECFDB3968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2:16.215" v="5498"/>
          <ac:spMkLst>
            <pc:docMk/>
            <pc:sldMk cId="477934564" sldId="268"/>
            <ac:spMk id="15" creationId="{7A5F0580-5EE9-419F-96EE-B6529EF6E7D0}"/>
          </ac:spMkLst>
        </pc:spChg>
        <pc:picChg chg="add mod ord">
          <ac:chgData name="Edouard Morena" userId="S::edouard.morena@ulip.lon.ac.uk::2e121fa9-f008-4742-97be-48a08069b91e" providerId="AD" clId="Web-{BD9C9DC2-8819-4364-AF66-BE15270576DD}" dt="2020-10-15T21:42:16.215" v="5498"/>
          <ac:picMkLst>
            <pc:docMk/>
            <pc:sldMk cId="477934564" sldId="268"/>
            <ac:picMk id="4" creationId="{1738873C-BD5B-4CDB-9A34-C630B2C296F4}"/>
          </ac:picMkLst>
        </pc:picChg>
      </pc:sldChg>
      <pc:sldChg chg="addSp modSp new mod setBg">
        <pc:chgData name="Edouard Morena" userId="S::edouard.morena@ulip.lon.ac.uk::2e121fa9-f008-4742-97be-48a08069b91e" providerId="AD" clId="Web-{BD9C9DC2-8819-4364-AF66-BE15270576DD}" dt="2020-10-15T21:43:46.232" v="5507" actId="20577"/>
        <pc:sldMkLst>
          <pc:docMk/>
          <pc:sldMk cId="2834379590" sldId="269"/>
        </pc:sldMkLst>
        <pc:spChg chg="mod">
          <ac:chgData name="Edouard Morena" userId="S::edouard.morena@ulip.lon.ac.uk::2e121fa9-f008-4742-97be-48a08069b91e" providerId="AD" clId="Web-{BD9C9DC2-8819-4364-AF66-BE15270576DD}" dt="2020-10-15T21:43:39.029" v="5504"/>
          <ac:spMkLst>
            <pc:docMk/>
            <pc:sldMk cId="2834379590" sldId="269"/>
            <ac:spMk id="2" creationId="{18E82E53-B698-4A70-AEDA-A97537C51FF5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1:43:46.232" v="5507" actId="20577"/>
          <ac:spMkLst>
            <pc:docMk/>
            <pc:sldMk cId="2834379590" sldId="269"/>
            <ac:spMk id="3" creationId="{C6FB1046-743C-4832-8E8F-9C62077090CA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3:39.029" v="5504"/>
          <ac:spMkLst>
            <pc:docMk/>
            <pc:sldMk cId="2834379590" sldId="269"/>
            <ac:spMk id="9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3:39.029" v="5504"/>
          <ac:spMkLst>
            <pc:docMk/>
            <pc:sldMk cId="2834379590" sldId="269"/>
            <ac:spMk id="11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3:39.029" v="5504"/>
          <ac:spMkLst>
            <pc:docMk/>
            <pc:sldMk cId="2834379590" sldId="269"/>
            <ac:spMk id="13" creationId="{55D4142C-5077-457F-A6AD-3FECFDB3968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3:39.029" v="5504"/>
          <ac:spMkLst>
            <pc:docMk/>
            <pc:sldMk cId="2834379590" sldId="269"/>
            <ac:spMk id="15" creationId="{7A5F0580-5EE9-419F-96EE-B6529EF6E7D0}"/>
          </ac:spMkLst>
        </pc:spChg>
        <pc:picChg chg="add mod ord">
          <ac:chgData name="Edouard Morena" userId="S::edouard.morena@ulip.lon.ac.uk::2e121fa9-f008-4742-97be-48a08069b91e" providerId="AD" clId="Web-{BD9C9DC2-8819-4364-AF66-BE15270576DD}" dt="2020-10-15T21:43:39.029" v="5504"/>
          <ac:picMkLst>
            <pc:docMk/>
            <pc:sldMk cId="2834379590" sldId="269"/>
            <ac:picMk id="4" creationId="{3B1A0B09-7F2A-4377-BC9E-C93913A610C3}"/>
          </ac:picMkLst>
        </pc:picChg>
      </pc:sldChg>
      <pc:sldChg chg="addSp delSp modSp new mod setBg">
        <pc:chgData name="Edouard Morena" userId="S::edouard.morena@ulip.lon.ac.uk::2e121fa9-f008-4742-97be-48a08069b91e" providerId="AD" clId="Web-{BD9C9DC2-8819-4364-AF66-BE15270576DD}" dt="2020-10-15T21:47:31.898" v="5684" actId="20577"/>
        <pc:sldMkLst>
          <pc:docMk/>
          <pc:sldMk cId="2862762349" sldId="270"/>
        </pc:sldMkLst>
        <pc:spChg chg="mod">
          <ac:chgData name="Edouard Morena" userId="S::edouard.morena@ulip.lon.ac.uk::2e121fa9-f008-4742-97be-48a08069b91e" providerId="AD" clId="Web-{BD9C9DC2-8819-4364-AF66-BE15270576DD}" dt="2020-10-15T21:45:17.735" v="5537"/>
          <ac:spMkLst>
            <pc:docMk/>
            <pc:sldMk cId="2862762349" sldId="270"/>
            <ac:spMk id="2" creationId="{5168A668-2008-4900-9096-FBFCFE565BC4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1:47:31.898" v="5684" actId="20577"/>
          <ac:spMkLst>
            <pc:docMk/>
            <pc:sldMk cId="2862762349" sldId="270"/>
            <ac:spMk id="3" creationId="{7EFFB3BA-74D8-4547-9E1D-AD206C159B5D}"/>
          </ac:spMkLst>
        </pc:spChg>
        <pc:spChg chg="add del">
          <ac:chgData name="Edouard Morena" userId="S::edouard.morena@ulip.lon.ac.uk::2e121fa9-f008-4742-97be-48a08069b91e" providerId="AD" clId="Web-{BD9C9DC2-8819-4364-AF66-BE15270576DD}" dt="2020-10-15T21:45:09.984" v="5534"/>
          <ac:spMkLst>
            <pc:docMk/>
            <pc:sldMk cId="2862762349" sldId="270"/>
            <ac:spMk id="9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5:17.735" v="5537"/>
          <ac:spMkLst>
            <pc:docMk/>
            <pc:sldMk cId="2862762349" sldId="270"/>
            <ac:spMk id="10" creationId="{8FC9BE17-9A7B-462D-AE50-3D8777387304}"/>
          </ac:spMkLst>
        </pc:spChg>
        <pc:spChg chg="add del">
          <ac:chgData name="Edouard Morena" userId="S::edouard.morena@ulip.lon.ac.uk::2e121fa9-f008-4742-97be-48a08069b91e" providerId="AD" clId="Web-{BD9C9DC2-8819-4364-AF66-BE15270576DD}" dt="2020-10-15T21:45:09.984" v="5534"/>
          <ac:spMkLst>
            <pc:docMk/>
            <pc:sldMk cId="2862762349" sldId="270"/>
            <ac:spMk id="11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5:17.735" v="5537"/>
          <ac:spMkLst>
            <pc:docMk/>
            <pc:sldMk cId="2862762349" sldId="270"/>
            <ac:spMk id="12" creationId="{3EBE8569-6AEC-4B8C-8D53-2DE337CDBA65}"/>
          </ac:spMkLst>
        </pc:spChg>
        <pc:spChg chg="add del">
          <ac:chgData name="Edouard Morena" userId="S::edouard.morena@ulip.lon.ac.uk::2e121fa9-f008-4742-97be-48a08069b91e" providerId="AD" clId="Web-{BD9C9DC2-8819-4364-AF66-BE15270576DD}" dt="2020-10-15T21:45:09.984" v="5534"/>
          <ac:spMkLst>
            <pc:docMk/>
            <pc:sldMk cId="2862762349" sldId="270"/>
            <ac:spMk id="13" creationId="{55D4142C-5077-457F-A6AD-3FECFDB3968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5:17.735" v="5537"/>
          <ac:spMkLst>
            <pc:docMk/>
            <pc:sldMk cId="2862762349" sldId="270"/>
            <ac:spMk id="14" creationId="{55D4142C-5077-457F-A6AD-3FECFDB39685}"/>
          </ac:spMkLst>
        </pc:spChg>
        <pc:spChg chg="add del">
          <ac:chgData name="Edouard Morena" userId="S::edouard.morena@ulip.lon.ac.uk::2e121fa9-f008-4742-97be-48a08069b91e" providerId="AD" clId="Web-{BD9C9DC2-8819-4364-AF66-BE15270576DD}" dt="2020-10-15T21:45:09.984" v="5534"/>
          <ac:spMkLst>
            <pc:docMk/>
            <pc:sldMk cId="2862762349" sldId="270"/>
            <ac:spMk id="15" creationId="{7A5F0580-5EE9-419F-96EE-B6529EF6E7D0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5:17.735" v="5537"/>
          <ac:spMkLst>
            <pc:docMk/>
            <pc:sldMk cId="2862762349" sldId="270"/>
            <ac:spMk id="16" creationId="{7A5F0580-5EE9-419F-96EE-B6529EF6E7D0}"/>
          </ac:spMkLst>
        </pc:spChg>
        <pc:picChg chg="add del mod ord">
          <ac:chgData name="Edouard Morena" userId="S::edouard.morena@ulip.lon.ac.uk::2e121fa9-f008-4742-97be-48a08069b91e" providerId="AD" clId="Web-{BD9C9DC2-8819-4364-AF66-BE15270576DD}" dt="2020-10-15T21:45:12.234" v="5535"/>
          <ac:picMkLst>
            <pc:docMk/>
            <pc:sldMk cId="2862762349" sldId="270"/>
            <ac:picMk id="4" creationId="{08E0FAC1-C841-4266-864B-5F0F52E4D4FD}"/>
          </ac:picMkLst>
        </pc:picChg>
        <pc:picChg chg="add mod ord">
          <ac:chgData name="Edouard Morena" userId="S::edouard.morena@ulip.lon.ac.uk::2e121fa9-f008-4742-97be-48a08069b91e" providerId="AD" clId="Web-{BD9C9DC2-8819-4364-AF66-BE15270576DD}" dt="2020-10-15T21:45:17.735" v="5537"/>
          <ac:picMkLst>
            <pc:docMk/>
            <pc:sldMk cId="2862762349" sldId="270"/>
            <ac:picMk id="5" creationId="{B2E4A9DF-1BF2-4633-8A3B-6B217247E55A}"/>
          </ac:picMkLst>
        </pc:picChg>
      </pc:sldChg>
      <pc:sldChg chg="addSp modSp new mod setBg">
        <pc:chgData name="Edouard Morena" userId="S::edouard.morena@ulip.lon.ac.uk::2e121fa9-f008-4742-97be-48a08069b91e" providerId="AD" clId="Web-{BD9C9DC2-8819-4364-AF66-BE15270576DD}" dt="2020-10-15T21:48:24.836" v="5690" actId="14100"/>
        <pc:sldMkLst>
          <pc:docMk/>
          <pc:sldMk cId="1503842442" sldId="271"/>
        </pc:sldMkLst>
        <pc:spChg chg="mod">
          <ac:chgData name="Edouard Morena" userId="S::edouard.morena@ulip.lon.ac.uk::2e121fa9-f008-4742-97be-48a08069b91e" providerId="AD" clId="Web-{BD9C9DC2-8819-4364-AF66-BE15270576DD}" dt="2020-10-15T21:48:13.180" v="5686"/>
          <ac:spMkLst>
            <pc:docMk/>
            <pc:sldMk cId="1503842442" sldId="271"/>
            <ac:spMk id="2" creationId="{3F572925-959B-48CD-8CB9-D6DF29144E47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1:48:24.836" v="5690" actId="14100"/>
          <ac:spMkLst>
            <pc:docMk/>
            <pc:sldMk cId="1503842442" sldId="271"/>
            <ac:spMk id="3" creationId="{72CF9685-AE1A-4036-9355-0CBAE880581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8:13.180" v="5686"/>
          <ac:spMkLst>
            <pc:docMk/>
            <pc:sldMk cId="1503842442" sldId="271"/>
            <ac:spMk id="9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8:13.180" v="5686"/>
          <ac:spMkLst>
            <pc:docMk/>
            <pc:sldMk cId="1503842442" sldId="271"/>
            <ac:spMk id="11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8:13.180" v="5686"/>
          <ac:spMkLst>
            <pc:docMk/>
            <pc:sldMk cId="1503842442" sldId="271"/>
            <ac:spMk id="13" creationId="{55D4142C-5077-457F-A6AD-3FECFDB3968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8:13.180" v="5686"/>
          <ac:spMkLst>
            <pc:docMk/>
            <pc:sldMk cId="1503842442" sldId="271"/>
            <ac:spMk id="15" creationId="{7A5F0580-5EE9-419F-96EE-B6529EF6E7D0}"/>
          </ac:spMkLst>
        </pc:spChg>
        <pc:picChg chg="add mod ord">
          <ac:chgData name="Edouard Morena" userId="S::edouard.morena@ulip.lon.ac.uk::2e121fa9-f008-4742-97be-48a08069b91e" providerId="AD" clId="Web-{BD9C9DC2-8819-4364-AF66-BE15270576DD}" dt="2020-10-15T21:48:13.180" v="5686"/>
          <ac:picMkLst>
            <pc:docMk/>
            <pc:sldMk cId="1503842442" sldId="271"/>
            <ac:picMk id="4" creationId="{C89A478B-4FFB-4EFE-ABC4-39EBC6B2CD01}"/>
          </ac:picMkLst>
        </pc:picChg>
      </pc:sldChg>
      <pc:sldChg chg="addSp modSp new mod setBg">
        <pc:chgData name="Edouard Morena" userId="S::edouard.morena@ulip.lon.ac.uk::2e121fa9-f008-4742-97be-48a08069b91e" providerId="AD" clId="Web-{BD9C9DC2-8819-4364-AF66-BE15270576DD}" dt="2020-10-15T21:49:27.650" v="5697" actId="14100"/>
        <pc:sldMkLst>
          <pc:docMk/>
          <pc:sldMk cId="3144731168" sldId="272"/>
        </pc:sldMkLst>
        <pc:spChg chg="mod">
          <ac:chgData name="Edouard Morena" userId="S::edouard.morena@ulip.lon.ac.uk::2e121fa9-f008-4742-97be-48a08069b91e" providerId="AD" clId="Web-{BD9C9DC2-8819-4364-AF66-BE15270576DD}" dt="2020-10-15T21:49:09.587" v="5692"/>
          <ac:spMkLst>
            <pc:docMk/>
            <pc:sldMk cId="3144731168" sldId="272"/>
            <ac:spMk id="2" creationId="{F669EE3E-E908-4DC5-B18A-5B648E363759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1:49:27.650" v="5697" actId="14100"/>
          <ac:spMkLst>
            <pc:docMk/>
            <pc:sldMk cId="3144731168" sldId="272"/>
            <ac:spMk id="3" creationId="{780B0532-8F37-4745-BF8D-7ABE4EB4E8AE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9:09.587" v="5692"/>
          <ac:spMkLst>
            <pc:docMk/>
            <pc:sldMk cId="3144731168" sldId="272"/>
            <ac:spMk id="9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9:09.587" v="5692"/>
          <ac:spMkLst>
            <pc:docMk/>
            <pc:sldMk cId="3144731168" sldId="272"/>
            <ac:spMk id="11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9:09.587" v="5692"/>
          <ac:spMkLst>
            <pc:docMk/>
            <pc:sldMk cId="3144731168" sldId="272"/>
            <ac:spMk id="13" creationId="{55D4142C-5077-457F-A6AD-3FECFDB3968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49:09.587" v="5692"/>
          <ac:spMkLst>
            <pc:docMk/>
            <pc:sldMk cId="3144731168" sldId="272"/>
            <ac:spMk id="15" creationId="{7A5F0580-5EE9-419F-96EE-B6529EF6E7D0}"/>
          </ac:spMkLst>
        </pc:spChg>
        <pc:picChg chg="add mod ord">
          <ac:chgData name="Edouard Morena" userId="S::edouard.morena@ulip.lon.ac.uk::2e121fa9-f008-4742-97be-48a08069b91e" providerId="AD" clId="Web-{BD9C9DC2-8819-4364-AF66-BE15270576DD}" dt="2020-10-15T21:49:09.587" v="5692"/>
          <ac:picMkLst>
            <pc:docMk/>
            <pc:sldMk cId="3144731168" sldId="272"/>
            <ac:picMk id="4" creationId="{54AEDB90-71FD-4209-BA36-F3668D297544}"/>
          </ac:picMkLst>
        </pc:picChg>
      </pc:sldChg>
      <pc:sldChg chg="addSp delSp modSp new mod setBg">
        <pc:chgData name="Edouard Morena" userId="S::edouard.morena@ulip.lon.ac.uk::2e121fa9-f008-4742-97be-48a08069b91e" providerId="AD" clId="Web-{BD9C9DC2-8819-4364-AF66-BE15270576DD}" dt="2020-10-15T21:52:29.045" v="5705" actId="20577"/>
        <pc:sldMkLst>
          <pc:docMk/>
          <pc:sldMk cId="1077222901" sldId="273"/>
        </pc:sldMkLst>
        <pc:spChg chg="mod">
          <ac:chgData name="Edouard Morena" userId="S::edouard.morena@ulip.lon.ac.uk::2e121fa9-f008-4742-97be-48a08069b91e" providerId="AD" clId="Web-{BD9C9DC2-8819-4364-AF66-BE15270576DD}" dt="2020-10-15T21:52:19.529" v="5703"/>
          <ac:spMkLst>
            <pc:docMk/>
            <pc:sldMk cId="1077222901" sldId="273"/>
            <ac:spMk id="2" creationId="{E82553FE-0978-4CE7-B62D-D04B7999DDF6}"/>
          </ac:spMkLst>
        </pc:spChg>
        <pc:spChg chg="mod">
          <ac:chgData name="Edouard Morena" userId="S::edouard.morena@ulip.lon.ac.uk::2e121fa9-f008-4742-97be-48a08069b91e" providerId="AD" clId="Web-{BD9C9DC2-8819-4364-AF66-BE15270576DD}" dt="2020-10-15T21:52:29.045" v="5705" actId="20577"/>
          <ac:spMkLst>
            <pc:docMk/>
            <pc:sldMk cId="1077222901" sldId="273"/>
            <ac:spMk id="3" creationId="{00344C8F-5FB5-4527-A8FF-469264CCB426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52:19.529" v="5703"/>
          <ac:spMkLst>
            <pc:docMk/>
            <pc:sldMk cId="1077222901" sldId="273"/>
            <ac:spMk id="11" creationId="{8FC9BE17-9A7B-462D-AE50-3D8777387304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52:19.529" v="5703"/>
          <ac:spMkLst>
            <pc:docMk/>
            <pc:sldMk cId="1077222901" sldId="273"/>
            <ac:spMk id="13" creationId="{3EBE8569-6AEC-4B8C-8D53-2DE337CDBA6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52:19.529" v="5703"/>
          <ac:spMkLst>
            <pc:docMk/>
            <pc:sldMk cId="1077222901" sldId="273"/>
            <ac:spMk id="15" creationId="{55D4142C-5077-457F-A6AD-3FECFDB39685}"/>
          </ac:spMkLst>
        </pc:spChg>
        <pc:spChg chg="add">
          <ac:chgData name="Edouard Morena" userId="S::edouard.morena@ulip.lon.ac.uk::2e121fa9-f008-4742-97be-48a08069b91e" providerId="AD" clId="Web-{BD9C9DC2-8819-4364-AF66-BE15270576DD}" dt="2020-10-15T21:52:19.529" v="5703"/>
          <ac:spMkLst>
            <pc:docMk/>
            <pc:sldMk cId="1077222901" sldId="273"/>
            <ac:spMk id="17" creationId="{7A5F0580-5EE9-419F-96EE-B6529EF6E7D0}"/>
          </ac:spMkLst>
        </pc:spChg>
        <pc:picChg chg="add del mod">
          <ac:chgData name="Edouard Morena" userId="S::edouard.morena@ulip.lon.ac.uk::2e121fa9-f008-4742-97be-48a08069b91e" providerId="AD" clId="Web-{BD9C9DC2-8819-4364-AF66-BE15270576DD}" dt="2020-10-15T21:50:49.637" v="5699"/>
          <ac:picMkLst>
            <pc:docMk/>
            <pc:sldMk cId="1077222901" sldId="273"/>
            <ac:picMk id="4" creationId="{905DEC76-3300-440B-800E-38D66D1B0B19}"/>
          </ac:picMkLst>
        </pc:picChg>
        <pc:picChg chg="add del mod">
          <ac:chgData name="Edouard Morena" userId="S::edouard.morena@ulip.lon.ac.uk::2e121fa9-f008-4742-97be-48a08069b91e" providerId="AD" clId="Web-{BD9C9DC2-8819-4364-AF66-BE15270576DD}" dt="2020-10-15T21:51:53.966" v="5701"/>
          <ac:picMkLst>
            <pc:docMk/>
            <pc:sldMk cId="1077222901" sldId="273"/>
            <ac:picMk id="5" creationId="{A67EEED0-0BA5-470E-8907-62107122BF60}"/>
          </ac:picMkLst>
        </pc:picChg>
        <pc:picChg chg="add mod ord">
          <ac:chgData name="Edouard Morena" userId="S::edouard.morena@ulip.lon.ac.uk::2e121fa9-f008-4742-97be-48a08069b91e" providerId="AD" clId="Web-{BD9C9DC2-8819-4364-AF66-BE15270576DD}" dt="2020-10-15T21:52:19.529" v="5703"/>
          <ac:picMkLst>
            <pc:docMk/>
            <pc:sldMk cId="1077222901" sldId="273"/>
            <ac:picMk id="6" creationId="{E622BA4C-0F85-418D-B358-E983461A23B1}"/>
          </ac:picMkLst>
        </pc:picChg>
      </pc:sldChg>
    </pc:docChg>
  </pc:docChgLst>
  <pc:docChgLst>
    <pc:chgData name="Edouard Morena" userId="2e121fa9-f008-4742-97be-48a08069b91e" providerId="ADAL" clId="{B143E4C1-1832-4B5D-98DD-4492B24504F0}"/>
    <pc:docChg chg="custSel modSld">
      <pc:chgData name="Edouard Morena" userId="2e121fa9-f008-4742-97be-48a08069b91e" providerId="ADAL" clId="{B143E4C1-1832-4B5D-98DD-4492B24504F0}" dt="2021-10-26T12:55:56.983" v="255" actId="20577"/>
      <pc:docMkLst>
        <pc:docMk/>
      </pc:docMkLst>
      <pc:sldChg chg="modSp mod">
        <pc:chgData name="Edouard Morena" userId="2e121fa9-f008-4742-97be-48a08069b91e" providerId="ADAL" clId="{B143E4C1-1832-4B5D-98DD-4492B24504F0}" dt="2021-10-26T12:48:03.655" v="4" actId="20577"/>
        <pc:sldMkLst>
          <pc:docMk/>
          <pc:sldMk cId="2143706314" sldId="257"/>
        </pc:sldMkLst>
        <pc:spChg chg="mod">
          <ac:chgData name="Edouard Morena" userId="2e121fa9-f008-4742-97be-48a08069b91e" providerId="ADAL" clId="{B143E4C1-1832-4B5D-98DD-4492B24504F0}" dt="2021-10-26T12:48:03.655" v="4" actId="20577"/>
          <ac:spMkLst>
            <pc:docMk/>
            <pc:sldMk cId="2143706314" sldId="257"/>
            <ac:spMk id="3" creationId="{2B79EF4F-4085-4A56-B4B2-D56126944C6B}"/>
          </ac:spMkLst>
        </pc:spChg>
      </pc:sldChg>
      <pc:sldChg chg="modSp mod">
        <pc:chgData name="Edouard Morena" userId="2e121fa9-f008-4742-97be-48a08069b91e" providerId="ADAL" clId="{B143E4C1-1832-4B5D-98DD-4492B24504F0}" dt="2021-10-26T12:49:48.324" v="5" actId="113"/>
        <pc:sldMkLst>
          <pc:docMk/>
          <pc:sldMk cId="1700347353" sldId="258"/>
        </pc:sldMkLst>
        <pc:spChg chg="mod">
          <ac:chgData name="Edouard Morena" userId="2e121fa9-f008-4742-97be-48a08069b91e" providerId="ADAL" clId="{B143E4C1-1832-4B5D-98DD-4492B24504F0}" dt="2021-10-26T12:49:48.324" v="5" actId="113"/>
          <ac:spMkLst>
            <pc:docMk/>
            <pc:sldMk cId="1700347353" sldId="258"/>
            <ac:spMk id="3" creationId="{D1882DC7-DE04-421F-86C7-B4098CA65993}"/>
          </ac:spMkLst>
        </pc:spChg>
      </pc:sldChg>
      <pc:sldChg chg="modSp mod">
        <pc:chgData name="Edouard Morena" userId="2e121fa9-f008-4742-97be-48a08069b91e" providerId="ADAL" clId="{B143E4C1-1832-4B5D-98DD-4492B24504F0}" dt="2021-10-26T12:50:27.940" v="27" actId="20577"/>
        <pc:sldMkLst>
          <pc:docMk/>
          <pc:sldMk cId="2383194485" sldId="260"/>
        </pc:sldMkLst>
        <pc:spChg chg="mod">
          <ac:chgData name="Edouard Morena" userId="2e121fa9-f008-4742-97be-48a08069b91e" providerId="ADAL" clId="{B143E4C1-1832-4B5D-98DD-4492B24504F0}" dt="2021-10-26T12:50:27.940" v="27" actId="20577"/>
          <ac:spMkLst>
            <pc:docMk/>
            <pc:sldMk cId="2383194485" sldId="260"/>
            <ac:spMk id="3" creationId="{FA932E1C-7BC3-4C9B-9D81-9505294D8E75}"/>
          </ac:spMkLst>
        </pc:spChg>
      </pc:sldChg>
      <pc:sldChg chg="modSp mod">
        <pc:chgData name="Edouard Morena" userId="2e121fa9-f008-4742-97be-48a08069b91e" providerId="ADAL" clId="{B143E4C1-1832-4B5D-98DD-4492B24504F0}" dt="2021-10-26T12:50:49.583" v="32" actId="20577"/>
        <pc:sldMkLst>
          <pc:docMk/>
          <pc:sldMk cId="2863964041" sldId="261"/>
        </pc:sldMkLst>
        <pc:spChg chg="mod">
          <ac:chgData name="Edouard Morena" userId="2e121fa9-f008-4742-97be-48a08069b91e" providerId="ADAL" clId="{B143E4C1-1832-4B5D-98DD-4492B24504F0}" dt="2021-10-26T12:50:49.583" v="32" actId="20577"/>
          <ac:spMkLst>
            <pc:docMk/>
            <pc:sldMk cId="2863964041" sldId="261"/>
            <ac:spMk id="3" creationId="{1F7CA3F2-F7D1-4400-A03B-88F8EFEC2F65}"/>
          </ac:spMkLst>
        </pc:spChg>
      </pc:sldChg>
      <pc:sldChg chg="modSp mod">
        <pc:chgData name="Edouard Morena" userId="2e121fa9-f008-4742-97be-48a08069b91e" providerId="ADAL" clId="{B143E4C1-1832-4B5D-98DD-4492B24504F0}" dt="2021-10-26T12:51:24.904" v="61" actId="20577"/>
        <pc:sldMkLst>
          <pc:docMk/>
          <pc:sldMk cId="1086917712" sldId="262"/>
        </pc:sldMkLst>
        <pc:spChg chg="mod">
          <ac:chgData name="Edouard Morena" userId="2e121fa9-f008-4742-97be-48a08069b91e" providerId="ADAL" clId="{B143E4C1-1832-4B5D-98DD-4492B24504F0}" dt="2021-10-26T12:51:24.904" v="61" actId="20577"/>
          <ac:spMkLst>
            <pc:docMk/>
            <pc:sldMk cId="1086917712" sldId="262"/>
            <ac:spMk id="3" creationId="{7F0415C4-D69F-48A7-BFFF-9C5D066C5CD5}"/>
          </ac:spMkLst>
        </pc:spChg>
      </pc:sldChg>
      <pc:sldChg chg="modSp mod">
        <pc:chgData name="Edouard Morena" userId="2e121fa9-f008-4742-97be-48a08069b91e" providerId="ADAL" clId="{B143E4C1-1832-4B5D-98DD-4492B24504F0}" dt="2021-10-26T12:51:36.267" v="64" actId="113"/>
        <pc:sldMkLst>
          <pc:docMk/>
          <pc:sldMk cId="170968107" sldId="263"/>
        </pc:sldMkLst>
        <pc:spChg chg="mod">
          <ac:chgData name="Edouard Morena" userId="2e121fa9-f008-4742-97be-48a08069b91e" providerId="ADAL" clId="{B143E4C1-1832-4B5D-98DD-4492B24504F0}" dt="2021-10-26T12:51:36.267" v="64" actId="113"/>
          <ac:spMkLst>
            <pc:docMk/>
            <pc:sldMk cId="170968107" sldId="263"/>
            <ac:spMk id="3" creationId="{C6A04F3B-4653-4817-ABC2-2A018FD111E0}"/>
          </ac:spMkLst>
        </pc:spChg>
      </pc:sldChg>
      <pc:sldChg chg="modSp mod">
        <pc:chgData name="Edouard Morena" userId="2e121fa9-f008-4742-97be-48a08069b91e" providerId="ADAL" clId="{B143E4C1-1832-4B5D-98DD-4492B24504F0}" dt="2021-10-26T12:52:42.918" v="66" actId="20577"/>
        <pc:sldMkLst>
          <pc:docMk/>
          <pc:sldMk cId="4208183092" sldId="267"/>
        </pc:sldMkLst>
        <pc:spChg chg="mod">
          <ac:chgData name="Edouard Morena" userId="2e121fa9-f008-4742-97be-48a08069b91e" providerId="ADAL" clId="{B143E4C1-1832-4B5D-98DD-4492B24504F0}" dt="2021-10-26T12:52:42.918" v="66" actId="20577"/>
          <ac:spMkLst>
            <pc:docMk/>
            <pc:sldMk cId="4208183092" sldId="267"/>
            <ac:spMk id="3" creationId="{981139F0-6AAA-48AA-A443-FE6C98A5D38D}"/>
          </ac:spMkLst>
        </pc:spChg>
      </pc:sldChg>
      <pc:sldChg chg="modSp mod">
        <pc:chgData name="Edouard Morena" userId="2e121fa9-f008-4742-97be-48a08069b91e" providerId="ADAL" clId="{B143E4C1-1832-4B5D-98DD-4492B24504F0}" dt="2021-10-26T12:53:06.172" v="69" actId="20577"/>
        <pc:sldMkLst>
          <pc:docMk/>
          <pc:sldMk cId="477934564" sldId="268"/>
        </pc:sldMkLst>
        <pc:spChg chg="mod">
          <ac:chgData name="Edouard Morena" userId="2e121fa9-f008-4742-97be-48a08069b91e" providerId="ADAL" clId="{B143E4C1-1832-4B5D-98DD-4492B24504F0}" dt="2021-10-26T12:53:06.172" v="69" actId="20577"/>
          <ac:spMkLst>
            <pc:docMk/>
            <pc:sldMk cId="477934564" sldId="268"/>
            <ac:spMk id="3" creationId="{F33304C3-F4FD-4857-BFDB-362AFD218916}"/>
          </ac:spMkLst>
        </pc:spChg>
      </pc:sldChg>
      <pc:sldChg chg="modSp mod">
        <pc:chgData name="Edouard Morena" userId="2e121fa9-f008-4742-97be-48a08069b91e" providerId="ADAL" clId="{B143E4C1-1832-4B5D-98DD-4492B24504F0}" dt="2021-10-26T12:53:29.236" v="72" actId="20577"/>
        <pc:sldMkLst>
          <pc:docMk/>
          <pc:sldMk cId="2834379590" sldId="269"/>
        </pc:sldMkLst>
        <pc:spChg chg="mod">
          <ac:chgData name="Edouard Morena" userId="2e121fa9-f008-4742-97be-48a08069b91e" providerId="ADAL" clId="{B143E4C1-1832-4B5D-98DD-4492B24504F0}" dt="2021-10-26T12:53:29.236" v="72" actId="20577"/>
          <ac:spMkLst>
            <pc:docMk/>
            <pc:sldMk cId="2834379590" sldId="269"/>
            <ac:spMk id="3" creationId="{C6FB1046-743C-4832-8E8F-9C62077090CA}"/>
          </ac:spMkLst>
        </pc:spChg>
      </pc:sldChg>
      <pc:sldChg chg="modSp mod">
        <pc:chgData name="Edouard Morena" userId="2e121fa9-f008-4742-97be-48a08069b91e" providerId="ADAL" clId="{B143E4C1-1832-4B5D-98DD-4492B24504F0}" dt="2021-10-26T12:53:46.012" v="98" actId="20577"/>
        <pc:sldMkLst>
          <pc:docMk/>
          <pc:sldMk cId="2862762349" sldId="270"/>
        </pc:sldMkLst>
        <pc:spChg chg="mod">
          <ac:chgData name="Edouard Morena" userId="2e121fa9-f008-4742-97be-48a08069b91e" providerId="ADAL" clId="{B143E4C1-1832-4B5D-98DD-4492B24504F0}" dt="2021-10-26T12:53:46.012" v="98" actId="20577"/>
          <ac:spMkLst>
            <pc:docMk/>
            <pc:sldMk cId="2862762349" sldId="270"/>
            <ac:spMk id="3" creationId="{7EFFB3BA-74D8-4547-9E1D-AD206C159B5D}"/>
          </ac:spMkLst>
        </pc:spChg>
      </pc:sldChg>
      <pc:sldChg chg="modSp mod">
        <pc:chgData name="Edouard Morena" userId="2e121fa9-f008-4742-97be-48a08069b91e" providerId="ADAL" clId="{B143E4C1-1832-4B5D-98DD-4492B24504F0}" dt="2021-10-26T12:54:10.049" v="100" actId="20577"/>
        <pc:sldMkLst>
          <pc:docMk/>
          <pc:sldMk cId="1503842442" sldId="271"/>
        </pc:sldMkLst>
        <pc:spChg chg="mod">
          <ac:chgData name="Edouard Morena" userId="2e121fa9-f008-4742-97be-48a08069b91e" providerId="ADAL" clId="{B143E4C1-1832-4B5D-98DD-4492B24504F0}" dt="2021-10-26T12:54:10.049" v="100" actId="20577"/>
          <ac:spMkLst>
            <pc:docMk/>
            <pc:sldMk cId="1503842442" sldId="271"/>
            <ac:spMk id="3" creationId="{72CF9685-AE1A-4036-9355-0CBAE8805815}"/>
          </ac:spMkLst>
        </pc:spChg>
      </pc:sldChg>
      <pc:sldChg chg="modSp mod">
        <pc:chgData name="Edouard Morena" userId="2e121fa9-f008-4742-97be-48a08069b91e" providerId="ADAL" clId="{B143E4C1-1832-4B5D-98DD-4492B24504F0}" dt="2021-10-26T12:54:35.438" v="104" actId="313"/>
        <pc:sldMkLst>
          <pc:docMk/>
          <pc:sldMk cId="3144731168" sldId="272"/>
        </pc:sldMkLst>
        <pc:spChg chg="mod">
          <ac:chgData name="Edouard Morena" userId="2e121fa9-f008-4742-97be-48a08069b91e" providerId="ADAL" clId="{B143E4C1-1832-4B5D-98DD-4492B24504F0}" dt="2021-10-26T12:54:35.438" v="104" actId="313"/>
          <ac:spMkLst>
            <pc:docMk/>
            <pc:sldMk cId="3144731168" sldId="272"/>
            <ac:spMk id="3" creationId="{780B0532-8F37-4745-BF8D-7ABE4EB4E8AE}"/>
          </ac:spMkLst>
        </pc:spChg>
      </pc:sldChg>
      <pc:sldChg chg="modSp mod">
        <pc:chgData name="Edouard Morena" userId="2e121fa9-f008-4742-97be-48a08069b91e" providerId="ADAL" clId="{B143E4C1-1832-4B5D-98DD-4492B24504F0}" dt="2021-10-26T12:55:56.983" v="255" actId="20577"/>
        <pc:sldMkLst>
          <pc:docMk/>
          <pc:sldMk cId="1077222901" sldId="273"/>
        </pc:sldMkLst>
        <pc:spChg chg="mod">
          <ac:chgData name="Edouard Morena" userId="2e121fa9-f008-4742-97be-48a08069b91e" providerId="ADAL" clId="{B143E4C1-1832-4B5D-98DD-4492B24504F0}" dt="2021-10-26T12:55:56.983" v="255" actId="20577"/>
          <ac:spMkLst>
            <pc:docMk/>
            <pc:sldMk cId="1077222901" sldId="273"/>
            <ac:spMk id="3" creationId="{00344C8F-5FB5-4527-A8FF-469264CCB426}"/>
          </ac:spMkLst>
        </pc:spChg>
      </pc:sldChg>
    </pc:docChg>
  </pc:docChgLst>
  <pc:docChgLst>
    <pc:chgData name="Edouard Morena" userId="2e121fa9-f008-4742-97be-48a08069b91e" providerId="ADAL" clId="{882D27F2-AF5F-4971-AB5D-926689459D71}"/>
    <pc:docChg chg="undo custSel addSld delSld modSld sldOrd">
      <pc:chgData name="Edouard Morena" userId="2e121fa9-f008-4742-97be-48a08069b91e" providerId="ADAL" clId="{882D27F2-AF5F-4971-AB5D-926689459D71}" dt="2023-10-23T12:43:13.401" v="47" actId="1076"/>
      <pc:docMkLst>
        <pc:docMk/>
      </pc:docMkLst>
      <pc:sldChg chg="add del">
        <pc:chgData name="Edouard Morena" userId="2e121fa9-f008-4742-97be-48a08069b91e" providerId="ADAL" clId="{882D27F2-AF5F-4971-AB5D-926689459D71}" dt="2023-10-23T12:35:53.291" v="2" actId="47"/>
        <pc:sldMkLst>
          <pc:docMk/>
          <pc:sldMk cId="109857222" sldId="256"/>
        </pc:sldMkLst>
      </pc:sldChg>
      <pc:sldChg chg="addSp modSp new mod setBg">
        <pc:chgData name="Edouard Morena" userId="2e121fa9-f008-4742-97be-48a08069b91e" providerId="ADAL" clId="{882D27F2-AF5F-4971-AB5D-926689459D71}" dt="2023-10-23T12:39:03.049" v="24" actId="1076"/>
        <pc:sldMkLst>
          <pc:docMk/>
          <pc:sldMk cId="3566332836" sldId="274"/>
        </pc:sldMkLst>
        <pc:spChg chg="add mod">
          <ac:chgData name="Edouard Morena" userId="2e121fa9-f008-4742-97be-48a08069b91e" providerId="ADAL" clId="{882D27F2-AF5F-4971-AB5D-926689459D71}" dt="2023-10-23T12:39:03.049" v="24" actId="1076"/>
          <ac:spMkLst>
            <pc:docMk/>
            <pc:sldMk cId="3566332836" sldId="274"/>
            <ac:spMk id="6" creationId="{335EF0A7-093A-E2D6-2CAC-22A084FF8C5D}"/>
          </ac:spMkLst>
        </pc:spChg>
        <pc:spChg chg="add">
          <ac:chgData name="Edouard Morena" userId="2e121fa9-f008-4742-97be-48a08069b91e" providerId="ADAL" clId="{882D27F2-AF5F-4971-AB5D-926689459D71}" dt="2023-10-23T12:38:36.462" v="8" actId="26606"/>
          <ac:spMkLst>
            <pc:docMk/>
            <pc:sldMk cId="3566332836" sldId="274"/>
            <ac:spMk id="10" creationId="{A9F529C3-C941-49FD-8C67-82F134F64BDB}"/>
          </ac:spMkLst>
        </pc:spChg>
        <pc:spChg chg="add">
          <ac:chgData name="Edouard Morena" userId="2e121fa9-f008-4742-97be-48a08069b91e" providerId="ADAL" clId="{882D27F2-AF5F-4971-AB5D-926689459D71}" dt="2023-10-23T12:38:36.462" v="8" actId="26606"/>
          <ac:spMkLst>
            <pc:docMk/>
            <pc:sldMk cId="3566332836" sldId="274"/>
            <ac:spMk id="12" creationId="{20586029-32A0-47E5-9AEC-AE3ABA6B94D0}"/>
          </ac:spMkLst>
        </pc:spChg>
        <pc:picChg chg="add mod ord">
          <ac:chgData name="Edouard Morena" userId="2e121fa9-f008-4742-97be-48a08069b91e" providerId="ADAL" clId="{882D27F2-AF5F-4971-AB5D-926689459D71}" dt="2023-10-23T12:38:36.462" v="8" actId="26606"/>
          <ac:picMkLst>
            <pc:docMk/>
            <pc:sldMk cId="3566332836" sldId="274"/>
            <ac:picMk id="3" creationId="{F4DDE6CB-994E-626D-949B-C0BA3BE0F459}"/>
          </ac:picMkLst>
        </pc:picChg>
        <pc:picChg chg="add mod">
          <ac:chgData name="Edouard Morena" userId="2e121fa9-f008-4742-97be-48a08069b91e" providerId="ADAL" clId="{882D27F2-AF5F-4971-AB5D-926689459D71}" dt="2023-10-23T12:38:36.462" v="8" actId="26606"/>
          <ac:picMkLst>
            <pc:docMk/>
            <pc:sldMk cId="3566332836" sldId="274"/>
            <ac:picMk id="5" creationId="{CB9ADF86-977F-D592-3265-3F1004597AEA}"/>
          </ac:picMkLst>
        </pc:picChg>
        <pc:cxnChg chg="add">
          <ac:chgData name="Edouard Morena" userId="2e121fa9-f008-4742-97be-48a08069b91e" providerId="ADAL" clId="{882D27F2-AF5F-4971-AB5D-926689459D71}" dt="2023-10-23T12:38:36.462" v="8" actId="26606"/>
          <ac:cxnSpMkLst>
            <pc:docMk/>
            <pc:sldMk cId="3566332836" sldId="274"/>
            <ac:cxnSpMk id="14" creationId="{8C730EAB-A532-4295-A302-FB4B90DB9F5E}"/>
          </ac:cxnSpMkLst>
        </pc:cxnChg>
      </pc:sldChg>
      <pc:sldChg chg="del">
        <pc:chgData name="Edouard Morena" userId="2e121fa9-f008-4742-97be-48a08069b91e" providerId="ADAL" clId="{882D27F2-AF5F-4971-AB5D-926689459D71}" dt="2023-10-23T12:35:54.229" v="3" actId="47"/>
        <pc:sldMkLst>
          <pc:docMk/>
          <pc:sldMk cId="3940647524" sldId="274"/>
        </pc:sldMkLst>
      </pc:sldChg>
      <pc:sldChg chg="del">
        <pc:chgData name="Edouard Morena" userId="2e121fa9-f008-4742-97be-48a08069b91e" providerId="ADAL" clId="{882D27F2-AF5F-4971-AB5D-926689459D71}" dt="2023-10-23T12:35:51.822" v="0" actId="47"/>
        <pc:sldMkLst>
          <pc:docMk/>
          <pc:sldMk cId="3680926247" sldId="275"/>
        </pc:sldMkLst>
      </pc:sldChg>
      <pc:sldChg chg="addSp new mod">
        <pc:chgData name="Edouard Morena" userId="2e121fa9-f008-4742-97be-48a08069b91e" providerId="ADAL" clId="{882D27F2-AF5F-4971-AB5D-926689459D71}" dt="2023-10-23T12:40:30.189" v="26" actId="22"/>
        <pc:sldMkLst>
          <pc:docMk/>
          <pc:sldMk cId="4064567884" sldId="275"/>
        </pc:sldMkLst>
        <pc:picChg chg="add">
          <ac:chgData name="Edouard Morena" userId="2e121fa9-f008-4742-97be-48a08069b91e" providerId="ADAL" clId="{882D27F2-AF5F-4971-AB5D-926689459D71}" dt="2023-10-23T12:40:30.189" v="26" actId="22"/>
          <ac:picMkLst>
            <pc:docMk/>
            <pc:sldMk cId="4064567884" sldId="275"/>
            <ac:picMk id="3" creationId="{F7BA96DC-2294-FECB-B547-EC918A5F6733}"/>
          </ac:picMkLst>
        </pc:picChg>
      </pc:sldChg>
      <pc:sldChg chg="addSp delSp modSp new mod ord setBg">
        <pc:chgData name="Edouard Morena" userId="2e121fa9-f008-4742-97be-48a08069b91e" providerId="ADAL" clId="{882D27F2-AF5F-4971-AB5D-926689459D71}" dt="2023-10-23T12:43:13.401" v="47" actId="1076"/>
        <pc:sldMkLst>
          <pc:docMk/>
          <pc:sldMk cId="1569018954" sldId="276"/>
        </pc:sldMkLst>
        <pc:spChg chg="add mod">
          <ac:chgData name="Edouard Morena" userId="2e121fa9-f008-4742-97be-48a08069b91e" providerId="ADAL" clId="{882D27F2-AF5F-4971-AB5D-926689459D71}" dt="2023-10-23T12:43:13.401" v="47" actId="1076"/>
          <ac:spMkLst>
            <pc:docMk/>
            <pc:sldMk cId="1569018954" sldId="276"/>
            <ac:spMk id="6" creationId="{E1BBCBE1-FA31-840C-D861-BD2B49CFE497}"/>
          </ac:spMkLst>
        </pc:spChg>
        <pc:spChg chg="add del">
          <ac:chgData name="Edouard Morena" userId="2e121fa9-f008-4742-97be-48a08069b91e" providerId="ADAL" clId="{882D27F2-AF5F-4971-AB5D-926689459D71}" dt="2023-10-23T12:42:26.604" v="34" actId="26606"/>
          <ac:spMkLst>
            <pc:docMk/>
            <pc:sldMk cId="1569018954" sldId="276"/>
            <ac:spMk id="10" creationId="{01D0AF59-99C3-4251-AB9A-C966C6AD4400}"/>
          </ac:spMkLst>
        </pc:spChg>
        <pc:spChg chg="add del">
          <ac:chgData name="Edouard Morena" userId="2e121fa9-f008-4742-97be-48a08069b91e" providerId="ADAL" clId="{882D27F2-AF5F-4971-AB5D-926689459D71}" dt="2023-10-23T12:42:26.604" v="34" actId="26606"/>
          <ac:spMkLst>
            <pc:docMk/>
            <pc:sldMk cId="1569018954" sldId="276"/>
            <ac:spMk id="12" creationId="{1855405F-37A2-4869-9154-F8BE3BECE6C3}"/>
          </ac:spMkLst>
        </pc:spChg>
        <pc:spChg chg="add del">
          <ac:chgData name="Edouard Morena" userId="2e121fa9-f008-4742-97be-48a08069b91e" providerId="ADAL" clId="{882D27F2-AF5F-4971-AB5D-926689459D71}" dt="2023-10-23T12:42:32.845" v="36" actId="26606"/>
          <ac:spMkLst>
            <pc:docMk/>
            <pc:sldMk cId="1569018954" sldId="276"/>
            <ac:spMk id="15" creationId="{86FF76B9-219D-4469-AF87-0236D29032F1}"/>
          </ac:spMkLst>
        </pc:spChg>
        <pc:spChg chg="add del">
          <ac:chgData name="Edouard Morena" userId="2e121fa9-f008-4742-97be-48a08069b91e" providerId="ADAL" clId="{882D27F2-AF5F-4971-AB5D-926689459D71}" dt="2023-10-23T12:42:32.845" v="36" actId="26606"/>
          <ac:spMkLst>
            <pc:docMk/>
            <pc:sldMk cId="1569018954" sldId="276"/>
            <ac:spMk id="16" creationId="{2E80C965-DB6D-4F81-9E9E-B027384D0BD6}"/>
          </ac:spMkLst>
        </pc:spChg>
        <pc:spChg chg="add del">
          <ac:chgData name="Edouard Morena" userId="2e121fa9-f008-4742-97be-48a08069b91e" providerId="ADAL" clId="{882D27F2-AF5F-4971-AB5D-926689459D71}" dt="2023-10-23T12:42:32.845" v="36" actId="26606"/>
          <ac:spMkLst>
            <pc:docMk/>
            <pc:sldMk cId="1569018954" sldId="276"/>
            <ac:spMk id="18" creationId="{633C5E46-DAC5-4661-9C87-22B08E2A512F}"/>
          </ac:spMkLst>
        </pc:spChg>
        <pc:spChg chg="add del">
          <ac:chgData name="Edouard Morena" userId="2e121fa9-f008-4742-97be-48a08069b91e" providerId="ADAL" clId="{882D27F2-AF5F-4971-AB5D-926689459D71}" dt="2023-10-23T12:42:36.482" v="38" actId="26606"/>
          <ac:spMkLst>
            <pc:docMk/>
            <pc:sldMk cId="1569018954" sldId="276"/>
            <ac:spMk id="20" creationId="{DA2E7C1E-2B5A-4BBA-AE51-1CD8C19309D7}"/>
          </ac:spMkLst>
        </pc:spChg>
        <pc:spChg chg="add del">
          <ac:chgData name="Edouard Morena" userId="2e121fa9-f008-4742-97be-48a08069b91e" providerId="ADAL" clId="{882D27F2-AF5F-4971-AB5D-926689459D71}" dt="2023-10-23T12:42:36.482" v="38" actId="26606"/>
          <ac:spMkLst>
            <pc:docMk/>
            <pc:sldMk cId="1569018954" sldId="276"/>
            <ac:spMk id="21" creationId="{43DF76B1-5174-4FAF-9D19-FFEE98426836}"/>
          </ac:spMkLst>
        </pc:spChg>
        <pc:spChg chg="add">
          <ac:chgData name="Edouard Morena" userId="2e121fa9-f008-4742-97be-48a08069b91e" providerId="ADAL" clId="{882D27F2-AF5F-4971-AB5D-926689459D71}" dt="2023-10-23T12:42:36.495" v="39" actId="26606"/>
          <ac:spMkLst>
            <pc:docMk/>
            <pc:sldMk cId="1569018954" sldId="276"/>
            <ac:spMk id="23" creationId="{5F879AC3-D4CE-493C-ADC7-06205677F4F8}"/>
          </ac:spMkLst>
        </pc:spChg>
        <pc:spChg chg="add">
          <ac:chgData name="Edouard Morena" userId="2e121fa9-f008-4742-97be-48a08069b91e" providerId="ADAL" clId="{882D27F2-AF5F-4971-AB5D-926689459D71}" dt="2023-10-23T12:42:36.495" v="39" actId="26606"/>
          <ac:spMkLst>
            <pc:docMk/>
            <pc:sldMk cId="1569018954" sldId="276"/>
            <ac:spMk id="24" creationId="{736F0DFD-0954-464F-BF12-DD2E6F6E0380}"/>
          </ac:spMkLst>
        </pc:spChg>
        <pc:grpChg chg="add del">
          <ac:chgData name="Edouard Morena" userId="2e121fa9-f008-4742-97be-48a08069b91e" providerId="ADAL" clId="{882D27F2-AF5F-4971-AB5D-926689459D71}" dt="2023-10-23T12:42:32.845" v="36" actId="26606"/>
          <ac:grpSpMkLst>
            <pc:docMk/>
            <pc:sldMk cId="1569018954" sldId="276"/>
            <ac:grpSpMk id="17" creationId="{DB88BD78-87E1-424D-B479-C37D8E41B12E}"/>
          </ac:grpSpMkLst>
        </pc:grpChg>
        <pc:picChg chg="add mod">
          <ac:chgData name="Edouard Morena" userId="2e121fa9-f008-4742-97be-48a08069b91e" providerId="ADAL" clId="{882D27F2-AF5F-4971-AB5D-926689459D71}" dt="2023-10-23T12:43:02.861" v="45" actId="1076"/>
          <ac:picMkLst>
            <pc:docMk/>
            <pc:sldMk cId="1569018954" sldId="276"/>
            <ac:picMk id="3" creationId="{3CDB2E9E-D759-D54E-55F4-7CCA55A85C48}"/>
          </ac:picMkLst>
        </pc:picChg>
        <pc:picChg chg="add mod">
          <ac:chgData name="Edouard Morena" userId="2e121fa9-f008-4742-97be-48a08069b91e" providerId="ADAL" clId="{882D27F2-AF5F-4971-AB5D-926689459D71}" dt="2023-10-23T12:43:07.918" v="46" actId="1076"/>
          <ac:picMkLst>
            <pc:docMk/>
            <pc:sldMk cId="1569018954" sldId="276"/>
            <ac:picMk id="5" creationId="{D615B4F9-6A65-FA01-9B57-562983A12CF7}"/>
          </ac:picMkLst>
        </pc:picChg>
      </pc:sldChg>
    </pc:docChg>
  </pc:docChgLst>
  <pc:docChgLst>
    <pc:chgData name="Edouard Morena" userId="S::edouard.morena@ulip.lon.ac.uk::2e121fa9-f008-4742-97be-48a08069b91e" providerId="AD" clId="Web-{D93DEE75-9898-A3F7-543B-1D237FD87232}"/>
    <pc:docChg chg="modSld">
      <pc:chgData name="Edouard Morena" userId="S::edouard.morena@ulip.lon.ac.uk::2e121fa9-f008-4742-97be-48a08069b91e" providerId="AD" clId="Web-{D93DEE75-9898-A3F7-543B-1D237FD87232}" dt="2020-10-16T13:15:44.880" v="68" actId="14100"/>
      <pc:docMkLst>
        <pc:docMk/>
      </pc:docMkLst>
      <pc:sldChg chg="modSp">
        <pc:chgData name="Edouard Morena" userId="S::edouard.morena@ulip.lon.ac.uk::2e121fa9-f008-4742-97be-48a08069b91e" providerId="AD" clId="Web-{D93DEE75-9898-A3F7-543B-1D237FD87232}" dt="2020-10-16T13:14:22.506" v="8" actId="20577"/>
        <pc:sldMkLst>
          <pc:docMk/>
          <pc:sldMk cId="109857222" sldId="256"/>
        </pc:sldMkLst>
        <pc:spChg chg="mod">
          <ac:chgData name="Edouard Morena" userId="S::edouard.morena@ulip.lon.ac.uk::2e121fa9-f008-4742-97be-48a08069b91e" providerId="AD" clId="Web-{D93DEE75-9898-A3F7-543B-1D237FD87232}" dt="2020-10-16T13:14:22.506" v="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Edouard Morena" userId="S::edouard.morena@ulip.lon.ac.uk::2e121fa9-f008-4742-97be-48a08069b91e" providerId="AD" clId="Web-{D93DEE75-9898-A3F7-543B-1D237FD87232}" dt="2020-10-16T13:15:07.240" v="22" actId="20577"/>
        <pc:sldMkLst>
          <pc:docMk/>
          <pc:sldMk cId="2143706314" sldId="257"/>
        </pc:sldMkLst>
        <pc:spChg chg="mod">
          <ac:chgData name="Edouard Morena" userId="S::edouard.morena@ulip.lon.ac.uk::2e121fa9-f008-4742-97be-48a08069b91e" providerId="AD" clId="Web-{D93DEE75-9898-A3F7-543B-1D237FD87232}" dt="2020-10-16T13:15:07.240" v="22" actId="20577"/>
          <ac:spMkLst>
            <pc:docMk/>
            <pc:sldMk cId="2143706314" sldId="257"/>
            <ac:spMk id="3" creationId="{2B79EF4F-4085-4A56-B4B2-D56126944C6B}"/>
          </ac:spMkLst>
        </pc:spChg>
      </pc:sldChg>
      <pc:sldChg chg="modSp">
        <pc:chgData name="Edouard Morena" userId="S::edouard.morena@ulip.lon.ac.uk::2e121fa9-f008-4742-97be-48a08069b91e" providerId="AD" clId="Web-{D93DEE75-9898-A3F7-543B-1D237FD87232}" dt="2020-10-16T13:15:44.880" v="68" actId="14100"/>
        <pc:sldMkLst>
          <pc:docMk/>
          <pc:sldMk cId="1700347353" sldId="258"/>
        </pc:sldMkLst>
        <pc:spChg chg="mod">
          <ac:chgData name="Edouard Morena" userId="S::edouard.morena@ulip.lon.ac.uk::2e121fa9-f008-4742-97be-48a08069b91e" providerId="AD" clId="Web-{D93DEE75-9898-A3F7-543B-1D237FD87232}" dt="2020-10-16T13:15:44.880" v="68" actId="14100"/>
          <ac:spMkLst>
            <pc:docMk/>
            <pc:sldMk cId="1700347353" sldId="258"/>
            <ac:spMk id="3" creationId="{D1882DC7-DE04-421F-86C7-B4098CA65993}"/>
          </ac:spMkLst>
        </pc:spChg>
      </pc:sldChg>
    </pc:docChg>
  </pc:docChgLst>
  <pc:docChgLst>
    <pc:chgData name="Edouard Morena" userId="2e121fa9-f008-4742-97be-48a08069b91e" providerId="ADAL" clId="{D474C679-BB22-4143-B67A-A886DC0CAC11}"/>
    <pc:docChg chg="undo custSel addSld delSld modSld sldOrd">
      <pc:chgData name="Edouard Morena" userId="2e121fa9-f008-4742-97be-48a08069b91e" providerId="ADAL" clId="{D474C679-BB22-4143-B67A-A886DC0CAC11}" dt="2022-10-25T11:31:30.777" v="835" actId="680"/>
      <pc:docMkLst>
        <pc:docMk/>
      </pc:docMkLst>
      <pc:sldChg chg="modSp mod">
        <pc:chgData name="Edouard Morena" userId="2e121fa9-f008-4742-97be-48a08069b91e" providerId="ADAL" clId="{D474C679-BB22-4143-B67A-A886DC0CAC11}" dt="2022-10-25T08:03:35.192" v="16" actId="20577"/>
        <pc:sldMkLst>
          <pc:docMk/>
          <pc:sldMk cId="109857222" sldId="256"/>
        </pc:sldMkLst>
        <pc:spChg chg="mod">
          <ac:chgData name="Edouard Morena" userId="2e121fa9-f008-4742-97be-48a08069b91e" providerId="ADAL" clId="{D474C679-BB22-4143-B67A-A886DC0CAC11}" dt="2022-10-25T08:03:35.192" v="1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Edouard Morena" userId="2e121fa9-f008-4742-97be-48a08069b91e" providerId="ADAL" clId="{D474C679-BB22-4143-B67A-A886DC0CAC11}" dt="2022-10-25T08:23:01.105" v="833" actId="20577"/>
        <pc:sldMkLst>
          <pc:docMk/>
          <pc:sldMk cId="2862762349" sldId="270"/>
        </pc:sldMkLst>
        <pc:spChg chg="mod">
          <ac:chgData name="Edouard Morena" userId="2e121fa9-f008-4742-97be-48a08069b91e" providerId="ADAL" clId="{D474C679-BB22-4143-B67A-A886DC0CAC11}" dt="2022-10-25T08:23:01.105" v="833" actId="20577"/>
          <ac:spMkLst>
            <pc:docMk/>
            <pc:sldMk cId="2862762349" sldId="270"/>
            <ac:spMk id="3" creationId="{7EFFB3BA-74D8-4547-9E1D-AD206C159B5D}"/>
          </ac:spMkLst>
        </pc:spChg>
      </pc:sldChg>
      <pc:sldChg chg="modSp new mod ord">
        <pc:chgData name="Edouard Morena" userId="2e121fa9-f008-4742-97be-48a08069b91e" providerId="ADAL" clId="{D474C679-BB22-4143-B67A-A886DC0CAC11}" dt="2022-10-25T08:11:19.571" v="35" actId="20577"/>
        <pc:sldMkLst>
          <pc:docMk/>
          <pc:sldMk cId="3940647524" sldId="274"/>
        </pc:sldMkLst>
        <pc:spChg chg="mod">
          <ac:chgData name="Edouard Morena" userId="2e121fa9-f008-4742-97be-48a08069b91e" providerId="ADAL" clId="{D474C679-BB22-4143-B67A-A886DC0CAC11}" dt="2022-10-25T08:08:09.034" v="33" actId="20577"/>
          <ac:spMkLst>
            <pc:docMk/>
            <pc:sldMk cId="3940647524" sldId="274"/>
            <ac:spMk id="2" creationId="{5A794A70-3793-8BD9-CFF9-6C0E80499F3F}"/>
          </ac:spMkLst>
        </pc:spChg>
        <pc:spChg chg="mod">
          <ac:chgData name="Edouard Morena" userId="2e121fa9-f008-4742-97be-48a08069b91e" providerId="ADAL" clId="{D474C679-BB22-4143-B67A-A886DC0CAC11}" dt="2022-10-25T08:11:19.571" v="35" actId="20577"/>
          <ac:spMkLst>
            <pc:docMk/>
            <pc:sldMk cId="3940647524" sldId="274"/>
            <ac:spMk id="3" creationId="{5BB0F03B-5583-2CF0-8156-A9E64C9B10AA}"/>
          </ac:spMkLst>
        </pc:spChg>
      </pc:sldChg>
      <pc:sldChg chg="modSp new mod">
        <pc:chgData name="Edouard Morena" userId="2e121fa9-f008-4742-97be-48a08069b91e" providerId="ADAL" clId="{D474C679-BB22-4143-B67A-A886DC0CAC11}" dt="2022-10-25T08:18:50.013" v="822" actId="20577"/>
        <pc:sldMkLst>
          <pc:docMk/>
          <pc:sldMk cId="3680926247" sldId="275"/>
        </pc:sldMkLst>
        <pc:spChg chg="mod">
          <ac:chgData name="Edouard Morena" userId="2e121fa9-f008-4742-97be-48a08069b91e" providerId="ADAL" clId="{D474C679-BB22-4143-B67A-A886DC0CAC11}" dt="2022-10-25T08:18:50.013" v="822" actId="20577"/>
          <ac:spMkLst>
            <pc:docMk/>
            <pc:sldMk cId="3680926247" sldId="275"/>
            <ac:spMk id="2" creationId="{114C95ED-2FD7-A5B0-698E-671D5EA759D5}"/>
          </ac:spMkLst>
        </pc:spChg>
        <pc:spChg chg="mod">
          <ac:chgData name="Edouard Morena" userId="2e121fa9-f008-4742-97be-48a08069b91e" providerId="ADAL" clId="{D474C679-BB22-4143-B67A-A886DC0CAC11}" dt="2022-10-25T08:18:34.167" v="798" actId="20577"/>
          <ac:spMkLst>
            <pc:docMk/>
            <pc:sldMk cId="3680926247" sldId="275"/>
            <ac:spMk id="3" creationId="{38F9494F-4BBF-1604-C06E-3D7A09287897}"/>
          </ac:spMkLst>
        </pc:spChg>
      </pc:sldChg>
      <pc:sldChg chg="new del">
        <pc:chgData name="Edouard Morena" userId="2e121fa9-f008-4742-97be-48a08069b91e" providerId="ADAL" clId="{D474C679-BB22-4143-B67A-A886DC0CAC11}" dt="2022-10-25T11:31:30.777" v="835" actId="680"/>
        <pc:sldMkLst>
          <pc:docMk/>
          <pc:sldMk cId="4011423174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 revolt against the Republic?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 October-November 2005 </a:t>
            </a:r>
            <a:r>
              <a:rPr lang="en-US" dirty="0">
                <a:cs typeface="Calibri"/>
              </a:rPr>
              <a:t>riots.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A2D3-E008-4CBF-AF78-C9818A79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3 phases in the riot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04F3B-4653-4817-ABC2-2A018FD11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cs typeface="Calibri"/>
              </a:rPr>
              <a:t>Phase 1</a:t>
            </a:r>
            <a:r>
              <a:rPr lang="en-US" sz="2000" dirty="0">
                <a:cs typeface="Calibri"/>
              </a:rPr>
              <a:t>: Clichy-sous-</a:t>
            </a:r>
            <a:r>
              <a:rPr lang="en-US" sz="2000" dirty="0" err="1">
                <a:cs typeface="Calibri"/>
              </a:rPr>
              <a:t>Bois</a:t>
            </a:r>
            <a:r>
              <a:rPr lang="en-US" sz="2000" dirty="0">
                <a:cs typeface="Calibri"/>
              </a:rPr>
              <a:t> (27 October to 1 November)</a:t>
            </a:r>
          </a:p>
          <a:p>
            <a:r>
              <a:rPr lang="en-US" sz="2000" b="1" dirty="0">
                <a:cs typeface="Calibri"/>
              </a:rPr>
              <a:t>Phase 2</a:t>
            </a:r>
            <a:r>
              <a:rPr lang="en-US" sz="2000" dirty="0">
                <a:cs typeface="Calibri"/>
              </a:rPr>
              <a:t>: Riots spread to Paris region (31 October), especially Seine-St-Denis</a:t>
            </a:r>
          </a:p>
          <a:p>
            <a:r>
              <a:rPr lang="en-US" sz="2000" b="1" dirty="0">
                <a:cs typeface="Calibri"/>
              </a:rPr>
              <a:t>Phase 3</a:t>
            </a:r>
            <a:r>
              <a:rPr lang="en-US" sz="2000" dirty="0">
                <a:cs typeface="Calibri"/>
              </a:rPr>
              <a:t>: Riots spread to whole country (3-4 November); Rouen, Lyon, Rennes, 200-300 cities, 40 </a:t>
            </a:r>
            <a:r>
              <a:rPr lang="en-US" sz="2000" i="1" dirty="0" err="1">
                <a:cs typeface="Calibri"/>
              </a:rPr>
              <a:t>départements</a:t>
            </a:r>
            <a:endParaRPr lang="en-US" sz="2000" dirty="0">
              <a:cs typeface="Calibri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5B72C938-7921-4046-B75E-716AD4CE8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580175"/>
            <a:ext cx="6019331" cy="36944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096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75AE4129-11A8-4892-BD51-5E767B291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3352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096FF-AC09-4280-8EC2-D4E3CA82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Scale of the riots</a:t>
            </a:r>
            <a:endParaRPr lang="en-US" sz="280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F51FD-7FBF-4F7C-BB95-EE4E962AC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6328755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/>
              </a:rPr>
              <a:t>Laurent Mucchielli (2006): The greatest expression of social discontent since May 68</a:t>
            </a:r>
          </a:p>
          <a:p>
            <a:r>
              <a:rPr lang="en-US" sz="1800">
                <a:cs typeface="Calibri"/>
              </a:rPr>
              <a:t>No deaths and few people are injured. </a:t>
            </a:r>
          </a:p>
          <a:p>
            <a:r>
              <a:rPr lang="en-US" sz="1800">
                <a:cs typeface="Calibri"/>
              </a:rPr>
              <a:t>Significant material damage</a:t>
            </a:r>
          </a:p>
          <a:p>
            <a:pPr lvl="1"/>
            <a:r>
              <a:rPr lang="en-US" sz="1800">
                <a:cs typeface="Calibri"/>
              </a:rPr>
              <a:t>10000 cars and 30000 dustbins are burnt</a:t>
            </a:r>
          </a:p>
          <a:p>
            <a:pPr lvl="1"/>
            <a:r>
              <a:rPr lang="en-US" sz="1800">
                <a:cs typeface="Calibri"/>
              </a:rPr>
              <a:t>Hundreds of public buildings are burnt or dammaged: schools, sports facilities, post offices, police stations...</a:t>
            </a:r>
          </a:p>
          <a:p>
            <a:pPr lvl="1"/>
            <a:r>
              <a:rPr lang="en-US" sz="1800">
                <a:cs typeface="Calibri"/>
              </a:rPr>
              <a:t>Some local businesses are also hard hit</a:t>
            </a:r>
          </a:p>
          <a:p>
            <a:pPr lvl="1"/>
            <a:r>
              <a:rPr lang="en-US" sz="1800">
                <a:cs typeface="Calibri"/>
              </a:rPr>
              <a:t>140 buses are partially or totally destroyed</a:t>
            </a:r>
          </a:p>
          <a:p>
            <a:r>
              <a:rPr lang="en-US" sz="1800">
                <a:cs typeface="Calibri"/>
              </a:rPr>
              <a:t>Insurance companies: over 200 million EUR of destruction</a:t>
            </a:r>
          </a:p>
          <a:p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47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standing around a fire&#10;&#10;Description automatically generated">
            <a:extLst>
              <a:ext uri="{FF2B5EF4-FFF2-40B4-BE49-F238E27FC236}">
                <a16:creationId xmlns:a16="http://schemas.microsoft.com/office/drawing/2014/main" id="{76A5E266-DBF8-4C8E-B4C6-B02814957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30" b="90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60046-155B-43B1-B47B-1716C3BC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Scale of the riots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86B3B-7319-46DE-B559-082DE930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336717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/>
              </a:rPr>
              <a:t>11500 police officers are mobilized</a:t>
            </a:r>
          </a:p>
          <a:p>
            <a:r>
              <a:rPr lang="en-US" sz="1800">
                <a:cs typeface="Calibri"/>
              </a:rPr>
              <a:t>5200 arrests</a:t>
            </a:r>
          </a:p>
          <a:p>
            <a:r>
              <a:rPr lang="en-US" sz="1800">
                <a:cs typeface="Calibri"/>
              </a:rPr>
              <a:t>600-800 incarcerations</a:t>
            </a:r>
          </a:p>
          <a:p>
            <a:r>
              <a:rPr lang="en-US" sz="1800">
                <a:cs typeface="Calibri"/>
              </a:rPr>
              <a:t>State of emergency is declared on 8 November</a:t>
            </a:r>
          </a:p>
          <a:p>
            <a:pPr lvl="1"/>
            <a:r>
              <a:rPr lang="en-US" sz="1800">
                <a:cs typeface="Calibri"/>
              </a:rPr>
              <a:t>First time since 1955 </a:t>
            </a:r>
          </a:p>
          <a:p>
            <a:pPr lvl="1"/>
            <a:r>
              <a:rPr lang="en-US" sz="1800">
                <a:cs typeface="Calibri"/>
              </a:rPr>
              <a:t>25 </a:t>
            </a:r>
            <a:r>
              <a:rPr lang="en-US" sz="1800" i="1">
                <a:cs typeface="Calibri"/>
              </a:rPr>
              <a:t>départements</a:t>
            </a:r>
            <a:endParaRPr lang="en-US" sz="1800">
              <a:cs typeface="Calibri"/>
            </a:endParaRPr>
          </a:p>
          <a:p>
            <a:r>
              <a:rPr lang="en-US" sz="1800">
                <a:cs typeface="Calibri"/>
              </a:rPr>
              <a:t>Geographical dimension:</a:t>
            </a:r>
          </a:p>
          <a:p>
            <a:pPr lvl="1"/>
            <a:r>
              <a:rPr lang="en-US" sz="1800">
                <a:cs typeface="Calibri"/>
              </a:rPr>
              <a:t>280 municipalities are affected by rioting</a:t>
            </a:r>
          </a:p>
        </p:txBody>
      </p:sp>
    </p:spTree>
    <p:extLst>
      <p:ext uri="{BB962C8B-B14F-4D97-AF65-F5344CB8AC3E}">
        <p14:creationId xmlns:p14="http://schemas.microsoft.com/office/powerpoint/2010/main" val="1272424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painted on the side of a building&#10;&#10;Description automatically generated">
            <a:extLst>
              <a:ext uri="{FF2B5EF4-FFF2-40B4-BE49-F238E27FC236}">
                <a16:creationId xmlns:a16="http://schemas.microsoft.com/office/drawing/2014/main" id="{39B8D693-158B-477E-9669-7C24DBEFC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5" t="9091" r="2541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AE571-110A-43E2-87E3-2979FE8D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Exceptional media coverage</a:t>
            </a:r>
            <a:endParaRPr 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2E47-B4CA-47D8-971E-C129A975A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653019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/>
              </a:rPr>
              <a:t>In France and abroad</a:t>
            </a:r>
          </a:p>
          <a:p>
            <a:pPr lvl="1"/>
            <a:r>
              <a:rPr lang="en-US" sz="1800">
                <a:cs typeface="Calibri"/>
              </a:rPr>
              <a:t>France: "urban violence", "crisis of the </a:t>
            </a:r>
            <a:r>
              <a:rPr lang="en-US" sz="1800" i="1">
                <a:cs typeface="Calibri"/>
              </a:rPr>
              <a:t>banlieues</a:t>
            </a:r>
            <a:r>
              <a:rPr lang="en-US" sz="1800">
                <a:cs typeface="Calibri"/>
              </a:rPr>
              <a:t>"</a:t>
            </a:r>
          </a:p>
          <a:p>
            <a:pPr lvl="1"/>
            <a:r>
              <a:rPr lang="en-US" sz="1800">
                <a:cs typeface="Calibri"/>
              </a:rPr>
              <a:t>Talk of "urban guerrilla", "contagion/contamination"</a:t>
            </a:r>
          </a:p>
          <a:p>
            <a:r>
              <a:rPr lang="en-US" sz="1800">
                <a:cs typeface="Calibri"/>
              </a:rPr>
              <a:t>Abroad:</a:t>
            </a:r>
          </a:p>
          <a:p>
            <a:pPr lvl="1"/>
            <a:r>
              <a:rPr lang="en-US" sz="1800">
                <a:cs typeface="Calibri"/>
              </a:rPr>
              <a:t>France's inability to integrate ethnic minorities </a:t>
            </a:r>
          </a:p>
          <a:p>
            <a:pPr lvl="1"/>
            <a:r>
              <a:rPr lang="en-US" sz="1800">
                <a:cs typeface="Calibri"/>
              </a:rPr>
              <a:t>Racial conflict</a:t>
            </a:r>
          </a:p>
          <a:p>
            <a:pPr lvl="1"/>
            <a:r>
              <a:rPr lang="en-US" sz="1800">
                <a:cs typeface="Calibri"/>
              </a:rPr>
              <a:t>Fox News: France "on the verge of civil war"</a:t>
            </a:r>
          </a:p>
        </p:txBody>
      </p:sp>
    </p:spTree>
    <p:extLst>
      <p:ext uri="{BB962C8B-B14F-4D97-AF65-F5344CB8AC3E}">
        <p14:creationId xmlns:p14="http://schemas.microsoft.com/office/powerpoint/2010/main" val="91763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ass, outdoor, field, walking&#10;&#10;Description automatically generated">
            <a:extLst>
              <a:ext uri="{FF2B5EF4-FFF2-40B4-BE49-F238E27FC236}">
                <a16:creationId xmlns:a16="http://schemas.microsoft.com/office/drawing/2014/main" id="{AAFBEF56-1F73-4FCB-86D4-8DFAF2497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3" r="35813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A8F7B-80C2-4FD2-B50F-D0A01E5D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Political dimension</a:t>
            </a:r>
            <a:endParaRPr 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139F0-6AAA-48AA-A443-FE6C98A5D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552377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cs typeface="Calibri"/>
              </a:rPr>
              <a:t>Nicolas Sarkozy (Minister of the Interior) just before the riots: "</a:t>
            </a:r>
            <a:r>
              <a:rPr lang="en-US" sz="1800" dirty="0" err="1">
                <a:cs typeface="Calibri"/>
              </a:rPr>
              <a:t>nettoyer</a:t>
            </a:r>
            <a:r>
              <a:rPr lang="en-US" sz="1800" dirty="0">
                <a:cs typeface="Calibri"/>
              </a:rPr>
              <a:t> les </a:t>
            </a:r>
            <a:r>
              <a:rPr lang="en-US" sz="1800" dirty="0" err="1">
                <a:cs typeface="Calibri"/>
              </a:rPr>
              <a:t>cités</a:t>
            </a:r>
            <a:r>
              <a:rPr lang="en-US" sz="1800" dirty="0">
                <a:cs typeface="Calibri"/>
              </a:rPr>
              <a:t> au </a:t>
            </a:r>
            <a:r>
              <a:rPr lang="en-US" sz="1800" dirty="0" err="1">
                <a:cs typeface="Calibri"/>
              </a:rPr>
              <a:t>Kärcher</a:t>
            </a:r>
            <a:r>
              <a:rPr lang="en-US" sz="1800" dirty="0">
                <a:cs typeface="Calibri"/>
              </a:rPr>
              <a:t>" (clean with a power hose) and "</a:t>
            </a:r>
            <a:r>
              <a:rPr lang="en-US" sz="1800" dirty="0" err="1">
                <a:cs typeface="Calibri"/>
              </a:rPr>
              <a:t>racaille</a:t>
            </a:r>
            <a:r>
              <a:rPr lang="en-US" sz="1800" dirty="0">
                <a:cs typeface="Calibri"/>
              </a:rPr>
              <a:t>" (scum)</a:t>
            </a:r>
          </a:p>
          <a:p>
            <a:r>
              <a:rPr lang="en-US" sz="1800" dirty="0">
                <a:cs typeface="Calibri"/>
              </a:rPr>
              <a:t>Michel </a:t>
            </a:r>
            <a:r>
              <a:rPr lang="en-US" sz="1800" dirty="0" err="1">
                <a:cs typeface="Calibri"/>
              </a:rPr>
              <a:t>Kokoreff</a:t>
            </a:r>
            <a:r>
              <a:rPr lang="en-US" sz="1800" dirty="0">
                <a:cs typeface="Calibri"/>
              </a:rPr>
              <a:t> (2008): dual register </a:t>
            </a:r>
          </a:p>
          <a:p>
            <a:pPr lvl="1"/>
            <a:r>
              <a:rPr lang="en-US" sz="1800" dirty="0">
                <a:cs typeface="Calibri"/>
              </a:rPr>
              <a:t>Firmness</a:t>
            </a:r>
          </a:p>
          <a:p>
            <a:pPr lvl="1"/>
            <a:r>
              <a:rPr lang="en-US" sz="1800" dirty="0">
                <a:cs typeface="Calibri"/>
              </a:rPr>
              <a:t>Demagogy: solutions for the problems of the </a:t>
            </a:r>
            <a:r>
              <a:rPr lang="en-US" sz="1800" i="1" dirty="0">
                <a:cs typeface="Calibri"/>
              </a:rPr>
              <a:t>banlieues</a:t>
            </a:r>
          </a:p>
          <a:p>
            <a:pPr lvl="1"/>
            <a:r>
              <a:rPr lang="en-US" sz="1800" dirty="0">
                <a:cs typeface="Calibri"/>
              </a:rPr>
              <a:t>Source of added tension</a:t>
            </a:r>
            <a:endParaRPr lang="en-US" sz="18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183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id="{1738873C-BD5B-4CDB-9A34-C630B2C29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4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976BB-E9AF-427A-9A95-94074DEE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Interpreting the riots</a:t>
            </a:r>
            <a:endParaRPr 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304C3-F4FD-4857-BFDB-362AFD21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724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cs typeface="Calibri"/>
              </a:rPr>
              <a:t>Michel </a:t>
            </a:r>
            <a:r>
              <a:rPr lang="en-US" sz="1800" dirty="0" err="1">
                <a:cs typeface="Calibri"/>
              </a:rPr>
              <a:t>Kokoreff</a:t>
            </a:r>
            <a:r>
              <a:rPr lang="en-US" sz="1800" dirty="0">
                <a:cs typeface="Calibri"/>
              </a:rPr>
              <a:t> (2008): "</a:t>
            </a:r>
            <a:r>
              <a:rPr lang="en-US" sz="1800" i="1" dirty="0">
                <a:cs typeface="Calibri"/>
              </a:rPr>
              <a:t>émeutes de papier</a:t>
            </a:r>
            <a:r>
              <a:rPr lang="en-US" sz="1800" dirty="0">
                <a:cs typeface="Calibri"/>
              </a:rPr>
              <a:t>"</a:t>
            </a:r>
          </a:p>
          <a:p>
            <a:pPr lvl="1"/>
            <a:r>
              <a:rPr lang="en-US" sz="1800" dirty="0">
                <a:cs typeface="Calibri"/>
              </a:rPr>
              <a:t>Wide range of interpretations during and after</a:t>
            </a:r>
          </a:p>
          <a:p>
            <a:pPr lvl="1"/>
            <a:r>
              <a:rPr lang="en-US" sz="1800" dirty="0">
                <a:cs typeface="Calibri"/>
              </a:rPr>
              <a:t>Journalists, politicians, activists, academics...</a:t>
            </a:r>
          </a:p>
          <a:p>
            <a:pPr lvl="1"/>
            <a:r>
              <a:rPr lang="en-US" sz="1800" dirty="0">
                <a:cs typeface="Calibri"/>
              </a:rPr>
              <a:t>Scientific journals, newspapers, books, conferences...</a:t>
            </a:r>
          </a:p>
          <a:p>
            <a:r>
              <a:rPr lang="en-US" sz="1800" dirty="0">
                <a:cs typeface="Calibri"/>
              </a:rPr>
              <a:t>General trend: </a:t>
            </a:r>
          </a:p>
          <a:p>
            <a:pPr lvl="1"/>
            <a:r>
              <a:rPr lang="en-US" sz="1800" dirty="0">
                <a:cs typeface="Calibri"/>
              </a:rPr>
              <a:t>Focus on </a:t>
            </a:r>
            <a:r>
              <a:rPr lang="en-US" sz="1800" i="1" dirty="0">
                <a:cs typeface="Calibri"/>
              </a:rPr>
              <a:t>who </a:t>
            </a:r>
            <a:r>
              <a:rPr lang="en-US" sz="1800" dirty="0">
                <a:cs typeface="Calibri"/>
              </a:rPr>
              <a:t>where the rioters</a:t>
            </a:r>
          </a:p>
          <a:p>
            <a:pPr lvl="1"/>
            <a:r>
              <a:rPr lang="en-US" sz="1800" dirty="0">
                <a:cs typeface="Calibri"/>
              </a:rPr>
              <a:t>NOT what they had to say</a:t>
            </a:r>
          </a:p>
        </p:txBody>
      </p:sp>
    </p:spTree>
    <p:extLst>
      <p:ext uri="{BB962C8B-B14F-4D97-AF65-F5344CB8AC3E}">
        <p14:creationId xmlns:p14="http://schemas.microsoft.com/office/powerpoint/2010/main" val="477934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building, street, fire&#10;&#10;Description automatically generated">
            <a:extLst>
              <a:ext uri="{FF2B5EF4-FFF2-40B4-BE49-F238E27FC236}">
                <a16:creationId xmlns:a16="http://schemas.microsoft.com/office/drawing/2014/main" id="{3B1A0B09-7F2A-4377-BC9E-C93913A61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93" r="22997" b="90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82E53-B698-4A70-AEDA-A97537C5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In the media</a:t>
            </a:r>
            <a:endParaRPr 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B1046-743C-4832-8E8F-9C6207709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092302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cs typeface="Calibri"/>
              </a:rPr>
              <a:t>How did the riots spread? </a:t>
            </a:r>
          </a:p>
          <a:p>
            <a:r>
              <a:rPr lang="en-US" sz="1800" dirty="0">
                <a:cs typeface="Calibri"/>
              </a:rPr>
              <a:t>Role of </a:t>
            </a:r>
            <a:r>
              <a:rPr lang="en-US" sz="1800" dirty="0" err="1">
                <a:cs typeface="Calibri"/>
              </a:rPr>
              <a:t>organised</a:t>
            </a:r>
            <a:r>
              <a:rPr lang="en-US" sz="1800" dirty="0">
                <a:cs typeface="Calibri"/>
              </a:rPr>
              <a:t> crime</a:t>
            </a:r>
          </a:p>
          <a:p>
            <a:pPr lvl="1"/>
            <a:r>
              <a:rPr lang="en-US" sz="1800" dirty="0">
                <a:cs typeface="Calibri"/>
              </a:rPr>
              <a:t>Interior Minister: rioters = criminals</a:t>
            </a:r>
          </a:p>
          <a:p>
            <a:pPr lvl="1"/>
            <a:r>
              <a:rPr lang="en-US" sz="1800" dirty="0">
                <a:cs typeface="Calibri"/>
              </a:rPr>
              <a:t>Ministry of Justice actually showed that rioters were not registered criminals (their criminal records were clean)</a:t>
            </a:r>
          </a:p>
          <a:p>
            <a:r>
              <a:rPr lang="en-US" sz="1800" dirty="0">
                <a:cs typeface="Calibri"/>
              </a:rPr>
              <a:t>Role of television</a:t>
            </a:r>
          </a:p>
          <a:p>
            <a:pPr lvl="1"/>
            <a:r>
              <a:rPr lang="en-US" sz="1800" dirty="0">
                <a:cs typeface="Calibri"/>
              </a:rPr>
              <a:t>Reinforces clichés about the </a:t>
            </a:r>
            <a:r>
              <a:rPr lang="en-US" sz="1800" i="1" dirty="0">
                <a:cs typeface="Calibri"/>
              </a:rPr>
              <a:t>banlieue</a:t>
            </a:r>
            <a:endParaRPr lang="en-US" sz="1800" dirty="0">
              <a:cs typeface="Calibri"/>
            </a:endParaRPr>
          </a:p>
          <a:p>
            <a:pPr lvl="1"/>
            <a:r>
              <a:rPr lang="en-US" sz="1800" dirty="0">
                <a:cs typeface="Calibri"/>
              </a:rPr>
              <a:t>Role of the media: encourages competition between </a:t>
            </a:r>
            <a:r>
              <a:rPr lang="en-US" sz="1800" dirty="0" err="1">
                <a:cs typeface="Calibri"/>
              </a:rPr>
              <a:t>neighbourhoods</a:t>
            </a:r>
            <a:endParaRPr lang="en-US" sz="1800" i="1" dirty="0">
              <a:cs typeface="Calibri"/>
            </a:endParaRPr>
          </a:p>
          <a:p>
            <a:pPr lvl="2"/>
            <a:r>
              <a:rPr lang="en-US" sz="1800" dirty="0">
                <a:cs typeface="Calibri"/>
              </a:rPr>
              <a:t>Idea that rioters were only doing this for fun. </a:t>
            </a:r>
          </a:p>
        </p:txBody>
      </p:sp>
    </p:spTree>
    <p:extLst>
      <p:ext uri="{BB962C8B-B14F-4D97-AF65-F5344CB8AC3E}">
        <p14:creationId xmlns:p14="http://schemas.microsoft.com/office/powerpoint/2010/main" val="283437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outdoor, plane, small, night&#10;&#10;Description automatically generated">
            <a:extLst>
              <a:ext uri="{FF2B5EF4-FFF2-40B4-BE49-F238E27FC236}">
                <a16:creationId xmlns:a16="http://schemas.microsoft.com/office/drawing/2014/main" id="{B2E4A9DF-1BF2-4633-8A3B-6B217247E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" t="5150" r="2247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8A668-2008-4900-9096-FBFCFE56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400">
                <a:cs typeface="Calibri Light"/>
              </a:rPr>
              <a:t>Intellectual and academic interpretations</a:t>
            </a:r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FB3BA-74D8-4547-9E1D-AD206C159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523622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cs typeface="Calibri"/>
              </a:rPr>
              <a:t>Focus on rioters' ethnic and religious backgrounds</a:t>
            </a:r>
          </a:p>
          <a:p>
            <a:pPr lvl="1"/>
            <a:r>
              <a:rPr lang="en-US" sz="1800" dirty="0">
                <a:cs typeface="Calibri"/>
              </a:rPr>
              <a:t>Alain </a:t>
            </a:r>
            <a:r>
              <a:rPr lang="en-US" sz="1800" dirty="0" err="1">
                <a:cs typeface="Calibri"/>
              </a:rPr>
              <a:t>Finkielkraut</a:t>
            </a:r>
            <a:r>
              <a:rPr lang="en-US" sz="1800" dirty="0">
                <a:cs typeface="Calibri"/>
              </a:rPr>
              <a:t> (public intellectual): "The problem is that most of these young people are Black or Arab and identify themselves as Muslim. There are in fact in France other immigrants in a difficult position – Chinese, Vietnamese, Portuguese – and thy did not take part in the riots. It is therefore clear that this revolt has an ethnic-religious character" (</a:t>
            </a:r>
            <a:r>
              <a:rPr lang="en-US" sz="1800" i="1" dirty="0">
                <a:cs typeface="Calibri"/>
              </a:rPr>
              <a:t>Haaretz</a:t>
            </a:r>
            <a:r>
              <a:rPr lang="en-US" sz="1800" dirty="0">
                <a:cs typeface="Calibri"/>
              </a:rPr>
              <a:t>, 14/11/2005)</a:t>
            </a:r>
            <a:endParaRPr lang="fr-FR" dirty="0">
              <a:cs typeface="Calibri"/>
            </a:endParaRPr>
          </a:p>
          <a:p>
            <a:pPr lvl="1"/>
            <a:r>
              <a:rPr lang="fr-FR" sz="1800" dirty="0">
                <a:cs typeface="Calibri"/>
              </a:rPr>
              <a:t>Olivier Roy (2006): </a:t>
            </a:r>
            <a:r>
              <a:rPr lang="fr-FR" sz="1800" dirty="0" err="1">
                <a:cs typeface="Calibri"/>
              </a:rPr>
              <a:t>religious</a:t>
            </a:r>
            <a:r>
              <a:rPr lang="fr-FR" sz="1800" dirty="0">
                <a:cs typeface="Calibri"/>
              </a:rPr>
              <a:t> dimension </a:t>
            </a:r>
            <a:r>
              <a:rPr lang="fr-FR" sz="1800" dirty="0" err="1">
                <a:cs typeface="Calibri"/>
              </a:rPr>
              <a:t>is</a:t>
            </a:r>
            <a:r>
              <a:rPr lang="fr-FR" sz="1800" dirty="0">
                <a:cs typeface="Calibri"/>
              </a:rPr>
              <a:t> </a:t>
            </a:r>
            <a:r>
              <a:rPr lang="fr-FR" sz="1800" dirty="0" err="1">
                <a:cs typeface="Calibri"/>
              </a:rPr>
              <a:t>largely</a:t>
            </a:r>
            <a:r>
              <a:rPr lang="fr-FR" sz="1800" dirty="0">
                <a:cs typeface="Calibri"/>
              </a:rPr>
              <a:t> absent</a:t>
            </a:r>
          </a:p>
          <a:p>
            <a:pPr lvl="2"/>
            <a:r>
              <a:rPr lang="fr-FR" sz="1400" dirty="0" err="1">
                <a:cs typeface="Calibri"/>
              </a:rPr>
              <a:t>Riots</a:t>
            </a:r>
            <a:r>
              <a:rPr lang="fr-FR" sz="1400" dirty="0">
                <a:cs typeface="Calibri"/>
              </a:rPr>
              <a:t> </a:t>
            </a:r>
            <a:r>
              <a:rPr lang="fr-FR" sz="1400" dirty="0" err="1">
                <a:cs typeface="Calibri"/>
              </a:rPr>
              <a:t>had</a:t>
            </a:r>
            <a:r>
              <a:rPr lang="fr-FR" sz="1400" dirty="0">
                <a:cs typeface="Calibri"/>
              </a:rPr>
              <a:t> no impact on </a:t>
            </a:r>
            <a:r>
              <a:rPr lang="fr-FR" sz="1400" dirty="0" err="1">
                <a:cs typeface="Calibri"/>
              </a:rPr>
              <a:t>Muslim</a:t>
            </a:r>
            <a:r>
              <a:rPr lang="fr-FR" sz="1400" dirty="0">
                <a:cs typeface="Calibri"/>
              </a:rPr>
              <a:t> </a:t>
            </a:r>
            <a:r>
              <a:rPr lang="fr-FR" sz="1400" dirty="0" err="1">
                <a:cs typeface="Calibri"/>
              </a:rPr>
              <a:t>community</a:t>
            </a:r>
            <a:r>
              <a:rPr lang="fr-FR" sz="1400" dirty="0">
                <a:cs typeface="Calibri"/>
              </a:rPr>
              <a:t> as a </a:t>
            </a:r>
            <a:r>
              <a:rPr lang="fr-FR" sz="1400" dirty="0" err="1">
                <a:cs typeface="Calibri"/>
              </a:rPr>
              <a:t>whole</a:t>
            </a:r>
            <a:r>
              <a:rPr lang="fr-FR" sz="1400" dirty="0">
                <a:cs typeface="Calibri"/>
              </a:rPr>
              <a:t> (</a:t>
            </a:r>
            <a:r>
              <a:rPr lang="fr-FR" sz="1400" dirty="0" err="1">
                <a:cs typeface="Calibri"/>
              </a:rPr>
              <a:t>beyond</a:t>
            </a:r>
            <a:r>
              <a:rPr lang="fr-FR" sz="1400" dirty="0">
                <a:cs typeface="Calibri"/>
              </a:rPr>
              <a:t> the </a:t>
            </a:r>
            <a:r>
              <a:rPr lang="fr-FR" sz="1400" i="1" dirty="0">
                <a:cs typeface="Calibri"/>
              </a:rPr>
              <a:t>banlieues</a:t>
            </a:r>
            <a:r>
              <a:rPr lang="fr-FR" sz="1400" dirty="0"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2762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building, fire, street&#10;&#10;Description automatically generated">
            <a:extLst>
              <a:ext uri="{FF2B5EF4-FFF2-40B4-BE49-F238E27FC236}">
                <a16:creationId xmlns:a16="http://schemas.microsoft.com/office/drawing/2014/main" id="{C89A478B-4FFB-4EFE-ABC4-39EBC6B2C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72925-959B-48CD-8CB9-D6DF29144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400">
                <a:ea typeface="+mj-lt"/>
                <a:cs typeface="+mj-lt"/>
              </a:rPr>
              <a:t>Intellectual and academic interpretations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F9685-AE1A-4036-9355-0CBAE8805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379848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cs typeface="Calibri"/>
              </a:rPr>
              <a:t>Social/structural factors</a:t>
            </a:r>
          </a:p>
          <a:p>
            <a:pPr lvl="1"/>
            <a:r>
              <a:rPr lang="en-US" sz="1800" dirty="0">
                <a:cs typeface="Calibri"/>
              </a:rPr>
              <a:t>Destruction of working-class identity (demise of French Communist Party; </a:t>
            </a:r>
            <a:r>
              <a:rPr lang="en-US" sz="1800" dirty="0" err="1">
                <a:cs typeface="Calibri"/>
              </a:rPr>
              <a:t>deindustrialisation</a:t>
            </a:r>
            <a:r>
              <a:rPr lang="en-US" sz="1800" dirty="0">
                <a:cs typeface="Calibri"/>
              </a:rPr>
              <a:t>)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High unemployment rate amongst under 25s: twice the national average in ZUS in 2008 (41.7% for male 15 to 24 year </a:t>
            </a:r>
            <a:r>
              <a:rPr lang="en-US" sz="1800" dirty="0" err="1">
                <a:ea typeface="+mn-lt"/>
                <a:cs typeface="+mn-lt"/>
              </a:rPr>
              <a:t>olds</a:t>
            </a:r>
            <a:r>
              <a:rPr lang="en-US" sz="1800" dirty="0">
                <a:ea typeface="+mn-lt"/>
                <a:cs typeface="+mn-lt"/>
              </a:rPr>
              <a:t>). </a:t>
            </a:r>
            <a:endParaRPr lang="en-US" sz="1800" dirty="0">
              <a:cs typeface="Calibri"/>
            </a:endParaRPr>
          </a:p>
          <a:p>
            <a:pPr lvl="1"/>
            <a:r>
              <a:rPr lang="en-US" sz="1800" dirty="0" err="1">
                <a:cs typeface="Calibri"/>
              </a:rPr>
              <a:t>Mucchielli</a:t>
            </a:r>
            <a:r>
              <a:rPr lang="en-US" sz="1800" dirty="0">
                <a:cs typeface="Calibri"/>
              </a:rPr>
              <a:t> (2006): "social separatism"</a:t>
            </a:r>
          </a:p>
          <a:p>
            <a:pPr lvl="1"/>
            <a:r>
              <a:rPr lang="en-US" sz="1800" dirty="0">
                <a:cs typeface="Calibri"/>
              </a:rPr>
              <a:t>Failure of the </a:t>
            </a:r>
            <a:r>
              <a:rPr lang="en-US" sz="1800" i="1" dirty="0">
                <a:cs typeface="Calibri"/>
              </a:rPr>
              <a:t>politique de la </a:t>
            </a:r>
            <a:r>
              <a:rPr lang="en-US" sz="1800" i="1" dirty="0" err="1">
                <a:cs typeface="Calibri"/>
              </a:rPr>
              <a:t>ville</a:t>
            </a:r>
            <a:endParaRPr lang="en-US" sz="1800" dirty="0">
              <a:cs typeface="Calibri"/>
            </a:endParaRPr>
          </a:p>
          <a:p>
            <a:r>
              <a:rPr lang="en-US" sz="1800" dirty="0">
                <a:cs typeface="Calibri"/>
              </a:rPr>
              <a:t>Immediate factors:</a:t>
            </a:r>
          </a:p>
          <a:p>
            <a:pPr lvl="1"/>
            <a:r>
              <a:rPr lang="en-US" sz="1800" dirty="0">
                <a:cs typeface="Calibri"/>
              </a:rPr>
              <a:t>Drop in investments in </a:t>
            </a:r>
            <a:r>
              <a:rPr lang="en-US" sz="1800" i="1" dirty="0">
                <a:cs typeface="Calibri"/>
              </a:rPr>
              <a:t>banlieues</a:t>
            </a:r>
            <a:endParaRPr lang="en-US" sz="1800" dirty="0">
              <a:cs typeface="Calibri"/>
            </a:endParaRPr>
          </a:p>
          <a:p>
            <a:pPr lvl="1"/>
            <a:r>
              <a:rPr lang="en-US" sz="1800" dirty="0">
                <a:cs typeface="Calibri"/>
              </a:rPr>
              <a:t>Focus on law and order</a:t>
            </a:r>
            <a:endParaRPr lang="en-US" sz="1800" i="1" dirty="0">
              <a:cs typeface="Calibri"/>
            </a:endParaRPr>
          </a:p>
          <a:p>
            <a:pPr lvl="1"/>
            <a:r>
              <a:rPr lang="en-US" sz="1800" dirty="0">
                <a:cs typeface="Calibri"/>
              </a:rPr>
              <a:t>Provocations (Sarkozy)</a:t>
            </a:r>
          </a:p>
          <a:p>
            <a:pPr lvl="1"/>
            <a:endParaRPr lang="en-US" sz="13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84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54AEDB90-71FD-4209-BA36-F3668D297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51" r="18700" b="33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9EE3E-E908-4DC5-B18A-5B648E36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What do the rioters have to say? </a:t>
            </a:r>
            <a:endParaRPr 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B0532-8F37-4745-BF8D-7ABE4EB4E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6343131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cs typeface="Calibri"/>
              </a:rPr>
              <a:t>Olivier Roy (2006): "</a:t>
            </a:r>
            <a:r>
              <a:rPr lang="en-US" sz="1800" dirty="0" err="1">
                <a:cs typeface="Calibri"/>
              </a:rPr>
              <a:t>neighbourhood</a:t>
            </a:r>
            <a:r>
              <a:rPr lang="en-US" sz="1800" dirty="0">
                <a:cs typeface="Calibri"/>
              </a:rPr>
              <a:t> identity"</a:t>
            </a:r>
          </a:p>
          <a:p>
            <a:pPr lvl="1"/>
            <a:r>
              <a:rPr lang="en-US" sz="1800" dirty="0">
                <a:cs typeface="Calibri"/>
              </a:rPr>
              <a:t>Shared identity built on a shared feeling of exclusion and injustice; daily humiliation</a:t>
            </a:r>
          </a:p>
          <a:p>
            <a:pPr lvl="1"/>
            <a:r>
              <a:rPr lang="en-US" sz="1800" dirty="0">
                <a:cs typeface="Calibri"/>
              </a:rPr>
              <a:t>Fuels shared hostility towards police and education </a:t>
            </a:r>
          </a:p>
          <a:p>
            <a:endParaRPr lang="en-US" sz="1800" dirty="0">
              <a:cs typeface="Calibri"/>
            </a:endParaRPr>
          </a:p>
          <a:p>
            <a:r>
              <a:rPr lang="en-US" sz="1800" b="1" dirty="0">
                <a:cs typeface="Calibri"/>
              </a:rPr>
              <a:t>A political movement? </a:t>
            </a:r>
          </a:p>
          <a:p>
            <a:pPr lvl="1"/>
            <a:r>
              <a:rPr lang="en-US" sz="1800" dirty="0">
                <a:cs typeface="Calibri"/>
              </a:rPr>
              <a:t>Violence for the sake of violence or ‘rational’ riot? </a:t>
            </a:r>
          </a:p>
          <a:p>
            <a:pPr lvl="2"/>
            <a:r>
              <a:rPr lang="en-US" sz="1800" dirty="0">
                <a:cs typeface="Calibri"/>
              </a:rPr>
              <a:t>Shared sentiments (injustice, rejection, 'no future'…)</a:t>
            </a:r>
          </a:p>
          <a:p>
            <a:pPr lvl="1"/>
            <a:r>
              <a:rPr lang="en-US" sz="1800" dirty="0" err="1">
                <a:cs typeface="Calibri"/>
              </a:rPr>
              <a:t>Mucchielli</a:t>
            </a:r>
            <a:r>
              <a:rPr lang="en-US" sz="1800" dirty="0">
                <a:cs typeface="Calibri"/>
              </a:rPr>
              <a:t> and </a:t>
            </a:r>
            <a:r>
              <a:rPr lang="en-US" sz="1800" dirty="0" err="1">
                <a:cs typeface="Calibri"/>
              </a:rPr>
              <a:t>Goaziou</a:t>
            </a:r>
            <a:r>
              <a:rPr lang="en-US" sz="1800" dirty="0">
                <a:cs typeface="Calibri"/>
              </a:rPr>
              <a:t> (2009): "elementary form of political contestation"</a:t>
            </a:r>
          </a:p>
          <a:p>
            <a:pPr lvl="2"/>
            <a:r>
              <a:rPr lang="en-US" sz="1800" dirty="0">
                <a:cs typeface="Calibri"/>
              </a:rPr>
              <a:t>Desire for recognition</a:t>
            </a:r>
          </a:p>
          <a:p>
            <a:pPr lvl="2"/>
            <a:r>
              <a:rPr lang="en-US" sz="1800" dirty="0">
                <a:cs typeface="Calibri"/>
              </a:rPr>
              <a:t>Absence of political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14473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9ADF86-977F-D592-3265-3F1004597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528897"/>
            <a:ext cx="5294716" cy="180020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F4DDE6CB-994E-626D-949B-C0BA3BE0F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2449478"/>
            <a:ext cx="5294715" cy="19590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5EF0A7-093A-E2D6-2CAC-22A084FF8C5D}"/>
              </a:ext>
            </a:extLst>
          </p:cNvPr>
          <p:cNvSpPr txBox="1"/>
          <p:nvPr/>
        </p:nvSpPr>
        <p:spPr>
          <a:xfrm>
            <a:off x="6253817" y="5420343"/>
            <a:ext cx="249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30 June 2023</a:t>
            </a:r>
          </a:p>
        </p:txBody>
      </p:sp>
    </p:spTree>
    <p:extLst>
      <p:ext uri="{BB962C8B-B14F-4D97-AF65-F5344CB8AC3E}">
        <p14:creationId xmlns:p14="http://schemas.microsoft.com/office/powerpoint/2010/main" val="3566332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E622BA4C-0F85-418D-B358-E983461A2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4254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553FE-0978-4CE7-B62D-D04B7999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ea typeface="+mj-lt"/>
                <a:cs typeface="+mj-lt"/>
              </a:rPr>
              <a:t>What do the rioters have to say?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44C8F-5FB5-4527-A8FF-469264CC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448861" cy="37575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>
                <a:cs typeface="Calibri"/>
              </a:rPr>
              <a:t>Kokoreff</a:t>
            </a:r>
            <a:r>
              <a:rPr lang="en-US" sz="1800" dirty="0">
                <a:cs typeface="Calibri"/>
              </a:rPr>
              <a:t> (2008): Protest dimension</a:t>
            </a:r>
          </a:p>
          <a:p>
            <a:pPr lvl="1"/>
            <a:r>
              <a:rPr lang="en-US" sz="1800" dirty="0">
                <a:cs typeface="Calibri"/>
              </a:rPr>
              <a:t>Against institutional racism</a:t>
            </a:r>
          </a:p>
          <a:p>
            <a:pPr lvl="1"/>
            <a:r>
              <a:rPr lang="en-US" sz="1800" dirty="0">
                <a:cs typeface="Calibri"/>
              </a:rPr>
              <a:t>Elementary form of </a:t>
            </a:r>
            <a:r>
              <a:rPr lang="en-US" sz="1800" dirty="0" err="1">
                <a:cs typeface="Calibri"/>
              </a:rPr>
              <a:t>politicisation</a:t>
            </a:r>
            <a:endParaRPr lang="en-US" sz="1800" dirty="0">
              <a:cs typeface="Calibri"/>
            </a:endParaRPr>
          </a:p>
          <a:p>
            <a:pPr lvl="1"/>
            <a:r>
              <a:rPr lang="en-US" sz="1800" dirty="0">
                <a:cs typeface="Calibri"/>
              </a:rPr>
              <a:t>Against symbols of the Republic</a:t>
            </a:r>
          </a:p>
          <a:p>
            <a:r>
              <a:rPr lang="en-US" sz="1800" dirty="0">
                <a:cs typeface="Calibri"/>
              </a:rPr>
              <a:t>"Du coup, </a:t>
            </a:r>
            <a:r>
              <a:rPr lang="en-US" sz="1800" dirty="0" err="1">
                <a:cs typeface="Calibri"/>
              </a:rPr>
              <a:t>si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révolte</a:t>
            </a:r>
            <a:r>
              <a:rPr lang="en-US" sz="1800" dirty="0">
                <a:cs typeface="Calibri"/>
              </a:rPr>
              <a:t> il y a, </a:t>
            </a:r>
            <a:r>
              <a:rPr lang="en-US" sz="1800" dirty="0" err="1">
                <a:cs typeface="Calibri"/>
              </a:rPr>
              <a:t>elle</a:t>
            </a:r>
            <a:r>
              <a:rPr lang="en-US" sz="1800" dirty="0">
                <a:cs typeface="Calibri"/>
              </a:rPr>
              <a:t> ne se fait pas au nom </a:t>
            </a:r>
            <a:r>
              <a:rPr lang="en-US" sz="1800" dirty="0" err="1">
                <a:cs typeface="Calibri"/>
              </a:rPr>
              <a:t>d'une</a:t>
            </a:r>
            <a:r>
              <a:rPr lang="en-US" sz="1800" dirty="0">
                <a:cs typeface="Calibri"/>
              </a:rPr>
              <a:t> culture </a:t>
            </a:r>
            <a:r>
              <a:rPr lang="en-US" sz="1800" dirty="0" err="1">
                <a:cs typeface="Calibri"/>
              </a:rPr>
              <a:t>populaire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mais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d'une</a:t>
            </a:r>
            <a:r>
              <a:rPr lang="en-US" sz="1800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expérience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négative</a:t>
            </a:r>
            <a:r>
              <a:rPr lang="en-US" sz="1800" b="1" dirty="0">
                <a:cs typeface="Calibri"/>
              </a:rPr>
              <a:t> du rapport à la police </a:t>
            </a:r>
            <a:r>
              <a:rPr lang="en-US" sz="1800" dirty="0" err="1">
                <a:cs typeface="Calibri"/>
              </a:rPr>
              <a:t>en</a:t>
            </a:r>
            <a:r>
              <a:rPr lang="en-US" sz="1800" dirty="0">
                <a:cs typeface="Calibri"/>
              </a:rPr>
              <a:t> particulier </a:t>
            </a:r>
            <a:r>
              <a:rPr lang="en-US" sz="1800" dirty="0" err="1">
                <a:cs typeface="Calibri"/>
              </a:rPr>
              <a:t>ou</a:t>
            </a:r>
            <a:r>
              <a:rPr lang="en-US" sz="1800" dirty="0">
                <a:cs typeface="Calibri"/>
              </a:rPr>
              <a:t> des institutions </a:t>
            </a:r>
            <a:r>
              <a:rPr lang="en-US" sz="1800" b="1" dirty="0" err="1">
                <a:cs typeface="Calibri"/>
              </a:rPr>
              <a:t>comme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l'école</a:t>
            </a:r>
            <a:r>
              <a:rPr lang="en-US" sz="1800" dirty="0">
                <a:cs typeface="Calibri"/>
              </a:rPr>
              <a:t>. </a:t>
            </a:r>
            <a:r>
              <a:rPr lang="en-US" sz="1800" dirty="0" err="1">
                <a:cs typeface="Calibri"/>
              </a:rPr>
              <a:t>Autant</a:t>
            </a:r>
            <a:r>
              <a:rPr lang="en-US" sz="1800" dirty="0">
                <a:cs typeface="Calibri"/>
              </a:rPr>
              <a:t> dire que </a:t>
            </a:r>
            <a:r>
              <a:rPr lang="en-US" sz="1800" dirty="0" err="1">
                <a:cs typeface="Calibri"/>
              </a:rPr>
              <a:t>l'irrationalité</a:t>
            </a:r>
            <a:r>
              <a:rPr lang="en-US" sz="1800" dirty="0">
                <a:cs typeface="Calibri"/>
              </a:rPr>
              <a:t> des émeutes </a:t>
            </a:r>
            <a:r>
              <a:rPr lang="en-US" sz="1800" dirty="0" err="1">
                <a:cs typeface="Calibri"/>
              </a:rPr>
              <a:t>est</a:t>
            </a:r>
            <a:r>
              <a:rPr lang="en-US" sz="1800" dirty="0">
                <a:cs typeface="Calibri"/>
              </a:rPr>
              <a:t> relative au regard de </a:t>
            </a:r>
            <a:r>
              <a:rPr lang="en-US" sz="1800" dirty="0" err="1">
                <a:cs typeface="Calibri"/>
              </a:rPr>
              <a:t>sa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rationalité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émotive</a:t>
            </a:r>
            <a:r>
              <a:rPr lang="en-US" sz="1800" dirty="0">
                <a:cs typeface="Calibri"/>
              </a:rPr>
              <a:t> et </a:t>
            </a:r>
            <a:r>
              <a:rPr lang="en-US" sz="1800" dirty="0" err="1">
                <a:cs typeface="Calibri"/>
              </a:rPr>
              <a:t>instrumentale</a:t>
            </a:r>
            <a:r>
              <a:rPr lang="en-US" sz="1800" dirty="0">
                <a:cs typeface="Calibri"/>
              </a:rPr>
              <a:t>.“</a:t>
            </a:r>
          </a:p>
          <a:p>
            <a:pPr lvl="1"/>
            <a:r>
              <a:rPr lang="en-US" sz="1400" dirty="0">
                <a:cs typeface="Calibri"/>
              </a:rPr>
              <a:t>“Negative experience” when it comes to relations with police/school</a:t>
            </a:r>
          </a:p>
          <a:p>
            <a:pPr lvl="1"/>
            <a:r>
              <a:rPr lang="en-US" sz="1400">
                <a:cs typeface="Calibri"/>
              </a:rPr>
              <a:t>A “rational riot”? 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22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 descr="Une image contenant texte, Police, capture d’écran, blanc&#10;&#10;Description générée automatiquement">
            <a:extLst>
              <a:ext uri="{FF2B5EF4-FFF2-40B4-BE49-F238E27FC236}">
                <a16:creationId xmlns:a16="http://schemas.microsoft.com/office/drawing/2014/main" id="{3CDB2E9E-D759-D54E-55F4-7CCA55A85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700" y="1736393"/>
            <a:ext cx="7033173" cy="3149033"/>
          </a:xfrm>
          <a:prstGeom prst="rect">
            <a:avLst/>
          </a:prstGeom>
        </p:spPr>
      </p:pic>
      <p:pic>
        <p:nvPicPr>
          <p:cNvPr id="5" name="Image 4" descr="Une image contenant Police, typographie, calligraphie, Graphique&#10;&#10;Description générée automatiquement">
            <a:extLst>
              <a:ext uri="{FF2B5EF4-FFF2-40B4-BE49-F238E27FC236}">
                <a16:creationId xmlns:a16="http://schemas.microsoft.com/office/drawing/2014/main" id="{D615B4F9-6A65-FA01-9B57-562983A12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63" y="3027775"/>
            <a:ext cx="3168235" cy="5662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BBCBE1-FA31-840C-D861-BD2B49CFE497}"/>
              </a:ext>
            </a:extLst>
          </p:cNvPr>
          <p:cNvSpPr txBox="1"/>
          <p:nvPr/>
        </p:nvSpPr>
        <p:spPr>
          <a:xfrm>
            <a:off x="5552201" y="4882550"/>
            <a:ext cx="249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30 June 2023</a:t>
            </a:r>
          </a:p>
        </p:txBody>
      </p:sp>
    </p:spTree>
    <p:extLst>
      <p:ext uri="{BB962C8B-B14F-4D97-AF65-F5344CB8AC3E}">
        <p14:creationId xmlns:p14="http://schemas.microsoft.com/office/powerpoint/2010/main" val="156901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BA96DC-2294-FECB-B547-EC918A5F6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16" y="0"/>
            <a:ext cx="9485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51B97C08-A54F-4D3F-AAF3-E2CF3E581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4790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3C354-7B32-40F6-980A-2575640D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>
                <a:cs typeface="Calibri Light"/>
              </a:rPr>
              <a:t>The 'problem' of the </a:t>
            </a:r>
            <a:r>
              <a:rPr lang="en-US" sz="2800" i="1" dirty="0">
                <a:cs typeface="Calibri Light"/>
              </a:rPr>
              <a:t>banlieues </a:t>
            </a:r>
            <a:r>
              <a:rPr lang="en-US" sz="2800" dirty="0">
                <a:cs typeface="Calibri Light"/>
              </a:rPr>
              <a:t>(1)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9EF4F-4085-4A56-B4B2-D56126944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725400" cy="375359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700" dirty="0">
                <a:cs typeface="Calibri"/>
              </a:rPr>
              <a:t>Since the end of the 1970s: riots opposing youths and police in poor suburbs</a:t>
            </a:r>
            <a:endParaRPr lang="en-US" dirty="0"/>
          </a:p>
          <a:p>
            <a:r>
              <a:rPr lang="en-US" sz="1700" dirty="0">
                <a:cs typeface="Calibri"/>
              </a:rPr>
              <a:t>July 1981: Quartier des </a:t>
            </a:r>
            <a:r>
              <a:rPr lang="en-US" sz="1700" dirty="0" err="1">
                <a:cs typeface="Calibri"/>
              </a:rPr>
              <a:t>Minguettes</a:t>
            </a:r>
            <a:r>
              <a:rPr lang="en-US" sz="1700" dirty="0">
                <a:cs typeface="Calibri"/>
              </a:rPr>
              <a:t> in </a:t>
            </a:r>
            <a:r>
              <a:rPr lang="en-US" sz="1700" dirty="0" err="1">
                <a:cs typeface="Calibri"/>
              </a:rPr>
              <a:t>Vénissieux</a:t>
            </a:r>
            <a:r>
              <a:rPr lang="en-US" sz="1700" dirty="0">
                <a:cs typeface="Calibri"/>
              </a:rPr>
              <a:t>, the 'hot summer'</a:t>
            </a:r>
          </a:p>
          <a:p>
            <a:r>
              <a:rPr lang="en-US" sz="1700" i="1" dirty="0">
                <a:cs typeface="Calibri"/>
              </a:rPr>
              <a:t>Banlieue</a:t>
            </a:r>
            <a:r>
              <a:rPr lang="en-US" sz="1700" dirty="0">
                <a:cs typeface="Calibri"/>
              </a:rPr>
              <a:t>: literally means suburbs (associated with peripheral areas with concentrations of large-scale, high-rise social housing) (</a:t>
            </a:r>
            <a:r>
              <a:rPr lang="en-US" sz="1700" dirty="0" err="1">
                <a:cs typeface="Calibri"/>
              </a:rPr>
              <a:t>Dikec</a:t>
            </a:r>
            <a:r>
              <a:rPr lang="en-US" sz="1700" dirty="0">
                <a:cs typeface="Calibri"/>
              </a:rPr>
              <a:t>, 7)</a:t>
            </a:r>
          </a:p>
          <a:p>
            <a:r>
              <a:rPr lang="en-US" sz="1700" dirty="0">
                <a:cs typeface="Calibri"/>
              </a:rPr>
              <a:t>Developed in post-war years in response to housing crisis. </a:t>
            </a:r>
          </a:p>
          <a:p>
            <a:r>
              <a:rPr lang="en-US" sz="1700" dirty="0">
                <a:cs typeface="Calibri"/>
              </a:rPr>
              <a:t>From mid 1970s: effort to integrate immigrant workers and families by granting them access to social housing. </a:t>
            </a:r>
          </a:p>
          <a:p>
            <a:r>
              <a:rPr lang="en-US" sz="1700" dirty="0">
                <a:ea typeface="+mn-lt"/>
                <a:cs typeface="+mn-lt"/>
              </a:rPr>
              <a:t>Initially socially mixed but progressively abandoned by families that could afford to leave.</a:t>
            </a:r>
          </a:p>
          <a:p>
            <a:r>
              <a:rPr lang="en-US" sz="1700" dirty="0">
                <a:cs typeface="Calibri"/>
              </a:rPr>
              <a:t>1992: 74% of North African families live in social housing. In certain areas, over 90% of inhabitants are foreign nationals (Les </a:t>
            </a:r>
            <a:r>
              <a:rPr lang="en-US" sz="1700" dirty="0" err="1">
                <a:cs typeface="Calibri"/>
              </a:rPr>
              <a:t>Chamards</a:t>
            </a:r>
            <a:r>
              <a:rPr lang="en-US" sz="1700" dirty="0">
                <a:cs typeface="Calibri"/>
              </a:rPr>
              <a:t> in Dreux).</a:t>
            </a:r>
          </a:p>
        </p:txBody>
      </p:sp>
    </p:spTree>
    <p:extLst>
      <p:ext uri="{BB962C8B-B14F-4D97-AF65-F5344CB8AC3E}">
        <p14:creationId xmlns:p14="http://schemas.microsoft.com/office/powerpoint/2010/main" val="214370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3D505522-2810-448A-8364-6095EC273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1" t="9091" r="1667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81F10-293A-449E-8260-DA319CAB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The word '</a:t>
            </a:r>
            <a:r>
              <a:rPr lang="en-US" sz="2800" i="1">
                <a:cs typeface="Calibri Light"/>
              </a:rPr>
              <a:t>banlieue</a:t>
            </a:r>
            <a:r>
              <a:rPr lang="en-US" sz="2800">
                <a:cs typeface="Calibri Light"/>
              </a:rPr>
              <a:t>' is increasingly ethnicized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82DC7-DE04-421F-86C7-B4098CA65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803775" cy="37104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cs typeface="Calibri"/>
              </a:rPr>
              <a:t>"threat [...] has become closely associated with the population living in the </a:t>
            </a:r>
            <a:r>
              <a:rPr lang="en-US" sz="1600" i="1" dirty="0">
                <a:cs typeface="Calibri"/>
              </a:rPr>
              <a:t>banlieues</a:t>
            </a:r>
            <a:r>
              <a:rPr lang="en-US" sz="1600" dirty="0">
                <a:cs typeface="Calibri"/>
              </a:rPr>
              <a:t>, often defined in 'ethnic' terms. The fear of the </a:t>
            </a:r>
            <a:r>
              <a:rPr lang="en-US" sz="1600" i="1" dirty="0">
                <a:cs typeface="Calibri"/>
              </a:rPr>
              <a:t>banlieue </a:t>
            </a:r>
            <a:r>
              <a:rPr lang="en-US" sz="1600" dirty="0">
                <a:cs typeface="Calibri"/>
              </a:rPr>
              <a:t>is closely associated with a feeling of insecurity and a fear of immigration." (</a:t>
            </a:r>
            <a:r>
              <a:rPr lang="en-US" sz="1600" dirty="0" err="1">
                <a:cs typeface="Calibri"/>
              </a:rPr>
              <a:t>Dikec</a:t>
            </a:r>
            <a:r>
              <a:rPr lang="en-US" sz="1600" dirty="0">
                <a:cs typeface="Calibri"/>
              </a:rPr>
              <a:t>, 8)</a:t>
            </a:r>
          </a:p>
          <a:p>
            <a:r>
              <a:rPr lang="en-US" sz="1600" dirty="0">
                <a:ea typeface="+mn-lt"/>
                <a:cs typeface="+mn-lt"/>
              </a:rPr>
              <a:t>At the same time, Republic does not recognize race. Therefore, 'space' becomes a proxy for 'community'</a:t>
            </a:r>
          </a:p>
          <a:p>
            <a:r>
              <a:rPr lang="en-US" sz="1600" dirty="0">
                <a:ea typeface="+mn-lt"/>
                <a:cs typeface="+mn-lt"/>
              </a:rPr>
              <a:t>“During the 1990s, a new social space has been delineated in France: that of the ‘banlieue(s)’ (literally, ‘suburb(s)’). A term that once served simply to denote peripheral parts of urban areas has become a </a:t>
            </a:r>
            <a:r>
              <a:rPr lang="en-US" sz="1600" b="1" dirty="0">
                <a:ea typeface="+mn-lt"/>
                <a:cs typeface="+mn-lt"/>
              </a:rPr>
              <a:t>synonym of alterity, deviance, and disadvantage. </a:t>
            </a:r>
            <a:r>
              <a:rPr lang="en-US" sz="1600" dirty="0">
                <a:ea typeface="+mn-lt"/>
                <a:cs typeface="+mn-lt"/>
              </a:rPr>
              <a:t>The mass media have played a central role in this re-construction, in the course of which they have disseminated and reinforced </a:t>
            </a:r>
            <a:r>
              <a:rPr lang="en-US" sz="1600" b="1" dirty="0">
                <a:ea typeface="+mn-lt"/>
                <a:cs typeface="+mn-lt"/>
              </a:rPr>
              <a:t>stereotypical ideas of people of immigrant origin as fundamentally menacing to the established social order</a:t>
            </a:r>
            <a:r>
              <a:rPr lang="en-US" sz="1600" dirty="0">
                <a:ea typeface="+mn-lt"/>
                <a:cs typeface="+mn-lt"/>
              </a:rPr>
              <a:t>. (Hargreaves, 1996: 607)” </a:t>
            </a:r>
          </a:p>
          <a:p>
            <a:pPr marL="0" indent="0">
              <a:buNone/>
            </a:pPr>
            <a:endParaRPr lang="en-US" sz="16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034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n old photo of a train&#10;&#10;Description automatically generated">
            <a:extLst>
              <a:ext uri="{FF2B5EF4-FFF2-40B4-BE49-F238E27FC236}">
                <a16:creationId xmlns:a16="http://schemas.microsoft.com/office/drawing/2014/main" id="{435E8B2A-97F6-40F7-B1D3-28D91E11F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" r="28365" b="32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399B9-0154-4C91-89D1-23D44E90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Urban riots</a:t>
            </a:r>
            <a:endParaRPr 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32E1C-7BC3-4C9B-9D81-9505294D8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782415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cs typeface="Calibri"/>
              </a:rPr>
              <a:t>In the press</a:t>
            </a:r>
          </a:p>
          <a:p>
            <a:r>
              <a:rPr lang="en-US" sz="1800" i="1" dirty="0" err="1">
                <a:cs typeface="Calibri"/>
              </a:rPr>
              <a:t>Nouvel</a:t>
            </a:r>
            <a:r>
              <a:rPr lang="en-US" sz="1800" i="1" dirty="0">
                <a:cs typeface="Calibri"/>
              </a:rPr>
              <a:t> </a:t>
            </a:r>
            <a:r>
              <a:rPr lang="en-US" sz="1800" i="1" dirty="0" err="1">
                <a:cs typeface="Calibri"/>
              </a:rPr>
              <a:t>Observateur</a:t>
            </a:r>
            <a:r>
              <a:rPr lang="en-US" sz="1800" i="1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(1983): "un </a:t>
            </a:r>
            <a:r>
              <a:rPr lang="en-US" sz="1800" dirty="0" err="1">
                <a:cs typeface="Calibri"/>
              </a:rPr>
              <a:t>repaire</a:t>
            </a:r>
            <a:r>
              <a:rPr lang="en-US" sz="1800" dirty="0">
                <a:cs typeface="Calibri"/>
              </a:rPr>
              <a:t> de </a:t>
            </a:r>
            <a:r>
              <a:rPr lang="en-US" sz="1800" dirty="0" err="1">
                <a:cs typeface="Calibri"/>
              </a:rPr>
              <a:t>jeunes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Arabes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en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colère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chômeurs</a:t>
            </a:r>
            <a:r>
              <a:rPr lang="en-US" sz="1800" dirty="0">
                <a:cs typeface="Calibri"/>
              </a:rPr>
              <a:t> et plus </a:t>
            </a:r>
            <a:r>
              <a:rPr lang="en-US" sz="1800" dirty="0" err="1">
                <a:cs typeface="Calibri"/>
              </a:rPr>
              <a:t>ou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moins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délinquants</a:t>
            </a:r>
            <a:r>
              <a:rPr lang="en-US" sz="1800" dirty="0">
                <a:cs typeface="Calibri"/>
              </a:rPr>
              <a:t>." </a:t>
            </a:r>
          </a:p>
          <a:p>
            <a:r>
              <a:rPr lang="en-US" sz="1800" dirty="0">
                <a:cs typeface="Calibri"/>
              </a:rPr>
              <a:t>Parallels with US ghettos. </a:t>
            </a:r>
          </a:p>
          <a:p>
            <a:r>
              <a:rPr lang="en-US" sz="1800" dirty="0">
                <a:cs typeface="Calibri"/>
              </a:rPr>
              <a:t>Fear of the </a:t>
            </a:r>
            <a:r>
              <a:rPr lang="en-US" sz="1800" i="1" dirty="0">
                <a:cs typeface="Calibri"/>
              </a:rPr>
              <a:t>banlieues </a:t>
            </a:r>
            <a:r>
              <a:rPr lang="en-US" sz="1800" dirty="0">
                <a:cs typeface="Calibri"/>
              </a:rPr>
              <a:t>= fear of immigrants/immigration.</a:t>
            </a:r>
          </a:p>
          <a:p>
            <a:r>
              <a:rPr lang="en-US" sz="1800" dirty="0">
                <a:ea typeface="+mn-lt"/>
                <a:cs typeface="+mn-lt"/>
              </a:rPr>
              <a:t>1990s: Word 'riot' (</a:t>
            </a:r>
            <a:r>
              <a:rPr lang="en-US" sz="1800" i="1" dirty="0">
                <a:ea typeface="+mn-lt"/>
                <a:cs typeface="+mn-lt"/>
              </a:rPr>
              <a:t>émeutes</a:t>
            </a:r>
            <a:r>
              <a:rPr lang="en-US" sz="1800" dirty="0">
                <a:ea typeface="+mn-lt"/>
                <a:cs typeface="+mn-lt"/>
              </a:rPr>
              <a:t>) is increasingly used in public discourse</a:t>
            </a:r>
          </a:p>
          <a:p>
            <a:r>
              <a:rPr lang="en-US" sz="1800" dirty="0">
                <a:ea typeface="+mn-lt"/>
                <a:cs typeface="+mn-lt"/>
              </a:rPr>
              <a:t>Succession of violent incidents involving a number of youths (pillaging shops, burning cars, buses, street furniture...)</a:t>
            </a: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19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standing around a fire&#10;&#10;Description automatically generated">
            <a:extLst>
              <a:ext uri="{FF2B5EF4-FFF2-40B4-BE49-F238E27FC236}">
                <a16:creationId xmlns:a16="http://schemas.microsoft.com/office/drawing/2014/main" id="{614217B0-C718-45CE-8A61-9D8C5EB17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10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BC3E7-B38C-401E-8012-FACCAB14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Urban riots</a:t>
            </a:r>
            <a:endParaRPr 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CA3F2-F7D1-4400-A03B-88F8EFEC2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96290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800" dirty="0">
              <a:cs typeface="Calibri"/>
            </a:endParaRPr>
          </a:p>
          <a:p>
            <a:r>
              <a:rPr lang="en-US" sz="1800" dirty="0">
                <a:cs typeface="Calibri"/>
              </a:rPr>
              <a:t>Incidents involving the police and youths</a:t>
            </a:r>
          </a:p>
          <a:p>
            <a:r>
              <a:rPr lang="en-US" sz="1800" dirty="0" err="1">
                <a:cs typeface="Calibri"/>
              </a:rPr>
              <a:t>Vaulx-en-Velin</a:t>
            </a:r>
            <a:r>
              <a:rPr lang="en-US" sz="1800" dirty="0">
                <a:cs typeface="Calibri"/>
              </a:rPr>
              <a:t>, 6 October 1990: young man killed in a motorcycle accident at a police roadblock. </a:t>
            </a:r>
          </a:p>
          <a:p>
            <a:r>
              <a:rPr lang="en-US" sz="1800" dirty="0">
                <a:cs typeface="Calibri"/>
              </a:rPr>
              <a:t>Leads to days of rioting</a:t>
            </a:r>
          </a:p>
          <a:p>
            <a:r>
              <a:rPr lang="en-US" sz="1800" dirty="0">
                <a:cs typeface="Calibri"/>
              </a:rPr>
              <a:t>Series of incidents over the course of the decade: </a:t>
            </a:r>
            <a:r>
              <a:rPr lang="en-US" sz="1800" dirty="0" err="1">
                <a:cs typeface="Calibri"/>
              </a:rPr>
              <a:t>Dammarie</a:t>
            </a:r>
            <a:r>
              <a:rPr lang="en-US" sz="1800" dirty="0">
                <a:cs typeface="Calibri"/>
              </a:rPr>
              <a:t>-les-Lys, La </a:t>
            </a:r>
            <a:r>
              <a:rPr lang="en-US" sz="1800" dirty="0" err="1">
                <a:cs typeface="Calibri"/>
              </a:rPr>
              <a:t>Duchère</a:t>
            </a:r>
            <a:r>
              <a:rPr lang="en-US" sz="1800" dirty="0">
                <a:cs typeface="Calibri"/>
              </a:rPr>
              <a:t>, Toulouse, Amiens... </a:t>
            </a:r>
          </a:p>
          <a:p>
            <a:r>
              <a:rPr lang="en-US" sz="1800" dirty="0">
                <a:cs typeface="Calibri"/>
              </a:rPr>
              <a:t>Always the same logic: incident involving police, confrontation with police</a:t>
            </a:r>
          </a:p>
        </p:txBody>
      </p:sp>
    </p:spTree>
    <p:extLst>
      <p:ext uri="{BB962C8B-B14F-4D97-AF65-F5344CB8AC3E}">
        <p14:creationId xmlns:p14="http://schemas.microsoft.com/office/powerpoint/2010/main" val="286396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in uniform&#10;&#10;Description automatically generated">
            <a:extLst>
              <a:ext uri="{FF2B5EF4-FFF2-40B4-BE49-F238E27FC236}">
                <a16:creationId xmlns:a16="http://schemas.microsoft.com/office/drawing/2014/main" id="{10D98699-4B6B-4402-841A-EBCA037FF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5" t="9091" r="507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6CA14-E6EA-47A4-BC5C-13842771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2005 riots: what happened? </a:t>
            </a:r>
            <a:endParaRPr 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415C4-D69F-48A7-BFFF-9C5D066C5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106679" cy="32072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800" dirty="0">
                <a:cs typeface="Calibri"/>
              </a:rPr>
              <a:t>In line with previous urban riots</a:t>
            </a:r>
          </a:p>
          <a:p>
            <a:r>
              <a:rPr lang="en-US" sz="1800" dirty="0">
                <a:cs typeface="Calibri"/>
              </a:rPr>
              <a:t>27 October 2005</a:t>
            </a:r>
          </a:p>
          <a:p>
            <a:pPr lvl="1"/>
            <a:r>
              <a:rPr lang="en-US" sz="1800" dirty="0" err="1">
                <a:cs typeface="Calibri"/>
              </a:rPr>
              <a:t>Zyed</a:t>
            </a:r>
            <a:r>
              <a:rPr lang="en-US" sz="1800" dirty="0">
                <a:cs typeface="Calibri"/>
              </a:rPr>
              <a:t> (17) and </a:t>
            </a:r>
            <a:r>
              <a:rPr lang="en-US" sz="1800" dirty="0" err="1">
                <a:cs typeface="Calibri"/>
              </a:rPr>
              <a:t>Bouna</a:t>
            </a:r>
            <a:r>
              <a:rPr lang="en-US" sz="1800" dirty="0">
                <a:cs typeface="Calibri"/>
              </a:rPr>
              <a:t> (15) from Clichy are electrocuted as they take refuge in an electrical transformer while fleeing the police</a:t>
            </a:r>
          </a:p>
          <a:p>
            <a:r>
              <a:rPr lang="en-US" sz="1800" dirty="0">
                <a:cs typeface="Calibri"/>
              </a:rPr>
              <a:t>2 versions of events</a:t>
            </a:r>
          </a:p>
          <a:p>
            <a:pPr lvl="1"/>
            <a:r>
              <a:rPr lang="en-US" sz="1800" dirty="0" err="1">
                <a:cs typeface="Calibri"/>
              </a:rPr>
              <a:t>Zyed</a:t>
            </a:r>
            <a:r>
              <a:rPr lang="en-US" sz="1800" dirty="0">
                <a:cs typeface="Calibri"/>
              </a:rPr>
              <a:t> and </a:t>
            </a:r>
            <a:r>
              <a:rPr lang="en-US" sz="1800" dirty="0" err="1">
                <a:cs typeface="Calibri"/>
              </a:rPr>
              <a:t>Bouna</a:t>
            </a:r>
            <a:r>
              <a:rPr lang="en-US" sz="1800" dirty="0">
                <a:cs typeface="Calibri"/>
              </a:rPr>
              <a:t> fled because they were scared of the police</a:t>
            </a:r>
          </a:p>
          <a:p>
            <a:pPr lvl="1"/>
            <a:r>
              <a:rPr lang="en-US" sz="1800" dirty="0">
                <a:cs typeface="Calibri"/>
              </a:rPr>
              <a:t>Ministry of the Interior: they fled because they were probably involved in criminal activities</a:t>
            </a:r>
          </a:p>
        </p:txBody>
      </p:sp>
    </p:spTree>
    <p:extLst>
      <p:ext uri="{BB962C8B-B14F-4D97-AF65-F5344CB8AC3E}">
        <p14:creationId xmlns:p14="http://schemas.microsoft.com/office/powerpoint/2010/main" val="108691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1299</Words>
  <Application>Microsoft Office PowerPoint</Application>
  <PresentationFormat>Grand écran</PresentationFormat>
  <Paragraphs>124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 revolt against the Republic? </vt:lpstr>
      <vt:lpstr>Présentation PowerPoint</vt:lpstr>
      <vt:lpstr>Présentation PowerPoint</vt:lpstr>
      <vt:lpstr>Présentation PowerPoint</vt:lpstr>
      <vt:lpstr>The 'problem' of the banlieues (1)</vt:lpstr>
      <vt:lpstr>The word 'banlieue' is increasingly ethnicized</vt:lpstr>
      <vt:lpstr>Urban riots</vt:lpstr>
      <vt:lpstr>Urban riots</vt:lpstr>
      <vt:lpstr>2005 riots: what happened? </vt:lpstr>
      <vt:lpstr>3 phases in the riot</vt:lpstr>
      <vt:lpstr>Scale of the riots</vt:lpstr>
      <vt:lpstr>Scale of the riots</vt:lpstr>
      <vt:lpstr>Exceptional media coverage</vt:lpstr>
      <vt:lpstr>Political dimension</vt:lpstr>
      <vt:lpstr>Interpreting the riots</vt:lpstr>
      <vt:lpstr>In the media</vt:lpstr>
      <vt:lpstr>Intellectual and academic interpretations</vt:lpstr>
      <vt:lpstr>Intellectual and academic interpretations</vt:lpstr>
      <vt:lpstr>What do the rioters have to say? </vt:lpstr>
      <vt:lpstr>What do the rioters have to say?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Edouard Morena</cp:lastModifiedBy>
  <cp:revision>768</cp:revision>
  <dcterms:created xsi:type="dcterms:W3CDTF">2020-10-15T13:48:54Z</dcterms:created>
  <dcterms:modified xsi:type="dcterms:W3CDTF">2023-10-23T12:43:22Z</dcterms:modified>
</cp:coreProperties>
</file>