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0" r:id="rId3"/>
    <p:sldId id="258" r:id="rId4"/>
    <p:sldId id="262" r:id="rId5"/>
    <p:sldId id="261" r:id="rId6"/>
    <p:sldId id="263" r:id="rId7"/>
    <p:sldId id="2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angyi Wen" initials="XW" lastIdx="2" clrIdx="0">
    <p:extLst>
      <p:ext uri="{19B8F6BF-5375-455C-9EA6-DF929625EA0E}">
        <p15:presenceInfo xmlns:p15="http://schemas.microsoft.com/office/powerpoint/2012/main" userId="9503b4eac6abb83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8FDE06-0855-4249-AE39-247849A6699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35325B-AA46-4F79-87CF-E70745D4B869}">
      <dgm:prSet phldrT="[Text]"/>
      <dgm:spPr/>
      <dgm:t>
        <a:bodyPr/>
        <a:lstStyle/>
        <a:p>
          <a:r>
            <a:rPr lang="en-US" dirty="0"/>
            <a:t>Application</a:t>
          </a:r>
        </a:p>
      </dgm:t>
    </dgm:pt>
    <dgm:pt modelId="{B2AEFCD3-CF83-4C4F-95D5-291CD08DD49D}" type="parTrans" cxnId="{860118B0-CEA9-43BB-AB75-4A7A449553E8}">
      <dgm:prSet/>
      <dgm:spPr/>
      <dgm:t>
        <a:bodyPr/>
        <a:lstStyle/>
        <a:p>
          <a:endParaRPr lang="en-US"/>
        </a:p>
      </dgm:t>
    </dgm:pt>
    <dgm:pt modelId="{C6D58A4A-7986-46FF-A10D-36A0CDD7D9CA}" type="sibTrans" cxnId="{860118B0-CEA9-43BB-AB75-4A7A449553E8}">
      <dgm:prSet/>
      <dgm:spPr/>
      <dgm:t>
        <a:bodyPr/>
        <a:lstStyle/>
        <a:p>
          <a:endParaRPr lang="en-US"/>
        </a:p>
      </dgm:t>
    </dgm:pt>
    <dgm:pt modelId="{B818CFDE-41DA-40FB-BBDE-9BB4201D0EE3}">
      <dgm:prSet phldrT="[Text]"/>
      <dgm:spPr/>
      <dgm:t>
        <a:bodyPr/>
        <a:lstStyle/>
        <a:p>
          <a:r>
            <a:rPr lang="en-US" dirty="0"/>
            <a:t>Online Test</a:t>
          </a:r>
        </a:p>
      </dgm:t>
    </dgm:pt>
    <dgm:pt modelId="{897AB541-9A60-4116-864E-64C60BDF2B47}" type="parTrans" cxnId="{CFB49458-1A6C-4657-A33D-A8B4311DA769}">
      <dgm:prSet/>
      <dgm:spPr/>
      <dgm:t>
        <a:bodyPr/>
        <a:lstStyle/>
        <a:p>
          <a:endParaRPr lang="en-US"/>
        </a:p>
      </dgm:t>
    </dgm:pt>
    <dgm:pt modelId="{BD10CA9F-45B5-4637-9B5C-9B448CA4FA1D}" type="sibTrans" cxnId="{CFB49458-1A6C-4657-A33D-A8B4311DA769}">
      <dgm:prSet/>
      <dgm:spPr/>
      <dgm:t>
        <a:bodyPr/>
        <a:lstStyle/>
        <a:p>
          <a:endParaRPr lang="en-US"/>
        </a:p>
      </dgm:t>
    </dgm:pt>
    <dgm:pt modelId="{A04F78D6-D54D-4A43-85BF-13836318359F}">
      <dgm:prSet phldrT="[Text]"/>
      <dgm:spPr/>
      <dgm:t>
        <a:bodyPr/>
        <a:lstStyle/>
        <a:p>
          <a:r>
            <a:rPr lang="en-US" dirty="0"/>
            <a:t>Video Interview</a:t>
          </a:r>
        </a:p>
      </dgm:t>
    </dgm:pt>
    <dgm:pt modelId="{F8E4B2D9-BA1C-4FEA-8E8C-86DED7B3D11A}" type="parTrans" cxnId="{6AAD4A85-6B35-4BBE-A153-B124123E0EE2}">
      <dgm:prSet/>
      <dgm:spPr/>
      <dgm:t>
        <a:bodyPr/>
        <a:lstStyle/>
        <a:p>
          <a:endParaRPr lang="en-US"/>
        </a:p>
      </dgm:t>
    </dgm:pt>
    <dgm:pt modelId="{ABD0B748-0842-4EE8-8CA8-7F90A86C98E8}" type="sibTrans" cxnId="{6AAD4A85-6B35-4BBE-A153-B124123E0EE2}">
      <dgm:prSet/>
      <dgm:spPr/>
      <dgm:t>
        <a:bodyPr/>
        <a:lstStyle/>
        <a:p>
          <a:endParaRPr lang="en-US"/>
        </a:p>
      </dgm:t>
    </dgm:pt>
    <dgm:pt modelId="{6DDE423B-D041-4F8E-876B-1B98AFF0CF0D}">
      <dgm:prSet/>
      <dgm:spPr/>
      <dgm:t>
        <a:bodyPr/>
        <a:lstStyle/>
        <a:p>
          <a:r>
            <a:rPr lang="en-US" dirty="0"/>
            <a:t>Assessment Center</a:t>
          </a:r>
        </a:p>
      </dgm:t>
    </dgm:pt>
    <dgm:pt modelId="{AC180486-C8EF-4776-B917-83B88A62CA0D}" type="parTrans" cxnId="{5AF02DDE-E078-4B55-85A5-1D71CF48C938}">
      <dgm:prSet/>
      <dgm:spPr/>
      <dgm:t>
        <a:bodyPr/>
        <a:lstStyle/>
        <a:p>
          <a:endParaRPr lang="en-US"/>
        </a:p>
      </dgm:t>
    </dgm:pt>
    <dgm:pt modelId="{DC666423-7140-4330-84C9-FE40B717F083}" type="sibTrans" cxnId="{5AF02DDE-E078-4B55-85A5-1D71CF48C938}">
      <dgm:prSet/>
      <dgm:spPr/>
      <dgm:t>
        <a:bodyPr/>
        <a:lstStyle/>
        <a:p>
          <a:endParaRPr lang="en-US"/>
        </a:p>
      </dgm:t>
    </dgm:pt>
    <dgm:pt modelId="{8DA24AFE-35AA-4CCE-AA08-86BF2430B192}">
      <dgm:prSet/>
      <dgm:spPr/>
      <dgm:t>
        <a:bodyPr/>
        <a:lstStyle/>
        <a:p>
          <a:r>
            <a:rPr lang="en-US" dirty="0"/>
            <a:t>Final Interview</a:t>
          </a:r>
        </a:p>
      </dgm:t>
    </dgm:pt>
    <dgm:pt modelId="{FAEBC083-7024-4395-8205-40C4EB93C6CD}" type="parTrans" cxnId="{18ACF160-69C3-4272-86F0-DD1E2F74A1E5}">
      <dgm:prSet/>
      <dgm:spPr/>
      <dgm:t>
        <a:bodyPr/>
        <a:lstStyle/>
        <a:p>
          <a:endParaRPr lang="en-US"/>
        </a:p>
      </dgm:t>
    </dgm:pt>
    <dgm:pt modelId="{1ABEAD39-0CFC-42C5-8666-26D32F147764}" type="sibTrans" cxnId="{18ACF160-69C3-4272-86F0-DD1E2F74A1E5}">
      <dgm:prSet/>
      <dgm:spPr/>
      <dgm:t>
        <a:bodyPr/>
        <a:lstStyle/>
        <a:p>
          <a:endParaRPr lang="en-US"/>
        </a:p>
      </dgm:t>
    </dgm:pt>
    <dgm:pt modelId="{C9FF44E6-C146-4E85-B42D-EACA88413D84}">
      <dgm:prSet/>
      <dgm:spPr/>
      <dgm:t>
        <a:bodyPr/>
        <a:lstStyle/>
        <a:p>
          <a:r>
            <a:rPr lang="en-US" dirty="0"/>
            <a:t>Offer</a:t>
          </a:r>
        </a:p>
      </dgm:t>
    </dgm:pt>
    <dgm:pt modelId="{A9AE7721-B2BA-4E14-8E0C-F1210467C957}" type="parTrans" cxnId="{FE56F6E8-7CFA-44EC-9974-930D30285210}">
      <dgm:prSet/>
      <dgm:spPr/>
      <dgm:t>
        <a:bodyPr/>
        <a:lstStyle/>
        <a:p>
          <a:endParaRPr lang="en-US"/>
        </a:p>
      </dgm:t>
    </dgm:pt>
    <dgm:pt modelId="{96C4912C-E6A5-4B85-A539-1CFA3D7042A2}" type="sibTrans" cxnId="{FE56F6E8-7CFA-44EC-9974-930D30285210}">
      <dgm:prSet/>
      <dgm:spPr/>
      <dgm:t>
        <a:bodyPr/>
        <a:lstStyle/>
        <a:p>
          <a:endParaRPr lang="en-US"/>
        </a:p>
      </dgm:t>
    </dgm:pt>
    <dgm:pt modelId="{A5B26581-0A9D-416C-9B1A-35341A548F6A}" type="pres">
      <dgm:prSet presAssocID="{2F8FDE06-0855-4249-AE39-247849A66994}" presName="Name0" presStyleCnt="0">
        <dgm:presLayoutVars>
          <dgm:dir/>
          <dgm:animLvl val="lvl"/>
          <dgm:resizeHandles val="exact"/>
        </dgm:presLayoutVars>
      </dgm:prSet>
      <dgm:spPr/>
    </dgm:pt>
    <dgm:pt modelId="{5132ECF9-EC27-40F8-9053-52E89CB85473}" type="pres">
      <dgm:prSet presAssocID="{2835325B-AA46-4F79-87CF-E70745D4B869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A11A06F5-BC54-4DE3-ACFC-185BEABE386D}" type="pres">
      <dgm:prSet presAssocID="{C6D58A4A-7986-46FF-A10D-36A0CDD7D9CA}" presName="parTxOnlySpace" presStyleCnt="0"/>
      <dgm:spPr/>
    </dgm:pt>
    <dgm:pt modelId="{B36C36E0-A573-4568-82FC-0E0C2E91D5FE}" type="pres">
      <dgm:prSet presAssocID="{B818CFDE-41DA-40FB-BBDE-9BB4201D0EE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87891FBE-A9CE-468D-8873-6D9C36E89809}" type="pres">
      <dgm:prSet presAssocID="{BD10CA9F-45B5-4637-9B5C-9B448CA4FA1D}" presName="parTxOnlySpace" presStyleCnt="0"/>
      <dgm:spPr/>
    </dgm:pt>
    <dgm:pt modelId="{D052D39D-0451-45C2-8186-D39C6E1A34A0}" type="pres">
      <dgm:prSet presAssocID="{A04F78D6-D54D-4A43-85BF-13836318359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34391479-15B1-4623-B96E-D291BAF698D3}" type="pres">
      <dgm:prSet presAssocID="{ABD0B748-0842-4EE8-8CA8-7F90A86C98E8}" presName="parTxOnlySpace" presStyleCnt="0"/>
      <dgm:spPr/>
    </dgm:pt>
    <dgm:pt modelId="{315EA9AB-BCC6-4EAB-8EDE-BD440AD541B6}" type="pres">
      <dgm:prSet presAssocID="{6DDE423B-D041-4F8E-876B-1B98AFF0CF0D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CA042222-6AE5-451A-BD14-A87DC70193DC}" type="pres">
      <dgm:prSet presAssocID="{DC666423-7140-4330-84C9-FE40B717F083}" presName="parTxOnlySpace" presStyleCnt="0"/>
      <dgm:spPr/>
    </dgm:pt>
    <dgm:pt modelId="{45DDF704-F8E6-441A-A231-26EB4A0D4BB4}" type="pres">
      <dgm:prSet presAssocID="{8DA24AFE-35AA-4CCE-AA08-86BF2430B192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9B0FEF75-06BB-4DA1-B345-452A86138067}" type="pres">
      <dgm:prSet presAssocID="{1ABEAD39-0CFC-42C5-8666-26D32F147764}" presName="parTxOnlySpace" presStyleCnt="0"/>
      <dgm:spPr/>
    </dgm:pt>
    <dgm:pt modelId="{52423EBB-210D-42D1-B006-FE0312F6A8C0}" type="pres">
      <dgm:prSet presAssocID="{C9FF44E6-C146-4E85-B42D-EACA88413D84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90FD9E21-053C-40A4-B523-3A10529924A6}" type="presOf" srcId="{A04F78D6-D54D-4A43-85BF-13836318359F}" destId="{D052D39D-0451-45C2-8186-D39C6E1A34A0}" srcOrd="0" destOrd="0" presId="urn:microsoft.com/office/officeart/2005/8/layout/chevron1"/>
    <dgm:cxn modelId="{18ACF160-69C3-4272-86F0-DD1E2F74A1E5}" srcId="{2F8FDE06-0855-4249-AE39-247849A66994}" destId="{8DA24AFE-35AA-4CCE-AA08-86BF2430B192}" srcOrd="4" destOrd="0" parTransId="{FAEBC083-7024-4395-8205-40C4EB93C6CD}" sibTransId="{1ABEAD39-0CFC-42C5-8666-26D32F147764}"/>
    <dgm:cxn modelId="{A5033952-325B-424D-845C-959CD76B6716}" type="presOf" srcId="{8DA24AFE-35AA-4CCE-AA08-86BF2430B192}" destId="{45DDF704-F8E6-441A-A231-26EB4A0D4BB4}" srcOrd="0" destOrd="0" presId="urn:microsoft.com/office/officeart/2005/8/layout/chevron1"/>
    <dgm:cxn modelId="{CFB49458-1A6C-4657-A33D-A8B4311DA769}" srcId="{2F8FDE06-0855-4249-AE39-247849A66994}" destId="{B818CFDE-41DA-40FB-BBDE-9BB4201D0EE3}" srcOrd="1" destOrd="0" parTransId="{897AB541-9A60-4116-864E-64C60BDF2B47}" sibTransId="{BD10CA9F-45B5-4637-9B5C-9B448CA4FA1D}"/>
    <dgm:cxn modelId="{9372D383-1DAB-49D9-A815-DC37C24479DA}" type="presOf" srcId="{B818CFDE-41DA-40FB-BBDE-9BB4201D0EE3}" destId="{B36C36E0-A573-4568-82FC-0E0C2E91D5FE}" srcOrd="0" destOrd="0" presId="urn:microsoft.com/office/officeart/2005/8/layout/chevron1"/>
    <dgm:cxn modelId="{6AAD4A85-6B35-4BBE-A153-B124123E0EE2}" srcId="{2F8FDE06-0855-4249-AE39-247849A66994}" destId="{A04F78D6-D54D-4A43-85BF-13836318359F}" srcOrd="2" destOrd="0" parTransId="{F8E4B2D9-BA1C-4FEA-8E8C-86DED7B3D11A}" sibTransId="{ABD0B748-0842-4EE8-8CA8-7F90A86C98E8}"/>
    <dgm:cxn modelId="{860118B0-CEA9-43BB-AB75-4A7A449553E8}" srcId="{2F8FDE06-0855-4249-AE39-247849A66994}" destId="{2835325B-AA46-4F79-87CF-E70745D4B869}" srcOrd="0" destOrd="0" parTransId="{B2AEFCD3-CF83-4C4F-95D5-291CD08DD49D}" sibTransId="{C6D58A4A-7986-46FF-A10D-36A0CDD7D9CA}"/>
    <dgm:cxn modelId="{75291AD1-6FA6-45EB-B51C-09D0BF3DD6E9}" type="presOf" srcId="{2835325B-AA46-4F79-87CF-E70745D4B869}" destId="{5132ECF9-EC27-40F8-9053-52E89CB85473}" srcOrd="0" destOrd="0" presId="urn:microsoft.com/office/officeart/2005/8/layout/chevron1"/>
    <dgm:cxn modelId="{5AF02DDE-E078-4B55-85A5-1D71CF48C938}" srcId="{2F8FDE06-0855-4249-AE39-247849A66994}" destId="{6DDE423B-D041-4F8E-876B-1B98AFF0CF0D}" srcOrd="3" destOrd="0" parTransId="{AC180486-C8EF-4776-B917-83B88A62CA0D}" sibTransId="{DC666423-7140-4330-84C9-FE40B717F083}"/>
    <dgm:cxn modelId="{4ECDCCE1-55CA-4F22-AAC7-8D6B2A013F42}" type="presOf" srcId="{C9FF44E6-C146-4E85-B42D-EACA88413D84}" destId="{52423EBB-210D-42D1-B006-FE0312F6A8C0}" srcOrd="0" destOrd="0" presId="urn:microsoft.com/office/officeart/2005/8/layout/chevron1"/>
    <dgm:cxn modelId="{FE56F6E8-7CFA-44EC-9974-930D30285210}" srcId="{2F8FDE06-0855-4249-AE39-247849A66994}" destId="{C9FF44E6-C146-4E85-B42D-EACA88413D84}" srcOrd="5" destOrd="0" parTransId="{A9AE7721-B2BA-4E14-8E0C-F1210467C957}" sibTransId="{96C4912C-E6A5-4B85-A539-1CFA3D7042A2}"/>
    <dgm:cxn modelId="{3AB0FBEA-696A-475A-AD1C-81022777CB63}" type="presOf" srcId="{2F8FDE06-0855-4249-AE39-247849A66994}" destId="{A5B26581-0A9D-416C-9B1A-35341A548F6A}" srcOrd="0" destOrd="0" presId="urn:microsoft.com/office/officeart/2005/8/layout/chevron1"/>
    <dgm:cxn modelId="{257EB1FC-B18C-49F0-9A44-BBE9A38F1E11}" type="presOf" srcId="{6DDE423B-D041-4F8E-876B-1B98AFF0CF0D}" destId="{315EA9AB-BCC6-4EAB-8EDE-BD440AD541B6}" srcOrd="0" destOrd="0" presId="urn:microsoft.com/office/officeart/2005/8/layout/chevron1"/>
    <dgm:cxn modelId="{9E58F387-9E2B-4659-93F8-94C03EB61D49}" type="presParOf" srcId="{A5B26581-0A9D-416C-9B1A-35341A548F6A}" destId="{5132ECF9-EC27-40F8-9053-52E89CB85473}" srcOrd="0" destOrd="0" presId="urn:microsoft.com/office/officeart/2005/8/layout/chevron1"/>
    <dgm:cxn modelId="{469AC7D5-6AAC-4E66-90C0-B1903B2F9944}" type="presParOf" srcId="{A5B26581-0A9D-416C-9B1A-35341A548F6A}" destId="{A11A06F5-BC54-4DE3-ACFC-185BEABE386D}" srcOrd="1" destOrd="0" presId="urn:microsoft.com/office/officeart/2005/8/layout/chevron1"/>
    <dgm:cxn modelId="{8091E2DF-C8C9-4C7E-BE06-A15E8EC993B1}" type="presParOf" srcId="{A5B26581-0A9D-416C-9B1A-35341A548F6A}" destId="{B36C36E0-A573-4568-82FC-0E0C2E91D5FE}" srcOrd="2" destOrd="0" presId="urn:microsoft.com/office/officeart/2005/8/layout/chevron1"/>
    <dgm:cxn modelId="{33163982-0641-4CA5-9FF9-66CBB702F750}" type="presParOf" srcId="{A5B26581-0A9D-416C-9B1A-35341A548F6A}" destId="{87891FBE-A9CE-468D-8873-6D9C36E89809}" srcOrd="3" destOrd="0" presId="urn:microsoft.com/office/officeart/2005/8/layout/chevron1"/>
    <dgm:cxn modelId="{6D1DF6B7-39A1-4E6F-A930-D6B49D66AFB0}" type="presParOf" srcId="{A5B26581-0A9D-416C-9B1A-35341A548F6A}" destId="{D052D39D-0451-45C2-8186-D39C6E1A34A0}" srcOrd="4" destOrd="0" presId="urn:microsoft.com/office/officeart/2005/8/layout/chevron1"/>
    <dgm:cxn modelId="{49D5122D-9BC7-44BE-8174-AFB2DC3EA5C1}" type="presParOf" srcId="{A5B26581-0A9D-416C-9B1A-35341A548F6A}" destId="{34391479-15B1-4623-B96E-D291BAF698D3}" srcOrd="5" destOrd="0" presId="urn:microsoft.com/office/officeart/2005/8/layout/chevron1"/>
    <dgm:cxn modelId="{C3BD71AE-9DED-4B59-9FB1-D368DC2E1DD7}" type="presParOf" srcId="{A5B26581-0A9D-416C-9B1A-35341A548F6A}" destId="{315EA9AB-BCC6-4EAB-8EDE-BD440AD541B6}" srcOrd="6" destOrd="0" presId="urn:microsoft.com/office/officeart/2005/8/layout/chevron1"/>
    <dgm:cxn modelId="{C7C29722-2BB4-499F-B44E-B249CD7596E2}" type="presParOf" srcId="{A5B26581-0A9D-416C-9B1A-35341A548F6A}" destId="{CA042222-6AE5-451A-BD14-A87DC70193DC}" srcOrd="7" destOrd="0" presId="urn:microsoft.com/office/officeart/2005/8/layout/chevron1"/>
    <dgm:cxn modelId="{DF62A759-B220-4ED7-9EF7-6BA497DC797D}" type="presParOf" srcId="{A5B26581-0A9D-416C-9B1A-35341A548F6A}" destId="{45DDF704-F8E6-441A-A231-26EB4A0D4BB4}" srcOrd="8" destOrd="0" presId="urn:microsoft.com/office/officeart/2005/8/layout/chevron1"/>
    <dgm:cxn modelId="{AD7FA0E7-EA71-43D2-8795-B66DAF441509}" type="presParOf" srcId="{A5B26581-0A9D-416C-9B1A-35341A548F6A}" destId="{9B0FEF75-06BB-4DA1-B345-452A86138067}" srcOrd="9" destOrd="0" presId="urn:microsoft.com/office/officeart/2005/8/layout/chevron1"/>
    <dgm:cxn modelId="{4AC368DB-4549-4EE4-8059-815ED0416080}" type="presParOf" srcId="{A5B26581-0A9D-416C-9B1A-35341A548F6A}" destId="{52423EBB-210D-42D1-B006-FE0312F6A8C0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32ECF9-EC27-40F8-9053-52E89CB85473}">
      <dsp:nvSpPr>
        <dsp:cNvPr id="0" name=""/>
        <dsp:cNvSpPr/>
      </dsp:nvSpPr>
      <dsp:spPr>
        <a:xfrm>
          <a:off x="4818" y="1792926"/>
          <a:ext cx="1792451" cy="7169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Application</a:t>
          </a:r>
        </a:p>
      </dsp:txBody>
      <dsp:txXfrm>
        <a:off x="363308" y="1792926"/>
        <a:ext cx="1075471" cy="716980"/>
      </dsp:txXfrm>
    </dsp:sp>
    <dsp:sp modelId="{B36C36E0-A573-4568-82FC-0E0C2E91D5FE}">
      <dsp:nvSpPr>
        <dsp:cNvPr id="0" name=""/>
        <dsp:cNvSpPr/>
      </dsp:nvSpPr>
      <dsp:spPr>
        <a:xfrm>
          <a:off x="1618024" y="1792926"/>
          <a:ext cx="1792451" cy="7169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Online Test</a:t>
          </a:r>
        </a:p>
      </dsp:txBody>
      <dsp:txXfrm>
        <a:off x="1976514" y="1792926"/>
        <a:ext cx="1075471" cy="716980"/>
      </dsp:txXfrm>
    </dsp:sp>
    <dsp:sp modelId="{D052D39D-0451-45C2-8186-D39C6E1A34A0}">
      <dsp:nvSpPr>
        <dsp:cNvPr id="0" name=""/>
        <dsp:cNvSpPr/>
      </dsp:nvSpPr>
      <dsp:spPr>
        <a:xfrm>
          <a:off x="3231231" y="1792926"/>
          <a:ext cx="1792451" cy="7169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Video Interview</a:t>
          </a:r>
        </a:p>
      </dsp:txBody>
      <dsp:txXfrm>
        <a:off x="3589721" y="1792926"/>
        <a:ext cx="1075471" cy="716980"/>
      </dsp:txXfrm>
    </dsp:sp>
    <dsp:sp modelId="{315EA9AB-BCC6-4EAB-8EDE-BD440AD541B6}">
      <dsp:nvSpPr>
        <dsp:cNvPr id="0" name=""/>
        <dsp:cNvSpPr/>
      </dsp:nvSpPr>
      <dsp:spPr>
        <a:xfrm>
          <a:off x="4844437" y="1792926"/>
          <a:ext cx="1792451" cy="7169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Assessment Center</a:t>
          </a:r>
        </a:p>
      </dsp:txBody>
      <dsp:txXfrm>
        <a:off x="5202927" y="1792926"/>
        <a:ext cx="1075471" cy="716980"/>
      </dsp:txXfrm>
    </dsp:sp>
    <dsp:sp modelId="{45DDF704-F8E6-441A-A231-26EB4A0D4BB4}">
      <dsp:nvSpPr>
        <dsp:cNvPr id="0" name=""/>
        <dsp:cNvSpPr/>
      </dsp:nvSpPr>
      <dsp:spPr>
        <a:xfrm>
          <a:off x="6457643" y="1792926"/>
          <a:ext cx="1792451" cy="7169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Final Interview</a:t>
          </a:r>
        </a:p>
      </dsp:txBody>
      <dsp:txXfrm>
        <a:off x="6816133" y="1792926"/>
        <a:ext cx="1075471" cy="716980"/>
      </dsp:txXfrm>
    </dsp:sp>
    <dsp:sp modelId="{52423EBB-210D-42D1-B006-FE0312F6A8C0}">
      <dsp:nvSpPr>
        <dsp:cNvPr id="0" name=""/>
        <dsp:cNvSpPr/>
      </dsp:nvSpPr>
      <dsp:spPr>
        <a:xfrm>
          <a:off x="8070850" y="1792926"/>
          <a:ext cx="1792451" cy="7169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Offer</a:t>
          </a:r>
        </a:p>
      </dsp:txBody>
      <dsp:txXfrm>
        <a:off x="8429340" y="1792926"/>
        <a:ext cx="1075471" cy="716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03A8-6702-4D87-8B99-CA95C3E411E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30F9-38DC-4FDE-92E8-94C12538721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31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03A8-6702-4D87-8B99-CA95C3E411E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30F9-38DC-4FDE-92E8-94C125387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2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03A8-6702-4D87-8B99-CA95C3E411E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30F9-38DC-4FDE-92E8-94C125387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4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03A8-6702-4D87-8B99-CA95C3E411E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30F9-38DC-4FDE-92E8-94C125387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4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03A8-6702-4D87-8B99-CA95C3E411E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30F9-38DC-4FDE-92E8-94C12538721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57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03A8-6702-4D87-8B99-CA95C3E411E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30F9-38DC-4FDE-92E8-94C125387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9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03A8-6702-4D87-8B99-CA95C3E411E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30F9-38DC-4FDE-92E8-94C125387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0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03A8-6702-4D87-8B99-CA95C3E411E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30F9-38DC-4FDE-92E8-94C125387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4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03A8-6702-4D87-8B99-CA95C3E411E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30F9-38DC-4FDE-92E8-94C125387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B5003A8-6702-4D87-8B99-CA95C3E411E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6530F9-38DC-4FDE-92E8-94C125387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5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03A8-6702-4D87-8B99-CA95C3E411E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30F9-38DC-4FDE-92E8-94C125387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7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B5003A8-6702-4D87-8B99-CA95C3E411E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6530F9-38DC-4FDE-92E8-94C12538721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35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D1331AD-0A41-2002-D8DF-37055CF91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5290" y="5074920"/>
            <a:ext cx="6515254" cy="822960"/>
          </a:xfrm>
        </p:spPr>
        <p:txBody>
          <a:bodyPr/>
          <a:lstStyle/>
          <a:p>
            <a:r>
              <a:rPr lang="en-US" dirty="0"/>
              <a:t>Xiangyi Wen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3E4E327-10DE-B7AC-09D3-C8E7C8EF5506}"/>
              </a:ext>
            </a:extLst>
          </p:cNvPr>
          <p:cNvSpPr txBox="1">
            <a:spLocks/>
          </p:cNvSpPr>
          <p:nvPr/>
        </p:nvSpPr>
        <p:spPr>
          <a:xfrm>
            <a:off x="1097280" y="801384"/>
            <a:ext cx="5280185" cy="354929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27E40C8-3EE6-F8C3-DFC8-D63F20FBA6C4}"/>
              </a:ext>
            </a:extLst>
          </p:cNvPr>
          <p:cNvSpPr txBox="1">
            <a:spLocks/>
          </p:cNvSpPr>
          <p:nvPr/>
        </p:nvSpPr>
        <p:spPr>
          <a:xfrm>
            <a:off x="6377465" y="801384"/>
            <a:ext cx="3812787" cy="354929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en-US" sz="4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n-US" sz="4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3FC99-C647-00A3-2BD3-481325216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4123" y="1479046"/>
            <a:ext cx="11018430" cy="2445681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Education background:</a:t>
            </a:r>
          </a:p>
          <a:p>
            <a:r>
              <a:rPr lang="en-US" sz="51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Queen Mary University of London: MSc Marketing</a:t>
            </a:r>
          </a:p>
          <a:p>
            <a:r>
              <a:rPr lang="en-US" sz="51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University of La Verne : Accounting &amp; MBA</a:t>
            </a:r>
          </a:p>
          <a:p>
            <a:endParaRPr lang="en-US" sz="51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US" sz="51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Working Experience:</a:t>
            </a:r>
          </a:p>
          <a:p>
            <a:r>
              <a:rPr lang="en-US" sz="51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Assurance in EY</a:t>
            </a:r>
          </a:p>
          <a:p>
            <a:endParaRPr lang="en-US" sz="1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84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7C4A5-36BB-9EA4-CB3B-4C16FB0B1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51" y="892309"/>
            <a:ext cx="3200400" cy="782378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altLang="zh-CN" dirty="0"/>
              <a:t>genda</a:t>
            </a:r>
            <a:endParaRPr lang="en-US" dirty="0"/>
          </a:p>
        </p:txBody>
      </p:sp>
      <p:pic>
        <p:nvPicPr>
          <p:cNvPr id="6" name="Content Placeholder 5" descr="Marketing">
            <a:extLst>
              <a:ext uri="{FF2B5EF4-FFF2-40B4-BE49-F238E27FC236}">
                <a16:creationId xmlns:a16="http://schemas.microsoft.com/office/drawing/2014/main" id="{68613717-E099-A7D7-DADF-6D95C859CE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9264" y="302086"/>
            <a:ext cx="1485618" cy="148561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D2C1C-5007-47E0-DBC1-575712931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0280" y="2412372"/>
            <a:ext cx="3767190" cy="411171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Applying for job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Applying for Master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BD4FCB-7FEA-9FA5-4607-0DD9881093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073" y="1885963"/>
            <a:ext cx="4894278" cy="325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5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7A15CCF-2056-13DF-C82D-A1B408454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803" y="1199667"/>
            <a:ext cx="10993349" cy="4687425"/>
          </a:xfr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1400" dirty="0">
              <a:latin typeface="Arial Rounded MT Bold" panose="020F0704030504030204" pitchFamily="34" charset="0"/>
            </a:endParaRPr>
          </a:p>
          <a:p>
            <a:pPr algn="ctr"/>
            <a:endParaRPr lang="en-US" sz="1400" dirty="0">
              <a:latin typeface="Arial Rounded MT Bold" panose="020F07040305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BD6EAD-8587-D46F-F9F3-B24B6751E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22" y="186248"/>
            <a:ext cx="1057275" cy="9525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8D3D385-54D6-5090-8AF9-EA5B8E689470}"/>
              </a:ext>
            </a:extLst>
          </p:cNvPr>
          <p:cNvSpPr txBox="1">
            <a:spLocks/>
          </p:cNvSpPr>
          <p:nvPr/>
        </p:nvSpPr>
        <p:spPr>
          <a:xfrm>
            <a:off x="882502" y="1385107"/>
            <a:ext cx="10268283" cy="41732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F4FD4EA-49CE-B40B-3065-7EF588D2FA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5332446"/>
              </p:ext>
            </p:extLst>
          </p:nvPr>
        </p:nvGraphicFramePr>
        <p:xfrm>
          <a:off x="1041215" y="94506"/>
          <a:ext cx="9868120" cy="4302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7163255-0A94-28B9-4EED-F8520862639E}"/>
              </a:ext>
            </a:extLst>
          </p:cNvPr>
          <p:cNvSpPr txBox="1"/>
          <p:nvPr/>
        </p:nvSpPr>
        <p:spPr>
          <a:xfrm>
            <a:off x="1312196" y="2989779"/>
            <a:ext cx="4564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Check the company’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Apply the earlier, the better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Company’s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Show your ability and motivation</a:t>
            </a:r>
          </a:p>
        </p:txBody>
      </p:sp>
    </p:spTree>
    <p:extLst>
      <p:ext uri="{BB962C8B-B14F-4D97-AF65-F5344CB8AC3E}">
        <p14:creationId xmlns:p14="http://schemas.microsoft.com/office/powerpoint/2010/main" val="220225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BFFAD8-6E1F-5F6E-A273-EE11D3921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84" y="2332234"/>
            <a:ext cx="11586919" cy="222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1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7A15CCF-2056-13DF-C82D-A1B408454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968" y="277401"/>
            <a:ext cx="10993349" cy="1633591"/>
          </a:xfr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en-US" sz="3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3200" dirty="0">
                <a:latin typeface="Arial Rounded MT Bold" panose="020F0704030504030204" pitchFamily="34" charset="0"/>
              </a:rPr>
              <a:t>Apply for a master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8D3D385-54D6-5090-8AF9-EA5B8E689470}"/>
              </a:ext>
            </a:extLst>
          </p:cNvPr>
          <p:cNvSpPr txBox="1">
            <a:spLocks/>
          </p:cNvSpPr>
          <p:nvPr/>
        </p:nvSpPr>
        <p:spPr>
          <a:xfrm>
            <a:off x="882500" y="2326655"/>
            <a:ext cx="10268283" cy="315607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163255-0A94-28B9-4EED-F8520862639E}"/>
              </a:ext>
            </a:extLst>
          </p:cNvPr>
          <p:cNvSpPr txBox="1"/>
          <p:nvPr/>
        </p:nvSpPr>
        <p:spPr>
          <a:xfrm>
            <a:off x="1299354" y="2753474"/>
            <a:ext cx="943457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Transcripts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Personal Statement (500-600 words)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Recommendation letters (one professional, one academic)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GRE/GMAT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38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D1331AD-0A41-2002-D8DF-37055CF91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5290" y="5074920"/>
            <a:ext cx="6515254" cy="8229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3E4E327-10DE-B7AC-09D3-C8E7C8EF5506}"/>
              </a:ext>
            </a:extLst>
          </p:cNvPr>
          <p:cNvSpPr txBox="1">
            <a:spLocks/>
          </p:cNvSpPr>
          <p:nvPr/>
        </p:nvSpPr>
        <p:spPr>
          <a:xfrm>
            <a:off x="1664413" y="801384"/>
            <a:ext cx="4713052" cy="354929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27E40C8-3EE6-F8C3-DFC8-D63F20FBA6C4}"/>
              </a:ext>
            </a:extLst>
          </p:cNvPr>
          <p:cNvSpPr txBox="1">
            <a:spLocks/>
          </p:cNvSpPr>
          <p:nvPr/>
        </p:nvSpPr>
        <p:spPr>
          <a:xfrm>
            <a:off x="6377465" y="801384"/>
            <a:ext cx="3812787" cy="354929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en-US" sz="4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n-US" sz="4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3FC99-C647-00A3-2BD3-481325216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4123" y="1479046"/>
            <a:ext cx="11018430" cy="2445681"/>
          </a:xfrm>
        </p:spPr>
        <p:txBody>
          <a:bodyPr>
            <a:normAutofit/>
          </a:bodyPr>
          <a:lstStyle/>
          <a:p>
            <a:endParaRPr lang="en-US" sz="1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7C0C79-DDB5-EE20-7D80-6CC81ED4BCC2}"/>
              </a:ext>
            </a:extLst>
          </p:cNvPr>
          <p:cNvSpPr/>
          <p:nvPr/>
        </p:nvSpPr>
        <p:spPr>
          <a:xfrm>
            <a:off x="3270070" y="2073127"/>
            <a:ext cx="5013788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Q &amp; A</a:t>
            </a:r>
          </a:p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1457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374A7-5ED5-0BD7-7ED3-3AF6FC17CC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A14DBE-9073-C280-9029-016AAF3D26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Thank You Images – Browse 205,822 Stock Photos, Vectors, and Video | Adobe  Stock">
            <a:extLst>
              <a:ext uri="{FF2B5EF4-FFF2-40B4-BE49-F238E27FC236}">
                <a16:creationId xmlns:a16="http://schemas.microsoft.com/office/drawing/2014/main" id="{925A42D5-D56A-2D57-D0D7-7D740B944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528" y="428905"/>
            <a:ext cx="9910421" cy="541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0570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000"/>
      </a:accent1>
      <a:accent2>
        <a:srgbClr val="F6931E"/>
      </a:accent2>
      <a:accent3>
        <a:srgbClr val="FED643"/>
      </a:accent3>
      <a:accent4>
        <a:srgbClr val="F6931E"/>
      </a:accent4>
      <a:accent5>
        <a:srgbClr val="EF917B"/>
      </a:accent5>
      <a:accent6>
        <a:srgbClr val="C3A5A5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</TotalTime>
  <Words>92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Retrospect</vt:lpstr>
      <vt:lpstr>Xiangyi Wen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Interview with MS Jessy Maguhn</dc:title>
  <dc:creator>18572221733</dc:creator>
  <cp:lastModifiedBy>Xiangyi Wen</cp:lastModifiedBy>
  <cp:revision>8</cp:revision>
  <dcterms:created xsi:type="dcterms:W3CDTF">2022-11-24T11:49:28Z</dcterms:created>
  <dcterms:modified xsi:type="dcterms:W3CDTF">2024-04-11T23:08:47Z</dcterms:modified>
</cp:coreProperties>
</file>