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58B92A-2ACA-4103-B871-4847DC1B32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F7F8CA-C1C1-4C1F-AE44-040BC4972926}">
      <dgm:prSet/>
      <dgm:spPr/>
      <dgm:t>
        <a:bodyPr/>
        <a:lstStyle/>
        <a:p>
          <a:pPr rtl="0"/>
          <a:r>
            <a:rPr lang="en-GB" b="1" smtClean="0"/>
            <a:t>Assignment 1 Microteaching session plan due </a:t>
          </a:r>
          <a:r>
            <a:rPr lang="en-GB" smtClean="0"/>
            <a:t>5pm, </a:t>
          </a:r>
          <a:r>
            <a:rPr lang="en-GB" b="1" smtClean="0"/>
            <a:t>13 March 2020 (30% of module mark)</a:t>
          </a:r>
          <a:endParaRPr lang="en-GB"/>
        </a:p>
      </dgm:t>
    </dgm:pt>
    <dgm:pt modelId="{FA4C4007-9BCA-4C05-A47D-BC767B26C9B7}" type="parTrans" cxnId="{997E5C27-0F96-47E4-8350-4983EBB4B4A4}">
      <dgm:prSet/>
      <dgm:spPr/>
      <dgm:t>
        <a:bodyPr/>
        <a:lstStyle/>
        <a:p>
          <a:endParaRPr lang="en-US"/>
        </a:p>
      </dgm:t>
    </dgm:pt>
    <dgm:pt modelId="{FF9656EA-DF40-49EB-9607-9D4277A6C77C}" type="sibTrans" cxnId="{997E5C27-0F96-47E4-8350-4983EBB4B4A4}">
      <dgm:prSet/>
      <dgm:spPr/>
      <dgm:t>
        <a:bodyPr/>
        <a:lstStyle/>
        <a:p>
          <a:endParaRPr lang="en-US"/>
        </a:p>
      </dgm:t>
    </dgm:pt>
    <dgm:pt modelId="{CFB75B33-325D-44A2-87E8-0313557B8BC7}">
      <dgm:prSet/>
      <dgm:spPr/>
      <dgm:t>
        <a:bodyPr/>
        <a:lstStyle/>
        <a:p>
          <a:pPr rtl="0"/>
          <a:r>
            <a:rPr lang="en-GB" b="1" smtClean="0"/>
            <a:t>Microteaching (formative assessment) w/c 23 March 2020</a:t>
          </a:r>
          <a:endParaRPr lang="en-GB"/>
        </a:p>
      </dgm:t>
    </dgm:pt>
    <dgm:pt modelId="{7CAE5008-D344-4D7F-8AC8-9B293D21F8AC}" type="parTrans" cxnId="{F3F9E8CF-43A9-487A-9895-0CAE8EE15816}">
      <dgm:prSet/>
      <dgm:spPr/>
      <dgm:t>
        <a:bodyPr/>
        <a:lstStyle/>
        <a:p>
          <a:endParaRPr lang="en-US"/>
        </a:p>
      </dgm:t>
    </dgm:pt>
    <dgm:pt modelId="{D990D915-6C79-4BB3-9792-5A7F11DDEEF1}" type="sibTrans" cxnId="{F3F9E8CF-43A9-487A-9895-0CAE8EE15816}">
      <dgm:prSet/>
      <dgm:spPr/>
      <dgm:t>
        <a:bodyPr/>
        <a:lstStyle/>
        <a:p>
          <a:endParaRPr lang="en-US"/>
        </a:p>
      </dgm:t>
    </dgm:pt>
    <dgm:pt modelId="{D6E93A07-C29E-4C4C-A2DA-41359C7DABA7}">
      <dgm:prSet/>
      <dgm:spPr/>
      <dgm:t>
        <a:bodyPr/>
        <a:lstStyle/>
        <a:p>
          <a:pPr rtl="0"/>
          <a:r>
            <a:rPr lang="en-GB" b="1" smtClean="0"/>
            <a:t>Assignment 2 Reflection on microteaching</a:t>
          </a:r>
          <a:r>
            <a:rPr lang="en-GB" smtClean="0"/>
            <a:t> due 5pm, </a:t>
          </a:r>
          <a:r>
            <a:rPr lang="en-GB" b="1" smtClean="0"/>
            <a:t>17 April 2020 (70% of module mark)</a:t>
          </a:r>
          <a:endParaRPr lang="en-GB"/>
        </a:p>
      </dgm:t>
    </dgm:pt>
    <dgm:pt modelId="{40E2ABDC-FE05-4656-9562-0D977A146973}" type="parTrans" cxnId="{C71C0F2E-C418-4BFF-9726-06F02DA1E3FC}">
      <dgm:prSet/>
      <dgm:spPr/>
      <dgm:t>
        <a:bodyPr/>
        <a:lstStyle/>
        <a:p>
          <a:endParaRPr lang="en-US"/>
        </a:p>
      </dgm:t>
    </dgm:pt>
    <dgm:pt modelId="{117B8B38-FEEA-4271-AD12-E4AB81EEA110}" type="sibTrans" cxnId="{C71C0F2E-C418-4BFF-9726-06F02DA1E3FC}">
      <dgm:prSet/>
      <dgm:spPr/>
      <dgm:t>
        <a:bodyPr/>
        <a:lstStyle/>
        <a:p>
          <a:endParaRPr lang="en-US"/>
        </a:p>
      </dgm:t>
    </dgm:pt>
    <dgm:pt modelId="{7F166493-2B8D-4A03-A892-F1E013B17740}" type="pres">
      <dgm:prSet presAssocID="{4E58B92A-2ACA-4103-B871-4847DC1B32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F1DB7E-2964-440B-8A97-8D1BF70CDA2F}" type="pres">
      <dgm:prSet presAssocID="{A7F7F8CA-C1C1-4C1F-AE44-040BC497292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1BF07E-A33A-4D14-B3C7-5F32005E883B}" type="pres">
      <dgm:prSet presAssocID="{FF9656EA-DF40-49EB-9607-9D4277A6C77C}" presName="spacer" presStyleCnt="0"/>
      <dgm:spPr/>
    </dgm:pt>
    <dgm:pt modelId="{0370A590-C567-4F83-9E08-C1EC209BABEE}" type="pres">
      <dgm:prSet presAssocID="{CFB75B33-325D-44A2-87E8-0313557B8BC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2B811-AFA2-4DED-A5E2-A244894A8BA0}" type="pres">
      <dgm:prSet presAssocID="{D990D915-6C79-4BB3-9792-5A7F11DDEEF1}" presName="spacer" presStyleCnt="0"/>
      <dgm:spPr/>
    </dgm:pt>
    <dgm:pt modelId="{C468EC6E-88F9-41B8-97BF-3F537F34B55A}" type="pres">
      <dgm:prSet presAssocID="{D6E93A07-C29E-4C4C-A2DA-41359C7DABA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7E5C27-0F96-47E4-8350-4983EBB4B4A4}" srcId="{4E58B92A-2ACA-4103-B871-4847DC1B327B}" destId="{A7F7F8CA-C1C1-4C1F-AE44-040BC4972926}" srcOrd="0" destOrd="0" parTransId="{FA4C4007-9BCA-4C05-A47D-BC767B26C9B7}" sibTransId="{FF9656EA-DF40-49EB-9607-9D4277A6C77C}"/>
    <dgm:cxn modelId="{F3F9E8CF-43A9-487A-9895-0CAE8EE15816}" srcId="{4E58B92A-2ACA-4103-B871-4847DC1B327B}" destId="{CFB75B33-325D-44A2-87E8-0313557B8BC7}" srcOrd="1" destOrd="0" parTransId="{7CAE5008-D344-4D7F-8AC8-9B293D21F8AC}" sibTransId="{D990D915-6C79-4BB3-9792-5A7F11DDEEF1}"/>
    <dgm:cxn modelId="{3136B0D9-AD12-41B1-9441-763F4F86138C}" type="presOf" srcId="{CFB75B33-325D-44A2-87E8-0313557B8BC7}" destId="{0370A590-C567-4F83-9E08-C1EC209BABEE}" srcOrd="0" destOrd="0" presId="urn:microsoft.com/office/officeart/2005/8/layout/vList2"/>
    <dgm:cxn modelId="{8A7C4893-1C5E-425C-A0F1-1C05E5BDF75D}" type="presOf" srcId="{4E58B92A-2ACA-4103-B871-4847DC1B327B}" destId="{7F166493-2B8D-4A03-A892-F1E013B17740}" srcOrd="0" destOrd="0" presId="urn:microsoft.com/office/officeart/2005/8/layout/vList2"/>
    <dgm:cxn modelId="{C71C0F2E-C418-4BFF-9726-06F02DA1E3FC}" srcId="{4E58B92A-2ACA-4103-B871-4847DC1B327B}" destId="{D6E93A07-C29E-4C4C-A2DA-41359C7DABA7}" srcOrd="2" destOrd="0" parTransId="{40E2ABDC-FE05-4656-9562-0D977A146973}" sibTransId="{117B8B38-FEEA-4271-AD12-E4AB81EEA110}"/>
    <dgm:cxn modelId="{3F356139-C87B-434F-890B-733E8C1A900F}" type="presOf" srcId="{A7F7F8CA-C1C1-4C1F-AE44-040BC4972926}" destId="{A7F1DB7E-2964-440B-8A97-8D1BF70CDA2F}" srcOrd="0" destOrd="0" presId="urn:microsoft.com/office/officeart/2005/8/layout/vList2"/>
    <dgm:cxn modelId="{BE91FB8B-47C4-42A3-867E-75BE8C644CC9}" type="presOf" srcId="{D6E93A07-C29E-4C4C-A2DA-41359C7DABA7}" destId="{C468EC6E-88F9-41B8-97BF-3F537F34B55A}" srcOrd="0" destOrd="0" presId="urn:microsoft.com/office/officeart/2005/8/layout/vList2"/>
    <dgm:cxn modelId="{2AC315E3-8B88-4642-83C3-C49BD944CE16}" type="presParOf" srcId="{7F166493-2B8D-4A03-A892-F1E013B17740}" destId="{A7F1DB7E-2964-440B-8A97-8D1BF70CDA2F}" srcOrd="0" destOrd="0" presId="urn:microsoft.com/office/officeart/2005/8/layout/vList2"/>
    <dgm:cxn modelId="{6A27C2F5-C67A-4CB0-8E10-704F61CECDF6}" type="presParOf" srcId="{7F166493-2B8D-4A03-A892-F1E013B17740}" destId="{D61BF07E-A33A-4D14-B3C7-5F32005E883B}" srcOrd="1" destOrd="0" presId="urn:microsoft.com/office/officeart/2005/8/layout/vList2"/>
    <dgm:cxn modelId="{64808151-B794-4E7A-86C3-49B5865CC877}" type="presParOf" srcId="{7F166493-2B8D-4A03-A892-F1E013B17740}" destId="{0370A590-C567-4F83-9E08-C1EC209BABEE}" srcOrd="2" destOrd="0" presId="urn:microsoft.com/office/officeart/2005/8/layout/vList2"/>
    <dgm:cxn modelId="{C15F960A-E6A0-4C23-937E-2591F0B9C5FD}" type="presParOf" srcId="{7F166493-2B8D-4A03-A892-F1E013B17740}" destId="{56B2B811-AFA2-4DED-A5E2-A244894A8BA0}" srcOrd="3" destOrd="0" presId="urn:microsoft.com/office/officeart/2005/8/layout/vList2"/>
    <dgm:cxn modelId="{00E329F6-A54A-4616-A3E8-AA82D55D74BE}" type="presParOf" srcId="{7F166493-2B8D-4A03-A892-F1E013B17740}" destId="{C468EC6E-88F9-41B8-97BF-3F537F34B55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03404-57D7-41BA-ACFC-2DDF66A1CB6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510305-BC9C-44EE-81C7-874C3204BC39}">
      <dgm:prSet/>
      <dgm:spPr/>
      <dgm:t>
        <a:bodyPr/>
        <a:lstStyle/>
        <a:p>
          <a:pPr rtl="0"/>
          <a:r>
            <a:rPr lang="en-GB" smtClean="0"/>
            <a:t>Assessment information on Qmplus – includes annotated grading criteria and explanation</a:t>
          </a:r>
          <a:endParaRPr lang="en-GB"/>
        </a:p>
      </dgm:t>
    </dgm:pt>
    <dgm:pt modelId="{EF270AC5-2652-4BFF-A1BD-E768CC02A887}" type="parTrans" cxnId="{03000D8A-D9C6-448D-AE7F-B501C2E24A1C}">
      <dgm:prSet/>
      <dgm:spPr/>
      <dgm:t>
        <a:bodyPr/>
        <a:lstStyle/>
        <a:p>
          <a:endParaRPr lang="en-US"/>
        </a:p>
      </dgm:t>
    </dgm:pt>
    <dgm:pt modelId="{3D63CAB8-B723-477E-B45D-0E330B05B1A0}" type="sibTrans" cxnId="{03000D8A-D9C6-448D-AE7F-B501C2E24A1C}">
      <dgm:prSet/>
      <dgm:spPr/>
      <dgm:t>
        <a:bodyPr/>
        <a:lstStyle/>
        <a:p>
          <a:endParaRPr lang="en-US"/>
        </a:p>
      </dgm:t>
    </dgm:pt>
    <dgm:pt modelId="{A87D25D7-AB7A-41F8-BF70-2D0D26C717FC}">
      <dgm:prSet/>
      <dgm:spPr/>
      <dgm:t>
        <a:bodyPr/>
        <a:lstStyle/>
        <a:p>
          <a:pPr rtl="0"/>
          <a:r>
            <a:rPr lang="en-GB" smtClean="0"/>
            <a:t>Annotated exemplars of each assignment</a:t>
          </a:r>
          <a:endParaRPr lang="en-GB"/>
        </a:p>
      </dgm:t>
    </dgm:pt>
    <dgm:pt modelId="{E83483B5-8970-4245-9080-7C30AA278197}" type="parTrans" cxnId="{4C59E646-F263-46EA-9E0F-4E049A2C1652}">
      <dgm:prSet/>
      <dgm:spPr/>
      <dgm:t>
        <a:bodyPr/>
        <a:lstStyle/>
        <a:p>
          <a:endParaRPr lang="en-US"/>
        </a:p>
      </dgm:t>
    </dgm:pt>
    <dgm:pt modelId="{D57BB1B2-D48F-4910-B444-D41A67FC1B77}" type="sibTrans" cxnId="{4C59E646-F263-46EA-9E0F-4E049A2C1652}">
      <dgm:prSet/>
      <dgm:spPr/>
      <dgm:t>
        <a:bodyPr/>
        <a:lstStyle/>
        <a:p>
          <a:endParaRPr lang="en-US"/>
        </a:p>
      </dgm:t>
    </dgm:pt>
    <dgm:pt modelId="{6CFA802A-FC24-4759-838B-188595BB3C62}">
      <dgm:prSet/>
      <dgm:spPr/>
      <dgm:t>
        <a:bodyPr/>
        <a:lstStyle/>
        <a:p>
          <a:pPr rtl="0"/>
          <a:r>
            <a:rPr lang="en-GB" smtClean="0"/>
            <a:t>Module reading list</a:t>
          </a:r>
          <a:endParaRPr lang="en-GB"/>
        </a:p>
      </dgm:t>
    </dgm:pt>
    <dgm:pt modelId="{F5885FE4-4E81-4623-BF2A-5F7B73FAA060}" type="parTrans" cxnId="{63B740DC-1A6F-4FB8-9308-80D5149423CF}">
      <dgm:prSet/>
      <dgm:spPr/>
      <dgm:t>
        <a:bodyPr/>
        <a:lstStyle/>
        <a:p>
          <a:endParaRPr lang="en-US"/>
        </a:p>
      </dgm:t>
    </dgm:pt>
    <dgm:pt modelId="{3E7C7C76-CF7B-4FDF-95B9-DF18BFEE226F}" type="sibTrans" cxnId="{63B740DC-1A6F-4FB8-9308-80D5149423CF}">
      <dgm:prSet/>
      <dgm:spPr/>
      <dgm:t>
        <a:bodyPr/>
        <a:lstStyle/>
        <a:p>
          <a:endParaRPr lang="en-US"/>
        </a:p>
      </dgm:t>
    </dgm:pt>
    <dgm:pt modelId="{98C5EA39-012F-4A03-8B81-77CB5929E35E}">
      <dgm:prSet/>
      <dgm:spPr/>
      <dgm:t>
        <a:bodyPr/>
        <a:lstStyle/>
        <a:p>
          <a:pPr rtl="0"/>
          <a:r>
            <a:rPr lang="en-GB" smtClean="0"/>
            <a:t>E learning Unit can help if you have any difficulties with submission</a:t>
          </a:r>
          <a:endParaRPr lang="en-GB"/>
        </a:p>
      </dgm:t>
    </dgm:pt>
    <dgm:pt modelId="{D67E05BE-0DD4-4C73-8DBD-E885233E7DB6}" type="parTrans" cxnId="{5A299944-A11F-43A9-B7DA-7223B6FE693E}">
      <dgm:prSet/>
      <dgm:spPr/>
      <dgm:t>
        <a:bodyPr/>
        <a:lstStyle/>
        <a:p>
          <a:endParaRPr lang="en-US"/>
        </a:p>
      </dgm:t>
    </dgm:pt>
    <dgm:pt modelId="{880B82AD-CEB9-4277-BF2B-3047DEA3F63D}" type="sibTrans" cxnId="{5A299944-A11F-43A9-B7DA-7223B6FE693E}">
      <dgm:prSet/>
      <dgm:spPr/>
      <dgm:t>
        <a:bodyPr/>
        <a:lstStyle/>
        <a:p>
          <a:endParaRPr lang="en-US"/>
        </a:p>
      </dgm:t>
    </dgm:pt>
    <dgm:pt modelId="{F385F026-F08E-40A5-B7C8-A30195963CF1}" type="pres">
      <dgm:prSet presAssocID="{6B803404-57D7-41BA-ACFC-2DDF66A1CB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D69726-4A82-4612-A7CF-275E61A8441F}" type="pres">
      <dgm:prSet presAssocID="{7A510305-BC9C-44EE-81C7-874C3204BC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23EEA3-1A1B-4F4C-B580-854EB700B209}" type="pres">
      <dgm:prSet presAssocID="{3D63CAB8-B723-477E-B45D-0E330B05B1A0}" presName="sibTrans" presStyleCnt="0"/>
      <dgm:spPr/>
    </dgm:pt>
    <dgm:pt modelId="{BE02B3A8-7324-4EA7-AC0B-88164C5880BC}" type="pres">
      <dgm:prSet presAssocID="{A87D25D7-AB7A-41F8-BF70-2D0D26C717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EB614-1103-4DF7-B1CE-798549F54988}" type="pres">
      <dgm:prSet presAssocID="{D57BB1B2-D48F-4910-B444-D41A67FC1B77}" presName="sibTrans" presStyleCnt="0"/>
      <dgm:spPr/>
    </dgm:pt>
    <dgm:pt modelId="{E1149A58-0A7C-4FA2-81C0-FFBDE36500B0}" type="pres">
      <dgm:prSet presAssocID="{6CFA802A-FC24-4759-838B-188595BB3C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82E3F3-58E6-452D-AF03-849EA4FD968E}" type="pres">
      <dgm:prSet presAssocID="{3E7C7C76-CF7B-4FDF-95B9-DF18BFEE226F}" presName="sibTrans" presStyleCnt="0"/>
      <dgm:spPr/>
    </dgm:pt>
    <dgm:pt modelId="{CBFF517D-D674-42A1-A1F6-29DFD0A65170}" type="pres">
      <dgm:prSet presAssocID="{98C5EA39-012F-4A03-8B81-77CB5929E35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5F1615-3F85-4558-935B-5D5E13F4D1D0}" type="presOf" srcId="{A87D25D7-AB7A-41F8-BF70-2D0D26C717FC}" destId="{BE02B3A8-7324-4EA7-AC0B-88164C5880BC}" srcOrd="0" destOrd="0" presId="urn:microsoft.com/office/officeart/2005/8/layout/default"/>
    <dgm:cxn modelId="{138D40F9-EB27-469F-9F38-37F0E71365E5}" type="presOf" srcId="{6B803404-57D7-41BA-ACFC-2DDF66A1CB67}" destId="{F385F026-F08E-40A5-B7C8-A30195963CF1}" srcOrd="0" destOrd="0" presId="urn:microsoft.com/office/officeart/2005/8/layout/default"/>
    <dgm:cxn modelId="{72A0C792-723C-4987-91E9-FE53C8EAD0C9}" type="presOf" srcId="{6CFA802A-FC24-4759-838B-188595BB3C62}" destId="{E1149A58-0A7C-4FA2-81C0-FFBDE36500B0}" srcOrd="0" destOrd="0" presId="urn:microsoft.com/office/officeart/2005/8/layout/default"/>
    <dgm:cxn modelId="{61C36E5E-2AF7-47DF-8529-F06DF326F509}" type="presOf" srcId="{98C5EA39-012F-4A03-8B81-77CB5929E35E}" destId="{CBFF517D-D674-42A1-A1F6-29DFD0A65170}" srcOrd="0" destOrd="0" presId="urn:microsoft.com/office/officeart/2005/8/layout/default"/>
    <dgm:cxn modelId="{34E7A178-5E84-4081-B362-8BE4466D1EEE}" type="presOf" srcId="{7A510305-BC9C-44EE-81C7-874C3204BC39}" destId="{71D69726-4A82-4612-A7CF-275E61A8441F}" srcOrd="0" destOrd="0" presId="urn:microsoft.com/office/officeart/2005/8/layout/default"/>
    <dgm:cxn modelId="{5A299944-A11F-43A9-B7DA-7223B6FE693E}" srcId="{6B803404-57D7-41BA-ACFC-2DDF66A1CB67}" destId="{98C5EA39-012F-4A03-8B81-77CB5929E35E}" srcOrd="3" destOrd="0" parTransId="{D67E05BE-0DD4-4C73-8DBD-E885233E7DB6}" sibTransId="{880B82AD-CEB9-4277-BF2B-3047DEA3F63D}"/>
    <dgm:cxn modelId="{63B740DC-1A6F-4FB8-9308-80D5149423CF}" srcId="{6B803404-57D7-41BA-ACFC-2DDF66A1CB67}" destId="{6CFA802A-FC24-4759-838B-188595BB3C62}" srcOrd="2" destOrd="0" parTransId="{F5885FE4-4E81-4623-BF2A-5F7B73FAA060}" sibTransId="{3E7C7C76-CF7B-4FDF-95B9-DF18BFEE226F}"/>
    <dgm:cxn modelId="{03000D8A-D9C6-448D-AE7F-B501C2E24A1C}" srcId="{6B803404-57D7-41BA-ACFC-2DDF66A1CB67}" destId="{7A510305-BC9C-44EE-81C7-874C3204BC39}" srcOrd="0" destOrd="0" parTransId="{EF270AC5-2652-4BFF-A1BD-E768CC02A887}" sibTransId="{3D63CAB8-B723-477E-B45D-0E330B05B1A0}"/>
    <dgm:cxn modelId="{4C59E646-F263-46EA-9E0F-4E049A2C1652}" srcId="{6B803404-57D7-41BA-ACFC-2DDF66A1CB67}" destId="{A87D25D7-AB7A-41F8-BF70-2D0D26C717FC}" srcOrd="1" destOrd="0" parTransId="{E83483B5-8970-4245-9080-7C30AA278197}" sibTransId="{D57BB1B2-D48F-4910-B444-D41A67FC1B77}"/>
    <dgm:cxn modelId="{0D36B3EE-24A1-4D47-89E6-E1182E6942EA}" type="presParOf" srcId="{F385F026-F08E-40A5-B7C8-A30195963CF1}" destId="{71D69726-4A82-4612-A7CF-275E61A8441F}" srcOrd="0" destOrd="0" presId="urn:microsoft.com/office/officeart/2005/8/layout/default"/>
    <dgm:cxn modelId="{EDEFD345-F59D-4A20-970B-22C1E3C94B7C}" type="presParOf" srcId="{F385F026-F08E-40A5-B7C8-A30195963CF1}" destId="{9623EEA3-1A1B-4F4C-B580-854EB700B209}" srcOrd="1" destOrd="0" presId="urn:microsoft.com/office/officeart/2005/8/layout/default"/>
    <dgm:cxn modelId="{89CED13F-12B3-495D-81BA-E96FB776173A}" type="presParOf" srcId="{F385F026-F08E-40A5-B7C8-A30195963CF1}" destId="{BE02B3A8-7324-4EA7-AC0B-88164C5880BC}" srcOrd="2" destOrd="0" presId="urn:microsoft.com/office/officeart/2005/8/layout/default"/>
    <dgm:cxn modelId="{E1170E3B-3CFD-468B-A452-7D74A6763F9A}" type="presParOf" srcId="{F385F026-F08E-40A5-B7C8-A30195963CF1}" destId="{27AEB614-1103-4DF7-B1CE-798549F54988}" srcOrd="3" destOrd="0" presId="urn:microsoft.com/office/officeart/2005/8/layout/default"/>
    <dgm:cxn modelId="{BE4AFCBB-24A8-488F-A686-BCA9A267A74E}" type="presParOf" srcId="{F385F026-F08E-40A5-B7C8-A30195963CF1}" destId="{E1149A58-0A7C-4FA2-81C0-FFBDE36500B0}" srcOrd="4" destOrd="0" presId="urn:microsoft.com/office/officeart/2005/8/layout/default"/>
    <dgm:cxn modelId="{0FDF8992-DDB3-43A4-9A35-6DB85F0F63C6}" type="presParOf" srcId="{F385F026-F08E-40A5-B7C8-A30195963CF1}" destId="{A682E3F3-58E6-452D-AF03-849EA4FD968E}" srcOrd="5" destOrd="0" presId="urn:microsoft.com/office/officeart/2005/8/layout/default"/>
    <dgm:cxn modelId="{81100FC2-1B59-4F0D-BF67-27E8810BC02F}" type="presParOf" srcId="{F385F026-F08E-40A5-B7C8-A30195963CF1}" destId="{CBFF517D-D674-42A1-A1F6-29DFD0A6517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2261B-C75C-401A-8D3E-B40EDDE26C4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B6400-7E1E-43EE-9220-85F27FC1DD58}">
      <dgm:prSet/>
      <dgm:spPr/>
      <dgm:t>
        <a:bodyPr/>
        <a:lstStyle/>
        <a:p>
          <a:pPr rtl="0"/>
          <a:r>
            <a:rPr lang="en-GB" dirty="0" smtClean="0"/>
            <a:t>Please complete the google form on </a:t>
          </a:r>
          <a:r>
            <a:rPr lang="en-GB" dirty="0" err="1" smtClean="0"/>
            <a:t>QMplus</a:t>
          </a:r>
          <a:r>
            <a:rPr lang="en-GB" dirty="0" smtClean="0"/>
            <a:t> by 14 </a:t>
          </a:r>
          <a:r>
            <a:rPr lang="en-GB" dirty="0" smtClean="0"/>
            <a:t>February (link on </a:t>
          </a:r>
          <a:r>
            <a:rPr lang="en-GB" dirty="0" err="1" smtClean="0"/>
            <a:t>Qmplus</a:t>
          </a:r>
          <a:r>
            <a:rPr lang="en-GB" dirty="0" smtClean="0"/>
            <a:t>)</a:t>
          </a:r>
          <a:endParaRPr lang="en-GB" dirty="0"/>
        </a:p>
      </dgm:t>
    </dgm:pt>
    <dgm:pt modelId="{278CA378-D8DF-4076-BA7F-51356FEEC797}" type="parTrans" cxnId="{420E8D5E-A372-4A99-9FD9-446C59814AB4}">
      <dgm:prSet/>
      <dgm:spPr/>
      <dgm:t>
        <a:bodyPr/>
        <a:lstStyle/>
        <a:p>
          <a:endParaRPr lang="en-US"/>
        </a:p>
      </dgm:t>
    </dgm:pt>
    <dgm:pt modelId="{40B522E9-10FD-41D9-8AD4-DB0F03E45D08}" type="sibTrans" cxnId="{420E8D5E-A372-4A99-9FD9-446C59814AB4}">
      <dgm:prSet/>
      <dgm:spPr/>
      <dgm:t>
        <a:bodyPr/>
        <a:lstStyle/>
        <a:p>
          <a:endParaRPr lang="en-US"/>
        </a:p>
      </dgm:t>
    </dgm:pt>
    <dgm:pt modelId="{1A5B23D8-A2A1-4668-92F9-69C130657BDC}">
      <dgm:prSet/>
      <dgm:spPr/>
      <dgm:t>
        <a:bodyPr/>
        <a:lstStyle/>
        <a:p>
          <a:pPr rtl="0"/>
          <a:r>
            <a:rPr lang="en-GB" smtClean="0"/>
            <a:t>Choose your preferred slots (you will be asked to pick 3 options)</a:t>
          </a:r>
          <a:endParaRPr lang="en-GB"/>
        </a:p>
      </dgm:t>
    </dgm:pt>
    <dgm:pt modelId="{35A16950-35D4-41F0-A156-380D3C2D08F7}" type="parTrans" cxnId="{0EFA4AE7-A4C8-49B1-A604-883433ADB07A}">
      <dgm:prSet/>
      <dgm:spPr/>
      <dgm:t>
        <a:bodyPr/>
        <a:lstStyle/>
        <a:p>
          <a:endParaRPr lang="en-US"/>
        </a:p>
      </dgm:t>
    </dgm:pt>
    <dgm:pt modelId="{2A0FF626-6613-402A-BD56-B46CACA72D96}" type="sibTrans" cxnId="{0EFA4AE7-A4C8-49B1-A604-883433ADB07A}">
      <dgm:prSet/>
      <dgm:spPr/>
      <dgm:t>
        <a:bodyPr/>
        <a:lstStyle/>
        <a:p>
          <a:endParaRPr lang="en-US"/>
        </a:p>
      </dgm:t>
    </dgm:pt>
    <dgm:pt modelId="{34454663-52C9-47DB-A6CE-BF0ED9C94391}">
      <dgm:prSet/>
      <dgm:spPr/>
      <dgm:t>
        <a:bodyPr/>
        <a:lstStyle/>
        <a:p>
          <a:pPr rtl="0"/>
          <a:r>
            <a:rPr lang="en-GB" smtClean="0"/>
            <a:t>Let us know if you would like to be filmed or not</a:t>
          </a:r>
          <a:endParaRPr lang="en-GB"/>
        </a:p>
      </dgm:t>
    </dgm:pt>
    <dgm:pt modelId="{DFFF0874-3F9E-48BC-A95E-BD9E27568866}" type="parTrans" cxnId="{675D0187-4554-42BD-A28D-2985A554D656}">
      <dgm:prSet/>
      <dgm:spPr/>
      <dgm:t>
        <a:bodyPr/>
        <a:lstStyle/>
        <a:p>
          <a:endParaRPr lang="en-US"/>
        </a:p>
      </dgm:t>
    </dgm:pt>
    <dgm:pt modelId="{751AE99A-CBB5-403E-BE38-69F019679350}" type="sibTrans" cxnId="{675D0187-4554-42BD-A28D-2985A554D656}">
      <dgm:prSet/>
      <dgm:spPr/>
      <dgm:t>
        <a:bodyPr/>
        <a:lstStyle/>
        <a:p>
          <a:endParaRPr lang="en-US"/>
        </a:p>
      </dgm:t>
    </dgm:pt>
    <dgm:pt modelId="{5E23E2A4-A968-47B8-8843-9CD583965ACB}">
      <dgm:prSet/>
      <dgm:spPr/>
      <dgm:t>
        <a:bodyPr/>
        <a:lstStyle/>
        <a:p>
          <a:pPr rtl="0"/>
          <a:r>
            <a:rPr lang="en-GB" smtClean="0"/>
            <a:t>Example videos of microteaching on QMplus</a:t>
          </a:r>
          <a:endParaRPr lang="en-GB"/>
        </a:p>
      </dgm:t>
    </dgm:pt>
    <dgm:pt modelId="{CA67C01A-45F5-49C2-AA04-7750F620BA29}" type="parTrans" cxnId="{1807FDFC-8A26-4937-BBAC-F4C5E05B9EBB}">
      <dgm:prSet/>
      <dgm:spPr/>
      <dgm:t>
        <a:bodyPr/>
        <a:lstStyle/>
        <a:p>
          <a:endParaRPr lang="en-US"/>
        </a:p>
      </dgm:t>
    </dgm:pt>
    <dgm:pt modelId="{51480643-F965-4D5E-B2A5-95F24AA176A1}" type="sibTrans" cxnId="{1807FDFC-8A26-4937-BBAC-F4C5E05B9EBB}">
      <dgm:prSet/>
      <dgm:spPr/>
      <dgm:t>
        <a:bodyPr/>
        <a:lstStyle/>
        <a:p>
          <a:endParaRPr lang="en-US"/>
        </a:p>
      </dgm:t>
    </dgm:pt>
    <dgm:pt modelId="{2B999EE5-29C9-4B16-B4E1-687340D68B04}" type="pres">
      <dgm:prSet presAssocID="{D2C2261B-C75C-401A-8D3E-B40EDDE26C4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9D7876-233E-4F1E-8662-92DB088A9159}" type="pres">
      <dgm:prSet presAssocID="{D2C2261B-C75C-401A-8D3E-B40EDDE26C44}" presName="arrow" presStyleLbl="bgShp" presStyleIdx="0" presStyleCnt="1"/>
      <dgm:spPr/>
    </dgm:pt>
    <dgm:pt modelId="{CB4D396C-713A-4B89-A4F8-093DE920201A}" type="pres">
      <dgm:prSet presAssocID="{D2C2261B-C75C-401A-8D3E-B40EDDE26C44}" presName="linearProcess" presStyleCnt="0"/>
      <dgm:spPr/>
    </dgm:pt>
    <dgm:pt modelId="{EA23FF68-7A8C-489D-879E-69EC8BD388F1}" type="pres">
      <dgm:prSet presAssocID="{C8EB6400-7E1E-43EE-9220-85F27FC1DD5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5E102-5305-45D3-B1E0-4F3FF5B3CCBF}" type="pres">
      <dgm:prSet presAssocID="{40B522E9-10FD-41D9-8AD4-DB0F03E45D08}" presName="sibTrans" presStyleCnt="0"/>
      <dgm:spPr/>
    </dgm:pt>
    <dgm:pt modelId="{8D12272B-4150-4EAE-9741-5B0B88ACE876}" type="pres">
      <dgm:prSet presAssocID="{1A5B23D8-A2A1-4668-92F9-69C130657BD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2CEE7-79DC-4F2C-9B8B-5679F6E6C818}" type="pres">
      <dgm:prSet presAssocID="{2A0FF626-6613-402A-BD56-B46CACA72D96}" presName="sibTrans" presStyleCnt="0"/>
      <dgm:spPr/>
    </dgm:pt>
    <dgm:pt modelId="{F796E976-5469-4E74-B920-B40E507B0704}" type="pres">
      <dgm:prSet presAssocID="{34454663-52C9-47DB-A6CE-BF0ED9C9439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0B183-0FA7-468E-B2D6-6368F17EBD7B}" type="pres">
      <dgm:prSet presAssocID="{751AE99A-CBB5-403E-BE38-69F019679350}" presName="sibTrans" presStyleCnt="0"/>
      <dgm:spPr/>
    </dgm:pt>
    <dgm:pt modelId="{08C04EDE-550A-4367-8A4B-C7F7B8BDB950}" type="pres">
      <dgm:prSet presAssocID="{5E23E2A4-A968-47B8-8843-9CD583965AC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367862-F504-4AD9-81C5-86989AB001EB}" type="presOf" srcId="{C8EB6400-7E1E-43EE-9220-85F27FC1DD58}" destId="{EA23FF68-7A8C-489D-879E-69EC8BD388F1}" srcOrd="0" destOrd="0" presId="urn:microsoft.com/office/officeart/2005/8/layout/hProcess9"/>
    <dgm:cxn modelId="{A6FF4058-97F9-4245-ADB7-2082D438E1B3}" type="presOf" srcId="{34454663-52C9-47DB-A6CE-BF0ED9C94391}" destId="{F796E976-5469-4E74-B920-B40E507B0704}" srcOrd="0" destOrd="0" presId="urn:microsoft.com/office/officeart/2005/8/layout/hProcess9"/>
    <dgm:cxn modelId="{0EFA4AE7-A4C8-49B1-A604-883433ADB07A}" srcId="{D2C2261B-C75C-401A-8D3E-B40EDDE26C44}" destId="{1A5B23D8-A2A1-4668-92F9-69C130657BDC}" srcOrd="1" destOrd="0" parTransId="{35A16950-35D4-41F0-A156-380D3C2D08F7}" sibTransId="{2A0FF626-6613-402A-BD56-B46CACA72D96}"/>
    <dgm:cxn modelId="{420E8D5E-A372-4A99-9FD9-446C59814AB4}" srcId="{D2C2261B-C75C-401A-8D3E-B40EDDE26C44}" destId="{C8EB6400-7E1E-43EE-9220-85F27FC1DD58}" srcOrd="0" destOrd="0" parTransId="{278CA378-D8DF-4076-BA7F-51356FEEC797}" sibTransId="{40B522E9-10FD-41D9-8AD4-DB0F03E45D08}"/>
    <dgm:cxn modelId="{89E952D6-6D84-4565-A15F-ED207DFAF394}" type="presOf" srcId="{1A5B23D8-A2A1-4668-92F9-69C130657BDC}" destId="{8D12272B-4150-4EAE-9741-5B0B88ACE876}" srcOrd="0" destOrd="0" presId="urn:microsoft.com/office/officeart/2005/8/layout/hProcess9"/>
    <dgm:cxn modelId="{1807FDFC-8A26-4937-BBAC-F4C5E05B9EBB}" srcId="{D2C2261B-C75C-401A-8D3E-B40EDDE26C44}" destId="{5E23E2A4-A968-47B8-8843-9CD583965ACB}" srcOrd="3" destOrd="0" parTransId="{CA67C01A-45F5-49C2-AA04-7750F620BA29}" sibTransId="{51480643-F965-4D5E-B2A5-95F24AA176A1}"/>
    <dgm:cxn modelId="{675D0187-4554-42BD-A28D-2985A554D656}" srcId="{D2C2261B-C75C-401A-8D3E-B40EDDE26C44}" destId="{34454663-52C9-47DB-A6CE-BF0ED9C94391}" srcOrd="2" destOrd="0" parTransId="{DFFF0874-3F9E-48BC-A95E-BD9E27568866}" sibTransId="{751AE99A-CBB5-403E-BE38-69F019679350}"/>
    <dgm:cxn modelId="{D3254354-C88A-4DE4-9EB3-AE21A51AF46E}" type="presOf" srcId="{D2C2261B-C75C-401A-8D3E-B40EDDE26C44}" destId="{2B999EE5-29C9-4B16-B4E1-687340D68B04}" srcOrd="0" destOrd="0" presId="urn:microsoft.com/office/officeart/2005/8/layout/hProcess9"/>
    <dgm:cxn modelId="{A53B3D15-630B-4DD6-9E7A-EAB31200F046}" type="presOf" srcId="{5E23E2A4-A968-47B8-8843-9CD583965ACB}" destId="{08C04EDE-550A-4367-8A4B-C7F7B8BDB950}" srcOrd="0" destOrd="0" presId="urn:microsoft.com/office/officeart/2005/8/layout/hProcess9"/>
    <dgm:cxn modelId="{80889DE1-175A-40C9-A76D-81309D522D3E}" type="presParOf" srcId="{2B999EE5-29C9-4B16-B4E1-687340D68B04}" destId="{429D7876-233E-4F1E-8662-92DB088A9159}" srcOrd="0" destOrd="0" presId="urn:microsoft.com/office/officeart/2005/8/layout/hProcess9"/>
    <dgm:cxn modelId="{FF8A8EC9-E5DE-4FC6-97BF-C6481220D469}" type="presParOf" srcId="{2B999EE5-29C9-4B16-B4E1-687340D68B04}" destId="{CB4D396C-713A-4B89-A4F8-093DE920201A}" srcOrd="1" destOrd="0" presId="urn:microsoft.com/office/officeart/2005/8/layout/hProcess9"/>
    <dgm:cxn modelId="{DB717F02-7AC6-4032-8841-0319C2063005}" type="presParOf" srcId="{CB4D396C-713A-4B89-A4F8-093DE920201A}" destId="{EA23FF68-7A8C-489D-879E-69EC8BD388F1}" srcOrd="0" destOrd="0" presId="urn:microsoft.com/office/officeart/2005/8/layout/hProcess9"/>
    <dgm:cxn modelId="{21055AE9-F73D-459C-9599-BF708B4440CD}" type="presParOf" srcId="{CB4D396C-713A-4B89-A4F8-093DE920201A}" destId="{53A5E102-5305-45D3-B1E0-4F3FF5B3CCBF}" srcOrd="1" destOrd="0" presId="urn:microsoft.com/office/officeart/2005/8/layout/hProcess9"/>
    <dgm:cxn modelId="{BC82BAE5-819E-4BA7-9A08-4769B62E9632}" type="presParOf" srcId="{CB4D396C-713A-4B89-A4F8-093DE920201A}" destId="{8D12272B-4150-4EAE-9741-5B0B88ACE876}" srcOrd="2" destOrd="0" presId="urn:microsoft.com/office/officeart/2005/8/layout/hProcess9"/>
    <dgm:cxn modelId="{B86AC214-D1E3-4C84-A7A7-B7F04B4EBA4C}" type="presParOf" srcId="{CB4D396C-713A-4B89-A4F8-093DE920201A}" destId="{B212CEE7-79DC-4F2C-9B8B-5679F6E6C818}" srcOrd="3" destOrd="0" presId="urn:microsoft.com/office/officeart/2005/8/layout/hProcess9"/>
    <dgm:cxn modelId="{3A59FDA5-3FF0-4CDE-8836-50C655067D6D}" type="presParOf" srcId="{CB4D396C-713A-4B89-A4F8-093DE920201A}" destId="{F796E976-5469-4E74-B920-B40E507B0704}" srcOrd="4" destOrd="0" presId="urn:microsoft.com/office/officeart/2005/8/layout/hProcess9"/>
    <dgm:cxn modelId="{0E48DEC7-14E1-475B-A87B-D62E73C7B525}" type="presParOf" srcId="{CB4D396C-713A-4B89-A4F8-093DE920201A}" destId="{4E40B183-0FA7-468E-B2D6-6368F17EBD7B}" srcOrd="5" destOrd="0" presId="urn:microsoft.com/office/officeart/2005/8/layout/hProcess9"/>
    <dgm:cxn modelId="{5E4FE3B7-45ED-49F2-9284-C38BAF8D5EDF}" type="presParOf" srcId="{CB4D396C-713A-4B89-A4F8-093DE920201A}" destId="{08C04EDE-550A-4367-8A4B-C7F7B8BDB95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BE6AFB-7AC7-4417-81BE-AEC6DF87AE4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EAF21D-2950-48C3-89F1-44F4D4C6B161}">
      <dgm:prSet/>
      <dgm:spPr/>
      <dgm:t>
        <a:bodyPr/>
        <a:lstStyle/>
        <a:p>
          <a:pPr rtl="0"/>
          <a:r>
            <a:rPr lang="en-GB" smtClean="0"/>
            <a:t>Microteaching – although it’s not marked, you cannot pass the module without completing the microteaching as the second assignment is a reflection on the microteaching session</a:t>
          </a:r>
          <a:endParaRPr lang="en-GB"/>
        </a:p>
      </dgm:t>
    </dgm:pt>
    <dgm:pt modelId="{E4718482-B191-4903-A4CB-13CC42A550C5}" type="parTrans" cxnId="{EB0EC50E-0D1C-4185-999F-BACD927526F4}">
      <dgm:prSet/>
      <dgm:spPr/>
      <dgm:t>
        <a:bodyPr/>
        <a:lstStyle/>
        <a:p>
          <a:endParaRPr lang="en-US"/>
        </a:p>
      </dgm:t>
    </dgm:pt>
    <dgm:pt modelId="{155E73EB-D2F9-456D-8CBD-B4D970A6BE1B}" type="sibTrans" cxnId="{EB0EC50E-0D1C-4185-999F-BACD927526F4}">
      <dgm:prSet/>
      <dgm:spPr/>
      <dgm:t>
        <a:bodyPr/>
        <a:lstStyle/>
        <a:p>
          <a:endParaRPr lang="en-US"/>
        </a:p>
      </dgm:t>
    </dgm:pt>
    <dgm:pt modelId="{D90DE0EC-59EA-468D-8F8C-43DB38417D50}">
      <dgm:prSet/>
      <dgm:spPr/>
      <dgm:t>
        <a:bodyPr/>
        <a:lstStyle/>
        <a:p>
          <a:pPr rtl="0"/>
          <a:r>
            <a:rPr lang="en-GB" dirty="0" smtClean="0"/>
            <a:t>Attendance – please attend your assigned seminar/webinar group</a:t>
          </a:r>
          <a:endParaRPr lang="en-GB" dirty="0"/>
        </a:p>
      </dgm:t>
    </dgm:pt>
    <dgm:pt modelId="{8B436D53-A7A7-4880-9E58-88F18DC68787}" type="parTrans" cxnId="{0991AC7D-E549-42F8-B5BE-8E574FAE9BC7}">
      <dgm:prSet/>
      <dgm:spPr/>
      <dgm:t>
        <a:bodyPr/>
        <a:lstStyle/>
        <a:p>
          <a:endParaRPr lang="en-US"/>
        </a:p>
      </dgm:t>
    </dgm:pt>
    <dgm:pt modelId="{EEEE1D52-E6D9-4834-BA7F-94F63965BF7B}" type="sibTrans" cxnId="{0991AC7D-E549-42F8-B5BE-8E574FAE9BC7}">
      <dgm:prSet/>
      <dgm:spPr/>
      <dgm:t>
        <a:bodyPr/>
        <a:lstStyle/>
        <a:p>
          <a:endParaRPr lang="en-US"/>
        </a:p>
      </dgm:t>
    </dgm:pt>
    <dgm:pt modelId="{30A52D22-1613-4396-9B1F-E35E328E3634}">
      <dgm:prSet/>
      <dgm:spPr/>
      <dgm:t>
        <a:bodyPr/>
        <a:lstStyle/>
        <a:p>
          <a:pPr rtl="0"/>
          <a:r>
            <a:rPr lang="en-GB" smtClean="0"/>
            <a:t>If you need to miss a session due to illness or other circumstances please let us know</a:t>
          </a:r>
          <a:endParaRPr lang="en-GB"/>
        </a:p>
      </dgm:t>
    </dgm:pt>
    <dgm:pt modelId="{6BEA1748-9362-4AF3-ABF8-85989FA47A6C}" type="parTrans" cxnId="{1F33FCD0-12E4-4C64-B8B1-8C9DEC7DB22A}">
      <dgm:prSet/>
      <dgm:spPr/>
      <dgm:t>
        <a:bodyPr/>
        <a:lstStyle/>
        <a:p>
          <a:endParaRPr lang="en-US"/>
        </a:p>
      </dgm:t>
    </dgm:pt>
    <dgm:pt modelId="{34C638B3-A7CC-4C9D-81D6-C0D1F32E374C}" type="sibTrans" cxnId="{1F33FCD0-12E4-4C64-B8B1-8C9DEC7DB22A}">
      <dgm:prSet/>
      <dgm:spPr/>
      <dgm:t>
        <a:bodyPr/>
        <a:lstStyle/>
        <a:p>
          <a:endParaRPr lang="en-US"/>
        </a:p>
      </dgm:t>
    </dgm:pt>
    <dgm:pt modelId="{1C8BAAD9-F8A8-45D6-A4A0-1309DBA58BFD}">
      <dgm:prSet/>
      <dgm:spPr/>
      <dgm:t>
        <a:bodyPr/>
        <a:lstStyle/>
        <a:p>
          <a:pPr rtl="0"/>
          <a:endParaRPr lang="en-GB" dirty="0"/>
        </a:p>
      </dgm:t>
    </dgm:pt>
    <dgm:pt modelId="{B7AE1873-71DF-418E-A2C3-EDB32BBAD395}" type="parTrans" cxnId="{25065D6F-75CA-49C2-A498-0E4DB9099425}">
      <dgm:prSet/>
      <dgm:spPr/>
      <dgm:t>
        <a:bodyPr/>
        <a:lstStyle/>
        <a:p>
          <a:endParaRPr lang="en-US"/>
        </a:p>
      </dgm:t>
    </dgm:pt>
    <dgm:pt modelId="{6FAB5F82-4FFF-43B1-AF34-1700C07BBABB}" type="sibTrans" cxnId="{25065D6F-75CA-49C2-A498-0E4DB9099425}">
      <dgm:prSet/>
      <dgm:spPr/>
      <dgm:t>
        <a:bodyPr/>
        <a:lstStyle/>
        <a:p>
          <a:endParaRPr lang="en-US"/>
        </a:p>
      </dgm:t>
    </dgm:pt>
    <dgm:pt modelId="{00047457-81A9-4A76-A9B2-753F9E9E99E1}" type="pres">
      <dgm:prSet presAssocID="{E7BE6AFB-7AC7-4417-81BE-AEC6DF87AE4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0F17BD-270F-48F2-B61A-849DF6318BD3}" type="pres">
      <dgm:prSet presAssocID="{EDEAF21D-2950-48C3-89F1-44F4D4C6B161}" presName="thickLine" presStyleLbl="alignNode1" presStyleIdx="0" presStyleCnt="4"/>
      <dgm:spPr/>
    </dgm:pt>
    <dgm:pt modelId="{8546418C-BDB6-4F5A-993D-8C4CF26C2402}" type="pres">
      <dgm:prSet presAssocID="{EDEAF21D-2950-48C3-89F1-44F4D4C6B161}" presName="horz1" presStyleCnt="0"/>
      <dgm:spPr/>
    </dgm:pt>
    <dgm:pt modelId="{E264C727-473F-495F-B447-7D70C5DA08E9}" type="pres">
      <dgm:prSet presAssocID="{EDEAF21D-2950-48C3-89F1-44F4D4C6B161}" presName="tx1" presStyleLbl="revTx" presStyleIdx="0" presStyleCnt="4"/>
      <dgm:spPr/>
      <dgm:t>
        <a:bodyPr/>
        <a:lstStyle/>
        <a:p>
          <a:endParaRPr lang="en-US"/>
        </a:p>
      </dgm:t>
    </dgm:pt>
    <dgm:pt modelId="{A5B6589E-7C2A-47ED-A754-30F27FCE0016}" type="pres">
      <dgm:prSet presAssocID="{EDEAF21D-2950-48C3-89F1-44F4D4C6B161}" presName="vert1" presStyleCnt="0"/>
      <dgm:spPr/>
    </dgm:pt>
    <dgm:pt modelId="{4F2F5CD0-D708-44E9-BFCA-7BDDDD701E59}" type="pres">
      <dgm:prSet presAssocID="{D90DE0EC-59EA-468D-8F8C-43DB38417D50}" presName="thickLine" presStyleLbl="alignNode1" presStyleIdx="1" presStyleCnt="4"/>
      <dgm:spPr/>
    </dgm:pt>
    <dgm:pt modelId="{C89CA979-2009-4C62-945F-BD0950997DE6}" type="pres">
      <dgm:prSet presAssocID="{D90DE0EC-59EA-468D-8F8C-43DB38417D50}" presName="horz1" presStyleCnt="0"/>
      <dgm:spPr/>
    </dgm:pt>
    <dgm:pt modelId="{5FFB2717-7189-420E-90F0-20517AA2B43E}" type="pres">
      <dgm:prSet presAssocID="{D90DE0EC-59EA-468D-8F8C-43DB38417D50}" presName="tx1" presStyleLbl="revTx" presStyleIdx="1" presStyleCnt="4"/>
      <dgm:spPr/>
      <dgm:t>
        <a:bodyPr/>
        <a:lstStyle/>
        <a:p>
          <a:endParaRPr lang="en-US"/>
        </a:p>
      </dgm:t>
    </dgm:pt>
    <dgm:pt modelId="{2112FB69-CA15-4FED-B73B-5FF82FA3405C}" type="pres">
      <dgm:prSet presAssocID="{D90DE0EC-59EA-468D-8F8C-43DB38417D50}" presName="vert1" presStyleCnt="0"/>
      <dgm:spPr/>
    </dgm:pt>
    <dgm:pt modelId="{B2F2DF27-367B-433B-8FD2-DB152A56B60B}" type="pres">
      <dgm:prSet presAssocID="{30A52D22-1613-4396-9B1F-E35E328E3634}" presName="thickLine" presStyleLbl="alignNode1" presStyleIdx="2" presStyleCnt="4"/>
      <dgm:spPr/>
    </dgm:pt>
    <dgm:pt modelId="{13311202-FCF3-471A-AF37-50476D822177}" type="pres">
      <dgm:prSet presAssocID="{30A52D22-1613-4396-9B1F-E35E328E3634}" presName="horz1" presStyleCnt="0"/>
      <dgm:spPr/>
    </dgm:pt>
    <dgm:pt modelId="{F88C4C7F-0838-499B-8634-F8DCD8C9EC54}" type="pres">
      <dgm:prSet presAssocID="{30A52D22-1613-4396-9B1F-E35E328E3634}" presName="tx1" presStyleLbl="revTx" presStyleIdx="2" presStyleCnt="4"/>
      <dgm:spPr/>
      <dgm:t>
        <a:bodyPr/>
        <a:lstStyle/>
        <a:p>
          <a:endParaRPr lang="en-US"/>
        </a:p>
      </dgm:t>
    </dgm:pt>
    <dgm:pt modelId="{6B4E3FA4-10F5-490D-9226-608672864414}" type="pres">
      <dgm:prSet presAssocID="{30A52D22-1613-4396-9B1F-E35E328E3634}" presName="vert1" presStyleCnt="0"/>
      <dgm:spPr/>
    </dgm:pt>
    <dgm:pt modelId="{C67C36BD-1032-415E-BD23-090D54587872}" type="pres">
      <dgm:prSet presAssocID="{1C8BAAD9-F8A8-45D6-A4A0-1309DBA58BFD}" presName="thickLine" presStyleLbl="alignNode1" presStyleIdx="3" presStyleCnt="4"/>
      <dgm:spPr/>
    </dgm:pt>
    <dgm:pt modelId="{0360C699-C73E-4DC2-ADE4-91F216A53F1E}" type="pres">
      <dgm:prSet presAssocID="{1C8BAAD9-F8A8-45D6-A4A0-1309DBA58BFD}" presName="horz1" presStyleCnt="0"/>
      <dgm:spPr/>
    </dgm:pt>
    <dgm:pt modelId="{D45075D4-BB31-4C12-8D4F-BD2E294F5D6F}" type="pres">
      <dgm:prSet presAssocID="{1C8BAAD9-F8A8-45D6-A4A0-1309DBA58BFD}" presName="tx1" presStyleLbl="revTx" presStyleIdx="3" presStyleCnt="4"/>
      <dgm:spPr/>
      <dgm:t>
        <a:bodyPr/>
        <a:lstStyle/>
        <a:p>
          <a:endParaRPr lang="en-US"/>
        </a:p>
      </dgm:t>
    </dgm:pt>
    <dgm:pt modelId="{E40012B3-C38F-4CEC-B105-56A0653583DC}" type="pres">
      <dgm:prSet presAssocID="{1C8BAAD9-F8A8-45D6-A4A0-1309DBA58BFD}" presName="vert1" presStyleCnt="0"/>
      <dgm:spPr/>
    </dgm:pt>
  </dgm:ptLst>
  <dgm:cxnLst>
    <dgm:cxn modelId="{FC637255-7B40-4C6C-A50B-7C902230C225}" type="presOf" srcId="{D90DE0EC-59EA-468D-8F8C-43DB38417D50}" destId="{5FFB2717-7189-420E-90F0-20517AA2B43E}" srcOrd="0" destOrd="0" presId="urn:microsoft.com/office/officeart/2008/layout/LinedList"/>
    <dgm:cxn modelId="{0F2BC5D6-4033-497A-92D7-E07FCF2042D1}" type="presOf" srcId="{30A52D22-1613-4396-9B1F-E35E328E3634}" destId="{F88C4C7F-0838-499B-8634-F8DCD8C9EC54}" srcOrd="0" destOrd="0" presId="urn:microsoft.com/office/officeart/2008/layout/LinedList"/>
    <dgm:cxn modelId="{6CA8BD39-B05F-4FB5-852F-A97481829EF4}" type="presOf" srcId="{EDEAF21D-2950-48C3-89F1-44F4D4C6B161}" destId="{E264C727-473F-495F-B447-7D70C5DA08E9}" srcOrd="0" destOrd="0" presId="urn:microsoft.com/office/officeart/2008/layout/LinedList"/>
    <dgm:cxn modelId="{1F33FCD0-12E4-4C64-B8B1-8C9DEC7DB22A}" srcId="{E7BE6AFB-7AC7-4417-81BE-AEC6DF87AE45}" destId="{30A52D22-1613-4396-9B1F-E35E328E3634}" srcOrd="2" destOrd="0" parTransId="{6BEA1748-9362-4AF3-ABF8-85989FA47A6C}" sibTransId="{34C638B3-A7CC-4C9D-81D6-C0D1F32E374C}"/>
    <dgm:cxn modelId="{73AC44C9-8B3E-4B4F-B670-A50BF9029399}" type="presOf" srcId="{1C8BAAD9-F8A8-45D6-A4A0-1309DBA58BFD}" destId="{D45075D4-BB31-4C12-8D4F-BD2E294F5D6F}" srcOrd="0" destOrd="0" presId="urn:microsoft.com/office/officeart/2008/layout/LinedList"/>
    <dgm:cxn modelId="{0991AC7D-E549-42F8-B5BE-8E574FAE9BC7}" srcId="{E7BE6AFB-7AC7-4417-81BE-AEC6DF87AE45}" destId="{D90DE0EC-59EA-468D-8F8C-43DB38417D50}" srcOrd="1" destOrd="0" parTransId="{8B436D53-A7A7-4880-9E58-88F18DC68787}" sibTransId="{EEEE1D52-E6D9-4834-BA7F-94F63965BF7B}"/>
    <dgm:cxn modelId="{EB0EC50E-0D1C-4185-999F-BACD927526F4}" srcId="{E7BE6AFB-7AC7-4417-81BE-AEC6DF87AE45}" destId="{EDEAF21D-2950-48C3-89F1-44F4D4C6B161}" srcOrd="0" destOrd="0" parTransId="{E4718482-B191-4903-A4CB-13CC42A550C5}" sibTransId="{155E73EB-D2F9-456D-8CBD-B4D970A6BE1B}"/>
    <dgm:cxn modelId="{25065D6F-75CA-49C2-A498-0E4DB9099425}" srcId="{E7BE6AFB-7AC7-4417-81BE-AEC6DF87AE45}" destId="{1C8BAAD9-F8A8-45D6-A4A0-1309DBA58BFD}" srcOrd="3" destOrd="0" parTransId="{B7AE1873-71DF-418E-A2C3-EDB32BBAD395}" sibTransId="{6FAB5F82-4FFF-43B1-AF34-1700C07BBABB}"/>
    <dgm:cxn modelId="{1E3C6C80-04E5-4247-BAB3-6FE30E597103}" type="presOf" srcId="{E7BE6AFB-7AC7-4417-81BE-AEC6DF87AE45}" destId="{00047457-81A9-4A76-A9B2-753F9E9E99E1}" srcOrd="0" destOrd="0" presId="urn:microsoft.com/office/officeart/2008/layout/LinedList"/>
    <dgm:cxn modelId="{E4CAE729-12EE-4ED2-8824-8A72AB997BFF}" type="presParOf" srcId="{00047457-81A9-4A76-A9B2-753F9E9E99E1}" destId="{910F17BD-270F-48F2-B61A-849DF6318BD3}" srcOrd="0" destOrd="0" presId="urn:microsoft.com/office/officeart/2008/layout/LinedList"/>
    <dgm:cxn modelId="{603F6F22-0597-4844-BEF8-6AE2F93C6DB5}" type="presParOf" srcId="{00047457-81A9-4A76-A9B2-753F9E9E99E1}" destId="{8546418C-BDB6-4F5A-993D-8C4CF26C2402}" srcOrd="1" destOrd="0" presId="urn:microsoft.com/office/officeart/2008/layout/LinedList"/>
    <dgm:cxn modelId="{B8179F17-7984-42BF-8ABF-343F165CA4F5}" type="presParOf" srcId="{8546418C-BDB6-4F5A-993D-8C4CF26C2402}" destId="{E264C727-473F-495F-B447-7D70C5DA08E9}" srcOrd="0" destOrd="0" presId="urn:microsoft.com/office/officeart/2008/layout/LinedList"/>
    <dgm:cxn modelId="{639A6536-EC52-47FD-8825-9BF3BE34E412}" type="presParOf" srcId="{8546418C-BDB6-4F5A-993D-8C4CF26C2402}" destId="{A5B6589E-7C2A-47ED-A754-30F27FCE0016}" srcOrd="1" destOrd="0" presId="urn:microsoft.com/office/officeart/2008/layout/LinedList"/>
    <dgm:cxn modelId="{E9774F49-3C8F-4B21-A12E-20DF0908F82D}" type="presParOf" srcId="{00047457-81A9-4A76-A9B2-753F9E9E99E1}" destId="{4F2F5CD0-D708-44E9-BFCA-7BDDDD701E59}" srcOrd="2" destOrd="0" presId="urn:microsoft.com/office/officeart/2008/layout/LinedList"/>
    <dgm:cxn modelId="{1138F1C0-12A2-4CAA-8B93-CC25841DCB30}" type="presParOf" srcId="{00047457-81A9-4A76-A9B2-753F9E9E99E1}" destId="{C89CA979-2009-4C62-945F-BD0950997DE6}" srcOrd="3" destOrd="0" presId="urn:microsoft.com/office/officeart/2008/layout/LinedList"/>
    <dgm:cxn modelId="{80FE0CCF-2CC1-4EE7-8FD9-061D463C8E8E}" type="presParOf" srcId="{C89CA979-2009-4C62-945F-BD0950997DE6}" destId="{5FFB2717-7189-420E-90F0-20517AA2B43E}" srcOrd="0" destOrd="0" presId="urn:microsoft.com/office/officeart/2008/layout/LinedList"/>
    <dgm:cxn modelId="{B777057F-F816-45D7-9171-2F0E7DC7F79E}" type="presParOf" srcId="{C89CA979-2009-4C62-945F-BD0950997DE6}" destId="{2112FB69-CA15-4FED-B73B-5FF82FA3405C}" srcOrd="1" destOrd="0" presId="urn:microsoft.com/office/officeart/2008/layout/LinedList"/>
    <dgm:cxn modelId="{AF8260EC-A45E-43AC-A1C5-E9294B36FC6E}" type="presParOf" srcId="{00047457-81A9-4A76-A9B2-753F9E9E99E1}" destId="{B2F2DF27-367B-433B-8FD2-DB152A56B60B}" srcOrd="4" destOrd="0" presId="urn:microsoft.com/office/officeart/2008/layout/LinedList"/>
    <dgm:cxn modelId="{C6445DF3-E53E-48A7-976F-1EF40EA9C0B8}" type="presParOf" srcId="{00047457-81A9-4A76-A9B2-753F9E9E99E1}" destId="{13311202-FCF3-471A-AF37-50476D822177}" srcOrd="5" destOrd="0" presId="urn:microsoft.com/office/officeart/2008/layout/LinedList"/>
    <dgm:cxn modelId="{7C75B15F-C2E1-487F-AA95-01664BABF5FB}" type="presParOf" srcId="{13311202-FCF3-471A-AF37-50476D822177}" destId="{F88C4C7F-0838-499B-8634-F8DCD8C9EC54}" srcOrd="0" destOrd="0" presId="urn:microsoft.com/office/officeart/2008/layout/LinedList"/>
    <dgm:cxn modelId="{2091DA59-A91A-4177-94FB-CA067ADC81A9}" type="presParOf" srcId="{13311202-FCF3-471A-AF37-50476D822177}" destId="{6B4E3FA4-10F5-490D-9226-608672864414}" srcOrd="1" destOrd="0" presId="urn:microsoft.com/office/officeart/2008/layout/LinedList"/>
    <dgm:cxn modelId="{742066DF-9545-41E0-BA64-1DBE0D3DDBB9}" type="presParOf" srcId="{00047457-81A9-4A76-A9B2-753F9E9E99E1}" destId="{C67C36BD-1032-415E-BD23-090D54587872}" srcOrd="6" destOrd="0" presId="urn:microsoft.com/office/officeart/2008/layout/LinedList"/>
    <dgm:cxn modelId="{DB918B1B-97C1-4D4B-AD07-5C8D344D7342}" type="presParOf" srcId="{00047457-81A9-4A76-A9B2-753F9E9E99E1}" destId="{0360C699-C73E-4DC2-ADE4-91F216A53F1E}" srcOrd="7" destOrd="0" presId="urn:microsoft.com/office/officeart/2008/layout/LinedList"/>
    <dgm:cxn modelId="{979CECD6-DFEE-4196-B3BB-D1EB044188D7}" type="presParOf" srcId="{0360C699-C73E-4DC2-ADE4-91F216A53F1E}" destId="{D45075D4-BB31-4C12-8D4F-BD2E294F5D6F}" srcOrd="0" destOrd="0" presId="urn:microsoft.com/office/officeart/2008/layout/LinedList"/>
    <dgm:cxn modelId="{EAE7FFE0-A1AD-42FA-A178-61BAC0F52CF6}" type="presParOf" srcId="{0360C699-C73E-4DC2-ADE4-91F216A53F1E}" destId="{E40012B3-C38F-4CEC-B105-56A0653583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D73CAD-BCE5-4F6C-B886-05B1EFB1243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5D330E-1A27-4A2E-B193-E6A86E751BB7}">
      <dgm:prSet/>
      <dgm:spPr/>
      <dgm:t>
        <a:bodyPr/>
        <a:lstStyle/>
        <a:p>
          <a:pPr rtl="0"/>
          <a:r>
            <a:rPr lang="en-GB" smtClean="0"/>
            <a:t>Complete enrolment to your programme and get access to QMplus (tel IT services on 020 7882 8888 if you have any problems with access)</a:t>
          </a:r>
          <a:endParaRPr lang="en-GB"/>
        </a:p>
      </dgm:t>
    </dgm:pt>
    <dgm:pt modelId="{F8C13289-4C8B-4A73-8127-4D2873F48B2A}" type="parTrans" cxnId="{72248CFC-DF81-4AA8-8B83-49E9C524C9C9}">
      <dgm:prSet/>
      <dgm:spPr/>
      <dgm:t>
        <a:bodyPr/>
        <a:lstStyle/>
        <a:p>
          <a:endParaRPr lang="en-US"/>
        </a:p>
      </dgm:t>
    </dgm:pt>
    <dgm:pt modelId="{6644CF70-8302-465F-92CB-EE0EB89479CE}" type="sibTrans" cxnId="{72248CFC-DF81-4AA8-8B83-49E9C524C9C9}">
      <dgm:prSet/>
      <dgm:spPr/>
      <dgm:t>
        <a:bodyPr/>
        <a:lstStyle/>
        <a:p>
          <a:endParaRPr lang="en-US"/>
        </a:p>
      </dgm:t>
    </dgm:pt>
    <dgm:pt modelId="{77A38CCD-80A3-4C4B-8171-1B338AD60204}">
      <dgm:prSet/>
      <dgm:spPr/>
      <dgm:t>
        <a:bodyPr/>
        <a:lstStyle/>
        <a:p>
          <a:pPr rtl="0"/>
          <a:r>
            <a:rPr lang="en-GB" smtClean="0"/>
            <a:t>Select your microteaching slot</a:t>
          </a:r>
          <a:endParaRPr lang="en-GB"/>
        </a:p>
      </dgm:t>
    </dgm:pt>
    <dgm:pt modelId="{B3AB207E-30BF-445B-A929-9DB9A633A92D}" type="parTrans" cxnId="{804C8CAB-EAC0-4577-A546-8199CD9440DF}">
      <dgm:prSet/>
      <dgm:spPr/>
      <dgm:t>
        <a:bodyPr/>
        <a:lstStyle/>
        <a:p>
          <a:endParaRPr lang="en-US"/>
        </a:p>
      </dgm:t>
    </dgm:pt>
    <dgm:pt modelId="{42EE3ADE-C740-4A8B-A657-66FE03DCE011}" type="sibTrans" cxnId="{804C8CAB-EAC0-4577-A546-8199CD9440DF}">
      <dgm:prSet/>
      <dgm:spPr/>
      <dgm:t>
        <a:bodyPr/>
        <a:lstStyle/>
        <a:p>
          <a:endParaRPr lang="en-US"/>
        </a:p>
      </dgm:t>
    </dgm:pt>
    <dgm:pt modelId="{3CF01F5D-73B2-413A-99D9-1C855841BF5E}">
      <dgm:prSet/>
      <dgm:spPr/>
      <dgm:t>
        <a:bodyPr/>
        <a:lstStyle/>
        <a:p>
          <a:pPr rtl="0"/>
          <a:r>
            <a:rPr lang="en-GB" smtClean="0"/>
            <a:t>Take a look at the preparation activities ahead of the first seminar</a:t>
          </a:r>
          <a:endParaRPr lang="en-GB"/>
        </a:p>
      </dgm:t>
    </dgm:pt>
    <dgm:pt modelId="{8E048A48-E0FD-4832-9754-D4FD9317860F}" type="parTrans" cxnId="{E78EFB3F-15A3-4762-B8D1-D31B29C3BEC7}">
      <dgm:prSet/>
      <dgm:spPr/>
      <dgm:t>
        <a:bodyPr/>
        <a:lstStyle/>
        <a:p>
          <a:endParaRPr lang="en-US"/>
        </a:p>
      </dgm:t>
    </dgm:pt>
    <dgm:pt modelId="{1178FC17-5343-48D8-90F8-170E52393B81}" type="sibTrans" cxnId="{E78EFB3F-15A3-4762-B8D1-D31B29C3BEC7}">
      <dgm:prSet/>
      <dgm:spPr/>
      <dgm:t>
        <a:bodyPr/>
        <a:lstStyle/>
        <a:p>
          <a:endParaRPr lang="en-US"/>
        </a:p>
      </dgm:t>
    </dgm:pt>
    <dgm:pt modelId="{5E95D855-260D-47EC-9E3E-763306357CAF}" type="pres">
      <dgm:prSet presAssocID="{B2D73CAD-BCE5-4F6C-B886-05B1EFB124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0653AC-B3F4-44D8-9F99-A69CD86635DC}" type="pres">
      <dgm:prSet presAssocID="{0B5D330E-1A27-4A2E-B193-E6A86E751BB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B4342-9398-427C-B461-61DBEF86603F}" type="pres">
      <dgm:prSet presAssocID="{6644CF70-8302-465F-92CB-EE0EB89479CE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DD04A8-60F4-442F-AE0C-B01E64B9152D}" type="pres">
      <dgm:prSet presAssocID="{6644CF70-8302-465F-92CB-EE0EB89479CE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1F3FAEC-B757-4218-A44F-B4DBDC1EF502}" type="pres">
      <dgm:prSet presAssocID="{77A38CCD-80A3-4C4B-8171-1B338AD6020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E4B0DB-6B0A-460F-8902-B4C73715A753}" type="pres">
      <dgm:prSet presAssocID="{42EE3ADE-C740-4A8B-A657-66FE03DCE01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D9F98F4-AC05-43E3-B350-94F583C10AB0}" type="pres">
      <dgm:prSet presAssocID="{42EE3ADE-C740-4A8B-A657-66FE03DCE01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5AC610F-A660-46A2-BFBB-EAA56F54CA16}" type="pres">
      <dgm:prSet presAssocID="{3CF01F5D-73B2-413A-99D9-1C855841BF5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248CFC-DF81-4AA8-8B83-49E9C524C9C9}" srcId="{B2D73CAD-BCE5-4F6C-B886-05B1EFB12432}" destId="{0B5D330E-1A27-4A2E-B193-E6A86E751BB7}" srcOrd="0" destOrd="0" parTransId="{F8C13289-4C8B-4A73-8127-4D2873F48B2A}" sibTransId="{6644CF70-8302-465F-92CB-EE0EB89479CE}"/>
    <dgm:cxn modelId="{D8976F7E-B7DE-455B-BC3A-6B24DFFF282C}" type="presOf" srcId="{77A38CCD-80A3-4C4B-8171-1B338AD60204}" destId="{71F3FAEC-B757-4218-A44F-B4DBDC1EF502}" srcOrd="0" destOrd="0" presId="urn:microsoft.com/office/officeart/2005/8/layout/process1"/>
    <dgm:cxn modelId="{60ED3F31-70A1-426F-8526-9C6B457AC611}" type="presOf" srcId="{42EE3ADE-C740-4A8B-A657-66FE03DCE011}" destId="{0D9F98F4-AC05-43E3-B350-94F583C10AB0}" srcOrd="1" destOrd="0" presId="urn:microsoft.com/office/officeart/2005/8/layout/process1"/>
    <dgm:cxn modelId="{804C8CAB-EAC0-4577-A546-8199CD9440DF}" srcId="{B2D73CAD-BCE5-4F6C-B886-05B1EFB12432}" destId="{77A38CCD-80A3-4C4B-8171-1B338AD60204}" srcOrd="1" destOrd="0" parTransId="{B3AB207E-30BF-445B-A929-9DB9A633A92D}" sibTransId="{42EE3ADE-C740-4A8B-A657-66FE03DCE011}"/>
    <dgm:cxn modelId="{69308223-B03C-4767-B74A-FF6EAB011EEE}" type="presOf" srcId="{B2D73CAD-BCE5-4F6C-B886-05B1EFB12432}" destId="{5E95D855-260D-47EC-9E3E-763306357CAF}" srcOrd="0" destOrd="0" presId="urn:microsoft.com/office/officeart/2005/8/layout/process1"/>
    <dgm:cxn modelId="{BB635EF6-F80F-4796-983E-579A71D3FF04}" type="presOf" srcId="{6644CF70-8302-465F-92CB-EE0EB89479CE}" destId="{07DD04A8-60F4-442F-AE0C-B01E64B9152D}" srcOrd="1" destOrd="0" presId="urn:microsoft.com/office/officeart/2005/8/layout/process1"/>
    <dgm:cxn modelId="{E78EFB3F-15A3-4762-B8D1-D31B29C3BEC7}" srcId="{B2D73CAD-BCE5-4F6C-B886-05B1EFB12432}" destId="{3CF01F5D-73B2-413A-99D9-1C855841BF5E}" srcOrd="2" destOrd="0" parTransId="{8E048A48-E0FD-4832-9754-D4FD9317860F}" sibTransId="{1178FC17-5343-48D8-90F8-170E52393B81}"/>
    <dgm:cxn modelId="{DD2976F0-640D-423C-BB23-602DB3F1D7C6}" type="presOf" srcId="{42EE3ADE-C740-4A8B-A657-66FE03DCE011}" destId="{58E4B0DB-6B0A-460F-8902-B4C73715A753}" srcOrd="0" destOrd="0" presId="urn:microsoft.com/office/officeart/2005/8/layout/process1"/>
    <dgm:cxn modelId="{B1058A94-EF8C-4380-A1EB-C4DC206D2CDE}" type="presOf" srcId="{6644CF70-8302-465F-92CB-EE0EB89479CE}" destId="{007B4342-9398-427C-B461-61DBEF86603F}" srcOrd="0" destOrd="0" presId="urn:microsoft.com/office/officeart/2005/8/layout/process1"/>
    <dgm:cxn modelId="{5F673D1C-D90C-429A-859A-DC2C02F45DA0}" type="presOf" srcId="{0B5D330E-1A27-4A2E-B193-E6A86E751BB7}" destId="{A30653AC-B3F4-44D8-9F99-A69CD86635DC}" srcOrd="0" destOrd="0" presId="urn:microsoft.com/office/officeart/2005/8/layout/process1"/>
    <dgm:cxn modelId="{7BFB3659-21B6-421A-A38A-E3CC9642B1A7}" type="presOf" srcId="{3CF01F5D-73B2-413A-99D9-1C855841BF5E}" destId="{F5AC610F-A660-46A2-BFBB-EAA56F54CA16}" srcOrd="0" destOrd="0" presId="urn:microsoft.com/office/officeart/2005/8/layout/process1"/>
    <dgm:cxn modelId="{5DC9C6C9-B223-4386-8E62-94B195091298}" type="presParOf" srcId="{5E95D855-260D-47EC-9E3E-763306357CAF}" destId="{A30653AC-B3F4-44D8-9F99-A69CD86635DC}" srcOrd="0" destOrd="0" presId="urn:microsoft.com/office/officeart/2005/8/layout/process1"/>
    <dgm:cxn modelId="{1E476231-9132-4CEB-B147-3A594BA614EE}" type="presParOf" srcId="{5E95D855-260D-47EC-9E3E-763306357CAF}" destId="{007B4342-9398-427C-B461-61DBEF86603F}" srcOrd="1" destOrd="0" presId="urn:microsoft.com/office/officeart/2005/8/layout/process1"/>
    <dgm:cxn modelId="{EC0C7145-F979-44D3-B2A3-2423EE91C873}" type="presParOf" srcId="{007B4342-9398-427C-B461-61DBEF86603F}" destId="{07DD04A8-60F4-442F-AE0C-B01E64B9152D}" srcOrd="0" destOrd="0" presId="urn:microsoft.com/office/officeart/2005/8/layout/process1"/>
    <dgm:cxn modelId="{E58C07F0-FCB7-4621-81B9-5A3B3D36E733}" type="presParOf" srcId="{5E95D855-260D-47EC-9E3E-763306357CAF}" destId="{71F3FAEC-B757-4218-A44F-B4DBDC1EF502}" srcOrd="2" destOrd="0" presId="urn:microsoft.com/office/officeart/2005/8/layout/process1"/>
    <dgm:cxn modelId="{DF2469C4-33A1-4C0E-BF3E-945D4CE5CD54}" type="presParOf" srcId="{5E95D855-260D-47EC-9E3E-763306357CAF}" destId="{58E4B0DB-6B0A-460F-8902-B4C73715A753}" srcOrd="3" destOrd="0" presId="urn:microsoft.com/office/officeart/2005/8/layout/process1"/>
    <dgm:cxn modelId="{0AC8B2C0-1AF5-41FF-A7E1-23EE9B835627}" type="presParOf" srcId="{58E4B0DB-6B0A-460F-8902-B4C73715A753}" destId="{0D9F98F4-AC05-43E3-B350-94F583C10AB0}" srcOrd="0" destOrd="0" presId="urn:microsoft.com/office/officeart/2005/8/layout/process1"/>
    <dgm:cxn modelId="{960F7207-BF25-4247-B241-D48FE190E528}" type="presParOf" srcId="{5E95D855-260D-47EC-9E3E-763306357CAF}" destId="{F5AC610F-A660-46A2-BFBB-EAA56F54CA1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1DB7E-2964-440B-8A97-8D1BF70CDA2F}">
      <dsp:nvSpPr>
        <dsp:cNvPr id="0" name=""/>
        <dsp:cNvSpPr/>
      </dsp:nvSpPr>
      <dsp:spPr>
        <a:xfrm>
          <a:off x="0" y="48969"/>
          <a:ext cx="10515600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smtClean="0"/>
            <a:t>Assignment 1 Microteaching session plan due </a:t>
          </a:r>
          <a:r>
            <a:rPr lang="en-GB" sz="3400" kern="1200" smtClean="0"/>
            <a:t>5pm, </a:t>
          </a:r>
          <a:r>
            <a:rPr lang="en-GB" sz="3400" b="1" kern="1200" smtClean="0"/>
            <a:t>13 March 2020 (30% of module mark)</a:t>
          </a:r>
          <a:endParaRPr lang="en-GB" sz="3400" kern="1200"/>
        </a:p>
      </dsp:txBody>
      <dsp:txXfrm>
        <a:off x="66025" y="114994"/>
        <a:ext cx="10383550" cy="1220470"/>
      </dsp:txXfrm>
    </dsp:sp>
    <dsp:sp modelId="{0370A590-C567-4F83-9E08-C1EC209BABEE}">
      <dsp:nvSpPr>
        <dsp:cNvPr id="0" name=""/>
        <dsp:cNvSpPr/>
      </dsp:nvSpPr>
      <dsp:spPr>
        <a:xfrm>
          <a:off x="0" y="1499409"/>
          <a:ext cx="10515600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smtClean="0"/>
            <a:t>Microteaching (formative assessment) w/c 23 March 2020</a:t>
          </a:r>
          <a:endParaRPr lang="en-GB" sz="3400" kern="1200"/>
        </a:p>
      </dsp:txBody>
      <dsp:txXfrm>
        <a:off x="66025" y="1565434"/>
        <a:ext cx="10383550" cy="1220470"/>
      </dsp:txXfrm>
    </dsp:sp>
    <dsp:sp modelId="{C468EC6E-88F9-41B8-97BF-3F537F34B55A}">
      <dsp:nvSpPr>
        <dsp:cNvPr id="0" name=""/>
        <dsp:cNvSpPr/>
      </dsp:nvSpPr>
      <dsp:spPr>
        <a:xfrm>
          <a:off x="0" y="2949848"/>
          <a:ext cx="10515600" cy="1352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smtClean="0"/>
            <a:t>Assignment 2 Reflection on microteaching</a:t>
          </a:r>
          <a:r>
            <a:rPr lang="en-GB" sz="3400" kern="1200" smtClean="0"/>
            <a:t> due 5pm, </a:t>
          </a:r>
          <a:r>
            <a:rPr lang="en-GB" sz="3400" b="1" kern="1200" smtClean="0"/>
            <a:t>17 April 2020 (70% of module mark)</a:t>
          </a:r>
          <a:endParaRPr lang="en-GB" sz="3400" kern="1200"/>
        </a:p>
      </dsp:txBody>
      <dsp:txXfrm>
        <a:off x="66025" y="3015873"/>
        <a:ext cx="10383550" cy="1220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69726-4A82-4612-A7CF-275E61A8441F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Assessment information on Qmplus – includes annotated grading criteria and explanation</a:t>
          </a:r>
          <a:endParaRPr lang="en-GB" sz="2500" kern="1200"/>
        </a:p>
      </dsp:txBody>
      <dsp:txXfrm>
        <a:off x="1748064" y="2975"/>
        <a:ext cx="3342605" cy="2005563"/>
      </dsp:txXfrm>
    </dsp:sp>
    <dsp:sp modelId="{BE02B3A8-7324-4EA7-AC0B-88164C5880BC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Annotated exemplars of each assignment</a:t>
          </a:r>
          <a:endParaRPr lang="en-GB" sz="2500" kern="1200"/>
        </a:p>
      </dsp:txBody>
      <dsp:txXfrm>
        <a:off x="5424930" y="2975"/>
        <a:ext cx="3342605" cy="2005563"/>
      </dsp:txXfrm>
    </dsp:sp>
    <dsp:sp modelId="{E1149A58-0A7C-4FA2-81C0-FFBDE36500B0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Module reading list</a:t>
          </a:r>
          <a:endParaRPr lang="en-GB" sz="2500" kern="1200"/>
        </a:p>
      </dsp:txBody>
      <dsp:txXfrm>
        <a:off x="1748064" y="2342799"/>
        <a:ext cx="3342605" cy="2005563"/>
      </dsp:txXfrm>
    </dsp:sp>
    <dsp:sp modelId="{CBFF517D-D674-42A1-A1F6-29DFD0A65170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/>
            <a:t>E learning Unit can help if you have any difficulties with submission</a:t>
          </a:r>
          <a:endParaRPr lang="en-GB" sz="2500" kern="1200"/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D7876-233E-4F1E-8662-92DB088A9159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23FF68-7A8C-489D-879E-69EC8BD388F1}">
      <dsp:nvSpPr>
        <dsp:cNvPr id="0" name=""/>
        <dsp:cNvSpPr/>
      </dsp:nvSpPr>
      <dsp:spPr>
        <a:xfrm>
          <a:off x="5262" y="1305401"/>
          <a:ext cx="253134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Please complete the google form on </a:t>
          </a:r>
          <a:r>
            <a:rPr lang="en-GB" sz="2000" kern="1200" dirty="0" err="1" smtClean="0"/>
            <a:t>QMplus</a:t>
          </a:r>
          <a:r>
            <a:rPr lang="en-GB" sz="2000" kern="1200" dirty="0" smtClean="0"/>
            <a:t> by 14 </a:t>
          </a:r>
          <a:r>
            <a:rPr lang="en-GB" sz="2000" kern="1200" dirty="0" smtClean="0"/>
            <a:t>February (link on </a:t>
          </a:r>
          <a:r>
            <a:rPr lang="en-GB" sz="2000" kern="1200" dirty="0" err="1" smtClean="0"/>
            <a:t>Qmplus</a:t>
          </a:r>
          <a:r>
            <a:rPr lang="en-GB" sz="2000" kern="1200" dirty="0" smtClean="0"/>
            <a:t>)</a:t>
          </a:r>
          <a:endParaRPr lang="en-GB" sz="2000" kern="1200" dirty="0"/>
        </a:p>
      </dsp:txBody>
      <dsp:txXfrm>
        <a:off x="90228" y="1390367"/>
        <a:ext cx="2361411" cy="1570603"/>
      </dsp:txXfrm>
    </dsp:sp>
    <dsp:sp modelId="{8D12272B-4150-4EAE-9741-5B0B88ACE876}">
      <dsp:nvSpPr>
        <dsp:cNvPr id="0" name=""/>
        <dsp:cNvSpPr/>
      </dsp:nvSpPr>
      <dsp:spPr>
        <a:xfrm>
          <a:off x="2663173" y="1305401"/>
          <a:ext cx="253134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Choose your preferred slots (you will be asked to pick 3 options)</a:t>
          </a:r>
          <a:endParaRPr lang="en-GB" sz="2000" kern="1200"/>
        </a:p>
      </dsp:txBody>
      <dsp:txXfrm>
        <a:off x="2748139" y="1390367"/>
        <a:ext cx="2361411" cy="1570603"/>
      </dsp:txXfrm>
    </dsp:sp>
    <dsp:sp modelId="{F796E976-5469-4E74-B920-B40E507B0704}">
      <dsp:nvSpPr>
        <dsp:cNvPr id="0" name=""/>
        <dsp:cNvSpPr/>
      </dsp:nvSpPr>
      <dsp:spPr>
        <a:xfrm>
          <a:off x="5321083" y="1305401"/>
          <a:ext cx="253134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Let us know if you would like to be filmed or not</a:t>
          </a:r>
          <a:endParaRPr lang="en-GB" sz="2000" kern="1200"/>
        </a:p>
      </dsp:txBody>
      <dsp:txXfrm>
        <a:off x="5406049" y="1390367"/>
        <a:ext cx="2361411" cy="1570603"/>
      </dsp:txXfrm>
    </dsp:sp>
    <dsp:sp modelId="{08C04EDE-550A-4367-8A4B-C7F7B8BDB950}">
      <dsp:nvSpPr>
        <dsp:cNvPr id="0" name=""/>
        <dsp:cNvSpPr/>
      </dsp:nvSpPr>
      <dsp:spPr>
        <a:xfrm>
          <a:off x="7978993" y="1305401"/>
          <a:ext cx="2531343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Example videos of microteaching on QMplus</a:t>
          </a:r>
          <a:endParaRPr lang="en-GB" sz="2000" kern="1200"/>
        </a:p>
      </dsp:txBody>
      <dsp:txXfrm>
        <a:off x="8063959" y="1390367"/>
        <a:ext cx="2361411" cy="1570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F17BD-270F-48F2-B61A-849DF6318BD3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4C727-473F-495F-B447-7D70C5DA08E9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Microteaching – although it’s not marked, you cannot pass the module without completing the microteaching as the second assignment is a reflection on the microteaching session</a:t>
          </a:r>
          <a:endParaRPr lang="en-GB" sz="2200" kern="1200"/>
        </a:p>
      </dsp:txBody>
      <dsp:txXfrm>
        <a:off x="0" y="0"/>
        <a:ext cx="10515600" cy="1087834"/>
      </dsp:txXfrm>
    </dsp:sp>
    <dsp:sp modelId="{4F2F5CD0-D708-44E9-BFCA-7BDDDD701E59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B2717-7189-420E-90F0-20517AA2B43E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Attendance – please attend your assigned seminar/webinar group</a:t>
          </a:r>
          <a:endParaRPr lang="en-GB" sz="2200" kern="1200" dirty="0"/>
        </a:p>
      </dsp:txBody>
      <dsp:txXfrm>
        <a:off x="0" y="1087834"/>
        <a:ext cx="10515600" cy="1087834"/>
      </dsp:txXfrm>
    </dsp:sp>
    <dsp:sp modelId="{B2F2DF27-367B-433B-8FD2-DB152A56B60B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C4C7F-0838-499B-8634-F8DCD8C9EC54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smtClean="0"/>
            <a:t>If you need to miss a session due to illness or other circumstances please let us know</a:t>
          </a:r>
          <a:endParaRPr lang="en-GB" sz="2200" kern="1200"/>
        </a:p>
      </dsp:txBody>
      <dsp:txXfrm>
        <a:off x="0" y="2175669"/>
        <a:ext cx="10515600" cy="1087834"/>
      </dsp:txXfrm>
    </dsp:sp>
    <dsp:sp modelId="{C67C36BD-1032-415E-BD23-090D54587872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5075D4-BB31-4C12-8D4F-BD2E294F5D6F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 dirty="0"/>
        </a:p>
      </dsp:txBody>
      <dsp:txXfrm>
        <a:off x="0" y="3263503"/>
        <a:ext cx="10515600" cy="10878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653AC-B3F4-44D8-9F99-A69CD86635DC}">
      <dsp:nvSpPr>
        <dsp:cNvPr id="0" name=""/>
        <dsp:cNvSpPr/>
      </dsp:nvSpPr>
      <dsp:spPr>
        <a:xfrm>
          <a:off x="9242" y="1269256"/>
          <a:ext cx="2762398" cy="1812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/>
            <a:t>Complete enrolment to your programme and get access to QMplus (tel IT services on 020 7882 8888 if you have any problems with access)</a:t>
          </a:r>
          <a:endParaRPr lang="en-GB" sz="1800" kern="1200"/>
        </a:p>
      </dsp:txBody>
      <dsp:txXfrm>
        <a:off x="62338" y="1322352"/>
        <a:ext cx="2656206" cy="1706632"/>
      </dsp:txXfrm>
    </dsp:sp>
    <dsp:sp modelId="{007B4342-9398-427C-B461-61DBEF86603F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047880" y="1970146"/>
        <a:ext cx="409940" cy="411044"/>
      </dsp:txXfrm>
    </dsp:sp>
    <dsp:sp modelId="{71F3FAEC-B757-4218-A44F-B4DBDC1EF502}">
      <dsp:nvSpPr>
        <dsp:cNvPr id="0" name=""/>
        <dsp:cNvSpPr/>
      </dsp:nvSpPr>
      <dsp:spPr>
        <a:xfrm>
          <a:off x="3876600" y="1269256"/>
          <a:ext cx="2762398" cy="1812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/>
            <a:t>Select your microteaching slot</a:t>
          </a:r>
          <a:endParaRPr lang="en-GB" sz="1800" kern="1200"/>
        </a:p>
      </dsp:txBody>
      <dsp:txXfrm>
        <a:off x="3929696" y="1322352"/>
        <a:ext cx="2656206" cy="1706632"/>
      </dsp:txXfrm>
    </dsp:sp>
    <dsp:sp modelId="{58E4B0DB-6B0A-460F-8902-B4C73715A753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915239" y="1970146"/>
        <a:ext cx="409940" cy="411044"/>
      </dsp:txXfrm>
    </dsp:sp>
    <dsp:sp modelId="{F5AC610F-A660-46A2-BFBB-EAA56F54CA16}">
      <dsp:nvSpPr>
        <dsp:cNvPr id="0" name=""/>
        <dsp:cNvSpPr/>
      </dsp:nvSpPr>
      <dsp:spPr>
        <a:xfrm>
          <a:off x="7743958" y="1269256"/>
          <a:ext cx="2762398" cy="1812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/>
            <a:t>Take a look at the preparation activities ahead of the first seminar</a:t>
          </a:r>
          <a:endParaRPr lang="en-GB" sz="1800" kern="1200"/>
        </a:p>
      </dsp:txBody>
      <dsp:txXfrm>
        <a:off x="7797054" y="1322352"/>
        <a:ext cx="2656206" cy="1706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9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12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57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2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3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9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32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31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43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0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DDE49-9C90-482B-8C7F-FA741A16DE41}" type="datetimeFigureOut">
              <a:rPr lang="en-GB" smtClean="0"/>
              <a:t>19/12/2019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129F-1936-4983-BB4E-E4B57DB18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67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ADP7116 / ADP7216: Learning &amp; Teaching in Higher Education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Module introduction</a:t>
            </a:r>
          </a:p>
          <a:p>
            <a:endParaRPr lang="en-GB" dirty="0"/>
          </a:p>
          <a:p>
            <a:r>
              <a:rPr lang="en-GB" dirty="0" smtClean="0"/>
              <a:t>Dr Steph Fuller, module convener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55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timetable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228435"/>
              </p:ext>
            </p:extLst>
          </p:nvPr>
        </p:nvGraphicFramePr>
        <p:xfrm>
          <a:off x="931022" y="1554479"/>
          <a:ext cx="10349348" cy="4862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4674">
                  <a:extLst>
                    <a:ext uri="{9D8B030D-6E8A-4147-A177-3AD203B41FA5}">
                      <a16:colId xmlns:a16="http://schemas.microsoft.com/office/drawing/2014/main" val="1593808491"/>
                    </a:ext>
                  </a:extLst>
                </a:gridCol>
                <a:gridCol w="5174674">
                  <a:extLst>
                    <a:ext uri="{9D8B030D-6E8A-4147-A177-3AD203B41FA5}">
                      <a16:colId xmlns:a16="http://schemas.microsoft.com/office/drawing/2014/main" val="994834232"/>
                    </a:ext>
                  </a:extLst>
                </a:gridCol>
              </a:tblGrid>
              <a:tr h="3428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1. Introduction </a:t>
                      </a:r>
                      <a:r>
                        <a:rPr lang="en-GB" sz="1800" dirty="0">
                          <a:effectLst/>
                        </a:rPr>
                        <a:t>and how students learn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3 Feb 2020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94975"/>
                  </a:ext>
                </a:extLst>
              </a:tr>
              <a:tr h="7015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2. Session </a:t>
                      </a:r>
                      <a:r>
                        <a:rPr lang="en-GB" sz="1800" dirty="0">
                          <a:effectLst/>
                        </a:rPr>
                        <a:t>planning A orientation and activation of prior learning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10 Feb 2020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0237426"/>
                  </a:ext>
                </a:extLst>
              </a:tr>
              <a:tr h="7015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3. Session </a:t>
                      </a:r>
                      <a:r>
                        <a:rPr lang="en-GB" sz="1800" dirty="0">
                          <a:effectLst/>
                        </a:rPr>
                        <a:t>planning B presenting and demonstrating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17 Feb 2020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5139538"/>
                  </a:ext>
                </a:extLst>
              </a:tr>
              <a:tr h="7015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4. Session </a:t>
                      </a:r>
                      <a:r>
                        <a:rPr lang="en-GB" sz="1800" dirty="0">
                          <a:effectLst/>
                        </a:rPr>
                        <a:t>planning C application and activity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24 Feb 2020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843654"/>
                  </a:ext>
                </a:extLst>
              </a:tr>
              <a:tr h="3428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5. Session </a:t>
                      </a:r>
                      <a:r>
                        <a:rPr lang="en-GB" sz="1800" dirty="0">
                          <a:effectLst/>
                        </a:rPr>
                        <a:t>planning D reviewing learning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2 March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886384"/>
                  </a:ext>
                </a:extLst>
              </a:tr>
              <a:tr h="3428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6. Reflection </a:t>
                      </a:r>
                      <a:r>
                        <a:rPr lang="en-GB" sz="1800" dirty="0">
                          <a:effectLst/>
                        </a:rPr>
                        <a:t>and evaluation of learning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9 March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6101988"/>
                  </a:ext>
                </a:extLst>
              </a:tr>
              <a:tr h="342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Assignment </a:t>
                      </a:r>
                      <a:r>
                        <a:rPr lang="en-GB" sz="1800" b="1" dirty="0">
                          <a:effectLst/>
                        </a:rPr>
                        <a:t>1 Microteaching session plan due 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13 March 2020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380227"/>
                  </a:ext>
                </a:extLst>
              </a:tr>
              <a:tr h="70150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 smtClean="0">
                          <a:effectLst/>
                        </a:rPr>
                        <a:t>7. Models </a:t>
                      </a:r>
                      <a:r>
                        <a:rPr lang="en-GB" sz="1800" dirty="0">
                          <a:effectLst/>
                        </a:rPr>
                        <a:t>of teaching: the flipped classroom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w/c 16 March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309745"/>
                  </a:ext>
                </a:extLst>
              </a:tr>
              <a:tr h="342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Microteaching week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w/c 23 March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9887805"/>
                  </a:ext>
                </a:extLst>
              </a:tr>
              <a:tr h="342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Assignment </a:t>
                      </a:r>
                      <a:r>
                        <a:rPr lang="en-GB" sz="1800" b="1" dirty="0">
                          <a:effectLst/>
                        </a:rPr>
                        <a:t>2 Reflection on microteaching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17 April 2020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39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51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Seminar/webinar 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359727" cy="4351338"/>
          </a:xfrm>
        </p:spPr>
        <p:txBody>
          <a:bodyPr/>
          <a:lstStyle/>
          <a:p>
            <a:r>
              <a:rPr lang="en-GB" dirty="0" smtClean="0"/>
              <a:t>Details of preparation activities are on </a:t>
            </a:r>
            <a:r>
              <a:rPr lang="en-GB" dirty="0" err="1" smtClean="0"/>
              <a:t>QMplus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Click to open each tab  </a:t>
            </a:r>
            <a:endParaRPr lang="en-GB" dirty="0"/>
          </a:p>
        </p:txBody>
      </p:sp>
      <p:sp>
        <p:nvSpPr>
          <p:cNvPr id="4" name="AutoShape 2" descr="data:image/png;base64,iVBORw0KGgoAAAANSUhEUgAAB4AAAAOHCAYAAADG6F5tAAAgAElEQVR4Xuy9a7Nt25IVNNZrP8+jDPCLUcVHX1AFBRY/mAiJAEUpww8qAQJCIGiFGhh+MsIPWlKiPKruPWe/1lrbyGytZbbeRx9zzr3PvVek5j6xzpxrzTHH6D17vnq2zOw32/XflQK/Ygr8zm//5uebeGb/78QIPudn+D/f5PcW/27WH3z+XN+uL93wT/rGzeK7q7/5U1f3PZrIfC//XfeZX3UvXRuv/r35nj6eeWwXf8+oDbKR/nyff/v8ecv/REOuI0gIiu7I+bnXUNeNr005Pbefhc9O3l/sMTDKvBpBP4yxx3fETJw77xfzbSY8Zteg+5Jv+Jg9J3JupNsJQeBH43jndR7ufzA1XfMl/Ovjur253W5vb7Z8tYXejWWSO+fjGqfRBd8XXy1klvzvchDf0Q94RPxnk+c44i/Pz8/5E9+J17j+9vZ2u7u7y9dcdX6m68TVN7ZG4n9IQknqjvF9FsV7RkynWdx/4M8Fs+TnN5Cyc/pJc5lfZ5rNeqZVwCnZAJ30s6O7f9XeL9fH6LHUwwt6iW7z/S6hyXK+XPf5vs5Tw1qt+Kx0EBZu1rn5/aTZc74a1+yuP9IDM0ssTJvferjNkQ2Iv7sMLe3l0raWJtkNN/XgwSTyWdJmcd+Q61vYNpiX1gM1FqnfiQDn1rv4I2SLgiw53s+z5Q/DG22fT2el52ssmJJmyLXlHcuOjrpusHnm78TffQ4rkpaHVCbKdZLb3b1u9DWa/Q/p2SNdc6n94FMHOrQN7hEc0Uw+xX7uVIT0OppOfaX+1jwlGWw7Pc8T8yWz7Dkb/End17rEnrngNXceckzJI6nx6Uu1Lh3pujcC+Zf8LgdKwoG1IEPx79n0s+T7OYfevlsxKscy++Tg0r5vS7zuwbnU9G1NTGf0Ktt8ShYoa/Qrt8/PSResC9aBJLOn3Gx38kHy9Wa7v7/b7u/4c3+73d3ewr7fbPBT/Ca8b+ri9DlgyfXc+BLWR//kCOLaWn/6ezf0hfJ51P0lN/Innp62pyf4HxjK+Ay/L3yQz9vn8Fc+P2+fY+FuYnk5ook/2w5oxAsDXL6stFtpjp1viw0a/lx2nnSSAwLZ4hpxPk0w0Un6XOR3mmrd8dnd7V2u2e0dXtPlNlrnW62VeDt/f96e/e9BN/H54J+lMiVf9WvwRtiffJUsQVDy+VpHsBCuy5/wG2O8t7Sf+VyMJ3zj+zv4lXHN3Z14MZ6B98/BD7G+T0/lk7qZTUoN44X/mt/hD1ZpcLBqfvruvLjSC60feq215tBRt6Vnip5aD/rprUtMp2CLWPIjOcrXic4uRzHOlCOTa30uOfW18HWAD4/vJl1Tzp7y/WzXYo5aa+mYnEet38LxHqmckvGUz4k1xOvtLfYQGMcteTDGgb1GPjfmlnoJYy3KS6ypq5LPUgc1PUC7WBPqDttnS6ryNjH8VsPJHTmuvBd+YrzgP7xSy0IvkQlz/xOf5+tzjV33SH1ExROPDH6KuT7xNURIw7FhFcvKL9Aa1P6nyA+HpuwAZQE6SfZN3D3qO6gms5HUHbWNNx8UY4OsxSslfnukrD09fc73j0/P26fHp/pJOYx5k+T5GnM3PXWTOuKeeiD4I4lWei3tNOkbNJaf0lb88/Zwf7e9fPFye/Uyfl5sL1+82B4e7reH+4ftPl4f7rcX/L3ev3jYXjw8bC9ePGwPD/gR76XOugn+jLHimfHzRD6FbonP8FNzSlt3u8WcxJtlHvWGNBcfreyn7iu7luyq9SLvSUawL7jdPn36lD8f8/UjXj9+2j5+/IhXfq7rPj0+KhJFG9V7HNmU1KVPT9vjI15TX5S9hY5N/X13u92HbQq5Dp0ecp6vkqfQa4iFxHjvbuCb1Ov2ebsNm8DX9PhCHzw/4bV8CPiD2gdhAhCGXIccW+uSu/B37u/T77m7u6dNgC5KfUPCln9bPlDbOdgf2JTUmeJfvooPgjdgd8DftYbPW333UfYs9Gj5DvIh3HaHaQnaQV/Ga3yj7l9y0L5M+eNlo3sOml8oPe18jmOTvEJ6K19N2kIOgiek258eqUwt9upBGH5XdllzKNtbPhJ8pUH5eQyBunT2AZMDbKzcNTIGS/26CwK4LtxJ6KCUa6dYuho+cNoD+XTTLeLv8rOD7+K9YsJ7n6n9qvTXqTtggx63p0fa0MdH+gwNC8QoPAY9BDYoG/RAy7UvvVN78LxL21naftn/fIXxq+vSXpLPQl2nDoIWMb99isOZvc3b+T6L+y3xaehe35fG6P7S3/hHFyzawVpe/3ylwFdS4Mp0X0m469e+ngIJAEvrHnGggkP+GDnxR+CHB8L0vYMIuTYfpfsvBFS+dNZzgPooYF1BlsV4K7B5IQB8FJj1+6zm4Zs5GdtdcLkCL2Wdh41WLWdbVRhW31NXsGgOuMtOG8CsoGAFVS2AND6sQBWwzriJ5554PVZngonfmo3WQYFLg+A5pAWvj/xwIAzDhn68Zn5+jnJ5G/1xAgdW8nGGydOJyyDY5QCwz7OcH/OHHQA5CoD7RgYBln3QfJCVeR7azH4BAJzBWttKOj80CFwIRG0W9tkCrnGOCVxXTQ6lvlFO+cHnYP2J930DMb3XtXu9tJp1j3vYlExJD9jAWnCZ7xEAhPObz7PgUc0v+XcMEteaTiBtBmdtE3WkW4+oPV+/kuVT11zyvN01FkC9QZTUt4U11LW2GWfSECtpffglbehaMczyuJKlmW57+zFurJx+xVe8SWsf46FYagIt2jCLazrYL5vQ+7gv0bnNV715O6Xeju1zStawGd/RQzI5bCoPnua8b2CGTCXdH8ZyXdhXyr0jraPc4dlapWHNj4ZF2xnfGYLk9I+OdMtJmuaHI1i7/90MF6fouhD3n3XSnuFPbWjE4wpWFNhnYKwwwr6P2cvSnaQqxBcjK7CyUuAGM+z+btMVujDtSIE6AiLdjrsuhX7PtZQeZZBJgfElUMYgxE6uqG85iSlo6sE7TLSeYQmAs74WUTBGye+oK2y1cV8CZwiAPVMvNgjcWlJaDwDJCMZF4BVB2QTd4vMK1OJa+Uc7zrnp+9Zalr9tVycBOmiea1GAL0bpwaXEeD5vBRYBnHqagklhC4MGdt8hGA8QuNfbkB9zrZOGdH1BT3MF5XzSLx/WRvTXAgsEUsB4Xiy3zwqUhR4vYOAG/EywG8Fo0LBdvhEMDF8yAuwJAidoegd6MOjc4Eil5RTAFrMWkIGgPgHSJ9EsF8WA3/Yxgg4A7RrQJUNy24KAqOtCvDf9GEHgAKEJ5MRrJiQwGSEC9Qlo1/zBJwgyP4I3Hp8IvgXAIpB41KpwHRSkRzC+5baMT/tYw5xx3xhXBvupb+I1gU+Tbd0Tck1grPwWMJj4q3TqFKiWtpa/Kp8vA6oEN12hKPkCCQCS3/DxQyYw13hNWaO81b14P4BGkLXnx6ArAsxts8oSZlJI7ydG6yKqQ1c2v+nvKdIJmAE4SsDg+Ym6B/yboEaCNQCjA2iN37F34lrEeMkUbkcArjkA3Dot/WcORLAFaNL7i7qnBfIF/urVwd8YPyBQB0w9+QT6RwCiXqEumGzBVwBUAojIK6XfCSpQftyvd07P8ZfKpZEdEkwI1Jrdm5Ozsba91xj92xG41iIIBAYgdJvrmyDwE14F/n4MEPjTY/4tODJUa8mP5Ih6WGC5klvS3lOWZEcCUZPdgyxSX9IevHhxv33z5u329u2b7Zu3b7fXr19XUol0ZgLCAfjqNQDgFy/y5+XLhwQKB/+nbEXHWiRnSlgA+Ns2H64Ck0IIdnriU/mXnpRNI9Q8Kd5QErZ0GHWy7JMAVT7v3fv327t377b3799t8T6A3keCR48p6wHkPubf9Luk2llJuj3+FjIwfidAqE78ifdIKgPIGjR8iB/SON5HslLbbcwpgV/ah7vbLRPCAuIMAPgukKG0jY/bZyZhRJKF+ATJ9XFlSVcnPSX4Cv0f/xLYDwCYAD900SPsSug97R4KsOS+24Bg0A2AZwLhDv4rmWOS6dRrCQJLDwKUbgBXfgj4R4kRJYNBiwB/c64AgVOfUk/Gq3Slkl6g25GUlLJdCYJt13NNDSjPtZSuoR3DHo60taTitn8GAAc/ha/mvrbuY35U3G+wqWGnBPJRD7V+azu92/hPdnUfw8SAVXSw2m+PHsPJ3VDfnjFW0WVH2/GmSY/kO8nD/QOuqLgTqUk6Z5wjP27/FrpvTPCDKRz9xDmOVjOiv16gbPljvRerhKLZXnoSXyVUaYsKnkGCX+8vaKbhGslmT6+yQVUsZCCw9mytL+EPKsHmCgBPTHb99VdCgVMa4lcygOtD/vhR4Hd++89EBOtkBdsqyDv/bRec1y5KJJ2yPFNfGziiLZMLwSVB/UtWbL7Pqd/Hzck+qJnjtkxwPf8InDgKkO8D+PuZ6LtHzsVqw7+679HYNBef04qeM02G4LWts/99OfYJfL5krEfj8b/PND6i+fCdSduONDoNuJ1b82J5OiXORafWAo7ZmudWdMgAJ4MYytT3exzxzZL3cuMMh9jXbhxPj03BOsnCkdzMsuIyj6DM6Qpg/1yZ+9AdoMgY9LAgnG20cN0Ixq/0zTmd5vKi23lc/RSvzvKwovF67TsQNEKx/bSVHvCxYgvAzTTS+Fn5oCxQbPrEO3o/8wk2e11NstILK90402U1z3NysbIFXyQrnuFLzgFTgC69nh28u1QeqxKME93ro5H5VnT19RLPSz5m+onG+g7uJ9nsddytJ2/UGze+64jnkP3fd1SmNmVujMYuddYpndxBgw6WLvXb7EPYRUc2aaQNvnDiNvwcdJjlKH+3vfQpPX6Kx/17X3uP1LeVCd3G62ts3zl/6NxaCIhwSdnL4r5MfLZHrnNcb0jPYO0stULVOmYnPUCNe0yghtmKUV50HasBGdSSzKkiJX7XPRVvar5gVaIC3LpHVfFbZdSUICUzD55zwXRwnsAytVPLI6vzDWB012pY39J7EgTXD9R7k26sSleCfvPaiD9ky9MmVJC4AzVaj+BbVF5GAFcdPryuiuHRWr/2sec1m+VZYGTSMRPEKPN816A0qoDi31MGpwFIxWsBigQXpQdm30M8kYloBAYFZrqt0JqqqkrVeFAyMhLw3fI+BMpdB5WsKLivZK2qpMb3VrYhQU5WS6nCMKs7GJzPCubKbvmMAFtVxzboG6Ap1uxurJBlUFhrg2l1xa0A4AYFCLTncwAqau5g7ZZxPDMqdvFsN23le0gXkudwi7bhczVvV6SzQotBboCnEKIEHzJYD95IfRvgIfl1XpvUExWsxXsHaSvoLAC5Km66w03MD8F+PDt+CugxwKf35yyl8eSXOfHSwSTz6XI+BBUlzwqqSk7bH4L81Vqwmh/ViF2Fimo5r8ZBVS1sFe7x+OnT9vQYANHj9vTpUyfMmMpzva09TY8RAExXcu7TOWMtVP2rajHwfwAaqPgMuubakt7Q6+3/lo4DplZ7fIEdulbdiapLERgIs1ECCquTBA+PNEIw20FgB4CDvjk26or07CwhBzoJAHACMqp6t71QjIdF81YxyopY7rfyGQqqi0d9n+COjysZRdxT6GhTEmAJwoF4kim516KhgDUlEADctES+IfjD+6XRva2q3wD3A5QK4Pfjp0f+QHbCD8ePdWcgKIzuCExKIrAn2iYAosSYAoQFPoLnYWeetpcvX26/9t132/fff7f92nffb99883aUgQBkBEoWABzAb/y8zNcAawB2NljapqEBO9FGr9KSlR7FPa7LChJo2EHLul2oswHsVgMzQweCmCMNLG6d/7MkGPz+8x9+2H7+859tP/t5vP58iwpfJAixUlkAZFWhogK2TJ+26WYPBRqrajhoIxaTgwTANyqoAf5G9TVoCrrGvBN0LdqGbd8KANb7AIABCn/ebmKsj5+2p0/hD3xKOyfdoVf4e55oBuBXNiDon4A/Qf54jTEEXfAKvYdES9Aw/xWQir9HIkMmNvAVIOxcEQy/CUAufiTrAoFVKYwkAtjm0a6Myfpe/atqdOfNGHvwrNOlEjqURGMx0aBHjBE6GQk36vDmviS2kd4hZHBLoLOrAngEgGET0YFBsg3d09XLSqyqRAn5bLI908bQi0JyvRZdKNy39tjT7P+5yvQ9n/tMshnQk2P8RT4oKtmRqORdUXT/GE90F0DCSSQhPFS3D4oy7Icq3JlshvWFXU4f2ApJOrHpM/0q7RNE654dyN+Jl+rw4z6Av6ehLD8dc1IRSyeZMhSZ66vOLup2KD9FMUBTFLXX3+/lBXCD1OBDS0riEgTP/aX/6h9O0WFfzev7KwV+ORS4Mt0vh67Xu56gwC8KAK5KgwJb9uw8BwnPAcBu5PYBRjNC5yK8BC1mMsyBUH3uxmMw5Ceq3AbHwIz5KebTd06NY37+/LsHUd25OLrnaj6XjEM00cb5kmfNY3Mn6dT3v5Yevn6HdN+x5ap8sy+KYPeOby/gt3L6mJHsvDyPbb7/KV6fvysAWC0YZ2fyiCa+5qux+nqPz0TgZP6Jaxy40vr6dXkfa0ebGygPSFhAJuYlflGLvaKLbSCxOcsr4ejiwb3J8rXiWows0NWvRzxTtOK9K8gs/Ozgi87/vqazXKzkxG/ZgItXcfUV576vLFVV2ymg6MGtupsl6sC5b5jH6ZCbvIWeO9Ill/D0JTrLn3tKt7p+2b3P7YcB4hMA7PxxctwDb+Fbe1nGKD2vA18jXYf3fY9j+cP9JFc9N0MWFmBmP9Eq0RbjV5a21n286x4N9Qzu3XqUYpGEThWZU3X5/P1T/DBv8HyN/XuGbR+yi65fyavHQeeN/Dn+c37Y0XHx5VPzzfWumOt6q3CJjM2yMOiZQ7vmrbnASa0VxN9OnaP3GncDLwqidJAcOs40eAP40k18LT3MSXQGenczGa+ZK58FwnVrT9kktYOFv6OMdH2/EyLy3RBMAGCR96nWmF2lV3aqMYNWvXsBKDpDYzFBi38dA2jJbWb3KPFGgPRlHIH0y00PwU6wBaZ04wQSOwcmeTw5SFWZ1jpaADCqpFRZQ70gO2oAPvQbOW1IUE3qduWItfpNgpfJ6mSlDEoR3I3PVfkrQBSt59qn6arKDpSiopTVrc8AT3Ld1TWBayf/C+sPgEM+zpCFFmzjVaFZnsz1EW+UK6PAMflV/pcqWW1tgm5oj6mWjjfdYpZVWm6MIoiWAbpqoazKX74SUBiq4umzuR1r/6uBYAWw1QY4nzMBwGA7rZtVeqiCedI2sntq8YlVttI4gmW1XqwAFt9lK/Js/TpWvHSbYgTck/cEtged7WiGss2ys+pGUYoCa5n6HMJBHdGAIwDwW6tKjba2AP8AdjLAXzrBqpXKmHjQWL5H82wB3NnOuXncK3/VArFUv/lCVcFPme1kC7ZBj+qxkvsGlVSVHVNHe+PH7Tl575EoUNuHARy1fYXa2qa/JwA4aDP5WJK3rMZTVd4zqnvRshl0DroKkEgwzFu9Sr9MSi3G1vSxtWMCQ95btgcDaT0Y+I75eK4fMyFGQe/gAbW85WuaFLNpbTOkk7uavoA6fqF2QwSHKlcvix3HbgmSoV3yMBMbHLRr+K75sJ8t8Dcb7ufI25dyncW24NVRoXUjZMWqIq39c9i9kI1PBIPiNYEyawMdFcDZMpqJzHWuWRvvBvWHdv9OKLxPjhO6JvHNtd0SbPzum2+2b7/9Zvvu22+3t2/edNIZxx+tnhsMROvn+3sCl2z/rESETELK1ra14C37tG0CG4u29I5W+/CqaKdAC/j11uH5vUweuKk2xrJX5R/ymrSXVg0Z9/nhhx+3n//4w/bDDz9sP/z4YwJI0omo+iQI5wDwsAdS5XXziSqAEzQNMDarPbvDQHDVUFXNitsAg0Xb7KhQbeAfAeambQsQmMdUWPVvRhhCb3gFcLaP7ySlobuZg8Cuh1SFWeD0Q3YhQAIUgMsBgC1fgXadOi6uFwCc3006mh9htqETPLr6V6Aw5LaBVX92Jiq5H/25iwgENJYPbMchDKA47aFsiiqByyYHMJtt+QH+Cog156x93koM6KQVjVcAcLV0ju4I1BO1SZjsLHDbbvUfNsF1iyfN+X6rY0jQ453EMnVMNB+9viPXW9416T+782d/n+Ip2Ht0dz+0P7a9DRM5oio+q4AjWe/+vmwHd2bsEhKtINhhJNeE7cnZNWPfVaV2HC2HOgYhdYOYuHe2WBr53erKAh9ePoGpuXxb3QvdF+bWRb58gdNMeBoS1WBtBv1Z/nslJSqJql9Lz6nNe+3Vnrf/8G/+3nqDfXYBrxdcKfD1FLgy3dfT7vrNr6SAAOBWiH2jUwHF3WerYPJiTP49B4Cl84+q3L50eqtg6rkAa5oSi9QfzX8GOeb7HgE/PocVUHI0vqNxXBoE9+fO89sDCXtKr8CIc+OfwaFTYNGK93Lj76iJO14Hf9clA4+dAGsBFq44q3bTJ9nuJEAh/2i6/6VrfGkwvyuAeY4VAxFyYGeeXvFgXlMRh+l8nkkmGlBRazS2zpwrEQykch7zass5IKFApL9qM1K8PmALDSzVpiad8K4uavRgsdZfgOgMAe5KT+w2OStGmfXAvKZHMuJrVpt8bXTEV83s+U4iMT7D6GPt4ZLtrf3zUlcuJlQyf0YZDxurM/rUrz16/6W63/VJj3kEf0CnbjFW9mcCJVdyuKOX2plOA/UgWIMWeNKolsb2+yu9fmQ7eiwjMOI8pHE4qOYDKDEoIKGB//5s3GeB6TCqvW4/Z8Vn+PB4hVe8eZmN7nuOrsl5N3u4/y4Q/2VdGoxM3Lc2BHc065UczGDn18iEvnPKbuGaaX0GmVjTb+aB2ewKLNLfweMgbrfHo2xwCAO/1oQNOTVQ3GUKOrPvhbeEimgfyblsAdrnx2UASZVurHSsuRCQHGRC91YAW+eQqUKQAbw5UWLk4V7NvUmyVqBaG+kbtTWrhA+zcQPT95qO9XMeOHGd1O3tyl7b/Xa3XqQEyG51a1hrJ8szWAffy6ruKpAkQMhsX7WuY6vu9gsQeC7/pM4IYyCKwaYQQpxHqnNJA+zzzhYNKKp9XFe38mxSAT0WtMKDm57NRzojNj5zvdhdl1IeGe0uyZtcUN25/AFWhgy/k16qClSVLUC4Pt8WazomlKDNHs+UzGA5z8tVdbJVwyTvZhmFtAXmPlTEqPrMgrHy61ABTPBcttDwzcJMye8FBBhI3wFL6mO2JdbYnC/yftVCEK2JdcbsCuzPe1B/VEJUnQ8unWVBdkurmKu86GWUWs31sjMqHbRMvcN4s4PAbkPc7s42WD7NIBMGTHoHCawFA7MGZCaISWbz9trxXkC75ELrtAKB9ZkSB7ICKdqAF6o4gcCW8KHqelU/6SzMAqIKeO+1aBqVpDQITxuulq3Yd3iOKEFLTyyxM8hLxqyKW/suT1YqPcJbZ8W1ZMR0THUlYCU7WrTzzNPnaEmvBKjWEX4+Og1nXjR4E+4k8Px5iarv4fW+AGDKvnw55yNZpnLjLSkH4qmSaQDu2Q1HAEi+dmKNwMnkc1Y3ai2kq3DN7S4Jos77fXrM6l9UzOMs4EcCZbGkfgYw9Kra1bbudQ8GtNZJw3L2GgjOam21Qb+7TQD4m2j//ObN9vbt2+3N61cEabqNflelvtxevXqZoEwdf8CuBmj1250oKlGE++ZaL7bwNm8WaV6V0KEqNp1H3SBM6mNW/Cl5o869JgCc++vyVfpoA3WmiM9VhamWzj++e7fVz48/5ufgs66KVdK2ki08ZOPXSg8nyEeaxCsqRscjHPIcZTtLOQAv2Tq19e8uBajazvN/7Sdwq9vtebsl0H/DtvYAx+wM4OpkgHhIn8/MKulyqVhZzi4Jd6yU7crdBkCVECaaK3qgeIUA4HxNfeBJhAB6q8pXOQoF0OOz0X9HQllVkg8ddIyjCDKmTSCy591P4srqfJDg+F09p1TO3JlEbfnrOJWgm7cxN1+JjkQlzA1nHhuYK4CUfkHErJAc30lW8RF4oNdMyVjysyomYI5s8q4Bhm2nmk7+TjZwtju9vfDYy/oe7pXP792KrcBZTJm8p+4tTOLb7SZYnV/HpdjxGKgS1zEo5geXPVaCYCdA6fxg9iqohILxGATvpNEg8MihBIC9+njY6AoAt/OKw8as2gmYMzT465a8knKXfqKtB/08fRZy/lf+9v94PkhwvKTXT64U+CoKXJnuq8h2/dJPoYADwF9yn11g/AAADiO1u3bKdMoNZ1V9nA4wrsZ4FND80r+fm3/MY3YejgLU+6D4/u4rR+R8cNbM+6olYgXxRzqeCpqvxjE4OwbulQG3qoyjMc802AeJxzGem/uOjyZw0sd2ci2XLNYAUTkIE8Dh91wF6YfxybGYnnVqjpfOL53OqYWZzqtpUKtRwXnt57HLHxIIXAGkCizjihlImStIPciA68dKYfhoHcCfgxIKEPrrfE1l/7XnXQ6hXG4F3ZT9XvNVUG9MbT8n9pi7z2cH4I1hez1vBrhnmdLvK9nU3/Y09EAciWCYSN2zKlybUAIhajEF7EyvJx2RCSC9VGa1jqvrZ37UnMVDK7k4t2gD3WoF8S2Fqzv4G2GjMdt8tTYaTz37RNLTSvfNeSv99WHXQzEhN09nOs86rmmnVnr9PemJ+o5inhM6N3BvLf7UGaFkx3NmOlnEAe6uD1X0c7Fae6Sr5r3SrUfrMd/ZeeVoec7x7CinrMbiH0/Z0VM86UDA0T1OyQGJg0dMjHTJfPyalTzt74G1q/8r2FKTHDfSbjP0xeJqBmhSJlXFysg0dHS3gG0JLUzMYLOyVFRhxmkFIPW4GwTualIHELPahwCX2lPG3xSgrsrNyfZVVwQhUzmnrl5K8G+qSPNlO8pfQxBKGAnOgeREbR0ID7BxxWAfuTZt7ywRytdtYtQB4DblP3mQO/au4BvH7EEzrLW3UvUAkoLyGjBePdA1VMeKtgrEJlDGagb5wIfvHjgAACAASURBVPy9n2vVCIQ7cz4KUjMIlm2jdwBwaRvYitJVzfP5nQLQZj3HoLGd75rBZdRvUDxcv2KdBHyrsjgDxOZ7V9XilLzlLVaHcZE/q3qX5/GCg1om3FZqDdSiVtWKIN3oaDjfNHtNHVkYxI7vzm1r43clZuS9SOzWJfQ7OVYAatbmnQNQ+9EEOZLOJUQFynflDAqOd34llZ1D9NU5RXex7ihFioK+W1t6WqC3ic7Z2Pi7qtjAE0s4GkBga+28s6+Dn64zTP3VWjMbsKHKmtVZtg4EY2mwSacqVw3iWP1oerJUoyXadVVlj63j9762fvYyqxRXHRUMsPWWpMEjBTJVJZxSFCTPUxcHq3QU2IPlMh5VoNoqw6U7uo28wFucNypdXDJWVU/g4+Bp8K211sYx2buuBDWDAitY0Zuwp1eGQcekz2EiO/P8HgD2dqxeKYi7FQdQWPHSADDsoo4nEBA87QO3mwzCowINwHfqfp7VHGArKuP7+ISQoY9sqZttn7OVd1QXft6eEmgiUJYAcJ91mjyhtq+sSpT+F2GwRlgH5DiMFcB9zizaD796+WJ7/frV9ub16+3Nq1fbq5cvq5pWSTQB+r569Tqve/XqVYJn4HPo/FgHgL8CgXG2KcgHG4G1s84hMhCSwtpb8wgLleRR3qCrmbCks2pDBzP5Rud7+zmtaGPvXVFQOf/x48ftw8eP28dPn/L9+zgD+P377f37D/laALBXnRrwF36U+z/xEIF0OG7iMxIClATBV3SlYAXk7U1WUr94eLG9ZIV1JqXIj8zMLoF+lIvnZx45cbPd38axAqBsgL5RfJKvTBfvIwT2sY6gQZ1r/5l7xSG2MVYMB42Tx80HfHpSa2KcY41klJbReGokOWRCAxMcqsqXoxzBX1XMjq9ty5WYDz6au7P1Ls4SNOYkc3NUvUNIVkWbzxfvq5WvtVnus+0BZoOOakc9J8KqGh3yrDOMWw4oD9Jrnm4nY0N/oFqmk+9732FdXkw3y7dxn3Ln7B78QTGnUrjtfUwJgesNr3xkeQ+7PWD50G0PWm9L9mlLzE9WMmLqgfxBckP+npkC1uGH6+x7vU7c7KMGdCxHJsTovO0CzaFv5GMz9af8g/KxB5df5/uqBTSS88p/o4vsyUHZGdAq2PtqVWoTlrZuF9WuvZJx24/X+kEHQU7+2t/7x+PW51JmuF53pcBPoMCV6X4C8a5f/ToKJABsFW2X3mUOIvo5iL7pKQU9pwAqoFDGx1q+2SB2z7H7nAMTagN36aQmp0D3n8ewmp8/YhlcmMYw3+Mo6H0quOvP0e3n+x7RbwyU0/RPwICvnQMa86Z2frYcqvl1BkVW67Oa7ykeWC3tJXwxrJe8L7keFa2fssUMeF3NeRhLkpQBWA+qHtB4KSc1ntF5FD1ingpcewDb29ut1mJF9wJ/7ZnOX/Ow56DjzPMeVNT7AbiYKobj+5qPv+543CNvC/ooy1St4rBv7gWYZXolB7Msx+9j9QSauw3tNPklf9YMAM98vFpzl5GZJqLjSo6wI2PgR5t/tSY84CMrT+hg/bwxAgPtxGwX2KpgLF1qS/LpgO5eWld6cOYdp5vz/pFaX/NeX404T8h2t8TT5kUblSN53Ol+8dY0/1l3HtPA3b7zLuCRnVDAB0Bsr9fA39pMih8sqF/f4BAGuTHQv58Pe72Te4WGSY+hFpg6Ufx0iW33+a7kZ2WjR5lOBs4Zn7Pbzk9xrYIcZQ6mhJgjeZ5tg4IYGsks46uxiYelZ/M7noh1JjFgnstKp63lp+EFEE1h/6bfzF8rnVUu5VDZyQBMVdONvFobewOeEdsx/W39MSWr/jrMu/h9rKRKniWIKLvZbYnZKpNg2SHPVQCwkDsRK9k7K1qs+hHj4vmINkiB1JAjcIjAC6d98UgF3xGcnX+qX5uCzaWIpmqxYlKOTACc6YjRj+rxDfxa87JuChlItuSvxAkY5LEqU6oKrK7xSYEpVWFLwDgDmaqo0bmM9twIbFXVUAPAxTIZ9G2dJV1ZgKjriJ3fwEGSNwVQ68xTAZlCyGJdUOWmyr4+J01AMJbbAqGsykR3DlR0ZTCTvLprZ7jw/9QmkDkJuToAgGnvokp6kov6fVeleFuts0t3km+GpIG1IqmOB64PVYFWFcADIIr23F3FhTOdId/sOGPXK+6rhA1VUkJ30huCo9bBz4XMwM9iG3jRvs5N1HmPmAUtib3n3+wkEV2TPEAdELqgdEkxvO7XBPz8+abOd+xzHkc5V+229F7rDYI+ZiugTFgBbQkL1VaRFZct/vIEKFd2Nmr65VyL0R/udo8lJZXQjXUAoCn9Jpm19aX8t97oys2YQupStVTXGnKN4q5RsZ7nWBNIrApEAkxJe4K5BVIOVV8N0MSaBQjRc7FkFm+DKXkdzjBsADjnTT0s/nWwUQCxAGAlMIDnpS+VNCIfBrQDXwVNIC+DvnXhHEDgkY9OAsDqzGHtTLUfga6rw5JJV/5e3ZcIwpcebduf1ZFsPZqtfrebDeeWxzmj97mnxVpjHRIA/vRp+5AA5GO+quVzVkWy8rcrxQEeq6NBtbadKmJjfXVmpaqy1f5Zr9HKOUDfqOoNYDfOmn31gq8vX2RFagGVbFv/OsDhN2+2eI2fPJu2dDjWrc795rnU856FpmFopQ0d7EA/zgbN7woYKeADZ0UPPmNWcrITB0Ec8FCf3ZsyniAxzj8PPnv/ToBvvL7bPnwAIByv7z98ALhI5Shfd5C/Sspp/0cAMFrv94+SlWLcAh1VgR1n/sZ65Nm/Lx5SnyQfxXmmj4+Qg+ooAzm5z/Pk+XN/W8Dv9vmpgGB1QhDopXvI5x47B0DW1J2g4i6TP5g+oJIRWA2LM+ZRvQ5+IDhLTA5twVXZ/iRoOrUI0hKUWCYwVd+HD5E8r7b3+YpK3QLZdXRDOQeWBGYJYfLvfL/UbXi74xt4FGPpmA070bESVyBwyzKOWAh/hJ5nGWq0fIYeDvnWNZ0eCpC4Yzy5S6XCZReVIXGixwaTuweAc59nALknfbqfKwt9bs83ukKdZOSWXn6f7t8dNDqRtH0yUaltkCpwtSZDlk/t/y3JisUAlYBlx7DhOVOMJ/0FHH8gfy1kMDoZ4CdaTd+xrbliKA0oKxZRfrV8e9vJaUfnfkjq6yKg7N20d1CcxYo4fP/pPOmAfnVaURWwdcTD+qtt/fP2u//gfzkfiDnwea9/vlLgaylwZbqvpdz1e19Ngd/57d+cyy8uutcueEsD65smvd/BB5aWmiZcAaN2CeC47HGHIauqHAh9ryRoFKXGfy4TsTHwtSbHqWtWAd7dXarqbh9gnR2PGj/pYeH9ChoyPVf5oVauqXZ+HIEHnLQpnoJd81iXAd7KTJtpzW2+AUAyyv66ouolNBVjOGt4eFgexOpvpxjb8LMuZKmgbLl/8OMYwFHw9ui+1VbZZKPlQ98a6bdyMI/+5iDBAAAnoX2953abNYoeug1Dmzg59/P8EEdhQI7Z8B6EUrClNrXOX1MiSD2DdPWq4gHcseqofXueMaMv70n9ke8cjFJAUPBtjWeqeKwlb/DIA2AJfoEZD9lqF5x32dN37Qyc8mktw1Gb+w4QWAWDxep8EIj5KYN/P77dX4YKqBEwx5jWc9SYZn210n++UfSxzqDcHAhBzrYUn6oQyL8H6nwIaDPoV5fWrRAQd8BU1wx6aDJC/lm9r03JxAoVqHTQ4Yhd6ul7UzGIK+Gwna3rCuCdvjiyr1IR9eqWRWLjz+vgk4ZUbb2YdCBwo4LUw2LjF+mK3sMZf6Ue0DMxSQDNh2I2fOC8N2QT405UBXo9txYcr9OJ8uBzKFXRpmF3Y+kjaAxtzkfZUoXIin8RyDMggy0qbcdstn8kOs3VSPtp7fUNUpy/9jrMoqYgRr16VrZX41YlU9sMGFADPEGUQZe6XvDqvRKFivsIHBLA0Hq86GiVDQLTBgCYAVS0v+sKYLVNbPshslggiUgT1o6+TwQm1YaOgV+U/jQ/FZ1F2LkqsR4lGcjZDOeZAecRuEeewqTx7VWwZMXyPXSLp/lzHaikPbSk0VzNiT8FwmnMsGOo5hmqe7mg8ikko/i+WgUj0B0ERJUQzy8zcEp2StMXOFZalUBYC4H84m7/KailvquKCgPFpZt6DgS/VM3K7yioqOA29NKUXGG6pOrrCDDlObWqSvRzhDUm6khPAEQ1u0kqIntYG7VwZpvsrqaVpja9qypFga5eeTtUCXHrmI+cdPioUMiOOgsOZ8i1D9nVb9me2wABt4rSA60fKU9M6ACAhjbgzgfyFxHQp/61s6OHwDl5tFtnCgCWF9KVjSbSBQyb220VT/M99tVPFFj4rbSRWZ92kCjZ9tXWWD6f76+Z9KAzP/EKcBH+rHgG92kl1QCwWqPqvD4F+4cqIfmQELBSP1oHr7DEIjA4TzXlfl/KmOQgzvX0AK1XkBXYE1WLDf4G4AbAgcBStKiVPkzmwAGGqAzqtSkwjKDYqCon30FAuFUoAoxrADjnrL2P2UHRQtWnwbPZnjMBGoHivUaDSs95sKIvZIVAsCfQlF+OSdtWsEEBbf2VwIIW31ZlNwPAlJu2c22LPic9aURUfV1wPz1CVgrH2FTtmUBYnn97k+dXon0uAGCAxFjD+InqyKj+jTNi4xUJAcFJSJjo1uldDewVwDoHWjR2noYc6DzK8f2Ll1H1G4AvAeAEIR+2l2pH/PCAFtEEVOM1qn4T/H31env1+hXmU2fTIikIYCDOh8V5t7B3w5nyXdRWtr+6TtQhnKGPqCWV1Eo+GvcBBOnYzjpbUifAS3+Hrw1uYn1DJqLKN4BfVf6iIhjVwB8/fsr1Kd4RqClguQBpqAXFFhJw4dEE8f25JX/cL5Ly8odnbqv9s1pBpz9A8LcA4OomAx3UAHDwWNbb51moIW83AQLL1iXgBfsEndvJwV39i8SLTH+wzjGw1WO3lQB/C+AlUN0AL6rf00ewts4BesbfUd2ONvUlWwKB6WfldwewE4AzdBDPPiePqEOGKiHh3zjYKN9SsqpXS+Iz8LRp1Aklpb9pW3KdrRVzAcCUZ/CMZ2kB3FX1byZ+CCSuI5a4NtLd5WNI98gfgA2aYw7y63x/KauXwK/shQBSxY16I1l8fuBG04y7U9/2cJbHmL+OWUieUqyiEthAH6wO/qWe8q5F3BzDt7GqXouZQEvCqdC9YKc6Uc68RoY3oQfLb085hI1Fsg4TUM2WC/jFWLRPsA4QnAN3FqkMssV+8gx5FiaL/+RHNH8iGKD17VfE/Nqv0H5EPFBJLvKFMy7Yq+gVwH/97//PTo7VUl//dqXAL5wCV6b7hZP0esNzFPiLf/43e7dmF69AJ7/X/PkQn7WKoZPPn4Prg4G4BAA+F8htazLZcLcyyyEOIMA5Ik6f64wCBcf94xRy/m/33i7sAOju5gwh+2LhvQPdel8kdqDJ7asGcUb7rMDAJRiyoJUH5b+QlPvLrVJGHypwTiqIvPXdS7CDukYeoQMV8DMM8HO+M+DQgtjD/bA6PRc6X5eMq5bqAAHZAWYViFGFXlc7ZounIQHABa6DcCsAr2ZfifTaHDBTP28l4FWBwTHjMqnggf4CKvHdypJn5U8v4D6TUvcpGmpzOQQxMKLmD85xBjURmz3xz8Y2BUDxpXEle0xd4dbOMb+hBIlGfRcg11RJxQxwB0/y6f74Chp4A8ODqZlS7IB58/ZI2z23zuDtilePZH+lOwbQp6p+ZmxoWqzFukGljcG3yd+vzaE2ipLQYU4nZG6g6LxBbEJwrzJVOh5ymhotzhf0RhCqREDCeN2wATtc8pFgI+t0gNxVluvXevKwx+VdCuTghm3We6ZBaxO3Er0dALyvnJyn5/5Iv8e49PsRv+6o3YbZJJsBUgoc1NhRasSoTkTj9gs0pn2HieJd+QgMBmBv63TmqG2sw8ra38XbwziKR3v2LVkdmNE9R3/Ix82KVeqxGGOJw5zkZn5P891Crwhwq6BTtwarOQ4BjNZZDaIzzGD2MGaKrHC1EGb7XwVcFPxT1SWDcAqWIBjT6NLAT+VHgVeVfS5QQWaiZ1thEGDDHtjzZIqhamEGgFkJogpPBXoKAB4tk+tz2Wqqk2ZYzfHIJA55Us5xpuOGhJNFENHOzhVQvPK3I2ivymycOxdVtQiYZ2VtVo9Z8kDnehUAmPMj8Fejdae4fJIOtBUwabSv4OEOsEKACxWtBG2iGkt+iFcgSnw55g5YEZSkvoSZVxtQ77IwdjHwoCsCdawGk8Cb4BcATPksALhanxYhNYpqYetgcVVJFUMr8NbfP3SlGFAUzwn0b1CDFT4VfI9APe6r5BeSxuz7uP5p53mIrW9tRr3Q5yIqOD770QKA69xZSwaNIdHUNbhGqpWOdbCDYGf63+YjD7rA9gTKVejX9ttTvzKMq0A+9plzBU4xWY4MlTyWVKEqNvF4kRFjFECbr0y0qDafqjyn3pzbHzuQrPVqj0D3x/jwOQPRSm7wFufZDhjVOQIEEewlX9B8KSgu8GOuQMzr6T+rW1mvbVd557rvEn/dx9aToS+8E1KOgWkenYTQfmjN1Vo8hzwpeC9aN03G5CbP60HiDwBjgFKo8i4+HgCp6VxeBsvFPy7TtWuwhNvyW4Qak9e9ohr6CkBMuSkcg/hGbbq9AjhAsfiXZ44TYIjrEghjm2icQRvAWJ/9m0kBDqARBO4zgGkrLWmqQSFUihb/GRASlW0Pd3cJSMf7ABtxpi+qT7MN8X20g76v16iKi1bRqIy75/X4Tnw3OAUtr2G3UP3MKmj+LvBXslQGmUoCNkZn3gIsQXcIArjsF9x6wFsVjwnbt3cAMBMANqC25MGkK8b64cOHrPT98AFtn6Ma+1NUY2dF9qdq7ytAM+XT2q12S17KVrT3VhU4z4OGXoPBEv8XOMRW0KLzA+mclfD0A7INdRznQJunc51RPRzgL4CmSBeI1s9oiYvrHfwHnjYCwJgXJCNeJfexHrK5nggbS9ZV1fiOQH+1dy6AtwBgJA1W+2P5g9T1dkq10mvY3EFAp8c6OjajfYMnnaavpYSDAoMJCFayl8du3L+mwqV+KLDP9myy/0kz44NqCa2K2wq64BuZyMHzvCXb8KPaj6X1kPfRIDLnJL9LPoP2I5V6x8GV9x1vlAQhX40dFcCO7c3sfVQbWK4KaUabJr1Z9nB0wGGXuQ59/InCw73HxwjwZbSZtwQEHbHoLZ6nJAjweAO66jwh3h/sjfhhsrCwL0hQUUvmHhV5ohKbmc44HZnY/rd4CPYTPv4d5NOdx1wb+saVCGc7F+PBlFFr+9wj4j495ayTAkLoOxlVib9sAf13rmcAi37X118dBQ73Tb+6IVyf9MeNAn/xz//WF1UAHwX092G8NmSHNLUAezN/G9U9aEvv7ict0ihmPwXoPRrGGBwWZdrzMJeik+CGm5nxV3WGATuFRtLbldOrTQPoxqcM3xtHTJfFotVDdA9uh4Cq6RW+0V5lHdFzlzBwAK4c3bfGwugLgD3O04KWlVRoiF6HC6b554YW9/CZDLysAJR7FHax5lthAfcJ28/ZgdIjIHy56p/pOIMaXmFTmZo8G0dtAEFLc998E+CZ4Is1lyOKQAMDjsYHAySy2BTMQJyjl3JEsTmZpMvGO4DIU/xPc6sNGW8zyETd+lBrDaBuyokAh5nvC8g1elag1+/f4JqC/QU+zoB0ja8DY2pfhI+ses4egaGgXNL5ccg9mAnL35P2FB5IQwe6ivUvBURt6Wb9MeuHmX/rd6vWPNKzh1Ljmzzy4MCXkul6nRIW7IEXSebaUPU6VDBtzDrVvQcDDKUsrpWGm5KGBgtCjhBf7BgC9/IxFk16orVOue4Idoxg7xp09rXR0Ls6qcWoRyU5oLzUfHl/8aMiqMUHs+72se/nAT3AuZTumKp4jhjL5G9Q3IgOCZOoYL4twHjHXuChir4C2ItAc6287NIJPejOw+TV9Dim70uq96Lsfoq+NOrhYqHBxs26qFf6pG9VrsbCLzJwwu0ZtRv5WQErBjf5oZKICqwtcYJOmyuAKzAk1VmVkgiwA1BSMEzJF+4ndeKUEjOCAnXmGe8HfjxmOAXoFGyEyM5BOLO3VqmidorlG7j+aDewHt6BqUHN7JKgnHXAjuVxLSYyelmtOwRiKOg4zstBC1W5ixYOCkTVQfyLijFUDj1mJZnzRI/XNSraPtd1gwr25oJYIPkgc8tD/L09RcUbBV7l9dl+FgGt+DvsvP2QCRDQtMCtrpHNtWQ26RapsA7eNj3lG0DelCw0JiY62FxzrGCfkllYuaEkPzR6rcQ8bxnbvgs7aUygeukx16W0K/gTFkXBRN1bAT9cQSDS2ldrIbUeeQ9LFlMlYwsbK98IkKvKRm0xq8qf/F0qmwk3MwDM7ceQ8iexhrVR0JJhXwUpp5aD4gusV+vboozzAPkD7IP5lPaTTbJzKmefOh7RLUutClvAKx2OoreUFQOqAibndo1DUHnwKVQBZPLlPlmOHlQTLw4AvFXBJxgo8JetU8tXMT03A/gObJUMSj64TgXsENyZgQaxbuddzfLcLVcbgMbKeFtP1x0tewSQy6eQ7Oms8LZrTSPRK/jAWm8ugPTB32OFaCegkbmmJKqSOU4cvDwmeLU42wo6+Jv7jzEFAOAlKxNrPVkFm9XZn9HCmwAnAGCBvXitFp089xctPVFBGWBwJl0R0uUpvtYJA5xWe4BKsKrgCPlwS8A32wyrwpfnzeL82YcEfhOIJEAcwG/+vT6f3j880G49EdDu7hVIYkK1ZyUR1Z46JtN6IfhJ1Xf3rJIOMBEtkNE6uJI2ghJM9FFChLfeL517q3NX1U5cYHK3Fk8A+GOAv1HtG5W/H7ZPrMQOEDjeA8y0pJo6v5nrUkAgupXkD49HABAOO64KXPl8OIe+AS+AuQHOw8Yme9rZ2Vk9X/l58MsC/L27xWveK5lTIDA4hc07eNTAGgCG3md6BDsnoOMG+Fqt/r2iGu3LBerGOnUSQwHAeV8lDaoVtwBnfAa5lAKFP1XJLLIrSuoorSrtKtverzpiomI45jOUbfHkS9lr2y978usck2q92T5O0cXORm4L0PpC5x6jMhoSW4lQrXz4rpMxDfnfxSyNEkOcT1SVHagqYCl82WXfk1b8p5PSKiZm4HnG3qQIuae2jSNXtM/ATfl3/3oIxUJPZVJDHfshnRr61s/3hQzQnWGCAxM+qtq2K39lpzw5LOQvOd0qomebm9EBGjbZXp+vrpftqjVolQuZT38ZFcWZUKGYYdkgHQXQZ4S3jwQOat7inq3A+F55ya/4Vv66ko5g6vCsv/o3//t5112cd31zpcAviwJXpvtlUfZ630MK/MW/8FupRQvIOhWlMkBQCrOMPf4wPseCzkvmlrL34MEuWDsP/bjqtx9/FGkbN9q68ynQ8hKAeAduymEyGMkDaG2WJsDVA1UWs+/A6+R0WOCjx9nVYkXKyeju0EgMbhcArLVdAoFWkfQTweBLxDMDapXlys1yVeQ0eOCxz9r0KeBmDxrWzAHkxWAGsNQ/L0/Lq7MsQ80CQjvyWtDHufUSfpuH6HMZ2sPcok3LfMZObewtoDQGm/fA/yzvc8CleMUEvddiHzgegrIOwVs8zIFIEyk/ZWrKhsUoOsBqlCKPz3pooP1E2HRoLXA1gAXOS+XoK2g5PreCigpoDoFhC3QKrJiBc1VG8EbiR+fL2iiW0CsQqYDhWD00TNWcboUWBRQlPY/k5hLBPXHNMfgLfTTL8hc7SFYJ1GTp2eySKWAId5uQ1XMbbDkzKk8Q4Psp3lsEbvvVuliSUwkMC+BMTC+5HmzyTgRsdyhhqTVGgEPAKb7a9sSXsgEJ/ZXXwZvg2olhwUU+vmE9zI7V8wzMyPtNZO6grGR+tPkdYGcAc8pGvoR1m+aUimFTv5B1V1JzAhKH57p3SNSYBY2k1xocctkZ2zXPEyCFSzevGIIexXXFAhjORGNjNA8uz3p/4E/pyqWO4+MYDEGgUkG2tT4YAgy8p2xTk9A0cAU1UAk8y07yTbUkRBs+gVNKeHKaOo8oIBKfV9VLgldHvNJ3CvoJbFIFmoIyZWu9Mo4AY5+h90S5HeUV8cM2YmU7TPaLVZ3JJKDxuqDrqGOmUJ49U8kgBcgruatAga5MLFCOba0jOJNVVXE25P19DlMAcLxG9Q/DoZ28xHEzdLgGfxU39FwbVSDlOXpxDqJVW2n+BQJTLcqniEBztQCNSgZ81+2LA8EjqNigkq9/dj/Mxepgr/YQg900H7R9+E50sVyu7oSg5AJVvhHs9LaXCWIJoBOgpSA623F7O1UcpyB10QBT/w0BUX9GBmDVzpAA7aj2IzD+nGCBfNgB3LxBklJXkRAYUKCeQE/IrQKM8Rr0Q7AXAfqsjnbdPVWLKGFPLT3L9kh1UsQKQJwAfGlNLKnknGcclu8FGzOYgUrksyB+XmHVjdTnNZcMBtt2jvd3oB1twhUEpjBIbrxKJifkFcAEZATM8JzaWDO1sizfwUDr2XY1SHMEAPe5ppEgUtWSUQX6CMBQyYqdLDo+BdVn1no7aYm5JuzD8eGcTvk8lDX6gJg+OUPXD639cU6pfpT4geQQr97tgDvAYXYNYPWhbJB72j6beN+tQuXH60xp2wsL0B94qvX/7H/tfIo2Ew2Ylm7oxAawoGTGKn95TqlMi/ge7T2hE0Pe8wxcdnKI16Bx0fHmLu1NnpGb56HiVepQr1lVaWdCqx10VHcD1pMsFexb0uq+pM7JTb1ys22vs9XzK7RxfvWSoC+A34eHB1QG55myqFhLADgqfQM0jirhly9or2i37u6SX3XmcczHz4WXXqsEjTnpi/Ie9OlK42iVfZdVuJ8+RkvseP1Ufnt2vCBYBIAD7VtBYx3FgFc9H7TU2czRmjoSrdByO+798dPHqvqNtQngN18fvWW/V3wqAZfV+QAAIABJREFUAQZmLKs/qcdVyY9uHgCAk8dJ0wKEVO2YtoFgmXUfQBKSwC+8lpxQFgL8RdXktt2l+EdCWNAnQGByyoQjlm7wxCyPIXlCQ9w42tRrbkpWqTOs2cacFexKbMC5yaqWJwBMk6+zgwv4LLebSffWHr/87rJ5rrMGa1LWuQBggtfyYUfwd0rutySssvVmn1xPQv67S1DbzwbE0Q1DPNJ2TzTBCjGWY+2u4Yu2T6TMDflGvUPp5+vupe883mzA35AUZigqXGBPxpQqoX1UMlslrqITTGXCFADsngATgKr9MSpSG0wmdWqjTBC4WkCr4wx9g5gTO3WU/aGdQQX83XavNs7sFKEjCGKk0g9ZjRs6y85pzwSckNXqusBK+KoGhl4XwL2Kq9QODKqp7KqObkg9RfvQFgt2OnRR6CHZAtFIy1g6TMkgudcH/6qyWtym7+TeQsk89w9DwuZf/i//weF2u3ds13dXCvxiKXBlul8sPa93u4ACDgAfZXL5beaghj675LsrcCv/NgDAY5Bx/s45gOz8OCRmo7j5fVf3mJ+7umYGFd39umgeFnRr/4PBHKsiy+cwoL10TOiwHJF1GAvJoM3ximVm504O3nztRXOcvnR+vabkBAeBjxwzT2iozPsJmG20BVusGWE4N04FOUU/CxQcycv+OTdM8j3mxXMiPK/NDADH97Wx8xYp/r1DMHcxJ31v+Z0SrWNT1tKHdx32mgP8THI1dTA68tjiV9CNOZVjgHsEL8+t8Y7W+UAPbveYV3pv1o1yxLHu2hRNVQSL6o45wCtWEwq2lkeMaGJrqxjpTYzGXkE0D4Qb8LoCis7pvUtofKQnat4c4Fxzesm9ew3HzdaRnfL5DMDRlInaG5jRPp2TT67KsC5TYnF95mtXwJJoMWUh1xry7yue2POzInxr+VTwFkEFBfT3SUpzSK3XzeWD6RtGrpl3Vrpk0JEzoYwWY4DBVt2IqECOXp1/LuYlCzjEd87x/yl+WPlOR/7U0X2+xsYW71sdcuFLE6grjez816ZxzftHc9BYnTcVhN7JGpVcBS8WgfWZ59N2SC5mX8Dll3k8yGoX6IPWmTAgBACsUiVBIQLEZevY4ndlJxSUSh6pAFjcY0yUO/J3lHjRbRilrxm09W4bBVB0cle2QGQQe9Cb5qeURiwEi5I8u8Tmh8Y9a/40ZAxtGRl4Z6mKUi+CZ2Hpc60EjiigZueROmgTvgoAYFZc3d/nd6PaKcFfttNExXdxraJLZgy7k4FPU9+RD6LqXwWRRz+KYI4BwINqykojtDBNYIDB9s7sUaCTvDefY1rgklcAIfnA+app2AmP5aG4SieKerRnaZpxTQr06zbCKVuUG4CsuFYVWQIGVVGfwUd4IEV7sF4PDHpYZx+y6msGgPM57asguIdKOfmvqtzR7RNwZ1VYvGeEsSqIMeaxykRj8fak8J9mwM/9tl7HAQTmsXQdsEewNu80BZJliyTnlIyq6Bp1i92HN8xgdN0XfKlqnbh36rSpAibXTSBKtQmuJ9cjNbaiA4PK2m+iQo9tIAv8tbMCuf66fthxkWAN/oqHLbiuCiq2U0+9o/NTAyhixSP0nM4JNv7CwAf9W+tLmrhXCHp10lsEjQEos4LfAAjRBm1MyY8ELiEXfYbhvDfSHif/PrV/xt8mX9W6FGh2DmzhmO+KpOM9E8FqzzEnChL0PuWfrD6DeSQfSjZM1xBqVA2yRpXVq5oVaCMAOM5n7upfAMA811JJIFsAwE/bpwR/GwCu3WIkcPi50Gozy/XLc1N1FrGtr2yPiyX0EZJAQuG9ef1me/P6df0k6MuWwwECowq1fwIA1vnAr14BPJ734AOwypbF6sYlnSZe73bZ0P2y5XHPGAtaTRMATmAWbZg/ffzYCT65TgDVlURVlW6V4wA9O7aARoLFp8eP22OAyo9o9Qywl+8nYB7gkBJ0vLV+g3vBP0MVP0HfiktEBfANz4GuVuAA0bzrhOSnEyy60wA2UXsAOGQlq38zSYUAsCqkLVUgjg2AP+lJOrENoj0gz0Onx3Wo/IWNvWFCAwD0PMOXLdqrrTO7FyjxIddfSQqZpUe/sUBRaE+6pxRNb+OP53viJUjQ+mzY21YFgp2vLgC4AFX3N0YAGEmRfU75GGfoJNvRhpgbxjORqzW2g8fIyqHukP+MV1UB61U+UIHA5t/m0+ic9k6lq2fLPzH/FkkEnizUiVmpZc1+t16Xm9N7B+h1s43o7d/+qOyf+0e0p1Wdb3uZ9nHan1LiUx3nkL4z9TPB39BlLjPoHMCElUpcgV6BPIDnvQo3dAVkE7q3zir/rPOpI/nmmXrubrvhGd2z/1S+tcWXiiQ0YdJRem2fFQIX6x46CMkmoZPizHjFuUCbBoDbR0TnA4L27BYg+xZ3joTS0KWpUx8e0s/QMSl/+b/4++sAyZcaz+v1Vwp8AQWuTPcFxLpe+ouhwO/oDOATt/NAwqmA5VFwa3XrfQB2NtT9rUuDnpc+X9Vy2AicF7tz1yyDwm795L6de1ZH6CxuoPHJ2dWGzAJzB+AALCVdCYvdDvMpx3YK9HPMHhBxA3/ELitaHdHv0vWqZ/lGtAIKyobfr6UC9nDD6MiTJiMcjCecWufdWCfHc6aTxjx/b3zGLwYA9izQqqhgdl6SrM48RMDY13EI8DIoO39+tO4e6GBUioRcc0dLWoeoOyiLdy4i+b5jy+LIyu3Wxx2Mwz18c7KGLPbj2+sYu4YPWmmKeX33612cUHTXJmkONjoPOkBSEW4b0qiHwdQz+DvOcgwak9q1Xj43BRVbf/QcLqWnP/uc/tTnfp0qxM/J5fo5PspxxKfWy2leY+IDkgVOE3jN9CQivoqxzODawK92jmXfcG5dfNpmLcc5256FLcL3/Gecks+h38/VuZLtEb7vOVYIu24+B0ybUmMCh/NCyfwBQ7qMreih9T25plal2lVXX88HR77TKZ9qZqpzsrRiwuH+rVJ30G/Td9UqW3+jHTV+hs7V33tBZhp3sKploMyoV4F7m7MMqjCjnhe36R3bmQ76k4KW1xqPVAWinxdVSTjW9qyCXaq+mioABhG0zywhowJyUyXZco0EGtNTAcbR901aqtp7AQAXmM1Anyf3TCSwoKF9YoC59IDGrwrger502jQRrYvrOGgBm8fu/N/+bK6M7eA1gt5xJ539GwCwfBkHBOdsGgW4AHpKJ40tcTBC+7FKOlUQxOf7KrzG7XRWMcABtLKrRBlVD83Ar0A9A63U2jQTFUA52gyOUDIwAYutTJP6ZmN6/yAx4IrUfaMSygPJAsMFPwxzr1aFrJTnmdoAiWQ74IQ1PzAZSN0l9Dy2AKzKNG9/ShA47tutGXV2p1lGVp8KONEatdAjAWB/PqqSPlY7AYK+TN5QRX4HqbWv8qeMwIEqnOTQQn47gajU5yTThHe56pBPgXBYI7OfBB886K/3s45Bq9KupDtyVlytVXtsBsjj+5IHtI7sKmIBu5jX3oeQvQZPTK3XpeekswvcxZgFHgVwGJV2vmdRBXCbowaAkdjTQIoYsrbZlRwMXugjbQJARDWW075ls1vmzr5r6RjqmtLhg/5gdb1A28ESd3Vz6yQlRbQO2gHASk7xxKfy8biqZQc7hW/2JGc6iuXSn9o5Iw5ToIpxWtkEUArUVLvcPOtUIHAngqhdcdBM7Y117m/v8SB7aBGL9roAU4GsC/yN9dOY5QtKqGRLwapspZ3nfm4F/L5+EyDwGyYgIXlEyT0FAt/hvOBXr6Na+PX2+vWrfN82AzYnx5nVrjy+gF1ISrep6wRlNGUV2rn+32DufY3jkVW4WSkdwEiBTFioPEO3qn9jDgLlTQKUfMTXrLb7+DErfqPlM8AXAC/xvABhdIaxwEwkRURbZ53DKfAX48g23az21bomwGTnFycgZeC69NWgb6oimL4R/RBwXc9JchPkuwsALKqA2Qq6qqOZ/Ie2umbbK1G7E396/63KU+p9gZZRpejtndmy3MHOPNuXPovo1VXqWOfUmpwGZmQAMBxC+oSro7conIMf3ha/9py0q/ARkCiBf/06+J0FUhNc47njhWNaYlLbIdmtnhcuQ8t2zTNHx4RJAeDV+tnORoY1oYwruY3flUrCvfDbsNf0fUp9oGNBeOc0q2qpT79A45KNLTstkDzM2Mhz6HQAumaXDflE5hsVRbjPL7+FFe6wseBvJPr0ujoAnJ/n8kVnRCXuAaDvjhRKTLrZqp06Zaj9YgHA7GQR3VKiS0N1BICuzq4NeT4zK9qV/GRdmmq/U44SedY4rOwDSYd5iJ/R1h1rCHsTegWVv2MFsC8r/DN2+8jEijE2Lt9fCUDxexwpE52FMpnmnv46q9z/yt/4h7NZtIW4vr1S4JdDgSvT/XLoer3rCQr8B7/9Zwa//ksDjOcAkEuI34yPoawE4UvHNT8X4/Q7r8VtACHOAbYHkxsJOl60nMfgpMzX293oSGiT7ZvPNX1sjnWejFXNlPM1AaSLedUmavpMm3H/809dKzkAS/Jil9mbHQMtj54LClpLGv1+CXMeXaPoVjmdfEp7n+XIHNPmFwQAT1ns1ToynVBtZNjqbgrUD8EUA8HngP4e2JyC0ya4u0ABCTBval3WFbAujlU+ghzFIuK4bZLowJWfZdo2IPy+5jHzypHcjypAgeNe0dOgYG8QnKcdnFrxum/A6klzDGcCJCe2O+bszw7Y+Yqc+ArlBVJ02b8v0QED7W0Nd6t5oT7erdmBPtOfZ55ooGBtiy6jQN19pwfOT2Nvm0Ajrtf5G+yGOK/bah0tDGHS5vaHdoKb+WIGG+4a/p2H4wDFCHSpdSpUPCp0VvrT/yywbH7KORDYrz/SC0TdrO0YvnUk95fw/Tnd+lPuvxrXaQB4BPDFZ/vAtrT15+3pu9epCR6/jddte/ruzY4e8TfXFvh9/Fd/I/94ykBmpf/sPWNvY3IaTK9018328PO4rpnwxc/f54Mefv4hX+OjF/H+87bd/+wdwa4O+IwVwN1uVm1ih4CYGyhOBwFlASKUIhqmCuhVleWxBq1AV5FpkfhBvyMDPwLHVPlXQcKu5JjhLYxHvoomMOo5Tygjtx+rPAZqGo+UjgK/CAD2wBhaEHZCUq+n+2ifceZh/iDoHeov1yQrjhoAFmA9g7/wCPagVQFp9Jvi+ToLDYGx+P94fikCcnO1Y/vSWZVRZxYigF+gSbWStGpSD5ySurE2qIJWm+BisAEQmKtKweRaoilR4CDhw6xJJdRBsSEUq/XRdQogC+hLvqqqE7Qf1L6ETmcBwKM1K2+82jd3a1ICHwTgSw8OsrO3ZMVlpiYsbjvw7knf1Hgy147ndyNn0iq2bL1amnQWHQCpqJBJgmh/Yq+SjApIBvDtFfKVxIEHqTJ+vwdrynayQae6eiA8wc2qiGHJslIUVOntCSesrAEdCLpKoodgeEt56wpS2Y20hup73VY/5F/qu4lmODcUejkC0JlcIJ07IM9a6rHt/gB3Un+aFjSftqt/VV3XAPLUql1nxUvOyaNlN802FCAoMFRgLduszzoWU6LmnCp7dV7pIQBcNJVRnXzJ2sJIEtrqjtWEXX3eNmzUMzFObcVhu6SI/NlM0Fa1JNuvO6gf31OF8O0NgvEBOlTr72rlLf1J31DnAOdrYPZBrET78hWgUYP4jXEpIcWAn0y3AQD8+g2rgN+8zkoxtEVl1a9a/bO6NqrIXkfF8JsAgPEK3d9qp9qpZvVvHF0AwFSVxzFGtCnuCkKaoKaozgDmc+PaqrwluCrWlj3VPdH+HqCUwBLQhcngZYsCyHzcPsaZvwECf/iQQHCCL9XyGUcvoI0zXls+eb5vCo1VtBpAqvOKdWaubF5MtOxnVVIqaYsVvJxDzqVsxAj+dtUl7BjOAA4gHK9p16vzC1tP1xnp8APGxIHW4QmYRpJBmjvOm0cUZKJCtiyPCupHJkOAD4LKTiOdmdyRDMjNGC0w2VLMKy/zRET5UO4A7C2c2+5yFIY9ZFfgtm0aEx79uIfckxn4WfrB+EgY4H5e4gt6FmTabN2edB1bu1e4j/SR1+8+T5OHmn7n447jlY8Df8e8bkvUg48Fh6J6yNSeoz7qxME6tgZ0y3bO1mFIz0FiOzVlAb36jp13XcAoxiivKUelbixUs22j0c1ASYiV/GFdJtyfk+mUbyswFjIgHQtgNVvuCwDm7/Ap2P6ZtElfnL6TNGD7+sVdQ8IB2bqWQ/t+7G8CAMZZ53h9bHvtVeSKa+IutUDil2H/oSNBsu009hhgBfgYf+1vXc8Abut1fferosDkqf2qHnt9zh9nCvyFP/enB4/hFDByRKdzQUf/3jrQqupfN457cbgkuLoa4zg+2zSzymL+zhz8PMUfunZ4hg0dMYALRFuOweS/RWua+ncCAHZjO4y3gF+aQhtLBhF5MWsAllP1gPWlge+L5nxA2ENQrTy9BuL2geo9rTswVdtmBnR+guQPu60GBOaxz7+PdPnpAPBcNVPBajqJ2qHPQV0PJh3x+z7g1PTy7yAYA+cu/x2xO5nNPy6H3oN3vEddZy3ROjDLFtBUGb4NHEAbudurDHZO54iHhmlVTGsU0ENebaG15AOdNbbml7iXgw1Ny5GuA6AzBdS0GdupHOmBjvtYfdGxHGjjIZ/6MIB6gY4TaHGkb0uH2QVjHel6nEe6BkNaj3ikoTZko44U/63YeW3HltYn/+jPu4BU0426y8GRcF2ib+cAw24dMFKwXdgdDxZW0ZxajBltncRTBcrCinfbXm6ytfEU78ft1BrPW2ViXKP2GGLME2Glv9x+LVfoKHui5jLptwvMxqn1WI3nUh/q6L4rfp75TisW9H36/m3O4vn7NwngBl89fx+Abry+yfiHANp+BeD7r8u/AI717+Fn77b4ufujdxkIuP/DH7Ny5+4Pf9we/ig++7FAXrdvCrYigclrJnXnfXu8I91hOXpjK4yB4OB/6WUPlqRt1BgGEA3fKDEdgiW4uZtvxMQmOR/sjAfaOLgSEVl0rw5kgEutQCMgfaQEC0lGW7o8F5BB97Qfqp5SAJ3gtwLa7S6jysODWtmiL4NbAv9ZMTFVNkJueLYggeCxHSUBduqjDKoxmAcdBpqU/zQBwC2XsutcU8Ype01XktZByd3C2UI2P+593rZrbV3dnVXArubFRsOclSZXFS4K+qniRQB7PcfdF1OlCDw2OJHnyA28GF8sx6t4vq4ZAs4iHteiWkkzCM82r1UpbwkbvnYF2DIYjeCqqo/0ZPrtlg8YMpNn5CUwQqAyL2cgfTi/286ns/Mc2/cjAEi6OWCEqvcT+8nqPEnwiyDYDAArEQQ8CpoNAIzLGhNNRsuLtdn76AdehhhMAXfqEz27Ob1BYFXeKRBcLcD5JdFrJSXa74yqc/TvUg5tUrgfwHhUACuJQ62iqReVVGvtJwVQ+/NSfjJgL8CqQZU+X3sefSdfdMcB0MTbQEMuVBFPn61VscmRe7Hu0znFMVAF/d1v8rAEwuqeYIJ7eFUfHkw7mIowwFjKDRWjV5epiwPOXGeb6BucEyw5ym4P5FO19K5qbIIEiLMA/E2AJM9gZ/KEQODBjVOrWdoCAcBv3jSg++YN2/mrch5nieu8Spwj+bC9ffMmfwL8ffs2kuHQdUu6A8lKaJUcoOnn/L1bz8Z1WeFrurBWh7Y6KcnW06qYq7294iJTsgBsX7cnzzWm/czx2LntaSy3LYHeDx/ebx8+fNjeBwD8kQDw4yNawcZr3aNbP6sSu1uuU3NTR8ZZwQCRAZSqpa94rhPoxoRQdRkoMJut1nGWe8OLghVhi1gR+RxJZGyBSxA4rwPSmEAw6NpHGwh4TxeI+CAAN4JdrCwvUIqgr1qVZ6U0z6xGHIJnUvt51ZU8Yr6cADRTBwV+8g3kT7K0l8Uhid5sruIz+rz2dZbIq7kWdjYAzd5FzhInoSFtn4jfGxDGWHt7KL3KSuoCWfF7gYxlQzFjabdRy4lQ3uVBfim9Y/dZrcvJEEOqaxpklQ7DsXiuP01nhj6m/9cVu0wSrNhb85p8ozY3ajmu7g74boK31rJZ18vfB893RwjYKPixIc/xqqNIssKViZOZoKekj7Sf9JM0h7qn9jAdOREfJgBMIDiTAKqrCDtmyM+lb47Vb3sBUiqWgdfB1uiMYSVXMPErE01oD0JvyXcB69EqtbNKKRmLNTJpJBNhdBY6EmLkf6Y1ZWLp7/7d/+GEg7XyNq5/u1Lgp1PgynQ/nYbXO3whBf78n/33PXw7BWdxs4uCy1MQ9RwQNg9TrtAsBPOzLxmL37uMxeBYHYuabypPPeuScQwBvRUdy4BxcL7bYlBpADBoYOF3MQv67PqMQckaN4PbvV1ftHjSsOy5pwCvn7pWmNbAjvtKK1YoyKucwbsVv4KscqEwqVOA90UiVJta3k/3PzP+HYCh+9hDL+EtXe4ZvfG+A5AGGk18tQIgnI7++dF6d7DKwakxoLKiY053XOJBvwx+HG/gORAedLImi1u0dddtMZeunkon03hZ43I6z3IvR5v+K0VOG4uewEwfvyc+w89M8wGwMf480j+zLjkrJzX/1i3Fmhz+JXy2e86kOi+5x3zNiqd2uuMEjxzJ517/TDeZvjivyaxLVls/1yUrPtqPTRti8cLlNrXv5YHLE26ig68LIrWuX1OwbLAlY6z4dqU/VqDWLF9Nrz47S/zebaB49pNV/KzuTSpKQ+TrsH6Ued9gnrIvzpOzjh7QsQPm+1Lbd4qGesQlcjLokdicRzXuhtcAckPmP/2pP5m3FJD76U/9mxeZuOtFewrc/9GP+cf7P3q33f/sx3wNubn/2fsEkN/8n/9iCdAAxBiDZwPPuD9h4OhO/9J+uj2DdWN4jN91O7LiNZeFI/0s2ekg32jLZupgCq2rKlCVZ8gisIWzWFHl5ZUNwHQQaBdotjsfTICMAqjM2Ef7NwSjS2eTQAoc9xmdBIAtYFbXTO2NFVCLaeEaC/BB4wDg0ZxrDazS16pX2w0rT4XfVTDMKtw8kDr7lFaZUmtgPLPzf/Ii5xIGkqvyU0HFDkYm4FQtfsV09Jorwtuga4G/FoCHD9WaWr6pA661Lqx4Wemcyglw02fOTFZMszUlWiAKdMV6JW9UxRrOyo6x4Kw8grEG0FYXClYWqhK4wGEF9rmMKRUBAOe5eQSu4mxTgn/+LFSvsa399GyMpzsJaN4CFweQcUpozDVn8kEDeao0/DzIFcCxrmiN9+DvqIhBpWPcr5KwaIvBRpNP1ShFL521eG6bT+9ieu7SxlgSSAIo/I4qoWXrZ3/tnL1qnSiQuUbHgHj2C6gkTEyNrSht3s16XZ2EFrdYc6dTrv3MYwKGD6D8lj3rODADwHXWs+l+DqzFxP1GDWvlE4MeRWezU+JtATFO83hfNCpQXCA3fbypxWvcTwCwEhtiZDg3HT/Je7SXfS3bfLLlcwHBStCQrLEiTTye4LR3khmUiTotxBqjGjaqf6P9M6p533R7UrZbLZvE7hRxfuQ3AQC/fZvg7zdv3+J5OrN8OMMcQDDOUmUFMMevIwRKP9S+UbEeJjN5lX7wFq2QeDtfaYerExhtV/xZRyg8PaMddetk8EC0fH7//n39jABwVOGhgln+TJ8hzM4HTJbxkENci7OFH7dPnxoAhlVxgHCMNWou6uIhH6IrG5lgkUY4Er64nnZe7X2CaToHNSwaAGJkLTQAnOcE86d5nrWETFzD8Vo4HzXORcYZyTEnAOMAf/GKBBIAnpIT8SLkjB6bFWGUpaQAtx6n/V6I7rDulXzWAKF4AbRk8tikg/WcEVBT9TVGlb4Qu0FU4sBRzMsUsfdrg43C2cVJH++KEdXpz1udpZznKCvZiSB6exMGMldynVX6V6yvspYLNEzbT38oEwQrkEgfpxwWxJCqEtj0eiyDusEoMVC2W36i/NsbdqxIfuso1OQXiY9xDjbOHI8WxfSTOd4Ua/5PcbJcG+oU+cBobXyH88Lv7rF+dfZ4+D88XIT+Wftp9GepPwqsTT1/gwS32GMysQYZGNTz8ilKt8E39H3IyKvtY7h/I/8JZxCDB9oWwMfPlTLew77BOpz4URu8TnpbXYVmuYHORkeD//zv/08ngiznvIzr51cKfB0Frkz3dXS7fusnUEAAsDbFutVqczUHivyxpwCJVSBzP+T59Jj5is6sX0/3S8Vnff2pOcIujt87vF6Wuqy2Ze/VBLwqY5rVsNG20H3vMMds3MHpssiEuRpjgE4DGwNDK9p2IHAP0M78slu1iV7nWBUj7+yt+Xf4UOIVbXAxlyb5am07U1H3PA0PnRhp3b4jXMsg6wzwD2PEmHMMzivnCDSzye4cK1XbIGs1g6zcBOP9Hox0vsZmhRQ6cPB1/aAjKvDLCR0sgQ9/vmTwvUUWW6Q+c2XMK3XXmq4049CWZZhss09ymAMaNbeaRgdHcIse0JFe0z3xudNS78njeyy8Nu+VrTvItX5xULEzrQfWIDGrxseZvePPByGoAxkcFu+8vr3UXhxdNwD/Jx7nVcJ7/dy0nkVr5vOlzVsrxPGvJ4DX5hHnUgvRnSejrdHxxcO8T+jc0zrPbfCCV6l7IQK9Cd+zxaiX1zahEzS0GVOgVAE7ZDUfJyZ1tHWsShE/pK6zc/xKehYyrHUa+Wei95L8nOtCjx+tltu00+9n3r1JEDfu+/E3/mRO/+Nv/IkCduNv13//alAggOEAhAUUx2K9+v1/lrb41f/xzyqW1fxmvkRNwWWQ8ShAjvV9ySK+Etf3Z3GlWatd4lU9hv6H+BXibRURVSkiALDtUN/Dqkntfhwtz0UDuBSZ+DVv85EQIDS9YNVL2VIvPi/w1wLodrbsUI5iAShV/zbQ0WC8Kjni+VmZTLudOoHv8ZmqkzoU6YmICqS5/Vc1rICSDrKKcqIQV7AAi2M+RmWK17HM5gj3VMWFtgCu+7uXjav4AAAgAElEQVTOQ5Ug1KG0ZX32ovY8TQv5kWA5+urydYxmUok5GvGEVeGBpjo3D7Snadl5Rg4mN6+LZlb1lWtu62St0hVoxF53qjRjEFFn8iWnqxV3VQCXh1o+u2/TVMGE6kQEKutc2UWlb1UHT6CO6CU+6nED0G3b2zYYslNGqAFe+az67MgoaS2sGl5tagW2DXae6kb8bQu3Y9zZHSnwWfwDSuF76k7Nu3C2XU0pkFPgwbQnP3J9MH3pKIslWMW+d3GQ7iz/odNLhxhAtylG8LgB8nayKyEhg+WWFHHgjOGaqd28gvUlS6AMqMZqMtJs3Ee5fnGfbdQGkqmq4PR9YsUQSMPa6+nprbuap1UxKZCYqbCpRrptcFSVxT/4fv6dBmfHtvhji3ytD4WtAQmCyPIl+ZimkNpXE+JPXX+zbS9fvtxe8Oflq5c5rgaqME5VkmWl3v19AsVxXvDbODeYVcOq5g17FzyRVcz6eX4qvSkbMychDZQ1fSX9NPBRzaqTpwb9xsSlrLLk0QmoBAYALP6M1wSA373f3r1/t71/9y4rgVHd2j8N2EDPqRobbY4b3JQuD9rjHM8AgQUAtxbf799NhUjBfo6OIEF7VEn6OacJ3oZPkboO4K7aa6v1c1xzn8k1lJc6A5gdw82+U7WVZLVfAl4IcB9gdvzEGclxPqna1D7n+1JmliyU86TY5WspK3WC07xbSWMPs0ialz6bbAdUaLdMgy0hX5ROhS2vuNBOY89/8GQhVlfnmHps5S1qb8jxCUSVbhUoXuAqx6YK4AB+E/wNeqbQQn9Fi2j9axqCmN4Fby70GJIX1e1CCZM7ANiXxCtVTb8N+nY8rxcV+l1xH/GqGPWtPWesh8b4KyclEkmzLbE6DZifbByVcypnHTJYe+VIgFMFsSVbVkcb6vXRDRgPT8Nn5bnnW5zNDFoDCObAbf2QICDeavuS+3vxax11AQ8UukSt5NEZQf5T6RU731d+1RB7q2Q+VurPPs7QaQa6o47DoPzk2Jm087v/zbUC+KxKuF7wC6fAkWv+C3/Q9YZXCogCv/1b/95uG3IJ+DsH2o+AkUvBX5kcf12v0mVicgw+9PfPgb2nuOQsEFxGr2d0tDnl3mPxuBHomT2gXic+46DS0cJVNO0dMK9KWPvu0do6eOiDPUfHc5/v3c30LuFqyft1LuV7i3cUGA5K7HmkYITClk8AC+eZcHLHLMzqEaGxC0m5Ve711Te/ECgXzXoDjJXURlpn/qSTz6w8OIqiawPButdqnU7Jr18/BG8P5lKrchT4EFUVC5poWeO0BIGmQ8e3Ma6pMnkCb2f+dZ3ncqUN1CWg+LG+aJr7NWsOdGAMVw+sfwKcH0I6tgY7eWDLv8PxDnzLsZ9ShrVul+nmWjPrYnB0+wKB/dYL/tnx4sRL+/u3bp3Bv+FeK61sfDkGFseLR9k5YPrp/pfpygM6T4G5gdcc9FzMabUhPJL9L9IJJ/mGW80piIFAyZisMs5lfdNdoEMVPEqAsa8dyfPK93E1tHuydJUFsMdrMiw1MYbkWtEg1edt29O3rOBla+aPv87q3e/fJOh7/fevBwUCGI5/r3//n+e5xNl++mc/bq9+/59D509Mlz7iLthXhrKI4oBw38KDMU4/yZ/+NuuV0QfzhKbVKlSwUUFIxalUcanAbVV+zHcZQctxvt2StRLZQCkKk+yUA5J9/wpC8U+aS4KBDJJq9gp9FcBSoI2u3fulGqsqQSTh5apYR4LV+maQ0yqDZp3jdmEHAK+qQa2lX47F/QHZiaFLSINiGbT0M43zevmLqvo1upePLj5T9Uf74kXT0pcEng1whJ9Cu8zkHV+TaRrDuiPQm5aDAW+GMAX0VEvWOKsYgeWy3QSDUZnbiZMKLAvUGGyQBe/xd7WU9cB6lm1Ox3pMM+Kzlbcx+p6gh7r8ODin9Sg+0WbIRNiwE0pKt8t0H3nwfW3/JBus59Z1Wghb99O+DvUMpRV7ltN+pXyAeJTa/wrMw+NVxdupDBMGXsvlWk0jqaC7AcBYxf1Yl5VxbBGdFUoB7Nn5xCDLFACfWqrq8yOPedBJwSN1P9wXjWWVvEEO3IHEkDqtm/s8vl5KznCfa1xPCW2/Os/YTNnFAWBuJfSVPwc/ZzgzljpvqAY0PeAJfAKsnHfGsECPL/7eAAKByTJzTfXks/z1c75GS+cAde/4mm3pZa+qs0CDCHHt61dRMfwK5we/fr29fPFie/niJV5fvswq3WifnHwS58PqHGuZL1bgB03jWh2P0M1vqcsI5MrWFNglvUclUm1XOW4BvJlcwSpOrbVaRAu4+vTp4/bux3fbu3f4iXbQBXJ+QsWrKg0LCM57srK7gMUG/CMVRufjJsAXLaArcb2vkx5tsqhSGvqiu3mAp71a8uH+rs5dxdwABMf87vLoXpwBnLaNdcc4IsKSXik/yVPSp0OaBZglqqhV+RtVwDkfr1gMW+M2YaeJJk/DnjUnwIyqxJPsuvuI+0nld1DjS1eCNfjcYW/FE27NDglx7njfvFeeEkl8n1W6vZMRID9Bdfkhpb3kBORnCS4SAA4+yWQnKupqx2zPkh/Veqv3UW6rZ59iROHH9Qde37Qt2Zeto2q3GZQe7tbw7Haz3Wx37KSSfiHXpAFf014CiwkgqyLdCwHENe3pwtcdAODPz3asBhMlLAFg8COZrJfekM2vXOoaMcxZLIeqgJHeFuLAWcWrdLklD5WPxbUv+0u7FEA/ZAcJFA3mG7BfZ7nDF9I/j9vIbytdN/i/neRSCXmLxAm1x/9P/87vHZnlka2uv10p8AukwJXpfoHEvN7qMgr8ud/8d4fo5CoAeupvszKWUV79ff5M14wbtClYOkxjv5WbZzliTzQ39TX93vc5CrhfBlzvW9bA7+tq1DbgvbG8bGWSWiMAatOvu1Vwig1xK4i0QB/rwR3s0WZ1pvrOUbCgfK3bF4KWR7SOv3s4oAMX1sKlnJSmnq0iEgptfvp9DoK2n3MJAHxOJe/vMfBNDx8js7WC89RzOcX1R/T2p+u9MmPRahGt3tSOSq+SQznOK/l2Hr0E8CnwJSspTtCtYoTcIg08xL+5Mwox6LX1wIonPFDu8DIFPjBh5H3y+yvAsDbWFhD24c2g0azjjsE7d1on6Z9J5Rs1Bl4b7/aNmOuHSpfgzeeKyNa05zja043HZbA56ClfKP+X673FlQcCMliEVZD7FCsycDLzxGod4zY1hAsA4L3M7Ctm9+RzuzTS4CQIueP9NaUv0THj5phqa6Khj6Xn4B06Rru7AqLGe3SQcgQ6OI+5Cth/Z0AAm3behwGV1G9D1v1IgQ5w7PXCaP8oay1d47vZ9rS44d2kz+LXbMf8eds+/MafyEs+/Doqea8g70/SEv9afDkA4Wg1LTA4Kofj94eff+B5kqyWIp+77zME8S3xwF3gIShjXx48VJf5qtIdddioe6krUhcRsGCACYHWBrBVXargnsazWzzObx+0YqAvI1eK1apTB229BaGGqhDK4uh2TIG4odq3A3cCGOFLsKMMn4PWnWhF10GoWYc7ODi2MXQ1kWSzr87+mQPA5b/vEjjVBtKqfxT0or2AvuSCTbyiBEJVWzXAygog6TTz58AP9QfWkCiY6rTABAHYsYqGYymdPAcRFZPP4P1okDCHKZArPuSY0h5XItDeEo7tUuk3cwwOAHsiabWHTHcTPiej3GU4yy9On5gUKpDEHdvmZRNrjF6tTevs6uaj8jNEklrPJkC2WbWzsiOIWhXxbElNzI32qn1luEh4XukNAWLiOa2VB2cnYS6QUXLjZ5Lntb2mA+jHPXCB8SbzRdsCQuX3mi4ynnS+EViMe0wp0gzGr/bGQ6VqVTDpLFQmF1A2kLSDuYE9OALp03mfUzTz+AH/WPLQyRXoXAAZ6vlMAIak0Fo8u9/TywQPF59ZAtK0HyldPFdgF2hi7c3ZjnkAaNTamdX1aCcsrWH1cQMfq2DWZLgRfKxwtQo34JHVqXk+bcjOwGfdfSv34UEf6m+0E9UP9Kf/VJJInit7t7169XJ7/fLV9urVq+31q1c8E/jt9vbN2+2bt29S1gL4jZ8Agj9H62VyfL7GcZr63UF8wyHjOh1BoH1q07WrMt22FzCoM0mpJ+UUBz2q2pCt3wMA/vHdjwCBf/wxW0EHAJwgMF+V7DAAwOSbStaws6ETOHqK9tGo7nzM84d7TXWGtKRW+/Sh9f3Ts7XtJwB8f7e9eHionzzvVOf/8jXUrtr1BhiXdKzzW5m2U3LIQUmXkwehO6mH4xzUJ7WzfsS5xtkWe6pYrzy0jtKMcQlwgP7mCVo5nMHEtWdW4L6On5g6S3giVIzb+aGeIeAvX5+rGjJtoCrWWVWaldQrvT4BcVoz2SoAqZ1QJQC4ehbEkV0m4yF7QUNU/4JPCuxTC2gDGXeJIUwAGyy7aOh2f3gPfRdJANLRkJkx2TJNd8Xy+AQqLZ0pHdfcsW1zVvHe3+WZ3ll5zrN9paPpfvVNGYeADzN1mpliyUln6WkDRnXmOI6BI+2VABLJOHn8SowHbaVLd9R51Nwom+2C7+H6lO2flZTmALFoVMHbXon23zu9ShwNABjgL97je5in3BH6I4oST7wX968jpJi4mOtI2ciEGtmxssc8AsTsWNLk+Xn7j//r/26QvsmVuf56pcAvhQJXpvulkPV601MUCADYDfwcbDj6HUbMNm2LzJw5CH4SSKLan4WgvzPscJdT6mAGXcklIEDTw89mIGgIoJ2Iuh8BSE4XB5S091hVp86TkYEWANwARXuGw/PpUazHvgIeRio7sOXrrfdHNDkGvNYctwRWnIfIA2744YSYM7GP3Zxvy10BzB7XKV5s53uODIzzOsvfMwA8ywyXc57SSh4PZdiXMjY22T4G5+xl+ypuvtK50rlElgEKB7hvcmpNT8pvbZ674mE35jlouJxUnOUjF3BA3cojrM/li3P42uDLgdcGywM5R7StzXLpBWbMGgu4nGjoM02+VCakF/Dq6wDm6PuP4C/+3u22ajwVNJj0nP39yNHYre8MvF1oSmcanJS1C+/ZLUmp241FZp27+n3/mK5oav060uxoaHU9L0jesYtX8z1Hg5lmsy1b8d4wPtvIOB/NczjJr9Szec0iUUL3OrKz+zlgV9h7Qm7uFhu4ozVzG+S2QDKtv7n8pv0kfyAwMW4mZ9mVfdMY3Ab6ZzOfNG0d/B4prnN3A+CNn/j3eAV6L5X663UTBVAt/H57+wf/cnv7B3+4vfmDP2QFAisQ1TadFY+TWangVsvbnndnn3+QO/fF3F7lDa0VaVzHc/ZCADPcqeDaAIg0OIIgWweAcuqy8RgE5XoMqgpQHs429XMsh4oX2g8MCLiXAqJ8RozzjkGlDIrq2QXAdfto6YdOvFN7SgR4Xa/t/egRbMnPLWHFv+97iQEA1twWyW2zThx8HK9yMfQP/iD9SLUijPPdkgZR96HIvS9ML1Tv0iyoOseznYeyIosVbvkItv1nMM53fX1e32hvi6+qeqd2EKOJFEPV0Ec7l+A97agC2jh/bqyAKtvDyiaBQwDi+gxZnHVo/B12iecVq61t83uPedzpGhg7VcIkv+hsQT9LsoKdbJvO83wbsAkwJYLCaDcZyaKS8bint3yGbMCGin8UbB0q8Q2wd39bAIQvhILY4ppaTQZncwx15iROZ8XftqwcTJkCwmDVWg58jnAyrrd/lnxQ2J7zhiV4eGplBudJL7SRvAW/LnTu3t+zpGtVSlkl9FlDx+5NauUJPgW4FXPT77FGalUvqSrwfdr3jWkm3p7W5aeT6pzmVGy7rhRIgAFPFY0qkUJnxwIsUyVwmgrSQmBgJaeYPA5ZMTGAAja7O0Tdl0BzgL9ZpR0ynP+ZdBH0FXqeIDJPA9bRI1nhZj/9O54fc4wq31dR8RuvL19u33/33fZr332/ff/d99uvff/9dh/nxj5+2p6ietYA4GhajIpfqFW1jM1XAcEG8Pv5oomFTedjKqlGvJTymjRq2fVkh6BxtrFmq9g4LzcB4B9/3H788Yftxx8CAH63ffoYAPBHAMEfP5GecT4nqve6Ql/gFE1/risrB5/Z2jde7TuSbQE+cdZo/EM1aANDeV4xnRmBoAH+vnz5Imn/6uWL7eHhnskq0us845fyL1rPgLBAzqzMTibjmvNVejN5ie2JAYqrLXaf/V37DeoQJa4oFjHbh5Kp4TiwlszaU4kP6DsF76zsu5I4oJtZp1kgovwdtqqn35OJBQkQ4hU2AMBcxIzyPoqLcA3mVsvS2QLCg3SQf+oBVgBra1nrTW0evycAzErqsQK4haHPUVaXKFgR+Fa0KJYcAswY/ICQCa8VYMw4CvTmKCtKHsAa9Cay9sc1meCzG5y7+4Dzd6MzwP3t7fYQZ/rexjnU8C1EPrzTuBTLGVv6CxAGGyLBWeAv9JPOvMZal39JBcCn5Zre5bnA+NE51t2yHUk42ii3nyrwl7Y3+CKfyepcA2rlu5YdO4gfJAfSvMT4EuyPxBjKetLW1k/3y68ozjfF5UsOBP4yCRPHi+BH/s2gG+U/6HlMDvirf/O/PQqRnTXT1wuuFPhaClyZ7mspd/3eV1Pgz/6Zf0fePo3TPgg+B4QuBYl8E3QqAF4uOd8gKEMDaTPD386LyQrQOprD/PdVwPcccY+etwqkHd1rRdM56O9BoFWwfQ4wHdHfv7sCFoZAETfffm83oudoM3++Gvdg5KfMcF+Peu7AsWMiAhysPY+s+O+QJxmIOMdqZ+85AcDzuGqbbcM9GtNJmcudH6iT7asIAMf7uN9TnrsT2cfYsJ1aSz3n7NzkZFoihTLuvqQCeM8/5wHgnu4ULMbimx7jRs6ATM1rxYc7HTFisjsncnYqT/H6qfXjznan2uI7s3zO+smDbdKYq3ko2H1ee67aj04CdyD0l9oF1x+n7ML8mPlaPyP4lI061ge98XK9cXKtPNBOfutQf494Huulcn1Kr5/kNwapVgHX0q8HCU31zEZqlyu8osvKxu30nAPLvLPz9SX3mOcw27bZZgW/C/idAWi/15GNnfWgy91ujaBxtqfv3yTIGwBvvH/69vX24dq2+UtdhOv1X0iBh5+/z2/8G//r/5U8/+af/MvtzT/5F6xuUOXeVMFntnL1uA62Ml5Df1yWoOyIJUgpqJWvEcRmgCxfp0o117f6bLYykF8CUENr4AaDU+6lhxf28khnChRRgFBBvXiNewIYwyv2Ix5k2wPA8Z0+fkPAlIjTQHNVbygYObU8rpgifRYFu0WvGSYsX45Bc2gi+sBepee2ygJfqctEN/OTAhhAdRg6yVQWD4OWHcBs7oEO1vOnykQDmftevFYJAuQbXwvMh7NeVDQ1H/o5dg5gNbis8eVfBPKJVyeaYHkQNFawdQwg2z6jvpth+QKBBVDqVfesFrhlj+XHCty08VMGep3H6t+ygwqOtnNVQEZQBkBNV6oWUHfDRNGJB3BfBGs1TMgaq2lScGa5GDWJtusKRCepub/L+QyXdzX6PFeBcQKa5C8Xv1liCcBP3Hj0dbWv6M8gJwDgytdOAQRAMusjAcBIFEB1WwDwGm+eT2hfwh28mrekpogq/VY+Sb6xjDV+IJlgpB4yzvELLB3PKJ/2QYt9/CX++so3GxIMJ7nJNWHQPatoA/iZgGclGHRVt8kZgf7Bn7P9/ODCUtnk2mXySAPLue9VtbGSGsQVfn467xG4Y1Yhsto+oLP4furGPIMUxAZIXKKRc41Wzy/4E++/+zYA4O8AAH/33fZwf79tcT50HsX0vN1Ea2K1hlXFX9lK2k7xJXW51rZBYM1X53+qKeukj6tttfSVJ03AvuEH76OlcZz9Gz/VAvpjg78BBOd5tzz3NuIKkmWtjap7Bf7qbPQC9wRci9aqOuf6qGMBqoYFAj/uEqqCri9ePKDV9sOLBN46lghBTNBXADBpCgAY7XnbtkPuS+917lkD3gH+ql0tzzKO8SVIKjk1eS0bIj1Q+tP8A68CtmcGv7kPVvt33mPUfQKDw06PvgnOA578kbSjnvxk1eVp6uHr6HxW+USlUz3xj+/rmAKuKZaStjD1QMhWJ/IUnZVcETbqMyqA0S4cz++zf0EQiElXZFf8w+PFBrS6byN7VSC57eVbdzKBhu3WJW9uT+DfxjjQZjyrqKMCOMDeAFnztYHfBIBJA/lHlYhRiVNjsBDrQxNuNh1z5/pQv7WvQj9C+21+D0UhAH/jNQDgslk6s7tA8rELRD3vWe2fn6sNdCci4kG9BPLXRn8ANJQ3gNe5BXTyxSqZ3Y35FN9VQprA3iHJIhM4U8qn8XkCBcdPW/4f/a1/eEmYbD+561+uFPgJFLgy3U8g3vWrX0eBGQCG3fbNw/73tkfNsucC3kcBcD2vHDduatrRl1Eb53cQy66LjoLK5+Y2B5b9qefmcIp251bHN2O1GV18SRsjf5YumzdaqzW5JDg/B9PbWRg3GZdsIFe8Ms+1xm/zrcz4BXjgwM+KDkfjWq3fck3XEYTdahzxQ/3d/KBV5fewaVCm4jlGmT83qxE0CyfvgecXCQDONkWxYctziHqDkE6bVQBr3VcyMP9t5kNs/JUtrtZG02DlIc6RFY0jL+9gX327ru/AiJzw4p3BelrLF9tUzfM9xZvYfJ1PNznFU7McHcpL71qXq69n+Ovub9M8ZxlTwEgbydWDzunwL2XN+XrntUvudW48/18BwM5HbrdW853tx4oH5r+trpEO1rN39HObfSYBRnTd6WE3qnz/peM9p3tXvHxkq0/R85w+AmzQFfLj1FoB+Xh8HHo/y5z+HpW9Ae4+ffd6i3N6r0DvJRJ9veZXSYEXP49K4T/cXvzwfvvmD/5o+/af/mE+PnlYwKmAASiWwR9w32rwaRz0LV2TYSiEdwzQi99ZP9rB2VNE8GC/gXCp/xwsNXAYXkPL9MrHn21x234FPNkRws4rFgic/viQOKc2yFZN4hU5AsnMgUAIaqw2TprWPCyoWYCFVZ1wwKWPLODWLQH3/lz5R0Zzp4WqUkDfyrxN0Bdn2hEArvC7A60j2Bb31RnIqkzMZ9Wesn27spsT+DvYU/f9gb4W//Y9ufr8HPRRcFvXg+er7bFV9Ihv+n4AIpU8hGCxKtu8Ytujs93KE7QF5FByJqRO59lmFbCdZ9d5AsPYwR9W6eNVtmbQZndalJJEAsRW9SUq9jRO0QWgXoOwo9+ioK07xWojOZ7TyQVq+HXyy4cKphzTCExhNfEP43cbPlb+jxXAXfmqE2ialzwgDZlKWK+qZVFBq7NZpQerAquURVynCm+8Si81uDApt0p8WdO2dNeQ7NIEcP4UMOxnw4JQrNovWfMk6H2MRr7kyt+5xD7V+ihYzy81vwv4gQwItHGgAu+nJIsCN3SOd1fTD3xRy8nYED/s8yOhlwHmgofQTpYnd2pzRx571jnhIZ+Ln5Kj4knwZsB+Mb+HAH8fHnLfHT/ffvPN9t033+bPt998u718eEBHCXWWCLAogd+oAAYQSWJ00pRXdfN9FLIJvEx+9Up5VXv6AtqeXHtz6GOBH+P9Qm6enh63Dx8+bB/z5/32scBfgsBZ+WrvP36qVr2wH+DOoj0TaAL8TQBYlcBWoZ2JKfllJiMx5ScS1lUZGG2WWz/h2rBPcfbvw/1Dguxhs0SflO2gV1XMqvUzzgOt1tDyHSw2UfGuqlyPKvI+5xfAKI7WivlkEojprNEbGRbErbAlh9TufEw6IZ8CNOzEm14/q1jlmrafRF+OtrdtPoaAJ0JvlN/G3zF/xYlYLTxVEZfupb+GNaeNkZ2iTVHCTp3JTduHFtE8zuT2Nr+f4O/j0/Ypgf+ONxbY6ElZhWFTD3AR6rHyJQdfUZ2/5Dd0gX91kqGs4nxs+A1VHUy5TQ2QgCHpE8UX6TOhzTIq6zuxQvIvl3DYopst72S3Tnxz+44OB5bMNcVHXTdL3woAxrFwAQCrIpZ2VnrYkplSt9jvSKZBN4Wnz8H3BtTSvykR0nzcR6kjJJgYSH6t6nqeBVwxogmDGLK6FklH6jgRdEe78TGJCmNre9HxPWWBRH4O5Po/+dv/aPBaLrGJ12uuFPipFLgy3U+l4PX7X0wBAcAzEJROwiLT6yjA6w9eAUjnvqcNuLJZ+x6jcW/bMm57V+DCKhCkeR19pnmcAx/mz7+WVnreKgg+L6acuKO1KcfVglXnGGIOyDt9NKa5avTUWGe6jPuRVnEretWKGhi6HN8U8Zh56xSvnRpfrX0tymnqnbpX+T5zdMZuqUDNasOge5+TGw98xnttQvUa9wkAGGf4oNXKTNOj9RQ/wXeSHOLVg4j+vtpyHZGuPdT9FU60OcNjoOOYzb9btwG5PW1Wj+g7A8BH1610ncv0TKclWb4SAPZgsNYowxwrva01O6cQbK2PdOG5W/jzj2RkpufRdSfpazyx4uFzstOZwM3Ts249O1eFOrlBPmc3LtGHs02Y5XD3DB9DZVT3k87x6KzuZok5RccVr/n4Z71xNJZ5/c7p6fk+/n29VxC/X/c+g/P46h7x+eO3r7dP377Oqt6P0co5gd8351jj+vmVAv/KUeDlDx+2b//pH20vf/i4ffd/Byj8M4AYrMohIlPj3lnPOchWsC69GQJw2d6yqpwMDxqAKwdAS4nVuXgjWDRXPiKg40H/CCCGDNd5YNXGuVvBKfjlpXrSr3pF1Ud/B4Ag2u0q4Je/q4Xropox7QiMyejxVaEHPLfUY/x+vE9fm2dWVgCugHBvRezgWPtmaf+n59b8eJ+kEYNo3h7P7Yy6yAgI7v1ZJ8W5qRHdi3YVpBP4SjIQfMshKsloShhIn4mVW742CuDBp5IPisBdBqwZGFWVZF+PdpT14+2SJ+dRq+WWQmHDHsvssRMgrcSKGByCrGlTON6gXLdMRUBVn3WlN/mB7bb1zAyuV+B8VCuDVSN43ci8KGMAACAASURBVFV4dn6lVQ4JoMZzx7bVlcjJCmAlr9ZzyMOlN3TGaq6j5ktQw9hf/K4gNkAGT0jx8t0+D3YOagsIctoWP1e7TPGpJSyoKwFhlq6qRJVgyaIqu1olYS01t/KxJ9nmVXqRHA57gNqbeEto7a+8lani1bbfojoBXkj0g+AGY/CQmxrWfu/j/tjR3uSUbw6918lCq+1tr4u6C1BeLCY/yFdgKXaGao5R+qNKugEk89EJWs2A75ioIf2qRAJq5EruBn9WS1O1fi5QOD4DIJwJFPUeLcm9Gv3+/mG7f7hPEPL+4SHPAP4mzv/NM4DfZoviFwlU4ppoCwvgl0cNpJw9F/irBCpNXeATjiUgcMx21V7x6VpB+8Bc46oC7krRsgEEAsGWn7fnBOA+1nm/Ovc3K3+zBfTH7cPHjwkQAyj+mMBdw1VYJ9FHFdWPbO/rVcAJJvEHa85aXernsQJ4rnAmoM429qpkzna3rGpOfW9nAJdP4tWdJiJKKPazjRugQkUqAF+eW12JQZ2NNeri7k4ixoXsuPdxwyOvxspyXNFJI7J5DrwqVgp7qWSLTn4ITs2/21mouo94C/ivEtrY7tlb09OfK52gJBMdl8DKViVZyEZ14k4n8KgVe57J/fyMNvHZejpe79AC+vFx+8SfjFXJbcg3SnroxJF9nwYvWKICL71hq+NgoFrp1yv8v6iKh89AEDiq5OkbKmEDehi8qet19m92kHEwuRID5y4VZMKQQXU5saG3rwmQvVuS4z0djXpd+nvZirt/yjcBhzTYa0dwtE4G4AtZfSqZzUQ3nhsd/NF2QfaJdqKVdh8jQZ9Dcynfd4qnNPBrRxGw+waSDfvIAR17l2MpANvOklYiwOg+UTQJrD993v76372eAbwg0fVPv2QKXAHgXzKBr7ffUyAAYA+mzoHYVWD9Ujqu7rv67gj+zltwC24MG4A9KNVGTbbQNuYGjGjj49efAwvmQDZsWjsU8/fP3c/pcBREX93TN23zPRyoLcdgAegMGwUD9mI+8/3j9yMAeKb3Kmivvx3x1e4eHjA4yHj/2gpgzXs1zpkv6W+eZPWT9xk7uizvg5Cpwkt9ySXjG9bQ8kYfXjxUO6poSxVrp7N74jWyamfe1Ro4vw2BNwtA6rvedqXkyYJ+Y+CTo60d/NFcjWgzAFyLR9k+sTLaZOVYl4HYUT/M8iDwN+nCD4/0oK/VrCMqKFrtfw5M/AkAeL6n/z4EY7QHtcnMeoUhuWWL9BVPfCkfHi3JfB+n5SmdMcvr7j62n1utz2kd3HbFK4tmfXRSASiTWtmqxeZjWOxo/qtnrXS+y+IRP8xBt5WuW/Gnj6HYcEoiuIQmp+zfKR7WOOf1m+Vqvv/R527bFQSvysEz6xPfDWA32zd//zbB3ve//ieuYO85Ibh+/v9rCgQo/Cf/t/8n/dl/6x//7zKOZftqclRrAhuqihiIBAKJrL6MIJgqniIwlv/KMAvk6vapAxBE0AyB5LGqJHVhFl0w0MmgrKoiZHMVDGogE+35wm/Z22wfBysDGViKYDLaCLItrKoiOE/NF+PpwGTRbABjBHiTGEPVHwBmBZkrMGZgcFaxqZ2qKiMNfAYkvf8n/x3nzgIkF53yfQEaXR2T7Qx5lMhdttZkhSWD0riHwDtWklXgHWfLNkhrraHJCAg8W8U433uFm6rcsOasXBUIRjAkboOzClmh9fxU1XRYmwg0AxTIM28DfFl2yOg16fB8l7oLvEzeKRBsAoKrilbgJ17xODBCfF+gSKx3+84duAavEdTO6jjyhrUo1T2tyKmc1RiiKnbUflU2UO2swSht8ZMfgjY8vzUrs6Z2jU0DiXsHo5PHsoIMYLJA5RJ7siXAX60VWybXvqEBIJCyAWE9O28zJADsqxnF06A+AVRVhXP9dHskLJASqXAIhjCwXn4JnztLF5a2gZ7d75ZsgWo3u7b0nOkfnlVbIJF0rsbJ+1VHAiWllC/K6j4mAhwZpuBDT5Rxv2nla837DukSBf3F27Xeg4yNYH7dX9WD1JsOAtd41FUqwZ+WzNJpPIO5fGTqlQKODHBH2eMIMqZ8mEw+s81zAr/hD1o1K65VdSsB6Kz8u9vuePRS2JjXr15vb1+/3t7Ez6vX2+tXr/Js4Nc8IziqhRP8NRAYqGmfzRoUE/BbIGYBUNC3jSR2YtAsb8lzBQCzktHAOxhTPfcZejR1KV6z1fNQ9ftxe//+/fb+3fvtQ76+q0SWPsGUoLnRNVv7sgr48QkVtWrvHJ+lrs4z02lv40gVOwM4rhn/QXepwhft2W+4FrBd8dP2xKqdJwB4SOzguaT57AC7aFfSHrPit8BZJoRA4rQGWAHxL15Rkejt4j1Ggf7izdtlxb17xmBvrbuE7LE1upWNidd8PtcbZ/IqgUBtn5lApTWn/aw8iVyXvX4bEqroU5VdY2W627mUMbXQ5jm/6ZuxLXG8j/EG+Psx+e1T8gf0YPtNnlxQ8Q8YBRUa9+tR8h0ZycMuaf9IY1T+0mdQi3RLLOhjQboTTMiv2kWD58bz2RNwL1+Apq0A4bFjneI00qm+nuEPgzcpq6EzZCe51nNiTDy5jye5o42GLUJHi9uqfs1n2Zn2WEO1Po9zvCm3CeDfbjcJ4KOSW10w1Oobvqr2BrTDU4LmKrYBk8rVoW9Qf1NyZlT6ykeXX3eL4+9yH1/yGz5KFL249nBZ7UTSqDgPnfef/b3fOwjUHVnT69+vFPjpFLgy3U+n4fUOX0iB3/rT//agGk8F0k8H1O3By0ybznjdb6IWrUy0YaNr1Nmfo/I+BVLMc/HfT81zMEAGoB4FsjWfXRB8qEQ8vzDjpn5UB6NDic+ONmoO2J5/agfTymGc2m/sjHQ5hOV2VfaXnucbQ/pnHVCY7q95FCMqXvhLAoDlWJ2izVkA+EQ2mbz5ms8qKkeHX/CvX3KKp+cxN4CMOwTo+/Lly/qJTUcCwJm9+ykzLOf1HIISbJ3qVSke9NJ35yobD8oswd+BMfjLDPIOKd4HRMvF69DVag21uZrvsJNP2yCsaK64XW8URrmbv+N0jXHNZ5Ms+c2Cg/uIO75Rege/0JlV+0nFAdbBXw9gdWBs72rsvn2Ovy9RLFpmjptKqyqUNIqdrvh/2XvXXsmy5Dosu+6tuvXqHoIzggFyRv4k0ZrR66P4R/2AYcAf/MX+JFi2DEG2bNkUSUkQQVMeDilKECSOXiQNWTPqeleXEbHWilh7n30y81ZXUxR5qnH75L2ZeR6xY8eOHStWxJS0sg3Y2/gT4a9gpW/6ZKeW99pMho8FgKssl4VSqZ5VbqjUnrq9tyb5La7W2XnOSmbScS8R5vMPl6WVsWQfXz9aR3qNdg25dt1fza/V2M1/W63F81q7Wu9mO+5BTKlcPDmAk4HzV78H4PvOyji/OXr23mNmHx/94yiBR1++Pt39+1fJFP783/zk9MXv/aQeE3yBBv4w57Qu5WxL2xeBJS97yZVMC5oFTG09GxZA9WNkuUUDwhRUqnJ4BQK/H5meAjDZm01gcNmfmc1GVq8CYwqYxu/lA5UtyciWgYHN6N3LXcNi7gFN2SWu5cmyADgWwVIF4vo4A8C9FxL4K3+yBowgevfdbFYQAp4qB9ggVNyhA+cCTYtxVCBws3AjsBylDxE4RQlE6UYdBVLZESAwnivUqMqkxnlUYlegd62hDK5mfzf0kUu5JWAQpULJjtR5K4gLAFjPPDiSDFRWwHJ2/pSsKZB/XFAIvXfollzYovpojVNwVgy5zb6uym82AIygbJfl9NLHQ2lEOFgFMIO1w3LTZHU1M6sRByRfBEBONhbHEYH/Lm/dPgiB7Dw39bUAepb/dfBW+7m45JTkgDHwUr8CkAX0NnjYRsgZ4Hjtpcer/LjrWYAyBH8ToCFT1oP13tMR4Hyz6d0fgi3AZM5xFYCtAP8E8s5j7L8juWRKiGHMvBINVC6YQF7csxjhAoL1TAK22+9s/29eq1YAsADsth9jpYIt67aTRnqfIt+aYiqf3Gqdm4ziWtJvHLm+WEuh9qvZ71dABQHgTniffL0eREsoUKnhaM0boC4ZbjH31OdXQLCSKSypopMrULo47SN7pccxwN7HdwJ9HycA/OTxHY+Ps2dtJEipN2gCSlUFAdWtiv3LPAjX02jJXgDwtPdoneH8mQDgXNuYiJDVH1g5QUBw6ROrKoRNffcuqodF7ADHBH5fEQB+9SpL9XryE5JOmt0b74fMsvyzmIQEhAvMyrWXY0uwHwCsziMwkPW6p7VUAFz2OY3+q+zDmok/TBYKmctWeKKR5qMSgwQ8Yz0x+6ZkgyrPzfLFmsPcdIRpkD1Ku1o9qpXMM/YaVjLOJuZka1BXiOAcol53kg5h6GSri3V7GQCO03wg+JvHAF0z+cDWdotj6j6q3ypBOCyfzcoHU1UJbQQR6dOgj/JXNW9uoyyxAcChZwEEB1nBwV8tuTK/aW8cJKdf2thhl/etPfA8X/idTrYAYxrtP/ZB4Bwa67cM/WuQV32nZX7kM7tbsReDhheBkZVMBcQWO93Y6A4AI+Wpxx82WWuy9NXBX7yH5BtWGRkq0EBn1fsaDH4A0N7rPXyHsgG04arEUj6Vx8TI4q09vCUyjnLp0udwb5z1i4QGJHsyue/BTX6mk0caAK5kTcWX6IunX2N26a//8q8dWNwfx43tH/FnOpTuj/gA/XG8vT0A2AOuqwDw8LchuFpbDxNXq3a9Mm3XpgMAhQJK8PAqoMFItwPBPh4CL+cxOhdw92fYW4y1QF0Cf3Xd4Zz3UZjNZnMjoM4WX4C/fp8OFlwauxm08ufQdwfwgZzKxq0GGGc30F5jjBhFZcYPjm1evKGoFQiQ3zRk79Lz7Q3BKlC20tzz369t6fZjyznRH9MjlD4bd+OjAGAGLwP8fRwZx/yJK1YP4CwBHT9w4pJt8v59h13pTDtotNQrPoYDLkOPIQv+LOU3I+Mj+g0/bwqwbeY1P7U6/7BpcCs0ZITijQru8nMu+86Chc56pvBge5ShagBbnKcCLCzBtGsONB9q8vkLgXf4Wz9bB49LCyedG7DQKVN4vpceAhuMDYLuIFrf4znHZQCWC6xlVGNzE9NdWCR9mBOz/lj2r2cCCyZe3V/dl13jXAJOPe3iZPpTbtgGxZgF2Don3fOjf9XtmjbXg6128KIAmQ7WlraYrDSv9cj9vHiCipXtbJJ1f7N9umSDV4kSfq49AFjPKxmdA4oHW6SASwEHTHIKWxi9e38+yjiD2fv6u9/ZnZbHG4cEDglAAtFP+Nv/5PdOXxAQFpOkAGCuTgr6NGMULB3ZIx1XPr9KAyoY5WzYLL04sWxlH5wl7OCKs1TECO4S0D2y7mcqYBYskLYp8TQrW+6OaFqp4kyu9KbtL9fuqYR1slxZZg+BvpEhnc/rfZAZyCrwd1OKmtI2AFXrXslpYA7BTiY4RjAQzFmwQcfgpZdaHIOmKptYezkxa+iDKPiePQgJfsnfyzKK1i+z1ol0csSsUnAa49JsGADBxSzOMRsZ3SgLCtB7AwDzGtzi9BCq3Cq/gsPobM0spdaMLQNYSUkCuio4jIgv9VwAMJ4BY8/xMUCt1t5yQggAC/zN4C3Z8jrPwGCm08JkADGFiq1qPW8FfCIAz+C+gvrVWgbh61IWTIuaPQCzDQhJv6P76hrqall+zcQWoxrAa+vBwBwPHTJ/hikOuCUmHKSOBwtT+hbR+6QukekfJXndZ6Z8ncXX+mhldmXrtF/g83eyoLH3it20YHBSvVJH4lnKHsHKFGgsxnJvqy2NZtwjyI+SYo/AdFuvIQ/HE1Y29mcsSQ89hW5IV/Naqa8UoF6regDVT3L1xAglFfv3i2XqJT5ZNn9cYyj4OhBc5NyJ8wRQpiQJ9LZEMkKAwAnMBzAysX5zjVI/TM7VBELIng9GXDB8Hz18lEBvHu8eJSice/O7O/QLZinoKAed/WsJOlX5YgG/7Mua+qqEhs8+2OuRWSh51/qqvacDwQRRcvyHBBzo/5gIETECxA3ECI4y0FES+s0blISOpPLs3SrGcPRwZRlflPR9Xz2BAWSBdVp9RQkWBsu3egQPlS+6zy7AJOoYlKz8gnjmAH+H6hUTgzMBcAGFBtR2n1dUvCvg1wDgkEsmGqSajCBaV4WA5c/rpJytD3b1blWCkvZd67kxhEXMg+KKgBVsCiTVr/Fe2UeUMUbPXayZBUzGpXP+vOcx7B7YwXgGI5q4u2Olf7OqylSSXXOkgOBK2KD9jwQblabmucKmOetbSR1jPIoJN/K0KONksspGyubSBvtenyEISlPM2wa7mwUMP0G+TFa0yTlK1qxARGsD0nGAblGGtV1WS8mTuPwce9Lf4Dt3Se8Cf92PG3w6rK+Vl4SzW5wV9tf9Wa4q/CR8BiRnqYT4WHlHvrjsZPye51NViwcs0W8+ejtQvZQrIWK4F4upDGsSFvjCAPR8WPs1t5i8xl7SAQTHv0oOVVsVPwq4N/9a+hoy+Bt/99fPhbT8sY7XhwQ+mQQOpftkojxOdK0ErgGA543D7rmHGIlb9fEb9c5s+IdyWXPAxTI7p7dG0GY7jVZA794zbQLJBurA4RIg08c5AH4+DCRZbGmMCsi3tMaNtAfAV87DANTyPueg+SyL1Xdm2VTQycvc+J7chjelwv/5a23c6fpwT2eA/wyeTLJGYKqBCtuubtRxBUjMHxpVqH/re8Y31hDO/MDrGbFy4PuT1B8/1aRb18xhjI0Cgx9OT548SfA3jvETskinOjZhmc3LjN7YmL2NjVswJvhPOpO/9jyqa1jAcr632Rk8OwaDUPkLDwrS7D07NWAIRvpnywleBMwu6YXP7YlIWgkLYkWUdtizzMkU5ahaGZutVg1G0KQ+TjDX0CFpYBTfjsY2a8tCMRsRX9T1QS0mO7vyXlbjTN1aYPE0G9xAl0rakxtYO09Ot519bm2sF9rUmUT2ppW1HL5yrnoFPxiXmu4vN5vT32Ybrsts1hATkAd/Zx2rtY/JU2KjtC63FZvXLlxzfOYumXiN9Vl/5tw820tumb+znEsK3FA2q3Xd/xaburefPz69/Llvn179/LeT6XsAvh8/rsc3DwlIAnf/PspG/97pZ37/p6dv/f5PadU7/IgkPfjsM3iKoFgEGVVyFoE2BJLfocxcHpG9LzYRKttYmWWrUrHcenDdBQOIJeOaHjLA0pVsohNVwteY+IX9Qdt8vSzgTEExO3uJgmCn27aR+UbWb7F/A6IoMdryYsxf+n4o7dsA7uATlVfA74lExCBhjFXJj4hTBuqsb64YhrVe0Rfw9UylE3XMjwCJqKAyQDeysrhmYo0EGOxAXgRbC8gwm4/gdY9Ds1CR1DiU/d0E460ML5Rz65KVNBZOzfynkl2XAEcwdXArau+CMTIAw54lxRHXNrZvr++zd2YBXgmaso5zDOzfgZnlSQQdOMYpLLiec4blIgmaQxelZwRxKpk0ZG/pfl7WlDKTfm7XdpR9VTC5rUjLsO8NSoVb7eOgN0o4qMQDJrfRFsXtBAgEhhcTDkLXOD8FAsNOdYnpNGfsAap52yxaAAR7/xzEGILcnnXH+ZJwwSaZU3tfPHPqBUvhyzCMPrU2Bp1Ev4oFUGV2U1e2e/953zraonh+lRmXngt8EJBbPprrhZX1T1kZwN8sd+5eVBmADEP0/26QhaZJxMoaElqZ7uv74cPpXbFVMWdwXehjHLNH8Fd4pir/nEk6ZNZHXELgKo9R1jb7Ad/cnqI/MNoyARSOCl3x+i5B4v5Bf+Cb0yP2EgaLHc+E45gsEzY711ArN6s5XOPM9gW4P/br1F5Ua2OdH3MCiheSQk9i9VYPgBBMUQLCGU8IYPh9AsFv3kRP4ACFoz8w+wSrX/Cbt7SozfBFb2XoTryOtT6qlL15GyWA0Qe27IVs5l4CGIGcuHuwsdkHmBVA1MogjnOSa/YFrnWO5ZoJ1Cohaz7GdQQ4ooSub7vp85TdYMJHJb5gjc94lu/ZYgaS9q1Yyvj8Yy93sHy3P8UGFQDowKgY9ULRNSqxZuZkxTGeR4CnP19ZEupeg3Asz25xqKp0Ub29O6GtEtsGZ4L64MlB835fa7kx2MNPiWoj8jmQTCS/o4+1jtY5O77Sdl5mR722wZithDUDxGG6WP2gHTxDYWff10DgaZnwcVSCWuhAyB6JVpiH1b5BfhvBUSULCsSU/iABAWkjvS/mnZsfXT51gb/bxEPYQdyDfrAm07+zlgOa1yXXSrigfzHFKob1sBKd5KchUScTx6TvtsiGfHAfTFLkIth+lqqVILlkqFgi3cznat/mf/v7v7G/kO+u8McbhwS+ngQOpft68ju+/RES+Avf/zMfzgWfz703XM42LNyq7N/NmNCbn4MzxM0dv7kBJCbMdC+YXH6F7YgugT/LzZGVdqkAkQGT2A8TsPBr2ZOfn9T2hCWTUTgOh8z3OAt4DwDWAis5+3EPAN6cWw7PtTo2ZJkTvKUwepyZgTejQR7YM1DUAWC9Xt3OpbHmNmcK/njwAmeVX3ftI69lhkzM5b+JsTEDNOeuq2cU+0UgcIC+T58+rZ9wItHPBxuPAIBjk4YMXvwo3pXX1xyz+Rh/HEvXebnAZiVoI5wMC431CunTg43qXwBaiWtjAMaA4mqci4lxTwB4KftBX2WjOmt02J/QOZVN0AavAhlzQLgG1zVZ5/YL52wdWBQK+AyhGMV7dpRmcMaHFH//wiLIWMbUjRo28jVOiiJtrt2LgsXV8alzhlG9AXm+2c6v7H6tOYPodrJUfHJzI1SB6grw9w1uAOUKbC8UWfaKb/lj6rVveGaRrUBN2egOmiBIowCBBIrvKkDY96bg43jsAKon52hje40z6uOwZ3Pj75fW6VQHC/DX8zq7RQErbv7n7+j3t58/SbD3xc/97Onlz//s6d3nTz7WfB/fOyRwSOBKCUQf4f/kn/7+6Vu//5PTz/zeT4rFmHYK0RUANzxfgi9Taeb0RyIITL8EPQIjcAN2kQKHilELJ6jzii2gQKRssO8tLBlLe44KFpWvWQtEWXFn88i/cRBKYHaWQWYfsgZxmvErsCIDWlW+lAE+K2eqILFxJ8BMm5OMFBijj7Y7XBQ81m1b2/b8hQpgE9gqX5VjqfNUDJBBUzGHMvA4ro9it8XxNuSUtxHABliX6HtpvRrd5qtvpQHwegoxsyCzXCUJnDQRZrUHAjt4FID/unU/CTqbHgsUjbM0i0TBbiPiUOYObmJX5Ds8yAPgnkrran9pPpNnIGDhGxIU4xsCqHRMfUsdMSa99q9DAgClVwka3Re44twUWfZ0VE9A7i+wD6Gaxnkn+Y4MdmpjgRQI+g7AR47lzJp132Xs7amy8w6MVTnTBH691LhYXQCCq3oBgWABbKpmoDmbgBDtUbHdyRArja+B7uTcBoGbjQW95PMk7jh6YMP+XyeXHShBt70a9bf9ROh6AwEVb5Fa1WQa5+zsO+a70j/ZlJoozQDuYH2PsZITa8YVu6vBQKwVeRHsebi3QJC/9QB5EmSGCrinTVr5rhIV5gBARyRJAMzN0qZZ9pvJCHHM3qbsp52sVeyDx0oVAo3TcOU9dil1VE+IssS3ZP3GMQHgR8EGBks4mcF5JFv40SMwACfgNxMTBB5mD04kL6TO8/Wwt1BSRYK/Kq0uOWIcZW+DN4dr0iZjFpZt9j7BzboFaBjA78uXL08vX7zM46tXcUSZ6JdRKvr1G+o1gRqW1xa0HfcRgO+r19Ff+PXp5evX6Qdo7ct1z0HgHAckYzjTNMZqrPrxgCB8APHxg172dTKVgY/ysax0EXIUG12JOFpXBARjL61+ysEoHicPQNRxjo/rvQHA+TmCXWTCqvWEeqmmvqqvbumsnl1MTaw5SqQZjqkHhooS2Mc4fkU2+YfTg0jAqsoILIHMe8MezuI+ZQM4TwnO+2f2YkYFOFZbj3gW9oNf+COVQBjAdLWZAOs+fQqWX0eVFyUx1bLInAb6Lb6oV6xA6zp5sXmKB+wvzfHpnJQxdCF/rMD4zBapCg2ta7xwzbG4OIHNqm6DqnHNPEZfZIG/Ic+0jJmw0AlTquinY/qirEhQvijlqttVee7qu15sWLRp0DqNeFr4Dl1FS699qHoJYByVASKsw2LLw0/pfYDKOXdZ50o8TJ8AMyuBW5bp9/aGAIaRFFq2otaOEfT2nuNVdt5arVTS0emz09/+tX94TfhjoanHnw4JfLwEDqX7eNkd3/xICQQADJ/eA96jKq6Cu8PftIG0xfUiCNfJQ9xT4Jpnv3eh9+dKBBfvY/rSynGD86kN+ZYFvJGfznn2fvVmC22+1yp3RJdjDxyoyxlYWgCUwHVzSHW/Cs7XxnaRcYftAP6/DYjsK90KUFvdv29KJefV8/QSzw3zWQTpgh7F08yBCX/2hT7fd3qVrKz82eocDo7svZ6/53J0ADheC/x99uxZvg6n2MuWvX/37vT6dWTr9g82AsyAy03wGCiI62sDMmTicU4k60JOqWWcYszOgHBULh8KxgR3RxfxgGa0zrJRQK4DUcwQ5AeXoLHNm9LBM/apzlHOP06+sRH1YKMMRkCMds+DsgaG5XkZBHGhXAOq6TMMDzKmci51Yquhg7yky1PU9JyN3bvPc3kBOcSLQPdmrO0zF9eotaKU3rtNPLcWzra+uVNtHednlhogcOClmPbt1AyIzpvpWd/weY70BLrOtrj0YhkQZODnjMG7pHv3XXNdplqT5j72kpv3rYvvoYfv0wR7X/78t08vf+5n72uqj88fEjgk8Akl8Dh6CH/56vTFv/l3p8//9b89ff6v/m2fnWt3zGMPigc759XklxQbmCBwM4CbcZN2QayBByjZWWwJ89ntBqbetCxdZ4ykBj3g84ZVHXreeXCXoE32vU3WV5SgvG0gxwOjxW4JULx75KFMYoAZZACr12DcCINnI4ujn0b+2z2FDAAAIABJREFUWLPuGCT0BZZMjcEXm9E886tmeyybTN7qBoQuf0wghJhGtmOIy2XfywBEAviPAGXIMQFbMZBmAJgsTQtmqk9j+4w23gUAi8lTBJUR8k53bNzNDJhWAQ7zZ0YgckzEAyNWiZYoWe5Jcu4FjHxqB4FzbS3mncZyLAGsfSHcZ9s3c5zjW8latHK1Yu1AX2ZmOUFb9u4r/6ACyQCBhyAry7hm2Vb2ykQv0C7JWn7HZq9Fxz/V2MtIxmQK0G2sajTvyfE75oBee79xMP5VShzlTJPpFxid5vNnn2UPVgAICLoXP5Fgh0rFqixoBsID6LaysKvqAtqDyEcDI7xls3meed7I37fx3Zjnae+xDR4281fJgp2wYvu7ylJZ+6+bfbxkb77jvG9VOVj5rOkPCuQKKU/Of+3ZqBYIxkM3tE/3c2jwN+W4BQDn/DYLQVkJSMt+tPrJXrQNBAOMEyAX6wkqgxcIl/NKDGAmemjeJbBJn94A62SksjdtsoMfPkSf4GzThN7AOqpXMKofqNQzbQImdepSHLNsdPW37bKxXb6dDMBiAJOtqj05wWOdJ87FR8mytZVIk8Bgs5BjLFSiNl6/fv3q9OWXX55efPnl6csvX5xefPni9PLli9OLAoRfsfxwy7ZY1jEjP/ssWb8vXr7kz6v0BZK9SIA0jlUmnHaqW0Rg/MAGBHCZ9xg+RgK//QO9kI0FZo/+oWKSRl9kCwDlRyFzgXHax0EGAIIreQSTvti92JYhCdbXB0/IyNiJgfXZcoG+jABulMtmP+Tqi0xWI/2HBFEFnDGBoYBf6iXCPEqcwHMB/D/hyHXak7U8Tti2GRaJsCrBTPwFn6G3MLCU2+5LHgHMiaAQ4+d65VU+ZBK9vDd8LfgTKv0d902MsWNPi9gt3Z1a08b1H/YDCRFMnKCdHPwGiz/kM6tyRxwreVm6Nvtl0ENvhxDrNdjMAWxjzdV4qS1K6FK1M2GiIUqvs7rf+/f53ZDHg5vb/Kz247LTqVPSoUrcUvzP4ttV8ZH+gdxuS9LaJqKPpCiB2dnnfE5cc/Z9Pjer9GRyIH6Pkehe4KgGBJnp6OxgXZugvYHkKFGvUvVRzl6MYPSjpjOR8/mXfv2HBxb3CfeDx6muk8ChdNfJ6fjUJ5TANQCwBwT80mnQp+zhzfvn7lWbOPj6ncW8851hgmSy2/kpc+79a97rwMca9PWNzwAa8P630I4eTJstHnceAy43/dUdkH4Oxs8bthXgMIMLvWnfh3gd0JyHZw8QOAcU+D3MDkpJaQLmSp7TBu+siq02m/WFLahd98wH3sHEL+rexwDA2DsQbt+58Ky3OXaW2e/ln+N1OoC2HQ7nSeBvZOiCAdwAsOJi83UUYKzM7kWygYKxCAheAH7L9R5H7zPu+H1KbF7vAMBjIOHjEhY0BrOv6vo63HFN5XHcchzrxlsWyzlh2Qib6/jOxHT5Egjnc8jt0LVOxsY+zln/l5J1pknZoOM03isbPjGAZ3twafm7tC7k982wZuDAAqmDLb8Ido+2fBgXB6i1JkyZ4XvP4nrgcw7zfWUnFNQbR3gOzq3W5wqoSiai2J0Z45X+XSV3u4HWib7nVbBB/ofWsq9+5lmyfF/9/HdOP/1z372kDsf7hwQOCfwHlED2D/6df5l38HO//k/zGMG1CMwmaBrHm5ti/r4mA7gz9RngLTDVMMgJ3HQfoKqBcJMiS10+MYGXbOu3F6icAODqIesJYmSmgIkS/RwRdBMY7UCFrpNgUrEuEJAVo0198+BDdGWkVdmMYmoY61nrvVywfG5fv31TsdCLlW+Oj3USbKWFllBFgGOCUzIqx7TRHPMEfwN4A1un2L/ZcxWM3Cq5yJKeKddbgMa1xhCkg7/mwGPtmrilZOA179/XxvbPCpodZC1/rgVU66T8WyXFUgZidKMnMfzyDmIbI0XJWsUGaubRkASQgUmUmAWgiaPWfxzLsSiGpP7uDLIMuAv8pV4pqUC62qwgAFsAkro/b7kHhIbUK1Ms/WSgOQOYtzZ5SJ1sqlu36xS4h4FFAgZBlFGW+DLfGkrhFitSupSyQy/yeNYEOaaeq2AAi5OIO65eofxuajP7zSrAP86VHg/ZHsyZce6kHnFOti0iA1MIXHEx9ZTj3lwJu+XHyoOtc9vENlula4/zCPcneZ87ApBjEu7OfqSTDb5K5hj2gvmlYnjr7vqpRjs36kwPdJ1rsNdduUps8aw/YPcXzzuyfUfmr95Dn1TofYKU1HVhgqHi0PcADgDgoGdwJOpS0AR/pZy5ZmRpYvSnvXl4S+Yv+wRnb2D0CQ4gOJjAUQ46ExQC4Iqj9rxMji29r4SG7eqA/fjNKfoSC1xpFjXiZzlXBCSrxC1FV71Lc4EE6By6UckVtEtv37w9vX718vSKrN/XrwDgvn71Oo9RErrHAjrg7OsAY16/fXt6GexfsYbfvG29oTwLWKQfEPZG/d/BEtwyb4sJyTLPlRpABcv1xlod5JpEywKNHZOIJHfMI651tFWaQ16lQ2uL7K8Sv2Bs5koAZEeSxRo69579kav07lSGt8ryEhQDgq+S+px3tfZTPwWI8tgAMGxjl9Mn01Q9xy3JvdYgVpZoa0yBETif40XjCtxMWXBMMTqYRp3kI18jksKL7Wug/cAALvvZ80EsVuRWMWXKYjO+xddrJARpfJgUMNlIGAeL+8gmMUEBKDj8gLKp5oWUDOn7xcfKRiS7+aYBYCURaU+uBJxs8datQ2IeNJDaIOq4Dik5TEmInRBRPpvF9S2ViGWoO/4AEdjaxDUb5lc+C9uJULj+8V7/5Gc4Ix72t0pcMwEi/WMrqa5xlb+T15ZPQeBZbWVUsQRVY3DvYlZLY37p//7RtWEyW2SPl4cEvp4EDqX7evI7vv0RErgWAJZB317C1Hbco+zezSbmv9q0TN9ut2x92jn4vApGXwpQ6/1VcHsPaNXdDMCNYT/7k3rLAB6fLDb6yqSDa3TtvxUwrYVW4+iyuAoAvv7yg0OwB1QN8tp5sA2YLRfxHgDw5tR8jllVRyem8aFrZT58Drt7+IcX5HZJry5dHzrSZcainFT0GYpj/CTTwsrKOAAsIDjvNr3RvtrmvqoM9BjUq89pTPjsPccvA8E1h7Qp4x88i7uCdFDgs7Ohggd76P0k1F0wlRe14axvDsO6kFv/afUKp5lvz0HIsre6+KS352zZ5nkYgGoZXj+Zh+tkjGw7nnv3cg6k3svd8Ttb3eX5c17/XENmjemD20lf8/bl3RNnBbbOz7MfXJ+svwfXFhtv6E8H5HHeLQh8zr7Ma4Ky2LVpHe59b8B2DNQsr737yA354txu+4Ph++Z7f+r0+nvfScbvq+9+55JZPN4/JHBI4I+oBB799OXpZ3/nX57+1D/516cnL9+yb99N9gD0n2IwWv8v94PRK7MTvYqvOy0DzkaBTRdDCMEmVRtQr7VmoOlq3idQQTUL/p0+sIQkgnYRkIx/DqhVqTrdbwVh05KXLQdb0Fiaa49jGFntE+aPehKe+7sMWQ7+3qwqm7UBHkuBWeP6gzPWd8SCo5Mj4DCC6wJ/k3EVdr/KP3f/QTEuE5xgmXCxuHKtIEO2AGkFYStxaQMf7fiLBj8V+60Dz7jv1q9ZJnpfshCzRgFLrW0V5LSgrYOvcPHITUtgKUqfR9uW96kLySAkiJOsIJYEreBl+dwNtJVX8gGA8VzBJwPcdU6UmkTJ9WASIaCMEff9/ZiQHGCGGDk4upZx/2OKVQFvJWTIASaTLsfWAvj4KvzN0Rfpk+rvXTqc/X0JboHhRzYwWV3FmhQDmL2A4UFRl1XZl+y4ATAVGlgO/DwvIDkKcLj5cuct5jHqxwhcrkx4+kYEM6R7DVYQRLI5CLEKYJ3AlQIoRjsE/8vBaz6TJffu+W1zsnAJgD5q78/snMa6jfOWiClHjspo94p1h3ttgJ9leSewOnQ0GOsJBvC1+surZ3YnPaBsMpQPmhGalSWgk/UezGEygDl/czmq12QvJwjLHvScb5EkFH2BgwkcfYDRIzj27FEaGn2C77Jn8G31CQ5AuFjuYoyy3H0yTg0Qh32EAgMARV/c7OnNihWaazODOLHH0nm87v6/YY+CedzM+XgdVcVy3c7WUnHEOo5WU/H6XRFFBOJGyef4e5R6jmMkfb169SYB4wSN30bfYAPUnQxB45ZlYVkdJEGwlAftxbCnaFtU+y+mxWNuBOjfrGaxUHXM8tDqF07Z4zIdh0h5i/VZZWmbSay9WrWxQGpLJVN4sgL0iKxhAsDBAEacp+MvWAe8L2uwoEeZMdOESLbbcs0ozJsq/cxngr1oRjiXQs6/7n8tIG4GsysuZXrZoQzcR9klM/uFVddMBzgpBVKpbugg+tRrbUQlh9TYus9aw22v7EbEbZirjMoWi+GNW+hEM9ndEQCmybf1oe0obfawHlrlPZpCJLohITLsRPxTlb+hfQOTICRngZ/pc9Bm1XrKwXN/RvMQvqatVfWy13L5EqXDO7IsmfAZkz9N26cYZCdDaY0cg2wYgzGOUVV9VNGE41Bl0SULlobPMxQADOXqKiVoJ9Mr9OjThOr80m/81j0CSasV+vjbIYH7S+BQuvvL7PjG15TAfQBgLNorNb1Q53bvHkfbz/yvfaxzDKZv72NczMf3V/d9CbhYgQ2rv62uqy2Dg2olhrq1dlS2AXNmJy2Aoj0HZgYgHGzQ2M0AhIMI58AV7cB9i39O9fbuZf7OPrCyZbnRbawMQT/XpXGZrzu5iPW27em/3syiI4MN4f6pzgE0525AcsOmoEHg2FT6j9g1KJdzk77xpgS0AOD2ijYgvjYe2oTo3jZ6uxlg/GE5zgtlGuc4v2sbLQ+WreQzn/LaObyUtezT3vj5xRZgs7vQZ+/rEgO4d05tQi4AcsNzw/PHOKxkfg24N+/MrvnOnB3Ku++E5IUNt4G4xiFaAYiX7Pow2U0eK3u5p+d9m2OgLCU96cKs06vg+uY7KwB4An3H7/SmCQG06yy130uxQBiU93l7zk7vrUcbm+vZ0ju6oe8E6Pvqu98+vfj+f5rA7/HvkMAhgT9+Ekgw+B//q9MXv/fvTk9+/AenLPscPwF+VZBLQJwvyHjtDJMVAyitMwNW1UON5SFh+x6wl6DKLyvcJW+TTAaW5CsmlftdyYpCUBzl+1C6LwA8MZQEqGF9kF9j48k1eqj2MDFM9emzll0BNBjvXuoMSFEgcHet4vcKmBpzA/Ockmn23DWmJtYJA1ENnI2gKgBgld0FAJztHnjENZtNHH0bw5+9vQ2/FqW1O9iOgGwFfIvgxL8ZiCUXygQyQktV1hTllnucBIJ1wFrPNwczh756LAGdjDIDOLev9T70LNhwof8BqsQxARcvcXlzU2UjC2iu5MsuUV3ctSzXGDLrfpnZ9zHPGYFmBJtDYgHExDUDnEkA2voC5tzx1jjqS2nlGMvlKIZ0F8wsFhGByxg3n4/NTJTu6Fk4YqX0pv1k7MYn1OISrF2x2HhkILrLRHvvX+ojmX/at4uN7iAINbsw6vi9kjXISKo5yvmc31FyAcFtZ7dhujjrbUS7NYWla9LLnn9itSHYntca+mU7y7DtDnASjorZMoGHdX4b9Hgk7b/cN/RVSftR2bFMI+CQdUurwnPAyAtme7FUURlASTsJbGA2tv4N9kcsQmMuJtBvjDLKJWzx23fv8yfLgQ6ldNHbt9i/xUoHIxglrAkAvwOQjAoVvDuOrQC4YgUnGAFWploVVF/g7A2MChgJAicY3CWiVQ76CZO6H1r5/LCjYKOz77lKo4oNGG2ZojJFMY9vyXT1lglkAKs8upImAvsmGzjX2PewR1n6/P07JOWw92rEFdK2MGEl17z8+SrL0lYyS4Az1fbgQ8YgEuwNljCZwgEC6ydsEWInKsyev0DVuF8GA5hJKyzLPuSrGHtQiSpj4k3PDSXgxPwR4Bs6pB6zychmH+HsM8vATt6RKitwLKr8ryUoNBA47Q9tc1i+CkHeToBTokGzhlMOVmWkWPcyl0NIVjZF/lPjwfEXAMAAT6NenC1+i9AV/a4p+WewOyzDDBvCctNWDUPJKgngmj/Q7gotRQGN8DGafS7wl8zSAhmhz2P1BWPg1vk8qciZxm3J0n6UHbW2BFbKf7CfaaAlOyZOYEDLR6nYWQH5s2OFqjj+o3USx24bAtYv1uiy6n152krZTDt6PHlVvXNcXvuR5EOrjYnFFzw2oLiD4jI1l0hCmdctJRkN1Xqg3LT6JEFVIoHi4p34ANk4m7fXQfV0Vxlp+OQBACtRiox5rilxnr/zG799TejJl73j9SGBry2BQ+m+tgiPE9xXAvcFgPcc/4tUx0s3Nvko88c7HDNnA/e0mQP4OsccvD73ey9QXu7s/M1vgINaks8xFc8zgJHd57001vewCsx78P8SCAz/lZuYPdBA0ZMLFupjwMxPAQBfAjvWIOVYIngLmF1mAZ8FRcoZO8+A/boyE/ib4xhMFJWZMubEQwbP4hj3vA8Ak4Xg2cTabHvmqQG6ChK6DtUzXak3rtma51I1BV3kEpYKTizgc0FRl/He641d82HzTdoM7p25cL91XtcYK+KerksFpn65DC2gew0gN+o0vf0dx33Pwg3XWTCAL9kfty/csw4B4tV64mN/adkYdOc+oDgmTEeiJp32+9qXtdvN0YZK9vOzuD3e2KW9TZXPwR0QtQPvmDHX/NPc1bNWMJ+BjHP3ulmfJ9nvbQqlD6s1J0DfFz/406fX3wXb9/h3SOCQwJ8sCTz5F39wevzjPzh965d/KI5MsXqKjUWAKUFWlYJjQBLlHAHsooeYPkPAKQAHMnrCRsVnCqhlEB0LQ5d31OdRghcVVcDG6NLNXmUlrxvlGwlkA0xjn7HaG4iV1+BPB4CN7WNrwsZX3AFk2m7Da/JKQg3Enff557Vh1kIP7oqZstp/1T0TJE+g/IZB9lgzCgCOoG+UgaY8yApSMiPAkUcZ4EW/5EgQYD/MAtAokMF/vbSPY/lYgkToxdhBcAfLq/KMr3UGojUDGKVJ4x/0wkA5AkvSUck5dZFMlWDNvSMbPgDGAMGTFcTgMPomsgxt6VWDvwp6iuke4NNQXvxDnDPAp4fsw/0w5xHYeG+LlYcSz11estwlOrbOVi8wtwKrAOAkP0LynYxBcDknSiUNNCPO+5huA+2T35YgIjQ9wd88Wg9g9hoMADgBHR1nBrDIc1QjYrPwy4fSqGR0CmBSokfqpM2U+MX7EVcyAD4z5FR6WWhd0D4zAsDse1gAPUFUMRkn+6aeqAqpa1sx79lqTgu4mZheCurX7e342w3+th0TjixyHBjM2LMCAO4+nvG6zmEJAyvfUfGaOJ9K194QzFLpdOlSzMnoNZvM00yweJ8ldsVeLwBYgG8yZmP+8hglWT+cwCBOEJn9I6Xn3KsFPpn6zp7AvYcj8BQllwuYxbNHcgvm5G2Wf37y5Mnp2dOnp+fPnuYx+gQ3IxifbdBV4CwBVwKvcTtI8gB4GQxJrItiJYsZ72V/1T8bZdLjSd69DQD4bSWmBOj7MM/Zvdy10uQ3lCxC/UyglnZE4HD0B/7yxQv0Dn7xIss/gzVM+xPJL9yi6Vh7nBQo1oGqWvD+HdaF2itB92KcEvDPtfgd1/WWg/ZKGDrMkKji0ZUqkID0iAB9HLW+V1JCAr2wyX0kaOuA4ZT0WokNfE7YU2P01msC/VxPyn95gDYTM+Me8rK5V2Ca1lasFUiaYX90zpkAgylEqzA1+kPNqJT8vyLLnUzzbDum+CX9pFj/K8kKa2LqTyR4EVxPd01JWzIQzqqOahhKTlBVh+r3DL3NMSRDdJPMYvZs5au4jyN/Tn5kgoz0DzcxYsZppUOIoqlSicori6jB5DlWV5j37Uh2CxuA9bkYvuwvnJUHaLsyUew9ZN/zWhVtGizej+9uK4YNBAGLPfnzSw6IT/FpOXdmALgTI2PMAaR3pR2tY0jkUyUe11/YfI5MhbCiYDi/W5UJ4/vQuZzKU1uJ7p+NeZp+FysjxDH3CUxS+Tv/8HeuC6D8ydqaHU/7DUvgULpvWMDH6bcSCAB4FeC+BmDIz3gWUW2V7i9pxzpW3xYwZHsji3OP5Y3gy43T6dLvfk1f4PX38fsj6lMwrzKxLQS/hoD5/bzFNYJUWU1cAJcgp4NgSOm1bFtuMv3BfLHmvZYTauM4SK4Rt4u4wuoez4Gzl3RsBuu6RK5pgaNn7SfUU/ezOKLXWf3uhOeXVllxZ9R57xnyvFfI7mMA4Fm/C160fjZio6QzGZvKCKARAH4T/Xki2zb787zGpqj+DyEg4bKZxa6p2A5gw6Tj7GQOWn2PlW0u9a55P8NavmG7ZG2G7EK7MYdl3b5o3OT/zrZhmFL7U9hmtl3JM9pX+uaBIHPAEfxupVrHXiRo0+qK2mly0EGuU60Hx1V3sCR8I3XgDOC6nvelOdxrz9m3bsfHUb1Ghe5jTzTXfcKvNoXnN4pj6T/Mm0Vg3VsCpCKzeJgYS4MOtYw05AhqaFPfH/ag4Fw2ab1uTTLl+OVmSAke2iRn8JKWwY7L5coGZzWPYFO9HJp+/3B6+7lA3+8coO8lQ3a8f0jgT5AEbn/y4vT8N//Z6fMf/e7p9icvjdGKwFPYxaEHXjC4CLgU+FWZ/R0QRfCTDLFgm039d8t20hFAsAgBLH0PgTkEa+OY5e5UWroCXQDPArBbrYflc9W+gSUexRAZ0aRNy4h559DuQbMo9SwKqtXqIeBysWegazeWEuSJ2sOwUtWLwOrKZwo5JuunGNhRkYQ9e3kEINqVgIsNk8AIGMAqAQ2gAaCffOJySchqrCSvCiQu1ucC/AfSdJW71jD4dVbTUIxZMd3wHOq/Cf2oUpnVX7CDqMnoSnDp3ek92bjxjAB/BeIAHCu9Z9nTCsYSTBWoClhU7BgGWquXIkDlOHc8ozOA4x4GADgb5kHQ5UFaaXYlGcCXaHZN+UMCcwycz97Y8iOpvBp/ZwTjou6487VFhjGXwByL3qUoB6y+v6fTDYGvOEIHm0Wm31X+VnuNAaAly1isQIEZCobrOOtF3oPKAKdua24KtG5/EEPXEYN4jpq/5pdVQgcdQ+DME/N3wQLukVNZ1fFuK5nY933cPyxtzfSw+kzuG6VztC8CfrGnlD46AByJIeiTG0k2cYYua9r+47yXw+3hyjkmLPOtctBg30LuAZZk6WHOMTGAs6wzy4tiHrH/L21+AgUBKBAoePceCR4ANQ3YEfAmXRco4jouHbCS7lGKPSt0RZlngqp3j+9OT548Pj19/CSP0c4p7F/+JFgMkK1KlnvMiQMhOxvAGPQ/1jxVtFACEtmglJ/baADASGR6TxZwHG8TIEVFsQBKUXa3OXu1R7BpmvOD8orX2ev35ctTAMFxfP36DcZGFUDimgRAm71rV8mKy1hbq7wr11nEzrAuA6gXCIzSr9AHrP8A6oR54oYziV49ZuNZC5CD/MFQn9iV+TsrUjhYaKAhVNXm9Dx/xLIUeCu/hOzP1PHUw2YuO9CrecfZYmcX4xVzQS0WYItgr4MBnH5RaBTngvcr9nUMbTPI8iaLPr/LdmOhz/E75npX6ZC/AzPH9g6h+wSCoW7wVLrs81hau8tzo7S/7OkmccvtJX2BShYpyazZv5X8V3OG5biVcGOgvp8TsqRelZ9CAFjJEBrj8r90MxiHTtaA3kEiTQRKnadOxzHBTCX8cF0bwNrSSbehnXxY66z0cjb0mnLFcmd7kuql3DHAeZ2Wn532h4Cs9CHlZglMSiIcpsQQX+ogQz6fAOB8PVf54fxmckDoa9oJ2qBkAFP31S+7lpEPH07/6z84egDPfszx+zcvgWtinN/8XRxX+BMlgT0AGH7StSrpG8P7i08OgQLO82XD4M9A6vbWtiDw/Azz86yebxnAnx5plsp4L+OdnpXgtMHzy3TQf9r7jm5dgUIj/juWS/Lz4l7nANF2e9fBJHoAV6jCHti7DH5d0K0VMNoAMG9GGwxHJfYcGAKcDvoxFLQBzXcw+fspNgW46gEsvbsvYD7fQINTnb3qJefS8bpBH6EEgQUAC/x98yb79FAjCpRTxr0CbL2xn5XPUtRtczM8147erIepP6xX2lqOv+M+Ohi5naB+ppn1Qq9aBRaNL9lJAvX9xf3789XbiwcqufUF9Qo3bJsAfba20g66TeAv7JpLYK2adUvKipyzdXjz5+oU1JkHOZxntQ92bAhic9wGG9TP4SZhTPbYPt9KrS6tV5v51gIa1hc/z945tcHlQHI4x+DyUk9sXR3OvdkQ9hgPQdQdUKDP1QzylVasnq3/1iDtuGaspH0xY2gxPwH4vvv8yenL738vf45/hwQOCRwSuCSBAIMDCP78t358ugkw2AAllUqUnazAJrBCEVoq+IogP5Jb0o47CDqtV7n3qEBplxVFsLUDnJ24RvsrkCNCVROTbrCt/MV9GQ/kjp4OnpqYDGVQTrD5Mx7w9RXK0007CVIJf+MnDawqUIreCeXaPelGlq2vMfMamL0WQ+5VcpegXYF3BCRyU+jBeAAOOHeDxvCFmtlUrpLnXypAyMCyEqccPGoZaFfAPRQZSTUOQ1KU+WC4LSuNHechKEeGju6zPdftupq6rDKq7wKwiKo+zuJDv14FQHG3DQhkuVpiYgiMMoCsoD6TFsCUV19QlCxXyVaw6lQS3UujKybQ912yrHkzJipqng6+roGAuH05or2Hr4THcjUnL9XHRcHoAQRu1m6cPcubEhTVUSCuegSnypVdILhmyXsC1AIYwzlUPp7JIJGAQpWo/Qpth9h2ntwgXXX9BXjewJ7mJILlK1vSOyO3e5gnDjiz37aSFGnXev7gPJivBC0GQ2UbHN93T/se2VvZqQaDNTe6bL/YiwmbJPg76qN/t+9ttVIwgTkBLNj1ZDL69AoAeGCMEhDgvBAA3NknPBMND0JmAAAgAElEQVSB3waAm3WJdaeTkBp4JAA+yM8Z+onkEbQnGzMBVbCBQw7JOM1ewI9Oj+4eoQw+QeICX1mSWEzcZA0GWHkDgDhAX5rRTo6gXYzkgkE8DqKXfsOuyh4l41g9gFW6l89RCRq2ftaMFdu71ky2oWL559evXmXVgew/rj7kxbKeW0J0ye8BAE4GLkriotoBegJHP/M+Z8wfTVBJJvSxdTPGEABwt3NAmeIen1qrtWerCgSau9QJ9nMXs9ETYbE6TItUJeFy1huAWr6N9XAGxih/AP4IV4PSfSUhtW2wtYLJABinXJXzP6xBqjDxPs1BMvStn7QSXnLeFKOSFVJukOgEmy9bwmStWhDAMA+dH1pCaG13IJjgepaAVnJYMZjlx3W8ukBnS2RR0omvQxTW6PYM66n8PTJXPXnJXuuc3jc4q3DMILQnNJQtr4yqfOLQM+lbHLUeSGwF7nJ8Yl1QpQOt6UpoBCO9SRyI58EHHPRBJc3LeM+J7bh6+7w6iflqSpY0m4fkJ/oZAlwXMpTvNfjag88kvxNzFslBZACz33a1TqE4keyCMt5IWGCySILA73POt0wpE/oif+2Xf2MV8FgtPMffDgl8MgkcSvfJRHmc6FoJ/MUf/NkVFnPx6wVi6ZO5JnycCisrUdmyFy/ui8zw4fMg8Llgfj2GZ+gJOJnASm6V6sr11NPjnwdWHKTdDkEFrrhK+ScKLOKOFY6kmn64Q8hbZMSonc4OV21kXft3+8yVw7oHAN9nPPNxF6DRcI4PuLeWSYMRw9/Mw3Nnu0+vYI+fbPW3+yRDmD/ZUYCrRXDx2QcHayzpo8AmeXupE1muiX2BAwiOWwrQNxjAcYwfZC5OwR3brMlr3MzvqfW333u+Xu1wUlfPiIMD2GENfkF6Ob2/eyaLQ3Vyowc9O8DTamIz9hqdX4B2o56aLljUdhXA3VqAKUmjbJCc4b0nd+vUZ82/luIzOHnNM/pgXfX57X0NQWDqxAxg+++VpKJT8bo9Otrojtf6WAB4fqxrEoXGK/eGqQOiC8NtTCNnerQ+kBHjKwsNXScx2II7rX1YBraDtAdo7wPdmukl+BHMtfUkb8GVt79SE/3dF49Pr37+29nT98s/d4C+Vy8GxwcPCRwS2EggmcG/9ePT8x/9+HTz714AECuQte0fY5CjiSonGKctwMWqMmCp7EBzfVKgSrEyAJYUgCw7WA46b30yyVsfD/bW/RQt123O4Q9ofdH7FWBlEFu+jPYE5ScXyEZ8R0Zb1Rnc7yajEEROBIUFmAtXiUdUCeAMuF6pp+lnGuannq36e13TA71V5pEB2QLqCNgZk8n3knXvxhbpcdXYMRHPgu3od+vla+V0Gsw/7b18R1LrOSvy5H0UUMLlsnKtbL+mpAGxxljeWQCw2rsMapb3wTLTvE6ODYGtAkSq9CKAxK5CwiQIvh8lcVUKMQPJ6i3KJGwFjgugndb/jR7MSY7zc0thMRn737gBqGSN/givxPMn+7f2BkoqaJYjwFsyIYsFZ2VQaw806mcodrIsOSeqh3UE6pk8UoF17nm0lxrA5JpLApmFe6M06gjeyqeSXVC1AQFbSIiXfgvsHTHPBqPKY0zW1ViSNb5bJaJVythms2/hCnCS/0eD5dsKH3+97r7mLMdP9lf2tBTwGOWW1Qc4gPVK8DH3cvAz9fwGZlAXabEIWjTzLa6XzN3qX4p1o8ropi6xZ7b2KTMArJ60H1iBIgHgLskewFkztHshwNLR48xMAyh9ko7Zc/QGtkJMwCzd/DDAN/bwJWAWgNzjx3enu7tHyQ6O14/jePf4lL2D7x4nuJZ1Ud9HbVSM+1xxAbqrtQ7JTgnIVRnxILZ2Mki8zoQJJkDE5yo+wHNpHzKsG+PCdHr75u3pbcUg3oJlbNcJlh7KQSNGEeWhAaSy6gY/q3L4YqRqLHSsPs8s193Aj3qjt60U81UgnAC1TgBrxmjqp9m2kgnlBtBcfaLfJxDnSUZpKqa9sOaam8EaH84IrZ3tF3TSrlybtidke7P6Af7eSWzFgqw0gXgmAMAA43H/cd5sP2BtCIbKK0qSkw6z0kXPXAOCgban7JCUQ7sc380por09k7zEBqZuYX2PCg9D3pA9wZiENVY16NiiE0HmLawSZ3AEmA2/YUrwmhKZqkoMdUDgq563QXPYINhiPyfsQFeMIJt4YHxjPgIIhk7N7UcKJC57376MfE9dA7oNsLrtACTSfurs2LbE3M/0JVxrH5KrWHY+bOsEiktH5DNhHgkEf3D6jEl/Dlg3+Mv1jHMRpdDxL87RzOgHmIuy05nIgioOqqYCmwWw+r//3//BR0a6rnSCj48dElhI4FC6Qy3+0CXwsQCw36gDQ9cGAvz7uQlhFrecFwQ47nc2TKCGCRTg3g9030/cyj7vhe5jIW9c14M5vknDaxX3aWC9QAB+2J8vXpe8hqxAc3os67eeYQa3+bsHfq6V0n3Ha3Xeq84x02o3QFwDfXJQttcawcBL+rYHLu3eL715v9VLANWle5ifQdmd3fMOM8CzQmMjCQYwfuIeeuNlALBvTsUaqEjWmKWIEEk7W+UeXjFf87MXVrqhD4kFafFw+roxECfBCAjXhkqP0TmyOs9sX/ZKAu3PgLP6qhgV75uzfqxmZ5JcWTtsoqdo2GA8LwuUWsFvaYNlO6hrJ/jX+JzkNNvkPSDY5+08h/15hpjhAvz0W16N1UbXLpxjNYfnxAf9Pl6vs2axsRzHbdxs9VNhptm/naSDrRy3k+zSejisJ7rkEI3o7dqQRGNTUY8V/XxfF+j73a+hOcdXDwkcEjgksJZAgMHPfvTj09Pf/N0Eg8c1tgPw/W3zk/lHgSACQuRDqW+q/I6Nty+Gi4JlUSU3DGNQLzOoT6YrA3ibdWGw5e0seHByZbNHEHjuqTYHlhstVUC+3Tpcs5OWGoyED2WJgdPr+FIDO3M4dUdbF0hRMSPJ0nR3x92egl69p6oBeQgQ4lm7xDRep99n5TRRepgQE8dwLuXbwEh7utpfCgz3Upw1TubcAvht8Fd7NAV9G0Cnz25sHQRjMZYPHoABLAZWXosR8AqMWm/h+F4BXWIKkXGkMtUCqZx9A1BDgHiAdd3jOplGAhDEzkkXpqSiaULmF88jVRh0vfe2q81A73PpqxI8zdgAfafSWbHe6uZ7j4AgtMpCqwyuegN7YkODvtj3mssde2ZOmHgvyt+CtQaWYHlEnL5KQBgYv55oQpCjgBwm7WEPB6Zye4ZFncyxKHDrw1csNy/gH6zvXV+3WOAA8hJA+Oo9gMYAHFS6VUx/vwdtPzi/FMD3YxVQKEeV40vfsXtFk7XFuagAfD5vlVsGEJpzpHFwPJoZBOn90Etb45RGDXNKfVX1WqBz/455JvBA5lvXTsBM8iGokFpF+xifqxLE7L3rYFFSzQaAX1UnKnWoGHlBbyy7K7vBY55D8y5Akpub07NnT09Pnz7F8Vn0C352+vzZs9Pz58/zGH16v4peulHOnccoU4wHjiMZ5QKUApQjeCJWZswGPE+XN84qDvVMI3jk+7wZcAQjD4BQAL7Zy5Sl7gMwdeA8ZPr69avTq2hX9epVtqtysBf2GsC7v47vAQwOhvd7MllZsjvtqxi/FEPaSiS64EhArcrqqqICQTQBdsWIhGom47oqNdwk4BQ9h/M+olSvADaLa8IGrBMZYAe0Pksbu1pGGKWcXq7zVaa+bZxA7Cpzr0Qkre+5PsYYq1UAmfLqnRzj8uEEBjpjSLe36BkvcDVe99oAxiXmqtoz4Dna9kDeAnFRiUGJMV0aP8HgqUUEbGP3fNfvZfsqcUuApgGsNFRK2BviQbIZWr8r8S1HCbaIRgkH6UMDpQlccl3IMvZMdNE8U0sFlCNGBQIkWfFcaSssgq12JlbiOedjO2352F3NA/Z8KOEtedgR37GWAckA5nPwXpy9XTrGRYuqY+tUr+ICfqXbY/uDTraTfa61joGDeBbNJRyj6guZvLR/aYusosk8HukDZkIRS/dPDGDZ66wMwAoBKROu6//t3/i7FyKUm+X2+MMhga8tgUPpvrYIjxPcVwJfFwAu8KcufH81zsXCncr7PgQ/P/NaLwW873OZAUTWpvPqvPfzVxoAhFrckRmqoFODWBaQcLDWAWBzMoeNmt3GDGTMIPk68LSCqO4jxevlsPvJCUGcQZ1zgJyeafWZS8DzJeBnc790aKbbvaqs+qV78WvB+UMWXxyhPu2chgOF/r/dQy2yaeNHmbW1CVGZlkl/2rnuuc2tSW/SqbfnNGR474yZmEG5dBK1+Z82+Us9KcyUrBkD0UI2m0tPiRH31ejd8XKMehJMBYN5MWzxVtJjQAjRzfO3dha8ZDBtcY1rEhPuKxP/vMtntjP63OrvZ21U2eC+0qXn2IyTgnaLh7t0Ln9/BoB9Ds5yWNlVff6SjK+xC6v7vmYd9M9cevY1wA278/5bT5Pl+5O/8mcvPc7x/iGBQwKHBD6ZBG4CDP7N3z09/eHvnuL1+G9cO92GVZCUASP5TxWwNGAD51RwtoN/CvbleZOZgYD9AzK6Evwjm6WCifDW6LP1a18P5Ju5D+T3vgRkzF8qW47IXN35an32885rxnI/4L7mNaMoANhZmwT0BLytAGDPKxRIBtZLAxHNHFbwW2ADxn0AM4Fy4o55cjCa2NNTPf48YKxgPZmXfr0ao/L3qs5iB/jLN2//vAFgCwKXrslfIyPGgLqBSTiVSoSeBahBBhrZjghej0HrDYA/+as1D4yx5Qyy9hOMGUfgemQQtXLoqXoebRWH0AJnB/t6e5lrfqVAfE2dga3bVxDYih7epjPmUQNUYEWlmj8jCqky0mBIMrhMc6DkCu9R6eeT1cjR4TzklIxqwAWo5V5OdqE2/er5HExCsJYErqkvOUSA+62KBCVBqrqBZmBysu8uj2OMg0IWc5nbj7I3VZK6p9GQ/2vmNkl/YqQTTBQzXcCrwEHvzbrdsfRJfc+q0quSsY415w3gVNn6uWRoAc6Zv9P9h2NwVP5ZLF1mmiTzPucawUYBC5EA1GBRs7Vr3oY94njVWiBUJWI+3Mdl8rhY2a3ELB1NADjB32cJAj9//uz0RYK/z0+fP39+ehQ906PfZTKA358+i1K9+aBkAldfz2b4hvY1aw/zZdx3cJ5YefFOGgEwE/+UTNXs8gZ/Y+yyxHCyZAOcJkBamQQAC1+9BvA7AMACeKvkM4FgMfwCdB36Asd1gtEK1mXi3szRQvlu9n+2Y+qW2dV4/jmJoVKIsNRXgo4SKuL+VXo6rg0AnbOUE6V0WP3KyzaJMYnPS+sJQwqOLDtRCSpMNImlRmXtb7LXLsssU5dDb3HtNDwpk5QFf2Jc3kafWYLAcdvBRA8AOMDfYANX4pAXni5QOQBgs+tEqjPxyqpblEobqNtEIAOE9T7tmfd6H6qaUa6zT1T+FP0ODMOWwDCuSboK52AxdTWGExs45023VYjXM6gK/0J6aJU22DNac8dXRNicPvdqb94MYCRX5PMPAHUDr5rLBQDz3LJXzebHRIEsw1p1tRWNUa1jWioMvG4AuKvIICdg9LuGZ2U1Cu+DnACw+ziZHDT6MZU4wmfG/O2WAiEfVRfQMeZm9gfPRBT0BkeC3YPTf/0///L9QYytG3P85ZDAvSRwKN29xHV8+FNI4FoA+FzweR9aGO/wXGBZi0oFAs483B4w0I6SgyZc1i8wuy7Jctwc+Tb2HOR16azj+6Njwqch8LPJ2OaGFQtzl/HSGVdBonmxne9uL+hz6SnO6ca5Md/73vz3OseEIK6Al/n5L4EZ5RzeQ9/8o7vP7pu4cpCuN/HXgD1xWs+AdgBY94iMuugLdJPHkIcA4HB+4rVvpl1ecrTqeY3OzLBlZWoPjOAhEmDSssf3oRzG6BIop83TuWk3TJ0KpwwjjD3J/ebuSpf2dBB/33lg3omuPjP7Rx2ebdmWwTSwMHbtHIOeCio5qH5pgl94/75zfLCldr+rv69tvW+K++budR8mB8WCr7EVq8/obzMwuqcbs509Z8dm0V9rF3bXyB39uNb2r+412L5f/rnvnl784Hun9188/ZradHz9kMAhgUMCX08CAQAHEPzFr/42wqK1FGv97JJ+CvwogBdXjgC1GEaxlI/BWrKiBOgWM2QsG502VSxgK99cQf92rIaHdRs72+Vz/r38tc138tnlFE3OR/5qqWcCkC75B4t1pLHLPt/G41WQNs4PwXaA2/02u+UhZy3Jr+ybWeCUtUIRMGEJxQIjq0x4Xte8MwYmnUlS+LBACfazQ3DRSrlaNY8sT0o2mco7CijGQ7bvBjxWfezAUNbf/NHFaO5+dmRmK9iewLKPbT5Msdq8xOG4JzQWUwGHZE7SN9Z+lGqOqrW6LgU4tzkqELJA/sU8Nianvzv4FswClReNuMC2Qo9zicuP40krHpBsuQZ+q8qY+8KUIua5Ek4FAPd+P0FTslWrdzD339iL+XWKCFdATrPXFFBXmdYuR61Aee1cLBAv5p3mQHa7jS8U8DvNPQvKqzeq+qMKrFJ/0zgPgIC5EkDfa7HVihXqFcaYV2G2Nm3pAkCrHtYyGlaelgNgek1JtIGp91QhSbpR4yfmaoG/PTc1J0jO7YeL/qdRJprlVZPZmGN6g569ZE8CoG3NAwNVIH0AJ5RD7S+38Sh8hHNe6SjMCEhGJtsrFdBY4JrWlAenx08enx4/fny64/HZ02ABPz3l8enT0+NHj063n312evjgs9PtZw/ydYKDAXbwWAzaBLEB9EC3wETstQRWSXMD5ozvSz+B9HfyU7G6xbbXHA7QkX3GA9BNlunIfozf37x5XW2qIlkd63EzfMX0zXLLX4Fti9d9TJDHmH4z2DmAwFVWt1etHkpjAC+qn83lvb3cr1ddcOCx5nBVrZD9AACcrNiSOasUVI9crp9V+h62amipEMB0AcA3pyhfj2QG748ajF8ypAMoT+D6qwaAs1+q+iLfVi/gnIoU0xgNtRV/CH90NQPZGM0gQa2pmyrVr+fnOg1ZOCjc1BisG1bC2BLTsJQxWmW+R/tReg7O0YbV6RkhTOS+ga/dfX7Z/U50KFC1WMmqztcApnRD/Xrn1VK+hpfpHz5D/8nbCIix6+bSkw9zjpM4UvowWtQCfpUEKTZ33U+tk62j7rdUOwb5WaqsYTe/ioaqBHT2Q1eSlTKlzB555G4Au/Ph2VOeIHCAweWbcSxgE7rnuHz8kMd/9dd+6fpA7dfbphzfPiRQEjiU7lCGP3QJ/KU//wsDCrIKMF/628BS1ebrHoArNnedYbQ3ES4BBL5B9I3pNYH9S4Ifrq2sPGXUG5AUsjp3vb33RvBXd1P1l7CnsPImfp35nCsgYhdUnR58L+B0ST6f4v3L4MYaULsGQFnJ/fL1jHlqen3permR5uf3SkBfcz/X3l8FJytw0aORADDLx8WGPz6LrDf8xKapv98bvtI1B0lnALiyKJmLz4DKOVjVNw4bZzf/IEd8rVEV1FlcBJtIznyLi3mQsSLBApI1TlfM4T3g7hzw18+jIMZ445JH6csOKB0lms7+2wFS8R2eXRulrzFZP4UtzVG+B/C7BTOt5JBvKHbWnHke6feU6Dll3bGN5+5/1oW8xGJMd9eBxWevsQPnPjPr7TXr06X7e/f5k9OX3//e6c33vn16/d3vfA2NOr56SOCQwCGBb04CYAb/+PStv/uPsBqSpSibuWIARyA5g7gsgajebArEyT9yViVikFM9fCtNPJe2XT3xvH7IN9Oas/I9V77ayo9fL3Xbvw7BtTNJcg0GiiXDQOviwbDW9pm139l4NY5lTucJ+Q17PCtL3YCFgfVV0cYYI1Y5xP3exlANGXZBsJ+vs21mUD1ZZiwDi1KkAFRQycn+mYrE2CEIDKCMH++jgaW1Juu5xBqc2J8KUDvDdx4SAVACDmv/KVeRvlGNT8ZVzTc/52s5C7XGs+UqtqwnSA56TZ912DsV4AwJFT/L9cWErHiC5IkYg4B7nWECeAlANIhIlTW9dQaxehuqX2oBwptqZlFGGhIXdKihQ45IA8cCOjBeBnJY9QDMo653VpxhlfHkYMdzdClqgJtINMAxS16qnHX0i419q9jvLAVKrJOAIEslGyBdSQuyqYOi9Z7HQWBIAs9XGm8lVwXqFsBoPTiLeTgYKcyx6jVJEEk9OKtkqPX/TVZmfI0licO+x/WSocdewdljMweoQTPM5QDKHecd2fWa9Nv9hWZT75crrmNM3zi/GMIpN+HqqpPL8q0PHz065c/dwzw+ffz49PTxk9PTJ49PT588OT25e3R6/PDR6cmjh6cnDx+e7h4+zJ6rCQZHP+xkf2KNC3kUEGu2GvNo7BONqW9tbKR3POZ3DGCKcaE5qf199xWmnawywpinIaF3Uaksy0THMXoAA9htEFglluPI1wb+xmfxfRzjB8zzmAtkvBb7FXYYLWrV3sBjbhxvr5Jgdt2/k8kNA+NdPVj9y534gXkqlqeVqqcdESgq25HS99LIjLtkueRaQ9BDN+M/6iltjH8wS8F4DDCsGL9kRr4VQzIBdZxnTkJSokbcF/RYP86unSdq3LtsG+QhZnOod7GVb9CLukBh2ckq6a8S2F2evEBO2WtLZGn9W235IVmsr4i5yo/Tcw19Zyc72/GEPgdsco/3EBdWOf34hBLG4pxqUO02dCofPySupSJYAp3svv+91mlVh8CqK+DX+3l3Fc5g2VqJdZZn11ri/YPxmj5XB7G0fFmaDK2iJzVU6t/oaOmeuhrE5L2YT61Yq3xglCOPcs4oxx3HbinQSXZg6KsKAcvb8zL/5f/4fx1Y3OwwHr9/4xI4lO4bF/FxgVkCMwAM38826juvdZ6y+XXirRpfAg16s9YlmMY1sM+5F8zGBo+O6QQwYD1cAzDXasQAWOT5erO+ktfqmS/JYSVLOSVwRLBQyRlZBXl8/DyYpAVy7zt78r5WPvPnLj2rf34XoFkGGcZoyjkwdnC6PuJBtsBT6+EK6Bn0TNez271G9nuy2Lt9BSs8O9fvozLWmbke71XPotz4fQIAuErrcFtvLJLhvs00IJ60sBU2h1fP7AEp//YgN2UMTtmHQwBrVMD8bRV8rWFU8Gu65/k7HoytQIaFa4bL8pee92u7i3vbyqo2HrqnXRBYGxHmk09B3fvM1W/KTgz2dSHrrf3FnbhUVs9xdj7NGxZ7uHMy2VuD9PU923DORs736fo4v17Ni9kO7tmuS2N9zkahr+/PJtP3AH0/YkE5vnJI4JDAfzAJRL/gp7/549Pdj//f092P/6CA4LkUagSni02U5Rs/IBipsnIqs1eAirPm0lo34KcFyoPFF7KO5rVgtsnnQGD3/ZbrITydxRg4JRZvy5fZ843ge3aP22G/wSvY42+uWc9hiYTXKoftCIswWGwpgYUWHFW5YEBnESS0kqQF2FnZ6MnPQxAeZQUF+A2h7Q8n9rSM9ipRWSfAhoQCilGpz49+q0A1B4DHfXABZvKrxQbkcyLwjtLA7X9yDGusmz0LgKX1tN2gZn7Ku2JofPK07Mn5sv5iQXf4+PDSNqDRzp48dYLf2ct5ZJi+QEnpjK7hfiFPZYkDneRaJTqJ5gGI6XZUzartOVMgMu8/ezMnsIJEW4E5qK7KmISQkVOU3nXmL/HFAQQW08+uueqJkwIfEKhiqeULYxUCvAHY4PuTBFsyORjH+J6Yi+gTTFYmFTbOMegY9XsGgaU7GhcHT5TkIKAlPyPgpfZJYNkXq9LKfjYDuZNtZEeqBOsNwLQcX+tpiTLAwfqCfY/7jvmsHsgqFfqO/Tnj80DsAQDrPsFeFptvtFgVhRKgrbdtT4ztl85hQHL8lUBwyCmZyPpRcjfqhQO4vkVv8Dze3pzu7u4A+ubxLgHhz58EG/jJ6fMnT07PHj8+Pbx5cHp4e5MVwbJHMGMAiglo3AWax512aVsySMuAscUS9TvHgXvL+TvQO60roYsoua9jXqeY9ACME9SthJqwpwR/q88vk9jfvWUyOz6TYDbLQFe7q7TJb7Mc9AAAJxjcvYFT7mJzq386x7DscAGFmIPx95Bf6k0cEzATa7TX0p7RWIWUTKJy7tmnVxUG8qjfAdarL3DaEDF/KXOU9o7zssZ1/h5l3j9LuxS9y/PIMrcAxrCexVr1pn7eAhCeAODWchkDrJU5Rzk/wYIP+Xq56/Y2FJYRkFiIcdrFAJnjXmGLcKQMgsWcCQvBmR6TaOIZUZ6b/axZrhjLm8VTlo5FGzbEalhNofped0JAxl35bFVJZHVOUff53hyfaOA1noX2lGX9lyWgGRzHOqYIt07Os9fYw75nSXyrUpJ+YK3TbKlQ5apVtrr7wYecsxICS7TDVkbf+U4EGZKdSjc9CwCv51hIz3Hos9tC3aRi3u6C1bpV4LXa3kUZfqukwuSosusEgtsMQ2bdjzmeE6W5oTIfTv/5X/3b22DbUn+OPx4S+HQSOJTu08nyONOVErgEAMso+rGMKRfYmQF8X/CzggRTDGIFCmAd5EJo2VFwxZr9t8cAhu+9CoCcF9g1APBe4EZnPgsoyslU6azaFHV553RC1LfFmMbzeecAkQdy9u5lfvpz51xJyh2UuoY5LXvS3QAftlFanXNOpy8Hw7LtcC049R4UuHJK4GNWOmslsxXIs5GZ/DOe4BoA2EsE1f1WgGz7BO0kWXkmmx9gLDDDPB1obFaqRBEBYC8x40GCYd4r6LBIEsHmSACwBUA3ijWGH5sNUGLfgUv7RFVexs496BGd5hrHYgWPwR/ZnSFwuQOOzjZntocuM70uR1Y3slDAbRxnBQLjTmezVc9sz+eXaH1UELI36PeaC/bh+9r2a65zDlBdAsM1n0YAuAON1LFJYNps9LyCnbiaBezZtjtr0MouzLoCs7jv7q0C/Lrnjb1czAEFUX0NHDKF7dqDTBbPF6ePsiImRdEAACAASURBVM4/+cVfOL34/veuGc7jM4cEDgkcEvgjLQGViI4y0Y/+/asCASL4WAAwg8+x8EbAVKWiESATuNB9D2ffbW7tUKDbZPp9LZjXj32fsQPqDSbgCqvvnFs3+KUqjiIGzOAH0i9338aD/HHNfE/Asdbo6TgrxfC8e4mDO5oU39UeQS6fQqSdE0ffCXdWZxpKIEZv2CkgOgKWIVMEpAMExhH9P4tBGwDw27enN28CAH57evsmwAaUNq1yt4JRLVlZZWAFQuT4VQlW3C72ffCv3efTgCE4jUB4gs7ye+b13BjTJQmVmi1QSnoFkDzLlJIdteeXDLple5UcH7F1hnKy2r/r+fo5a4DItGyS0FjaGGDCnDA+lojeBM1nP9kA0WTPefnmQCkkEwyC3VrHH0bA4mboMZwteSZgJpl7LOylYwNBAsGswk0lmiM4UhCAYi9S6wL/oSfxOSS2kFk4z08mtQwAcPS+Ven7SHyJoHhjJNh6V+/fqQ+jqh+AV8sBZbCd96Z5AHtDsKV80fE76n2pBBMxKovNK8axAF4BlZ6gMQGTEehXX9YE6T6wd+stmGICgNU/OwA9AdVpUxPoahDcE/ErGUYxKTIJywd322gVKPIWOWLJ9KXeC/iNkrwBBKf2FQOY4BuZyWAof3Z6FCzfR8H0fZTHZ0+enL549uz0refPT996/uz0+dOn2Rf47uFtHcEAFmBKQDbBf4IiCcyNIFEvFK2naQNIUNA80vcEEBZozoQVrCVtr9R7WLKs8tQCisnu/VBloAH8ht3NY/QTLoYwninscZSPll1+lwBwAECn03uygDGmmO4hd2cGpg1PM891ZEi2xoSM74thHEzleI2lAaW89U/rhdboZv4jRlMJGUwoQaIRgM8o5SwAtQDgONFXwfpVY2P2a02ZBrWZAHCuWQKAlcgGhmRcM8Df1yGjBIHfgA2cQDbnS64pAvQgpwQYjRkPGaoUulfc6EQJsXnFNM1y4dSButdsVYZkmrStJQsBwAS/NSKV+KQ+y4V0bhLdRgte7IBuaxA2yRjAXu7ewV8kdlnsIcaYdhjzAM+s2JaOAPfVmxb2L+dAgeb03wZ/RwbYYx2TA5n2oXv2CgBWtZJNrKHY5pjXaAWgZCDoCgDSmFPo0x32QOMmBnDFFjNRgfcECn3JQCCwfIT6bvpcmDyKyW/iMxLrkNhGe0R7/VlUriibDB8oTaWVf45nq7QqOAVVsr+SPZjwFDr8XxwA8I7Hffz5m5TAAQB/k9I9zr2UwAoALofFM6g2wXQDKuDRr/PKzwS65Qj5txsMHqfDEgioEl8W9DAQGFtE/iu05+MVoQIrOyWgV0GWc6CvP7+k2VKFVAQiwdcbGcD1aBfAhBUosQo6+f1spDSUU/FyXv5JG7P2W+wD50ycwmPmtw3n6O+WjIYN+uBm5y+DLP0XO+94Ln1r2mzPOlQnn/ot1W4ZXxjHsqI/W510EU5fKqlsTrYV6wpIGzZj1JMKGFmwyDewee+T01U42c59VK8ifnD8mI3toFgr55Z6PymgdDgDfR0GqU910Avfr2AJI4MKBm00sAIpvMed5JBZPpL1HBTbzrW5/l8/mMtIG8XZhoy3w03oXgKL2YGN018bbWzOzgGQlyzkpwaB94PcuBPJ3u0TJYH3rS5SW3yTru8JOxV2+5hbY6Ab4HX4FW4ioFrMgubrla3VfCozciX4O5iFM0lLgw46oG33SUGOzyEbpee2BKz3XzxLpu/R1/fSbDjePyRwSOA/ZgkEGPz8R//i9LN//58A2AsgLfsJroPgyQYzdhnsbwNnc05RAcHCOOiibFyhYclieURLNPLPawlR0Az+Wq403DeMF1ntTbaumDvGFphTwp+BTLnsVS9UsuOsEkxhkHkRBTbd39MKbmUS5TvmeabErPrq7MHxedvtq8ca/ZSG47FkIwCLvq0IRuLIwOTU/xKfRRlMfabAG4I42VMumGYJSgQYAQZwsSZZwrqSSwsf7F6g5SNYgLnP0UmWhtZbVahmAW98omoP0yDp4H9WUmcnFgj4Va/KPQB4AEo53Fbct8tUuj+yGMZhN1Vuc3xw3BvSpYdfWMSoOV4wzJYlAxnBZwvYG0Cuc+NxWlJOxo3PNEDBBIHNORQQx959BIABK6HUKXTxJvXSWMJN/Nr6bjA7mGHTfi3Oi+B+l5aFedA+B+VWARLjmG8X+EcwqeZv748Ackxl1QsAHjU47kN9iwUAiuHdSYndDRTfVqluVRggS3NiMNPs1ug4uBBgRd6nM4BZ2QGgBis7BJAQyT0BAkdiD8tEJwMuWWHNRM7EGE/IoAxqD+CEBAeCByCDCR1iE6oELBP+s79wMq0R70mAQrEXgtADEAyqeYLTD29vT48C3H34MF8/eXx3ev7kCX8en55Fr+BHj/ATTOFHj3oOaVetJJKMDQBUciBLiRe9v+4kB1U70L5IPZNrryzVmJKJNL+8XHnGE0vPFPcCMA22J3t4kv377l0k3LDqAsHrAIAjESeAzUjKeZMM4AA1u+ct5CymJ15XogD1BdOsd5xazWQV4jsAgAH+vnn3rtnOQxxIcQmcq/q2kg18+/A2x03HtEFKciLjN1Wg4Syw9NXYmEA5kiQwftnvmQB+2iq+RolurHUo/ww2ddw/2MzQ/+ynnKWJ3b4a+Msy0mLHK86iGBP0F36UWKOydW1r3gNgPEWvYdisqqpg1RXiPTCdWRRdADLtmvSPFnEIwI3xKB8HqzRAn0DA7AAAm70DyGibZtlI2UAYiaqOMhAwBhsBAH9MhJirZZRF9GwL86rG5KTU1PBRkpkdLFv4ZhqXtK6Z6MRqJ/LhuAakTjAJUoz2BIC9RHs9A2Mz6TtBJHkdAsBbcFcVL9q++1j1GLUv62EPrdXphzEZr9jnXr0iExTg33XlBmfkYz3pvu1dKSKe87/5n44S0MPe4PjlD0UCm9j0H8pVj4v8iZbAX/rzf1Zm+6wctsCEm+ve4l8S5h7wkE4jvzzHx1fgrxayDejFDQTe983I6MJcuk+sY1ugRFl42Kbkp+pUe0GWcyDwxjn2cMmUHdvll5CBtvdvD9zd3cDvnGgAuRRgihVZG/lJvlunqE+8xTza3PUWf5SnXB+N5YyBNF6zLw1teudPuLFdnqecJhPOOaGbwvnzdOgCVxzlMMqgrsQ/9/Nql78AlVsReX47p5i/03ED7k4gm3R/9TllgrpTqecVm8HCNUuyvYuRqqSZz2M/76yaZSMmVdnYFTcoAuqmq/i59az7877Zww5InjvHaB64oR3UySW1M7YYVbMxfYLB3kwTbA8AVrB6I9cLiTrXfP4SqLyyj5fAX8yZccMwO0q49cX82puvy7/v6BwvthKPsoUrKCLtnZIK9AyzDGfdOff+6r0R+OWEsLj5vP5BSqP0PLgZTN833/vO6fV3v316+YM/fd/bOT5/SOCQwCGB/6gl8DN/7x+fPv/Rj083/98LlqcE2OEVUnLNEltVbAexM+vvWJJ8qcnX9bcPWe5z7992jfP1bWQ6up82ns/9hkvO6xTj7eUEbswMMIktqUCbelga00334s8yJHOx1+O8Dq6eZ64UU2sZIo44BQ+rdW8YiQEMhSx9fAGGdUWd2QfRMyDOCxAxsSYCSypbKjZuA8C4TfkrqUZcr3EeC6Ka0DzBwGDsEpvuYyhNKb+lkiEt6O3nNuGPSQTwFQCEjl7Dxo/rDVSNQ/3Jq3ptq4wPz9CDODpdkoug2HTtDWjVWC3nku1RgbH50zDQTNljyzCCND1e27PH58XQG8DbmZlcTDd0d+Vt8Ijy8g7SADAwNvC0WUWHVAs9EHhI0IVl6aXTDgDPT9DMTgAumucDa6tAcrLPS9+N5WXJA9RwS8rEzfs8wSSo//G23Fg6KIMxy+8TLEkAJgRgDPfybB3sMJsVz6QS0AL44sIo6c7qDjcBACtho9lkKkUtkoOeJXGxjIdwb2hlV6VnAcbkx1TymeVHqwQpbYZQ//h8vI4Ij+5F7FQqBbMDmHQjVnBUKIjSzvlze7pNpu/DLAmNH5SHjrLQAQw/fXx3epIloW/BtmQ56RyWkHOAikOLA5XYJbBFO4a1kE9oSonhNeBpeM2ZXt9rwy21WCXyQgeaNZpApZV/bgCYJYG/+ipB3yzJH+Ds2wA5yWzlMUDO7vvbAHCWv00A+KvqwVy2ejGeAH4BAGf5/1oH22oNiQKeYER79ujRo1P83PGIJDP2ZuZzp82xxJcPUaZc40XgGwAwQNXUcZWDL+Bv3FNXH+gEewH8ei/sAv+iHoT24s6wJGiYrEuyXGNEm23/Ls+ZLGeCkmEvkWQXcgZzO/0s2j3kNLB89S3Yy1GyHMxmlCRGgkIbwnlnu8z1HuwOLb7iY/RlhgooAmjp32mtXa41lhgT1/Z2ESGbjcmjfZK9hS2xsXEig7lnsiUCWGuu8QIeL6nXlciCeZkAsIHECRZXn2fYW82BHCdWrqj1k4Hweqa4b01jLf6Dy6lfpqodgw3XcHZykTlM7ZOReQ4QGwmbkWggvc31oQxJJ+2kj2bl+zXvlZik+f3f/S+/tO+YLwf++OMhga8vgUPpvr4MjzPcUwIAgGdn/PJJ5uCz1uE5zHAJFKCfONzBHDDwu1mBwSsQgeGSwk7q90WcY/W0/nzDNSkquA7j0+4BwHjGcXqv7rk3zfqsHBQFCuZeB9s7X57XkFPd43ycz7QBkT37f3bu68sWiBke16Wv/d4+O7tdhd4bYiDxziLeMNy+7fmrzxsYGrlrNEeM57SgHfeV1McpYjErt65qF5TfsQFv6w75YZNPv9y+t8qux6kkizNRlamvDnrI9L+Vjse4z8G+ISBHWSkwhM1v3xGcqBZU69kZm7L1jNdoqI/fNI+H+WXTZ1TDxRJ7Zm7Mdmd2rGv4KYDl3BIgN2XIl+yH3oCjjDAWGyXD6Atk3BGr2wGMn5VbuvCdMyM1zrNFAHvP3u/Zxj0AeNbNGQQexqYHYspT5ht789bjUAWcGgNm0KO2P5p9XYLQSov72JhunVsH77Nu6FGH9XejC7BzLowZ+JUJiU8G8BtM35c/+F6+Pv4dEjgkcEjgT7IEbn/y8vTsh797+plf+W2IwQGnCnrLDROD05hxs/B8nZ+wjv7oxhOst3qdVIAwbwqh6AGcXa6Mm15s1+zL+uIEcLxkbpXL7X5z5fu5D2hrrxKlCgRetFkRgCXW0FxGsdax4bv0had13t0T80j5WCPTZhU0bSYiZO2JZvAB4OkWuBXgUbLGGbg3wErlb+HqGjBSrOnWpVl1xGzKa01sWDDT/D7q8bpSDgUx+IRyAOQicQMPV6LZ5+7jrHyP6TR26+Ng9FhMe+Y6qX219gOYD7XrE+5XSYHaVy/8evsT9nQN7LbuWxl17i042dt1Iht3zxaKzSaQJXfs7noRFKhSp6cPYPB9pl6WYOICBEbZ02LKEVBEr0SM/oj8Wu5Dlf+G/sU/MHsB7oqFBvWDcJL1buxjaKWDy1bmfthDSEd83rnfrMSBynYYGP2zO15ucr6hPbDY3RiAsnEEaGsezUxbRfEXSSsAXQXsobSvejirBDTsqQDb9qNlh+aEDYFj2Ze3Bl9AGUFaMnplK2J8Ehwj8zLuSSWxxVhLsIJJ9wMDOGRBkFigMVjDXUI4wLIYezCCb7LcczCDHz98eHr29EmWhtYx+gYH4Hj3CMdkDCbIBqalAEiBhMGqLZtQiTS+yR1mbC8hAsd57E+N8QJ8gXEagWEFlnbCRnwmxzJLP6sH8HsyKtGWIe49qzEQlBU4C7bu+wRqAQAzgYct1jJRwADguBuB8JXs4/2ZP3wA0PyObON3bw1U1rxAhYkNK7PN9enx48enu8ePs4dzvI77j3t/HyWu36IMb9kZxl0CAM6fYPzyGGNUvZXJIFbaS9km2aic8mN8QIkkajcHm0HG8GfRO9j6ZrPH6s3t7enhw4en29v4uc15LEZ0sK9D39XHWJUJMH4cu2RNgwUsqx/Pmr2qAwCO85OZiufDT/4zPYEJo4XRWlYf0lpiNeSU4ERgWsxRlSbv2MmczDdZsVo3WfEh2cwxD29p12/yLlTFsUqfO2ic7F30xi0fqdYTLWhbf28AcmkLEJ+jr6EElfybgfgF5jN+YddVOwmAqgCAKWjKfFwrYl6k+VMivr1er52Q3+zf5RI3VZdQtRas4QB9wXBGRRb07cacDeZ6+l+DHY9y72KiK8Gnl1KurKi/fzqd/oe/+csLh2LPAzj+fkjg00jgULpPI8fjLPeQwF/8wZ/5gA2BBR/OZKane+agCa9lfvfVV98Aq7X4a43ZTolzADDWuwvf6WVn9z5XAfn5XrWB00nOBfH1mUv3nrKt+8dzaGwq0OAZuNNY+Ab/HBAzAHo1fu3QDKBMLsjM/mRAY+86l2Qw39MK/JnPMX9HwYB5E+mD6d+ZwUzXEX1On5FuXwNKrXRtJfP7ymSVzT6fY/P7Quf1GXcoV0GAldzOAcB6L887sz8qGIazzoAo/raddpsxnj40gIH8+sxKGM7hm5srrdHqXmfZeJBQ4++O+nyO/F0V4ATSzcc80bi52OqRIZF7cp2e03V4BoBdN2bx7NmNPTFesrfzerE6zzzfXP9c5tK3lc2dz5ESu6K2xWwr/H6bMTJmG5T8iulBxsLO2OytS/NzrMZltWas5taeXdyMDzc5AfQG0/fF97+brN/j3yGBQwKHBA4JjBK4jfLQP/zx6flv/u4pQOHNesk/rPzMfMt8M/R33K733ieQXv+YyGTnwHqIfUEAOCtfDetD74OG/dqZpKTBz9I1GUj06wQY0OtyBxTzM3TyBjeP1/S1fOVLxVcF0qj/42qvsfIXrvEzrtkznLvHjX8n5q+zv8vnG5N1vV/o7A+ckxncGIQohzW+mMNQwFmvNv7QpEMrH2p+vtQx93FM130eeFnkrf2g1OWQ7Zxj/J6jroQDzG+edWLPZ3WZbILhq/so3AATVWERzbmVzIqtWwkCjKRY6VbsA9jrNFhuGejH5wLwAGB3c7rNcqc3ZANjfxWgST6f2GLaUEyCjmtUz1Qy/8T+VS/RlW53eVKPNzDuUIxiMALFKGyApWfUbDvm+T3rxWa/lfrcG6Fze4II8Pv+M/cFwa02lrDYwrPdqrK27O1afd3ZU3Jv/dP9+FwtexfjMwDAKj3KPp9M5BX7LNhqyVy1cvECM/JZ2Gs4x7TA6FCWB4wPERRPMBgLSsSNVNK3SntTf6IP9O2DzxIQ/vzZs9PzZ0/r+Ozp09PTJ09PT548yWPoYJavFdP2K5S1T6A1yiy/e0eQCvOjk8rH5ISSO/dEwYbEs32WzMiaS56oUTqO2IH3HlaJct/TZa9m9v4NoFQs0tQt9iItADjv/z2A2iwLDbAWvaABClXf5V0AuIHiBJQIHgfopBLTyQR+GwBwM7izTDMBVJRevuk5zfUy9CvGIMfhKcYjnufN6zent6+jh/HrTC4qNi9jL1+9ew/gNxKPsv8x2L+wBXi2KjMxJJA0UFkk8khOySlIkFHr2mdRRpql0pPly57ZLJ8ev4O9fJc/d3ePUiejn3D2Fn4DcHzoafzgAedAMLMDBH7L8ZOdRKWESF54yNLYob9gDUepbxy1lnosammfBl9sjK3KVknf4vcNAEyFndcat3tiwusYoPVtMOzjGW5voWehs/GTJejZuznXCoxHgZucz3QXa73QvFJ1EcyTG5ZEhm7pX91r+oydlLL0vWhHVJ5CALDKJMPWmb2xxLfybQj/5vnttfs7un/5a/OatHm+JLEQ9LWe0/ge/i6mfvatpmxrPnOOwu6T3Z6tObAAdxoWJB3n/at/61cPLG5vITz+/o1J4FC6b0y0x4n3JLBiAO9tqJabxtpIrUl710i+Yg1jnP0ymLuzqd0sgHYTM3Dk94eFfx0mcJlo4+Ykq73v7d3LcD6VT5Ms4dZYxrm4xnLMRhDeF1Mttrub4snJ1ndX41TyYIaknMl5A7737PPfV/e0+pu+t5WRQiDntcq/Nzscq/HYbEZ3Egn2ZHRJx++rGxrD0bnMkRo457OmrjQ3N8rLrML1cuOy8M2z9MTHRs6bP39l050BwwZq4iTrWVYr2UXAab77jR5NAadzNmG2a8trWnbkHJyo4MAK5F0wgP38PmaK2SpY1XJdA8A+d/eCmz2HmcRhAaRr5+M5/b50jku6L12fdd6/N28S9u5na6NpR888wGwrXBc8F2e1NigTXrY6fh/G1gLfH2MjZtnOejaO/9o2zud4//mzBH1/+ou/cOmWjvcPCRwSOCRwSIASCDA4WcG/+o+mShMoylq+poBQLGolP63RBQQbcOdCtlTcjey9TyJs+2UG8DX+rZifs++Na2yv0+zYsfoFvFSyinoxzVfzOr7n+yNQykCwJcEqRrn1/rj2LR1gY0kKQp0/R4GXX6e918TEQfycSX0WAM37VXBdDrCxCL0HKgTRTJnZd8bvQiLHtK4CgguonMhOlkjYsp17Cs7FVbcgnusAi2HXXnzjz5ksd3YUfMSVf7LrtQ5M0JK7REP55TNaBaK1LMknNAawz0mXdzNRpRCavmJ39tA4l6zA3KkYE7YglQEaRX0R5OfTJdstwRUxgAUAc8/GHp2EwI2yNAod4CdZjwRt4ztgEqu/tfXVrbno5UbttdiaTMhINiGBJfeot5YN0hzmucq8W3KIPuNHEZwlsp6LsKGIPQic6pH2vVICbcUg63lUhMDoRWrAXYb/q6c3WGWlpVURaLv8AQxpW4CevM22EzO3GLqsFSfTELcJ9mMAQQCDuiyZM54x5Ch5DZBXWQkiCuQ5ed8AF5k4UOxvlN0NHQsmpZi/z58+zdcJOD7uYwBV8dlMRgg9+HAC8JvlkwEAb2ATywDhSsGxwhjEPaZOTCzg+t17K9Puh4z7O1sGe+p8ADoTAIzet+iLG/pQZYiz5HOwft8WKBng5LsEExcAsMogJ1gUpWPHcv1gFOInxhDAb5eannuMYr0EYCW75aY+5Hb3OFjYd3VMBjD7F797+5Z9cilLAmyZlMFn1bOjTLLWT2j0EPesyQaNRNll9hZOFVNti26DB2BSID5KPdfzhL7cPkyg9vb2UTKBQ58dfO/EgS5vH3JD2wT0HU5GbzFi0b8Y4ClLQAcATOYvwG4wgGFv+Iz0tzxiIk6x1l5aqSLXlL2yEu4d+2o/xO3VaBV6Qe6qkJ3Yg6QeALMNLDfQrbgqSmCzKgNZrrM/4DE5vS5mOcfE1zf3AyqjST6VVyKBkjCZBONe5fBjLlB40BiWVTbfM0tEayzAM974e2JnY4hbxwZZ1nvtQ2J8VGmGHbDFaubaF+Duu0jcIAMYFWQ+DMxfAcXd290smQV7/vr/+fcPLG677B1/+YYlcCjdNyzg4/RbCax6AK825vrmBqDhGx/DAPa7of+8m/muz+4FxYdz7TCYMcG6BPCyLOaOkozgQrsUutQ5oOPiPS+CRHJS6OFYVRMFO9ab5+E+JzmswAk4JXsbcb6Xqz4X7MyMpiTPME9djHNQ6b7zcJbfcLdmNfcCSpeece/9vfOdmx97z3YJCNs9J6JpcB7tfy6Der0Yj87wxsZjLgPtzz4HCleBwxmYyxnF6w73JDB0o18W3lwkcOzpqO5zhEI7INPym3R5Z1Xdk/dqnGozWk7neg64vOo8PTgbRvQ867BRpgY5+ki7tZpTdU0IaEgQGHTRenlV8GrPTu78faXbHzMX5vOcm7fSLw8qXbIfbue1Kdn7jl97HPuLkc3qQ7cO5/bm+dL96v3V3Fqta5t56vZhupieLxi/P/0rv3B68f3vXXs7x+cOCRwSOCRwSGCSgIDgYAU/LFaw9xPV2jEiQgIA/LhY2vtPAwjBQO6QiAb/Z+4JN677/dt6fRG4C+eyg4oCdq3FBx1QnMeBxa2ThY9u9yoDOHRm/zCuxcPObSyDbNfRk6qsYK2r5hsN/tLGERG0PJYLxm12cpcHMLHvVXsZAwgrJjwn7U6yKqxRuqKSoQAOzfPv565x6KTr/JMDwJWdzNB/VcWZx2o7RrVfM/ZvlyE2oS03IdCj7T/L2hzenj8rgTi8CB3Nf3SSkXzHcdro0coPNpBOspnuQ7+KPV+J6RPI3F+LOIDHEzo1YQBHBQKL5TXwjqYewGT2e2lp+HBi7HFebXonWo/euJ6qBNBe5L6vytjTYzWdkJ8sFilYtWDki1EYAJMDLZwWkwnbgjGyKWIx5zmGstSUlj1iz2WzX6ZaAhCAZcluee4EAMScFrY/xb10KnXbI3wOYIzAXc0NvwcDolsdsXFTJgAZuQlcM6LVgC3AE7FHA6QcSpZasn3imJVokiNEgAbPpXUkP5OAPxm2BIKbcQkQ+Pb2JnsAP33y+PTkyWP2A46ewE+yH/CTu8foP/vwYfYPjmN8DwzgYCwHEPyWSTC8eiW5Tmk5s5nR7XPupZ4lSB1sUjCCgxmJEvoA6mV3dcScAPAYrxsABhM4gETIs8shqzSsei4nK/U1mKmv3rxGieUEgAUY8Zi9dwNQEtgv89P9mRMkY/lZlZd+ox7AfAb01MV6ifmnpJVRQPH3ZLo+fHh6GGWUH96mXlc/+WD6ktlfo0/d9yQTrbkCIjWv44jewbKlIwM4iN8Cgsvu5eTRWi8WqQHYBObiuWIcUfIYZY/jMl5uPeTAVbTtOBMyAFw3GxbPAAZw9qe2H7CaWfJaJaAbu2R5cisfbxHlsttKwPIEr7KNnGOR0mWliN2O4LUvc/LN8GhKDJe+pq4nA5fva+hZehvVCvD8w3dAx94kFzr7F7GpbsMBW7ctgUeXgavoeCNp92ji+tilklUiHTOeCSq0S2L/bgBg6gYA7a4W6DKd1wWoM+cK7wdrjFUEsbiY7hVzEHb0Peex5rMSMcD+hW2I12GPqSUNfHP0/uYv/9psvRb+zPGnQwKfVgKH0n1aeR5nu0ICf/kvRA/g3KUgNwAAIABJREFU8s7gWJ4BBOdT9qZpve3zz8/nHUHVToLURFgBA9f+bfXo3W9gHbI/B2bMADAWernhvcm4JPJz15gXYV/IV1tqXevrAqzzuGyAv9F7wDK5AIH3zjPf5yUZ+ft+HW7H7G05Mr2hXZ370n3d535W93bNNe8zr0pHKmu6JGgah79tdWYcm5zZ6vNkAOY8L2dn9z5jVg6k2Q2/r5b/to/aZpO+CBrOslPCsS+YwxjXG9tZs9Lb2vjzoffs3/zdeS6XQzvY0LG+s597fc/mvHuEhcG4zma32aCM9B3ZdfBMIQM86H3B269je8/ZqGsAYN3vNffsm969JJ/BnlsAcRx705/JOytdgCQ3jPRrbEoFpnzeMPNd3/f7vGSnffMW3wvQ9813v5P9feN4/DskcEjgkMAhgU8ngQCDgxH8/If/vNmhsudjJNX6kpHV5ev7vPunzy3Xu5hUBL7EBJYP2MAmQKkVBufrhwKFcYsFaKrVi9hXFiC9tCVcruFw3DagskCX2QedfZI8p0dtBXqQwSQgx1ffEqPL3hgn5ecOjvysDzjL1jeFtIXnNQjVALDuxePD8Lr4IA7qFy7g1xPwa0CUYGDXiQKGbB8wDLtxvozpUwFVRJbtztrXWQHAG/UshWC55EGE7ndvffBze9k+zUSnNZ32ccnXdnMbPfUbtwh8xeAHJRxSbQ0w9YB6jyOUZOCX1a1oamOv0ixgcY7gNeJcN6rSZPu0nN/J4G3t9jB9/ZVgRqUKmAAQN+9+vD0llOAw6n2CD9WPGKBCMO3EAA7wpatJiZVpI8aHbv8b11E/0gTnPrCMLVnP0XsX9qp7D/sYboOiOudY8lp9j/NuOETx7NnnWEAVhF6Sn/MG0txYn/MBDJYtG2wQ57X21dTFZsgJMFFrL2PwUmwFYhCcUA/xAXQpm0FAmc8gcFjHZJcSbAETGD8oBf5ZAmlPor/s3aPT48dxvEvQt46P8buDww9vbqtUL3rRvi2wqoA7YTRWBp04EZ4yASarnKD+qLc3p+gdG6Bh/ANgSFY0AcPSrg8AuAFqg4GaDF8CvwBKoww0yyFPYLLKo0d55levX9dPlCYWSAvwyABggckE1DCueJYGvgDmRz9h9BZ+x97C0k/0J8U4V2SzMr1lj+NY5chZCj7XF/YyTl0Uq7cXIJ4VssW8E0MYgC7mwAPaGIK3lUyClekm2L8PaIcIBHeiB0eggEVFPS36+aHZ3erRiukyVyeJ++xKBR3ntVgq13ZVSsjy+CmPYKXfkEFLADhA01rHZE8x38eS0O4OYdGNeYLqEZ0g5fv4rtpha/sm5um2n4x1nq9t7wIQpl1KGVV1Bege9Bs/8TqTy9Sn2tjxmXxQc6T7j3fyW69Z8u+ks710d/zUQ7ypFRVTCiieSWlMaCn7xgSIvJfs39ys3wfBAVb/+XqmbcsSzTfNT5iLTpao2KLMugBx5kFhLsbUaEY+ZGOsfoK/AoFjngvzkB9sy8bp//h7v7Fddsal8vjtkMAnl8ChdJ9cpMcJL0ngL/+FX5C73L7Wpd2+nbSCzmdK5ujju8BKMd+UPSq/ceH+z177pQe095WZ5Qv9taDGABiUO9db2auAiTP33nLUVs4WcPlgldl1j4fe+egKfJDT5s6bO+DjXnoMklwCJ/zc8y1dC7htHkUbTnm+V4hlF4D7CECsnBVe9xqgee9Zd2/dPbMB8LWAja4/Ba20+S8W8BkA2LMKz4nxHCC1GVcDQtPttuy9ObiWjt4EhC11hvKY+46tgDtIiFsvm3ubANKV4zff80qPfdNTQdb8IDdMuyCtJvkaAB4c1ekcHtSsQPBgw81OWWT4Gps1P+P8nWvOMev8NTZ3G6weAeu968b3sKnTxmsfnF2N5zk9GtYAbQY5tvd13ub7X9mFc5+Zx9mtwbsvnp5e/uBP50+AwMe/QwKHBA4JHBL45iQAVvA/P/3Mr/52+zFTwFCBtIzlFkhM38AXEKvkMdj5GZjdsFtYbnNnTeo1ZmTvts+CICT+jSX8JDmxsVa+2bw+zgFg+aM6+jkKdBwYzljFzY0rsBqyxE/v6zwRtMv2VgDUAqiOkW8AyfjCDJoq4FgsRevxSz+XO6JiSZrb14maAl15HsiCgfoCcK2ceIG/vsLTszUmY/5lDwAe2NryReUdAwTQv8HvMgbwqJ4msc2FXZobyV43AQs99Y+jHK2SoptJV8GDAud3L7KhYG0/6VLZ2yeMlXYWvvUA2kJx1OPRdgIDaFO9PU0X4vqoLhwC2UBIFMUElHdMv8DOWZw9lg3KxfmDpXYbADCZfAEaouQq+omGbRBD7UalpRmTkL+tEIUn23dvYp4jSsaq73EAwOyR6yTnKnlmQ+TjAfYnyvrGsRiGts+be8jm99ULMwRbrH7MgQLcEngzBiAMVYEilQTSSDPBJOiiygWLmQs78KCZbCwD7CWBvSR0lDIFED2WHi5bSCDG2XfJwBPTLkBvJhMI/E0g+ObB6e7Rw2T56vj4EYDgON7d3Z2ePXlyev78GXsEP8/PBegr9m8cXSeKlUo9deCryrMnvt+gabwO4Pc22K5RNjhKBp+i1HT05EWv3gCCff2I96OMrsrpxrFKPAcILAA4dIE9fDN5wUDIkFEwgF++ekUA+FX26/X+oF1CtgHcLruN2RvaghbD0An0dBYAHGWmo6y0MQ6z32sztlOdbH+aZx32kwNUXKt52mb24hYLVkBtgb2qIMAS3jGnvcT80LOZHPL4LsqExxFM4Y4ZiRnf99+AooG8lRjRqwkw405EqmoCZHmXLSFAmJ8vABiSDp3V/WcfaDJlUxZ6PSTYqBc2meIEUTvfiZUBrNxzxUI1MLQFA2BKu6yxchsq+yqZpd3OPt5cW7nmA8gOHQaYHc+btpG9mwsAtmfOeVO9a0d9lv5BQaY0uDL66I2uxJJMRkj/pnWZ+TeWpKEqCUhgkYegBAgkdMCHVVIPzomxTrZzHAncR5KP+pJDb9u/UT9klAJnSW8xptnbPZ/TEgpUer1siu6F/tAMCKOPMRIxYq5uAGAlN/D7f+fXfnjfcM51fs3xqUMCZyRwKN2hHn/oEviUAHCtn8un8M3G9gPC8HAcp8Kl3+8jtHJHfJO2AGb3AIbOou2n7bvtzdj0BLjFOanZbry24R78UfBDi/k543EPYHzzbF46tsofMbuVzktemnvdFRCSb18C8IYStZ0xsAoT4JHp1Ow9m79/wXrqbTyOso0VMDszMDsy7yGxMw9JEAt9F3B3H4WVTIeYi8IUfSL0j2UIygKPCCJYZt4CCC0njhnaFQ+aZKoAV8UdLQDlmxjdVTlu9ryeoahgosZaG+s+1pk2jJYZAJ6DMlsJcQpOQdlhLqzmweLe+xnGCYznHQOTLRcEcTCcOu4pl+mjnFMZkPpKn8MdZJdDz0cPHlnA6h42Q5e9ry1eAZsrXbkGSB7szmxMJdfO7Rx6A60k7cHs+X1lrDcnpDN85/t3+3+VE1dBPZu/lsncQ+2hv8lemg2TaX7/xZPTT3/xP0vg9/h3SOCQwCGBQwJ/uBIIIPjpD//56Vu/8lsWxcWqoMCpAsibJX261fJVzdYjuUn+nHy+LnmLwHJ5gr7AGNAnBqCFMRnMlm/ia2Ovu/z84Ez3Jcqf4/v9vIWajqxKfnXwEQSIqsSvCyn6YHrPY/OjfN0t/4z+zfAdlljl7mbEl/fwyjiP3mvi7OZeBNVBXly7J4cAgUwBSsbYqgCzGEfNPBp9qLGErd0WdKyu51xk7aMcIC8JtF5MSdzai7c+YcCWuYWD7Oa7us8cdN9X+s1h0sM5OA8EpMZnz++HGkl/V17a+M2aRzz/nEbYjzs+q/ZIQ5yA/RGbrUbmGH3W3KOJvZcBdOqFAPhZJBmWF4MNMmpXvkttb/dasg1295ZMKtaZQJcADb2vaLyuvsIGAAP0a92SdPOYUx+sShzBcsM1AAyMALDtTyzBpc+PkYjzCPwN8C1+r3nnSSTsg4x+s92DNV4D+Ojyq3PCCkBfPIQfN2xrCgAAM1SR7YiR6EN7oB6+ug+UbMYPwGyCnwloo684bKjD/xA2TMhYpjXXhgR/m/kMBjTYoCH3RwYAx2uBvzo+e/bs9MXz56fPP//89MXnAQDfnd69fXN69wYgcLz+UIAVerhiavWa5EktYgI3oxn3nGV9Hz7MHq9Z7jgA4Pcmgzyvl/b+0GWGyQJO8JXAb5VKTgYwEgKSDcyqFgLzovTzy9evTq9evcqjAODUJZWHJXsQ8qXN44Ok3H0tT0z2q9PbuPcYw3fRD5ggdJwvy0gHcCddayBV9rXmb8V6OpGrYjc547kmEEQLABTz0QBbMb4JQibwz7maPXyBsmpi5hEMYALAqSvUIZ23v1HP3uDfVMLcvYwiHGjOssR3AsDvcz7e3BAoVFKEdClLVhOMtsoINCgGrkomGpn4DuaUyoW33SXwDsGXztJMVVxQdsBBfgw/1/UytoJHoSOyjajcAPauEkfiynE/Xs46zjcDwN63PcucMxlFTNnuIdx+wLCa1b11vQgBwK7fKS35abLTmHEtLtkZepTx+QKB0wazdDoZwNAvMpitt7rAX6wnslkAggcAOHtAo2KherPD3+iY2pz04nalkiyYYKlESy8DrXLRSnCUbZaHEt/5lV//zavCOPfxao7PHhK4JIFD6S5J6Hj/k0sAAPCoentB+9XFy12/wADugDod6lp1cVbt4zyTaQ9orIytYSd6WTQzA9gzSi99ewQoxrJPvbfU9k8RGIMG8qW9P1zQ+owsAOD9uMTaZFwCU2bQaxgKA1IQ9CgPOO84dGNPbucBYFeQLve0QfYkl3mTPw0Q9lUWyDL5NmgzSjzjOAVwjyDcCAYpGGD3XJtwk7ltzEdRjZPBy79d0rPx/WlSTYBrXpNOWU0insDHqAMMI6tDmzZlaAsI9nJcPT6SdevxZDZ4Cy0fbVKlNz23FYhRmIxTY9hse4DKLVSHYurVlFhQm3VjNrRa+Rztc7Upsc1+qT/CQaUjm3wBbKq2Ac8KB1WQyjSLouVfNMkLoKacXa8NsNUzQrZ4usF5XyZbdLDqko3Y09M9m7z6/KV15D7nGsFfyMbxa10r7VMFzqzE00IX5nVvfgYPq8vuac7A5o+lNgcTZGWh3X73Z+z+a5rzxbijWwRoW0fff/709Pp738nevm++d5R5vp99PT59SOCQwCGBb0YCn//Kj5IVfPPTF2SbYY3ugH55JeulyFs78LWCxvDpxt5tXTto4SMN658vMO2LmWdHf4JxYvKV5vcHqVlSU+3PBJwUuLyTBDskos27nRHIlC+JVDtLOp2FyiCv7rF8oykJEz70lKy5t+GChysPm4zAORC7YuI0+AjmUuuB/AEcuUGpPZeesp28Bp/aP67b5cngrY7+Y3miNvT9mNtXKb5id27hz/aXR3AcF24/c9CR3Y3sPP9cJ+3ajW6f6f/rO8q+4CyPBo3nZ2+vD4/vQKvN17rlwaNnqNz3SgKv42hy0YZxqFhDgHZmU/ZsbO0TIMGEiVGC3j+VT177aYHAGCfcRidCV9ngAm+0uWDov0AhMr14HwJoC18yHRaiIEZc2IdkphIkcGMjvSofXskunB/ag6GnK9i/cUwGsEAdgknloxtAiRK1AINz70xguoEV11/Zv8GK1PxVzmbtCSgL2CXv3wvgRMBtHKOMcYFUD27Ifg0AESBwsiUHZpvZHgHKBCgFkDgA3CCsdAoM77s7MYAf5esEfqMMNJnAAQB/K8Hf+PnidHf36PTuzZvT2wB/3wQQ/IZlkgH+gnlt5W+lj3XEHOp1D/YymZC3NwkAxzH+xTgmEEswVhtb7e1mcCkBpNIBln8WczuZsmTxWmnn129en15mCegGgAE8q/y0sXUNfMc6IeB9SuaK+yAb/d07JiaQhYwexOhp3EAWZl6tbLV2WnaRevaqPHwlRkG5qny8Sn5zTqVfQLI5gGHIP5MAtGdGBhKUOvvOogS0egA3oEwwuHrEwpbE1YfSvRVrUGCk18haMgmUF9v1vYHXnI9tE8ji1f3TdiV4zST7yowQKM5nyWGq/uIAEpcxRouzaL56DAEs006yGGOeSjqSHCFLVRzAGARb2exrsN7JAEb1A9ihD+p5rb7X7mHstOfoBDL4B0Oiz7T6KiaFRAQkI6DnuJV5npdfjjFLk1TiVLOBxz7mqQuZjHCTzGb1gUbvY5Xkhg52IhCqLIBxj4SAuEfZbNgv9AbfA4CRoAE76Ukyg91kEs/7oSw0S0BPgL7Wnl/59R+tA+sLOR1/OiTwqSRwKN2nkuRxnqslcB8AeD+gv0FEhusXWOEAlge9Cy+1wIUFBe4D1K7ucQQPVGYaC9O8SbgEWujB5ArxBLXh7tueADMHEIdNMs84sVLhaNFHWyFtixE+B6j4e0sZ2QXHfXoHLGYMZQaRrgOAx02wts94nBGcGzfglPgURBhA4MHVazDFHSQAdQRQtPFl4ETBGHcENQp9DtznCPZ4oMw3jXKyNY4atLMRpmFkm+k6SmrQjR2QsPTbsirlnPoRJb6wWaqMbwve9dD4c49zfjVHK7hgYOQYiOnZFH/34FalIdqqOAakxqCUrgU1VrmutZxdLo7MViiHwRnP+lbgwRMFZh0ovVoyU/wJhf3amPqtDuPJebFRuNEAeC7MKAsFD23eXb06jB+8ZF9W89/P4MkjNfKTDZ7/vrpVD2ZmcIEbWm12Mhg1lJIc94BLrdj54zjrxvPO9zYGWUdmSlsAL79pdkE6x5POziDfrlkSwO+L73/39OIo8/yR2nx87ZDAIYFDAt+8BG5+8uIUYPDj/+efAQjWknzFjj99inRq4NNoXUMwV7sQBfTai25fyZ9vuqBcZAXpxCBj0K3YFaJBLe63vLCK/cpH5LpcYOfa/4Bb035/s3XhyemJBMS1B91JpABVjQkkX4n3u1ra/W/D67pNAwILlcpQerGYcxyLMdP3miwWOc3xwu+Hew8FNendTUo4yaqC3vJu6Tf49kJjs/ETR5+93244cpR030reOoPvcfSkw/zUgFfoBvb8TJPn9LS267OLQ3CDytVAec/D1p++Ib8Av2RjYGmf/z977/dk2ZpchZ3uqq7+eWcgAt4syw8GjGYk7IAHWzz40eY/sP8+/wnGEY6wwwRIzEhIGlmgmQH8YMC8iQcEc293VXV1OzLXWpkrv71PVfWdvsOM7u4bdfepU+fs/X35/crMlStT3ai5VjbAAoDLFjUMukwH0+I46l7KCnr/7AdmTgOvHlbQAK2AG/XGR6x0XKYynW1ALzpYsdOMY0wt1sDm7xzvHns48RtIcnC2/iZ9m3uV+peThnvDCngJlKo1XUYMwEovXbQG4CZ4kGAhrskAJnMMV+6NCvjQ3qm/BUCT+xwACAU/b+y8MXDbe7qcAcAi9Su3pGbxcoblyOTnUMdW12D/BnMUAPD7TFUa/1W601oN2n9UT7OZpSHnrnmsDTnmGUDakGcAulEDOK6RChq1gKMO8IvTyxfPT29ev0ng97vf+eL03QSAnwMAvrk+3eaVAHDKHPKvebMGJVhwwrrfIj2swKJgS54IBuGeAey0vwkbjUChmEfJjiQArPSx0Z6BBil9LgHl+LsYwAECiwGM1NMAgd/nPbTS5lUgE85vY2dnOwL4JePX5mW+x/TpCVgp/e0IJepzW+s4ZIoUyVbDV2xuAbpk+6JubARVxLzX+saeIw1Btcif2BpjKorKPqDMA8hG4JnjeEoRMIuHJHCX4CVS63YQBNYezosOdsvXAvsIeub6196SADbmRIGIQK+tH0L6ePLKKPY+Zdu7DdgHzilaU4cAax96xAoAY//hfXTVucyJuqacL72Ee73P+QCB436+93ja+WYO7/gW+VwFk5UPlNlhKtiC/dE66WAED0hAjd91f0UwDSIJcix5/kPyBgBzTCOt8uXFZf48uwSzPzI8YPyoEOWR177GBG8LAMb7WMCUtfbwCtLx2tsWUFGnt6Wrlm7EII7oo6eOrhW3mR9PTgcAvChox6+/EAmc26V+IQ8/HvLtlMBjAeD7gdEZ8boxv0oJh9Uoh0bZCm7DUfkoo2cHpF1Haq9t58AGmZUOWPnrh0AMqkJmqOIdOTLcwN59b7PK+6Rq34NzzxxQvH+OtsGndCU85gxMh8y3LpFNSl11tIz8Tkm2js3WgOtn9LOoxENDH5HHUvSrmZsUX1IoqR5b873PHUHfzx/AJGzxTW2ZTjXNnliUYbZf7RmswznnCyy0SS39dDcC8VO2m2W8hovFlPJUnZax1jCWfygU7QsYn/qpdElUxjziDg5Ij1Y1JdicfqshrHlW91r6e1Ylp9DK2WSyTwO3IsLdASqP6gR/9exVJgtHY9mP6ALacbyqj9kVLnTvx8oy2RviHjs9R9orjKXR1t5MphNxc+NuRZp9Nl96r9X63a79x07FPZDfZXLf3ul/Owck791fhqS3sfdwDoSiq7m3lUOCBnM9bwk6ageDyW+z1mSUrKDyMoNht2Bq2P6Vb2hO2/rEZ2Se95y7dyw+fjxFfd9g+/7H//ZvPHbYjs8dEjgkcEjgkMB/YgkEEBwg8Ksf/HS/JTu6m0Ai6TKdErJ1hXZME/jhyVKAi+krerBIQKnb0fn69ELp++Bc9zqGa4NHIJzrQnb2eWAWAi9xGOr9fZ3R0sUmcIFzss5LT7rhDJlifllCK+lPOpflTWZnhh5d57RlVHHmsgFq5eCGkjviYhdfNJmqHfQlfboA4Db6TMQOGMrZPXWE8bWln1RCWk3VKw9CNni9njZiOg30K71lZk2SbtN2Ts2u9rnL9n9g7bndTC1qhX+HGbUXkDkf4Xou18XqwDcWXIef6jE7daDr+1xQmosmAEy1KTu1Sxoj7AQBwGzbcg9fu67dl61saX6DSYZ/sNUKdB1BkFpHYPq5Xi27ZUH0UzsVK08gU9mRfKIDRbk3VZramCsB4kXqU7LAElQiI4/DI0DK/QTxDLA9myUsX4q2skzlGSAkwbb091hK5WCjAWAgSyzAheh3gcQNYhQI8bGBLIHItc8RAJc95aQGfRapcx0AxnpBTWAyCmlNR11MMIAvTk8uwAC+JfgbV7DqkAZa7FEw4mT3kg3J4abxCACwggIA/nq9WAC+AICT/SsA+EUAwC8SAP7ud757+u53AgT+Tn4mgd9rAMA3N9edtpbg5rqPj7UJY22CcAn88azhmROfEBswwKQYN/+W1hVXF2b7AgDHOJZtyCcWo5gAbwHAyQR+d7qJvmX65ven27v3rENKCq1Y27Qbcc428NvLOOYiQOCsPxw1gclk1rUYs3mmoA6rfG5jTdUeTMYogV3Uco606QCFkVYXoGnW7eY14bm8MXb1mEFBZc21yDMSa44LkOnp4zsaqgJmlzNPdaxjlSudMPqLdQN/UgCbAGA9TTTAbwVb4Fr9ps4QfXoWKcEvA0S8TD9VpzdjmyvYiwf2sNdtn6d9XQCwnW21hgvI5zo1gF4AcPaBoCQ2EOyjeFcgZGQfQIr16L/8aqXz8B5Zj9mCHgok1x5VtXobGB1nhwe1mH9K+oiunroa9XAZLMOADdUBFiCa9cMZOVDBPUkjZ7aEDJaZ4Gr0vdYrx/Xy8tnp6ln8XJ2ePbtKeThju+ZAMfLn/ox1gYXrPjrt49hDuza7xuZjRGVxj9Gu4TpJAtbcSwXuV2RBz8Lyvf3w//7ni3PnAeXl+PMhgc8ggWPSfQYhHrf4NAk8BgC+H/ylubbnvLCm6B7nrlIi68BbgF//uwMIa9t2wU3dyw0zu/8eAPyYPrukV/Diod/bml0M+8Vg1kE2zFlTevbAlAGK7oCCo292Y9+A9mT8GJnsgUCp7C7GdqpvFp27N76llCissXG+AZZ5f++7Zylclo5n77m4RysaDwFWe33R3HiMzO5bsTkmK6DHL+TQUTZKMXXuXhrbMFJbCUUErozoiJBFVGf3fW1/yUJOv7QapoNOn5GT61NksM6fvXWUNV48ItPnUinlraD7+A2F2ub+3r700Pxc96z18+fGoh2PlnrQF/jYWPALxnfecfZrdc24s66DN9DGcw+7/+xYx2Lt/2PXwToeD++VlAHXgTMQ0si1fUSvc09IO94id9fgl5lxa9N5OdO4Qy+s4o5yPncOuJNt/czenLxvnbz/4uUB/H6aanN8+pDAIYFDAr90Erj4869Oz3/8r0+vCQT7abwCYXkmFONjZeUZm1iO6YJMqRpSaVjPG94WmgVTknqtNjgNm62xCtEBYKmhg0VSX2g9RLqH9EI92x2YSieYuqiYRQKAK9hxWk95P7L40tFdkVjkk+wEEQu2LdlXcBhQvW7rDCaFrFi3lHpUB38u6ZBle1FHhiLX2Wkwtq3MJxhfDtChnNIJbXpcBvrx66UXto7ogNnQec1OF/Cr6/qdHBcPaFNTy7va/fW3VtuW3b5H77RyGPmMDo4bSu+O3bunR/VcbeEOALFk0Czchn2l7eEurZuiXQVmaUwXe70AqMWJ3evFmOojfWkL90zvLRKcoGrWexXbFXq96/eoNWtMvgJ0inQ/WN2113BziDYnK89+KAWO0mQKNg7d4G/M6QuBQ5YaVTk79UyfMwKABTqnvbcTxC5gQ/ZqsGlTHple9WmnAGaK0pxXVQuYe6eyX5GN1nV5mca1N7cxrUpXL2YqbeACaZolutatzHDqAn/BAh4s1GAAB0hCwEOZGLAeG4SqdUWTbto8+dcCf2NfjKYl4Pvi+emlwN8XLxP4fREA8MsXp9evggH8BesAfydZwmD+NgNYjOtOAW121gje51ZcQdzN9PA9X2MrQKcAbwUyCXzPfrbNnMA968kKYM31ZzFAYlSjvvL70/XtzeldsH9vbk7vbq5PN1Hf+C7q9gYLGExgAe0JgEUtV9+mCbxVABUJ1sWuJAsYwK/SQbMm8RJgHzd2qx2unGbrx7oJwDfILhLzAAAgAElEQVTq5GIN4hqBWqrTneDvxdPTJUFhg+m4Xwh0vcszUqzfYgTjUIJ/LuWmLCPchSuIRGxQXH3tAQAWoSAAULBbY42A8RwYNBnACspQ6nBD6hLEfgYGqQPArgOVzOx7bTdrv28GqfZ9BRCEjKF/MORHbN8MeGNN27yCGau2W3Q3wVAxheEri7sl+EswPgI8isXLZwEAjvG7SHZspoA2X6Rq4iaozuAWnUFYIziP16wj61rC9s3AkcT/BQD3VX/X3gIfHs87jbnqMg8AWIEsApYxv2IOxJhdXV0lABzX6GOn1newV2mfp5+xgmp4zsK301kaFBQzZFZ5A5utz5O7ZjZmuII3oPltPWCU75NgAB8A8C+d0fQtaNABAH8LBvmXrYsAgFutX53QjwVv7jfE9hih+0zUMlYfAQDvtW3vvTLifg4A+D453AeMnAM30E+z/sv+mwaoIq8kl3PtuO85Pja7INVSBXqvP/fNW2/Tev+hnFFRWkGb9d7j+RbFbDrfKaK+yia0ubI+3+8lpbQdUPPJ+qw7qlxVcDneB+CMMRoRijtSXAMnznweit+wQblsU2U3ILitFfiSzHphWqFnz5CiRdc71h3C9f1UShcWxFifSvHkRp8BlS5nyWRPbvfNz1XmxQYxBiUMYa6bcsjsMV7pwBkTiSvR+rm2O36/fx3PiHpvz+488XGsdu+vsLFDnNUQmmHid+mpJOeQ7zlf7yR6aA3sjYXvXas8zsn1vvOknGx5bCkSvlMCxRQsplRaNbZuPJjiXizcGEvcq/ecFnt929s/1/mve7m81tfx+93B+P16E/X41iGBQwKHBH6JJVCM4B/+tJU7nlWl7y3Oyjw3DBCFKkOnlimIApFW/bfPK+gCOg49dWh8p1JV0ok7WF2LTHUPqbL7urGe50CVgKjOpgOHJB2DYu0tbJ7s5pOZvrF0tmwMnYF27q9tkpU1HYH8At9sYJeqdgGCM/jLOUKRPrT/WZYgY++4AzO7Ul8At6jfa+3P7agFN+a3Xc+xSTRbw47sO0vxYLnKZyaTjepZglNq6JpZ9sTJjj4XyLoBnldWjoOsrotLUj7O9fTFxesiqc+PgS5Xclvg/aXRxpro3dVeAwTNLVtUsZn0XK5pRhrM1VSgkO7jf7aIxQxwbKf9yBkWjSkwyfcLx6+rMZvnK/AxgdgAngjcBgDVe48Aok7jmjU6uR8JaBIDWHVF+zPYD5Qdp65kLsZ6xXeQCnr9pzXkoIAYwEixLCZuM2jFnk3GdLW1gaAY99wHmR1Le0YzzTwCnS0qzKk5a3BzNFPUgVzV3xQ4D5bd0wJREvgl+xd1K5muNYE5C3yOPmIjrPVf6XTJABbYlRxkMrFfvQTQ+/LlS1wT+BUIHO/h9csXL0+vXrxIP8H7qP97e4s6wLe3VfsXmcPuuG0YAO5+gTTWjM+OhSQYq+32dYA5f8Eqt5TCASjmD+RSATVMrRzgWQPDH7LNt+/R9vi5eX97uuH1OvpzFz9L7WEFGkW+sQo6gtWpeeNjnCl2M313/wAQZjprMi8TdDMQGJIQ8Ho6PSXQ60xf1fFNti9TQgMEdlCYQHGyNrtSK9YXAcoM6sc84JBUcA9QNqQJz7/T54b5RBkIgGQ94AGWGgAsIHjKDT0tYoGXGqNPMGQjgDQJCmTSah+RvGHO61zlPLIUwchoYimgLWjHpp6BqNF11ceNMeMYVawBAE/sVlhrWN4Ci5GuPH7PzHrZdjB9sUfhG+pfZVlhtgLpbgo605pSim0tiw4g2myFFpguP5Rtqwm+d63dSEee66f8iVtdqbc02yeV0tv7X1lisGeBuQ0WcFxjHkuXq3XqgLf56rAMup6x9NzorQJOKvDEguhyD+A3h6tzWbfF1ubYaQzd3ao5+3t/8i/Oetq20j/eOSTweSRwTLrPI8fjLp8ggQaAB9GQevw0ohwI2ehrO0r6ntIO+6Dv+1hAM1WIT3iGP7ucIGcA4PXeuyDpAzLdA0b2wI3+3IB2NvIuN0BpLfsg+mOeu8p4BUDzEWyOAxP++r7unwN9J/jLh/DA1jzYG/+N08pZfFWfpVSjDTPS59h9YMz6bH1WAHBHVM+5d24e7s6bHUB3dXicle0ZMBh2n5RRKMNRo0OC6AhBybwNV9QBeo5IPUbryTgqA88YwC5Ll1fKoJRxAyDtFFuB1L2x8PfuW3djTnhKQApvDwDGn9qdM+RMxbyJ6QYgSklcQOX72v/QlutzZnFNmZHQdxl7pIP/Z7WE7R/cHyNZnNtvH2r/ukeuayB+P7ev3/fMvT3Sn7XeN/+2pNjzsXegVQxg71u1ZbB/d1Ib1peaK6T90PfFc3vI3h6h8/O+PUmPDeA30jxHuufj3yGBQwKHBA4J/MWVQLCBXwcQvPzb06F2AWAxWoon0gwenafz3IJuNIPEXP+Yf9/o5KYjbfTCs7badIja01pT8/p2/ECdu+6ALQhBpCbqedWhbcaU7JHbnry/UjyWBpXIiVrnIKYnJmx9R2lB8X13TqsDfL+y04iFFM7qqc9ITytXsxzIaDzlZOC3mtnRsG0PuaLpXcKEGOBR36b1SDhhm923MUeGIjsBxdK6y3mO+XQ2+Qy/3mCpgUbWd18ekreZyDWi43OralxxoG6DWzaegoLtLkX+bcBtzciDT3u9XJ8v68Im8EixdBObj+0jhIE33noF3XoEgZzhmAJYN8s+oKnoXxtLpddo3KOBW9bkJaMY6Y6fsCRPZxtAmwkvcO7qHtEelvUsYYiJqP7pCuDPghB8KKq+KEIvAAJwTmeHxdCHcBUwUTq5+RN6X8P3k23MmqoBYCR4S4BIQM8AXs2OnHaI8DTWnix2YQBGBEUNpNDICZjJFNdKA83UqG1/NDCJNUpZRbs1LgXCcjySzf3k9OrVq9PrVy/z+iquCQQH6Ivr1RXAG6XhjfspMDyu8aOSUQIzIfoer8oIplTUXKC9TiM9cLMAExjUPUYfxGBHvxJ0FOM3gF4NO9ddAHnJ+L3Fz12AvTcB+Ebq6pu8iumbaZ+D8RvgbIKyujKDBMfmY8xwpiIHaK/a0Ta+Hz6ebm/f8yeA5veVSa1r5U7WY6dALk/f6fLy4hS1YbMO7qVqYEfZK5wTtRYzDTR+r5TQVf9Z99MatCvrKuteWo8A5wAOgylu64AgMLep2jWc1Y5532Bxg8BaS2LkK7DL2KDK3sHBFOgcgHcdZErD/JHBJkoNXyxjgNuVCUDAtdj+Y+uN+04PjGrkirWNFMlijTKFewHCeB9zn3Pm7i73IZRWU11rAMDYtgnyV3CJMjdgLnlztKayL2zHcnJwq+Ppp4At95GOgwmpuDuzCgMC9HnKqtNZCxy2zC1spMskP08AWG2O/j+LOsCRxvvikgBwZ7Dp82uvR9rClbEC6y7+5f7DlOq5/3A+aA7mDHc9Kb/FNO7cHxWkl/q0mN2qx81xwv769HQAwOfH5/jLNyeBs67db+6Rx52/7RIQALwad3ugoWS159y+7709YOccWLA+w+97DnjzMbwXUPw5AeD77v1Qu/ec/nsM4FIYxHBMg4bugAWQ8n6fA1Lqfvzw6lBK5Z1/K5ObyoEDHvm5BYDfgG5L++bfGV1YysSalrYVAJeltwFnvG+T5TXY+BUcCFrbvjcfZ9/22KPb9vl99+SKrno9rwZuXe75OYTr1pAuvhtKbe5WSgtc4K9H6VVkpbQjKKERnRjpngIE1vXmGrV90ki6vkllUfPm3Bir78OpuJxg98nZv3ffvFrXfzk/LSrY5/hco4s82T4p5Bof7+s6jvr93Pp6aE8af1/SwuVz+b9yRa1ryBwY5jKyibBNn9frpz8mBXnOoK/329pn/31vX38sAHzfHuYthWkoA6gN8emIlpNlsrO3APB94C8GR87M++bsaJ8ZZefOjHPzJlI9//v/4b853fxnf+XrDc7xrUMChwQOCRwS+JWUwOsf/CSB4HJTLgzgBDf2GMBVE65ZtTojlbJ46GqlZwiM3Jb96DOKNTyLWQbWp9gdYguLpTKvq6ZrTtFiY5iTcGfUygYIaCkFI8azgbPTp1tArG43wBnTpteviV00ebm4S+lq/BKciWqP2CsGhCx9gaPSWGvGtoLT3cBXC5SdjtMGtAwOpBVnKYp3wNZhOg1mlCnu0l3M3vN5gw7vuKpMkNKXXGYjELM+qxfGlE6ZdUBpPLt1tn6IwN/Rmnxztbf0Cb5fTS+Nm6O0ZHyRQ3ljbnJV7QajWxrN8jWUNj5nw2a+CjiVdLcMYJdDjaVsmrKAAfjkmElP3rE7EqQVSFhjbfLlywKLBAZXLVKkfGUcMJ8lIBhdFYST9xgg4VZ/70xVnYq2xtZY37WeuSLHKGpMYs4IbSygvL0cmr4NdLF+KZnDSgMd12DMickZIEQCZLI9FJBS6ecBtJBIWeBz11MHWzB+736wXQSrAiEP4AOgzceTWMDxDfeFiOVYgBnBi6ybzHvhmnh4XgNcfPP69en161d1ffXy1enlK4LAL1/mZ6xxYDoyHS1KRSGVsIPAOU7yGeGXkWq77bperXEfpVwO0Db+JXsya9sCRFMtVV0/vOdY8IopHEApAf+PH08319fpw4Av4/p0fXN9urZrjifB+GZbi3VNVnHP3Ays77quM72xttgApfN5ATbHD30oeS4qxbhkVgxg+FhSIrHXPzllCt1nzy5PV5kG+bLWFvY0/IjlnWBwgsD8Ed7FAIxaCjUZ2/+GOQKAOV4DaAQoq1ThT5+0/HMP7vijAtB0nmE2VxgC58LT00XU8b2MsbzM1MhZ1zkBXzzHwU6Bt+3Imz5PnYFICx/psMG0jftojcb8jPmaARwE64cO4zuw7esxTmBvN9DYPGp8sOp4Z8CJ1dXVmnAGMEH8Cj6xAJXcc5L927W8oXNgt/R65JAToUumda6zWBkeqAtqDWIo5ljkGi7GMs6H3uMwzrkvcW/C6yZEgDHsrGFlN8Bepjku5nOOTazjTJ+O540YHfZXwUmVfpop+jE3Mc7x7Urj/v42X6/BBwJ0m+VrKcC5+ZX+x34AYBcjnzOYded/70/+5YHFTW3l+O0XIIFj0v0ChHw8Ykrgv/7Nv/4xi6jbv9Vp/SnAZyk1ZiDtgQLxufues4IBe/fdG8v72urMMaWlWZ+zB1rttXV99jlQxO+frysdzmqALvLwCC0emHsg40PPXduuexSwVcobldEd8HcaHky5SgHsAWb+zGm8QxlQOhB9bgI35gRZ2sIW0pdABRG65wCAN0BQgUXngfQpR1dapBxst+cV+FrnDvwR09K/DzzL/lWU9/mdCoAv/gn8hV8mFPWubyJnk9JRxTWUtIj+RQqolwkCX78LI+kdr9cVSbmOo8+dzZwYUBnbtoCZK4C2WRu2J4wxLGdVR7N7Wqj9edTyO+eQgm7aY72uDVfgq62UMy4CIfePbjlC/bPra/qZ2n1jMpODUWO6DwD3un1oT9rbG8/Psv2/PDh/l3393H6qu+/NgQflKnOTjq3h3KUxrb1exsXmDCoG8P3s35xbWGljvNe1v9efWqO2B+z1Nz731d/8tdNX3/u1A/j91Al5fP6QwCGBQwJ/wSQQQPCbH/60ynFIxwGw0yy3qfvgLJNDUSCZA8Dxek+vq/R6ZJ6otqjreX6fuMdgq+yVyaCuBCzGdFbpOMWI7bTPq561npfldDYQ2AHDOoftmQW6CnB2JiXPdz/PV/0jf6cDFvitHKBTd9zTiV3WPlbSNcHYE9uLwCdrMY6A0BEcugWBwTwW5AYpbPS9YSe57jptLtdlNrrYijwucDD0WWdNQ3d6KMB8yj8HL5tR7xvYbn+dXCdQM8e/jV1HkJgS4mf5PZsX3t6P47475VYcuHfm6i5IzNZXU7VKmbaZLRJ4q5FZ9WgH/1vaquXENK/GRncLRfeCO8JBazzcPyuAN8NOkmXY9UcDsEtgt37aVs73GI8g1m99Ts/0NNkDYYKPoJDUdfL4fqIHpS3cowrAlCwyYzH65Ii+oz8AQeJabE8CTbEv3rJ+rMAHg1fydgkmJDNVLERuKtqjAshlTXOwTckwZNaG6F7KkvVBEywL5lsClWACx+9V1oa1OQWS1NWYywBNAfAhrfWT07PLi9ObN28S/H3z5vXpzes3ZAE3CBwyacAFjF+lXBY45aBm1pXlpJFNDib1BIF9T4nXwcTt1Mzv02+RzMEADZMBCwahjw/SLJPh+/796clHApkJBoJx+e7t29O7d+9O796+wzX8GtdxvT5dv3uXtZUdzJrMR9VzZVktwq6ZjpigXoCZISOcKbDIAwC+vr7hT/hSbigznmuqL1sgMNLw+h4UayXY15E+N67PnwEARqQV2hxAMQIyxPCP1/Zepn/W37y+sCBa2LCZTpp1vRNkqzkJcF/rQsB3rKPJtiyLOLvQu64OGIzLZZQa40+MaaUBJhC8Se1LsDxkq6AyHCf9BKWHzmukWc5U2+8ZpBHsdAM3BQJvToXpu4n1mMzwYHEzjTd8ik2+iUTnSseuNRlzEcEhqPGsNiXwnSmgIR1MFQaIWRCdMhVAp0MQQ6XJJmu3dI2OKsGebTqDFmDHvzgbm8F6zJQgWVa6asoRgREhS9b0ZU10T1muUa+ZW+MFMBUBBQBvY37h7J1n/6qLrjrTuuZzr2D69sxQuAGAPxQ4D38ZTsNOA47IiGq71mzVD0ef45+efQDAOwvmeOsbl8ABAH/jIj4esErgb33/rw+raera/Sd/f9o1lubIooenKaFIaR6IakTdfjUY+W14Dsx38PASuQ8A5t14v47k5WOoOs00VQUebW3LKcq+CQyoijyVQ2Z1zEzVaQvueBQT+n0fgCMzci84exjkI2p9iTYueXc9FzcQ5XzK0VLKOTlE9J5FrNVoC+VCJ1KtllIkRXpCuBgp6F8eKdfvq+U1PlJE98Zpl3m54ywo4U3lvAZ6MehXo7qcH8N7IOWbd5GMffaMG/Uf7ptyAoGLBaxoZAKxkm/lsuH4RISvAGBdZTCFgRSvwQCe6QG7JhyMV4GbDnL6HJYsfMWXY7Iiz2ekPyd5GxSpyflOYinNxABWOxennu8b+3OkcwC3or469myeWzS99hFM0SXVoA9ajaucWZy/5Q/lura50OMGaVbbBhN43Tv6vmNa2Z5U9JWxaw3h9jQfRt3+mbkCweunNoDr/m3y3V7jM8uAN785A5oPdi6YoVX7iO+/xiKZ7Trf0XkimYl7BvQ/F8RyrtuS34fvvj4Yv/fMjeNPhwQOCRwS+LZK4E0wgn/w49IDcG5Ybb4CNZ1jKWtAeof0+dUp1/pOOs9Ub1LMVBzOAHKsrl44+uJErM+zZMiqWjhTOZ3mZjcIAIWe2UxaKAS6k+uH/YdxH36h7J/6WNulFRQJ9LachHqKqZkWoNugNdyYDfwGBYj+/0WB8DSo6EabAlOf1vvAr5Z+8o/ZpwGmdppiOTpb5hKanJ34i+u+kqsskpKQ5lSJXbbxYrvW4Ew7vH6bpnPlThFTrlpjdr+0uaFGV5C063hTI4Ns6tucM1v2r88Cl8h83fZem6qLBpggsLN/p99Dd9iM52bjctn1a+m6WN2m49b3e42UM5sjjJaZ4SGAaAGAhz1BG066NzKubsfVgaJk3xHYUzrafITPV2cKFyuU4+L1Rx0E1jzn+hT4K9x9zmhFbJSQ2sFPISYQbMZDSkZBHNxvgBIIVLU0v2LPEmQJW7jSjwbQQwaw7zcFkBK0GftejIzSOS8sUDCDsf+JKZnXy0vsNwE6Mdgk20pAdIAkBUyCaZkphCOVcAGoAu6fJCj14sXz0wtm/9IV2cCen54/f5F7UQFq7wFsVcC+9k+xAy2F6gieFgNd4890vu0ziGeQARyA2x0YwA5KCSjqlRBAUKRZZj3fm1v6IQDHx/kU51GwfYOBm9dk5d6cbiP1c9T9vb1pRiWnT50GlRoWUJ2em9OkAgjki+Luwc0iGaRqG4FEzAmebapRS0Bf6Zb7lCNDmymgA6iP8VMARcHRAng9sEKAMK+ELblTe9VaA40L/AUQnGxcZwBHnxPA61q6flZq6wWOuwb3QHYA7i9PT8kA7pq4zK5HkHeygMU65X1tX9Bzag2IIUomMUBYMoA5Xhq33uMQlCDfkHw3MU6Yj123mUoPo1g0Xz9kyvDaD6rOM57b6xPBHGLidh3l3IgsiWH7WXG2gPmPvgJU7X+Ln8nOiPaRmc+0ssQw4M81AfpVwZLG2sk095IlGeEFRqvetvZOC9wrUD/6HzC2BadU8FhN9O6vgll05mgsMpiFWQAUrKiAFAHAOS24ROlNrkDJ9MPkEPf8bQC451XNOwLeOTLcX3/wo5/Og3Bzhh9vHBL4/BI4Jt3nl+lxxwck4ADwfQAjz+LVRqCiYSbLmVnchpXUh25YH3Mr5HU+vem5bt0LkhZALccIDuT8vxkM895Lm7ZNXJpy/t4TNPOvmQTMknTA7Fx/3RDZfmYC70OJk/FcNYLw1xWMAeg738dcoBlKhUXv3Qv8VDpkA7ZKgdT9TOWhUYqhoeLWg1UfLPN9L1KYn3/05rqvZz1qHxmOrGrL9Iq0jf2YFs3JJsdNjWNFtkGpbGUIawxrjt/ircJAfP36NWsARR2gV6e3ETXLn7dvAwCOeEdbnxxjj07kbBn7QTvmeo1vAkcc0KcINmDiusZsjcrtomCEmndLmplq/Y6YBar2BNqfy+V8s06Mtpajamfl0cGw/qWU4poInbZP47V3deeNDevi4tufU6sTrB1/ttZ2I0fw9zEcj5m2vO26F98XnOP7Ti5ZF1ytybnb1Z6tvci+c247H22wjp3bOrL3S5/Pgd8PnZ9qXjpZvvPq9B/+x799uvm1I9XzozbX40OHBA4JHBL4lkrgzQ9+fHrxp//qdPkfvhqOWdlVCRj4QV2vp1PQYxw3gZwe2FmJTqnpLdl4ijnlIIC0hbItWCeUoFHcXnU0GwB2kHPVd9v+W89c9NeMJdoo0kvnNDGgm0yaVVS7Z7oFNBcTR/bKTkS0WcGuPUMqi067UaOkC28UEX5xXFYwkBqTAXjnpoJrfC2ryWp1W3g/0FPe1z3rs4HTaoOD2OcyHKn/Blpm+8weo5Z+Wom+LssCCxcFskHEshalpY6x0nqS5js+XQGfYuEvSip/BXAjP8A5hblnS+m7BdxqzVnYY+m4Ysd2uG1BVv79CoBs0NpBugzENoBOdv7o0ZNgjQJURE1YpAeeLdfkpp2btWaVphUsVERLMKmqPTeZjAnMKjUsGZhkIcLip+lfZnQ/ZzbGaJFEzhRM29cGXJG+fhvI3Iw0phVW/V9eQ4aa9ZIDgmca2AIQ1Cl0c98jAziBFrHs4hqg04cPxX69zPS/z0DzTNuLTwsmL8FepEgGwzLAYjFn4/dn+ROphJ+B0ay6y2QCR21O1OjEmGbN32dXdQ3RKb0zaqFGyutlzJexyD4xVXbW6GUdWQUPAXDzn3jGZEVHXwtAY7tHCuWPkWY5UiyjTFW8num2TylLZwvG66xbTLA5gO0cv7EkGUojQkOFrYA5ib17ASbL94URil+RHpvsSaYirkChAs511kGAAnhzTbFGM9IbW4rmAusm81frIr6ndcQpg2AQbmSaRVq3+fllfUIPUAkIMbq1xxkRhQ2NsczghaotO89hjXcxiJUOWGc2z9BK5csAspa35E59QcD5B9uzyDKPsVnr23YGFLQ9+5ugYjNT3Q+T4+dpzaMeMsFvXSMLQAQg3Ly/ZR1pBEdU5hSmnsZ669rHtQ8wtbr0tGKqanVxvx6pl3Ov8XXT2VtqTpJZXOe0+2orAIcTrDbu7ZkkGaruuMp7ID04AOkGe40gkoOm+Ux5W5sLbLfAed8Lasx1jwpywf4Znx0ZCe7uGJQIdnaAtvC7Onkjo5CoJzM3Ote1fLTJHE8WMNP22/7zO3/4p5/g5Zqa5vHbIYGvK4Fj0n1dyR3f+9oS+Fvf/2vCG87cY4PG2OemKmwxsbRgtjbW9m57lvEWPZkALdWaHa/9Q054N/TLfC3jk2rS+H3LTb1P2Lv3dOB5uXcZMYuB38zCjjrctN0cFLQWOs6rdECZza2kZROMvdggL/7gRn+D0IxRU6laY/r6AawI+yEjOYT8TTu06zvGKm7jrh1YbF21vY3zJfTcQKvFD1AtGHN1Z+fdMDsXUGqdxznvViYDlSM3Gh1M6seWKVnt26wTzQ8NnlgJnANpXnsNYDq6pPhLdlkH6M2bBIEFBL/96qvT27dfnd5+9TavqgGsxkhBRt0WKoPLIhCoKgfKHqc/5687UawvZZTlUHauupIRPwtjtJnAaYIp1ZZBledAum72dJH1VsLgBGey6482TyaIauPnxvGGYLrDaFHHdV2M61Js3XFZxmrp3g3498Kxua6XPeshztqtRsT8HFrtH9t392S8t/+e25NhjHsUrGOtPT5ai5s1uWCzwww9o03Ntiy5462LHgd+Dza+OQo8MGb9YwG/f+9vn25/7a9+7TP7+OIhgUMChwQOCXz7JPDFD358ev2Tf3O6/I9vkYqSuhLdcPLFjWvZTsRIGuQy9o4HWcXZ6UFVSu+cTkroMDIah3NcOgr1k0oJSId2OmvJbMlgwhlatmMytB047T/LNZMfcTt0x8Ciw1mgdTbznLfF0YEhgwUIcMcr5eK6thzw0E/z/+yfZbGRLVUsaDpS/UalBpm0XP8bOia0Y+krU8Ndo+r0EGe1EnAsEa6yLFhz3GwV5aJZj2xRkMTUKdsM4Diart9ozcLubVrx0HhR23Z/X8DbbTXiU/a7NXzYlvpUipasuJSz7ug9ljwNBPbm1OKxQTaQu8BjY/HmchQndIw9Vz2XSY7+JvNY2xxg+jVYmZ+NtUlH+iq2+DtS0l7h+uzZqGHtzFCtrej95QXSKaOe69MCeANkAvDc6YxR91p1JIP1hh8xxJDudrWvTN76k8DkRsRQv5bsNdW3rBqbBX6S/fcAACAASURBVGzMYIoCXDi+tb+JBZeL2SQlu9zQq2TiJvMRrNz49GA6BuhL5mtcAzgEcNs/xYBlfzKl7gVrqgr0jc9fIc1ugrjPA8iN6/O8FouUIDDaXQ3OWam2IvUyWKeSm3waANE4T3yv4/xPgJUpnTMtLgPI3V6DnYeAgDy30l3SdecBFgPQgZ9AwA/TPr+/Q03f6xukc76+SRlCrqrlSbmmTN9nXdd+htI7G783h9H3A+5LEhH/rDS/ne63Ttte2WTD1n6/gL5jC6iToNdruQHAEc1PdKpmMHW1VrDORXSMccF6EgBcZ7cRLmq3WQM0It14rEs/gzZ+C4DGPj4A/SF7pdDFRmxnhJjTHFv5abB1e1BWM4nhU+j1dUeATuun/iZdpsB5gfTL+oz9qNZiBD0gKMKBVagt+H7sj+mBitqxYkE/fZIBB9dklF/f3lQqYjBnGfxRZy/mMtYW1lVcY+apvm760WpS2CZm7Fr4R7CH6ie+IllkgEaC4vKJdWBS+3TpP1bq6biqHVWLGT69qhO8AL7Y51knGs5AzhkskG5964fboA+ub58j8lea/Lu/AICjc9pftP5yLjJt/5OnCEqqgETtz5VqWwBwz7l4VXXZiwEcATaQ8z/8/T85px3uKxbHu4cEPoMEjkn3GYR43OLTJBAA8EOg6f137AN/AwB/SlNcGTu7EvygxM3Xtn9qX1YQwyPDPqX562dXsGL7ezsu/Ltqv0d0STnG2SkjmVdoXVDtKzJRCom9x2NyRpTRGWHAXPs/ZvS9G5dQlnjsbl67MTyloharrefaW2MozwCH3fuu1/cBLvvjd55V0J9/+DNygOk7m3YUgNgR2z5+j51b63PSPJBcqH59KPavzBmlqOtaUDIaIrpYALCuX3355emrAIG/+ur01VdfLgAwjEY3YKUsn+v7uTUoww46/pzHJQ8v5MQ3Z+CDOdAEghtzBf7AM/dehP7EqATDSVeBCB1Je368eq6sc6BMSwLU2/nbUesKtJBx5LIdaw2b3tj70mRxZyX3BG8zzCrbM4y9PPZAe3+zt/KGZ52n+vtOYM7eHrfuZ2iHyZx7jEBi//x2XfS437e2VgDYd9HdedsE7d3zZn2Wr43ey5+c7r776vTVb//G6d33f/2xS//43CGBQwKHBA4JHBLYSOA7v/fT01/6/X/BMwl/ziDA0su3rNO9M3gNwkK6wm0KxvWshhrSekgDwe2IRRpIOS+RCnXVI1v3ELDcoHS7SNdMUKs4qN2YXjz7CumMs1kfcMB3ue1Gn1uYYB28xlSKTWfZ6mj8G4AtpV58AsCLDtZ0PsfPTmaZjb1heiDUvWkb5+eX+Lapt7k1ttiUZ2VC1g0eWNJaGbn+HG/3qqMOF7g9s/Rkp/9mF/cQWrxXvd+pA9zDGnU09ZsDP5gf678JDQFYEJAlO5orYHx76Nkcm61LY77TtgGBHbNh8Mm26dFWt03EFHMgQCiRBQRYXclYhwLkvC6j68DxfqQJzhTBcb16XvVCM92qzd0AImL+Rj8CZAHTFCCoAIOsF0tQSoBiXHP+B0OWtTQFAOMzAr5g9/Qc4uiUb4DgU4ADoESCocfalmDaLqw91T7NtnfKVYFQMY5jztr65jbba4Cv0P/oezNxc/QI1oBde8eUwQFSovZoALbPE2gHiIt6xNg7nxBQz/s+I4M3QF8Cvs8C8H1+dXr+4kX+vOBPAsAWFBBtfs86mmLVAdzlcwgOuYxDBiuj2+dLfD/uFemVlXJZKZ19Pek5uvp5MvYvgoUxlwJ0uxXr9+aWNX2vcX13nYzMTMebgG8zcAXuqJ5t+dKW+rlKrazNoyuFcq5xj816xZZ6es2QFjJCnWXUP835B6McIigm5wTqiHN3UBWDHxBo/yHlnsEUT2M9BSCmnUWgH2xeX0sdlGHPH4HxzdAPwCtTQHM/qcCcImfwLN5JPx6gb6RDjmv8SI/wcc3jjJNgvHbYfXA3BBI2aJf355rJ50jv0FnMvbG3w856qDUKVj3WTlwzyCDGTEEjOxFDOcf5E2P67uamakrH/LvNdPANGqt/uZfxOHkWQRgMzojgjgSAmQFATNteI5x9C5s1114EfpD9HzcHox1BDrGvlR5S55Pi+du/K3ATfY/64r1mksVswRgp5dV/KQC49n3LDGDBg8PPtAR91L5aRx8A8Tw7eH5kiFX2mQBwyaxrLSMTwiUyIlxecolxFnPN4QzoYBKeoLUkWw9FAEPtgxdPT//XD360Pa432sHxxiGBzyuBY9J9Xnked3uEBH5eALhBX0YfPeKZux8pC+48gGhmXt1iz2l/DoB6qGkDaFqM4BUofuheGwXXgKn1u3HvvTbvtWeAIQ7olKK1gEMLWNROCxmzSu+8D5zl52XcWMPPgbfQd2mUrzI0EOrc91dwEQ8Xc5RGnkUU+vPuG5O1TfeN52MBxBqzDSNToG+zgj9lc9fzd+d2dpIuAdViY8zolgHchIBUeZnSS+xfMYAz/fO7SAMdhtXbVDDX8Zm1WpAmaHWQPTgWOW4z8GEzDmUxnHGQcA4p6tEdMB6cjWlzXur9px3Hjxlum9x9j1j4Q3YCqcWi2QDUZBKcaeueE3KVs4yOsztnkiIc6jy/1ve6V/NQdu0DMvjU/df3NE4sOrjmPqLP+f3d8Nzbc9XU/TZtXHXbffjnBIAD+L3+/n9x+urv/sYjZs7xkUMChwQOCRwSOCTwOAkECPxdAcH0+W5B4Fmnr1I/V6AWHdgEA4gAj9R6rYZbFpdSzbsmsEDePJfJGgPrK9IXzsBUZNloBCdeeQ08sHHWwC6zBUwXhrT29b1d8FTiFdBm+qLu4vqU7BIBXfG7WIqr/iKQMXUOYyipLwXKBEhltRfXzDs9A6TlTpzSAXKfLaPy406SkwBoF20Q46ChWIDXEtWwBOcdoLdtQWeMOf7Y+NmiqZpDWMOo9vT8IDMuPusgrr3es1NXGbY+P0b3zMwpqDUK3XJ+rSCF9a9m4L6uDbHuzVF+3sBMAMztyHfA10xihn1w9tNWd5ml5DnHO60nwNqq10gA0AMP5BAHIBnsXwCTsAMB/som9FrgcQ+kFwYInADwCcCvfjT/OwU0QFEAwABpVWM42yHbSMiK29sO+JP1hfSfAoC7nWq72ItYy81CVc1NyK/ZdL62NLINEgfO0FmMoq0Af/snQJz2o4D2nwzgYMsSvIzA7ACn8ntZvzcA4L5vMN4SUCf7N+v8Pnt2ukwG8FVenwcgnID9iwTt4zPyymV7P34E4EzGbjw756SnZyZLWKtD8negMe9V6WWfZI3dYOW+u353ur5+lylysRvXhlKBE9ozHWwcJx3vHXtnAsABvAYIHOl3xcDkNRi+mXaZ4K+AyMwuQUAJz2vGOdaUAuNXNrA2MbRINmOymwUA3zL19Ag6ifsLRF9Y77hRfnqeF6esmQrZw1WR6bOz7VwDBIBzPQUgVuuAASBeb5tn7djZfZ+kkOV+yefm/GrSQPW+9iGetakXoK6tggEAQCIFctTOXe1rnJcdSFbA6KhWjvtrNEpUpccgYEypeuP6mH8OwsY8y7rYFpCiOaEZuucL1ByX7zHm3ruoLX0T7PPrXEPC+DOXyRK3Hr8jWAMM/bjGv+jDnRjrRZ7hfKMAtM2lZDJtdYChCKaJv2G+NyBaa5TzqY5vZwYzCwtqIINFrPTVAQZLv0Ffen5h7mrvjn2cPzEWtW9wD1mOda2JCjAZ2d4w91QHXSmoAQArff4FGcA4cxAMcNf1qcnQzjm0+Lm1qDSO5SOjcCtrgNVtV6rwf/DDP/4Ud+1jpuTxmUMCD0rgmHQPiuj4wOeWQKeA3gft7nteGvlmFH5tBvDGcjsHZWxNvHNgw6eCEEPJ34lG3pPDQ6DwWcXiEwdxBSTr90rXDFXmHFi0Pm6CwOcB4H5O3yHt7+Ww3QMC9Q2XwRoiIKVDyvb6e95D1q7wvDI8PLpwgt75tTJ6t3NpD+D1+fJYAHhN+eyKWzE5XZlaBuKh+bOOW/fEKloRBI54vFbbFgYwU97AOL3s+r8vX55evnx5uqVBdXNzna9duVyB3zRQPBK7nIhUYpffN/Ngei9mF9XB6ug8EmVEF2xXc8McZJo095ymW6x1Z79xEPgT1usKTsJImMkOe9wbXfS5sLf7rfdVkzDnKkFctdSHoURh2fHO7Sn3rR3Mr1XW+8JRe8/N8fXv2pM6yp+GyE6aaO0Xut7Xl5KTCaTOLc6fiqvem7tfEwAO4Pfd9379AH4/Ye0cHz0kcEjgkMAhgU+TQNQFfvPP/+3pL/2T/4e6Wac0bGeoGBKT3RRHXjqgmWISKThFXmpwC+xHKOTpRK4aawCP433ohg24KEhP+ta0OxrtclUtABmklsQP/vWz8StPbFfkTGk6Zz2WObFzjwI1FsDZ7QiwVJCiNl57f8o57zC0ah5HqkXqzcMeCt09U8sy9a3p1c5ILe3xTB/X/k41um2F0oV2AGCKZIEwS3vvCTnYyTVRdidst2sf/N2Mk80v2X3DXKhnd9pePJi+C+rC3phhBshu9c9nx+37S09WkwTjJ3DQGfdoUz9Pc5QrRuDvaJDgxKUP5bi3lM5LPKtSI2/WmLUfoMRkRlXwB8GjYpky+KPmNAEDgLhg88ZrAFQ9Z9fUxiGABFzEAr5A3Ur01KEevAd/QgPAGXwcTn4B4AVqr1PMbf6PmRWrgosJaspWFcir8kW6CqTyIIUa297pet8rsBSsZDE+PUVrvA4QV7V143XV3FUN3ydPIUPWAI72RKaEAHp0rX2itknWMQ0gkIzgp5fx+uL0NNPMXiQIXPV8r64AInOtYzZ26lOMGwzCvWCLvTV0Lp46UuO+fRvlo/Bz+/620jhrfvqeLeBH80jjpLUVn42xAUuZKaDJ9hWAjdq+LEnlgBpfrwCwQDLmySArl3Wpa655r3t38hqk8TqZ7HUy8fwUAKwgKu3lvGpddWpzA/c5BlUnOvt1l2Brjmv+kM3IWtNI28zUzxnAAeZk9nMwQWP/n5nMoBPgvbLnLZAiA7fIwBRzNAFI1dJ98tTYvwIidc/OtBHTS7WxFcyloPzcCejLCyhcYy6GbAG/eXaq3jCCyjCWze5sFyEXS7GDce5INvGdqK88Al12Ty4PRMOaiTkdQQgRCBB1gDFnLUCoAv15In08ZbCGM1VjRg3gcfjRdAZ07WmcyaoHDUZy/Ks92HQK3y9rv1VwG/ctBXvkPTLrQqd91pzQmaG9uq5ew/1E9i/vqzltR3EKJtou5nJcxaquLCgM0kE9cOh7uU4MAI7f0x9ZtdODrSz9NkKLNI8hv3Fe24blfrgCu7mWoMtRB3769PSPjhTQZ1bF8fY3KYEDAP4mpXvce1cCAoB/LvF83DKpzt3vPOjl6ESDjPM+jweA8zg4A0atf7sPiFsN9r1+nfv+QwDf3t/3gMhSNutAbweITEhJ5hxQNBT6Urw6hQyiEHm3EallqWQWEGVPxnvAj4A7OXJWsPo+IPgcADxU9eE46b/Ec1d5rGDReh8pXX5dZVf3tPTX0jzc6aHoufvGdJ1P980Zd5godrWA30oD3eCvPBJldGQ9lMsEfV++eJHXSBcVxhSikeN6O2pu5PtkBLux72N/3zrb9OdM2VXcQwo8pUIlcjN32wUzAgTqc8tt1u+7c+2cUevpmz5lb6xgCAG/I1XRnJv4rR2h9tfxp/v2sj0AWIyL0W5tr5xE61pf95i9dTECDD5FKA98tsDf/BwMPtWdWdejr+mvE7QxviMjVO4p39/ETjoDACeIvDN53n/xMtM8f/nbf/MzSui41SGBQwKHBA4JHBI4L4GoC/zmpwEE/0umW25nbDnARsmWyjjcjkbVaMRRXE61sjPobU2nagAa6XwG0ND6IRhMOM4brENKaLE7yJQyFSgdpGIWMUWhK0INirCuHR33pe9YHcZqPsUlG8R1jbyfACZnwTFN4gCag7UnYDoc9B9D8zYn/iazC/ruLMl0hmv4KohWbDWrsbc459csNFs7wJ2gFLsRZb16bn5XKmd+1N1Oe6m2HaS8x0W1ornli7eAwaFf2Txe9PU9m9vtU/UQuhwfzHtXC609gL72yrkQ+LVutYeBwHnaK7qZ/xXwZcIebgdqvkm2xsI6zwDGnfRPjMCNU98YxJX21RmyvjWwnqXqOsq8clYm0tUamGm1JoezXp8J4DIDPFgTkmAbHPTB4EUt0QKtmAJa/SjmXdoiPR4BRCQbTbZm1ZDl6reABZ+BGFPUEte8LjBIaeyXlKrOyC+Ls27afqxiARdDs4EngWMAxMDMA8sQPwXCPrsiGIz0zpniOdLCXlySDQ2ALFMEW2B7zn+B9+bbyOCcAAKZbjg/p1SnT58AcFJ94GQRO/jOta3lsln7ttPWNKf/xLIYDPCQso2UuFFC6kv+BCMYpQTEMt3uG85ihH8BjMIOFQAjtuvvGlM7wSs72xwQIvs32hnzVHMO8tW8w7yRf6aDKHz/6/U4awAHAOwBIz12HRTAtOYaOwLtYERyHjHdttqVACiB3zwz7j6gBrDmVoBiPGMVgBQyyzN1rFsAhhcCpLlH6QwJuXSAFYC1crtwmGJOV6pxzikFOSSb/enTMS6VQlj1mJXWt66evp77Zh69MUcIbD55muOFWtJIi477ikmMfVjsUJSWYD3fGlsyin2+bmrUrpqB+Te5f8bozjEX05nsebar5mqRTXCeauZgDxXwSfaupY1WthNf67pnkxyko0jnoV/b94V8rDJT1GY5V/hYgh3G30FC5jf0s4g9ylGL7YbyVPaGTj8etd7VNo7Vk6esgRzZCxCk0ucK9D8Hf6EzKiU9Al3id4G/SuGfQSFkQA/2ufkWpe9qtBUIqbNaPufcJ1iWQMFQv/sH/+zA4g5D6xcugWPS/cJFfjzwHAB8LxC1AVafMIj2/il8LyCaXzUQeBfAbQOs7ejV8pxjugdO3QdYrTNiDzDc68dj3/u6M25tR/1ekaoP9xt6Ag36AfYiSm51jshpIpCp2Xk0we8B2NdntQOpeeLngF9/fwMAW5qTnDFr6o8zAr4PLFrvcQ4krjFenGj7aYLXmk3nR/6xc2dEtzGeGi4Qsn8JeMMpASUsjW+l4suIvEvUCIq6TrwqnVemCPvwAUq4pTxSqphyZt3DAG4nxv5eMOqD7QQUsMCxY7QDaOvUaJZ7oCgmUMDlstn4pAZgh6i/c+v96wDAa7CBlNBS9HenAI3e8lzwQ0vbzu2dA3CWAbOuSzpyjSK+Wet7e8Poj681c4k9dj+7b+/39Ya1/yFCVHGVOCxoRet+XdMTSN62zNc5ngkmh56/3QecbTT3PH1W3/3w3dent9/7z08/++/+q8eK5PjcIYFDAocEDgkcEvisEggg+K/8n39yev5v/x3BGji55OySo670eq9hqDSqOy1qptipgQ859oKpwfSw6dxXWkE56qOmYaYxZQ1Lfm+CmVGPjalReUUzDHiTHmDXkWbZsq04bBfn9Jqy2QFgT4dbYIyBwnIKC7hItsrCtGonLOyslDdTlMKpj7SR1d54Sda0dO8GWJqlNZTh4lH2u1LvCqrcMJNamSx58y3ZZa1o9cDPjF6bT1Ih0udnlhufPgLoz1nq3qYC5SqPZbNgW78zthkmcz+Oztx8Y31gBSPwj2KNGrtWWmH3it2UCGnAZBCzj6WnJXZY3QMLBnt6XWAClQRKd/1GON/l4CeziqBsgj+rIVPgr7HpC2QkMGeM33LKK0AjgUw46NOOLBDGQTfo50oDG/UoI6VwtD7rlhooWrV8yVJUKmiBn8l8zHS+AfpEXcs7KduD3Q1/hPR1gtAVYEtbQUxGAfc7k+6c3aD7K8tBXlmHOPcPAm0J9MY+JvA364sidXPsb2AAB/gLwDds7Qi2fsWMWwEEk0MuC8RsHvSrmIKqUwxKHX8wwRJu55wOjPHpRafqVQpp7J69dvE+atXm+DqDTutItGFOUe1dAg4BrgKQjWuwfn/25c9OP/vZl6ef/exnWQ/Y51TIELEavaeBVXubzMp4LfAHZjDam4EGYilmWnAyXMm+njsSnlF1qckcVeBIAa34ULLMEwQWsDVIDw7wMl0u0zLHfh79FswnYGw9M3JcjK2r86drBTsDWP0lK5zBFCFDraVgh2eQlVJek4lfADDBNWcN4zsiQQhIhX9HacBv7yJdd9HE02MU4G/O30j9HgELl88SjNOzArRFwEengVYAiK5K6etjKAIInhf9x1wMkDR+4rs316glHazyAIHnrnhiNoIIdEBGgrUeNXb2JVig/AnMxOHBQKYvOEgOEDrmJ3xhyv4RehRSUVtkuAUuNACstcryF8rUZ4SALnfR+yp0LO5zFpzluoxOjtKK7GzYdWpp3Vk5hkoNYOes8shNvQnaV3TxInUoxJzka+7nCmxI2XPOh4hz/nI/lN6HVOKd4nnNMBj3EMif84J6pWpBh354EyzsTAsfc+UWPmAKo8sdtL67AX/lH7VAAa3faPMP/ujHBxb3WS2S42aPkcAx6R4jpeMzn1UCewDwfc56GVZu7uWhlafG+SkMne6eKe61XLSZ7wDN6HxZY/vY25BQp5/qt/feOy/WBwFB++oquwdl+cjRlPOlFHqPiq3I4Mf1y8cCho0ZmG6wSjuGFVgGr5p8DkgfbR2sZcbVGjPXI7FSgbBDeRVNOWykkQiUcsPephigQGMhiBKrGVSRe1B5CtRhv90Y6emLtGdu/G8cDVokvVjKkB2K3GK4+1yZzhdIYgsAo77TAIEJf0rpSYXKDKcwXqM+kEcklxFDgYeBoHo7ofzKQOv0XzYfKN89xXOseRuX6scK3q8dXPYLjQecNGbYLkENkAfHlH0a41dmxXZLGjvUAwEOe0t3AwKHkbwGs5TR4U/j6/FW/zLb37NBzj/02Xa44RTj5+1DDpau+9sKiPrTOmL0cRtXGelntn4fU6WBgoHeDp61rWvgyPr3vT13GyjSDrWau3Li2SKV3NuQnpkl4v0AfoPxe/edV48TyvGpQwKHBA4JHBI4JPANSiBSQ//l/+OPT1f/378zANhYGgR2UpdiGkkFC85mwdjwszpZQgaExPdVw1NOYICaSptMZmA4BAmYJENt2IUfwewgEzCYHtBqpPE106XTRzag6gGq5Thmux38TcDMGDPJbFH6TNXrXIC70HsEbGdA5F2kKxQ4OXWJ0kcSAAYbGqltkTaySnYw2K1AC9Yjxd/BUNvBr7a2gOktDujILpAIN/cyG9I0Rxv6oWWPKQHbSixOaIjn2tof80+0QgjXwfQo0ATLZ7p+itf3AcBoS97do00L6LI27wLA4n6aveW6a91zBYDb9nazbgWG9pa7FfRh2w381Ryr1K4NAAP8BQMQ/zplezJ/CR4mcGc1fwUAVtvIIlUNRGdqKVWwgJyyz2nTTKYc1mulMq4MAUxRS9Cx1qnKCYkBTPBXADB09mbIZl1gq6cr9rXmQ8rRM/YsPhIBUJhDDe42KIf9qNi/OfccMCe7MgEMMn4vLwj8MtXzs9jfuv5vAMMvn784vXwVAPCrBIFfPA8AGMB97kvBq2PqfK+t7OM3QQ4CwJE6NcF+S0nv7OAKOGi/C0DsBmBqv/Cgbk3SABwD8FLNUdYrRnpe7IHx+qsAgH/2s9PPvvwygeAAZaruZ4DSyRwnyEXGfAHA5l8oAJ7tlo9FzdH4V71dAmUCzHIFKN0+gSgBv80+Vzr+u0B2ub+wRrBIENb/mCkNZsounQCw9qgCkbK2u7HkmS0CgBkAQSdcyK9VY0+5JgOYY5W1tOMMMuA12pVy5v0A0DYTXaBxyqWCOD4A1GTWtwDgE7QsQ/eUgO/V8wCAr7KudPwuvQAlIp7Yucb6rAxw0lnXZIEOZtC6E9MbOsfFKepbJwAc4F7W2QUIfHuLWtL6fMwHpFMnAEyW+9hjh/+LZyiZyR1spQxjdq2NuVM+x/MTBA4AmGdxtAHprBmIknoCmKrYgbPBfN2bUfnpdB+/au0lkDlDQ8bJyuOzGeuuk3VAQZ2k/DzWeAdfJDFkBJPogDOvWWWuEAD85HRhwG+81hpXgE/uwyly7dkAgItNTsA+dEcxozXnKwV07svKTIHU4Ppb1E6O1/JNJgh8c4PxsPkLFUupwxkMALWrAmYqKM38ZFqXP/zRT854q/ZO7+O9QwKfRwLHpPs8cjzu8gkSeBQDeNeyG1CW7I9dkHePaceTvQyXiuCxY3S/G2Y4VrvOmp59rN/zkXNApj9/gHP3AHfnvlM65Xlh7HZ3Ar+mmS5Ryw6Kf8LwM7J4AYA94ljt/QQwrEAf6kLlRrB0ayuI00qqM2c5rfjscqww5Qu+QxVJSBgVxqHS+Gdsl0UUt9Kn9bWZDg3KeUqWASbJiba7e08HicZlrhx/Bh1cpkSuY+lAnxw8obyHSYIEXOZgkjpqdWHCWRCK/VU44iLKM5gYlUIoDI6nCfheX1+XoiUAGEoVnAm7C4tdkcvOU+jBbWNfw7BR/gLUx+rZRvBPV+BwSNb69OCCzV7Ss0L7zb2H7iPn/B5gyu61s8/GRXPde/tRjqW1QeN3a/8qSym4e4sfqC0XEy5bp9p8b90Tp2PRx387TPtb3DLPl6GufU6OgoUB7G12+WU0trGDq18W2YppwPhWV/gr2tZEszI5aFh4nySbAHz/49/7O6ebX/sre1I/3jskcEjgkMAhgUMC/0klEADwd/73Pzo9+fMvywEGn6D0AqbqZKaY1qXUbGq/Akfo/PMUqBkgJZaUWGsKHOWZrhTQYgKnoy8P9g7mE4sY9R2DpVVwHhtjKQ7LNillcmiZABbbGgHAgGfBATrtnsEQLpYSPh+ycpZT6MECLFYHtEAHMdIUONny7umQIDmBX9SWhFYvu2ZXCbZewtmJ/peTv2yayjRLpY/Cvnc2OkBKZ3Q5pd2emYFwj7Gh5V7WmLejHPrkNNGnvuj6qgA/AYRpzC7OzAAAIABJREFUbyy6en672LptF/VzkB1pDWyQhi17Ty1zx74HssupXA528S1FqqtAAunXqyWU8AtH5GNmUmvWoubndp7GXG0AeBoNCv4tliad/0q3itTPWAmaGKiha6AGQeW4F+pFKovADNLOv1vN7vi909JaXVLeO4Mvau9pAEZ7R4I0BIY1p0O2tdeQpYy1NwFfAIQO5mmtd9+afUZGI1PJZl3dpxcUh0CYcxnTjL2ZLE0ygjPlNevx8hq/Rz1gZduK4Ov4PWHfGAfuRdgbJnNx1CxuHKxYwGAlsq5vgIwe2KLX3ANr37Pa7QlcCRis/cOyRTB4JwJxsjxUZmUAUxtXvH6bKaDfIg101AC+BQBcdeKTAdwBvdnmSuGKVL/Rjmi/MzoBji9M+ILn21fSrEkBwJxXrO2J1MxKga0MU9h345/AYYGyEBnPjUy7LL8HAO+0ObVj0dnhbY9x9Vrxes4KouYcrjNX35lsUKVoz2ApAsB5NjIN8ZQP61LLn6M6uR4YEmmWOX4Age9yG0BNXpwPwW7P2tXBar96lmz++U/s5paH16VV8EnXClc2L0XccDYS6BPgl7V2E3BFCuiYb/nPGLZVdqKCSyaTOrcXBo4IiKQSYSAoxnNkDhFhgLpK1Z5mJhJm/ebprLmnQDKA4n0W87wp5aZmi33GUi574Ln8Deh4id1f9a7dupPrINQG6kDdO10dMLWjcoRxUUVK+QfEnQEJZAHHFXNeqfG7drH0nNzjijmOlM655xA0T5kt2QQ2wDrXH0oZ4KxBmnBkiom5UoA3G1xAbwTGFKEIovQxaj0Lf1Nwxg9/dDCA71URjz9+IxK41xf9jTzxuOm3XgIP1QA+Pym3f/mUz0rwtAf4634UMQ70n3d5xIH78D3ckBW40G2d33dQeJ1I69/u++zeJJSzokC00X83R82IPTubqQJsQHCmCCagWg6SxZAoheMe8LrdLNTZhv4iB9LktQ4gtaIU1dYdxL6i0qB0lGJTfon+TjXVAZ3pvyiXgxSWimh3JUyv/eoR9zsgYY71eJ/tmhcjP7SxoSjlc/NdAPC4pizEBG7HTPZrRPLBwEIUpSKX8fqS9ZribxH1mGl4rq/zJxQtgb+67qaacfXRnjsidG2ObsD7Gr51nVp0Pb/vn5AjzpdI3fveHX5njvnnHwCAH7umB/C9AJH9iF01vVsz1t6W6Y/5sN3faj9rH1O7ffaA0zNrvNYq1eitaM7s0WzSpmX1htddijdpAD8SAF73Zh+TZbeptOi+r3uAjfrUp5Ai5+ckCuA3GL9R6/f4d0jgkMAhgUMChwR+2SXw8h//5BQ/dc6VN6xrNTYI5KqHafc8t8E86rSo8T04x+l026kBrBpr+q7YRHJiZwaQSi1KwCCaYQqUqTFD3PuWnYHF/KLbMvArC2RollwHkUnZVDpnsHn1s5dS2tk57mBWulvZcwKg9b5AYAHA7TLen1XS/+XEBMDiLDt8z2P/6k57wnIbSkJ22aSzVma6DBnLhOTjtDsYs7wTzEOz4TYAcGl2BtLqO+h966Sm+Y5xnlZpg+p9b6i7M8DBm78/37rYYP7dMkL1+Bo7ywMNxnCavUrQPi052eMErbQmEy7kvZT6eTcFtGxpv+Z9yaxKFl+k/21moIJ63a5E12BrVC1ODzTwOWcM0gQGBoPegNiK9NeE4zhWsEgDM75+YKMixXKCrMl0RUpSARGZ/jbrprIuqrOnI2glgdquR5k1c1W7N+zfAIAL+MvNoUZr9Qs1+zjS0oJ1KVawgAQxraPNAfpeEVB7dnFZwSNuG48oXbHVBJZHa5Sen/NDoIjA+WysBbbIl+DB6+gQgStnxXH8VJNTrLsEfQOMI2PUa7QqTe67m5tT1AEOIPjdu+tkl6qtAqVzf+PcQUABAny0l0aTwGbnmRKvLe1wjG2Bdlk3mexdAcJyJGKyFgtxZH4IFKvmbMwzMYA5X7XeuM60livIge1GgEXvgSHRTnkNYH+yhpEyOIemSq01QA4GOlNY80yGNS3fHv1dCrYgQxhps7UnY/Zgr2jWev2Zm3e0fdRQjbTtBFjRowDtogawghqQZrkyeUgGZJWOM27dD5Is0Nm8GsidgSYJCkb/g+FpdZ9jLpqTrLN2LAzqda9hmg0yDDpIRHqGl5jqwIsGjsF6Z3r7D0hz3eeAHBouZ4CaCrzBmWtsXvOp1LmtM2PveF/cUuULrmTutYq55LfpxAcLmGfclOUMuGrubx+g+FrrRcn65d6ufXfqO61zSGAVlML5Xye15tw6Z1xJSXcQSDrFwGYKbo1P7CHtNmytSfqU11n2UKteF1BcHEA/AOC9SXm8901LYN+G+aafetz/Wy2BhwBgqovc2V0nnu71TxOiA16u9hob894baqk8AODs3mNAR2VEropSHgtUmgaocB8IeuZvHU34+CUuUEsHrHfFgcoJhJ0Xmhu/DbzKXjhTb8iMuOG4sMdMwMWfP41vaioTxjal1OW9AsO6azunDDSSHm5eoillCyrQ83Dmw4mABxc4lC9kBKLR1FsbxM63R2QZ1XUHtUoUG9S5WjraaYqWMyLmuMs9tF4jhc8EgNUvdqFrDmUd4DB2YSTH66xZFMZp1H559qwYwAKAIypTzqVImwRgeYL6GAYYRpDqGpnJ3uYHqaiZ48QN7A56aHYDRd4wJ8evon/NkVNt8TGuBb6skVQyt/vIkN/6FVvnD4HA9XcZCAYA+zp0dZzNxlNtknQrt68U3HJ2R2zLIx/lCm8+Zjg+ZoeH84OOqlpCHHcOeTX47E5XHljrmq23jt5U1PD5PW39SztuPSgG8xTOB1236xX3EkuYopetR/kE8Bugb4C/x79DAocEDgkcEjgk8Kskgad//uXp2T/7V6cXv0sgWP6+OIMNcNLpLICsCELCGAbAwzPWWF6uM9Q9ykEt+8+BIjitxdbxjCNQOWQb9lmu8xpQjWwCO7Sh2JR+p0BPvd26I52cVLhW+wG6ZzMdlQVnggvOZi4chr7otgFK7yLzq/RqpX9mGF+pSYsiVbqM2CzG3GsQeEl1aDbNubm6Z3O181Zj04gyPj9ZTK3DWqPzJd2+q1IoPdr077P6K/V76WnN3oG9sVqb+n19pKv6uGXNnkGKAjgtS8JNhGFxlwy6XdStxzoxJi+10fp8+dsbxBbIC1xEdhSBTmPSog7jTg1gDnKDFnTkkxkoILjTRINFeqfas3SyC9DA/Bd7yvVo9mKxn9qWgAFTEmtsodY5PkF920JYMZcBHsXDIw1t2Kdhq8YPbFiyoAn6Psu09BHgfHGK1wCGG7RIZuMVmY3BcBSgzDSlcU+319AyC6zgHhDgaKaBJ8DVqVDBKsa0aV43arkiyDqeKZYrd60ZpG3ZEOZaaLadQMTck4yd3Wu72ZzlP+J9ZQdpTy17i6Bp9E0AIa5g2VU63GDdWf3N8A1Eyt5rpmPN2q0f7gq8FCDde9OHqNBaAK3AVDHa4ZMAG7tkxnIDHzP1PlNPJzsUawYhPJxHDCRg3SWsHwsUqMARzi8Az1xjxcblvCXQjr0f8xFX+jgMCJ5z4ILAdgPcaXGOtUwAWGtyYeRj19T/uPasDZ1i2dj5jgdvNr5eq+8Jbma5hQI34UPKno9a4BEUwfIHZG3Hs70Gcn7JGitfowLC6ozT+ap9v9igYgYr0EQMYw2qzWdNch3zJlPVQs+2Je6LMwqBas1YTd9dZRqYTGCthwCuI+WwWPZYi93OBtkRVIOnLT4GZc7IyckG7/ikPAhde630ILBv3T+7kkumL8f9Ue0nFlOZ7adOlNLx9lQZBvbWfELRegd/W9Y7GoX2v50AIT9HwKqWD3bR8co3aPgA464UlKSrhkaRYjkOVX8be6ROmHntYXF/5Q9/9Kfr6tnp5PHWIYHPK4Fj0n1eeR53e4QEHgMA4zCd/x4CPh7x6Fa2zUFfB8JjbvC1PtPmhr4+wCcDfvcA4NI/7gGC9z7zqSAwHBo8+D1NkLWPKt2GjDmUgMU4c2UsXiu6DDqKReYNhVXKkzkCdKQ6GFbHbM8WQC3bubM6HAbI5A4Be+2glfq4B9Q98XrSfPTe/b0Na3v2QP+SD8fAv7M3vvR9jM6vUejrc+4F4uT0EYgYvzv716MQbZ74jM9xFnuDDoSoB3wV9V4iSvnqagMAByO4HVUwgFwW8bqgXxpF61ihX1KCcd2Tf6rZHjG5BAnwi5z6rGWyOBbXe59b5+v2se4D7WSi2jicUPeDpt4PyUIyrLQ0vpaXiNDRFrcd9uZzvrcxybp75QnaOiLXdk757zCNd/aTVY73ng1luO2fJ+v+tB2T85v+WEvmEE43DucljJ52rUyDyeYkZ2v8/e67r07X3/v101d/9ze+1olzfOmQwCGBQwKHBA4J/LJIIIDgF//rPzk9/dd/VgDEZI/tpT91PYivoTAYQubpi7f3KKek6WxwwDeQteoP5aQUK85ZiGJvLPYSVSKoi1AIqy7cnm7mNm5qs6YzSWdQDUGlAS2mnxzMctSa33q1nZ39HN9Xu3SVr9h9xovauQCTDVB1usMeg2IjOUQ6gPZSKIsRqs6Xk5uM0dlWylRObwLCA/BbdT39rkUgw4Sybq2sgdfd9WJZnSy8t4e8AgoJaOgmSyyuYCPZJmahMMOUBx14S9yi6s9oKchZDvCNa8B87xPZKWhBYbEFXHqwQMZncH61Ix7ARjAOd/8BSa5FKwa+Uq7e3aGmYrKpCGq+99+LYWhJqiuIkrqygwTDbquVRyyjEGSOU4+NAO9KxWvBsgrOjlJFYZsCAI7SRcG6DWAVgGGAhVHW6Cpr8F6eri6DkYsAE9VeBRMXtU0DCEaa22AVAwwOgBgYT8sM4B+CnlH7FilIKw1ygJ2WujjWd4JGlskgx4411gf4W/KaAFXb1j3P/B6qVdnAJAGPwgux/rFvUM68qqbzADPF8CYDs+vDNviL1LxIz5s1Wq9RpzVeZ03ZAInfvz/dvH+ffV/332L/5n7RSKVEAJCcQHmAvwTxY1xirGNMP4Tc+ROvo5NaX1oBTxgwwM2s5gDGKC3BkY462ung4PRbYDdLBqIBSgW8F+v9Y7JmHQT2TBFROoD03D5rVQ/Y0yCLmU1fSZ47+Vwx8VcgmtkouI5HG6tW7dy3oi9gT3I+JwAsqBQ7YMpgANMnzPlMA45rytODXOox8Fmmjb0GhNVBZntSHXi+p+bExRSytYjDXEHaAHfjc5ONqm8qOICpi6M/FwgYKQA45qEIDSMwH17omEr4oRfT1ivmCcBfnZM6fxXgcJ8vb4yKrdHVJ6bghKzz7D5nI09ozmpvGcFz3AOyLUoJXumqZxYN7Njt7Pf21zpjCmik8veDW697HJXqfdSiV9p6BlOs51bP+QZugSdbNpcC1nliu4LEZsGP1Cn1O9PCMq/YAPdnHgDwvjpxvPvNSkAr55t9ynH3QwImAQHAe472zYQkc2zv8PocQpXZ14bg57jreo9V0cDfz4HAX7cFqxPjscqAnpcHUjkUtlsDQDhvXYNhm0P1AdCmjNRyXBi705ipK+jnba3X0CL2/1l0aykbw/jfsmV1o1TBFkB89yGrk2FpTDmDNOauUBoIV+bpMOIJkGPCNGvYo5iXwICU5Ih02xNOsxdkDKNv23GHckkWBGNgVQNYKrGGYJ3TWSdrSc8VilxGVjPCOhjAEd0cxt1tGHq3t6nw1xrZAc8cAK5x5Xh5TZ8ijzIVu8A+B/0GiOf1fH0OVw0eC1owh6Lfd4K4W0BzO4fWz9CYrqGQAonxcSO778UIVDpg6jOcX5WWxhyN5chapoc7uGp/rDXjzie0a3Ah1GZ93iYI9OlOBbYyurfLuCM1e036eqWRxD9uQWA2wtbHslTgdDPA/1xQyN6+s44j9s8eoy0D2JwjtmWtq/P6+79++uq3f+P04buvvu5RcHzvkMAhgUMChwQOCfzSSeDiX//Z6fnf/4NTAMKtbjKDhmd5aZ9t6z1nFP2Gi+YZu+l8glqdrnKjM0gXMCOgGGymB49UmavaLEelsYjrI2ZPUMFtrZs6e+lBBSC3U7HsEenUpEmXT9vaLVVMoLGurbEJCBSogS+XnsZGE8IoyRc4vbBt1G5Xm/dtUGqVO2VtyslNZ/cKVkPPNnDdLZYxX/CH9tN2ymUqrXbp9pj4+LJ182LnsoPQJc2OMvDAc5UNeZT+C0dyeQZMby6Vmbp7fWpVXqVrlr04mcAaS80zOOmbvezau2xAn1/9HlpaqY9XH4HbKXSal54f4AfBnQAtlOa3AOAAAB0AJl1LOnFdheVyVNZ5VUEHMg8WoKCt2k4vmvUlVbuUoHaCTAxKr1TNT5FuOevuEgAG6/fy9OL51enF1VVeI5jZAeVkAjONdN4r2b9RlxL3yxTOXuuU86nBPrCRmzWt+qcfCAIJxH06sgVkGluzTUF6JGdV7MUAIS3dcbzOgN4C0SBoANlgGctWKluXACVYyQ1Aa42qH6jbG8xeXPMRVt/5w92H+lswRVVnU+BvXG+SEQxAOPwDxRjOQIK7nEO1efXKJUOS7Fml5+YeF30KkBelqTC+WUs6a11jbiQDOFK+BmjJusEAIQlG5qYXdbQ72KACAAgAQzaWejoYomQdC6RX2937ouNAQLYCAgAOKr06A5meRjkEZoyoFMgKkRfFhbY3azJn9o1imCrlswcvCQQWUxJ7IdYwn3UHQM+BSAHP7qco8FeBCgkAYw/UKVTlGXKfC9AYso/5EdexX9Uxv2ThoGxgx2v3kP/EHHUryCte99jLaiKNs0D7ota6cEL0Bj8KACkm8OhpB+mUfzPLWURGBGVGYAaQYtvzPCsAGOPlafKbdVoaRJF6BWL3G+jSXmA69noScHitfYHzfT8bnyROv0z5ojDvEBA/nwu3HN6fZ9B8vtbcaL/t8bVWlvrwClCo+VmHsa80+jZnvFAOUvtmTJng3PGzqYI8jKjjY+v6gHQMqlc5jj/4o382G+QfOl4fEviGJHBMum9IsMdtz0sgAOCHWFY7hMrB0pOC+/PIeTjev8ZKeKgP3bYy8zbNfcw9HvoMgNltB742AOxRcLsCXoHg86Nwru1SDr3VKxDXxnGDoNUnaMxnHtyK38Of2LmFKYFt5C+KJr+2BZSW+0GX7VpZ1FSkoIppgG/1PFkNculd+LqrJZ56tu+Rj22tyBS92Q8Z/OfWU9s1H5FGSQBwXFNBskhtdb0UMyp2MkbNKB01gC+Qvkg1fzLiNtMtnR9h/bFTps2aGpkWSyYDHUYlQ3Ncqcl762coxzasUPBnzZstsDxZKessm/ERPZ5L3MSIbOi5LzOjBD5uj88pKjZ73WzUetTKY5gtnBGdM82QDLb6RkwEN5xGs9qBNpymZoC5oYiv0iHXL/HuEI7v3rbKlwW/16y9sfb7nwOBz33P55Dva/Cl0AhX23edeOhxAL4/+3t/53T7a391Z1M63jokcEjgkMAhgUMCfzEk8Ox3fny6+p2ftJNtOOhXQJh9Nl2u9MPyzVHZdl1tUQAEbjogUs7RYlftaZ7TeblvV1iZmNJdpp7SpBLwvCYzEw3ve1sq2AR1Qtue5WEUdOZOaJ8dqQkaW7AAvgJ6GyTFZ7e/r1qmbBAMhXTLVlWrx6PEDHrlcvP7NAOYbLDsJ4CtCtbcSe/oPv56wiShllBH2ks20oMgpXWW2URdVDaQHNWaLy37aZ/WGGUtQZu3ZVd3Almfnm2zSW+cIylbtOc9e1xBBcZ+L1aVAjYTdStZ4pvNWBMLdYC+FbDZ82KkvqUu233obF5i9bEIKfwTCViACVhAsABgXqsusMV5ur1Rr6Fol4DWOcnu1aRc12vWfmX65kj9m6+T4SugF6mZPWC10yqT/fvs8vTyxYvTq5cvTq9ePM/X0U0A5R0ojHqrDaJ67dasRWoWjwMZsh2wTXB2xkUphAVaJ/hnoBwZhjVfdgLKo28ApZHCOl4DmCXDM5iKH8UijrYDCC4giCzRBF8J7Hqa6gD4k718dwe2rjF2lSoVZXWZ8pbt1z2UAhrfC8A3rne4hn9An7cU4poOBcxo/XKW5JgIDH+COsoBAOsnfBIJS2awN8OaA1hO1ibWT/glc3wDJAs/QA4eg68JOjYADLkFeFkyunufY1nBBQHCJ/ju+yf2eQfZGvxVEAAngtjjxmB3sKvA+Vz7Qih5b/oJlJJ+rCfEimz+pZ0q8LfSFVugQgXHUELcIwCCK5gBDVlZwLmizT5GOnb+CNAV+M2zsPYtDT4dxyMgzFPCc9vI0eWm0P6SnVM92rNkoywAuOYSg0pMvDFHkDVB5y8zAzDAJANPMqU8gkpif4j0z/GT6bJrX+xsCZIPWMANqnZ2t2Zul8+HG4p8Efn+wix3P7FAS7TdGMBnSCuYt9OXlI+0/bkLDYxpXl4ecjMqw598a3s13TcAsM5xzrtaJ54+3TKGbOa0HcC9bzBLCpdkL4OeM1JDpQNh+dpZm3N5J9Cwgt78VDsdAPB2qzne+QVIYN+O+QU8+HjEt1cCv/W9/3JHtZiGkqSzN0FXoPDrSHI04OdcBQ8BtA7snWvrQ/c4B0rc1/dzAPB9QIYMvFUZw+97Tzs/lOfa9hCQUvqDQ6JKFW1KYjenHT/eGv/7xvHgmJUriFJczKnUoI6DraZALpO1gS50wCNiob8yIrWuLikz6kd9NALJNBTiDjVWS1/qbsuz+in9jFYq91ccbJt28qSyacAvlL0FBHYAWAaBxo1OIY+8zkjbMBCs3kso/l6Xd3cuZTtsxJn2SkpsXNtumGmNyqnk82mZ4Fpzmjt13TjUYIDrnpWOSnWHmDZolX/HF04G8B4IXIEIeZN01VVErBxXuL+YDvgMow/oZ+S8c1j5zN6n4AFFbTaQKSB2lQqfbfcr2XPOwt7s9nEWWsqlllD1SQo+74FPrD32HWMbNbD4iiClc0CsGRL5JDNo9743ggSs/g7cu+bAXQFge37U+QXr96jze+7MON4/JHBI4JDAIYG/WBJ48udfni7/4Y9PF//0/+16hczzuIKdOPqZQtAdzQa2OGcDOrLpHIOtKV2ezJS9oEB+d0/ide5vMvhIC5vfcpuggEjTkxsAdV7o7G98vAHkZuoW+CtAzhRIqFyoSZlAcDolVYPSgKoz4O+e7lSO0lVXKt20jUXXxSURjUnpVwZwYcwbBJ6Bla1jq06rQI1h61H1LXxjmQNSi4f1IAe35ljhOpMB7Lp5gXyeCryCL9miMk9IJ1KWreKKDV85/dvuyHdd1bM2bTM4menaOjKV8E5NyRq3hGCgOSt4lmtlS3aC7b8CIYWgcM7mOkTgrQDfApeo+yfLjSBj1rvM2r9iveEqDV+2R0qoJmK/bhd6yyuClAdytVNKLO5f7E8yQJGqGameIyNVpGsGOEnA7QNkdHnJlMEXF8n4ffP65en1q1enN69e5RVzwutPe8YkTQYLwq6spjOQwsEEX0NYywRk7TXAVoK3ZotClpSU1hXTVKseseoEh7yTdUk7HHJyBjBS2SoTWVwjPa9AWaVxvss6vgBrg6mb6ZtZt/fm5rZTG+f4z+D4bEOAYMX4ZS1g1o7N+yaLOALSC3sdKerbQjQgiqB8p14GABxjnePNefAx2L5i/AbrVCmfCQxHSvTA3gIqVoh5Ts1iAQe7l+BZsoifgP2cwPVtyivaLpkHAA/wXXIlQ7/AI4J9ybwFizhr6AY4yg21rwrUhlwQbAF2NL4L3w1WvDv0FDHTuyj2OfNFMYAj3qtgA4G6Cj4g+1Lrvxi98Z2RiUzjRhBYCKBb9gQuK0CqnAmon3vK0W+mausKPH/ZlY2XYrMtK3hnn+BRUiDoX+dprr1ZL73SUyttvs7UmC+Rbpx1jhFwgcCDS9YFj9+T/a6fDx9Ot7GOMgU2rrFWcI5zTpiPAfJFnWHV6O4933x4ySj+QFY1ztMCfUlqEPBb5SY80GsNyDIfyXY+ms9yVaJYwq3WagHlCpTBHqcgHJ21CrZoXZA7nLIjVvu8dnaD1OWGmcoIndtkwS9nfzGrPTiB/XYG9th3CAB79hURgQTO+zn1gz/8p2c8cXva5/HeIYHPI4Fj0n0eOR53+QQJCAC+D/RcGcCrw/4cuPlQM8Yzp8X00FfP/v0h8PYxAPDezfdA3/VZ98pQDgE7uB4CXwUrOdgFXdFMbGi8o8mf2o61v/r+CrptIsMNCD43IH0PQUz85DLe7hyqFB2MppbR6VHj65w7F4ggUSnafgDAoYQXMCiAKWTpW7GcIIwepIfH/UVSTLdT2FRec5ZBJnhOt7sZC2qrZPpRKZM9es6BYNX0sEGI2sCtmNGQp2GznUOMmqQzahhA/I4UU//uZp4JBB4R1x15N+vZuLEJ436Nfuz+9/z2tSADoKIUk2kcUbFds6nBZdU7acMf99cdp8q8jm/pqLYZKta0U8p0TZW98eWAEMjsPpnNVSMoWfhadOC3jAx53XIbkKXVLUrgnVuE5r6P4VxHbWSW7H3zX0gyE/w1h8qQa4h47k97+959e2GPIebM3jzZ7FlLkMp0XrI9vTlki99Fnd/f/ptHuuevffoeXzwkcEjgkMAhgV9lCTz591+env0v/+D09D98ZSytxQFdKZEb5ElQk4BGsmIEBSjVrdlAQ+81faGdptDhdnUVYwylarOwUVdH855tIN2xNMAC58ggE1OvgGoBwFKmXHvsWpR5X/+OgG+qHOVIVVpHr1Mq9qiDfuW4bh3dlMR8WQGC/Qv0WtNvBAK6Exf2x5yprtM3UE5nLJk8Q97GYJo0NbGjnck8gdKWoOnC7ENaSBx/d+ymObLj6AagboC1wF2x8lZKYgVuNrN0s2aV4tpKtWzmowHkBULTECzZVnCxQPNmDqIeqnhZzc9qG9DGyMFMBTtAGDvrRLJg2mfZAWxUwjZKcVppgwUC428ArphpSs8b6YudMYteaGwSFOS6nNb0dmcMQCZr+2YZIvy8ePHzw6yjAAAgAElEQVT89Pz587omkBkADGvNxj2VKjgAvOfPn52+8+bN6Ys3b07f+QLXalGupwaQE1QVm/EMoAK/QIMVajXSBYMp+JRs5WYVYw52au1ONezyyHYxECTn7NMow9R9DzA4Pp81V9+jBFP87jVmM6uW7Hm2M0DNAHUD4L25vWGKZkvXfHN7end9c3p3fV0/CUSSQSzA331k8dzJADbGL2tHp2ySBYm5xh2Se5NSyorpig0NMlN95lOm8H5OADjqNAcwd8fyU7jeguUbbGn6KS70O8FHMYAzBbRA4gB+gz1J8DxkmbIJWd3epFyjBFbXgo4MaF0/NHwJkHukCMc1x5KMaqRGJtBHn0yCVBWIjzWh2tEJ0hNAlxdIV6PBml/CVw+BOK87a0zeAJmT2ZvBBwjuSGBWdYYJZNdzK9AmAq9wcsVVc999J8khFvCagRJgY4sZ3IFMCm5qZnMH52Bm4EntPej+N1Pf/U3rmQQXnJ4jINbqaFs7c31Zgut4LjLeiW1+kWvv6up51gfPuXf57HT7/sPpNhjzdwB/Yw1gXSH1eYyxmL8ZaEPfl2S2pop3UoKfnx3kEUDw3WaN59xbGMCrvrNHeJArqLxaBcpOH4orAP4d32tivxuBLzgEO7hH+6QCJwbLdyfw3jJKaF8tHa3O8JApz5c8S3Qm0ZdZihv646x2d4mpf2PvLJ8Yz2OlrOd5dQDAv8rWy69u2w8A+Fd37H5lW/5b3/trHfM7/fRtZ+oVMCsYG/q/MR4fAjRXIdXBbsiZjE4ZtQ8JdkQBby24oYx6y+dr73gvw1ZSqNLWwbVEki7vezNSZMMgtPur32c6WTIewZMdLY+vLWG1RHv2e8SoYh7gexsOvs44VSFHNv41VGVg79+lnm8NkeLXUcTWMTk6emYNB0YHHk+QqsAgfmAwfitFmwUtlyJBB8NgAMt0mS4kOE06Qr8MnGW9VPS/rZBaMJ5uZAldH4C3B4PavEi1WY4uB3+pSNPkWbBr+44B0HAGtRJtuhSjyw3ItLa6Uo5pMgWgGiLoftdESmOPNY2gI+4wgBUZbZGuYx3JycE3e0w6KhqppgEAV7R4OlhqxPqW2fSeu0qoLbSULpWxMuvT2gOXe4zn0Ajc7jneFlNmlz1AUef4dGvMAoHXaEeGEdtd3LlH9nX7imr8e6rKEYZ5oZZtW9j3Giaca91iFnufxrkx1/0ciUUQ1v+Sw04wzTof1wCRmnPFSuiD6+67rxP4Debv8e+QwCGBQwKHBA4JfNslcPmPfnx69rs/LgbhtGMEiBIATp83mDgC4yxRc+dd2ck64joSwAiCv6VfbrP9DKvDQSqyxKBTtH4qUHaP/Zv3GhF/DegGy6yBPOpuZty4peCO6dJPOYma2dkO+a7tB9ui6hiaDSCbIvuzmlr2e9nLbFsFgJpdlN8fmVFM8/J7086HvdZW6Op4LoDAgNJ1zQjILNuh1K6drE2WRwdAL/ResAsNiKxMSGRTEQgSuB1ydGFp3sIMaPuxGM7GAHY9soD1Hb/IBMdbriVj2lczsxCsNDjsGwSWbSnM3gMI2qdSiYdpZihzFR36UuSHfG12erAj5dN1SsUEJijsNrLLvp6hOUHAl4NeQM4yPjXLhlOiJ5wDwAHEJRP0Kur4Xp2ungOYSebmLRiucY1/YO/hJxjAX3zxxek7X7xO8PeLL94k41N1XcMGjb2l0/8CuCuberGtmyHWM1pzOFLFBhiolLEFLlzgeQUOVs1Uy0hFcNLblaAy695mbeJkoZIxGmxDsmwbdA5Q6GmliI6auPHMm2D33tycrm+ui+nrNXujdm8wgPETYPFNMYAhCs9+hfEBAIzU0QDfyfilHS/rmnRr7Lp0nNWa1R7IeZfnQ8qKdZ8vniQDM8Y7x/zq6vTs4uJ0e3tzen9zc3of19sbAsCR6lnMX6b2PYEFjP2KKaPTLQagHQAanof6x7foTwDrp2AAox50XJMBnICuUikHAGx1op8G7HwCiPs+0kkDEHeAXwBwgcARFHB3h9rJ7/nsGNNaN1hH8MswYF57kjkdcl8gmKugdzD2O+U46tai7QKAMW/jvgDogdf1fiqpCQCuGU+3Q/m+aLYD+yP7lyDwbgBOEQFEWomU3jrt60XNmRorK+nVZw4ZsgX8erBPA8eZ7lmgqVirRXyArpIMYNb9Vv3wyDaAIIyrrA8e7N8Af5MF/OGjpU3H+GWwhM4ZjpHOLAXnux9KQQV1vpAVrprKuH5AVhBlFRALeGTiWMbOAm0UPEctpdSqVm1mdrsaZ8saqO82O7/T5TsI3H5NKRwWMCMGdAHC7lO2LB5qmJzKXANK13xi6TjtSwooAtjOY9D8ik2KcNceDkQE2mBthYwH8zf3PQRixbN++IdHDeBVjzt+/+YlsIekfPNPPZ7wrZYAAOD1H93+uyl7ZECZYtwnyZnUxOdFHBuuAKkRtexRvgvQdN+A6SyhDsqTYoUx3HLe3m0YjKYNTTx0gqT9t31QZ4LjE5x5sD/5gTV6unpYGZlaTDtDunuP/ScP8N2cHTp1HVyZzpGVizwRpzJ0ZxRBobNwxBhY65H+BlqqwyuwLgfMBtwU+LRJAS1lBKZr97sN3NFUU8an5Nr46CYP1xAdTK0scUSt7+YQWZ0xUnZGCmgp8IyIJxBcc5c+EOhgbcykfEcaOmmvQ20shxjm9WRdqu8bADj/gNRGUha9Pm+Dvx5d7XIvqexOzNwr+BfNQRh2UFIdAK76ScksxpemA62F3I4ezgPVtKnBb0atz/B8d7PUWjX1SOrRIU30pZcyzJSWfJUvxTvSgMuQGzmohtGoJsqglzD84drTfc62w6l3NM0V3gumpDGa/ft0Hu7KXoO4d4ZMoWz2XDonZ6TD3nThmPFAkCwFoMf3P/ylV8n6fft3f+O+Lfj42yGBQwKHBA4JHBL41kkg0kJf/NN/dbr63Z8APCxnnemyPKQ7sLAdvq1Vdgpo6GJTV+gANqWVdtthEbuBXHBGM2UndVV8Ws7mrtU77QMGQELlzPSi+pepRtlXAMDS/5y6gs8PLd9YqA3mQmawfaauCt1Y9xDorMBMY866clf6z56eNJXR0pYLjGRfLfBxaIGlKDvw2/10dhNkztG1x646a9satAncpqs4wDX40NOnQg9tJmozgaIJSDPsAIBSRypIu8cMc85TWQoY4fPLcd3BrcP1sGNWt7/Bg2oF5kwt9WOgH3T8yz4J2wzzgu1isOxqryhAtYHxTr9eY7FECGyGR0AQU5cmS1CsQbGAs33NAHZrxlbIMDcUn1r2CyeVf/6+jVP1XyMFa9aAFRs400DjdzCA8RMszvgHVid+ImW0gN8Af7948xrMTgP3ElRN0A73cOZcp7O3/YRBvFq7+cxkk/YP6ocGGMzrxQoAM91vlaABZAomsd9LYChYnkh5jRTQcY2pI+ZxXOP70YfsT14J7ia7993p+jpAYLAVA7BK8DFYjKz/e5MMWDCLcx2JyV9LGrZtvK/00UiDe2cOGjgZcpw59yLwRPPAA71xdnCNcB8UeB/XAP2fP786vbgC8zvY3TfX16fbm+vTLa8xDmABx/Ujr13/F2mgm2FaQTciKEfd66gBnD8A2EOwAgMl1wRzyRCP/kPuAInjGv0DO1ts3rtiuycTUcHfYkQ/eZKfrdTbrKOcQTrck+I1zgwAgApmwbpp+xzg4EV9ZqRwr8B3r++rsVG2uWb4ak/l6QQIPZ03bbt7AJAdD6jFTPs/6zFb9gWwbpcMEHRXynOQQDAWFkWgtYzACvmNAKI2k94BfcloBN0EQzzWFtcoSpox1T4Dy1ATWKzw+DzB/8tnOb5RD1g1gDMFetYCRrrzXANkfSvICl4QAbM6uwjMm++tzkbz4+U8u+vsBJWmWICl6UrtheqdtX1qZKHbgbUeV+5Lqb+J7FPKT7/wMe1zvDP6ree/B4hVaT3f+BVgYhlbWumSItaZK2KuY0WLMNIBX3hfmh6TIVhgQznF67Y9J3MfqsPRfFgEgn/vj/7UPbD3HV3H3w4JfDYJHJPus4nyuNFjJfBb3//r2Ef7RNh+1U+Swg96uhqUAnVlMUQe1RZFB9JAHMrjFmVBk5c2y1DXtWu37DkTHMToFg4GaR0UjEbWx/jcjnA3NqSzgVdQjt+fAPPDy57qHxUzRRufl6ozBhvAbODHo5fXu4zvGvuuMStEvqlNGurt9HGAXM6M6ok8Ea7fYu6MueZgVRsPnGR1xs9obDfwJfC2WfZASKkRGs9WtOAwqMXRQhiun+EEMgR73qfnYKsurZRTTzGPUkwkmxuac3JSGAtYLhqRMF0hbmMmjIKI2oThHIaGUldpIQ3nzU7Qxbqu9wDgkmGluKNB40pyRVubBjfWuKm6Z4I/5LCTMS7jLe4Io7kNBznzZDyscxXKe7NOog+YUzTI4CGspaJRqabt7Z3p7FmcnAZC97pZlXmlr1ZUYgeLRPuHA2gnSAYguc0bc7QqlXhvJK1A+8ospZueHXINas17xIkA1XRkuTu0mD4e0KHlvu55vpM+6rRowk7tqXv76Fw/6kfOke++Ov35//TfH+meHyfu41OHBA4JHBI4JPAtlcDTf/Nnp+d//w9OTyItdClAaYUNiUzTj39zdQTKe+u5o/4FtZBV5zM2qAdkdjtKOWZrGvyVXi3wF2ksuwltyTRwEH8WgCv2mKv+qR/Sge0anlhmqVuXQ1/gJNlqYpMlYBRsMjKo2XJZHNnO7KDAbbtKhkPyZZTWu6sD+NzUbV98s6pS9yVbMb+3pNl23V/2V32upkWkyRTrBilf13+rk3nX4SsWsIBgYz0lcCVw3UCIAqvJKC/gV3YJmXaowww9X0CB2HxTkDbpy/NMFph1Cm4MBgQX8o8JB3cCUu4WO+yjUsx6fdftSMEJzrTKQJE79XnW6tUo9nfFmNIVqWABHkW/laYUIBJBI07HANYL4xe4x1vDXsIg6zPlr6m1ZQvNvlfbBe8ZUo12CfyN9KsBAicjlmzYYOQVc5cAbmFsZHcF2PsmgN9gADMFdKZ0fQ42cfxknVyCpQFkBrDUwG8HJatTsqVqTG3uVOBxAE4BECY4iPTQWeM100wDbO76nxRu1CGN7xRoHPxVOD9y/StQXWmqGcScqWvJXIzvJrh7c5vs2Lhmaud37+on6/0W4Bvs0wAsPySIG+lt43UHdXBuktmrbQkAMMH3rH961yxUgpXFKkXYjd1T6aXpM5KPL2VmrGcyuF88f5Epv18kAHx5un737nRzzZ937yCbAH6T2UswmIBvAsP0ylQ94JyCHjTeayYZvpyMDeIH8BggMWuzUv4xVjEvEUzwLPsHUBwyDRBewK+uCV5lf+H/iM8p9XaMS/zeDFJ8tgMLLsBSHJm0FCBCRibTQCfbnHWFs+507NOWFpq7Iw+89h8U8E9/gSgMBaqSRdtAdHmZajU7/z/Xse2/5XPRvOZRlt/h3lF7f/qjFBTRczz25GRYZ8psXD0dsgL+8xFyFXI9+jppMD+AYARgaC5hSuIszjTfTy9zvBAEczolo/rj6fSe9Z7ff8C6qb2Ve6H2Z8KJTJ/fpchQu3aeyLl3cu+Na4wb6grbj/sf9XXzreBotrOBddvVyfrKEvSFPdwC584oB/JVd5tQ8xj15c2v7uQUdKzvaPM426osL1ZjvrkWzVbXGvIzBqeOg78TCNZDVV9bcmjNY5I5oNdx1BKs/3D6/R/9eM+ZdEZCx9uHBD6PBI5J93nkeNzlEyTwW9//G3lGYPKdSRGxc78GMakY8FDXRz8NBFZ0YKdu8miiFWiazUGbZeAD5IERpnvokDwnFjSd/SgguoFsGTt73/fvqp240x6oscf8ffyyl0wflK1FdcGwsONPhpe8ILtCWeaBHDLuz9n9vqKu/aYWoc3TuL9qjqA6uXXE46AfIfb8vfq/ppNb6kBF9H7rPTAEpPgICIY+WhZ9t9CAs3bCoG34R2eV2mTvMqHP5jP4ViuBBTJSHUUo+xBEg4jl31HqL1zbGMcUluId1pDWgKeiiQ/Nmjbh+KAiqDTRvYgXtXFZeTvRhorWy3Uo5w+vAgsrlYvdbqyCxXO1t/7PAcBxHxjgqKkSRr7SbaFN3OlKnkqTrTROSG2kNDSVjmYsI65w6fTV3t2UCZg+SlFFD587SnvrNMcQI/K1fuVUqhlYado1HzoC1ednv5ZrUXvszv5kgHUbNDSaPbCHEb7u2NAY9d40GRFjKe7sOb6Pbv+se+EvmvP1nZ39TcusZMugzwB+333/YP2eOwuP9w8JHBI4JHBI4JDAngSe/c6PT8/+8U+GBjx0Vo+K2zVtRniaueehHbeWQsBMgMTI0OPsWNN2/NllswAskIO6AGDqc+N5/l6lDqVje3HEqmu6d7QC9Y/FPsLrdGxXMCTBIoE4F5esoyg2J9mBZGDp3rBju37sY2em65WuN+Zrs9cbTGNQKNtd4HQ5SAWgdMBz2RsCOJfxWoNNZYNJPysHPJ3KabMMxg/TElPvC5+xgFClPk2gLoGWdpzP9JsRnBhYDID5Cn5NoL5TXBYwS0ewoKMxYw0gGw59MwsbMBQTeAYvd9sQlJtMUAKCATatRlcBvwlGAHxI4JKpZ6PdUozLkuVnBe6GTNvuA9hRKaATQFLNXrCqV/BXYJW3RcGoDiblKjYAg6h3hTe4aSfbJgFg1uQMIDjAGwAyGJsA6MTYDJALoCr9Nex4fP8NwV8BwS9evDi9eBmg4ovTyxcvCrgTezPuleiOlUdSx9O+NGa5+lQgF9MQg8kbACHSBMf1HAAM/xqyCwgsFlCF9Y0f1FYlWMxUu/Fc1S7NZz19mgzZYPreXN/k67dv357evn13evsurm8z1bNYvzesoZzMxqgvnCmC6UOoWs9i2sXcwh5RAHCypiMl7h3mKpmSAXzLq6F1C5EqLTH3tmIAY41KVqrjfPX8KsdIP/H+u7fvTtfv3vLnXcpFKZ4TBBYgzMxgYgcDHIYfUOAOrcZpGtMULlY321jZwwIg//AhUwKrPvXlMwQSZF3k9wG+AwieADBJGgECM2VzsK3fvnt3ensdAP31KRjYSMncgBr2AKzNmB9OtNC6UhAHrpFamgAw61orkGOs0xSDPLxk9zOAJNoNxm7muqgUub720qa3Umn0zDGOyzJXVICEiA199mbElNYUQWDVgM5rzQmkQI/1HM8F0H5bgLsCL1TX2Qkacfs4by7J1lZK7wzGKH8QxlQprJH6l4BmBTSETyz2QXjr4oo107WVAQxb7dklWH7u2QrmbydS+SIVyMNrA+eQoXwc8p11IFNn1Jh78uI8g1rVhAYqD4/zr08/sAKHENRFALj6zSAxZYQjADzOgviIMevztZQZ+mcUjOVMeKkqcrf1fiNv6hrV13O9FNXFh11zWF7a0rHuTv/kRz95vFP+scrY8blDAg9I4Jh0xxT5hUvgN7//N1I10OS7H2ydzYOzn4qyLBB+5EGQ0m9FQKEi4iyqyUHcc8KRUp39+BoA8HrfFWh9SCb+9wkCN7i4lUe5ED5pzB8DAnt71ud+6vcxrG1gVmM9rZhgUQME8bUJdnZAtNIG1WSpqMBlGhkATHkJPdavFUkMJaDS6NCBU0Y6dQQBvwUAbx6oqG5PfqM0t9an6r+AYOHs7TYYILFHKY41Ys9x8HeQTjvVcMG+quFiClg7cuRwICiYxj1qjAgARiohpk0e9WB6vIex7oilzdjNfOe9ymD2ei6VBguKsxwAYwGsGOqSoqZFhNbJAIejAIyKTPMU4C+ZwGu9pfYNCsiVY6sjogX8CsSmHj2dM0XeMEl54HsHu2rEe4tbT3uNgVKxUVFW6izJE4ZYR30WM0NMkfhj3dv4LTl+vdO7o8hXaQOnAn577ldb0qKwABs5LErbNsC2jI+NX8tW3gwcGaLRel92STmoFOHcXearIfuPp6jz++43D+D3kw6b48OHBA4JHBI4JHBIwCQQaaGv/rc/OF38mz9rvabCKOmmMz1ke4TbCb+YFumKrhSS0DGcfSoVA7YeH1+lQfzQp36ZgAvZtwoQLaAXILMAA91TdX/T2WxsYAHUxVYx2yi+66xAT+VY9fTEFiRTMBz96FvXIpWe2baSMT1Fy7MgUsNxH5yj1HbLJBq/L8GzwLsX9rGnbkxjAxJJm5KpPIEVd/YnOPnJAs6UjsN4APNN6S4FwHAYC1gU+Bu6vQBgZ7nR8HHn+QoAp1wFABu7bY8BPANUZd9Jr1TfbK7p5cJEK5U7H25MpYVNHSmE00ZhXVkHgAUAAGxo5lmtCwIHUqYHAEx2oL4HhhtSyMYVDGD+pA4/gyvL4Z7mJ53qlr1JvhmNCWzBTukqm6XbZOveNgUBwAAFUYdVc0aBxBrPBHIIfNdMehL1gC9Or968Or2On9ev8/ry5UuAvy9fnl6+fJEfX1NAZzNkc24EAHAsZWYBzUgm2kB3griq4XtxcfrwsRnAYYtCLm1HxbxIAJhAn+rOfvxItnCyFCPLQO+lAWY2AxigeIC+Cf4G05fs3wB+vyIQHLWAA3jEz22yfpXe+44MxwaPNLdkWwL8zTThZA1n3du7CFgAQ/sprwJksG46QCPnR65T7tVcEHsAeKTwDuavM4DB/o0+IqX1EwOAwQTGkxsM9hTRIlvISGcNWW7yWpt13ihoIUEqTwH9gcEJkY78WTLVY75MAHjLAM76pQIUyQCOPry7vjm9u7lGKm0xKSsjG9emglJ8gvNgwLoAqzh6DwYwUlrnGtEYDHY+bsSt2eoVY6y0hwsGRlr1Do7JmupFaVFgBGSvZSzSTQF+uQ/UroGzWkENPDcF/AoIxnpgIMVFZCp4gvTmyTyP6/sRwINaruybAkIYKKFa2nE/1dkFCMxAC4LAAiEFxmOfjhmF2vO5XlLOCJwQ6KuAGf0OgBb+Xg+MQTCN+VB4FpTqUpkc5HfTvLUAuPLtYCftACacvTqvtr7yJsDkuNizdbZmqyvap5UxvN/90fnZAO3iwOL4dhvYVtsnc9jJdFaN7Z5XmJ8DAE69AmPc4C/OIptZdCyxr1IK1+psVJQwTSwrQLnLFFD14fQHf3wAwENPO375hUhgdQn/Qh56POTbLYHf/B5SQH/dydff600V58z9d9wFRKlNCOCAnrAcnmeGS4oIlJktoP0QiKvbersyAmsBNc/NlgLC9Pm98qD1ZZfNeTmtz94Db8/JWaD42t6HAOA9MLtko5O40ZYOHKBS58+bADCjImEi4mNnS6jKZNxhCMecWJ/PwVfktaeiqbldGpeYkgRzB2DWz+20ZqnZ9DwY80HOAUXZVbfsjU0i6GKrl7FMYG4smUFexj3KYVPKeBtraCMfm0ZOj0RGtFaUM5UsRl3uzR85HaTIaj27ErnOd3c8YGwZTWoAcCp9lq5mzCtNiJ296NwKifczepcOlDCK45/Sb+0BwOqvg8BqE65MEaT0zwokWFMaW1xE+eM0rb3BJRj21gBRvKMPKFhZUdkdLe7yr7bamJYzSMp8Gdqa/WrQk1PWrTHFXgaLxmIDjg/HhdLz0GtaziA5Cn31z7VR63AddDcyzKnYUatzB5PDcxVrtd9Eqs/eRbrn/znSPb9et8Pj90MChwQOCRwSOCRwSOATJeBsYKgy+6eybLM6+k3RXfWN1SEPlWY6URsc1WEvBi3chFJ/85qqChlGxepFOuK9NM8An7egMN7Td+ikLTaontvZp/yzYAY387RSfTaC3QGwJsOuS7wj1yUwsgMxCcLJBl/SRa6W/tCt14HysihkgEHXpO1kADC6grsNu0+lZsR028wxgfANJAtEkh8g4bBKAw1ASTVLdZ36YtRQDZuHYCEZsgVOOEO1/AVqO+ZUS5H9kt5OgEWB7z7vy5Q0O6D6UPJT4II5+r3+ryISFrsA9ToBAmsMhvlgoHu8L8AYABzsvwS7yUhEymuyfgnSqddwCFktV45pEY1HEKqBHsNsdwPW817J4umZN4J4CQCtY5VtZerQuOY/ru24BtATbN8AepP1m68BAOv9WNmeDhaZnsDUV9BHzm2xgqP+K2v1CpROGXIOa5/x2rwB7KKtAQo2WD0yf2W6W9b8JdjWrF9Sbx3mIEszv1OA9Ans06gny5qykf45WaZvg2X6NsHGYAFHLeDrAIBv3yeopbUEMJjAYQCJrFcqnE4yzxTQwTTltcBfMrVjrnS6cfdJ2JHAOcWokVGDNWQarOZI0/386tnp6tnV6fLiaTI/k619G9fbgn2QAhr7vMDfhEOZFhp+gdqNjL0q276dDNrXZa2mn4UBBgo0AKMU6Z+DCRzrJNNoZ9sirXYwgBv4zumZDWAa6GCw333Iz+snAFv5SJIlLJudciqvkYzY2jc567jfYvyYAliMSv5tnhoegGIgPUWBoAY8NdcDg3Ka8a5JP8GzOm8rkEcBXHKBWSvKeMd7CsyCmPC9PhuRPcP38RiPkWZa543AymLXI4MA1m5kOgDwq9TeMyV7QLQ6e8DYjpkDpnxkkwNTfmV45+/0uXXGBAd/uS9a5pLy9LTLp/bysadz/HIuGhDLQ4mZRSArD8RP1r0H4dSaU6CWts2tR618SAbSt05Rmhs5BJiD0MMU7I/MHTNYb5I8sj8MCpk+K/OCVTAZGOl1DrEJE/hdGcDhG97pm5q/6KfoBQeD/Y5R/cM//un2Jp+oGx8fPyTwqRI4Jt3/z967/1qyHtdhfeacOTP3UpcEIhuwIllPS+LrhyAIqJg2EjiI/wArQZS/L4D/gBg0EOUlWZKjWBSfohxKCmIr0QuWKJmiSd6Zc85MULXWqlrf191775l754q87AH29D579+7+ur5XVa1aVa8qseP89yyBT3/yZ18KNPWLnQI+Z9DIluFWU3YA4H1guFmhKxDiBAg7ALbSUYrtScjsAhD3HGB9TtADcGqWme31VHrc0KQVM138EtnPQPW59kEX6CVmE/gzOZ1sgyuj0FJqe1lBCrMAACAASURBVDa7dWIANwDcbZ0A3t1+wnkFTNotpbhXNDqVyY5EpNLjUYzmVNqSW8mGzpO+r4V6a6wZ0iofiEkZfV5KUrtf1gq/yafEUk83waIOGhpgKOGvFEilcsFRzho/StlKpTvlQ7CWNbbEYlBNr9kpV8riNMbckIeRaGC0DZuaCQPQ6s8/jJr6w1MVqSbMGgB2FoLmn8vEWBZ0NqqOm+qdyFBkV7I/pDz2wlNjgIKcfaL7cTEbKZllnEkpliNG0b48NuMCYwFAvVgZg5pb9VO6/8YoT2dvKA00B7FFZ9JgKqcT01DHiZNIxvml2sqck6oXZVGyzSixFEc762kaAzUlW36K8rz/2EeWZ5/6ieU7//BTlyyPxzmHBA4JHBI4JHBI4JDAhRJINvDnfmuJGsHYptvhKz24dJ6qBdelcAT2KSitgVM6xS1wETqmpZWUFjawaMNJTIeygbbXlZ6ZgE8CL9ALA1QpBzR/m1qTMYtV01f6JoKDUbcvwZsCGZVnBc84O9IFOut+EnPbDA1mixkMHbp9r24HDRlhSv4AuAVupa0hm4Kd4Y5bmTDtlJ0zzChwEwoedEcj3pS+KTPQLCCx2xJQIHhhYwv6crOTeIdiEiYIZQygFHdm+UEbVuVkOPwq2JQAKG4jvdiCkKW6myMb7SmBjcHszhaVursCaaxyT6UOJSBdJXiQbhs2C+U1eQABxIqg1TYKIQv+qgOMpfcqcLeAobJp2ibA+GUGZC/9RSAKFwewJ5BJ7ELvIw25wnZ83eDzzMCHAOayAob6p6rJ3Om8dUmNuzhmMxVcHMDo9aMl0gg/zrq/qPmL9M/BKn26PHn6NAGhBlpgiyRIxOxR0R9Zn5KvEFB8l6zkZPjeoISQPWw0QyAxgGzcQ8HEITt2I4+0zyorQeCE6GTURyU4ZimOHdiEHYoRg9S2zHT18JAs2UgvHCBw1gIm4zQ/D5bw3V2ltcUYCaAL7NGssxpsZc4rrcvR5wF2igUcx0zPba94sGKTK0DC1nr1c6dsoF1vwz6CuKPuL1KBA7zD+tqvRwJ96wg5AOwlI5igVM8qZlcAst+js9ip5kxqx+MAVIHhDQA42heXQmriAMYDAAazWmtVgnDZSQToSCRJBqnqf1uATsml/FIiJ7SPAhRIz/41rQsKvCkAjUHaXF8x+JRSmIxKX8fpp8IK3XOvAVdb70lHoCeFAVMdHJUsZSgDdaRysNIPsNz4/tYBWPFu9oqUTqH12YPZKfes6cwX1rmuRZ3BI0UqctIE03WzzyLg4S6Y73wB8O39BvuQv9bgLySgPVMSELOW3/Iig+vTFszBfxx/sFayZ83QelN7ofx/Wixqh3FyFPuY49Dr8kLvqB6rOePPW/vpEEw16S69cJuLuJnFWuuwFrlTV/vUyP5FffFyirFEoGlOtn9WmMK0+ag/yiuW+7lOwlrx21/++rQT+6Z2vD8k8GYkcAy6NyPX46onJPCpT/xsBs287uArwGOCqLYAxr3P3Hgo9wF3xEvA0FHBrl2nN64LAeT3MlDmdta+c0KwaNZ4wtbzwuAxo1pG/HQ81f4VaD8hUQOAPQHBbQyb/uyKpW+yprHMz3IxyK77z21UBNmoLVSjylFCZ4Pu504G6NFSAk3rGOSLftHvRoANt8vv7FnrXLZG80L924p1f1IArJwP1p/eZmvN1AHmqIl4xIkVQD19E5WTIhTPIJBTyn4aMmKYZjoqpk8LZ47X852YGSmSHQA4v5vSmM2BA9Vflo6pnEOrmdIpuFQnSimBKgV0RGFH1OiQhq5Z/Q5iz4C2gOtOKd738zbVUOWgKGA/OnBrYZunvM81GfeVAnF0juUlw6Ekw58AsByjcgB1/WLVkZE55oafpdPTfEAnlQ9X0af5qxWjO5RzU+Y5H8pgo2GWg4dySN29HJA0SG0Mab0ombNec081Nwc9Lbobwzg7wN9//98frN/3sqcdvz0kcEjgkMAhgUMC5yTw6A//3fLkn/7K4MlrHVjO45E1Ip0QuAech773x3tgvs7wdUc0WlVAAetnFlgr5q+A3gR7AdKIgYf3TPHqDGGBMdSNQm1Jpp/VJXU2YQAVDd6gzaVDVn1bgcOyIahXlcNdDBmkqcySLQFsDOwq3WYMYKw0vKQJVRpPpvIsEHgKDgReAF3KGbOerQfOYQb5WdCfWEB+hLHQbvqBsVXAwMpIKitY9pnuJ5tGzEUOh051WlloZNcpoHEM6tT4dVvWwcC4LtJBd03gQZefA33NBnX3gmuoAKpRNzXTmCZQ9LLrxTKF7mCHAGIva0fZruocgrUdWIuxi+Y0CBHvPTVztbG6hnNLIAaUc4xZRFBkG5RaVrVGWxfX3GvbYhWMOduj7ATnEMom8EBhtwMxnGYfCWxW1EF9tFxdXyUgKaAWYN3N8uTpk3wFCCwAuAJMItX8o0fLY/4uwN0Ebx8YXMBUpQH8BjAZ6X8fP75JWWu90nzP4JJaFyTXnjPCYWZfmVismdBUAR7CN4zFiu8IDnM9UpHe9mW8RBpogsDPAghWWuioD/zuu8vz53dpn8P2RzYopdfFGL1HYIX5WbIGsNX/jfMzhbgBwGLkAwRGXc/ZBpXXo+5tIHmsL9EvWouxxpIRakC5WL1x1BAd6/72+orRG//ImB8A4Eacysa1QKMZIIzUxEpNHuMkngEywZxOEJ6xT8UGZYcmaDWAsqzt64EWHN9iquacy1TF7PNKE0y/DFNzy152X2PVQue631Rozmn6JbSOyj6vGSbs2hieg1+N9ZU5+2u/X5U/KOeTo3vl3S11wnjJWlAIdKu28EYJAVtXtD9UIJl8VQZM1ncGsA/tJ9tZ2RGiv+6C4R2p05PpjXU7Wo+U0BZsTt+dz5khqxoF637t0V+TTrNqTvtUOKAmxQvrswBu+neUyYFH7fXFMDffmVjeuQ6qNENkg5AviXWvfQ9inL2lDgf72Us71Bo9ZQ2Rjjf4grl3wp9lbjIJSet9rlXKRNFgO9O6KL1LSchoCAZgW8BOLnu1AsGtNQQpYL594Su/97pwyDk1+fj+kMCuBI5BdwyOD1wCn/rE39tkAF/aELMnRiizIgBl7HWkqsxfrfNSRjrdhXQBQ9g2GjQbChVxNgCEbTBvPdP6GjQkLxWAjJoNkLlTFW9f7OV0wh74q1/vGUbngNVzYPwKvN4A388ByAPYtSOTc+2UsuDS8t/ACG5nEW3WVm8Uva+Iwg2gXIb01r1SPzgBqpecpmE5L9yr51RaOY+yNCXHwV4ob4qC1JxpMHq+l1iaGZ9YivEYN4nfeKR4p7ROp5vV6Ir7FwAshilr7V7JWcZIaqVIGoIHNgBg3p71gJoFnJ8bSFpOAPWDyc1BVzxNOywyZRGNxnRkEfjVseqxkfUxAr+a7+4wQoquchaYMaE27q8lndJu1G5PLygpwzRsVS9tjIDXmIKRCKMzDU+rhyUnkIwEKfllnJSzx1O/MTpWgRGWssijQHEtsGdUS62ngUW1DqxgOqUw2VoASh1EZ5fPazhL7NktTbyeb3QmjODv/cfeXr77qZ9Yvv0PDtbvK25hx+mHBA4JHBI4JHBI4LUkEGzg66/8m+Xxr30NKh+V1QY+yEQVCOn18ag3DDpXsCPNQ1gBboNDs9l2yFrzAmlSqa8k4OsAsDH+sg6nAcD+O9y3a/MG0OCpXkPffJlpJamDyWEvoAaJJVuHDH1STvHSeQV4T4GVpr8WAFx1SKcAxgJrqNNRz6qUtcaEmkE2/9t1foF+xQqiY9kD+Sp4c0oDiYHTNkyBihXUeTravB36DaBpCEiPLTB4tgeL2dU2fIEkW/b5FHw418jdswVzPO+4JsoJzQDIkGWyBYMpeB+pYgMAvslaomI8KthWdW7z0g7Uqo85tuL71sNZD3Sy2Udb2eQh25wgM+5FuKyCPAksECBM8DdeSjFrq4P7MCTiBu8FZg+q/1i/sY05jRwLIOhgjznYIIGumLvXtEeyZijBe9ZTDibwkydPwAh+EmmFg8HL9SADQa4B7CbrFOxOzGnVgAVYH+fcPgYInIxtt1nTNrb0tcOiJ7BBNo0HgKiSZY5q1j1nxgADfwV6JheSdUsDhYp1TiCnwOMAeKMe8LNI/UwwGGxgAMCRDhp30+uKTFaMzbsEgLsWdAYRJACM9M8IYoiA6pA55B19EP0umQXLNYEVA5fSp8De1RjBmG9Zp++OfhsFjUQa6GRgB0gffZ1r+tLrOzHNqj8LWLvlkvMUQTRYBxiko+BkRBfhO1I6G5xT0FH0L8ZK1j6+jrrty3IfzOmcF2BQCxwsW1sp1HlM/0SOP4DnqOHLf5zrVZ+a4HKB+5aSHOCwav5ail2Ou6onruAIpgnGkgyB1Tyd1jFiYz0P1TxlsrASCAIqFf6hfRu+GPf1Nqu9F02OwMFPa/s4x3cy8JkSPuQGdj3XlFq78beCXaR4DKmJyycxuiGw9HCvyqiCrq38/D7qZiPNd9TQ7gAk3kvrprBblQs0RrItaDnx2+8EwWOsUVb0Bft+pffuTxyAWydj8Hqxv5QPMfqbQfTas7RmDDWeH10h4ECBB/IpmS8P4xvZ+1SOQG2R/zCfN/ul9ab5eeSLLAI3/bmlNmmdkNJo65VY1wKAazzbnlbbcgHL2kj5jQPAiQcLYkafxNkHAGwb/PH2A5PAAQB/YKI+biQJfDIB4NMM4HPAHZz2uKIv8LXB8ov6zsSfAZVKp1EpTnTCeQC4jLS6plb+SbsZMIi+7paRtwXEnhoxe+e/nwDw3M5ZKTjVvnP9V9I2I3nrmU7ec7Xz4qp+nUvaMd/XfzM6B6YnthRnFdU+RQ8L3FS7Ln3GAeA0GfWCPY3s+sIUYTpKeq5ZDSgqk5hDAr8asu0x3s4TXbmBXyqUO7uIwb/U3ckgCAVINahY+yWdQaot4wxgOsskRwdSfbalWmtAut7juu6wk+bW83FgDOgaPG2Wd0qrIoXbESL2BIxZMIAR2c/UxQQ51X4p43KatDHKWjgFSBJ0lvbqy5T6l4thyrs9IrB9tEZWyjs3SNpwLvCZRuI8B4bUX+wfnw2Do49gPRT4dqoN6eEY9d1Md/Vmj2vIOWSsaHdZPuYLmx1wxki4eE2tPQBjAmNJA4Dmpu8XHDpxuP/o28s3fum/XB6OWr+HgnNI4JDAIYFDAocEPnAJBBD89H/4leXqr7/NQD3Hs6hTDH65dggLBJAOI6CtdD/qVENNzYI0AAAUY9YZwASCm13WKXibbcYam6lwOOMuwBYGwBGUCF1IKaArCC90aYIKxQbeyGZT6swU7AY9D0APGLgAYwrgkBO/DbZ81/U3oV/HVZKhR7A7nOcCALzEhoNqCVxmwOeY/UfAsGyvUspgquS/IZ00P9E3GgCuw+05utza99qHwGegu8r53N3TjMX8rBzr87Dvu0qz9Jqyce2qP5lA4nWVyllNIEdQLH315GpO+SQA/HBPpiXqwqKeKF7BVhXwOwDAlK9k0vKH3TYG7aJe4sA+HsDxLQC4g2gFANecq3TdC1L/ZopggF2tjEMqCMgeAfcCaRRMagGfGg/1XKKXcWD5GHCrGhi1BUIPrD0GUCSAo2CKR8vjW7B2E2y/fZxgUgcLA1gEs5fnRX1XzgGlgc7Uz8kAbhZopZhV4PFc/7RS2ioYuGZDpRtViuKqZatrJPjLAPDmvyVxbTtFdNvaUS/3jrV+7+5HMDgA4QCHBeQr7XPWsWVt2qi5K7sQQCbmHYKNCXY+oHZt1bdVKnGrkzoAW2JIymajUdd+gA5Atph4MIIT/FWKbgTrxN/5WfYlAXXV/rXYkvKzEIyCjS8AuLMZ1DKm1O5k7WftbPoPlBUAoNk1wF7WTK5MaVajPMc/HwaMa9acD/C31hbtYJ3JIWRc9WpjrhEgFTCrNm0BwOVv8fTHnA95GXPSCowf17WJoDOAsxyTBQCP/mLI2koeFPlHxjn2d1ySe/2wkeB6WPPHbB8BaAcDWwBwjRtlqKvgGIsVmxbs2j/IpHYfmwKUctcUQJ4Mb6V/flju71m2THutx//QZxe+XmwLIqmMQTwCgPGIGn/tLy9/nj1/zaPyCzbpodZqPqvW/jxS51BqbaLPXLBxT2U9QTA/GMDDq/wq7YfBmsD91nUX+tUqYCEnADIHOgA8dXltINpDuDTQB4pBm/PH1o4ay/kdz5lkUNfZcsBX6nerJqx5RmXzAIBXGs/xwQcggT29+AO49XGLH1QJfPLjPzMsk+dAuq3vuQ4P4K+U9w4imhnAo8RlNLgxMagZHp62AzANgMtuh7bCldvHBuPzYrBiAjjnW74XAHgr+kvt3QJiT/XbORB2ft69598DgNs5oz29zbhz917JzABW75/SHaVg7YVg0/hq5wbu4CCkFJNLnlPtmxWZdnr4E9gSPgS699iveQHdZXSeDIYj2RKaVQ6G2nupY2gfUcahGe2WqHemqOo3DhoCCEUKoqyZIoWRBkWyHyx6vuQ5Bca7kirQ2A2/Bhx7vMwA8LApuneAYo/r1m8yxZzqg8mBFo4dAMB5btR54hhrANijM2keKRpejgYMItYRm9Yu6fobziAYNByDUpqzPaW1tuOG6bgVnSlgnkMF0buq/0v2bxiMg4w22MpynA1ONDnTPL0fNecYU+KraIxCdoi4D8McdatqdtBfKgOOkaDG8IFxUGagAohpczXjNx2QTH8ox2qOI4H3KQM4AvV6+OhHlm9/+ieXb332YP3+oOoxx3MfEjgkcEjgkMD3jgSCCXz76787AGljoDB9rtnkZm5VBhzTkR00dUey/Npi/BZ4knqhnJ0IXkMdYAayFavJgwgdACZ7zLyTzvRrjHh0Wmc7B1aJ+kNZfTac5Z7xJH+umrtwFMu+Lj2wLolrpl5HhzhqjkZK3HacAyzEr3UclcYGe8AyVIYYAsJW47g12VJ6rX2uiTJVbj/+6YFpbKP5RAR0Ui+0VK2txws8MP3SHNR5vYw0Nw5aBbni2hkoqvTPYpJOQup0sX2/IdiSAALuh6eI/kgQVTVWjdWmtLIJJkmvTzZhO91Nw27gYGIAD3WE9agCGlJuYyC2A0IKCFB95rST84U7AyhE++K4BQBj/FkGJQq6AWlP/Y4LNwAsTMhTD48lr9B9I/hbthhzASNtNe2SnE+Psm5vBELEMQFDy2AVgFICwLfB7r0tELhqS/N5kCUgwF9cJ1jECSrfEDS+vlllivK1qNiQFRhiQSp8LqQ01tqEY66HAlIY1JGEPv2mAmO7rmeOI6sLHODu3fPn+Qrw9+75HQDi+zgGs/EO4K99phTOAnrSxhIDnEd5GnRsuzJwn05DLl/e4NtT0IB8Z24T+sSPlPtia7NOe8gdbG30AWTbcGaxfy2dtkApZXQoPwl9HA1eyo8QQQ9dWznGPPYYpW4Gc7eeOdmnDYpVoAaB31ocLXsWfBEdOFG+FKYdV2mBuA9CO+gnSjCeWSfI2Cywr3wLZMTT56G5bBCsR1QniNa2fmepQJs4UxNTDBu8geBqk7DlGo8jONyZv8QEdiB4tZz0ysBU1ALM4Xu4rmAZ+KawVqo2rJ7Rml314hFcA99QrdnsE8WgRDYDjWmsxy+XB/5GNYC1N/YaLyBySFaCNdwjGji2B5C0gPOWZo8FrKczKYROw3GLNOWofLQFAhNcB3pbC29lc6NfB+AvgNsu+eB+HHSwQFeP7INqQb8a9aUMtvBn9o2shpV8QryPNiZjqzPsZcpcgItthxLoEddw2lqPavavB+594au/f2BxsxJ2/P3GJXAMujcu4uMGswQCAM71e0M0e6Di/HkvrFLScUVtDG68b9/J69W4eTC1ykBgB26H9nh0rj0TFK42Oxxg9WvNoJCMj62Rcw4ofl0AeA803X1mAzhfp53+G7+3y2iWwwCcu8Y1bfrvJwCcI6PAux4nhUNxuOwB1ePvOw3y3qqwBRr7uQKB9dk4Wp2t22es5oIzl1V3hUY4zjWmsJw4qwlL1Vc6pxnLear6R83wNDqaqcZgbcOtWcXO/nS5DGCqRQhqvDgILOPIlWA586DsNpgrULc0PX/jQLADwIq6VR0SApACL7stbdx01KYiNxsAzjaIHc1IZqUMgihnRHrqKyrdekYB0DpCuaUDkZeresVM+TesbbQaIwJYRmLNUQgcI2YCgWG0rJ1oFe3t6yLbIYcLjmS/GAAc7cR8shmhCNsptV4ZNTIOah5Hn3s9m0dwmGVtpUibh9o7qi+ktGKIvoYB+Pydt5c//6V/dLB+9xax4/NDAocEDgkcEjgk8Dcgges//HfLW//0V6nJdgOEMekIsJbAh+lWpX9UYKeche3+S6DAmGJ1berJM7gCkBiUL+njDtpEKuhSbgoAln7a6VwHFCsBGyhP+evB1uzn9rbMelrrehXWWYyiRi9VN5gBiQQjKmOPAGA6zMGeCvACwihbvVg1rfcKqInnanYsWWmZaUapnctoob5JQfMxXSd08Efw7MrXUGw5Y0TJlluumiGbOuwDa2N2F0kPb9O/y9qUzl+2AR3H1B8Bvj6k01tZbqq2rDR89muZueXknpi4qnFsAGrovgmeRspYgutKawpQ8jpTujoI3CASn9EAVT1jpYBWrc8BIEXDAcxacKv6h0fYNsxyxFSx7suJUVhACEFg63AQy8QYL8akAB7MhZDZMM454wbnPetP53MXS6+dUs4wB0Dd6WyJztH2aRZfAmOy3SxwuVjeBIYT/L29XW6TLfy4WK+ygT3oNQDkOCfSSut1+/hxgdNtKyHYRGtSrmoG5mZqW2akqrTzQ7YCoIMJonDMxHpVvynbsINJuHTyN2TLR8rmBHnvcHx+lzWCgw2sFxjDeAUgjMwDZNJnDAzHwAPHcQCQDAxPW23FNMe4a8CNARZK0zvZjG4+mncuhxkCdpT6+WoJWd/e3i5PArS/vZ0AYAeCLYahAkY6LW1OCo6z6BvVg1egTNqf9/dLMKrj2G2kzUthawyL/TkAkLneWDBF2eQIRM/ZwcATrbVqU44VApUBAGvPyDm9AwCXr7WynfE+CUT3ftK+sl7DfY1sJqoCY+QPMfBXDHU/lo+pcu9q8TJQt5nXCg5pP+K4P6X0cg6PrH0PlHlQoFSFAWBtBzjPMUzQXHWV4yh/kNZ5gZcIKMdcZdZtgIwBDFv2CQH+tatz0az9U2Pc9oECgy2AKZ+Y/hWciuD2CgCLRogUIkA3zmEwie6HdY76wEyAYeATyBZNpVXmPBEjlMoBILAF81TWOATKoT0Ihpjnq7O31cZNlbNiAWY/nDamvsd4n967q5/tBgAyTLtwx/CostQuhFnawQnxDAcA/DdgKBy33MTgDrEcEnijEvhEMIAHL36zJXXjGfDVxuUN2wLdanOH1WD/j4/km3VHnq3bgQs0QOPgUt5rilpbt1+gX4N/8zW2AOCt5z0H/qaCt7J05+fuE7aA1/m+q+c9A/zqbhe1dRoDW8BtK2vd7ur3so6p9xVQa+rziSjvvbZujb1BVlClByhu6zfz9b2fL5lgDnR6v5y61+Y8MYtnlqf/feq78bqths3tGuak9e/8LPM8GUBdArOD0qxoP/6wAD4BwHGvDTBynltb9xHwWwDwNK7mftySGdLwtFzUdp8/swzmtm39Zmv8n5oncgJCX6eDyVIox/Xm+45p6LpOUBmNZHtUuh7rH/X/LJMyyMNgF8ODx715kM9f6chhhGa9PKubh0lHOYtlUEwAiyQ9AQirVp2O0b5ySGRKMtSc8pp2kZ7p2Q89Xb75iR9fvvnZT18yfY9zDgkcEjgkcEjgkMAhgQ9YAo+++e3l5qv/dnny6/+6AdKs+ejMN7zvFJFwyqUeIpCKDud0ZVZqzwU1IoMVxiMtkHby6T50poNg187o0GEKmBW4QierHKOpW+V/Sh1YcCpJVuU6r3Sts34b15J+BzAHTnp/ZduTrFo5SZmKtJ2y828acEHq6PiHlJlInQmG6GhPl0PbHLwFoMoJbqzU0MPAzDYnMMeR2xl+jfjaS77E+81/5ShvcK+Yb1cCgMnKGwBgo/RO9rbr0dk+1eRkE5TaVqxJ6Zlu56R263asWLUGes26qRz2YuYJAFZWm7h9jQGm6R7repL9nYJqu3a2VzB2kKp6axwJwARAq9IvDap6O9zWybta/EMD0wAANT4VPQFW3QNYomKRmdzcJlE7yzITHmFgfKVTn8brpp2X86SjOJB2d0wNirUCklSN4GQCJwB8k0Bivp6ABYxzG0TykjfxPs5966238vX2228nEKz0t1oRMlVxMoyRZjqXG6YTjmP8HcBvBq5kZgKAnAV4BtAypGR9wG9YCzeumVmYysbuoBTYbJzrMX+j7nQEGASYeXe3fOc731m++93vLt/lMZnBBH/jiHq2na0p8CCBuWCfRk1gBDPomPO6+hJzJr+ztNENykG241pC5iXXZPXXnMo/ZP00Xk8BwF9fT2WWuKeoPyoQhzZzgVwFAKMvUp5KK/3oKuWkVNrxvgOlGUxBsK2Y8lpbCmgVEMWSU+YL0XxIu7vSjSPIRv6CdHEy8Fn7RBxzbk4A8OwTzL9tXxE4nb2qPc/YocWkZ4a0+G3uDZOfoDOzdUCH/APat3ONEsBZfoFe8+Fr6JrM85xe/201vZPd/wiBNJSBfBnJ4+RakHPXsljEWJvHYq53zAiQNZ0z0wGeWQEvAjlBwKBMqoQZaj5zU60tjd3GlbsUBigOQ1BZR0GUXOlrqQwcsWYTrJ71A+3dCNZghrsKcqGf3cdc+V8UiLIRIKWFz/rQx4H2i6r9XaXFuqzbFgA8+8ww7hXER03N99g5UKJqaUurM/Y9M8EN/TD4mN1PXR3WxOzKHnAAwNuK2fHpBymBM3DRB9mU414/KBJ4HQB4Br1O/V0bQAl0nQoaioEitrBJzdes5d9mycp4LgCYgMsm4NiGdJoPk3K2Mvp2QFYHfvbGymkAmFGAZhPvgYxSGt2Y/4FAOQAAIABJREFU8ntuy2pM+7Tbxj2j3Iy4WUZ+v3q/AwBLnntt3GqX5HDuNyWv+SJngffz7F9d0vt5q8/PtbH6bsP3wcDBkS3PD924GyL3PYqflZ/GsTBGXEMbFUi344DZGRzeD/Ncm4HLvE1FzHcdEjdQfG7pfV2HRuEAACvSdgaBLW1URb4WQ5cPM2ULWDnZJufO1tybf7PV1/OYWJ1jbQ8HQtWPYjSlHJEwnpSOsGvtrrrGwFQp3NlODLRez/i35IxaRWRzbACyfh+tvwUAy2ml+ndMpSarX9NNBiACKqdIUo7DlWE5gbvxfaYlCwZwOC9etIEjx9m3fuQ/Wv7sH/9nWfP3+HdI4JDAIYFDAocEDgl8b0vg5g//fPlIsoGZ7pkEKaQ1Za1bqW/5WQCzzBDCVIUJpihrClMkBssVbDuALvhnQO1QIxKpoZ2hG2erzm4BKKY3e5pRU6vg1632omX9WTOhoH5D9956HoAh5iQWAMdry9ELh+yYKSd0SgA0wcYjkEAA2NNn9sgAQOQAsMCZOkcgmBhqZGY2i5gdNyiNnQ/H1XWBDgqC3LRAvJpIiUGpT6OtqE8o3RHgv9m3Cjj1bEqWcjUBirmWIEEOga/KNFM6P0FzBJNqSDlbGh8WqMhxWhTrskHbQS7mmGe0CfZh111u1p1YewDWcC/ZCPG36pHq/tVu81conbFKpqDB3U8JhCRwAAASnvGRPYfU280E7rGKjhJIkPcSoKUAXPpjZtsxbST5ZshQw3js1OfrlazZ6534lzN9mC8NBvWs4zM7I5ggUKSAzhrBjx8nIIzxmgRMgMYlI8jq5vHN8vTp0+XJk6cJRN7ePqkSRLJdK00x6zzXepM2EQFg1ucOoFgAsADPAILTthMIbL/JgAOmRl7LtesHA5R7sbx8eKhXMFqzFjAZwHEMoLNqAN/dJ8A2ZItKeywYsQDe8j1TJMdRWZoaP8IaNdQNLkDOfHwajOaj65Bt9GvKnjZtrOpiagdbO5jbKSdf65X6OYOXazhj7R0Arq4FHLcHAMxXAMBkAIsFDNt5DqTAhhVtBPhIcLjCNmbKIYE5W+eVdhegGIIrcv+gIMT+zQxcIYd8jGYvt1/HRnqBuwKfXeadqtrXAQq7djIETbiflIFaBJZnYD7nM8HdXKOyv332dcCV+wWKtWqB5iufbgUcYWf1fQ4AsK9p2KlzTdf6Xv2mDGjwTSmjXax98a9Z7fINikGNQJvaLy3ld++XL6vmcz81/btau7G0ciGir0f9zcAVqCWc97bnVpp+zhUPasEexBrTzHrg+kRdk9eT/LXm19qPDWaYJ3UfbYBat2s/5XhydrHpXfBt6V8HibR/qMWhfSf7n8FNyuAgYF3FEdQXHlQyjmGuCpOy4XCAY/Kl30FJWX77K793YHHrDfj45A1L4Bh0b1jAx+XXEtgCgKV86exNwE/qwgSyzgAIlAMqdCc6wAHg/dNsRWeUoxs+2sOgE67BXYA1zQKe75PKnAGiAkK22rMFBs7n7QPA41RvfG4boDsFwHof7bXpkrZeMjfmdgzj5AQAfMm1X/ccmsbocnPI+PVmqZ4DdVf9OI2JrXnxuu1XOASmESPgLap5/J7nmK+o28I5ZowC1BJqME7zYgAKqbxLfhWFavN6b/4PIPB6Mm2zGybgVSBmzjUaAh5tOjiOaqKgtd3fc5rsHgiKhp7B3Bnw9Wfx/p0BbJfFfI3VuBjaC0W9AOBrGBiDoUUA2Nu8Oa4qypZ9jonIQNO1GiHnShuyo6Nl89kZlpBtGVJAM/o86y/ZPw8kmfuJGrzuI4elWBfO1hAzo+owhfODtb0ePvaR5Zuf+InlL37hE6873Y7fHRI4JHBI4JDAIYFDAn8DEgg28Ec+9/nl8f/755l6D4441GLDe9buVU1MAh4CPsqcpC0XjwCdquv8lh5WDI9OCSqAtvCnCXetdvAiBegKXGg1Pc9onK9hKfxmbcvF51VKhU7o0ruHi3WjQstVjVUBZK3LSodkjVYyMePOpVOROQUmk0mGOiScqHLYu0ZH3VSAoDztfg0YF2VW9J/OXMU9y06bxFI+cWr0pdMnAZonO6tsIwCyArknNrVSHKO+bfu247JVw5NgQQIwA3iiDrEGl3+cPoTU1wM8xfgTmODP22Zxy2QGOZol/XIppt4UFN9ANABaAMAqn0ImuewA2X0Eb4E7NqNcTyRnu0rdxM+9LeVo53UUfFAsZwbo1m/INMZ4BQjTLLaJ7S6WYvaNCqIquKNB72F+GDim8dSYSsK1wFhoS+c5BjTPf0d/ZX3gmxvWC75BulylgCUAnIAEMzcNrOFbsIbLpiObNz5DumIcc2xwIES2vWieWLyZvUB9WWueADUAxmINVw1y2kNlJxOIBDDXWRXiXi9fPAQiBjA5ANv7u+XhLoJrIy000xyz3E4AxKj3DLZ9snyzRjDrBPMo4FdgcAYYlNxeBQDGHNPSYqtpzUXtCTFWow5zgOuR7SFeKVdL4495xbq5ln0Zd6G9KpCLoHDITABwHGNejTWALT171Z0lw1pB3LLjJ3BQ86zmm49HLkgK6kh/ZQHAHfwyf5ZrXV2YoJqviZUenSmFcy408EsPaLGB3e+a477WXK3b8Mto/1WJqnWmNgGXHGuTDwCPK1AZAPy4Dmp9UKYKgutcAPTIydRVIHusNzbftYwg5T7ZvAZC4hrcwDhwtGvj2dXGaEOkOVabAgBebG0mqK4+rG3Vri28t3zOvbZBxGMmEfVz11JnTV6t6Wp73UJvCABbyvstALjW5GSat36AACKuTxt9ps1b62yDzx6Y1Kt0kxE4fgayQSkCzMBCwfU2XwFVHthUezX7B6m6sQ96VhFkgNB9Oe61Adc3nQlFILB0Pq5Gy+e//PUDizN5HW8/GAkcg+6DkfNxF5NA1ACuqKAN0Oe9gL+1L9b91uxf7qHcZ0Zjct1RrfavI8VwthH/8PcEUHsKkvcyEC4BVbcAYLXH8RIowXr20UI+CbqeeYBL2vgqMngVABj9unaCbPVJb9rb58+/2bpuORjQ69NjjSmiT7VtlsdWv5wKDNiT54YeIrzXWmzWzMRoxRPZc7X+x4HfAKAMegeANcejHQ2wNmO0vt9IKbz1TAP4G/3MeVbzTZG7Q6qqsV/KIKg6R2PUbyrnFl1Y/d5eFeXlq8D7cnRZAO7eWnEKBHbgdyuoZfX8JzsezYTxBLZKpUOb2LgyYtvJggvPY35w1TEiU8Zyn0sDyWoNeZT9AD5b+3N8c+2EYYJxgnR37XTST9zZ2e2KdzS5SsFXbagXaWQ7AKzrpyEmRovGxdXVcvexjyz/33/zXyx3B+v3VZbs49xDAocEDgkcEjgk8D0lgSe/82+Xdz73+eD00BkK+EZArtdlTHaWdI9iwaRWZKCxwIARiB0drQAVG1RQdkbqKgQHpMMo+G08lsqZ6o25HJsNTLtHQZ3taGS6Z7FT8wQxLqnj5QVbeU0AeNDfxEpU6uhHTF0JwCbSvYK5KB0TQGHr57i+ggIHdmjZGOun2rLMIC5CCsbInYEPGiib468BiGYTgbGH/hUwwlZLGZ7AhHaCw/bp+pcAOamhTmlqKyDRAyo9MoC6b3XslKUs+18pw9mncpB7vw4uCLs+0mmP7MF4wAZhDTQpG+A0ACy7JXulyrE0O9E7oeyiykYU90ZwqKdRlaNdALDbU+WRKdm8ZJ1SpYRGzc0haKHK4LQdVFmu2EB0f/Gg2/5Rts6JqexjDmOK4C9to0oB7oEAIX6CfpEWOvpSIJAATYG/GlMBGN/cPEbKeQKRWJ86C8GTJ1GnNtIU4xg2U64BtKsEOipFdLCAYf90unugooo4wPtKbVzkB4I3tM0cAI5ECEgl/GK5Qh7n5SoZwWTSk10c6bs7VTOA33tmXwIT9m559uz5Eqmi4xXvEwDO+rg4VyzxLjU0MYADgGZ/iQVffaS+Yn91inl6PDR2wn5Wnfe0QQOs7XTXLRuxhpsNDVDKwOLsB9w4rtEAcIDKWE+VccBrcyv9cA5Rgu5MHbHOqLCRvr3WYJ+ENXBRhiD9BAVWqw+1DorZzGfM7iWzlSnG69JCFDWfuK8ooKhZ3gJUeWR2Bff1xXsEOWiMs254jVn6aVJusOuznrEHQZG97D6H9kP1OFZqcO2dHaijwAyAf8XI5napPTPGlcDf+2wLs9EZq7TdRwLGo3EMHimnBpi/emmfUmaAWp+c5UoZp+wsuF9rau9pvshRh+Da4PIRK9z3z+xWC57Rvbreec8bTKmoK8zMb5VFo+eSsoTMgQV4FIZNUB2YmdXcjHvITeQTLD8dCKRU8T38p9QfeUv6l7gux/ySjtLAL2o01z6ptd7EOsiRc8z34dLJSHCAjocTP/+l/+vA4ja1tePDNymBY9C9Seke196UgAPA2jBOHWt/nIDVGSSZb5aDex/fy9M7JopbywpArGRIu+zCPQA4N8IyVlWLolvpAMu5Z8m27oCbg243zeg1GF3ayyYA/Lrg7yZAeqK9lzyvn7P53kE5bcQb9zx3r622n/rNuX7okIFXWwD8ulsg8KVXG66z86MaJtOcqrlGD8TO10PaXzkkkGYMVy4ljP0hdoCDbiMTl0Csgbca8zPwuZo3UgJ36psNfengJ1MgeU0UBpiv0hGtFGkqcfmwZRz7+7HO2qm+3VoH9sbfqGROgRtzX7+MGk4yopBuKvqz6wvBwMk+5oBItkvNoU5F5w6VrbW62AJ0oAwOHav96326taZ1U2BwrusTj2kW57aUI1UdE6nkCPwqylpAuI5qR6X7W5Zk/P7Ff36wfi9dc47zDgkcEjgkcEjgkMD3sgSuv/nt5Z3P/dZy+4d/FrBXOuCQ3rQdzUrNGWAJatq6UaWMOQw0M8bvAPwWs6X1lUr5rLSJ1IuScWcBcEOwpDAlsWk3GDPUuJvNNbNSK6UpdNI141P6XzuRHVhJNqCl4kzQKthOydhDStZofzKNyRTMI5QzaGJpC3dKzGQHFtgJrQ86r2h0BKQLrKEuKpYq02x6yscKyOV1BOys1OKBiWx1KtPjzhqHykIjhq5Yy3QuR18L+JWOSpQfz6GgAQep+T6d1PILOEGpusEc6gYA61nThsp2gSXqNoHYSSMAGqOc0qHNXMwlB2mcTat2E2yIeyBt8MgAVt/mM7uD3J7b5Q/ZMEh+SOfc6bYT8Cg2Ms4d7I/Bx3EFdp6zSB8mAHi5wjzmfK5gWKWBFSgu2ZgNAzx0TMNd8i5g11J2R+BDAnUIgIhLFojB65AyyxQB6Jucb0r9zfSqAIIh75S96sZG2vkAgrM+L45PniI99NNME/00P8v1JlP5ApiMzx4HmMzfrNLqwhDqETn4UjB+RnuMNlrVEg4gcVkexVrGV/7N+Z/vaX96RqZgAd8l6xd1cAH6PlvefffdfMX7YAQjbTSA4MosxTUlATiuRwCXGwBOW9SYlsXim2p/+prVYJTGn/wTAIw0HgEISw5jMDnWQzFrm20bcg9WN/oPdvls1xdATma0gguQejfGVtvxOf5tzObzmePTfT1uXwv4zXGg/QUoF9j7AeSHD8HHYOwfrLWcdZ5Vvxlen/IjiBGvYJMVqJ1sWQYCBGOcQFyy3hX4zZrywVbXPlxrLveTYJhHQEEEGYBo03E88EngWSTf6qvyFUUf9XqUa1jV5Y1x5ExzY39yHQOE1zV/AwAOxjDmaqw5eOUYVMp5AtU1IgrEFfh7nX1cgUrG7B3GSQKzvTYGexh7bJfdqjTkNbfVTR2ZlHuRM7qHEgTYw3Pepy8J7ytzhYISjPiUOoYF1GeAWOwflAUC6645XNAOzTfXfXLtZMp36BmRMWOk2nQ5AbQt/kk3URv0CwH8jNSpbSnmc/cVg3IsyKHAf+7FAOTt35RVT36kWe/A2NOyL/IMWvdbX/zXBxb3vWw4fEjbdgy6D2nHfi8/1qUM4BkEOff36pltlZ4Hen81fjOCe2VSAio2Y7beCyjTzSdgCEF/vcFWEguBl1B9bGPbmpLWjuF34xOv2b+egov3kY7PnzrQuAe41qNtoIGvCvyujMEzA3WrTTI2axtmZ0LO0wW9P3buNfzugvOhS+1HFoyj5vKZqAi/VmJptl8A/NdvTNFTCzdEolHXUcuuz/D97ubg9V9l3ElxL8fHVM/FjNlkCdu8WKXmiXMpY0TwQXl2JTXlP9WemR0F+jtHvrUL9WK6JnMqZuWAYhC01ZQq0ZR9M2qh7dRgBKMZFIoC7m6Rs2B9rDQ6Q+q87phW/tuBtDe6qqaPHAdU4IvhLIXfHZjV4WPb4E8zJ8wqOIAOJkubBwC40y/JidIshY25auOOLsFyOChtEE6xsB2LpiwmthyLFHoaAkwvFo4iN5piLFYcycuXy/N33krw95uf/PHLJ+5x5iGBQwKHBA4JHBI4JPB9IYEf+o2vLR/9ja8lCFxsX9W6TKAITsFwViqd75hLikCJmLeNdVI7IoMKaF/KROwxOTnhnIUuWuk4La1iasFUNUuPNGBZgp6zoRQ4Qb131oubESfwMzVkMkORHjUdydTh4tjXgC4dnyGwDk58MYD7PNVFHnVv6bAFVArwHQBgtYfQNp95BcQZ40vOchg2Yt81EDsMSk/HPKR67r7wdKOwVxDADecua2cyDXMDwGwvHfpQP72+reny1E0Nbiu/tECjBpGhK8vmXIG7lZ6SdtLU77qr7NKyBwX+Khuy6ezqH4xN6NwCf9Neoo3mNgvOUlvdFDddnylzmz1nzN+hni+eN5ztmDcA0+DkV8gD3sLWeCgWcABiadERiK90sgFgkNGZ4KoBwGlvKm1tZYDqZynbs/q0545EBJM00Na+N/C0ALuaRZjAMG2qrOVK8FcgXqaBLaBPNZPJ1BUYV+BhpCa+Xp7c3i5PngQDGK8ENBx4ffQo2cMBAKtecPRnpZJWf4oBPDhSOGKuAgwkkM5jM4DBIk2wOfosAmsI/ibgKZBUGbYyzTQYoAnyJLuXIG+AwKwZ/CxYwM+eoQawagFHbeAMxGDKXYKJqBms2sFRV3hklaPudTM5sVQ0WL+VK3B2eaF7x9TiSpOd3ynYRuM1jw1aJega8iDbUMf2bWg8AyAVGJk2L30ouR8peMID2ivtMu33AhaxnnLIVWrqfHb6NIZ01YjASCA4fqNyB9ex3l1dVX9Ffzw83Nei5oHkRPSYGp1BEOwzPBMAvQSBCQB7UEuMTQVgITgrAhqYbpvrAIDdYP5OKaB9sa/AHe6xlq0h1/XJlxUjHcEkrHH/gFVB27jWa/l8BAAjAKHTQIvlrz7DWsZrMvipgp24B2KNu2Ya6JhBXJMKq2VbbE+pvYCgLIgXxrj3jCHSVXo6o5/FKLbMdyVCrmkVAMbglMH3NgTI4ZcVQEY5xj0SFFc2uiAjcExqnWp9hroI68BXYEcSNtqnXXoOmdYNALO2O9eXGoTOB0NERQWhVVrqoT7zWIcbQSQdXDH4V7k/dyaNtX9Y60AFhRgY/PkDAP6+sBs+bI08AOAPW49+HzzPJ3/+p1ero4OrtRFcwPidQeHeuPYBOpyjof96ALCUx74S1ccOt2NTaERoOzcAF/uxgOWuKbpJWy4banougZ87M7minqZx4ZjiKTBzV74b42y+zvz31rUuvf4KfPc0KA6Ku61ZnbOdBhzSH81jKcqXTKM9uXkamnOjcNBVs0H9awfnL2mPP0rz1vGp2rEe9W6d4FvDAUWIHSQ19IWMzDJ8ZJz7uO9UU4jwlHPI2ZxTlLcMbYK1pVgpvYuUWSnxO6wHzVPYQhk2u2L3OgM4nq361caVRlBPs5ZbGwNNYChGg8BgAt6a8/ORmqgSMWVTZ9wf7epo9M11Qj0ow26V+kw6vxR/G6FFurC+i6/5DOUwEZg+Drhy/ijytvuMJpRA/3HicTnm2PPmWIoyjRslUPJRrbR2Pnp9OZTTDg4AYweYMRGi/c6P/vDyZ//4Pz1SPr/SYnOcfEjgkMAhgUMChwS+vyRw881vLz/8y59fPvLHf1E1VcG2U/1Bgi8K/B0eTwAwnLQr5550+QHcHUuhENVLtpz+NQOGlkgBwH3z1G3qNw3QSXdvB+OoU8thmqCks4r0nnQtMBIFwDFQshzlaJc7s8ECI5giIFfnq9kCUVfBs0r5OFkmrmOWg1qAageXOvCrlK8d+NnlZkp6QPpgA7guXbo19OKZHZm97LV7M3V4MzQjVenK5rK6gZJ5twMWRQPA+HWDlg6cq71kb0kfp82TenYBjASnFTxgPhS3RT1YXCBkOrcthbNsjXlsQjZgIe7EXA8M6NLVaUu4DCogwOwy1Vp0ABigW7O8YJoJmGlgBECaZMfxH2OSAcoAVhHwW4ECtJm6/9peKcNZfpYKnOX9C5xhZxKcUz8iE/KL5UFlZmRJh31HIBjPCaYhs8c2iFwMP2edkhVMRnCMPdUAjmO8UK8Zc1WgZdYIvokawTd5jtinyHhwQ5sTQSluW2oIxTNl/eJgEOcRaaQzjT79BnHPAH4D3gEALPBXADEyAXQwc4P3HVDykEzgqBdcdYMTSEKwSTE0FdQbdYMfUDcY9YPv8ggQDzafwLlmio8ZCGTf17iywIdh2TeQtwGomQXsALEDwJ0+usBOzmEFAXmAjIJwVEu7AWBj/stPkjRKs3q5Iclmbxte6zT9PLkAYRDnPsS/tcckAKxAF4L498nUJmB/d0cQvZn6ciBpjcElx7S8AoEBACugRpkN4C/yFOcZiEUAGEA2Fp9qc1Xjdj+s17UmqC1GtvxFc+cuL4dxk+mcfX/UJlugLUQW5z14hguelx6ucDtZmaliiFaZBCGBqAGMOsCqAVxdwv3K9j7tubbm+B6Febb25/lO2yOmFrjKxCHueg0rBhRoLOX6Wan8fS3WPo0gD/nTUM4LNa+1dlSWN5FCapww4KqAc4L93m8rnx/8ir43aH9aERD6ca1/uVNNAVXah3qquI9WK+VUVmNTFTbntHRGPsMXv3ykgP7+sh4+HK09AOAPRz9+Xz3FDAA7CLj3PvfTORzv0qfeQuEGpqdtgxZtLEVG+958uxkIGxQwP1nXNGvJWacCaaXgVHOndm8yXMeqF1MTZwZwWePY9MzxcAoEPif7c8DvntzOdd/c323Y2y8NpLO3VAMMVN9b6SYZO34vtuSpdl707MO9pxwmk8JSoK8ZuCskcKdB87iR6joPfwFlw7i2ubUS1XThIVgj2bOt/MPuMBCYsafxm4rkDqOW0cLFbDDFXOjnaCR2nSilf2pdvB09FRE5MFZt7fCIWY7/MeWePX2lpqEhrThaCq4VY/5m8mEhShKtrMj4ipBn77gjb8gmIPdQK6WasyN4PA4GH7/xjadMSufHqi2OuPJaBtRGHzjwiyhfZ3Az6l/NsGjSIRqyAhtavhDNMBq7ATamMpWWUg3JcVeR6mJ8bMkBMvRxhPnVtfviV1Hj968/8XeXv/yFj59bko7vDwkcEjgkcEjgkMAhgQ+JBH74X319+duf/z0AJpbJpkCjQb3ryDzodIDw2jkNJ7bAXTn2oYu1ntz82DEUGfGMzdaC9igdSeqRFy4aGTxSqZrd6Lo59OQGHfUezsshTSo0p84g6cF7tB1V01FgKgLxPJD59ACBHYGXnnAAKVPhpX5ZOPca/G1AW79eB5POLXGgR++zDRZY6owzdLWYZkwTTWc22ENM41r6ZtcL9LqB0nkFEOIRG2Qo+6V0Y+mwzSb2sdZMQIBdQ1+UgdRPPwC/BvOVk7vso0liweo0mwqZc8SQ7V4rG50s7AaR+ZRyvHvo9WST5Vi0DEVVo5Hs17aDpueVXUbZYR45y6/twLXV0faWB3CnFF52AHkB+UNQgsVj0D7S2E5QN8AhAkT5e81Bq8UM8BcAcAEsDib73NoojaO09XGMFM+w9fp5A0ALlvBtMIUfP873mUb6cYC5qC+MGA0CNmS5522t7m2em7/BK9crrYEROEHA9yZSTgv8NVs/yYJ1D6xEec8KABBoC/ZrALaZ4pdBDmifAF0wfgPcDcD3+d3z5e75XR29znCyTbPOsGoOPyDNcf6ryOe6D8bfC6FJBSrNARrya3jAiPsgAOYpmEfg5MrDsno++bJqLFoaXgHBbnnnsOH8FDA3/F1zlysu95gE6FQ/N4KjRQCg70PPVc8X9vLz50zVjZTd2DfBDlZKbPYspo+D1LTfBQAXw/mKe6gFLKA0A8ozVMYBZf8KIF7kgwo+8iAkLX7co83XKb9XzWqby9FasMTJUK+IDPkqbI8TeF/7IfdRAogJCAv4NbY6AGBebwCBCQAHfz4AYG5HYp5iP+41b9XnSos9BCqtqU7KdqedF/KYyRiquUxQdWCaK9NBBywpiEXHkVWMWaY09kpp39kE0M/xW5XpUqAHtRCMoyETCX1+jk5zva85yr+1l3hwkwd/qY/E+vZ9tMoRlJ+2g7Z6XHMXt8119rlCAt1/HAA1X7781a+vF4XT6tPx7SGB9yyBY9C9ZxEeF3hVCQgA3gL4/Frnvr/ovpPhqt+MhgGBESmmAkfd8N+ZKTLWKyWGbkANbr0RKL0qFeEBPDNDY3g4MfLswwKVT0tBANTeWXsgsD5/FdB9DwzdusarXDf1Eym3cyCAM4GpbUppLqBSCv4FA8bhKb0/B44XaDtTNofBTIV0ZxyVE+N9YwBL5aBQChLH5zXSyjhpMC6jQavtZbGXo2Ie8zI0R8eVOa2MHey1xABOMuoTnYz7ki0ws369blCk9MWD8D52HEDgyThYg4FybFDhVeQ8n58uBDrl5FjyvmS6mjyfjhyXKdsoR6CURo+ur7lm91Tv9ZAa0zKfGpMycArodHa2fJNywJQN3CuV7un3mGU6sCfkCPLxPjt16juNrI6Gbkdgy1BjdAT05ZRsI2hvSvs0a/C9r6/x//DRt5c//sV/sNx/9O0LVofjlEMChwQOCRwSOCRwSODDJIGP/Mk3lp/+Z7/LJrzLAAAgAElEQVQJZ71eBC70nKVTlE0pdguc1542GOpgpxQWQUvgXZ4LBbac7oP+7Il5TC1q7YmtKiarw7rN/FMmmgGUAGTNzIjIeJNMRToohYsMQPHgAJYjs/WxktGZIG0HUCpLDuUgFbp15A5SHnRSZ37OLFALOJWsC+CZBqwCKU11R1JIMkirPwPhKJAKIHD2HIHfSCt8lQBwg7Cq96iUs7I7ZP9k2zLdpLGJBIfzO9mv+K1iDVT6pkElr60sNvbm3DSlWACNtP4RAEarrsyhXTae2eKbtpRqRSsNcmU+om3kAfY7QejlsOeYG+vOBq8UYGmBhgx0HVnCXVPa5ViAgmzcEgCEX1C8gck9QztAoAA6mcdiTzKoQYGymSpdqY7J0k7GNXBlsAf5nA4ATwuRD1GMcDGDxYxkZi2NK+LQtb7EGH16i/TQT5/cLk9unyyPb4MtfMvj46rTLZAVY5w2b2ZFuErmcLKH87ePQQLPNLwATIP5exPpe6+ulsePHi03mYqbYB0ZwQqO6WOTVzFE2xZVKSOM52bQoX4s0kIHsBuM1GfPny3Pnj1fnj9/lnWEkVKaKaFZZ1is4qg5HHNF6WHVn/IxJJNSNdo1TkEtx9x3JqkFDSlFeYNQrJdqjPwCjghqd6B0rx+6B35GPwkDTiKVLsoSjJuExr/qRq/GiBi0xgzP+qwBspNZHfLu2tEdqK9gmAD7Q7bPU844xn1Q1xVAXgalVPCQTzCtSpYOmemKxyAqjLtgHnv9YaLwFW2RqbSVrYMs5TFYHc6OzrDhDMzeP5U1oIMRuL5wXg596RkuNMksW5v2zEhZjtc90pd7TdwMaMjJRWUD/PkAffMzAcAVlJXTqxnAAhIr8EygNOvBs0wB/DcI4IemgbHkekqVmVCmEekxAbqz3nvI3Wv65nw39m/IR8FgSsuefWX7TepHBubHeqQMBKpJHve4uwfzP45Zrosybr1srL+dsLWI6woIYMCA5oOyAKikhfYtZZqItUS1xTNzgNUPx6pTHuUC5Rv8NX9+Od6oQK70Dc1vHPPRuG5/9Wu/t+MZ/jBp2cezfK9J4Bh032s98gPQni0A+FKQ8FLg8BxoN7LAGBk9A8DcNRtQoRrq0WRTGorz93WjFsrRCHIY9DYBinsA66khc4m8tkDgGfw5Nyy3nvvcNS5pm+5bYK4Bwa9yz0vvZbCl6y8na/5WlPpk0A4yk2NkZ8UtANiucRGwPCsZo/1UBm3hfFQFqxkIT23gldebDS8ZSFLUBdYOYLA5MMqA2RjfrQyqrtEI4uqRZIClc4IKtB/90efxsWqXIl4nYBLntVJcv6uaOfg+jViLKG+NejZZW/FNmbnTxZwfe4EX7hQ8NS9PAsDO5i5GhtYZ2U/r0BSXp4+9rfVpy/njc2z8XoOyjVYZaj6O2jyko0Vr6+R0ehGuSkVon1uYNr6Pewfg+x8+8XeXv/qFn3+NKxw/OSRwSOCQwCGBQwKHBD4sErj91neXH/8XX1ne+dNvwHHqyXpKXeqUy3JySycutpQAQ6J2FeBHx3sxgQtIUKpa6eFr1k7K2LJ8UpMiC9OYJYyJHMDl2Ualwo/0lKjnW6+sq4t/CRLrvYFU0u1wTkFmpuo2o87BnAajPaBXT0JledLPy5yZGcD5hQIB3Tm+tqfP2X7xPAOwPgHA+D1S4wp0jHsH6JtO5qgt++gaNkoxvmiz2N+yiQqgIRNU0k6f+dRXCQwIADYArIJlB/ZZAxeDLj1PUDE9CbV5MCeY4A2UDOPIgK8K0rXUzXGbEawFqwtd1Ue3DbbWjgEQffFidc34jduGW/dFnzUDWGCI0g/bIF834YrpuPl7BdED7BxPJ8ZSWCbAIkzCOETqZ4E/92IWaqhT/qgT3Cmg8w4dhQJwaA4U4Pd5P7J9u2UczXaIfknwN0Fg1At+fHsLQDeOtzMAzPWvSghdZf1kB4wDBM5bdHRCMoAfJwCsFzKEgXUIIBiPT98XGZ0Y9xj/WB/JKLV047VSZCUn1A4uADgYwFk32AHg+J4AXALBnR4aQA+AOI3NBIrIKEZN6WAhTxmkxEAVqDa0mdkflNmgggE6qiieL+dY1sEFyOxjWcEcWgcUJJ/yyHUGwSYJNPsGpbrcZMmDJQz/CoBgHY0BHHJM8JcgMBnAzvqVb0SfxUAP4PdOAPDz56xpLLA20oJrPbYAoXFIAjDkehpHbG69/ynNfKaC5ljgQsK1GCn4AyBOIJHPPWZz0z7KoB7tVR1NhL7XGFgFrSPqJmQHJnfXIi9QuOrfOhFgWSLAIF6Zmpxjzfs75rvSPaMfg/GLZOr5yn2ZwK+OBvzmOsZ1okg+JE7kPoWH4lzrgLDuz55fq7mXbG7sbfGKSyHgAnMuAye4xkGFuGL6awCbmdKbwRK1dm5kLYgMAlGPPPov3se1g1FeKdwfHoohC5/hmNkj2qa4m46/ifPUdqSoLwCYbUt/or1wX/RTHHNdoAZUgT4EAVofMp1DpJ3yTRPYn3YW92N6EFm08Wu/+/sHFrelDByfvVEJHIPujYr3uPiWBC5lAOu35wy415Vys4AJ4kzGinbPOah5BjYdfJqNHW+73m+BN274+fOcAn0vAZsvld0W2JiG8ZmI7i3ZX9KuS/tslq3kdA78hW7Uy9ulz7ELAMvQKUxP1+7UVp46amjfGfA3L00jWcd5HF0qr5WfyhWZqe3QaXYA4GEQ4o+Og2sDF8Zc/13vPULWo2b5OZTLfQB4y2HgxlIqodbHW+NE37tzZwYuoceaYimjnw+2YgBLZvXgqOWktaLEtvGZO868f13U3VarRfyKQQFrWbB5NR8uA3/VxrVTiuPBAmbm8Sl2hZxX/X1beT1uYPx7kEEFLBQITAOrGC9k1/DCvkxtPZ2tBEuwfv/8v/5Plu/+6A9fOq2O8w4JHBI4JHBI4JDAIYEPuQT+zhd+f/mPv/T7YxYcUnu6DA8hGTJziiFFBg0U5k7PHK5dBRLW0XVk8XRm5i8Ub8Kx0rO9hEWzkAVyOeMHQFSDK6TUoHlUmkKTFlNVjtGGZ2ibkOEn56naVLpWKVjK4sNBwhMAbsoRLcYSlGhnWM76+czSbftI6amVHautrwJPrG7kEIk5jF9cp/RutldglGQHgXXtUgDArAGc4MojOpWZOtRqFwoUzqedgBnXVWedt+ELgRRug7VGO7DtjOS2pU+nfPEwo80pxh7B5j2bpOwl2asGmsBJT5CK72c7ZytwdF5OOmUnAHVdd7b93Z5y4Fnn0eoBS5XPbEZGfqKx5+d4SIPbY2pnyxVXAHZlViZBkfgowJBkAt7jmGCfgcRYVsjA92xmBQDTNyUmmgaJgyHJJB9DLWr9YaNDPlknmKBv1APOVM5xzFTQAQDj5M6gtizBNg1mp47xm2umf473qDUM4DPAxutgZWb9X77ibwJ48V2tkwKBhZdzfYj7B6YG9iH9AwKH+SzRTNUgV5posIABHqF+8B3AWwvKSPCKzMwGertOcIKyZBRnqmiyhBO4Y98lcEcbVEEEwsI4Goa1FagmoGscAAAHoIZ6xDMAjH2jbO4J9FIGgeosAlN5Uzt3mZnh83UItOccUp3WBIC9nrFYm0rFDDY3WNT3eXy4Vw1gjgECouXPsvVG5RLwHQBggN+qxxzyITNSWcvon+mMGR084Cmib2rdGdnZuudYy4AzvAIXeo9FQAfY7FpfEjwXAFx7CjI4CAge1oZlIfsX7HQwgEcAtQFggr8ZDBSg79USvZBHBYZk+nimZ68sHfB/9bLT/sheiWadg2QHA9XntP6IJxn3tZAHamiDda8sE1q71NfOAva9LJvJrBZiFce6UQxggsBxXbD2AcLG37n2529BwEh9pl4IUpMgpLN04A8ENDOA5yAtrdEPvkZbZhGsrJ0xpQJyFBRX0USdlho+OPkFsTsoa4VSjJdcrq6W3/naAQDPesDx95uXQGuRb/5exx0OCaQE9gBgiedSsO5VxLl9zcFUps7cygE2905PU5v8FAY6GhxjtOsMxmy1eQ/83bqfA4uXAK2vIsstENjbu3WtU224pH1755wC9LZkuAeqv86YKmOurcKBDex6l9i/MgpX9YMGAUpXGZddGeV+jDPPyW8TBLf79TAdW+XPhyCIBnFLXucm18SCH3VRYzQYY9v7VPViZEDGd3vPq88VKeupmbbmzgD8l3qIN1sOiLyGWMB5VtfObvcU+kygZV5rfOgy8PpEnsCI+70+zUALRRRvyH2e86fmqa9FLe9TnbkFl67Pn0Hgc2sFnrVljndOqZlcK4xeLfeUolcHAJhsiKhWJyN859HQNzIJer49vPP28ie/+Nnl/p23zo3w4/tDAocEDgkcEjgkcEjgB0wCP/Sn31h+/p//Jp+aTn+BY3Jqlw5sjlaBP/xlp590ANRZWISgCAZLzKWxGNpU4JvrRGT64DS4ZB2Ogso1ly4RqAR9DI7mcPA2M0aak5g1qokI/Znso2lMtN7d+rODkHKW6zlaz1a6XgDRACUA/tU/6ZJkpzr7unRxyVxsuDq2ol4gV13aAGA2Vpp+g8AaBgL9IWcww5oVNqcuVhroAFjyO4EZBIHj92WZVfrhEUjMOxtL0W26+blnkFuPOIAxxprG7xtIR193qZlhHJF97gGxaQPY9aLlMxA7LxtrgH8dZF5BCDYGTvkeZsBfrDW/d80nM71l9+k4QuMToroyk2ZoWGxjBp5zjgb40+yyu5xjYvcqjS/5ekjFXgtAgx2a1aqrqXFU6cQFug3TxcuGQcaq26tj1g2+CYA3QN1rjmVNIvRlfn+D7wOweZTn88X3YvAVEzPSCL+8Wh7FMYDgAHuUJjjGPlN2F8Zta5cCZZL5SYZn139t8K/HEYA6ALoAbVVHdF5LMQ+ZhpUMXLGIA4xNoD7AY4JQ+T7B+wA6kc632LoD872zQqTLyFLSVpdU9jB8n/cVizkZk5yNWoNsXQHw1WuYnquvbUCYziPY7GMEtbQb4M3x5+W+LPOBgEExbLNvYxxEoEsC6ajNHEe1rJpZ64qvLWPwTO4nrJGL/WSqaz8EDGm/VCpxZWQLEBE1gpMBPGQM6zV7BIG5vmmvdD9W/USgONrcZcsIBJNRDTY2s0faYiOAv9M+q1Z1H1HrG+BvgPXx9AHyBvCbxxfKHhDgr+oSY29EqQbVER4Xpg6y6ox1BaIqsILBGmJX9/dTJjwGbkTfOAAcz5Xt0KtAabbPZCofWa6OVScacuwU0FhP4pqauznPAgBWiTgDfTHguEsLaDXAtYLZqEsAeEWQTbZb7HvLziCQONbn1R5FnarmIH2VCNxRAB6D8+TvrPnewR+lB3ANwpDB+DlSQM+awvH3ByGBAwD+IKR83GOQwDkAeEtcrwJk7ol7fQ0DdZhqqZQrsV8re0sDVA5+zICLNg/otG3czCDxYJys0j6twb8twOUcQIh98vIpfg5YumQYb4KSE2Au2bis52vPcj0FpO/JYQACX0EOAkWrTUNNXAu6cx3TUzRtPO86Um984qoDs8H2PCX3+dnd6M/f0agfxpsBcfsAsIN1HSHZMtkHDmeFcmscAgBWlG+nYD/3rK6czaDk7rzHgIM4NlLMjcyMcU2wOD5kvfG0eBUC3IwGObmo21Vs4Kmxru/2QODXAYDH+bLXV/t9OMsS9VTaUXdu7g6+O7/NsBzZHy+V5swirMUPYfRt9V85PcP47GsUi5gDX7eNM+7fYcrnz/zcJcvYcc4hgUMChwQOCRwSOCTwAyqB2299Z/mpX/vy8kN/8o0qOeH2nSt39LdD7aNKYlCe1Yxs8Fd6MQAo/BuBX/1tKXnd0R3OZ+n3BkbP+mTp3wSD1Ui53MOhnKkb5RAVgFEsGOnNY41Kb3DbEdPD29gZzlFbjAUdp4odI2fpnHNXQPdwnMbnnIa4nt/6Zh2cGPGChTJ3dtUBmFdazQZzEdQI3VhOcYCodJDLCR0ObTKAK61rOv7738p2I3fVmjXYMdCHRTBU0K2nIiXQT4BfTD+AL/lrsICnep0re1r2r/rK+K51Lhu5BwDLHtH88SBe758cA3TSS4al92/Z1WKXiTFYtYcnYIQTE/gYWfETuFAymQI89Plg+RMsKwbxit0OmzDAw+d3d8vz53fLs+fPE/TrdLxJazPA0HJsaUHhYtKgIp7LrxEgCbuzU7LzBxqLGeBcTN7rSicMEAvphXHNzogVrF+whG+Wmxswha+ujeV9fbUEk/j28e1ye4tjAHFXmdH3ZR5jfUqAOGp+PsJRjOHyExDQgrMi+I8LwV+wj7OuLDh4liZqmi0aM6xlG2MnGcS5XjKVbV6l53gwGu/vAPCK0dos4udkEwfT9S5rksZ3YiZ2NjIw/hUIgaPqqTeb2tmAWReagHWywgmi9rrtWcnIMpXvQmmA5c/IR0L/K024jsWWnNjAAIEbDBa71WvDqm9C9o+j7x9Hut4YA9eGcBP86sV0LEkw+FsI+Fp9Wvi8CAzzCdBFeJq27JsVDHY4Zh0CBK6XYP8GgJhAeQXpQ+KZatcCVfR+AIVrXUMPeHAB2Nie/llpuGPOYHxVIE8NLQG2BEoJ9CcTmAEFeQ+Cv8kKv3qUwSExFOIV6eLx94vlPgFLBC9gTWw2cAfCY+0ov5r8a8W6F0ufTH3qETlfjcE/+NQITiYwq5rb2ZYIXiCQmoFj6kNjKXMwDwEQBJ4x9sgqZzBJrBECZz0leo3JHLPjRp9BA9Y3mUb75cus+51yZjp3dn/tcxl4YcEX6O9eWqLNY8BbRT9h56sa1wLj+ZQWmFfBbmItR1pvjncB0i6br/7OUQN4UuOOPz8ACVyODn0AjTlu8YMhgdcBgF9PMutNYwWIvhyngBs/StmiSGAHSPV+Bibncy4BqfbOmYEfKSeSxfsNAPv1Rzm8+jJxDgjeApvne+7JxfvwlAxeGwBeaxoDA1hAoKQyRFFL8ZmNVViec5B2Det2Hozg/yV9PIyTWfHaYBLvyeVieUmhLmV9nJ1bEYXz2PX0z1Ly5mfdmltupM/jw50MJlhp9ZNyL+NlSk1XTrhtp1z3eRtcQ1oaRoSWqekY54YDw4MNDMqs8ba3BuyNi0vWkhyJY5Hnk8vrRXLmFca5qcu6KWdezvJrIhIZ6RVhvvr6KgaLUu+oxk2dgwfqLmdYs9wpwfr995/5+eVbH/+x19tGjl8dEjgkcEjgkMAhgUMCP3AS+JEv/N7yI1/4+qruaGochjNBBSFAY8G3AnidnQN8hw5rBdYJxenkJYPuGn8UYFMpdt1zuR3QN+v13ULoYuFQTocoQcs4QsVXmuBmzjgoV6D1wMbZDzresi/moEJ3AgcYvPWvdF9j1fp5yQYLQEA1DEs9NGayANDCkSiVmRE2A8CwIqTt4kj2EeRFB72zoowB7DU9C7gDhtNXLgC+n6pBSAEUaEfcEzJ0QAc8SpxhwLTXHOUzwPGN55mBYDVoDE6w9ONTlKf6UsGiycSdxrn6F87wbr/OS+hnAoCHv630j4+dTbvHgKktGybtVEtZrfakLIzZ5e8ZvlH5mjC3WWt1SFGKcRF1JaMubYC/cQxgomtAA3wF3DXZk0o9VwCwwHoNuU5Bm9cwQDDfF6gx2lJIE9zMxbZdlZ6c44js30gNHamjo95vAsCybzPu4Wp5cot6wk+fPl2ePnmSgFxQGBMUfXgBADhqfWadz+s8uu0faaExzgAQBvUxPvLargEO1boqcNCylhXz1FGc5YrAM1jOcY15DATQlIDvc4K8CdRHDWGAv/P7qk3K+sBKDZ3jIxmLnblA66RnMdCqkQAwaxMLpOo51nuCrxU1B5IVz0AcLkV6bGQZIMuZkSH5zAUAkyWrerlbRyOjxP0DWA2QP2o/B8gfIHDOG0sVnSBuAZQszeSZBnI+I6Uv6qSLDQzmb88vzoRam/U3jsoap1TiAoB1BABsgQH5M2YLIxCsuYENrsuIaR5nEDmfR6mgPf1zpUdm0ESM91zHNf/sqLU1vhPwq2P2lRjACQBfLfcPLxP4vX8AAJzAbzDTCQJXBrzal5WNo/0mLpMI6oj06/LHKdse2NIBwCrFOoMy+LfWYgXLZPuZwvregGCktgZzvqVeOS3GNa3GS4Pp2VbWb46jr7uSp/pcz6A9VnuV1nCBygFMZ8aFTAV/v9w9PNC3hKER7RT4C/miDnjqJkVwiLTRDd5nW/K7Zvn2Xt+7p8BhX2e6djQDfTQvGBCmfforBwC8qesdH75ZCbw6svNm23Nc/QdAAucA4MHs2wBNVqFAGzKzWLAOvqvzxmHvf/m9tQGeAoDdwNHlXRnYMlLm5g4bxsazONiz9/79HjYFrrwCc3arDd5el8+sMPl3s2NkBgI3gb4dAWw5HV5FVsNI8VpR5hgoRY8X3nrmDilfO0igTFjkoTVw81oKkqzzetSa+tvfbs2hiR3+SnIyw3pLluUIsOjseW7M0abrOZEzi1N9DOTQ7TE01+esZDY5KiRvsQs8rRmuyOvqjylNUiqqeU4ru7OC2Of4k9n5dp+OCxhWrUEk2wbG2kHma4kcMNkWd2zVoB5/vzfWtMadW6fGPhzX2I529LOU907OKq+vRKVb6QvlEKGReyoFdPMagvn71vKn/+Szy/1H336VaX+ce0jgkMAhgUMChwQOCRwSWIIN/Pf+2a8vt3/9HQaquZI+lgnaYgBLxysQuBVNapt9vS0wQIDxSaCLdYahKnVKWsTVea3gwU2OFNAFWMZ7/BOwMNgmdN4bka7bP7F6lX5aqRNnwFhP7LYHUov2S7onWJs7/5xBPTFBSwfeTGikdMf9wH6Psv/rtu3sHZ9fDDwIrcA81nAUGFR6NEE42YTuPM8gR34w+iK6Zc5OivdlbylTDgFpyT2u4zJNxuGI6rb96SmgB2My/tgKiiVwjoeztlitRssepHGYgJkAfP1WQKhnaZrbbgCw0mc28NzpuNvrnyO57MRioQs0T4DMMlBVIKqx2Qim9jXR35iTzg6cBtnVVQIMngI6+kHtFhO5OQi8bvVfZ1wagXr5ELrmpJ6yLNNKG24pvT09aaaNtvZSDgWIC+CyFNERVKG1RebY49sABm8TCL69DQD4EcDfAEOzcCkYwMHkTSZwgj6dthfvu35sgo6PGrzVb9lad6NYLq5ODe3LagJdvJ+XmlIq2sx6EDValeKZdW3vg+2r9w+R/jnOQT3XBIwKhEWaWuCVHbWh1L+ZapZ1bitlstigTCkd1w0ALeVlwH2tFZwbcf1ixjM1+pDWdgo+QY3ZqSapg8EWNFJBRZqnNh+TYcuaz48zFfhNpVpOMDQRUweAlSVBAd3aSzoFdAV4D8HeXEfMNyGvgPq00oIzcANAsBjlqE8MH0YDx/l3gb/NBnaWMcBFzWNzrrE/el1rMPUqmOwWPIINUxtFpwbWepcplHOscRwFYK66sAFKZrwEGMDJ/mVQFpjArBVtmQm0J+O2vbdnOmzOr0zZbmmXU15WV1t1uwsg9jVRa3mA2wGqJqOWTHmlLxeT1hnAFIT1QolGACn2kQguEACMNmMaWU3qDHizlOUZrAbQW4EEXZ8ZoHZ8HzLO+au5VT5sjKhKzc0a3MkkXlTOAeegFEXX5x50GQYajPs2Runsk1RwmEITao5zvOgaX/7aHxxY3J5+d3z+xiRwDLo3JtrjwnsSEAAsJcfPGwDOsyIkYLJvGeYViBNNVxsNSl1iMLoGgKl/3sY0PnMDVpuY32wGMPe+c7B4VyYG5JwCbM6K7gM+YQu43gOBXaYzgP46zZ77R9fY+3x1D8p8tJl7/LidvNsnDFPdu+cpEHhuD5qzBv/8k+H9DgC8JYdXlYmnaKtxbsAvHFHb/8qpxa+lPHm79sD/cQ7t3GDjuat/HBCl4jamYJ6yB0wgcKVZcj5Ae7jO9E49IdePWqXaL7NRE9nny944mx2Ec7DEGM9hgQNn1pWteeh9sxuo0CswF8uh59Tzvri2AWfgbyr6afIbS5jvV/ODybD+6jM/t/zVZ37+dZaM4zeHBA4JHBI4JHBI4JDAIYGUQIDAP/6/f2H5oT/5C0iEeniDQdDjBh1rCryDztv4W38tXcxAtil9o4O6njlm1CbJEjYwLgGLYqfJEd+gL5y1DWKWPWMPAl+4g8gNLEn3gz5Ihmi9FxC41nFXelvW8kRtyXCYh5NXzul8dtYPNaWZtj1lplSe9uzZpsEAwdPpecQKWgG/5Tfwb5ptDQe8BYJ2lu5mQ7Gm6wwAFwuTqSRrKCWA0b3Zga4NBMbzzGlo10GfqlvVMk8wysB1sZkUuFpBzAa++hi3h5o1+sFmyTtO8ve00AUAG8N2rb8bkE42MNoPFqHusQaAmZ7VJ+BkA7rN4u1UG1Y21lZwdrGmCU4wDSyYgOhNMdSq3qTAhpiHGoD14BxjNmcKJJ6s59nqN/h9lV2sxjgDlTEXmsk2AxjJootU0CzNVExl1ToNRreQWA6tAAWDHRos4ce3jxOESdJlAZpK1dtpX5ESmi+ycx9niuHrJa/Hz1BbmOxdjqvArQfGr9uAnOoK3MC5XdcUjNpmwSaoqnFV685YrxW1SHGe6pJX2mIGw3DVq3khtiTq/DLFdNUWZo3hYCcq9fT9Pe5h81Pzrf2SSCtcTNtsU9c0zvee0p1ruvq8nKAWHKI1VWmMi91tgyzOqZrPUSvaQE8E8T8i23wEeDdXe886NoCZDf6KbDPsk+xXsMKZOpj9yB23Z0kFKAHA69TcwS5vYLgAYNXFNWBUm3vKvtihhC0LGO1xtOXjApCJOvbxXim/+6jUzgB3BfomcT4Zt14DGCmgR/qABXER9I6n07yKPkNN7mbcZ6BF7qExJ1Cfu+aHZTFQ6nSxaiPICEEsCIyIV4KoLBmRKaCNDiFwWiDwuNwxXb0A4ASsUcMZ57F8Atd5ANZKtR21s5WCGvNUADAAfKaAZj1v1dnOMVoBcWD31rqs0gz5Pc6Lf2AAGwDMAd1YgqVpRtoAACAASURBVC828w627fHs+ADqILaTfulr//eBxc1iPP5+4xI4Bt0bF/Fxg1kCDgDvScdBtb1zCP9ufy3wdutb6dv8ziGqYUJsAMDnQMtTwEwbLmOjtgyRXbnQoNkCVHfl9B5ZvJeO4Bk83JLFLL89eZ4CnOb2nJP5ntzPPVc+T4Vjt1YsJUDjpjf2NSwbbZsNr637DkrThtHacoJWygDPGsH8FEqU3eBUkEC1TVeZxskuGGwy2bqGDLAZ4B2e20BszeO+fTuR2qk0fhaf49lGR9TZNhfzFq3pumQd36721/cz3cEcf1sBK6Wob+2u7efriPoJJPdneJ3AiVTqVQtrs2/H1XVvDvq9vU1bTpQcd9O4nZ0VFPjQA+pfeBbGGk9K/VxR9jyn+73v0Pd+uTx/563lrz/+Y8tf/cIB/p5b447vDwkcEjgkcEjgkMAhgcsk8CO//fXl73z+64Pu6cCn9NjUSSzFrju1xVaCCjulaTV2IcCzYMXBwbn1bwAvLa2tdMAXrD0osEOO6WSUyZ4kOCTGCumNzRIcSnQ4UweOYOnKsNuAcgsgANBALX9SCmfADW19scSxAGBLVVrOdunMBjbKzhv0d7J12j5inxSgTSTXr+dW1QQmynXbgKlYSXwwni/ndzq0DSwuW5C1VgcnuTrXSqO0Diw235JAkcAlOMGNbeusP3NoBxAlgCneexpg6fMCKwBwNRMO43g71XjZenzu0X+CcRvMUR011iWXsq835dzpoAX+xrEsN90z0pkaIy/G/RAkvTJE4gMLTCA4gODSZi4WWG1pasdAiHXaZMmw09yyuUWMHEG8tJ+rLTG/2S5SbAcfV6MPBEosKKNkIYSWI9Vs1Qqw5nWQLrjB6pijud5QlkpPnXOHHZsyUidHquYEaVEjONihaZcX0RLy7DqeAM0yJXSBvTdMI327PH2CdNJPIt30dYDBAopvlsCHlA62Uv2SLdipfIXfKE15e0OivrcAbU8NL6AOfd1gL+p0MtigPQUF7nsGKq1zek6kdw7mMFiTd5lW+tny/NmzSisdrONMKZ31he+XF6xb+nD/In8nG1fjEe0UOIb3Vcs0AK0HgXDoqxryGWRC1LxCq9GBOQsM3C8bv8jMHJtafwtA70CLzLDgjH2mVa6MDau1iYSZGpe4mYDfmfFZn1+JSd71pNNjMPmikFlAL6Z5zqK5nZoa4U5Y3+L6xRQXuK39FxuKDXeAfr7e5lj0wCNNdwPnoz0IvlFwAdImA0wlWzW+JxMYzOArlmTo0gz5qNpfmY3BocSQRc7F65iPIaebqqGtZ1T95Mp6l8Cvs2w7Lb7W7NiHs475XdQxRz1sgb/SIWqfqyCE7QAp30o6BbQxgJVKnOUfAEb3/pYsatZRjrmF9RLsX9RiBpM690iC1Ap0kB9JczuDJhwAVnDEEiBxzMHORFLbk7CDGtfdJx7MJ/0A8SnQAUZ3YAemxXdf+tr/c2Bxl6nfx1nvowSOQfc+CvO41GUS+NTHf+blSWCqgqvnmKe+fkdA7w/hXTDIFuM5QHgzstqMkz2w5NyTz22ZARUHVfaudQoMOnf/V/n+lNz2rnPuN3tt3/q8DPnBqNmuLXVqHOk63uZz7Vw/32z4doT/cK2XimzrK6htDQC3c2S+TzsK1mO+wU6LXLcLqB3lnLDvtuSz9dmp8bmSyRYoPveVIsH3B/PgZPC+Gh0a+Q0iFS2VWCiFZaBXTRmC7ScG+wBKS3Hn+UMgiD+PwOrCTa3OyRTJCr/JJvS5atXWnN8an5fMe50zyqgdhuN19wHgvfk4z6HZ6QR7Sk4HOcPwK91te4wpVaHW8ZdZNwpGmhR/KfgO+sN1VvdEA5bn7zxd/vif/P3l7kj5/CpL/nHuIYFDAocEDgkcEjgkcIEEggX8s//jb0C/qTqso40iJ36BaSKN8CjwQaDRrAOrBmOyeJjWUWCc9MzGhKA/wWFKVk2w+ZYrABHB2mE603SQehpTMbmsPugqfeik1xYzjk5SeTgH5zj1daWhLLFSIZT+LhlmmwRWEwjuNK5IZ7kFdvpnW12npMwNxgeAIvDM+49wm9n7rrPO+q2c36oXWNTvFQhcSUk3g4GpyVrgbpdG0bOVDMkARn8CUNC4GeTAPk3bkYwmB1E77StYkegDMsWdBawgBnruNf6k1W/J3m2IYqJF+tjr68FGuNROmtlzCH4G0An8BalEO93vdaXi1njoe3Xa7y37y/u45lql1xV4q9qbZNsXa/YRQQcBBwCYqm5oZjECgK+xjiAHsgkJYsAi6rHovi5ZSUgHzPYEUOmBEBOY7jaYoxAYv81SBACMtSaBvaurqjebqYwZcE2IPO0v1NqO38Sac5O/aZAc/gqXczQt6shGXdnbxzd5fOvpk+Xtt99a3n7rrTw+ffpkeXxNJjDrBysIRoAQb8LauwGZqRZ2jGfcMwFcgroxtgX8CthyMQEQ7CfjhMBaqlTSFVQtEBz3zHHHuqrxPlJIx/wMcDfeP3v32fLuu99d3v0uXgEG3xFIy6PYwXfxG7yaQc2xpnTyBgJjXgBMzNTUtu5kP9CKjj6vDA+V7p8zWJkVlAad6zxS4Kr/coWpMVaMTNVYHwBgyKZToxNgnOoNj8HeAIAV7FRHBRGRBao60goOiAcsZjYzXGANA3iH/m8mMBZ9zQb4GSqttDGLc00rYLR3FIt7GOZb+5QUeNAsU+0NnbWBfRa1wbPO9F0eg2H7IuYbM3HEUftLrPAVZDVntzBfebQUwRUBAPNVKaEZJCO/FiOPxrY327ZZ39cp43ejhjlfAQTX3scgMmU88L3M3YS5B4ndyyPSVYOlrL0h1lyxb+P3YiMLBE4WMoMm4ggfEcBfBMi13BCEwzU652fUawZLeGTzN8AsmLbBX8860Ssp5j0zCjC4rUHfrmudz8PnrWApyxqqGsBf/N1/c2BxF+jdxynvrwSOQff+yvO42gUSOMcAdhBlC0ppo+z1wF81EZufBTS6Rjg9h4NwMljPPeo5sNG/lyFVbdsAndfGzOVg06m2DkDluYfakMtWm/cuMxvRK9CIP5xlc4lc9u651Q/zZ3vGaMVKluI4GjTdJ1SStwBARg2WU2WjoQUA2++3wcD1jwcnBSwX+x/nD883GzoVEKHwtm1J+myr64nhPPXbALRuXU4RoJjsecZskPuckKE1OhykaHX6ob1xM875MWVc9xzeqe3VpgI2q7cL1cRjdBR1VQl7RRD41Byax+YpkHbLQeay7a7YB4F7TPfqO8/T2Rk3/2YIY6iB0yOootG9bso4marGlur8yJml9E2SvX72F5/52eUbn/m5vWXg+PyQwCGBQwKHBA4JHBI4JPCeJRApoX/iV760vMOU0K2/ts7tICe0S+q61Mn1vfQlBb2F8gNHO+v4EWBwPXbrAaQne31CAL8ACYJplqAP2THpJA0dLPOlIv1rPkeluoRzdAV+qu4fHbbSMWedfQYITQOcmGNkt5H5K5CswBWvt+hsU3eID45V09Xz7Vi/Fywg1d1sFg/ANgsF3WKmWlpgZ0AJANY4oI99YABPDodqWRFs8xO3T1SjFiBhNE99WQDwFgOYwZOe0tLrAGe6V44psbMFVuhYfWWA/cikW9ts8zgJIMLBBJhLHbh5ySR04Bptw68aBCYIp5qXlk50ZZeYHc+rDPnYxRzu45hhqlnSsPlyvhAADjl2Wt4ATAPGcYDwGv3NtMKqgzxkOjLwVw0jFMy63mi1xq+OzrisQIQd4co7kLCpgTIOamRQQNTcVKpXBXrUTOLzc82IdQq/EQBM0JHsTnZYHpDm+Wa5zfTRN8vTJ0+Wt956SgD4af4dwHB8l0BxjiHVDsZxAICTRR3LV9cSjqmCcRPMd7wCpEZaaYzJBLmHrFNrgWn9AQiMdLpipWptq7qqTEusQBsF3QTz99m77y7Pnr2bx2AEJ0AcQHEAvsEAZtaDYAAr+wGCBHqtxnrV2RdQkxU1hOMosKnWJHqCtLaov6v2bFxLEUSMOck1SyCzgj8olg7kZi1c1TIfsrAxS7ivSTyv6jBzfrrse99SsL9YqZjnCIZ6tNxETWLWlAa7EqztTsttbF/C3ggVwR5QADCDGZIBHAEkzLSRbSzywljOQddAexiMxDFXc5j+DO+7ZKISpNeanQzgu/vleTLB75e7h/tsbQLAMe8EBNNXBy46gXXeU1nT3A+SrF+yf4MF3DWBGSQTDxzzRYMi/XcKQGmiRTGGH13nOibw1xnAKPWNdQBH7LJ9act+wefw78bgiuuqZSxwNp63WP+plyw5Vyp1uhjAkcw6J2WsC2iTg83QafRy4ojvQw4C97qocdU0BvkqOS4VNJfzxzNI+L7BscfAAulXvRcuy2999UgBfYkucJzz/krgAIDfX3keV7tAAqcA4IIlBLqYUTdeeh2te8Gth1MaAB43+kuvswsangCSt67twNc50PgU+DNf+9II21Nt0ibl58xtPAe67bXr0mfZut/Ws82fvWq7tvudKWqkQG4AlZCRft3OEsmuHSqMONi4UQHAYpRujvtxuZ4BU7+sB044GOfA7aXjfFVcSLHqE8hZ7YGmOpYLmudEGp5UjKyxW302zw8ZCzBeBf56bahttvjqOnNaFgX2WkqfktHsOJBThCdA+ZPCuwZOdR0fo1tzfW/+nwKBt+bm7IhDlwwQfvkJ9uahO3PKUWlgvUBgpFyjW8HGxJAurBo5G1Xl3ihJ9kyCweMAcE/DBrCD7fvNj//Y8o0j5fPlU/o485DAIYFDAocEDgkcEnhPEvj4536z6wKbwuggEvSW1llK962P4zvpRiPIMKRS3mAAmfFhWVMaIAMIYqzDAn2oOyd4wjp5AoKZalK2y54u6GCeg70Fgpo+CCd511IMkQhsdP1SwFg49sFUhcMdgA3+rfToLZ3dYF/hHLA4GvwVqJK4r6cFFlWSn3egpwI+zUms9njWoGLg4TxwFO0fVfHZWd56uqV1NvYdZAYWWQJcUSzSU3gmG6nH0QAAG/NJYJkA/wICDdhXfwmQTpmbzZVtnWbObAc4+Bvvve907mzHzvaIA9OqAYzb6u6dtlSBD1s2Tc3HGkTeeAEXekaOM7S4sCPY6Qw8JuhYtVPTDhKjFkeBRbBhAGIoLaiQkgr6cPCX0QO5KuR/Hpg8gxjTwBriuLuHlMZZwRA+pvP9lN42PhNDWEfOnrbdK1hE9TORchjNZ01kTj6Zn2KFq15ppHwOFvDTp0+T/ZupoG/H1/VN1H9l+t+baxQD4njU+qcap2DmXS0PCa6SjXt/lylxVas4gGXZrT2ue32WRIcAFK5BCfgmS7rT5wqkjF4S6CwAOtM8P3/O17NsUwKBEYwTwTnB4rdokXisAAwD1FXwDhi5HbAS8yC+7zrCAIKz5rDWBvpYsjZwMn+dhUmgjGM5QTOBd8XotSwJlQZdY5HpkH0FsEDvAslrTeV6RqaxppVm2bx3cFgZE95rSSO1vIO5tZZolSWxJxm+ZGtmAE09G9jBamcCjdpbubJkm4YlG+NDe1FlHBAYbHNUazNS77NvKhMH+9b66j5TEWPuvHDGtgHzwzqfNHctTT0usN4C7A3wV2C50i3nWpvIbeVpHzIQdLplgvyRceLli2QqPw/2bTLX73ssaUwlCCwAuIHfAoYHfxnWBwQEaB55DWCA+ilrzmWtnaivjVeMd+7aXB/hh3J2MsaFUqB3MNvsz1KWwcH/WH2PNV/rTAb+VH1x6lkrJA0Z7Hqb6tT+DgArwOZffuHrBxY36RLHn29eAsege/MyPu4wSSAA4HPgpNKZbAvPDJzXkG7cW5s7FI/RkNkyXvducynoeO5598C8vbbsgTavKo6tdp0CofbA31dtvxuC8/v5GdRfl/bBYA5NwOPc/rP9YkpAmZtu6A/grwPBE+tWtTt2ggNgWFLhdqVzupcUlbTXVt+5RU7t0BwP9awOvtK+dZkNjor5knU+YeWJvZvtQuMKAN4bTxUqeGbQbgHA8Vk7n1jfRZGbW3LhPQZDY/XQSsgiZY0yNlC+8xm3bjcY0ltA6MZne4+8JatzY3S+1qDETrLAdx3FuNWO2YkzMwPie2eY7AHAUH47/GAc+gJ+JUfziFmjytgKA23lblqWu4+9vfzRL372SPn8qgv/cf4hgUMChwQOCRwSOCTwniXwo1/8/eVHv/gHppN2qtl0izKAcAAbZgezFCSvO2hKU4IMVY/RAVFnNuFRhgBQgnqbYGvotpahaJGDfgKaB4DWGJwzEOuBh/6bqudrbKNsp8BotrHNLemoSvGIlIvFgLO0o1vBjrMU4HRlati6J1JBtn3ZwHtr92sbwPVjt9nk2M0uY7/JKY6jWjWWkMnvaGM0CD2lpTQfBRhlSNecgKjSDGc6104f7OOggUvcK2VmtRXTcW7jJBqL8daO6850pHqaDYaXc3xi9woABlgCAFj9rvdbdmzbds7G4vPWNZoEoLnhY8HvM4C/1RdTzV8HuSpwYXQOlZ3uQFMGTWQnsB8FEAMEGGrE0oohTA8TiZZyAQYaDwb4wV/VfdFjEL3s8ckaZ0odrev6+ENa4OoBH+7lDAMAjCBrAIRIoUsIvOJOUHMWfSEQC7kOVH/Wllem+gXrEkBepIJ+ItA36wBHPeCnAIWf4BVsxqwJzNrBMGOFKmE8A+TCK/7O2rt3AF4DwApGcdYY5r0aAO7U59PK2WCfrb0OssX86B7k2GYd2gDZop8A4t4tWRs46qcycONlgIPJBmd66pAJAwUA7oIhnOmBs8ZvByfEb7KGLL/P8+6jTisYkpEeFzVQ0V9jyt5mSXYdYbQF/U2CtYBj1UbWmjtvMAo40b7FsdpBNRzlXBcxHtF3GrdYLuf1t1aLysomoFa1bH2ddzBXAS4CQBU8gHUFMsccInvc/Wm8bYeXaGTjixg3ed1KYbwuTVBp65mqP5namRYc/ZMAsbHvAZQ6+xfrTvnBiYgXSM1xV4A2164sF2Epy3M+VBroa/gMOeZicCDIqgOs5v0jswA8cKwNbGXgyDm2uI9XRgExgsUQroyDWL+SqWuBAVofoSdpjDcALBZw/DbGKMY1AtowgDAHlX2gsptoPHOg1RplusO4B2nPxd7ne3GET2gPVQY67DXKImrEhir1gSwbg88xf9OZEhTM9av/6msHFmfbxPH2g5HAMeg+GDkfdzEJfOLnfmrGmFby2QKAR3Cklf894W4BJ/oM9qCU823GYO4bG+DNKRBxBqtOAbXdlvFZdgGzKfLZ23dqgF0CILUR/GpDdcv43gQm7bKn+sXvPsv+UnBsT66vIyMPDjgHADshdmi7wF9oxOuxbgCjDMxRMaFCAs/CoFCk+nMC8ByMPgwY6i+KahubozQmq0ZKQZe56RbndDL0fDPO7fvqwzLe8OUlY1TPqjEnBV7H+ftZhvP32RYzItGQVuiGVHD8Dmp692Mb1+ZMMMfW1hqy96yvMu9d5Kd+5888jpVxCfZrDA4uc9AphVx87+xfB4CHvswhIFr19uzDKaOLwo3CAIBhFMNIyX+cQ8H8/eP/9h8e4O+phe347pDAIYFDAocEDgkcEnijEvjon35j+fg//z/hmBz+WepOY1BWumFjHjF60n496pVyOqPmJmqdQm/leebcRHacEaTrYEVztso+EZC1kVJ4CzyeddDZ9k1nrVI6Z63TdjQncGJAl8usHKZQWMsZCwcv6xeHc1cspkF+bmA5iNxprePGAF4a9CywjNeSorm62mSrSQbJM6I3WI7hBNDYNc2EmlJlVrpK2kAEmgRobg1YAb9qf95P9Zblka6gAw6PCXBZsT1nuRLo8Nqmnma1UmO6M936U+0W8Nspd/uJCoh2W9ECex0Edruih7xBnRvM+Nl/ULZwTRmbA2az6b4YzwQtynCn3Sw7hNhDjk3FsBIirVPCfuF14h1AdbNpCsRgXxGYqVSomeKYQEK1Z15iPPVqm0kakz1OLR/Y4JcAKKeAhpR3ATkAH5XutUBgMdtzDAsYJvBLkMf9eHrMkgXT3AeYdnuLmsDB0A2A9u2nT5e3oibwWwEEP03wVq9ICe1+mWhrpQgmAzJkHLV3n0X6Zb7iHsEyjus9fetpAsaeFj1AJRud+VaAm7JQJfibQHTUWGUaaRmsXGsLIOLnSPmNdNRxXNemRVrsYCjnda9vEihM1iXBa9X6lv8m5t/dcwC9UZM10wk/izqtz5Cu99nzZEjOtVpVOzqODy9fMn30PY4P9w0AUxA4H2ttAm/FRO7ADKx3ytSw4ZedAp0wtqYoJZO8Yp4wDzkScw6IBV+QX2WUyCAYBhQUM/f6EdKNx9hh2vG8JoH37G+h3dhEwbbn+47xGEMlYtyoxm7UqlbAQdc9jlTFzd6OAAAA9cGgbXA+b8M5WKz5zBwRLGACisOeMgGKAl5tDW4wF+tWgb8ErHM9iHrRMSYjqIBZNiqwzPdl7iFi2yLdOMYKgkPQj8huYWmXp3YpqKBTMTcIOgepqD/gZ+P8M6Z9ZV/gvlkrHReXDLjQeK2gJmbhmPYn98PNusvM/Md9Q5+ywIECejkerc8yHmiqe63xkaU2uM8la//+xfK//MsvHVjclrJzfPZGJXAMujcq3uPiWxK4BABOhXpQCnqoNlgxDt8tECO3dUfm7JpQ7hTts91Xl4CQfo89ALius6P9bIN4BhjOz1BRVefH2DlwbWsj9Ktu/X5u7xYQDP1mf4k51a4t4H3vSfcAZb/3XjvOyaZB31I1it3qaK4rtN3X1JAInhZuaDW1St2cGMD4yQSieqoZSzcjJ0n+BFqlRfFiFnX7Ol1MPbuU7KHTffL1e5iJvCLH4KqHN9i/c7t6cltoPCbSyF7wFHKzo6DSstBQqDRuDpiPzzFH2Ne3ZgjkWLZ0dS0/rkgue7u8Oyzm9/M6dG7cnZ/V1ierOdbsk46s7ehG/XL+2an1c3YAOgCM341Ozh7rTiHvqG05IjGUYHiN4wpDWMBvHu2if/n3P7HE6/h3SOCQwCGBQwKHBA4JHBL4m5bAk299d/nJf/Fl1gVWmkz5mcdahQ0wuZ3Uv5HO6Lqkp9QNELiy6MgJbPUQ5ayXSTDouhXIWRGPxTiCTTwyVwRGoS1i3rhuPQamxrOJBRUMokjdCIe00j52yke0E2B1p6Cks3tofADATGVNQCJBRAdfXR+nnVKAMlmaKdcE2XAtXMNSmpZBM6YAbWzAbCreDwBw/CGgmc5x6rUJXFPmwOoJtrGup9hgAn4LAPYgVeH86dgmy/TFzOa1NMODJVWpmdBi2ko6FrButV7FJlM9yNLQyZxLG6YYg3wPdLB8LgJ+OzUzrKnZ5+D+Awd9OmDBbIcCcH2277EHR7CpQWC0ATV0VUao0+yifQ3+yjYCyCs7kPdPpp7bOWDVU8wAewlflT3DupSZlnak41YNVo1RXMcCIdrK7yktPxfZm3Mfw5pS8AGfoZiakJ3A35zjAsTJfAME3MEoOmcGGJsB/IjsxQbG864CTSiuWAVijDx+HAxfAKAB1AZIm68EgJ8kMBwAcdYGvr0BMFupzgkAx9qSjEfIKoHfd99d3iUAHGmlEwCOa771NO81TpGpXzmnJfvow7h+sj8HALiD6otRqsxoWGy4TgNAAtDYgzh6JlNT3/Qr2KICfwMIDtYwlrNeNwJQBEMYALCA3+cEgRMAjiAXT4s7/Z2/jdS+ZA13LVcM8wSKlXJepQRyzjTgh/W3a+Lu7cHt0+szBh6AyDZ6Tq2TA0gbScUgO/fdYr1EneCsLUsmeIG/jzG2Qn5Y8wFmV01z3lP9p7mL+zjwjCwcYBZHiuWb3NOQTaH3TKXuVh3o6B+xuTOFMgOiat3LABKmTicIjOANC4KqrA19H9VAFlO/AhY4BxrIDMYyViEAv3gFG3gGKqVvqI8VyJVs8UwznrkAmFYc47HGWKUU5x5n65GClBIArRTeNawxL2p5RZrlYnxX6vApSGXaCwAAM2jhZegdPVZVL73XMT7EFDwExjEyrCgDXYG/BIJrnmNSkpRj2Q+V6cDq0itIAgAw0lUjUOBh+eVf/+KBxe0tHMfnb0wCx6B7Y6I9LrwngVM1gE29Lt1sG8jbiDQzwPESADE3GFMizyku53o0DckNNqaUZerPbUDIGlEKrjOA6WzPTdrrueatvncjzNu+daH3AgLrejMIO19zC4C6BCibn2Or/WXA7QQDnBLeDAIr5c/A5nUcU+C8fdbOgfFOQ9vnYAWPnFylJFk7XOR/8DuU06LIruWRqOhKRfQOv2us02Fl2KolQyhj601kTKte4K9p1R1pOaDTHfFpiuAcCCKlGe1Q+iswTYdIfova1tsGdzvNszt25ExyANjvD8WPTp5pvTkHAMPGGK/2ypN24xrr4IaOnHXnlxyOUFj377wV3CFDqAyiQWlmhCUdeWFYiYjQBs6Yyi37jU64lEm8NweDWgeThQ6QZVnuP/qR5Vuf/snlLz/7ydcR3fGbQwKHBA4JHBI4JHBI4JDAG5PAT/7ql5e//Qd/3DppAa7UWMtxKTBxXTMOSNp4/uCsvUYdRK+Z22l6HZRwJb1DOC3kDnJguY7SGZkaMv4up/BG+kRlxcnfpdMU+nGAFlGrVmkOBWqmk5r1fFGDt1PmZq0/3ZdsJHVSavsJPAgExu86yNEMDNkFeDA66DuoNmsMDs8yWCm85Z6uLuXZADX1Z+nV+o5pqwX+TlfulKt6FmfTdZ1H/MzSs1bbO9g15VvUSHseGobAGrcVf/WBAPG4m8ADgbgCXGADTFOnjajBLaGxpIBRAM3qczEuPTh13T4AtQ7S2r3zvp6RycZAfWxorOrTitmo2thMK+rjnJOiQH31QRu8nd3IAWC3w93ehK+JULDVHG2/DtspvwFZ/RzBGsmD4AWW5+godBtdUJLUZS3wIE9WJ1aDxSJ2ABh2Wdvadg6vpxTmYgQONYCHSODuKsLe+SwB1mVq5wDU1hmY5AAAIABJREFU4hhAL2sABxgcwG0Av/H+cTKFHwPM8lSrNgwYj5yAaIChCaQ+e57XzBrDrDUcf4vJKeYtTXuC/z0CuDxifYv1iQBRAn+reIBGvRLSy35kFfAMNiGAaUCms39vbh5nfeBIFy3gEBkSOiAlga5MKR0vpBculqnA3IGx20CwAh9i7Un2cKbKBpM4PiuQmTXag/WZ7WG9Ys1fAWocmENmtArisICQDuxYJa4g8VPrAn0F/ttKMg5/UcrQgVkGLalvAAQrJXjXwq2AknpO+JDQJR1MpLV03rO6VnCDsNrP/JjMTspN9Z7xGWs/e9CRnCUZIMFUxpy9NaXpI657JJjbKdq1L1b7yJpF7dxOQ59TnZkzcg/cBIDlq8GaiyAClhzQkTV/FTAAAJip4ovEoZTPmpzym/EZLYhANX99TkdwiOps46hu4pqELqvyCQpYKOC62j4+g9ZbUU3S10e9pY7l38KsEwMYe3BnCmCS+3lDysV3lwHM4J+cw9x//uffOBjAk0Zx/PkBSOAAgD8AIR+3GCXwugCwR4mOqtk242+tzI+M1NpsdoDXU8CijOJL+pa6BfedZufVb425uAWn6TxERw1wWN/eZrL0+kvApkvOwW23jWEHi/aAoz0ZrYGr8cxL2nYJ+Psq19lq07BIzkblvPWrs6uraIqdWWmlmFKnkU49WNoNPE7gL5W9rbGjSGQ1s2Rhg1KftZxmg5pRiLxIuT2cAWwegQLM+ymGjnVRmL9kBADl+OpwCVxtSNEGacmFpjWhx6HflkbXBKTnudPYbqOd68U09LFudB9ofkBZ7nrEa7leslrsn7M31scxS2mUcdntDIW0//V585ifnTZVU2aIZqS02e9DKi2mQEw2RzkRw9boFDqqfZS/U0SqGZ+d2pCjOpTlj31k+cvPfmr51qd/6r0J8vj1IYFDAocEDgkcEjgkcEjgDUngb/3BHy0//Wu/MzDVpKPGsUAt1qpTM7zESH5mNoWn2gxnJQBUpHLsuobtKG2deHpIV7x5E7FS4YO2VLWqbTqVj3GmppyocpjHUeAvGMBIAV26Jct5DMByOXzhvA/dsfATyzBTtWoJCra8yGQUGCvZEfgcAFA3yt3WGIz1DkoURqYgSsHocAzTDjHGGmGFwva6RuoYMStyW8oBFk7V5lV90QYo0If4jYIDxFAzBqyzIzcyRaXvoqPRV+C+6gorfajSODfwBQBsZk2PJu7InpaNATuh08rWmJ8D5y098ZZt4fNIDnrNlbS4K7PbBEIQkExmI9lXYLVFWlTMJQe21G9lW3vk8oz8ofsA3Tg4Wf0h8LdmpU3Ktpqb2co0sCHpskFxXve/R56vTNkKGtBvhvE6LQmyo3sKCGhxANhBGAb+akwWK1CJCTqLX/a/+pj31bdZu/fGWJWRYjnBYKRZDmZwpoguIPiWaXeZIlbsZrK5c12NGrnJjO0X0ks/WZ4ECHwbRzCBnz59K4/xXa9RbftL1h7ZgOcRQRNsZGTQhz9BTN9OB23Ar9WdDVHE7zDXIp0wmKW5ZuYLoKFs/xobLyOTLwFFBtp03dn+zRi4w/6y2rNgGUfqaByxJ/V6FnMvaxGTJRxAs8BGAW2rrG0MGBjvbRnCMthb6xhTCZNtXOBygJPT2lqjyeM5LBgFew/mO3wWem+BSb3JGnGhHTxx6SH9r2roRm1dvq+5RDlmH1ZAAAKgxr5hfeVa9zoDQvleeoOpgJP0J5UsMX0cVIzfVt1mBrCoXq5SlstXxSUJTx8B+gouYTkvMF0tMGsoJeFBHxPjl+zySCdeQLF8TyaTrHtrvryQuHw/OkKO7DOC1snqzv7EXB/GxJB1DgOqg1HQ5kp5Th0LrO/JY5jPHpkDRr3D5zv2ZzD5e6fu3QHtMt9bAPwag7pudgbYz2AAUwYvXiz/6//xlQOLm/aj4883L4Fj0L15GR93mCTwqY//zDaaWLaullhGMhroUwbYhMo5MCRw9iwA7MrDTi+dAw8v+b6iuNwwNWtFyjF0gHlKtoK/Bs4c9TWT6MJZfQqgkmJyDsTaA30dVNoDejfBVj7/ObmWEcR+m88/Bwyfuv5ue+cxIjlPo7n+NMdC652wGi55vvF2bQwiNVUoRJ16BsqR/as/xxRM5UyyQVnOhwJC21grxdEM22YMTwzgudbL6fKvZHbyDnKAUMGCfiqFCu/nOd4KZa8XPoe6e+SOgYHW6aOU4qvlBl9Rs4M3x6iBv5J7OaXeIADsY97Hzz4AHDJzQ6gB4FPzegZ8kaLrcUVLZ+25SZ1vpgeMzzbCkJIrGSGsvYPUezgvWSL3OLpTo4xuesii3u+f/NJ/tdx/7CPHfnpI4JDAIYFDAocEDgkcEvielsBH//Qvl0/+T59nekhlqIH+7uzY0IdkwckXvJlbp7Lc4BrpMFcq49Q9Z+YfgTjLjpP36RjP4qYmkCxwwuvXhbOSSGzp5ZODOBqjdIlK9RgghtePlG6tGnjSZ6HrEf6c6uaVDZ9soWYmKWWyLJBBZkpyJKDMwcUCD9peSreyMWqhGzdDWI7gsh0I/kgWAmTTYe9sVQla3DIC0Sl+2bkG6GbfyfagzlytHIxKK4/F3yj7EX6v64xpvPM7OthL15a95UxsDqJ0iFdNVbA0OwU5neVT+sx8RKUonpjj8dw+5uN9tAOiwJP68+t9paAl4IWzeSf+Vv0nMKr6ylKzYtCLffaC7EmyKFkXUymhxcxuG9NYtXlPn2gGIJWdrCxYxr4jEDyD77Dn1dMGYJEpD4C70RMMzzFd9TiaaZ1xHNf4FEhhrLkOn24/Uz9NM+0U9F3goHERPNhhYANrWtuYrH620IhmmoOxKfBOoFSAQAn+ihX85DYB0wCF1M8hD2ddFms1GLLJxLxfbgIA5nVub58sb7/91vLOO+/U6+233y67VfbrEGBDYHf2K3baXYB/SJHPQHClfM4xy8xYHO0C52KqR9piPDeOuZZobSdYNwSeC0BjKt+qaT6lNHd/zwwGB9gbtYKDJY06yc8RpG3Aa9jod3fPWWv4ec4Z93VkGw2kzPcE2xBMATAe2ZYJyvEIgA5Lf1xHNYbjiLZqax/fr1yk2jmHtY9r7OwWq7Wx55xfL/qv1jiud5nmOWszA6SPtgngzXq4AlGr/wAAV+rkwbexFaRRD1DZ5bIEYoGWrHevEgoMxIefm3ssjwBLVV+cD8/9FWsIym3li2tKBfbQn+j7suZ7ZwvANZEaHMEyAH/5nkB0+p0YzBDyzGA1D5CSDJNZ/iJ9QHHlYnATPA3f0XUGSGAdLT0EIQQYJ5HJeti/sVbLr+ljK4ObzF8bb7H+EOCPtmrf4jhEbXAFXPVq1ys2/JM17lVWQnsP99yugcwU2DmH8Qz/229+9UKv/fe0uns07vtMAseg+z7rsA9Dc08BwNJzC6Bwo2DF/tswHAxAnBW1FVhpO8HeRLgEqNs6x9vPfdf3nc0aOG4YahNWf69sji3WsoN0Fw6ULSDIAaVTQFG1bYreneU8P9f8u72/Tz3CHsC79fncP+f6dA8AvlCkddq5+7zq9TqmemR1yljZvF4G0Zu3h5akIorLcC6WtxxGMLDRd7iyjlLCMFc77fnQzx1GvNcsXJOm/NwOxeiV0mjjXY4Bj+NzDH4GRLsf0FYZbHmdzg1dEaH1/U5mAP1O50EhBgvjFAP4/RhX6/4asxq0dgujySNiS24Wqbg1RhXxr9RvWZ8oU3DdFhDcEY9QYOeI1xgrpVQzXRciPVlDJgDgBH6RXioM9Hmtyb9fvFi+86N/a/mj/+4fvep0Oc4/JHBI4JDAIYFDAocEDgn8jUngyX/47vLpX/7C8vTbzwYW7KwzAQxrZXuwSefgSj6NANao61f1bFcB0/8/e+/+pNl2VAee6nr1u68sGwMWgjBPSYCNQeYx4SDGHga/5qeJ8MRMxPx9E+FwDAaDn1jYIAQCi6cQYHlmeBjzsARIF+ne7q7qnshcuTJX7nPOV1X3dvfVlXZLdb+vvjrfOfvkzr1PZq5cmWUj+vmVpej+QTDWkrm2Ll+YwE/Y9R1MEPDWEw4RRG3MzejVSxAuAdAM9OMcY9lE9rBU25qAg5crbf/ixhoAHAcIyNjA0vBCcD9VZpgAG4GcAlWrN7EGmQHYRAlMlhOOc8NxivKXMQ7OA2+Bfg6Y1GStpneEm2i3mzBr+GYCAQYIQHuf5Zf1lboyziN/dz/JGW8FApORyddkven1IjmZo6NceF7oPJmNVS1JfUcPlEfA396jjybK3Norqr9SnmSJD4CojIn3TfDXwAlnNloP1SiX68xGzqH0pM5wP2XvKrYF/sYayHhVVYkqf7P6XhOcAMrVwV+7Z7LRqnS2MG8J4Eop7dGPpW6OQHHO9wZzfdwgFRyu9wE+x8EUC+SEUvEJAjvWIi2Tcl+Kb8VeoiWV8T5rvabSO/h7fp5AsAPFkdxsxxv4wrnkvFLXmGxsensaLGLzZ+/du7+89tqj5dGj1/z1/v37YLbneU1PWFkBzHUm23BvszvkXLFn9pJMQTAGFfg1DYgtuDGIWaoXJWgt4aZXfuD6QBlxzHbOZegr4inDfxnvifPperd7cOZv9Eg2EDj3hQC8TIZPHAB+4qWijQ08JrtXeeBg0EdCEvbDYr9iDwfolcBvAMCXlwAUfW+IKgFNHyWzSeM+o86uYlWSkGPPC8bK6hVnqO8h0cV0xcBevGfyO15t/GPf5FyvAc5mnCPiHZiVeg7kuGuia0+LOYYcsFeiKsNR7ceup0fZDgHg4zP0zCVr1lm30Wor4lPcuhjdA3O9GNJIPoCyZKxJk3xsbS64rvXXTRA4rs/fbWwmN/TKPvF1xT7FBGutJ3KWMH964XPQq06A/WudLvCK/WWMPVVLAegVi1vkfiTMayQ49HQZ328VrE7bhbobAHA8hJkkx4cy16LaO2nLSdIVq7egV7TvBAlSf+Tnf31iceNinr+/dAlMpXvpIp4XGCVwLQDYn0GR3ysPoHhcr4RKZ6c7lvIQGwCkMpPKcD80UwQnRhBnD+RLMEMN5V6tp11uCzSFCPRxhcwt/lsBSm8BAOY19u5d72/rXleguqTT7d3T7vhvuFQOje2qcY/38iLAuRsO/y0czoy+ypRWp37zhAx8ZDIgoyNhRmsQhc6oZiPnZMEorH/xXp4guFSNsX11HFxktaa1lgB0saPVuRSbTbKl4fGMYaC1HMpobOAvAWAG16Rcmpu5O0G33GvEGasMxCqXBRJBH90hPdvbS/R+RpAUIh8f4yW50eHR9b51Lp5PA3FmHLvzHCxgMIApU+iFZryCzQKDvYJE0lcmesp4yUIGLqNsNHWId/RH3/3Ny598+FvfwlqZX5kSmBKYEpgSmBKYEpgSeGclYCDwN/7MJ5dHf/K5BIFbQpyxITct2V5Kt5w/vEtgNIPmhVRVUDuAxGQ/wU4PDC1LljJAa+cFKyZK/RrVTtg7tGsVTILdSMYpSt0WM6z6SiYLc2M6YHNXVSOzXQHKwaZO4IElTIN9lqBHmsHlCMN7Jn9RaIvN1q+SyGRngsVHUPhZQXSS7Nz8E5EP+iISpihwz2850Z94P8QE4FtUH+TMTx3AXz8VTriS5Aj8rkGP7Z7OzR8YEjgdDE42sDHheolwvwZB2aFX6Qg6VQnobd+I4Dh9yWTbBQCM4Hr10jUB9FKomugbpcTJ/o05cFZY9lAFS9THqX0pQ7LNhUtxAwT2UqpYiTUbWRqYIHAxsQEfh4+YVa66jhSTvkptE9Alm3cEdjGGrgs+n1JRa/0e494G1GrdRIqI3OUeCAymcjGOg+2YfrQkn4i8qDsO+gew1eS5PA/f0xKRT5zJ64BbgF1kzAJMip64l2Cq6g/9WPb9tdLPD+7fd+DXfu7cvdNaOzW3OlW1z52NwZmhUa7a2aJ2H548QTYm5Oz7mwJYZAn737jvYf1zPnMPl8SKjHGSoegsYLKLi3lu3y3AGPOprOKtMtnukwujl+C59bNlD+DUq9AtB/0ysduAwajs5cBlVPqydRUgL/Zz0w0DEuM1GcAAFtGLuNZVvav1lnqWpZjHSNA6KQfPvd6+qz0nycZmD2EvzY35ZYluu3+wzZ/5q/2O/RAsUgc7d0rdYxHFOtXnFWeczxcDWQkAxyv3cU28wb6H1lr23hnM2f83g354fsdeRfD3VuSxaJU41y3uS/wOS5uHzWD7jIP1lnQRr0j8qB8HoZ05DdY0GMDKFkcJ/hEA1moABLKLARz7lawhPFuGCh6+B1WVjJZEljIoGwFyRQUTsHTDrgq5oj+x7PMWhKduauXCsBcYC8xnORNfNGkpiWrYIz/y8U9OLG7DJpwfvVwJTKV7ufKdZ9+QwLd/4JueHwI7ukkdptDAMvVHwQCGKuCoTscI3nZgJ06i2dcvYNYaAKmPjw20SgGcTYBIbvStAsDXAa7HObkOIEVR7QHB43UVoB+/q2IfAdw94OyqMd/kHsZpZwDiBahDO8VNweY2jsiY3HLyt8YPn7AYwG7MSPmo9gBowO8OqBgKuOpTlhc3Ba/v7j5gaLSHob8JRo7s5fUN1if7FxIQNspI05nSgIWWD9JyZBuTzz482Ed44eqTErVuwka8Gp6+rn7tAbY+wy3xotylUU94rfFc+rs6SHQ6kBHLEnA9SxSOZS9FZFKhUe0s5NwDWReMkYJwTKyMkmSiPn14b/nsN33N8gff9Y3XFc88bkpgSmBKYEpgSmBKYErgS1IC3/Yvf3F59Cd/hh5wEiQG+xRDTiB4y1cc7op+LoLqdY4CUAJ0YdA7GaaR4OgkIel9GuUOUUayyrFqkLXYQRV4LRu0wOb078JG1tshXAazVdrbSDJmMmQSBI7+sVHmlIFWv04DmYpB66U0hc2EIDSBubh2fD88JcwBwRkHWZSpWneRNrfY3mPsQlIxy0PaCPxTBgnWat/AOMnYB5ZMZoy3j0tt+C0G8AjK6jkAsAoDOIGN6qnJczJ4ntejRxQlx7evUyAh9abJkkH1WAnK/jXAgLPm3wnAovsf2i5Iyisz6O4MNgDAfu5oRdOTeHWhKWCz1uJAVxLkE3UaAMXqg4n5YmnbDgCnDihwQKAjvkO5JlM9htvyuYH6hD5vv/Iu/a+tLDz3IuxIsiuVYHKeFB7BvVTP6/L84g/tOg5GSVle+Ip9IHaMMvRYmUp7vNoQHZRzwBGsSQelBCQ1gM6BOvNjbx0vVgbaev/euX1nuW09gM/OJXQRO1SUtk9GusQO3Mc9vrWcRYWsrJTlv5/g87OT2v28/C5ZssEuDHYndRmxha2f2qsA0gmYG763A+LxXfjeUZY/Xu0MBYgbSFs9htmOKfvStxLjrIwQr6RYYmf18wAQxQ+A4qjs5e95LfY1tvMwWcD50Q5gA/itPX7Mh6ryv9AwPvPq2ReEH2xmqEwWwCjYtNFmYSCp9GeQlKGP/YX6QoDXNINJLHyesD9wAsCRTEJgNJOmuJzyYTPo+/OKKFEWZPeackLnkXxTZaILAM7EiGx1pvsY1JvlnwkE+34TsSzqFvDN6mvLxCWPRXop/0uAvzb31j+dCVCxWyCZA/EiyiQx05hYgr+XTwEEe8JCVj8ItrMlInm7O/wU+7fel20SzxXGmpLrQpA4npON8MGklLBBEpiVOKkx+jOqqQkIdUwb10BcY9IBN5fnai/EGD/y8d+YWFxX1fnbK5DAVLpXIOR5iS4BAsAjMNuMUQFNYVBvqyoN3hGAHAFgNarSQOcTKR52h65z1d/GOR4BYDWK9/RhFxiMccbzL7++On6HAXwIcNwDUG8CnI6yV1l1YKrP4VXXGEGqt3IfN1l7+zr29kC8Q+PW8e0d50ZXAqVwxdRRqKzZwdjTpInww2iQeqanJD0gDqNlxbYAYEYiopzNWFk63ER8c4e5kIt8KE0zBDFwCkml3l00YZptbA+lX3Bg+c/3At6vOFuVwV6j35oTGs6U1yZUXtZuZV7u7GHYfq6nY3troq8z3Kk61tz/SvzrgMDeGMayfF5yK/dOLb2GEngWMINjHwEjgusZ6Ct2tTsf4fSyF8vFo7vLb/zP37U8vnf7Jst3HjslMCUwJTAlMCUwJTAl8CUrga/95f+y/LVf+X9gQ0mgOIOoAoDRbF2bt/FJC9RXwJZMVvpiDVTI8roEXgkAo1+j/dM+nMnekaRNBL4DwBIgCOPF2MZqO2mFk0Az9GPMXqfseRp2cZV4DHCgAedeD7jb9tl7j2Uyg5mUvSUDAg6QEuRQBOIhpwC2/fhLl0kBdlXhh4xn+AFSkpioVgtEF79bQeL8XhjsDrpnH9RgjkqZI/pW6su0WEP4dFsgkjLHxvjI6BcQhPTvxHgCqxffCXIjEJdxAPH+tuIwAUNkTGeMzRCEckZZlEBVFjA0LOQduqKtZbxcqvydSdDlkkXpVAJgzlg05mPMe/pjmpig20mAg1ycAeYWI0GqtrmObTCA4fQpb1g43UxgqLhX7Q3+xSr/y7iAni8UrBJJBLTIid4ij/N+x62zGO2bm6qAP8nw9zVJgL7vFcm4jCFwzXEd6d+5thX4cgDMk4XZdxyglOtKlnutcu6cV1ynelcbM1HBW0tybuuc5Z0dMAYDfgSojPF7dn7m4PH5+dlydn6+3Ll9vty+fXu5Ha8OXGV5eat6FSCpJSCwrDkXl/rNyXL2ZsdVhSD2FVSQALBpryhDbGVz4zWSSLysrjEb2YM7gFqA42APY52KzAT8w1RKb/Ha4h1NLCYnGdh4vbxAiXVn2ts1LwIw9DLuAfz63gYmMNd79d+WmEhWWCj9V3Y3+olX/AHgv4HKaDnFCmX5zGKsSmJk1LskH8fzjb1bXQetGoY8n3w9sO9uVEg4unWcaztI+G291n7dmch+Lr1lVkqLfRCXYuUFPAkQz2OSUpSADkCXCQHcLxFOy0LUiNEwGYp6F2NYPdv5iHUhgQGtP3jsx5gY99HnmMut/4PeoP2Xvdq38bwBc977GQfwSxBY12cl0AjAi201ZCOJKbknMvmry55APkBvTkTEyKRodPGKdb1IX2G1KdQmkCQ47kc53c+X5d//wqcmFrf5cJkfvkwJTKV7mdKd596UwAgA49lRqqgOkp6gHROb9FsBgPM8abjXk3cEfDYBoANATtrXAugM7sKuVhwECr1cR68XdR0A+LrgI40Jvl4XkNK5G4HgQ+CvXm9LIJnhKuDYde7lJuPmdV/Vea9znT39gzwqK8/ej5ndoxx1PggiwzBe9wsjYMfgTZmJ4UZGwMdzexM0xbpNMylLWlWG/R4MzF46ZEE0Oj8s1t7niSB43KTPczhNdFC21l5mL8d+MepkgpRRegqBIAxg7+FYtrA4ZQq2Q7nLkBSjfpzfvQSMQ48O/c76fvBNOtWjDlAPtta7BmvG9alBmjpHhvSyvA/LjMUUBoYP5xGskshMFoYJ++eYM3356N7yyR/6m8ub987n03NKYEpgSmBKYEpgSmBK4MtKAvf/8E+Xb/mJj+OewowiqMoAuCd6pu1Yvl+zIQNEGv0lTRRUtqZ9F4Hs6v2HQCoYaV76mOCtABBpG0af29F+5O90qf0cAUDwlUFWMnY8cM6qLxYgDhuff2cvUV7bxyelQllmM+URNrgBlt5LM34SSCRgoomvYe+j9yYZrmBnAxwxdhP9JTKtMGEEgNk3FEBB9AhOtikSdms++DumfbSrOeZiOaL89p5Xon6dzsnWeTH3kMseAKyLTMeA7xQD0L6vPoYz0sRroo+kemjvKauU2cB2tHNk70sDtgK8Yf9f9gBWsND0xQFisj+jBU14QnlL4T4HWChVi+gPx5EEgEbfqRYrFy38PJb1DQcdSzoWAs6hYEODEDoAzNKwG4QHAjJj+ei+7gl+1F6xTjuoGR7jNT5/q9jWOhq3nfAcVwqQ1c/DPqWSeOF6I2ATc7zHa2+NTXVz9Nvtb9l7OErR1sQPQHv66iwjjWoHdk4H06SsbrY/il6mrIRlZZ9Pjm95aWqAvfVz/9695d69u/Fzz/cVJpI4qzP6Tj+9sL66BpI+XT3bAIQBuN1M8DfANPTdkh/sx9jNDlTHj5emDrazvbf7I+Bs4JutmVzDkZy9lbDh5w1w0943MPhoWfVe9h7M+fOkyvwG4GdgH6KZAFOtUDWATPxkrGuQyji2LD0t7GP/vvRiJzPZWKrJCs/kpYjMkmkf10sgOsobuy7GD+QlrQ74/CLTNZIEuPdk7JdsdD4/Wx9znK8qx2H9tvv10twDO9n3mQ58Z3zFSkEP5IZ8JiTwSwCYrOCo1CZVA1p8Ktqt2WcEf58GuB+LOnQjyplnItZW2W3TxejrHnphMqu2YWSwk/0LbSmmbX+mYs+NHTqZv1UHhRU2dC+mPHzvkHLxeLbFDPI1dOPoKJpKJJO/bKbxmctr8ZU6XnZQ7UsTAF5tgfODVyCBCQC/AiHPS3QJGABcRvJaOnsA8HikkuawYVfG5pYhU8fQnZInhpx8bQSvDeOtY7buqd/L/nLbO18ZsWsAeGWwDw+tbYP+sDaqw7Z35Aha6di33l95bxuGHmV56FrXHd+hO77O2EJZx4o0u6dts0xnQ4/eSCCo75Cd2r4Qho8Ci8KwzL45fUhukEAJ0sBU45ZOfJV/iWNbrimzoqufkDr+vGJhnHxXEDLMTEFBo4QOM+vJOlgJNI1uyS7UklbpyIXhN+qR/y4r0C1oHJThiswkLsO+/l4n7Cs37i3PNZSRaUIJa5SZgXpyyUqExa/30eWlt0J9xI2UviQcLcxsiFCDEBIkiHEeCh7yVrYdct3dCvBWd7vAcjPk4eg0EDh015zcy4f3l0//ow8vj+9P5u/hXXr+dUpgSmBKYEpgSmBK4N0qgft/+Nnlm3784wUAk9knTEQ38SJ5kZar2qLK8lM/xf2moRRhgiZh8/rvoKc10MPsUC8hKkl6HrxUIEft1RYwLh/FgYvG0kOQm2mDybj1QDG4SQ72cvrPAAAgAElEQVTiZJlbBLgR1Cc40FnAPUAdVn0w4QgC2/CynGZcX9uNOHCrwXXKP9m/QwnUKLUNW7ZAX/pZCRjQvmZRbwam83PmsJafVmW3A8Cm7d5SUpWpGfMnwIn6fLS3ax4wJz2ZOOx4USz/ntvmYJwlaAxkAlWoJOZCn3BkrPc4TPisCbYXM1b9cDA5q38ry7cCDI5ynMK6tmtU6VkCPd2LI6jLpWSvVR442FwBIgAoBrM8Zdk2me5TRjFbX6el3XEySSgmaK18Wsd8/XTpKW1uZwQNyHrrSQUYjwIgdCarEsCGP9n8x41kZh1JAB/pD8rfyJjDbbDkdrGYM+FDEiGw3iSxIXVP4x/00sfowcjYh8Orc5yyGEgTxc0ORquWXHYQGWudyTAEgPUVbGAAracnxgA+X87PwP6117t37y53797JHwDAphzF1CRr11+tYhaBxdgLa+/tfaBT7JLIDxYwGMAGoBEAdhYl2cu3AAA7Uz7KTtv3GB+oOEFVI2O4BOWNqx0AE+5j+QfDN5i+weh0oNnBQbyi3HT98FlmpaA9shmAp5Zhd50WxSYwzFLQ1fP5YjEg0gFeVodg6edIDLlgWXBlz1ezhRArlIj9bR1gt2oCstcsud8LEOyyOV6OhPEKBoOnCcX9sfQ3GLsVDpMS9boP5HOw2P65SyhgLcQMT7CJNYUYi8QI4x6YcIFRxSywFzDTjMaqIsOit2GiBHT1QSYZowPBsC/4PKS+cNWzVLvr5IXJGVVDWL4czy5PD8higAkA531DSXJ38/eaZKNUjpK1grV2e2nbsNrHUE2TZ8wzkzGve5qUYGfMTasq9iSevs7+3ccnA/jdase/m8e9j0i9m+9qjv1LWgLf8cFv9h7AI7jHQdNBrBI58aBSlvBgz3YAmNlTlUXVwF91dJpzXWK7Lgi8dw96L2nI+IfbS+5KIHKDAZzPZQUUCUoNztyWQozXPAT+bt0nP7tKVnsAccpIkfz48NBYrpSVsIYPLYTrnIdzd9U8X7Xg9q5FB7PbWCPcSEMYo1HWu2b3j2MgAKwBiWT/RiZiZr2r40Y9jaxEOptwQteOf1+KcBtW7myCm+GsZtkh7aMhdxAlh2hIZ3mZLV0ZltR6PPuzA8engEktteTf6hXm+r0NDiwCWgG46jjDk6oycRgPHed6XzvFxm1yZbTvxc6YwZjmKkuWfmUjqixKUqrfW2tvvYYV/K3dTs4IHYj9VQNsrTSgFUg7Olo+94H3L3/wd//mVcto/n1KYEpgSmBKYEpgSmBK4F0vgbPX31je9x9+dbn3B5+pSjoC5tgNbkFD5bYqeCfMoTAq3fRk6UdhBLHCDuy6Ck4nA5i9+KJkKphxQ+nZskiFsVSBTQ2ylv3Y7wa+SXgMBHEIpLEsaFy7wJkYh41nw9dzQFd6JXpAOEFq2OfOrvOAPVh2YZGnPpFZhXu2gL0xsKr8c9CxCriJgP+KOiQa2i1mydJsbk+ByuiHWuA0pCRliQO0XiW7u9IUqK7lcwHKG6tYmXaQo/qimSwQ4K/9TuAlPDgf9Rh3KQHC+F+PbWSDrcugjgAwz6E9n5kwANY4WIj+c4lX9akKDJR04GiPq6VOfYbJvFvtLInUtmRmFLKlF0YnV2danVMGZ9aApp9lB6PlvRRwHOMM5IOz111OoiICN3MNDPqWewzZ8AGK1ud6j/xykSjU5xOlyJKwGrPQm2w7gYDthzf1AoWxcRQ3vgA3jDz1NAcYnxUSFfBczVEvg/ws+wWTBZtVDYxhaWDr8fFyeoKev94D+OTU+wlb+WfrL2zMYLDjbQ/JyGZUG2BChJ2nehPb3pTrj3GZUD/u+34mJuQE6KnsSZSBZhIJgGFfK3EsK7AxcSMTOKRNU2f6Vqn3nqkeTPoAWslGrtLUUVnCS3NHopFl+fi+HXLnWtwCHqOSWu49IQDbEwz0ffrkyfLk6VN/NWYxn1NI+AnAOdi/ViEASQKxL8mzg88H7w0+9JJ2OUSFCjyv1gxgPm/w7AFLeiQkcf9ysNHXLltpqcZTv/HMykSdrBUQz8tGIqn9xp9tjWGP9ZExF1kZq17AWLzxbMDz3saM+SagjbGytzLKbCMpx4/MoA9Z06zkt+KAoOy+tHNoMSJ/9uGZRNatL4EYD2ORCqRzDCVN2WFarC5kHGsrk+USk6gdza6Nf7Wfaqn/tp/F+SjrjF1KzD/tkEwywz39mwkAH972519figSG0PlLucY86ZRAkwABYBgBa6uXTt0Be3iQaGXE0tFcOR7JFpQHs4ATW1N0FbC5N639niobiQ+ot3TeAwCwP7aHKMEh0PUq4HMLDNJ7Hedsaw63rn/VdXmNEYCy39+SzG6w7vbGBkOjEglucEqZFIH9txjBYXhtBXrWCQMwCsfgyjh+OvNqVNFpqHInVpIryrCxr046R+yFFVn44szT6W96F7ajgr8OnqbACriuwADZAjsrnemKDK6I8JuOlh8RtloVvsrgko4jLUWguzDYImjkI6Yjr/PW7iyDJWWkakbxWksycMNs0jAqNZBX73OA7UT4e9wb2R2hOxRRgsrtZBU0arkiw9P/5kkee/NWwK86vQmQM+s6xv6n3/dty2e/9wM3Wlrz4CmBKYEpgSmBKYEpgSmBd7sEvv5Hf3a5998+O8YzM+EwTbXWBUgDlSUBDY56wiYBHe1PJ5Vj7KIEV2kDJuPrCACpAsCdwYSAOoihHVTUALgmYEdYt3xW2rD0s8L8tfO2kp7BvNXraEB1xXhmCUr6NBGUN2DES7meWBnXEwdxCmDo/TCLtaegHu1zYTsa4CT2dLOMW/Wf4hKlvysUJvprBLaSJZ02szIs4XRBHsFSfhZg3Vj+U8txR9seBL5j/gI0SHeCwWyys5koEH7LuN7izwW6hYhGvQkIu0B/uS592GL/jmy5OCn9NWTbOlDx1PqNPjUmIPqOAsjF8WSGllfVYzIEC00eCdKMCbziP8ZZBaCgRuOgTdatKodiveluyphEeejJKqM1NXED0MX1iRbmtyUBguBbxVQod4LqGTPI5JHEfzaTu8XbTt85rlJqknGFGOHgOuoYttYFPpNkkZYkU4COgXNMfsgpzDe6RrlYZUN1nalED9OHLMmepZgN/COghleUR7Z90vaT4+gFfOav9oMEjLorA3tt/zk5OXbgGO9PlpPT03xP8LXFfxKD6sAgkxZ6eyWW15cqBQ6KC6M05NJB4EjIEOZm7DI1lFxcsbakl7A/GxKYJuuZpQ847lqXfG7UqyRh8HnCxJuMfeD7T548XR4/fpw/Vkp7LAGdPcS9/P/l4oWUCQLH80ZZxwZoOms5mNJW6thiQ0ZF9dfYe5LpLoxgB4bluDqGe3SA4NmrOJ6ZnmQ0VGqLsth+p7oXrXrMEiStNYo9NlYMAWFdy/aec0/7IFnA9RzPvZtWScbj0K+ZAHU+p3Ov7fE3UZwEtP2+mFAWrxWrpCz4zUpAaQCwrOv2PBqSQqC/skeIbGpbD6C7xc0kgEkgPO7bd+skqUSSXT6XeL3D8Jpdiszjf/XzkwE82hTz95cvgQkAv3wZzysMEjAAWB9sW4Ai8462QAnf0FsGlDww4vMRAF47o/VYOrQIrgs87o2zDPKe4Lk3/l1luQIAbhhZ3NCWUX3V/VwF7o7g7NY8XjU3W/OX5nFmapeHwGteNfa3utAOAdMjAHz9pITR9+latgnYmply6AIaSGCWn2b107BRAyczwfGh9rqw99WXFaW+kqXqR5fD4BmVwtrvQGLdW94X9RULIIig5XzGx1W3amPy0mce1nrqCsMNEsRQ8dn7XANQOskgDA9Ss/Z4/1DquIyfpWfHh2zKyC6HEE40/o1JEPm3OIa2ZprLch9buqxrT9dp0yUNwonjsAXaJ1v5mgunX5P3KHrOeWJQQzIqPYkjJEk/4umDu8vrH/qG5c++/4PXHME8bEpgSmBKYEpgSmBKYErgy0sCX/2RX14e/dbvkbLLkGUCTY4iDEHw9PsyGFkBdIJfjaW5kYCqCa6007x86NFxACDH0Q8XgJwFbtN+T2McTMMOAvf5STAzgubJNgp7O88qmIz7K+F7gDlFf4KB/AhYyzkaiEr/J8oZGzvLWXvG1osfA23IGGO/32LIAlil995wLOnMS3kou8x9gPA70v5OZhi8BJV9+RzxPSb6ZplaYwOvy1gWExDzU9eMnsbBYNPy0gna0zmLG8PwyMplorH6MuEXhZOzjntUoq/rQlSa4mvKJG5+9JEIwrK/c5bH1VK97LUcbDw7t7MA5SeZvJGY0PQ1/RSWJ43ukuxDKsw3BRElIhGKjeSKIFdWH892sZ74XH8aGeBAhfMaXOfKUsyr4k3Bu1xnDPzUGmms7QTUxPelfqZvFsw7B45Y0YogU4Aocbke0dDRkGGJG0qdimtxEUcQMJmS0AUmnlNuOBf/hr9rCfNamfY5Ge4G1jVuCWUrTjsTIJgtoGxw7mMsnc5XYuuaQkDg1a9/dGs5PTM28MlydgZmMHuuR76CA7/n52AJ28/5+flyasdaGemzM3/Nf5rwnUkNUj0sFMZetJpbshCl+sPW07Jy7GOuWfo/mKyQNfd2sJhdblEZATLkILBPMoaF2cQ/gpKZCM916XsEzyHAdnyeLQAyi4MJ8Mvy+Mnj5c0331zefOMNf7X17yzjbBsQpeSt/HP0E894XqwgtESrfuBe/tnKG0dvWwODAQCPpf6jf3FMqutn/gAIJlhMGWpyCZ4zdW2TASrRYY/3RAb+k72gJ2vYYcNeLZNM+eurz0U8z3xuNC4T8+V7cID69pr/BAD2GZe4HPo3xz1ZEsBA+OVz0fUnAN92EAFofQ6t7n9MfEBsDvpV/yl7R/9WcTldB5Bn7FMxoHoy85yh85FoBbS+SDhI8GB1Dqlo0TYg2aNj68cygsx+4ud+4xAMsbV052dTAm9bAlPp3rYI5wluKoHv/NC3rEpAqyOhD+nrAMAj0JlGi5QUwfNqDVQxE2rvHvbAQX5+CPjN51c8ohSceuEAcDwA1UHdut9RDuPvW/ezBwqPYPB43Na8rB++9cmoA/X8f7kM4OsCwCiH8tb+XTXfNFUOAsBx6WYEZunmlisKjRNwmN9RANjkjZ4bt9xxsfdVUgnfT4c8jB+TwYjHruZZFX8A9A+tly3pwtDclnkWt9oBgDnQUfZ07tIkG+XUHBoctX2PZVTC4WLsjpnKOWFRymZd7mxP5/e0TMfO7+r90SGDjb+WaN0H7ffQvGtaAnXNGmHpg2Y6R+ZqOI90NAimXzy8u7z+wW9Y/vwHJvj71naU+a0pgSmBKYEpgSmBKYEvFwm89xd/a3nvf/rtssOzLCsNYQV4Ca50uzPBSxcKQCq1YbusOiuMoAgYwMfwC24ZmMI+vAGIDqbligUsJRMJ2sIfYbuVAN0IcElyqYJgCCxLUF9Zj4k79CpN9HtY/cfLcsZ9WMD8+PjEAZczB4DPnHUHoJk9JNnzVxhsZcqTiNjgDUhaWNAJ5YVN3ErcEqgrZpja9QWaFJNoZAInQ5gADYGPFQPYgCHtxSzz6YOmFyXjZJIA29kM/RBLfwKyFz9jjAlUn13qjSBWoogVT4mKU6lv8P0T3MuSuMXIs2sa+NMZwMokLGA1QccEbooxmrqWADAGON5TJlZ4OyT6fSE/rXqVvi+0I329FqRRN42ourDqO6c6tYprRNm3xZOLcUvJcuqmVpBKX597TIAY7ssS2CYILHiPgnqDZKVMOEC9qkBQiQX0S3Uu0v2kMzkmumTiQwHAWDMlP+/57bqO9R7qLaxkAchD97jfJbA5zHePofBLXO34vQA26IABvF5dIFi+ZAAjX+HI/26loQ34HQFg7EtnDVxr4BbTqNPpLp/b10gm/BcwmExUYV2y4kNby85svpW9bNFDvccHgJcVo5dz2fcsxEuqFLGU82WJaU4c932NuUTsgvs+nz1jovyTJ0+Wx2+CAfzm4zeXiwCAFby0PrPeyzdA4NSZWBso+RzlonmcAcDBAgYD2AQT4Ky3C6gN0ddcA38lhsbPg0gBcDqAUu5vAT7j9uP5yHOGmrW4MR7kmeSTFfy8kp+NrT+YXTeT3csdgiA9k/K7HrPtAcF0XyOVKSCofo1DwV8D0fu+VDfS41MS2uO+uRfrkzjiGL+jDo/guLLouUYRE2xlVMI2knWcY5BkJ1bYCL3F1KLH8djS7KpYL8fruuDPmmfLj39sAsDdLp2/vQoJXDPs+yqGMq/xlSIBAsBqXI+GNnLJtktE4xnYndp0+uJvfEg0x0oBYHU+XrLg1TD3nKUBQTsEQObDrbzi8Rlfo99w1G4KAu8BdFtA1RYYNYryEAi8BcyN398DlfW4q+R3CHRUXdpSA79HOvYH9HHvvq/9uWayXQNnXoHAG4PfAoBhdFSAg+WPYUjCaYLDAeMOBisN14Rc02hS46vNA6M+AkTuGW510X4T5eTi8wg35EH594ow9RNsJHyoM2/vVUapCwNo7cbjuN/IoGkbZ3Zrc5arZ0teS/YoDvgqHdXj9B62dF+d2i2dZtAipvng7leBmVJKyE22nU0rojK4ZfJ8Fi8f3Fs+8/c/vLz5dX/lJe+88/RTAlMCUwJTAlMCUwJTAu8OCTz87d9bvvqnfmUFNEboEkBS+CW0TRmQbJZy2LHFiEnrvgmi2JLwDewfgV8HTp1NJ+xeZQXJmRhcV7Cr26pRZSjO6Ta9nndIWITrAF9FS06mLZzlPDtI5zZrlspkSVMkuCoD2EquGgvYgBq/TgRjk1GbfY+DBcWgbxjOTNol/Qi+YgfombwKVhdnpwxmvX/eV2uVIn5Gg4MlabXGDaCcfozb+fY/6YdMgIzgXM3ZBlNTSV6KnXH4cr8N4BQ/WX3NZJOpbyj6Y+NVXeS8j34s5hchfXzHyrYayFM/hSdVCeiUdQqaYE2UkmZp2MS3uiMOXe5+DcG5XId6P67gAHPpkyGaMLJ/a+YLmyiGO86g+kM9EpZsnEJ94ohcVClsLLisxrUVQyjwl4y2ARgRgBv7kcqoQN+o9RpeewcjD+7Cu0n2ZL4rAMz9A/ta9mGNRJMdNVO6YM3nkPTdQLeYZJ1rmTFhueLUt46tygASLewV4yo2vX0Gtm8koZxF6efT0+XYS0GfZNIGElcQm/G+5ZaU4z/sQ1tJ5blvDAntDsZGEo+tE/bLtvVSexb2WYBaMWYDgK1cNUtcG7B9y/oTLwB3MzlAAN7Yd8ckgkwAF8SeTFRlDRc4p9UkqtxwJqxE329l/V9eXHg/Wi/1bEzeYPNiX0BZ5wRhY6/PPsHcO/gdAY21BLTvN2SgM0YdgG3tSxG7Fjg2mcbJTpaYWlYpsCoAlU6QEa8BAdaELteNLO8vgRhZR3pGkzmO2gZ//U98DkYFh7w8NjmofktoQkloVutwADhYsltrHSSXOOsY5NMvCPM5n/k79sIm+IttQfQ0Pshr524sIG48ZY8kam8DJsmE+hvrOdm/fB7tYBP9tiKSSZk9e7b8iwkAH3wszD++HAlMAPjlyHWe9YAErgSABXCDzTpkNe2Av/oQ2HIsGxg6Guo0oN8iy5Nj3ARkygtc0RmvAi/T0BQREJhbiXgnU/e6IPBVSqvOPOdl/Gw8x9sFgA+N6bqyu+59bR1XDlV3da46554cdj9vjhVLFR++yujA6dHc2EeAcwRAtf+tM4DDsC9TqQxVBmGG/IUEUf07ksEbyHnLoOa6HPVCWb4jsLuVCNLsxvEpNuwPuYaYLT8CvOIw+bHiJFMOmnGfn4VTnrKOC5WjWExgnQfKeWtv0892wd2dRAQGQ/o9bDHDY5ab3MooXc3NtfbGmhGIl73I+GW8GvP3j//JDy4XD+/ddAnN46cEpgSmBKYEpgSmBKYEvqwlcOe/fWZ537/4WJnFZtOGXVW+LeKxnYGyBmUIPioIqVahxzSzVG8ERZ3BVSBDAljC1B0noPuCWq4RPjwB2AQhFQAOUHn09Qu0ExBATUoJEud3G/hbzEOyj1kCegUAS9lRBx+lt6XDdgLiwEYm+w5gmfOeGii6raKYxkosps2fAIww+Xye4ABlzLwSSQsA9evGHIZ135JbEaguJvAoV/Vz/L32qY0/jn5OlrvOhISeJKr3RSC4B9K7fAgAE2QlmL7t5xIExjmyslXMW4g4LnA09JLmOLNkU8ZlCh7pY9vU7QASGggsPqHpxMiMb2dV/8uHpH2A1/EGtESKPrZDYnqTWahL7QQF+rpcctwsXSrlTANUz/LPyXBlbACy898yVla+I+6vSvr6+wRhpEJUxhq4rdUYAyKXWJlWzhoYwOkLR5Fh9mSNPtcE1GXGG7s25+O6cb+IsbGkMddKyoSlmJ1YDnYgmYixZSSoakxg9iJ3cPf4GCCvv6JUvQGuBhhb1QLfr04AFtvvBIFXYHDEYQj8kslrOvz4yZPFmLP+44xZsF9ZAh9YJsB0G7ddy4Fqlqc+PQWwHaCyvfrxvGbcv+kPq8pRV5BYYz2CkUiBHXQAIlkCL0HR2vfxDCpg2McdwG32+uXv/voMTN6LYvQ+cyZw3LODvXbM5WLgMZNIVB6XLD+eMaJbvnoQC4tboRJkYkoAoiROWC97lplOoJRrJh/rmTPx3Bb6WNWuFkVG6Hx+I9HA58TZyfr8D9mG8hcQXDJXMJg6nL1545nCBa9JKBmbCrlQpv4aSVu1UUQSybgPDNtEjnwEfhmv20kY688HPv0qzyb1U8rL89lEPUTCW1SaSJCbWwXBau6cqKrSEjskxq8Avcb9xmSvbHPgAPAnJxbXH7nzt1cggal0r0DI8xJdAgoA10YsWbwCcCgAx7OMDoFusvzbTQBgPDU7yMxrjQ7pVZ/DFlghUkjsUpRr87h9TYER1c+wGtsOALwlt/Gz6+oo5cp5GwHFrfvn/Ix/G+W0J+urgN69v++db7zXQ8e9XQB4HNuhe4HtW2WFD+neCNKtrhM3OQLAo/7SScFxwgAObaWTnxn4g/AqIXAob6ylfcKY1zW50olYMgrsZtBJymdJiKHcbwlWHJILAVLVYV0HundwT6DdrU7O5toZ1qYkSpZz1AI7XZDX1f29hIs2/+I84D7qWpoYgPWoCTbab2lrH9uvyIAABBw7jrHmAte3nr9/MsHf626187gpgSmBKYEpgSmBKYGvQAk4CPzjH2t3ruBvgqqt9Gda+HiTPmGVaxytQTBIEaRm8Bf2rjAkJSly119Su5M2v/QFTlaxl2qN0PPI6JFgr9rgmZS5ERvQv+W9NRZwAVwImqMHsDHt7NXAlCwBm+Nhj0ZjBqP3cJV7JANqZCWCAey+ktvdPaYAHJc2crGfcSjs5gTJg9Xl9+OlQw2kR8S8ymgXAJxM2+jPnIzw1A0yEQFKOcAtsg9VWYFjFfKuID6PxZgt4F/MY95LauEwvwXi7MVcPL29Sh1HH2T4KhpX6XB01qZK8KAfmwy1AH8IY7a4DMG60Hu9h637qXVUbDH4tcU6w3QLm/HgPtZRd4LHyRwPnXYZC0mig/mQXmhZESpHpm4CdsXORdlnln8OBnCDYQOidl93AEUUDA4dJw/S522LPc8qYwOw48pO9rowvTH/AgDn9yhUrkdLXJFKxaPMB/ZifVsOlApo+BRrEEBn7CcSq0l5pNr1tU/wN79LVq8zOMm65Rq95WWiUUIaP1aqHiDsefwAiMUPGcFYmal/+XcweW1/f/PNN5Y33nxzeeNN9M1laWSy5209YKyYMwOd79y5s9y5c3u5c/uOl642QPrk1nEwg6OywqA7pkfH0VbMEyGsB68xjn39XUZ56GASB9uS48Yzi8z9YF/qXhWJOqXcoe8G6ArYe2HvjRXs4O4F3hsAHOCwv8bxeayxhNu+xvLH9Tx0AJjPzACCWxnoSEi5fF5g86X2GXaAtLQu9yK/L+zzRZTmWs7HebzBeJxp7okCeOWao84yZqzxYwLBhItXiT0D0M716KsgDsaaLpsiGdcxv3J7APlZxj8Z7ezjHc/EjBFyrW0Tbvy5JRUM+Vzo8cSSVa4FSVDAvsqqDBgb1hF01hnwfMgpEzi3h2hJ2Pb6NZSW9xxsfY1/amsEe/9jPzsB4IOPxvnHlyKBCQC/FLHOkx6SwHUAYDoSIyxrm+gI+BKcYa+LEejx7+BJkcNqit8cNZbVEfN+dOSuyBZcOSoJbsn1VyDxYZ25EgDmg5kPro3T6bj23l+luS8KAN4CQrcCC4cAUz78D435KhB4y1HX85XT3nC0q8S0mQRwaMoxfUfer6Nfv/er0PGmbGiIDaOCHT8As8Ox41ryUbQxMNMRbqXLc6hg1a4B/z28L2EBDIGA/h1ZjeIDq8GUwKffowQIeM/MKJbXPd3ZAlHrWN5AgZ0pR87R8NTse0kYn2Ioq8OIxFqa4Apn98nrl4BTp3Nfel0s412lxBcbg0DXDg1igrcF3NKh7iX2tq6j4K/qCM/1hQ99/fLZH/7wletmHjAlMCUwJTAlMCUwJTAl8JUuAQOBv1ZA4ALQYI8TtHFWrdr2EUQPa1Rc3zFLOMBAB38BesKWS4+kpmCwI8e5SWtWKuy4De/mZwVaGXDFxwSdo2yknHT03boPEMDaloIweqvgt/gFXtbUmHSnYNVZidO0remnsF9jAIZuLwdDKMHVAKMIlONeBbhIjBOSGf0ZVspRn7qC0QB3/HsE5mNMOdcB7iaYy9Kbg9+3FS/hNRO8zSlHUD9GHMTj8lMEG8p+lgSCt3ztvDcphUwgW4/fBne7z40phF4qgBJuWWY71HEFbSgAnCVKyaalrhPUsEToDWc9157MJdRP5aPlfoFC1rz3Y7vqjpTrIdnWS8/y9oe+3TEeJB6QhS5z2C4kY3WWfy8hjGoCBszF50PJZ5TyhS/J10wSiEkBGMpkhdiB6PcKOM54Xcon+lhDFcksJYO2M3wTAM9EE5ZuJTeXo5B4XuiPxgLTzxbdKv839EzkylgAgfJSk0fRINMAACAASURBVEoCWMUtdMvNuEBNSgGusecG89YTVHyfAgPXegb7z9lt/x3sT4J/2P9HABilqMEoNqDpi2+8sXzhi19cvvjGF5c33ngjWa9kv/pcUs+OFi9Vfe/evfy5e+fucmrg9HEA1MZWjn2IOqPgrwNqBogasCo/Fgfxn1t4rViVLD0pu+vzTf2IZwYrX/D6JncDdcHoRdlnlrt2gDfYwAR+nf1r4LD+sCx2zLmtKa30YDrrfYPjWQnGa4DElW21XEoJaS9FHc+RZB9nYktVMsgELAeLOyGKO4fqqz/7nTEeenCsDGDGe0Iv+7TG+s7dNJXR9/6gNtdzKR4OuZ3KmhQGMO/ZAH7sCdwLiw2fSQsR0MI1CALXe30mtuqAAbx74pH1u2cyRjLR6+nFtZnVDGK/yzhmMJVt3TiA7uB0MYFlOqUSi67bio8Rc9CtNsu3e0n1W6m/YJjT3sL7H/vorw9Rxa90y3fe/6uQwFS6VyHleY0mge/44DeLryggiACrikGNjqWWY9VMpMwCivQ/dT7rCVcMS80gK6dCx1PD3nJuDk2rOjRpGoqReVOV8K8OLEM6leUAxQP9wKq+DvA73mu7F3HueQ+HAbXK3M352bj5Q/K9CgTectYGL7Hlv3Z/aDvTbHVvmb1tfxnguZW8pdRROpc84853Q+0YdqFujhDhmHugTnG758yiDflLmZ5Wznjjc94hTSk30MLpSwchbkdVus0TvhR+IN6koRfGoV+nnaBkNDqVXMsJNIrbncGbMAJx3nKmdL63dLUMfJ1b3YFqxmt+1jGCLP0Sp6GjCedGsobznuMa/VJiYdKpHcalxzenVnHenjhg8ndgn8eHI26/59oLp6fGLUj/4Iw1LeY5xFGu/XZZvvChb1j+bIK/N93y5/FTAlMCUwJTAlMCUwJfwRI4ef2Ly9f82M8u9jqmoTZAYjMRdMu4LKDAYRwrZSngrwVWy/8pS4+4QFqjI0iW7MuG0OFUjCEnsy8+hvGePVLrYP6dUGSdc9dcpl0txqkz2iKSS7vWgrxk1lnPTSu1muBesp/69TXptGzbYEmKHMLliVsu9lr5P2TMFgNJ/SL4yABzjJHk8xPAL4DTCqb7MdGfmWU3/ZgxKC5JwPRDyPpO8HZjfY0+V2iNJAArs7UAh5W/leBvgPZDDKHmZ8gsDoYlNYCAOc6faESqV/t4+DsC7sF0J/srvkAWcMaSAgjWoEFqYd5mMPOC7cqxMcZBgJC6TaAjkevRgYo1Qp97ZLX79cORTPBTkg0SdHQGeqypmIhcL3LN9EkFAE7Ql2WMRykTRCLQm+tdfc3eY9SczrysAH29h+gAAmn6iVYikPd2ayzDSz1tFQuG+EDtGRqb2XqoaEI1ZiMZg5wCZU/HvOAe17HM9K1TXdvEF9PQz1NIsffddaD1xF8NCLZqBcYEZt/yYgADuBqT6v3vAhDaHmEAsLF/33gDLGAmRhhb1VmJqWeQzenZ6XL/wYPl/v37y4P795e79+4B/JUfB2CldLgDu4DwAe569QKrpEAG8LMAfrHHAQiWMtIpotpfkE+APu0+3wH++T0Gg9PWDEta+1oXEBalosH+9TLQ/H0AgP3vwgB2UHZgIxPQRY9hljyuJ5ctDwNDnRUrLGA7V5VIVsXBDQMA5quQHGI9u4bJYsI2VaAl+zzX6meiRsWO014IHfZHTFbukOeVyrrCRpFkE4xZKT9t95V92J9dYmeV546WVyZwz3nM5x/nlkkzWWVA7ij+RgYtriHXkvQlj3lxLws2ule/iOQULFlsai0Rxs7peskyz7EPFBBRSQESc8yErtgKCCb72owe3JVkRxAY+vyjH/21vjFsbU3zsymBFyyBqXQvWKDzdFdLgADwHui35eBtgZJbTLURLDwEZrLpQncsOgNYAberQODx2p4VlOLQ9yWjrcyhHbN0EwCuY8VRHoxRPox57FWA6tZ9boHAPN91wNtD4C+ewzF+Efh1wOp41l6tdMMRCRrK57v6KKXNMtlP5hXyTemG8eOfyvut3+uz/q58iTQDEyscgUndwiuQYvfCgAfPnQZZOAvZi1ZKuZRbLaWoQ5/alduTY2PF8iMaryOInMoTbzaCN6N+wdGTDOdwQHMur8H+VV2TVdiB6EFX9FaPqJ/qTOt1BXzG5DOhtmcLukk5ovnjdXdAbD1sBLopC9VvdU5DI9NozvUjgQyC8j25QJwxUXWeL4H5DK5Acz///R9cXv+BD914fc4vTAlMCUwJTAlMCUwJTAl8pUvAwN/3fuSXljt/+JnmXwAzqNKtFf8UAzzxmXiTTDEPBydDEX0KaeexiA+5PNJreLBxaQo321PBowGYlnh2TGskJ7ZJ7sDveO6VDZwJlriwuh/lmgXIYP0Sg8HGvpsAgMFCBohKcLc8MwIDBJyUbVcOYIGYCqAmQEfmj5SgzPMRWBuqNhH4xRgVAAbo4z6RBM99xA30lTK/8TlLN5OJtBdz0XETn/Jzh08I/2GdbNpj98UCr7kfKhJJgiz9Jkg+9FNKiWPuy1OlLlBj8Nq8Nil5HUzsVKA4DshItEEqVh6B+wbu5fmV3Yv3BPAJclRyQ1XD6nsZPSgZsrBaEwiW+IK3CFW2+cA8dxjP/h/f0bnVnA3MI/cOJijHOm/ljUviqA6m65WBCZE6S/q2uEifFYDtkZwx6BArG/Cq5Y9WyXX72woA5r6GBZBYu12ZMtCYSOmN6G+LawQ6Jro+al4mfVONKHMR+n7cZDWwVFtn9lrv32Dvej9g6wMcPYLtdzIM/TXBqiojnf1ho6ew6YyVf37zsYG/9voYOfoZR4kVFCXgTH+Mafzw4YPlwYOHy4OHD5wJTPDX91AbXwOAMacWJzE+KvUlsowi0cYA4AB/ybiMnslkn2dieoCxvg4E/LX9iwkwOFeU7dVE9QSNWdkiAFsDbR28NVA4+v86EIz3rVx8ME2rLzBAXH73Is7VykYb0Ju9fgH0EZjm577VM+blSwrMYrKAWxKWbBgtrLaR6JP7RewJUPxar1UxJNa9rxkXVCU6JDvV9qxntVNGYozJXftVW4ICwPXqo2yXbQDo0KbCn1s5n8GiHgHgFhOuhBtNBKjnHPYtCLVWvP0GhjiYvfaKf33f4rOGW/sI3mYlB33WBfjMZ3/aKHHqMUHD1hn1KO89zvfPf+ZX287TnxHztymBlyOBqXQvR67zrAckYADwVeAHNmIpR8RsQ2E2bjEZM7NQ8/H0O3FePAP6Q689GCSJ+Qqcpt3pGlwVV0kf+IN8rpKHf3WDAVynEYd5h++6BVDrMLZAWP79KtAY4gwjf8gMV/B3D/CmozmqzSEQeMtp3VO7dqxMaH6+M8k0kFc+blxIQbL+Phy7Yc5XjF06SSsvQeazvGbac3WbuoNrEGDjftxgZl8Ydxik5y/BxrCAMhk166AM3INQyHSRCCBSLnk/Wbs4xh73FfeEmEaB1VsOGm/WDShmAFqwZkwc2AGAr1pbxQAuYa70PYIvKgXxyVcBFxiUMk0i3zF8gr1Iv8DeKsJeGNkWERxJJzr3ysriZPIAdyCaxwxu8buVZBD7YZTuSbk0p4rGtWRKR0+xMpKxF3z++z8wwd9pCUwJTAlMCUwJTAlMCUwJvE0JfNWPftRB4Bb4zHKp6g0WqAHgkImTZmujxC1sXFiHGXhOpiQAFgLCCJ7Wz5h4CBtWWZEKGEffWQHxEsxUdm4Eb9WuzrEfSJis3rxg7GQglsASE3HDKGcAm0FsMqe0xGgyqyJwDFYX2F4M4gacXHJkQDjuicwm+LYAlyHPAiQQe2ccQv0FehBghYWz4zgK2FQF+ozXsTklAKl6gjkH0Jc9CN2nsnqjI7dckwEwdgK/1cZmR5npe3ane+27htPTwWrcN91me02fj70fR98nxZN1o3qPTcb6I6azHTeosqZZmlh0upi7Henr8xllzgWMYzNP6nv3ycTfTIdRykbr9UPUBQCNidBg/tKDU8a6fycEWnLVXsWR7BCxCLA3K3mZX2drqHyN8WFo2gc5khRShQuQQSn4mGPffrQi397myPFUuWrqPNpiR5JK+tjwTYuLvL/pthiCOOE1M6ot9b759lLqFlfqf+VH7dudNL36WoG7AW4GiMUYzlaCh5eGJxjq7F8wgFkq2iImjx8/duD38ZPHy+PHTzBULOhkMTwnALw8X87Oz5dHjx4uDx89Wh4+fLjcf3DfQV8HpK2Sgp2fbF87FXXH5tkmyZi6ERvS8uG3jq18cfRdPa7+5Mnm9LXqdZAH5m+0CnAGsILIsR9K4k5GjxPrk7K7CgIL+OvAru3zxgSO0s34LBjEz6rEtDFeva9wlHfm8bW3VksFf24kAMi1Sz1BjCz7CgcTeNRa11U/VGO9FSPCciwwF9uwJNpE/FhZ0+wHTznb8bAFgtkcMUUkbPD5cQvtE9ij+vTEAWD0WUapbfvnz1fpQy13G+ZCgPoso60AMGpgC+FDbJiMAT5vzzkUzIjm3wFq+zikvLO9bys0Apgt0cn0WEqn23daApddPyuLSMIXkylC7uzNbTLgOWA/QL66s/zzn/4V3TT2N6z5lymBFyiBqXQvUJjzVNeTAAFgBWa2gD5+pseNIOPoiB4CKvuxPXuT7s8IFqUvcwBt3Lqmfhaw6A4sG+bzVWzAeJYfXrCjabCej0PyUQB4T87+8NwAo8YrHZpPHjsCzgoCbwYYhmuXM3Q9vRuvu/e7no1GFB0O/u3Q/e2B1lcB8Ft3sdbHfUXMAEYYGFtz4saIGGarYzDB7hfkeIUhnMdLo2CMkesJGYMZHBFnaFzHzejaAW9VZmk8RdCCjl+eRzLfqad7SQ19LlgWCqtrpXsB/tK4HmWgzhhLMW3NZZy9uYfj/O7p1SGd0vGOhmoa3VKKi+MdZeRbzJDEgXOv98pRRuPe8TkDf7//gzdbmPPoKYEpgSmBKYEpgSmBKYEpgU0JfNWPfXS5+0d/WmUzCUCQl9mYM+yzG+zWAPIW9gz2EsLor5hlcuP9pb8iYOlB1FvRK8/eb/gJ6r/Ze/c1WHrxFnpQAgQFiOoJza01Cu3v8nG2fFIVituyBKe91CL7owYYdiARVv0gjo3jAwPPQA682ucXDgLEzzMw0JAkKa/CvKU89L71/lVeBOg3fdIAuUhs0nKvCV4T4E8WqvR2FeA3pg1gRIASGowe5c3x+nymX0i21Zav5F7EiCbvruQtIAvJx5VgWuw76GI4adEnFt4mQWJWiIIvg0PxCt16LkkP46AAclRyxEr3tFJWVHer+YReA5RiCe9bmXiB+a1BNX+OA2ESr8xl85llwH7dgILSDx77T8dtczWtYmWxb2jpZ/X7odUhbr5S/MnuxHyHdDNuwF7Cfk2yOAWU2YvbtbiZrF093t43ADjue+WTpry2q+9VokiUoD4QoTuSeEdmMqQqahna0jXuC7EiXJoZswpMnBjd1gLZikMoqDf+HSWfUW6W5Z8VBLbIzJMnT5bH8fPk6ZM8nt8BwGjrBAM0APi1115bHr32aHn02mvLgwcPsCc6+AuGsrNKE/wF+9eb2PInqtGRVOCYs33XQLaTAKqzvzp7P0s8ib1/9fUZWcS4Vzyf5DVKI/v+InEh34vZ7oBMXgNxvWcwGMBeBrqxfAvYfBpgsQO/2WO4ngl8PmBN4h6KtCB7bhIKiqnOChy2xXGfQ64EV1cleDDRo/aHdf/c/JsAwSaPlFXIiMlJ/hyQZ0KW0x6eKSZnL0d+hrLk1qPaS0BLOW0bM1jr+PF+9kMwXefBWxggmyOZwVmRw2VZ9ssYN2RiGp4lHQR3XQu9oN5SptQLfSa7XULwWsavz0E/hskrfJ4cVaIS9ya1L2hDqEztnHz+/ch//OWJxe1aCfMPL0sCU+lelmTneXcl8J0f+hZnAF8X/BgdSzwTt8GaDuz0IYxACYGNeqXD0EG259V44cpZ3bq+5D/CCLwC7N00BsOKfLsAcPka6zNtOduHgKdDwrjqe82xkYCFfr53Dr0ufLvrb2Oj7K+ai5sAwFt6qZ+N73UuDo3jqjGmPMRxhIc0sErD+MvyLcxsc92q3GHNyU3JwmrCpfxF1wjXcpVP72Bn13k14HBpyY2Vnhp1rTCAw5FMZ18YB3SCNaBAuahe7+tU6RCdhqxAQMc9xyn3HnJhjxNef29t5FUYnPADN+Yq5Fx9jZiR3XVdrwfHGCduMpW5Cru1l7jTEoEx8L29EueFYmkmN+VvevS57/uAs3/nvymBKYEpgSmBKYEpgSmBKYEXJwGAwJ+VVEsYjGUddhDV7bYAEtNmDBDY7UUn3MB+JxMpmU0O/gUAHK9bAFYCKmGD+nek9GPZ/QTyDDgSoJJMXQVbyOLNKjQ0UOmKgAUGAINVjYaSw2FjJ9hiPf+CLUdZAACvHpN+Pr/XCF4vYAATHDAfhACPvw5JsrTFR/CXMuDnYay36kij30Lg1wPG2rM1gMY9v93ugUHxBFSDsAQAONjIWl0tLu5WPhm34VfSdwAwGADtmCwsYMNV2r4VwynfK0rJZmC92HQ8bwfY6Hty7sVDTf9GALh0u2JdMKZE/9ORhGDb8ZVgv/io1VsYuuPjFzCLay4B/vDJ6R/XvZQ+q3+cfpUIMzw8qkXy3BNczDlUWVBf60TQJcqZKdtVCnoF/nLpSSW6Wqq4eoJ8kiwQyHcAQAlHZ9hGffbaVwrQcoA5ynPneo29yoGZOmUlBRAkDt+6R/RwIyWv0p1dnS2iX/nWmSy9rtRFv52zWteS+vSZsLN91VUsMeIQWnJd1xB0L/ZB29+iRytf7XsGYD65uFiePn26PDWmpuq7TZ7XbY6bvXW0nJ+fJfuXDGAD0k6CSJDv/TOUrb5l6+US/X6XS4CKddrQOd+r5SdJyIzrZspGlJHmfoR1Zvsne/8S0EQf4ap+0Pq6RpJQAcB1nufBBgYgKXs8Wb/G9I3EH2O32jMAAHC9ei9gZwyjxzATbBJc1JLQklhFEDTLmTvIHe0XdI9ilYNY7YjCMNZT2lzxSvmbxIRcPtI32WSIZ1H0gA42LhjAwVTNPav2fGP/HhsDOJjAVRYbMrB/TKBiKfIE4uP5Uf2ajXEdzG5PLKkYFsDpAO1ZjloqZjCBjHYGrKB8groqpx0S9z0+u2DzRGUPB4CfgzlPfb51nLYBWdy6bkyPfQZYjYBVDcOGQIIaWMSsIOJrQxITfnSWgL7KXJh/fwkSuD5y8hIuPk/5lSkBA4CxYa7NstEpyK1cwa0Nph+Puw4AXFJX4KqPBWOTR8mWBaksyZ2pTMPv+kmxm2ci5vaiAODxInRYRwDpEAh7E1mvASWZhR0AeG9OfaxyA1tTszW2m4K/XffWQOXW+PbkdUiOWxO+tTbGz1ZrhVnGkXkIY6hAWzOSNKtds8cJqmIsB5R1AH8z447fi6/jPHFtgp2y3kcnl8bQ5pwHyApneOi7lGVXqgyUgqI6h+O5t/W3oOvMK4ighmZwR/wjbnPdY2vzujnRdo218V56UE6QAq0i0TqTBCM276ftsVpqu5z/BubLBqPnI/C7p4M2oKcP7yxf+OD7l89/3wR/dx4H8+MpgSmBKYEpgSmBKYEpgbclgff+1C8t937799TSzmLHzNc0gIbArJvmDlwSGARgwJy+DDw/R59DD2hH4JrBdr6u/FD6cLiIj4lliBmIX9v8LCtM1hdzedX+raTSXj43RJdtbQr8aELNfqnlv6HlTPlFPuQoP8mS1wU4AcQG9sIeftXvle1URtubx/M7K1BvTIDfSQoncC9oX7KGtNoQz998HGEjw78K+YZMlJkmNZP9FDl+AYHpDxEALvBQqkUlSLXNdsU4erLtuAgKtMaxKbtgevbjuyaOsYBw3eSe5N6GmBKC+soAhiQIqiTbO0pwcz3p3BKU5j3QZ1zNT3lw7iaP6ynPaXpJX1G/4yxNkYS62mTdEixqa5PfYTKBz0gBwYn/FSCMI/DPPw0AuAEtKeEgx8WXKlwAyCqgkr5ER9a0+vSxKRFEAbhucGKwKyNxBYMrJi6JFgTQC0jv6z5meMVYD+88Ex0oA4KvWJehba3/OHcWTirvmAkFPBP3OKymnJUhGb7+wGSEA0xyWe+ZhOBVEVgZYckqBlbNwPrXJpOUFzL5HmMvNeD4/Pzcyz4b89deswfwrRP0UT8+Xk5PTpazk9N4PXGZGQBsZZSfX1w6E1jXtOFlrrt661mBGiXCmejCxHr/TgC/npgS51Tmr6+9SHRKKbNtQSRluB7Es833fM8eiIck9wMBAwnqeo9bA3cDIC4AGOzfbA0wfBfJVAUu5nOVlST8FefO53Cssaa7Ut59NWe6PwwbYIvnxt/wXI5EAaue4GOue9O9x54RIIfkBuAT50A/2b1eIQMJOrxXm0RlZONZFQlhMRcOlLOH8uUl9hXOfewnAKcxtupHnFH1AfCP5JVYeqVztb+xfYGCwPmMpl54mwVh0gcAzMQ4B2+BLMOWUgCYQHDYGBmL9OdYyEjuxf5u4PC/+NlfOxzaHx+S8/cpgRcggal0L0CI8xQ3k8Df+PZvPdgDeAS29sCiLbD4JqCkMoDdENxwwvDRW18mdEDCzMBjbcfZOzh2WKpXjGS7BPQh0GacuREAhl19tcM2nme8l717G6+3J5u0P2QsZZTcfH6ue53SvX0A+JCMriu7bd3byToQYW+BnVmiSMpomeZ4Cbcw2gkEs8RbGm4sN6ZGcRMvxsQAE4YyWp3NWsw/qxM8vj+oP+Lcqr50A3kNADN4oM6V7hl8Py5HBjggvihhhYXbSdXhLLeS2dkHbH+dl8iKqbDeQaXHbpvHONKNZXUir1qn0gtGjOzUz/LU1yWwxSFnQKSWIYzrpw/vBvj7bTd7GMyjpwSmBKYEpgSmBKYEpgSmBG4kgfd85BPLvd/63bSx14w+Gu9q/6HULUECt+YTKEYM3Rk9BIGTbYVgpQWQ858Gh8NGLusftqECwKPPDc4Wbd1eVaYLYvAxiOMk660YwOqbFCZQ5TgxzCGRlOydKH9dlXcKpajkU/g8BImTDSSy0PNr2Udem69Xeq6aPBtBBA8aJ7s3ACZleQ2MZLfxq8Vnlsmsssnl26jMRxn1sT7PeWW5X/o1DRyLE275wesEUxyswLI7mjL1+XZ0jRWd1igJ5ZflkaHfZD8n89s+JCPe2asBMmKqHSirYD4SKNhvkmC5OofUaTKAy9+1o4WpH8qasmXCQtNPWW65uMa1kqiHuJfV9zsB0EwSX8s6VuIAwjDmFL6m4nYtHsW4QJ8YMITHv+kxKBXfeoUKK5HzA9Yi1rgnrnMNs2+okEI4Nzq3XlKXG4MKu6Q1vCuZq6/L/Ys6zmQSHNNbSWUFsdxfSVzgntf7sI9rb/UgSJ2o5IpSh9wQ6zaZHB57hf3BE3qeR2IP+9ImM/G5g7/Ofjyx3sHHy9nt8+X+vXvLvfv3HPy9e++uM31Pjk/i53g5PzvLn9tn595S+NnFZfxcJFhb4BvWEwr7RmlfJgcEpdzkyZK9Xi6aLQS8P68BwJfCAEaVBt8qWMUhElca29XaAzh4jEQe9BiWRCVPLADTGNUgCrDTMvTZBkBAXLJl+Yo+wh00BpgMsNV75ZKJHWziAWWtfYrJSSz5HokdnPu24liJQpQHe0/Fo1rVjaMjANjZ2sCY23w2VlWQYhvjHattoFJGJEiRnBE7HNcq1m3/sfnEdaPf8iUYsZk05gsq5snBafyQnM6kGVYxoI3BZ5G/shKDL/2KWzYbKRKMlAFs8kL1DIzZ9hMwf1E1w0Fxu8dIrLDX5KtXLkFssDURxf7Fffn9hvx+4uc+eaUpsNoP5gdTAm9TAlPp3qYA59dvLgEDgK/6loIbmaHDUkQCfFwFsI3X6UBkMYDzYboCZ7lErr9UFMyDocrsvQ6V8bgtIHs17rCjD49iDQBfF+gc71+/dx0w96pjtgDgJidxYPcM4dU5BiawP5Q1OLGjZDeRiRpPN5HJnl5eNb6bAMF0SDdBYJEFr2nGhmVswnhHbw7LPNRAT/bhYIY60xLTjSOLtJufq/ti4oQEMEbw1lV6oxQ8rKv8zyrroZ1HzzHsCwXw1nYzAsCV3a0JvT0j+lBSRHP8pHfVlm6v1HEIGB3eq1QM5Yyrzo/3trp/Gq4sz6XAck9YXoHAGsDIxOeYowsDfz9kzN8J/l71XJt/nxKYEpgSmBKYEpgSmBJ4ERJ47Sd/cbnzm7+bZrMDhGSDJdhUoJP7C1qm1lHS8nPRgxB+AX0DnpPsIbLf1DYefVMmUo7AIe6ZAVkBsnYre4X9vnJ+A2AmWydKnsImLjaQxw+0H+PAysr+x84OI8OuRpjDbdfvPXZZz3YETccS0HvzfdCvD+AXoFOwkwZ2L30pnj8ByvSJ4FPRrWJMYtf/Ur9qKBENTA89gStgj3Mn0LARqxl9FRvjlk/oehP/wUtJB98p/SlfJMpwEyHYyEmmL5/MZ2XrRXltBYGbh5v9Gm8V84vxB2HYjvNY+kCQvfReceoEjDeTEzr33SFkZXsy6VjK+Tq8lkAO+2dKHCp9QfjZFFsrC52wRgd/4xuNzYsj0tlP0LxYffh7Oy7WpDMFo0+ovTrgEkAZ2ZpVjhWgDPWdJbiRkBGVDZyRZ6BNB/Gk5vQQU9D6znIftZhi3bCfcZVOd2WU8u/qmaf/7adkFYHS06rEgPKw479VDEGBvB0SyeokohvAoY98q2evX+zxtteDiWqs3+PTE/wYs/f83EHfu3fvLHfu3l3u3Lnt8aNTAsAnJ8ud89v++Z3bt5e7t2/7nnD51ADgi+XyqQHABtxhryAI7CA0Y0/Pjf2qvFbsLV5i2OJV8Zo64axRBYABEJuuAcgEqGi6A+CRbNSoJiBMYhsX+ryjn7GDmVEaf4w7616uIDA/51p3kLAxfKtHMD838Nd6MVsfZuvLbKW5KwED+svnEu67+lTH42CzAgB0Lp6pkf3EPRls3jVxlQXusgAAIABJREFUoJeyDgA4lgG/Oz5Dc0/OzbpidvXsRcKYzz1LhktfXUsScBDYXi9CR4ykEmCxndqB38uLDgAPDF8HfyNlx+yaY0kUcXYu+luAwJG97KtqnycEBQOac1mVIAoAvlQA2O8pmPLZigE7IFtGUqfxWmWmWV7bRExw/F9//DeuDzC8CKNxnmNK4G1RG6f4pgTeogT+5nd8W/gQ2zjw2uBnxlb1DS4DGOYonT4M6bp7Ka8v4wjnovKF0gq89t2OhluBwDjFlrGn4M3WhfyO3gID+BDYmcaqimvM6N4YzB6IufX5+Jk6fXrqLZBtlNXq/OEYqhZdBbDuyV/Houegs6kZdNC1bR27SgZ736NTzXGMv2/qhAYBhvH0WAWCPzTCAAIfu8HbMv3NUIrMydazyG+4ysAgiCArJKIKDC6kZZrLqzIQUUJJyrqlvvWy021nGESdukJnWdbU6BhjvmPx5LxJqSgpkcdrhgndd5FhXYzrNexu2XuGnlTjBOo+I+Pb3mTaAsW4crAR2JNeXCoD1XfKTTO9K2tZSsRpJjMvLUEgD0DEQC8e3lv+7O//reXx+/7ytffHeeCUwDsmgXCCIxQm1oIEga6RRPSOjX9e+GYSkPluEfDrmog3u9o8ekpgSmBK4JVL4LV/94vL7d/8nV4SMUFgN9jTZqN9CFYorF38i8BzlDp28DfKV/p32F8xaJma2AyDlGBuXa2dWYGSZKSy1Cx9+GDFRTLl2PIlIthlm0sgtlixcb9xcWeaRfA3+956QD36HgrwS5BQHxtpnjd2VQWQyQAuH7GzixG8NxBurRbjYyh9KD00I/4xSwP4pzZ+fi0ZsVJJKC4GXAD+3B4AjKFK+eOxB7P5k+FPkXVlp0e+cMRpoqRnlckufSNIwLErcE6GVgLWmswsXtkozgIl1g/3ulcG6Tu7D75RNiJFGduQAdnx5VdVmeirFnpLCBhLWHM+eE/U1+wlWcAt16ePKdZtJnlE71OiuBh76GDqXlWb0liGJjCr35ufyw0yXjTuGDhEY2jxfiDd2qhqZir2Zgy67ON6DMCFZX7JqBwZhMXEFWajD6wqCiiApjGDAoIbF7sxunFLMUYmUcRdYi0reaQnseT5uacKKxASqOSRTDigBPfib7KmdmN6jCnIVPia4D4vALCN0UBgMlI9DmS9eg18C/DXAdiz0+X27fPlnD/n50UguAUW8J3b5w7+3r5tIPC5A3AoAf0MJaCfP0fluRPEnewHLOR6vmRcyBcbSkZ7lTr/QS92A5Krhy8AYIB9ZAAb8Bo9fB0ANnY5kp3QukBKREuCiuseWaqe1FFgIfcyXcdki4Lla+WfVa+hjwSIWSqaveP5ap8b8LsFAPM5intBEhbKTMtzTCoaQM1YnY7PT+hkAbjF5uXa5p5ymX2NDZC9AMOVfYhzLyr2qxSEzlAf9EwreUiClFQfdJA95tVlxzLQl5deUQJzbQkhYHQbMIt5xysSCSpW5Xtg2Da0T3w+jwNIjtLL2c/eS4dj3WM/Dxm1nsf54MqeCdkOw9tjSK93llh3vWF/72oZwX24McMj8cjHG/f6rz/+qemRXvUwnX9/4RKYSvfCRTpPeJUECADzuNGgGUGy8eHLjTsd2TC03lrcVg3X0etSc/X6S6VltYZtnA6IXCIBmczSZUmYDQmu+q5sSflwCej1Hcgn17+9q6YXs7ExGbvg5+AZj/pgv++Bv6lDB0DZTUntZFBujfG6yZbjdbbA7z3htaQBOlSJiSo0GWZbRAq4FiqIE24rfRde0I0mMIDNCLNXMz6yP0kEfXwczGjOG681wgCFxhcYWJfCVuUPEuyNDM8GpDOooCDt6jMsoI3YSbqdDGZQ79YAaEldHd4ms/JH8+DVkhCHEAGxcDgz0FSxtASd5X5kFN1hlj0Cx+zcbY5R56OMbjp64/1nD5dwLlchP3ESm+MvAa+8opzj8tHd5b//k7+zXD68e609YR40JfBOSODiv//58uR3/nC5/LPXl+dvPF6eP7lYnlvJKes7ZAof/a4WK3t2froc3b29nLznwXL6vq9ajt/78J0Y8rzm25TA88dPlzc/+f8uT//os8vzN554QMqDgzbHd86Xs2/4muX8277++rmCb3M88+tTAlMCUwIvUwL3f/5Ty8OPf6p6xI4AcOY4VbIT7b0EOQPcZT8/Z/5YQJ5J1sMNqN/SSkvKcbSjqxRklTB2Ezrs6Ga/R4CWTGQydPJ66f/Ar/EgP0udDh4D7qFYewjKBnAkZVWb3x6gawHBidbFnY32v8OfmWzaweAD7WDUuQwMEjIZWImcoGBwqY2/9h3hl6gjk79F4m7FIyoZ14+Xr6kPo35JnAJ6Fn53uBABHFQ98TEhNxmmBAxS/pXcz2up/0V51GfrgMXKa6qbLq8qwTgmAAibM8A5yKGYxhB9MD2jf6YCjc3vDaFXydRebry8u/DTWTWqFoJfy/U1QNwsz84JEgBYdX40ZhpQKXqO26lKXqNsCai4Cg5CbfuAqCh1rc8ZPg1cNl/rWJyc/X2TUedACkFWvKIXLMrNgjmrawo6XCqPUdS630vGFt85541MbQGAZS9jUgBiDmRUxn3mACogoC67FX3FmhIA2EsXE7CHdrR4kwo09qShNkELOnDNVqhCweZIfiBz3Uo1Sxlo14no7WoloI8sVnRyvJyeni4npyfL6dmJs3HRPuwkmLMoAX373MpAn/urxZeOGEd6tizHR0fLmf/9bDmP41gCmnIseWK+sQSDZRnPMSYFJCs8+78HA9ikJ6x+ZwAHyJcx49hbSych4IznSOoHdVfBfhtaMcuRRGITxt7UTMowgJc/BIO1zHCWf376dLm4sJ/L1DKuuYtLOwdKRRtD1vo22/UcOCdgyUQe7hVSBUD1CvcgiiwbvTOAyVi20t36TAzWK5+Z/FthnXwuSvlzsTvqGVEloAnyeoWCS/RktvcA/TGXfownghg7HCW/kRjg7noBwTKftpIc6Oc53CZANQFcAwkEMeNhdyDcVvpHpnU8heJ5UXI3+XPfilYAaXfYfoL1bAMtOUa5c5Mx9dP8UQe8keAwAWDVzfn+VUngBcM+r2rY8zrvZgmMADCNtfZ4EgeGD+Aqz1AlcPjwxisf2TxTB8NGmW0Zq3tAkzpGeh6We8grDuAZHMjxobK+Sgez+0j1gXV4wW4DwHm2nZsb/KSrDq+/i6F2lT7ugb9739vNcgxjrdsyL3sbe/vnvzb47QJhtq68TzOfBit0PXUe8Yd0ShIyFUGVgRWZlQ4Ag12fPZHYL6MiQjFFPZM8HX6WGBr73zByosakZlbGWTN3Ussb5XqJTMRd+DccGmwgCPCvSqMVKwGX7PKDuENIEmQ5pM8V9Khsy3Hl0Tnka57vkCqt1qfqAXQBafvyngGEltVYJf5SJzSbP77OofQgDbOo5XVDGAb6fuZ/m+DvVfve/Ps7I4HnT54uT37vjx0EvPzs59/yIG7dPV/Ov+X9y9lf/9rl+NF9L/83/31pS+Dijz67/MW//8Ty7M0nBwd6/N5Hy4Mf+p7l1r07X9o3NEc3JTAlMCVwDQnc/dTvLu/5yU9kqc0MwLawZ5WSKj+hnmsalCfTLtySMD3VUCX4Era3+wFDn+CwsZPRdQL/wwBh/Tfa1TZ2BsGNmWSB8OYXhr/PctZebtL6PNLnIAtSADWym8akUncB0ncXE5v5sFvoYjMFwgEbKg7x/raTiOl3FEBVYFyUig1bPW1/ZcMOSdZ7sYus7k0/KhnAVVa0/JPBvhE/cEwCyPkKtyrBQgWrnX0XpXnTNyMDC1fVBP+a3wKR4/SExf079KftdQSzTacZM6m4TQEV1GUHchSA9sGQ+UsdIBDL+FLdywoEThUovy2ZuAIyJChIoZcjRoE0dnafVxycgGiwG2OJ5TRCnwNME7ByldPtfmMBbluyHredVdxMPiDAj/NIaelMFmDCh76WvwrzmsGMcHaz/Haw/ZIwkasr9Kh+z+XMuEL8aR1X6iBw6tIqCb70gQAs984xaToB+1reUYI+2IYB4LsOB4PRzgUssZLdIYrUZOj9RiIOxc89jMknLSEnymIHbB1hhLhWEBdtuL6XGvvSQFxnY+J3TzSw/sBenhfkAbJvz05Pl7Oz08Vez89OvUcwe8UbIGflou/cubPcvXt3ueuvd6RsNpMtFPAvEJixDqhzAHlesQHgrjLDoQQAE9kLGHk0od+xbrKXNGWf7GokobTEFtnAI5qcpdUBBNvxth4rpmZjIvj71AFeK2EcoK28XsTfyBKuOBTmxYDhp08vFjsHzgMQ2FjBDthGtT4mi3iilutL6JXujcXrkOUMzQEADJYxGMqRgMLXVj2jnpzPkwVCPa3r5j7CdR8sYPbVNb2ygoPIxDKqL5I8QE4RANgPshLO+PFy3sEA9tdYEQG7ghWeIDIAYZSRRtlw+9Fw4pjgknOcfeLxjARDHrFSYwAjm0UqQeQzDr2DkUDUE3m8/Hewxr3c+rIAAD45ngDw+JCZv78SCcxo1isR87yISsAAYBrwLXtVvCQFzHwjjYedZofBfpLyKxvanFmsMgDNFqR5tbcQ/IFwxSpRELhnEcfjRLNO2zjK8FaHZs/gzszMXXW6AgB2A+nA7dD4PnC/e/N1SMNvwoTV82yBwE0vxEB+eStM9asL5hBIfZ3xjN9P42N0VlyJNWtfnAJxECrZQLKphYHqALCXW4IBbz+ZXJFOYhnLvIfmiEg5oVx/MQ+VRcns+jHLvkqjJRAbi0sdr62AgK77UbbEREfwl8bwmBmM4cpc0ggNzw3xi3U4pfz0df+vdKwi+MFz5LnSscXo8+rtcwLefbOiXjBTMaIDdZ7GRq6xeQalHxVyp+WrARpmv9o52BcudU0SDGRIzx7eXf78H3z38uTrZtnn66zzecyrlYAxfr/w0V9zxu9m3cW3MBxjjT74+9+7HP+lyQh+C+J7ZV959oU3ls/9yM8szx8fBn85oLNv+mvL/R/8rlc2vnmhKYEpgSmBlykBA4Hf+5O/hFKHysYJACGZhZloOlTYoX2YqagBUApY1vy0sGfBRkQ5zW5f42gvAXpyupyegknGXp56rpExyuA3XxUgoRE9foeB1+zZKGxKfp8+TU8aF/u7lcCs3Msaa6J9bSpHt0HPP+C1sMwDqXL/Jvy8jGloyelwRxr4pknyMYq116JQd8UHKil9mHvxR8YwQJXaFABW7j6PlxhDY266fiBoz16gY7wk2XY7/qgF7As4w3v6jmQz4pyS+CtlgRMgacCzJulvtCcS9pyCdplwTH/Saanhb8Xkql/rAF+sOb6WE2fvoiSpji2rX6X36Wrv/nv4bEik6GVbg+JusCLrwPr5RwAYKiQ+/wA4cnr5va7DZMHrqsA9VA/yYldSrx07YdwuwhoZ/4IYMioQcFaJSdZEAq8hGk38QNUrzgfGx1gg4yQh8QRhcQzWwzoxYCu2BkXPvcRPiGs2MNbxLeiV9SLHzVTyOGcA+1Yxm6FrAfoK2FVxwOKe+25EADmuBTlHdYQAmzW5B7HNAO0EVfPr2u/Ra9n7p9vIWf0r2djY70+dJXyynJ7Ej/cHZrnnEweGHzx4sDy4/2B58OC+v4fucmy3sC6i5UB7jf632Muhyyjna2AnWaVR/cHnO1ZW7KfYCzAh9j+Lf3kVvGO8OtveQTn0JLbje2/zWluyspGIFM9DO96ea96rOPoV63NLAWDGsh1INEDQwOEAXnk+xmueWhLzkyfoFWx9gg0Evrz0fsH2aj8kb6CSH4FJJSbU8q94Y+0ldk9g/xIARslpjFPJIdwjI2kIypW6vH4fuhkbR0tG0Mokz6OKRPS2h94EAOyl7W0VY97tvamkq6aD/4HD2lDiPACRbW6jrLyx3B00NxAYr6UjQhzRPTz79UbZ6wB90RLDSkDHKo61g7WMtWCJE0hEQ3XFBIG9L7SA7F6RavES6gYC/+tfmCWgmyE1f3klErgC2nolY5gX+QqTABnAbryLx6Tv1YFU8NdLOKhjS0BKHZHhvCreBJLCpKwkpu2lcD0AOKxWMRy7ManMzBpNB7MD1NvwErvpvwfgJkyUBv2WWom9v/5zOH/ptLYyOzSiCWpvuZr7ivx2QeDx+zSibzaKmy+0AhF7ee4t8PemgHDTfbgomZyWfxsA3NQ00RNNpugOdJ8zd7wD+GXPnTRQWEJGwEkFPCm5dOLcgO+Z2PAn6ABVBCUdLmEDV2Ck1h2N47yHwRHL88s0cv7d5adTNbxvTOlBBTRoUQyAtY6rkzcGnMLvaFm1Gthol9SgzghEx4Fbe2LpAx2PsL3lHOO4EByh80PHkpn1BXLje+IoQtAJUre9+NG95XMT/L35RjK/8fIl8HzxUs9f+OlfQe+pF/jPSgc/+Iffv5z8ldde4FnnqV60BAz4f/zbv3ft0xq74bX//X9ajs7Prv2deeCUwJTAlMCXsgTu/WaAwMnCq3K9sK8R1u8+S9iGjOumszGyNHs/W9rGAH6rTGuCUiEoC45bOVEDCk5OTwsAVtbbUMVHA+kWBE+7Wtz10e6voLgkjmvZ57iv8Xs6nwWmgHzEfwhXdJ9lTw8S1EpQbV0zV4GEwoakbGucHH57ebujP6x+UI21jg9YqxJCpSpZep0Ef3P+IyYRiQMEu8ZE9A4nFCvLMYIoj6n9mZUZitsSf0vA+gJEWIoY+qly5Xv0x4y+vsGE6/LvvTEBhpb+J+AHMlobU18jGgfoicBb8awEE6WqFYFAQFNVuzj9eH4u1eNKxyBtAsDOiDMkxIExTbh2yQr4S78v5hQYefwTAJgfMb4ga7P+1GNVKz1Pti/2nFaGV8BfxvHyvELNC+yTbUXz9pWxV3FA/JlzaOt/lBeXj845juF84p7871k5YFsPMvQSg9G1CMhKE+Axx9Qp7LoEdQPglXKxdpz3lOWe0RJ4ChD2taW+P/VZdID3xiQMaASTwTFGli42VM3WapwUDMbAzy+fA2hkz16WuOX+qWCvJfmcHh9jjz8GIGyloR8aAPzwIV4NABYmsZXszUoT8Wxi3/Tqnx5rNQBdH7v3g9U1yNBnVQ9gGXTsJc/Qizh/UIEima/RZxcAMJ5jSFIaoozchwluGsvZymQ7AH7q53eQNhi+9gwb9xqAzgFMWtll73Ebz+UY69OnT5YnjzsA/NRYwJcXC16NURpzE8xiZeU6ZJpJAZXcQL3nmqg+w9Fr2Jm/0iM9WfSSoBD9pDPHgmAo2cex/cSiwkoTnTZFYw/54PUHOSXAWwdwmUwC0LcDwLGvcB3EmrLjQHJhD+ABADYGsMu54mJcR2oPoFQzwF6yfncBYNtDIvnNAeB4X1UVC0jGnGPu7XrojX2y/Muf/+TE4mTXnm9fjQSm0r0aOc+riASu6gE8GpqZyRuZSXyYVALOthpvgoY6ExtZtW2i8rRrx43HacZv2QXqWFTWZyRprnShwLCBmdhczZEzqU/YOqXCwOOFmpS2kFM6gLCL898IbF4H6LxK9lf9/dCCAbA13vPLWWJlFHQAuOa/C/I6soHhtf09zp+/CvibawLKD4NqYAWrUbMHIGfZnMjS7w5qFmRupPdxrlwmYZylUTfoDAzubpBrOCJGvwqm7IG/W3Ld0oEtZxSy29kjRG3oXGpAgo6GnmENAEcPH3EVNKDggmAmb8yfjmYVzNnRDWQuMtU37qpVQNhyzKu8XAXkWJJAz9F7BdX90ulclsvX7i2vO/j7V17OYptnnRJ4GxIw5u/rP/Ex9Pe96p859i1QdPgLBhQ++Ec/MAHgq+T6Dv7dQP/X/+XPLaYHN/n34Ic+vJy+/6/e5Cvz2CmBKYEpgS9pCdxzJvAnpBQrQq2NAUwjXZl/UlkLtm4EjyMwDD+jm9QBL2dJxtHetms628VYwP564gF2N2fVMY7r0bdhD0SW1PRrh5+aGNUwC3YMymIqoFPveTiB6/xdkmqFOKaVOTFecTyu68eWvS+VnNq5KjFzDRzLDQrowE/3fOHymUoWEo1oCat+rgzQw/pnXCKBJmH2jqAv/QUHZKTHafpKDayqka98y9QH8VtaidbSLP1ulUGVMq4CDun95dUT6A1WmwCuyfcM4ZYsZSYHQGMjdz+LNSXzN66R4y3lS3+ePl65z8LSjvF0BnAwHwP8YxzA5tpHKyw8nyc/h/2lNAe/DTEJFVS8V9/XFKSAfZaAjwOHZAUyvrnmoW4BPIdIs7xxsoIrHpFiGnzjip1VdbGKIay1NP3yto6ipuyQjJC+9rDmWUZPw2UquordVAxnBQA39mSxd1EVNyDiYZ/DXEockKxgMtxjrivuoknxIVTZF3NNYIHjB0hb/g7w2vm/YDTKxs89GmV78QOA1UC8Ey8Fbb8bA/ielX++dw+vd+92ADiSRFwkck9MbmCPaCQFDC29kvEL/S19j0iaP6uCOey9pMEuNYCQFSjYNxjMYjCAAS6zlYGuvzUYbMfy3tEf+RjgbrB87T1lzfHbdYz9a719/fXSAGAwm/F66eWfUQYapaC9HUKwSC+eVRloB7CdpRr9e6N0M5JigskbgC51C49cIPwYJ5i/XiqZfaEDKGUv23rFzqE/eX+cRH2uc0FIDC7nMp4V3r83gFu+ohfw0XLiYK6BpQSNTU1RehsqQ+tjWdAHuDOEa34BlmecNJ4r1OMtABjgLxOLDBAu28L0cl0GOqqfHFl1xc4A9r0nzmWvrjfRDuPHPvqrE4v7kramvzwHN5Xuy3Nev6TvygDgTUBHMt9gIEI9twFg+itjj08+a7tqbzpq+SxfO18pwDjNFl4aV/IXBX/xexkg/O5V59hyhuhpr8DbnZXbjFLVguHiW1+PEeN+Bg26znzpnO0p4HUd5jT4t7wq+hh10OblDoGx1wVqu4ODjEH97p5c9u7/0PGUf/k4g+OXjlKcXUr/5vXC2Op+UpjtmTHJLH0Gg9bOn7pOOmYGhJoj2JxHeszjJA1jhsXYYFldM5TzFiC8mgMoXhN517N1KWNeC98qA1Kvq9dhsCiDIZnJLM4jM2wT965sYgZUysldBxJGndnUszSmY/eRgMsOxh2LOSMZpcPxkcuKgTcx4HOEVkbn0b3l9X/4PcvT90/wd29tz8/fOQk8++Kby+d/9KOLvW7+Ozpazr/1/cv5N79vOX7twXJ0duJA8eVnP+eM0cef/q89sjucxAFgYwB/1XveuZucVz4ogedPL5bP//jHlss/vVnP5/v/49/yHs/z35TAlMCUwJeTBBwE/ncGArMUa0A9WipTy4wS/I3eomCPHQFQlZ6DCB/TIREnmaDayoFcFmN6oVeiBXaPUb5X0BLiUmV3HkVPwipRGVYvgAICyFJZiECb2+7pgrA8bv11zxdXv8FbO7GcK/Muxb/SgPF2fIEJmzqa7ouMfvh2DKA0ksc3PzKB9Dpu7TsoBzjhzQziww2KGU3giT1cI/mZoJkENNRPBGgSVaayJ6KMXSuKrQBCLYlbDD6XnPf+lL6eskBdhxq7tnxdH0+AS10fMJlkx4F9GIAG4zbUnTXes9oe9hL4PXGCzEwBTBJIIQPf70GAtxhsB6GlX7OXS63eyt7qJ4AuyAlKq3Pj05t+rvie8AbxX9HtEQzmTRvTLcv3Dj1YfT0w6UL2C+gEQTXsP/hXwh3BvQJ3wrUPVJNj3Ixf5T5AAkaXQIvJ9SwOIo/pKw9udiRex+6Tp63x5+k0/JHvgzkZYCrWWvynb52phylvDeiVkvqfi/0aQGUT6xgPwfWYbJOxPpIpOI4UfMQ1sj/w82AE1w3ycgDqAHyi9G71CGbJ5fPbt5fb5+fL7du3l/Pz8wSAXZ+GqnT2nDBA1atF5M+Jsyyp996+zMG06KsaDNrWwTufLdSH6Ncr+kjFzziTra2IhTCZJddHLZLcA3A9sk1r79NEA+8THP1tea820Z7U9PSpA8De3973ObKBWS7Y/gamsAG8ACDRh9aASbKAUcY5+gNHn+DsNxsgpjNPqUNSDh7gL/vbYq91qD+e5blfRQlkJFhFWfOomFBJWdjHSvR89vb1jseNAbpMHOGzo15Nd05PosS4MctP7GhosSWP4L3+8HmlfzO7BUkAWUJ8tU9oYgEWAlm/6N0cQDoBdU9CY8wMNam972+wnxmLhJyk7V2zdSzRIJIRjo+X//s/fGJrS1s9a+YHUwIvUgJT6V6kNOe5riWBv/Ht34qtcMjmK6MnYJldABimB8GorYuOWbQ8vh0rG/LmwDNL7/BtFfiL41ZAVnx92+lUAHvbMA9pxMllLHk4jBDc44GxEvDZOYRGYdqRO/MzAoLjvOnpbwr4XvXddPoPyrTOclOAdhRNAcC9r9VbAYGvGkvqTXPICpxV7Ui/QPobQfl4B3wT3+KLZmiLDNXhGx3HcdwK/noWnAST8jyM5kArq2y7lojpJIIU/Zaj1gxqGlXDZK3X1/ba0jUKA7KXVhqvlXtJXG8EvxGEWNxB4hT4OcSIzmx6YQJv7VGj/jXZD8EJH/tQMi821mIKjzohTj4DH3WOguRVls8f3Vv+4h9/eIK/hx8D86/voAS++J9+a3nzV//L7gjOv+Xrlnt/529s//358+ULH/v15fFvHSgdfOvW8vAfft9y8lf/0jt4l/PShyRggP7r/+rnl4s//tPrC+roaHn0v/7gcvzo/vW/M4+cEpgSmBJ4l0jg3qd+Z3nvvwUT2MGiQDUJh5YdGUHZYEfdMsZNBN21JKcFoOmTKvjlgWMDoDyQrcIJf13AI+9bmlhQB0rVdRhLgcKXYPAVkeYq/xvsHmVmKkgcTGPa5fSszMZWWzyB6RiIJncHtgavZmg5s6UOBOOAX8V1FHAXf2jXVybwKhdY+ZJjVSwJSvilhe/r35X2qOkpCitxy7cQlLSxSukvEvwlAGRgjSJnqXcSFCdIy++6P9lUh6wpMOOMobYpZ95hhEIU/HWwiMBk+GQsL53+UnIAyJbF22CsAAAgAElEQVTmVSquMupBOdsaeylflzEZyN/8QwC1ycyj3xz+J8q39vsvf45AQulRMhVvHXWA3BmPReSsBOfovZxQcMw8X1r5Y+V6puObYF0D7o4D8LOeqgaesDepsRqVURlJJfA7M8oUa6lAGADJjPGFRBQAjvddTdblvLsst0t+F+t9Q+55gZ6ojgHzjwFwEUD3sY3nKgBYE1RqDeL41JOqCl63mIk1BPjJcqyS+xUnHBPrefb1yuHewGtHphD2B7KCsRmkQuWeFmsKjE0Av2wtRvDUXh3IY4nkAHTZv5d6xFK47KNrx98x0PjObQeNb98+B8gcQLO9GviLyhBP/dV+rxLhAAG550g5utautk1lgokEEtnSjJFRYfrILDMWpwkWTGhAUk2U+rWxR49gG9mFsXqd3Wsg8NNYN5fLc18/0d+XpZ0DfCVD3F7t2fjUWcEhB5aGDkDZykQbKExwGD2DqzIfS0QD5CwQmMAvdQIs4gCGs8w+9rHLeP7yeZjgp6tcgciaXMK4k5bvvmVQMAnoAcCf3Lq1nJ1ZCfGT5fz0dDk7tf0FvYDZEzifUwIE4zmlvc+fL0f6PNwEgJkDgp0ngd+Qi+/b0svb55XAbyQZxY4l67hXJSD7myXUfW1EwsQ//fcfPxS5f5dYmnOY7zYJTKV7t83Yl8F4DQDOjKu0LQXeUgduYACzv4f4KpsS2XLOGuDSyv8UA1h7X5ahd3UJaHUO0jQcs0llpNvOnkJ8MNraAiXClL5Jh7xgiBxe0tpDZRQczRwkifVz74H1+eAPh7hs5g2j+Qa6m/IZeqY2oz9+WQN/ctRGD5tD9zIOUQHgLBnDeVWA/BrXGa+7ByIXEAwdSAd9sOMrEFLzvprfsk5DnXtpr5xz1U2uScp3uF91rhEssTEi+NKSAzI/Dz2LVsDpcJ2VPsr53ACTHinZ52cIfIxrj+BzOmWi2x74EWYEjfYRAHYdj7Wlr7rHFPgbGZBZhi5KkkkvNu4x1wOAh0kfhARHqso3b449FIg7Qx7jp2ZQKljQyiawe3h0b/nC//K3l4vJ/L3B7jUPfdUS+NyP/PQu89P7vP4fP7QcnZ3uDuv5m0+Wz/3YR5dnr39x+5hbR8vDf/D9y8lXTwD4Vc/tTa735qd+Z/niz33y2l85fd9XLQ9++G9f+/h54JTAlMCUwLtNAsYE/sv/9hMAgAmmiI+nNqSzrDwweQuvx7ciIBolDaN1gtq/DsSyhOQlAsZb/0YfQJM96e1ksDiNeUmCDZDM7F7azyjRSCbYswzM+rWih+PonyczJ8CoTTD3ecBQ9hoAbgKJ0YtW/Zpd/yVYmQSaR7B5lAnM8sG3XyVjs0RyXTX7P24moQfUk6BjT1iFe0MgM8o4i1/hfyP6zdKZDjIW7JRAUIA0DrwmcFf+oQO5PEcARLf8O2AD8h9DGQ4oGnvNQJHLAPnjIIFmGq+UTDtlABcby64fAAVlNQDAOH3Jw3lngz+6FUdoc5mxGPZTHQHgYOQlA7iqSakujT6dgqrui9v3s3wsmNIWByhWbfXbLMadCrAz5JW1NsapbJ5QRhevPm/yY2fN3qYBBCtQ3fYfl6eVQq3qBJCfgte9rC/Ax9gpJC6h+0ifF3q9NX8tTjHER0r36nvUhap4gOtzesG6Zg/iOIPErQiysux3Qt8SqqvV3tubpR4QtIoEG/tc2fau5xFvAYDOfV5K32cgqWJzYHoClnZ26IoBHEBXlLs10Isscy8JHWWVnc0Y6xfXJzMT73U9WhUIH68nBOE1+8Mb0Hd25izhe1Yy+t7dfCU4zNdLAzwNQH3yxF9tf9CYqa0BJr5oHf9KgLJEpk5OaGNn1exIHNJ9ecUNCrCTe2QlwWBP837IZDOfnPi0Ovj75En2Cn52eeFr5/mzeJXKFnInUP+oymG9hr3fsIO/kMeTpxfL0ydROtr/RoAYDGHZxv29M1wJMPNZJVwSAsD5yv64BgAHOxbs19gzgbwL+5U9sZlcA50bGez1dax5sztun58tt89P8Xp2Us8gW3+RiMY9158csacgCe2Z9/sd2cIeS5QKBbrXMp6ZrN9kADNBA8kctC2896/3zmYcNIaolRBiHnG/ncUOG+to+b/+zc9NLO7dZlR/GYx3Kt2XwSS+227hOz/0LasS0IfAEBpsWb+fCWkrsFOdps7+UwZeph4LCNxRtnJqEoGVa62BPHHCcgjloFXBpTIl6V+sYdJ4eqb7QYN3Z6n6x1qOCw/h3YUt4xv1ZgRS+6EDJCyA5wrM3gJtrwCmx7EUK1PAzRKavws/YAVW449yN4l88SrjvcjV49i8fjy0YWSgBMmqjE5cCuPRbEGMkuMc39doxNqSu1kB2xnFKCcDCeRj4sB4P3Rku/6VpjGXWd2QymMtPejltSpoUmxXoSC3HMk0rJm9P4KqvKV4bXPL3kwBANNBrbsk6BryLoHjEFjMeWadD10tumbWYDb0MN3CMQMl/sBSXgWyxj4g/UpgK2twIUZxxdN4jAHRcSYromI0DPZwvkUfBjCfPt8ISts3HPz9xx+e4O+4Oc3fv6QkcPm5Lyyf+2c/tTumW3fOHQC+6t/jT//+8oWf+bXdUtAPfvh7l9P3zRLoV8nxHf378+fLX3zkE8uT3/3jgyW9bYzHD+8t9//e9yzHf+nBOzrkefEpgSmBKYGXLYEHv/X7y1d/5Ffgk2hpwga4wG8m8xeB+ghuCnAHo7r8ZLc4HZyoPndueou9qeCY+izqTwOMCDs+bXfxoaRHJBEYBGvBYjLfABhxJUViHCXd8t8IflSCZ7eYowR0UPUycBwnA3gRpXiVuUp/MIPRIRcHjarkZfpPBMAGHzk9FvVn5H3dU/dnRxe//hrvpBQzPAXNGxdAJPpg4h5ZCzZvrnwhQk8EcwPgsUQCAHb0D6l3ZJNFSdYAgqhz4zoA+yz6UzL5wF2mYIMne5JsTJFzHKNzlwxwgjaiHy6h9MNGEJBgWgEaqaI+6Ig5Da2ZmMa/xQAG6MYJMKB4HbvJtRWAmw9xAE1R4hRrj+WfkdQBhigYmeiRmezErNzVwXDsDf3OCPAoc5NlbQ2oQWn3Y8RHCJTHmEqK1MwqyZuY47AGKJJyiZUMUcngZC/qmGvsOn8RuZF742gYG4wpHNRPUxwkjiKckBX4G2fwo3PZKAe/EyxKKvHFviDxobApieBxbrkHaToGR72KVQ03SeDXdUx1kWvLHwal16483KPjlUkIvh9yf4ubQnHzKMUuJZwdOOPxnlBwspycnjgQfHJyupyfn3mvYPzcWe7cvbOcnqAkNMFikyJiwuyby9K/uDhmK/YfJqL4M6K+g22kl7rn91wHNTQnmqFbdeqoxOcS7Iu4IXoE270d+/jtO9kD2IBfKwEt/X8XtluI1yzLzL0uQEwAwE8D/AXY66zfi2D+EgCOz+xvAHwD9B3f0y6IPZF6gZhb7dsEflGKOuJNor6pd9FCAXuu/vTqdewNnsx/889uHS1nZ6fLuf+ceC9p6FPNM8vLe79m01O/XuhDlH5WRjD3SH8eULaMn4dtYXdDBnAmK+UzJkao6yOS0vhcyfUsRoddj+ukvcaa+Kc/+QtXRP9etnU4z/+VKIGpdF+Js/4O3/N3fPCbYV7GBrmVAcshjpl92EjL2KYjqcfxu82wGxmqdYG9RzyOOLBCRkBmBIZ5j+MDYRvsXl8oy1a0+WowVY6RrngZJuP56LitJ7+Neygp3JzMPEV503yw7arU6NTeCAgWtqrM+QrME11qeiXztzWNW/NFg7AMQzqZvQR0QqY1uVrtKkFimKDlmOKtRCPCRlX56V8b6RvWWGGs6TiWnq5dVvHu44/q0tBZykBADGTlA0OwGSko8LeuvS1POk3DazqitZbXC64c0XKypKdGW5908LivCBs5BRrmvM5BOipdg7fuJddt32By2KMjl4EGyS7J+VHQPt+Xvl93i97aSzb3wkHBMNZ0gaVwAMZg4O8XJ/h73WmYx72DEnjjl357eeOXP70/gqOj5T3/5w8vR6fIvN779+wv3lg+byzgNx5vHnL/B79rOfumv/YO3um89HUk8Pzicnny6f+6vPErn97sCX1kGeXf8Y3L7W99/3J0++w6p5zHTAlMCUwJvOsl8LX/8deXR//5v0ow14tKtvuCWyFAoLC+NLGxfSlLlBIcKyCIgVYPfA6VgEbwt6zSsFADiOqAFH2yCNUb+BvBZWO00RcmI4nYZY6X54wP/NwrBzHCzH5sMTcRQMbYyGpjGVOY1AK3ZvCePWwJTFbVHj/7TinpMbbBssW8jya74dorRZX7g08ZrEUMOg6njxalwAXgrgA9DvXYxMj0y96aYL35+BNQABJA1mDK0fElHEsW+jj2BPmCjQVMqsD3ZF95mc7y+1IPCEo2EAJXGXOq21oQv0xlPgb6m16VgyeSLVjDwYXQ12KECvN3Jz6S6y7AFi0n6l9J0LXYdSy/63qaADDZtsLKa9XwVC5DnALKmsCdvQfrM1jBkSzigF8CupH8kOC1Mrjr/K4r+Z3QsWSRCgkg5Oslay8vou8pyuXWHJUGYQ2V8q/B7bruas3kBxVVyZBL7I+pQwmK1lIqEBYxH40H0P+uz1y4Y2SoJfcjmaKUFjpQSRC8V00haLGkjeksXZaoVDD/I8sA611jTYOgkNzPxBaRfeyz9gn2g75mvW8qkxSCBexs8hOwZe/cAfB7585tf689gQ0MBAsdzxQDC5NkoDPuvQhYNjuShKKfrjOGA5grJnDpHmZE/ukvmsS/cUiysZEWEizgKmHtMRZj40bfX0/cCLDaCT0stdxKQIO9yz3OKl8Y+OuMXwOBn1oZbPasxav3940y0A4Oa1lofx/PTul1qwkN7AXck3gW7z98GVX5DAB2QFX3V18YtZuO8Tskaqn+6mrBlx0APjVdMPD3ZDk9OcG+4ux3vKL/NEuQ4zmCaghObQ75RgKR94mGDvDV9mIm1OB5hkkuRnQk1jCdIPbnqrYR5JPQAQ3PjvuJkmBoY7Gn9T/7qf+0FaLe35LmX6YEXoAEptK9ACHOU9xMAgYAq/OyBwCPQEYBxng000lNIywfQPIQ33iCp40t2carzRpmzyYAvA30jmdYO7A0scAu3QJ7xGVJ5FWBW7mZeJuf5FD3y1X7CJsRqGWk4AXDEC+jMh/impk9gJh7QCofkj7GVWbrFVuPGFhkTKqeZJ64ZJhDD8SpkCnculqCYL0CeMvSTqNgkAlnm+Bu18GyBtLQD8NdrzlOh/BLs5+sH+MOHg1/9vCQRjFhnKP8s2TKDs4ox6wuEU+roDTmaysmUlLcTGKQvlJtNbhqqTteTiidhwzWxLWpq7glrqU1cyGzXlmCpWUZsnxUSVoTGspAFQXIqRuc070EEhEqv1GvBP7XsqT88uviqI5OayyfKzZZzo3uO/0r/Yjhb5x0E/dr95Y3Jvh7hbznn79UJPAXH/ml5cn/998ODuf8W9+/3PsfvuNgiwTrvfT6j//ccvGZP988193v/eBy+9v/+pfKbc9xXCEBA4Iv//TzXtbb3lsCwK2Hd5eT9zy0yMGU35TAlMCUwFecBL7uo7/hILCDcQQpk6kJezuTp1kGkwy0xqiiaQ6fpPlYURKaTBsLqBIUJHCqgl+BmRtJs7Td6U/y+w7qZKItPazuK3f/jw4VzjDa7XA58I3kGmXZyGBCPUeJSge/IgCdybThhzlrK1hTkDPKtrrPk4BFxQKq6pXGBzqgTuC2XtcJxilXCQ4kgBOfwe8LqWlMIBnWAFmzdGtUvwqczi/BIHa5mbg3st+CDpolZhMMJlgfLXjInC2/pyNVKcdguDrzMXonUqcyAYBMtSzJOzKQ5b5Jz1RF3GkpFFh2Y6evweMeXim9Sgn597MHsLdNioszKNWohZyswe8laViSqDNBIuaU4K/3ZTVZEazPSlSRoCHlyQWvK4lo+ClZ/wVYA1ymngAQRklolgQ+yt6m6A1sZXp11dX9NxCYH4ueJUB868jBXwO82APWgKzxn/rRDgzlhFS0o8gktUPkXxESCwgvNF7Wh/rwqQutn7jcKauYyb5GUFiBMu45tXQFzt3aqFpcTVL7h0SCvqJ64oPunxr/4/uRspDHDDGRHHPGqgSsZuJAA5dROhf7oe6lx84G9t6/0gP49PTMy0Mb+OuvZ9YXFu/BDAYDvRii3DvB+DUFYNKA6Y29J1teY8mqCRkHy/UZESeJtyohKeNR2FqTsNHXCfrdehINF52XRK5iAOadeFsDKX0PUBKArYO7zy6j5DPKPT+5eJp1/THfRw5kkhWczGAvFc3eyewLXGWgCdZiT+0xVe4zZP5eJlAdVTjIrJWHEHVPS8vbfWQcPOLh2BZCcF5a/Gg5DcY0Xo9dRqxoYACx7Tf2ufeQtoQAB4DJ+g7GsjOsTZYorT32VyaxJWORkaTD547JOpMhIj7OHSxzMnJd911oxDbqSSDPz6Oj5Ud++pevCIivtrf5wZTA25bAVLq3LcJ5gptK4Ns/8E0JAOsGyffMdsTzYDRdhl41zMgRZ2aLAeePQwE5uhG6vgbviU4Zf987954MyilkZmplVtPxKddZIBoxDHBufXTEJ/5RjF0MwRFc0rGloxAf6v1A/lKaJftF1TzAWGT2MMGm/kqwr3ybAP9W2a2Htx+9j3QsmVkcY8jsPmb5CliITOHIxdu4FETcx15Zij3LfAuUK52IDNyYjpQpjYIBwNzWFZVRBB/Ks85SWpXpC5Xw0TdwlSGLuIofU2hunlIcO51PLhEY0jxHvJP5azpGJwkRgVxaW6uqkjhYlmrMYO0lrUeGwLj+EohOe1tKu0RQq4xsWfWck9CBcR3oHI16mH+TbH+NJeh97yVHYNpUKZXtXtI/tJa7Hmkyx6Bhq31vrYHcG435++Y//vBy+fWz1O1Nn2vz+HdGAp//0Z9ZLj7zucMXv3W03P+7372cff1XHzzuCz/zq8vj//z7m8fc/s5vXO5++APvzE3Oq04JTAlMCUwJTAm8AAm8/2OfWl779B94MBQ9HYulqv43zOMtP6+Cw2nTS3lZs1tRbjJYV8+s1yeYUMmcbb573VRPqq1rH7KltVLS6DNo8nH3W8T+ToCGLqGyNv9/9t7zW5biyheMMsfbi5cBIQQSRjgJSY0kQKaRb6n12r22q2c+zLf3B818eG+9menpft3yBnkhPEIXkAQC5AGBQHAR9/hzquqcmrX9jshIU+eeS2MyWZesU5UZGbHDZOz927+9mQEsKWiYbSh5UCUHqgApEdCJBnzOR+jYvpabNo5yJTYQsw14kD2JfpTReRUkV5XNdDcAnQVwkT5O+1pZvdxXPQb3wNBO4K+ESzUnXn+P12sIdPPhftMwoOV2FxkNaT3hb8pB21ejP4BHnrEljPM4PHAsOxojiU3FK78lc4zgCR6TYn0hJVydENR0g1fGOh78JgCwhN9VnblMv4bnMFArY4s0RLYZmEKqgJIw4wAUwfCzmCPWbANwp4ZAZdCGWuE0f9c9tgbErD60rzDDGPPA9nphagr+EXMPnougG4SiBdANQCp6kLMv8JPFu8Axy7VGAByK0wQAwKNRGADoxflfYa3xB3UlS8k5V9M17LCidgtPxjA9Gtps9j+zzxAG5EgSVGTMo/c2kWQNpfVN7Gh0piJiD3q1bei4sLEE9fLrpApVhSDzPha2geCMT9ICz2PXheXVtYIxTLWXAFDpQj1D/lMHZOI4YeCTPjv7ZEQuoXDnAqwRCMz2Rwb1pmdmMBfwzCyfEfSlfzPTM2FudhYZwvPAFJ6b5RDBXCTPbgJ+xdHpgMfhMIwYAEXmrWOes+XNDSViqrK3S5QnPV3r1JYt85VTIpAMxDGGWKYCYpKzDNkpAdCUkMbwGd+fzNiFz/g3pzpABu7+Ps4BBH8HA/wsTGs5w1pD9zITWPIE8/WQKxj6iXLiMpOX8/ri9xztguYsrQ64hiEAfYDhnykc9D7/ze87WV/d3JMw0rL+CQDMHaBzglFnlEsfHEkA/IUzrmOUckHBX1jfgDGOocNhveG0AwICAwA+GoZ97m9YfxRUx7QC++TWErGRYci4qCKwd+E8vzgWOLe9AOTFlHQ8G12ZlNveA/5mKoUyv3LnT/2L4gh2eG0RrQTqJdAOunoZtVccsQQAAI42a7xQ0iLJnomJ0pm73r+AvZJaUAD55iKYItWoAIBTT7qKeuXEVA5G+w1kMg1Ng3D+ybyRyzxEndMqFIj0tpyM7CUo4Y75Zco3p+Bvrm34nSj2GbmnoFeToZVzEpBxItvuXP/ju1pf7vknRcCfXmsbXPMANa/Xoiw9kEy/5owmZWOBtwsiLQpjIg/xNgq/uY4mhP3hc2jgt6pTcKgjN9RxM+e85wsqcaSkFUFgqTft8bh8UExkl5gIyo852yxzfilhfHvmtyrYRQMUKmfJeM8ZC0w5KYL9ubUmLdevMTkwVvs0krU1vMpo5cs2WXql1fVrwXkiHme186jkfn8fgL+jqy4MgxuvqC2uvaCVwMtFAif//fvI8qw7IPTv3FUXh5nLLwydfi97+d7Pnwzb9z0SOtNT+A/yB/eOLYX+uWeEqTecVRtGuq4O7e+tBFoJtBJoJdBK4D9bAhfecl+Yf+YEGXklcg4YgRmgwP2x+1/0WQBTb+T3ALDm0fMAsDEFDQCNpUAqjtSHHu6/i6/2IAf/QlGHVW82dVRAHtqop9thz+Sh+2kfrvlb0ahv4TLhEmBXCvu32+uxDH392RmV8yLLft+HwZb25JxM5bucbpvTL9PxFIFUAliJriZ6n/af6G8mH2Wtaehul0NWHM49WOcdkT2478JAex1NgCett+qmPh6V2YPkXnIg4HCqkHe2Q0w3ZQEn+TMF6MRRoYC09LH2AH1QTLhoGhWYzluNIlONOiELuGZAMSjFBB6Lzs2gizyUQai4ElI3F/WLGmFVFXyN6y61BvYcsuMwPC6H5FY2LTeTQUiabqT9C6RMtoGi7AXPk/lC4Xd5XiMA3GXWHjH2FABmEBjAKHqW0+k9+OJCK2MjJbIAAoQG1ACrEcLejhgAAzBKe0zHoXYm2Sfc+BI5C5jrwS0dlwpiybAwG4fZpAzjlFUnHkJkDKFx4s+2zhatjzHQmyDlBvt7B3SdRB7CzKyPCdAcjWUXllejALItx7Oite3C5lUAmNvIf+t7hBdhAlLJ7knRAdlWJAxQXaM6CPYhsxdYvgD6zgDzV1i/BAIDQ1jCQwsAXAgJLKYptgUCGIis8SGch5QzW9w3XLQLEqeNU7FvyRqertupjRLBVAUhaWZRuF8CuZWYIuGMMXICs1v5Og1XzE5EAv4KYJsygAEI1rzK/BxhCkO4aQkFDdfBP5w7Ixc2WsJA6/oprGBbh2T5wXKZ/YsAMIaE5ne9rLEO/JV1zyI1ACvbxqrMDyX0cBQScvaxNSYCyXm9wbzRCAQDA5gclTDXOVfWnE/IAQVAX1gviA2Mgas5fDjvC8RxyUdHcc4K8ABrj9lQo/cZ1F9C77OTDN7l9ia2TrQAcLp3af9+aSTQAsAvjZzbpzgJ+BzA6YuT1mzbHOYAFO8Z55WkMoAtB+rYCz5+ufmOygE+af2adGysdPDWM/Ig5GnoN6juReH2/NHjvBJb9Ba051TVMQXlSDk29msKFKsS5BVI12eybbL9aLzEFGXKmwB1TYxrm/Z1pNSWsIBtc0Ybd/Gyy8lB2ydKlVNG6NkC/PKGouAQwKXqmOWRlTgKlILlJij+5OSFH+1v8/iM3U1l2KQZZORO844nv1E8olMSCjwN/+yUfZNh4sIrCmxSZ51dSf96AJg+s/rpFUDdLzllMRlraZ9GBgY/cViRLAPmc3PUxlGRpZzOCwHai8pcPoqBL9vL1OYHq+INgNsmaxBe440ymZsA+B3e+PbGxbUXthJ4OUhg/at3hdFzLzauCgC6C++/KvTPWkFv3pfkQIPAfhgPD8LoDy+E/Rc3wsHuIIx3BmE8GIbOVC90FuZC/8wVApoBgC4BqU+1vmMIlwcGtN+fCMOnng9z114Sugtz2WIhdPJ4bxBGz58M++vb4WBrJ3Qg/9bKQuifcyx0F2ZCp9f3r6na6kGZQRgt8LnHDmfI8uie1vDM2vZnXgh7jzwe5t/79tBbWaytc9MLqPyDMHr2hTB46rkwd80loTs/m78dcoCBcWdvEMabO5h7GpwUOnOzobc4i2PzyMYAvEsh/CLIfbQfDta3wv7JTezT8WAQwmA/HAxHmDcLQmV3pvshQMjsmSmcJ70zlrHfO33I23aa5gwYXMBQtbYZ9h57MsxcekHon7WaH5cgO8h5BiG+dwfoqNE9tkR1bxLeG/avYIzeG+JcHEE5KIsRlouvSwgpCP9mpzF0eG95IfRWF2luwjNOlxyaDrb2ulYCpyiBN3717jD39AmLMFS1v1a1w+vnrEx4IIp5Qj4EMoZ8RDap5AEWJ1vdCeMH2odz3j0OQWlgkdspR2qlAy9xj1uMhlOmH0uJBsx5gbL+x1qTsaTAaEx5LRX8YlYQ2Xgd29Qxq2gLHudBljY36cYqp+Ko1s62kILA4tAsbCQHUUbsNsnp6RlqWJaA/Anw67vDf9boUgw0R066Tn/39TfTBzMTHWgrthwBgZE0kKT/8cxWBEsY5Cnq4HGtVXersoo6HFHhISU9mjRjYE1JkeZw7ViXBIoxw06cv1Ow0s8vLVyUeMmnKX7YxKaEsM/CKPSR0IzFbTYNg0rNFgVd5hn81HfUU3IGIF7ZeS70c6/HbH/MdQqAyz6dGQD281xAQWX4Mlgb2TuEMszVo9C2AOjsY4hbYXLiHPP0YjV+xKOSWuHSyPHYlmfqs/U2kZWw4GMGsAFYYrKx62VNMIDIccg1nVpx0GnwZ7GpOOMC47KFZSNmnHNfRVcJ6BY/z9stCKg1xiev8FpKNH7UyOQeIg4FzsEAyxQGtwBoypo324QwgmFeI6vFd0UAACAASURBVLA3NYVMcjhDuGfJAwyfhR08K0xhDAUN+WKnkBEqDHRkwCODtKsM4H0GgHFtUNsUz2itN/0d2XQya4O3l+pnmSsIAguwa44SeJ17LqRvYxExacV5X9HLKYq8CF9B3ckJwnIAuzckfpT5iwxgDimNgCjmA6azAKLIjMXrJFcyfcb3eJQ/nZjBFoqa3tca2j5yTEgcX4RtjKGs6X0v5Sj46xzQZL9AkQZS5rSEnOccwC4XMLGEKWQ0MqejMNAEhlOIbYocQKYxSYFojgyyL5CLJJqicXFyzh28ugixjQFgeoJfs20t+fIdP6l66zTZHrTXtBKYWALtoJtYZO0NpyqBq654axQCmhZg21DVAcDp9VKfMgC4vL60GDfBWNBrLQH1cuXmAOsUXEpBTQMhuUTTgLIhsNOXvNQ/p+SWgdi5uivgKS9CqY60G3eCvBFJgHr6ybZKkv83L/vJl52co4Ap+jFASM+k8D20qSp6fEdjxslbFF/vrWiDpKLeLgZZTlH38imAhyokU8O0fk6Axaf7zWkCPZrru+n8JJbo0LqyzPyP0bxIQGArho0v4t2JE4p7IHlWXLY5Gkg/kRdu3FfkLBz3b26Ola4BAuzrvqtYlsxPMRSk9axdb1h2XulvujbE89ODvnFvTzKPc2MnPw9lpoQwbMHfKhG1v72MJbB56wNh8JvqHMBp9QHAAVbv7BVvDlMXnHv6Wjceh8ETz2JYaQDcAEBFzbfqAEV2ZTH0zz0W5q59K4Jbhz0A4IJnHmzuhP2TG2F0Yp3+3thGwBEOALaWP3MDgX58jHcHYeeh34ThU8+Fg7VNBOYKBxgYl+bC1HlnhtmrL8Zyqg7Ix7v7s99iXt79zR0E2wBwxHW/3w2dmenQXZwL/bOPhdkrLiwFpZvKAoD1g42dsL+5jeDe6IU1ajeArdu7WEx3aT6sQNtnppoWazKC8kGuUObaFpUPZXvZri6G5T97H4KGKtvhKOw9+kQY/O4P4QDGxO6gKNqZqdBbmg/9158dZi+7IHQX5yeuH9wAfTx8/NkwfPYFqhf0/c4gpq00KRn6GoDQ1cUw/ebXhZlLzj8lcBrAV5XVBvTNethf38L+OtgkNj88D8YljAmV3f5BGPzqKZxPGPadjfvwO4C1vTOXMU/39IWvK20VOIvsPvJ42H9hDQFwX0atKMCrf2EW+2bq/HPC9FvecErzs/Z57QWtBE6zBF73xTvC7NMnYq9Q3n4qCJHUoQCUwO/eyTNhDwIALKFDPQNWwAYBbdDYzLkOkUWVOKxiNVz+RfosX5Trecb6pWtSf2OFZNR4zWw1ZQIbGxIM1rg+CaDNZ2FMKmtZQE8nG9FjRQbeNpB+Tru9ztm90llaQKSSseQN4OaMKzxoS1tF4UtdGi4ur0wztjb58M+eiVsE6x08hqUXnHphCHAqKGG8pddEQHPE+k0dcl1uWC+jkgZhzxtGasxODSEuABsZlgjg8G0wMFjAJWhDCo6JnUWGP1XNAjSrXszjVfpEgRJhPoptzTnCC5BPjERiI0r0PXyM05UldKycfePBwoLgGufpFMYvRw/GcYJ7EAwzL5EAJOeoRQYAeeLagExiRB6dE4X0F+vtNCIYNLIy0Cbgo4c5hLTILWA929sd2UZE18qYlH26DYbYUd1C4qZsdhtKVJHYJpQgudGczAw8H9++5l2gNojoHplRtk5SMfYsrZHYeaKf3VsgidAWW6zsOj/vyVvG2XsYAAaNQsw7NK8MLIQx2oOQvszsxLMCu1OYI1gYwTOYF3g6zMzAv5kAgPAsho2eDtN9ApAJPO4jEBgzgJmRLmsEzicChaO1SxjrqQFN1j9HmlFbDQxJFqwCkpwjG6kYEJ6aWabwvDhEOzl1kOOGc1QAmfHggvpRDmz6B2zedN1TABgZrzBfhP1KcwfDOHN+XGEIKxDMoaPVCYSdaYiJbGGj8bOs0443jX3L8hGgV21tHF5a6qBOOwr+im0+cTqScN28vsk7WJxdJBewhIWGdQ2dbGENkpQU7IhCwDCEgBYGML/XxMnHAdkRyd23y7WPlg6b62qzlneVB4DVPk19/KXbfzy5UbxmLWh/biVQJ4F20NVJqP39yCVw9dvfpgAwvfdjhl36EstVIAU7m4Cz+XJqjLFcP7m3yXNSgCq9J22vhYaJlWjZjPp6y2Y2Ba1TeXjAKAWPysAkA4CTzaEHdj3rNgcCu8pWSza/9JSBe3kAOLdZNwUv9l4uGcbeyxy98MwLjAwLxoau9BSYAACmfUIOtHbKaFpdvzHnzU88PpyC5DWe5L50HGf/1q6xTZjMU1EcPNhpYHlDbwo357Vf2Ygjyik9xyliGqaqmlHrZVsIt+IUWy//1GNcZJKbU94RJOpH5ytaNu5zYzsHAHvFrAnwm7umflUzOQLrd3hTy/w98hddW+BLIgFgC27d9dNDPwsYjgC0AqMV2H5HcoB39jN/DNv3PBT217YOXSQwGuf/5PIwc/H5aEQpPcbjsHXXQwiuImt3OEJ2o7AZ6yqwcOM1YeaSNyI4DWDh1u0/DgdbBJI2OUBuizddE6Zef3ahnlCPnYd+HfYe/k0eSM49oNPBds9e+qZ6puU4hO0f/gxZ4Nhu+OeYnHX1n7vu0jB39cXllx0chK27HybZSvn8jLqy4feFG69GwBT2eaNn/xg27/hJo5DlUjY4AMy/78ow9cZzmrFb4caDA3zO4FdPN6nixNeA8wS0qw70h4L3fvlU2HvsiVh2e5wLsObJM5ddGBbeS+8mALO373k4DH77TOVdAAIDqJ/u14DJvvPAL8Luo09MDoCXPHH2sguRRd4erQReyRI45/O3hbmnntc5I4ATtCkGM1wrPdPHhTcVqz4Z9yXfZZxnT4Aqr9fBk8jYDIZZziWYCDWqF1csBj7lhhi00SCuBW9vx2pkuBnqTGUyS5lN82iXYPAJnkL6peV2lFC6dF0CiHO1UgA41T1yto9UD6GiDaAoA35j2SqPmj5EQA8Diy76lUnRNAkDI7gvpU3pwPf2AlfPqG0CiolO5uRluqUxgH2bte4cocthfZWpl6QMX10JQ6rfxWlY45bJRHBnCWmqYJGEtsWJY7mj7TqLAipgMoLYEk4X9ngCGEuuWuKmqSM7gUcMNPBZwssqwx5rTnNP00K5sUqgLzMj4cwghce3ALQdAcMWASZhyzn0GwBgAH8ZXAOADYFkYPvjGCAgDQAjzTPOOUkR+GFABudSkhvch4pFhwsZR37s+/Dwuk4ZuMtYLsuKulIcHWRdM9sFhyauIXkoEO9slj7iAK4d9iAdPxIOOeGTRvXROacMaP4mUuZd9LfkOQa20X2pDYCtOU4Qfo2MdQuxJgmkG69BcR0IshfnGxkfvD5x2Ftjd9NYx/7FfNhUT/nbg4aaKx7GBjjscp5XAvcMEO4DyNvvI/g7DzmBOS8w5AY2MBiA4WkE/CgnLIWAJucEiTpB4xRzBvtIFMJ+BR5ssrZRF7AEPAhMo00hdmCjIjjJZ/hF3nUwz5DBLnMVzprrnJisEmlC7ZG4TowjJi/MU8/YL/vs12EAb3F+CyPYzXVi11OoZMr3S+9lZAUzgKvAro43x/hlmxjtA2IHKrhP8hjjszEyAJRLI9fbNtP5pE4HHSL5UJo/esODQwqGDkfG+DSOGQTZ5d+Y1x1sr6xp4jxiAHD6SlOAWx19ZAVxcy1Zo3Rv4ABgIiZZfekd3Q1fuu3BFotLhd7+fdol0A660y7i9gGpBAAA1rAor0IAGF9hmY2CKZYx6C1Alb703M7NwuDwi0YYjYkimwN8c4pjDiyqA6GitognnIauKYKZHhwsH/3FpacM/JVNVqzQpl6aRWBQvGKFBZytiwDAiVwVCNb8JLyhSw0IGaRNut7a40MnpcCv94BmVS1Tpnlo+42HU5UTN1caa/EmJW5/uee1XVfMs2uKhc9TbJt/Uqjq17wI0PfgrxomSK33cyI3p2qfJDmEWEFUxdkpkjkAOJ1Pfi6l4L0YfFLP9bRu9QCw769YiPGwKwo4ndfVALD1fQv+1o6g9oKXuQQA7HvxX75Vz6ytageEzFuaDwA4zV5+YbOwIGXlAWB410Nh8Ovfo9fxKR/dTpi+4NywcNO1paxLAGvXv3KnMlsnfebsVW8J8++6LOz85Fdh98FfNAdq/YO6XQTrZt52gX4L3tcb37wXgc+Jj24X2aYALFc6Xx0chBf/5TsYSvswx9Qbzg5LH3tP6a3AnEXZZpi6TZ4HjNT591wedn/6KwQgs2zquoI6nTD3jreFuWsqgGpfxv5BWL/lnolCo9dVIf0dwiEvfeL6Wgbs+tfvwZDYhzmACb/ylx9AZ4aNb9yLLOu6Y+p1Z4alj18f7UMA/N34zvEw+sMhxmHFA2GtmL++BYDr+qT9/eUvAQCBZ556Xhm1CqVEW/rc5t4Bni78J7RY96Ec4lL1KgdGiREU1ICIpSTsfr+Z5ccL61cBGQEgeKMcAcW4rZaQrK7+YmzmrjEWsDfqazZBFwaTuJto4FXwI44QVrbXL4CyZQBpwiSiJljdmwLAntmJzWTgxeRnEZziSEwiFGZhAyDhAGJshxvSFs40BppVN/IgXsSuo0IEcGK8yL5DnCNlUMqDqQY5XadKV7Tf+P5kfFXqTmK91zETg/ESIlSCfUKzLTexzBPHjEPwk0AABMkwlDhzg127vbMBvti8DBEsshyjxKJlyRBVGJmI2GcuDynmS3UgMGnc5riAIC0CwAQCAzOQDoVgEACe6hMjkwBgmMQA5ACgxYCZ1lWAIwN/MQQrM5CFiQz1pHCyltc55xhR6CdZG3ieCEtawKd0Din46xiW0n4vh2jlFha2i3hm9oBkNPK1Bv7S71C2zp1oHvk83M5HzTdUUG03/nyfeAA1NgnxU9UmJKnN+O7IwBDbhmzNkr53uUzZvkLrgSTR5dHnnX8SBrAAagUAGPpdRpkAZ5xLFZjmAKLKmdjnlP+11wMAeDrMz80zCEznOcgTPDuLjGA447xRRjqDjg4cRKAQHRbkTIxgWsdkHTK7lPS9gMAaxU5sWjy2kAEM9UwAYP88RkkJCB4f2NxE4JgY8gSk0xkOcaKAs//sHSxSINhNcWyXZxHjPOew6gKQEkArIaQpby7942gdGKmDxgbwYGQMEvDLTjzirOEiIhjjGIBmYi9T3VIbqRtPfsVnZwuC3wUA7oYpZoQL6xsqRL8T+KqMZwaAca2Kl7VoysMftIZT3SQCiOqkut541rjZ+C3iidVTIgnI3PriDx5oYDUtVKv9opXAKUmgHXSnJL725sNIgABg84UzsC1e6P3GP31ODsisAhDL6tmRGB0VDUkVL/+Sqmt/7mXmwST4rPWmnb9TaOyP0g2pbJZE8XUbuRwojO+5CvA4Ru9c3fg5oqjJy13ar+2U6+QlnhVQ+bJT1oepzHik8IYBe6TwJAF+DwsA06aAtg4qs4IHefpoBi61Sqb0yeZfQxpH11S5HvP+ROvim1oPhEcpceJbverNnuFFWWbnmmWzYDEV88bk5wablTjkUk4JE2ONKjA1zhRVc1BVVR4efj6mSqVfb/x4y82Z6F71RNYezlapbmzTuiK3ipwKK58NS/2pGPquyoghOuTo6jeHwafLgY+6ta39vZXAy0UC61+7+8jAnd6ZK8gInXrj2ZhTdJIDgNjNHzzYCPAC1izk0gU3eMhDirlxKw5gkS7ccFUWDIUcvSCDicLZumdBKOz+eWeEzVsfPHQZuE5O9cPSJ/4Ec7cCML956/2YZ/hUDmjzzFsNVE7LAob12uduPfQjIL/tymdvLL1/dOJkWP/qKcj28gsDjClkqdeF/658mXUQDIeww7XHeBw2vns8DJ/8Q+Wl3fmZ0D/vTAy3DaGXYRxCqPKmB4Dni396XWU46Bf/328hgHuYA0N0//kNYfP7D4Th083G0fSF54XFD18XPW773p9h+PHaA8JRcj7s8c5eLVjfAsC1Em0veAVJ4JzP344gMK7lOV3HtyUBAXF/S4ohAaQCczDoYGAtA7ISztExp4rG6oTxFj0fa8mMGtMrqPIWGjplseENyQZZAUj+SQANDM/L7RDjrwABBoPF5VXZIXK6v9clpHlVzqKp3hI50zo7QAQ2R2xtkU8MjKcAMPWngR4IeHsQWPvC95GTpADsSfQmapsYy/OTA29lAac6G91RbbqMurfCFuFBMrsn5WlKHZ0nhDP6w68RSO10Y5sSDCAIG86xVyk3tgHAVB7+X4WjYWBlXvIcE/JAwdYBVXVlEG7tGesSwjwOAS1zGNsD+1Jh/zEIZLA/yR/DPiMzs4dsOxgfAv4SYkKsPt/nOUBKQBJxWPAM4BzAqiB5MpUV31SQ3PomZ/dS+wMDmEK4KIwA6Qq/rsj6qIA9O4bocHFAfEQKcRCwgNZ+TEfrk0wCXRl0WHiHFT9a4qUtmSe6ppMDf2rnoKc4m5WkUJNrkZ0sdkphmAtw7ZxCnEz4ZcLpfQl4lv6DOij7l+8hOI6cFQjstPmhTHHM6WuAKnwG1ucsg710BvAXwkEbCIxgMTj7YihmcO6BcR4zROlvAjrhbBLx6xbNj3SdlhzMuvaqc4Hl/8WxHq1fDJ+itwjnJGanDmH+9lyUAHHkgHpRXnpwlCD2smfp+kga8j2tUzaW4DM5d0goaQKS8d+IHDWiNYCZ+xgmWnIKYxhlGhYa1jsH/vrvxoFzElN+cCiPwGI/tng0pvY/vY7ZtAoAjzlkODDEYU2aClPY35YjGGQPuY8x/zE7tmB/838WjdNWAKlXDgCW9cO/A2RM+DWNPjMALLZPnlMwGj5/6/0tFpffCrTfnkYJtIPuNAq3LTovgashB7D76TAAMG4REo9Yfa1pCCf6JgJZkyodJQBc9hyvwOSBTPPM9S7TsQ5QfDHaPtOmcRPQtwkAHHsPmtA8ACwvPS/38o1o2WzIgMwlD48UWmWH+ifahoGuhSBeoviUGDRKGMA2vlzeFNMuKqY2794FcDThuK71qiZf4K/PoHfGAHZgdCFXTZEFrRXVIRJXLKqJU3JKG4gKAKkIsukzEFcA8+LdqejEwCIhbcQjjv5G6ZtgnDyqDCPpU9Xw4384hMd9Ol+ywDGGhmO5lE2eRi+E6ldyPL9NTinbWyMHuOLcvj/sv+mcsPdPH25Uo/aiVgIvdwnsPfo4huk9sgNyUB1bCksff0/ozjbPwbv5veNh8PiztdUA0HHpI+8O3blpVJxHTz8fNr7zo+r7OgFZurNXvqVw3fB3z4WNb99X+9yyC2YuexMxlg/JovXlgtyWP/3+MPj10wR6Zt5nk1QUylv5LzeV3jJ65kRYv+XeSYqMrq0FgJ/9Y1j/+t2HLh8Y0YPfgmxHhy5DboT8syDb7vxsbVngiAB9UHZAaGlg8KITAhv2gJ28dedPK+9Ly1v84DvC9EWvzz9mPA5//O9fr61r2QXTbzo39FaXkJne9AB5L7z/Kr0cAO21L9zmvavyRfW6YenD14X+687E3wG03r7vkcr84jOXviksvO/KplVrr2sl8LKWQH99O5z3P77pGGpQ3aJOk4K54rnsnZlTcCXF7DwoJftayv9LzCIyzCotsfgaYRyFoV8LEuHYvgXQGaWfQYClV5zuIfllSa+H5SNmJAoQQouF06Qq9Fd9TAIgUhEO8MuA7zkgFL5LbQrlNgYSJjzG9EmSR/o3tSkOhaoG7ST8reskG9uqZrLFgDuSsF9h02nnJnMiQsWyjLDYNuJuz6pPeZ0qBhapDDX75/YsivjTB8z65NuVAByiH9OQ49CoUShU6nMPcCHLrwTcJp3ZDheDy8KKiujMH1tHvALA3N+mg1uwWgWyXY5Oz/bzzvAYflWAOGRhUsh0AX5pTiRRvBj4l/ktbLrYthOzqu0aP0kFUPcO8En0MWHtxawKFaDaHTXtlyb/TIa0WL0SpxIhvCZjwOZ4PIisFNeJkc0l7XkdcDw4ZVKJ7cWscbJ0uBWEH+Kcw7291I2kIgis0LI618hYkf5VoE5CXsuYkqY5kjAPf/U6kWlDo8OzRCUkNC1QAv4S85UBNDQUMZMdgeEejcEuOSBA+N/p6Sk+TxPzd4bAYPgMYaAhZzCeZ6YRHBRGsAHBAP5SzlgBgGkSyVpmoDGwYNW5wZYDqrs6y3Q5AoWkl6Pc2/C75OEmuQr4C7mBKeKC5vTWssRpRxjc8Rwj5q/l29bPkv9WompwP8G4IfAXQFgL9S4MYs0HLGAvA8AWFp7uIcY+M2Sdc0vax7Li43OZSYzgNIeVlnXdvwvT9x6FiqY+oD0E23k5lLwPtQ2fpyE6AYYNhygFUwT+DoeYM3k0hLDZVH9hY2vIeefYQyCwRXOgMe1SBDKRyzsC+bD29JlY8pIj3eZUCJ/73vEWi0t2Ae2fp18C7aA7/TJun5BIIAcA64KaelNOCKbIyyIHhObBo3rrZA5oTstKQSLdB4n3aUa5kw1CVJb31OW3pYI5JRtZL94qcLe40aM7iwBX+bJgW057avSyxjpL2I+6oW/PKXjSJQq1btYL9S0yYLFNDviVXMC5tpKHc6zAR/JwHpOVYShZzYpNC25sqZN0ZrwVHagzgqONvJcDido2pelN5IWfP5y5Qi8oTjW6qjg+MgCwv65ECY+UV1W6SKnSzVTmeb4FZfMuN9/lPiH5Y98kALDI0G/cSg0oXCBcKxtW27jSOEJfwgnXrFwPpUWY7ubZvqnhxs9JV2pCLh+vLISd//bpusnZ/t5K4BUjAQjxCqFmgcF4lEdnqhfmrruMwkLXHBDid/tHj9VdFhDE+7P3KdNQbth95HHMcVp1dKan8F4Iv+sPYHpCztfxIcMUA9A2eKKaLVrbML6g0+uFxQ+9I2zd/dBEeYSryl/803cFqGPuGP3+BLKuIUfsYY4mAPDm9+8/dPnAkm3KXq2tf6cTFj9wbTng6gqAsQRjquxYuOmaMHPxGws/wxgCNvn+WjMmMIQnX7z5XdnHAKsdwFcIo32YY+6dbwt7v/jdRPdjqOxrL9HH7Tz4y7DzwM9rHw85wIG9DuNXj4ODsH3852H3oV9n75+64NywVNL22ge2F7QSeBlKoLe+HV73P76V1CyOZKRAEOskeLFab+kPNYJz2FkP2ilDmBl1sudGkBVCS0reUKfzmh4sIXLlhWMAljB/vcOssoFrdIvCdT4nLod+JLYVs1fJ4q15jkVgdUBuXZfnwDCUaBIKWf5Or8/qLwkAq/pSCpbDg1B4wnDjUKgMNKMhOwMAR4zJSMVNYC+xb3gmWqIv6p81IDnpSIageR0JZax4YPwAXz1fhnymYnN2IUFVMz3IlxdChWKlDChAHVHAVWbHGgBMIEEcccyNbfdYLtWikKocRGenbqSxgdms6bPYRZzkPIht4AqNawJG5DOXKe1JcvcKy01lxwCwR1MV8HN6OHeVhWkvAC9wF9ef2yNsPGLjJ8xbx9gvs4/YHGFwjsGcKDpbtPaQ8MU/RMMdC9OYxwzVVNaleAzJ9/H0oJlD5cbjlHsr9lfReWMM+qLNwYBj6X9x8hBATpqWt6uJe7/Z0ZT5T5xZXfdIvlpT33riwfvGJu2juoj9KmaPoji6PQ57TACwXK0znkOmIwiMjF4CgYWVDqHJCfQlFjCcFxfmw8LCfFhcWMDPcC3liN3XXLEH+yPMewsAMHymKSxzhx2BJEc9gpfcF47NTPISEJiiSEi9UWKdLoeu5rDWvS6j3wwCA7jp1i/57O1kQpag72iuo7OGsHMlVDO2g0I4Y45jd0D/KcsX8yMT+G0gMgHKCNZyFAAICQ0A8BDzKNMZZLDP64W+H7nHvHOCjD+wTGKId2Yvkx0t71Aj7z44m+MIOYj5dVDIPvSOorUUHAMI9DfwH8HrIdV7CPmggRGsYa2pTrGdkOpGTHV+3/u9AX/290BdYTzKuNT3Ju6FIPqCrcfQef/x3ftaLK5uY9T+fuQSaAfdkYu0LbBOAldd/tYImUqByVTRqSuvSvEqglfJpuwIQkCXgb9pvTw4nQJ5/iWXvqDxb9rl8l46p5zUhXYuC/eSMql1m5sVu6hzaQ1SEFg33qWdV1x6cl5fIpfSjWqkBMYPE+DXA8C0z3bPrgOAyZRhO/+KwVg1DmpBQRZoWXPS9sPfOeXGG0m0qg3GeG39ok0je26qN7nJs24upHM9166mcqwCaiNAmGWbA4BTGcLf3qDiy/HXShgrVZJZoT0KALiqL3LyS8d0wZlC+g6AYAR/P9N0SW2vayXwipHAwdZOWPvC7UfCYk0bjTly33kpaG5ZeQBYtv6lO2rDOMPNc9e+Ncy9463Fcg7GYe0LPwgQ0rjqgPDUc9ddmq/H+lbYAdbik8/VMx6lBPCun+5H4DGEcgawGY0jg9HEuYw7M1NR2N8OGFr6vdCdnkIgdTycjA07feHrwuKH31kpFwAZt3/0KDGwJ3DCqQOA5aEHmzth+/hjxAhtWj7Itt+N2L8qWzAyDUG2kvWs2VRrIgsoqSrsMYRWXv3rD5U+EJjDAKo3ObqLc2H1b6qjSQAQvPvwbwKAsZOEKZ+75pKw8+NfNqmGXgOMXGDmyrF124/D3q+eqi2jf/YqMqJxrCYHhBjPzcv+mSth+c9vqC27vaCVwCtJAjNPnQhnff4OrbKAYnJWQzSHTiXM0MGAY8ptSqFtCTSEw4ykVLSAVPIHsXDMwTIF5Tw4F+9zzTGS9sjmMEvP4fd2wqL0fWJ7/djZVnStqF5o9Kewm3Ku6l8pO7e3j3QVH2LZM/YqHFdzunGqJ6ijM3VCSehXkxP1k++LA+pLZaV19R0ogFDT8Z3TWws6XxpenOstz0jLKLSXdXbqdbdnS2QqY7Ks3EKbDAG0nzjHJHxhoYsJOKUBDnIj2cH4FQeHfRg7AGL0iMmoQDDXEftVJomGRhVQjsFdxQ0JlFMjkYAMiG868FeZmmQ/yP2LARBjaEIVUp0by0ZQwxiPh16UtgAAIABJREFUUg+fF9rLsUznTq/xdbM8mhYBTYEm5xhR9hxve9Nr1JHBHNDT8ZCOC7+W5Oa0PQdLioePG9MmA3ddNOZ55IoDAY9/dVjQ3NI8RxmI5VWVl1MDzaXeAsDLU4s2FG/hozD+Pv+0Xwu9ndZBzibevJlSfzeesdiT1MzJLF/Je0vzR2wramPRsMgWJlpYlxgeutcLMwD+8r+Z2ZmwvLQYVpaXwsryclheWgozoOMw8xby7uL7h4FfDwCr4wQSdQkMJbCVz2L/YXuihq/mOo7HNN8kShwCwMxIhTPUlVBGyp2NazSPHzXfRQR3duxQEJz6OsrPCwArg78+HHS6pnkAWPII+3IEDCYQ+CAAAIzg6XAYBoMBnuE3+yeAuDiNCSGIW4SEBMrzre8YdaQyG7cCx47kQvUCIJuA2hgA5ve2W+NgPFAeaMoBDWMBQG4AfhHAZhA7zZ9cIHgw+Ctrjr5zJU+1YwDLGiJjUM6ezS02aXk//ft3fthicU03EO11RyaBdtAdmSjbgppKAAFg3JHwdiXxDPObsKbAVHpdurEpAxfJU7lpze06X14ZYCWbpXRTWVW33AYWv2MAuGyDKvdVgWepollsdSyIMifYdGubA5wig0HhQdUCz/VVUcGTQm2XGfVJCQM4kpN6Ixc9fnVz7wdqcUuvG+3JR1DmjiRsjr+iuFGnX2PZey99vhtFXdyJVxkk0ppl+zeTmqtq7KVlpkaLKiNG6Zxwhp2ysa2KiQDsGS/63PxUpTkDtIshSDeJokg7b+TDjIeCnJMJmGtjbl7kDCzoqLy6EHb/8WY8t0crgVedBMYhDH7zdNi8/cenlms1J5huN8y/69Iw+/aLsmJryv6FzcbSR98dgBWaOzZvfaAy5CzcA+Dq6l99MHRmpku7sEk52Zs7nTB31VsQQANgD/YdoxNrAco7LIsTwgMDaI2s5W43AJAK4bqHv2vOOAbW9MpffrAy1yy/EDFc8M799YxPaX9TAFiuhxDJez9/cvLpA7K95pIw87bzif19SNl2Z6fD6t9/pPb5W3c9FPYeeyJ73dw1F4c5cGgoOfbXt8L6F29v5NAAY3r1v364UVhqAM8RWG4AoEOObDCKH2zv1rbVX5Aymze/d38YPP5MbRkA/M4DeJxhRQMDePu+R+MyOiFMnd8ygGsF217wipQAgMBnfuHOOMwt60xmEBfwhJuozpY+TCexcZS1lwA2kT8usn8lHGNsQC6Gky2K1TN/YwCtugtUT1DwDd+0HJlIcLWY+Yb7bGF/RWzH2FG7Ti/K6UL49AQ0h++ye/vEqbnUHlHAo+r08JgJRfU09pKB8UkYXi9qsfFEw8M5s/P3hZrkjDLunaFNEeAreo79UQinnAGAvVyrPmNVBQCOhpMpw8JGpbFOF2EeaWGJMUiMIDCzydVJgp0lfN/bIwUQlHHpgWBvvzDTmpKPHSAivuwgFxpLzKB1YHCRAWcgMI0t7yDBoU2ZcYe/aeOdECZYAXMAcZpPU3OfOkZ++ghfDnwuzAt2XmEvlLhHM/uTtAxfXmqH0cJKppgCuVm5uFEroLC3DSkTUfrFRx0zKFbGkbcRqEzkuWmu9MReRORSlztaTZHFyAfC9KZAt441i3955yD7jKNV0wpLFDWuHIJrzP7tdClctDCGuXztO2bcQhhyzwiGcNAQ8hlCQ8N5cZHYv0uLi2FxcSHMTk+Hfg/YuF3OF9txbGBiBWuUB2E+exAS2LYaKt/CIFOYamL+Ahgs5luJEAC/YT7iXj/0II92lwBgnTs4XuNIhihFZojASd/BHGGD7M0coYIdk3y+bXA0lXDqahNEzJnAVGLBElvYQkkTw5mcVui9DI4rwyEBv4MBAKkDAlWBGSwsYpCJf19x3xEAbhbJmB1srHZ1LtD84TTWUwYwDAMEU/HMY5XHlDgv4BiYmgrTUxQenJjMVFcIey35jKXdHvz1ILVnAeP4duAvvjfo5aFjVAHgLjkjYAhodqCScNDisNMygCd4QbSXHpkEDgF9Hdmz24JeoxK46vJLyGfSjb7cZuqw4G9u40NrM3u36ebOa0TlIFnZxlL3UM5jM9el6XNzYJe/L9tufvELllclmzqFM613sX01iqHeEAV+ct/mIMfywV5mC6wC9am0fPhnax8NsZQBXKgJ7VTyFRQlvDSY8uSTuLR/tArl8vdjJz+mvcOzFOiVx+r61s053JhxEc4noahcVTxGFKkyELjp+C0bx6rw8AUqzQQELnMK8eBvCpTLxtQzgEkmLidR0vZce6rA3ro+kPUtdy4oz6IwrS6EvX8C8DcOHTv56G3vaCXw8pYAgEwQfhhyeB7pAeDtx94Tpl5/VqHY9a/cGUbPn6x9HLA9Vv7iAwEYmLkDwcvj9WGkF2+6Nkxf/IbS503C4PSFlOU0HUEe3FvuaQTc+fJAVksffU+BOT06cTJsfP2eZgAjvNJmpzEPMOStrTv2/7iOIYybsownBYAHTzwbNr97vK4ahd8hjPj89W8vfA8A+/pX75zIaeHYP38CmUNVx9YdP8HwybmjMm8vGKm3dsP6l+9oHPZ64carw8wl59fKBNjfWO5WPagLgCwwh/HodEL/vDMChJse/v4EhdROwtnJw4EpDixpOZoygOV6YPuDo4cfa6M//DFs3vZjqspUPwDzF+bfFOQLPowHaa2k2gtaCfznS2D+0SfDyrcfwIrg3tKpSQIIpjqJhASF3IyWB4+M4AougYGam0dgAf2F4TTVeM36ugueaap7AiI63EMAC00to2JM9FWvyCjbshiONXGLttJc+GeVjQtx7HsvB0BVOcHSkkdPVmN4weG3GPUrO2IUiOSl1OmyZSCWBwdJzxZHeWFZUVkScSpnCVAYq0ydFZuGAwR0KcUEu8mhOTgj01HM8EXByX2ZbLrJWl2mA+Z0MBv6bhJEJiSRAo11PRSJpYpJCGgENDQHsOU8zfWh6aSehWt4NI8UbboTAccwi20ABMnxwWNW2ewcolp1XWY1Wth2YRQb+5dAbJa3AMAeBddHxRG20raW9UeaT9ODVgDmVOnM5b/5RMnJLG/ioFbiTIBtcsUV5kaJqSmShQCz6bVRCGiaf8X2FUHggpz5C1p76X/aHGea9QAwj6DI7qZAtiJ5BE161rA+W21HCQDswUEdawawAYNegF4CjHm0I6PePiO4BtEmAFjlM+R9nZ6aClOQB3aqH+bn5sL8/FxY4DOxQikn8NzMTJju95GBC2xgAmOZFSw56flvBSIxYgWFCJb5bGY8ydObZzgD6It15VDBBADTqgrPNrBQImikjH2LoEF5ZSk8t7yL8DM7mlBqBXLocRPfnLJc2GNiBBMYTMxYs5sLCIoM4MEgDIQJjOeR/g1gsgG91N9RnmCJJuBSwZkMJbKG2dQIeycAWp0/oI80p24nSAhojtnI07CDQLv/J2kmTCaUdkJYxdiP0XOM0SwMYHHowfenTqLYHh0zgPtRPmeJiCIA8OfaENDZrUv75emVQAsAn175tqVnJHDlZZeMaU9cAzQ22ISVbe48iGP73MkA4Cad5xWoKuDK19N75DV5Bl6TAMD4VQP5NC4/3bVm/k43smX7WNWrGz28OAZySkC5zNI+tYfKu7kSAM7INa625e4gkTRXFKrGQ/Y32t1WSq2szGgsYBGRBlo31UqfmVWEIy8+2vDLkQKmvuC0rHSO5oDXRkPIXVSYjy48Fyq9CQM4XRvK6uCBVd0g+lwhqXcqF9xkTciN96q5nVtzqoxFwPgdfOa94eDCfA7NSWXcXt9K4GUtAWBWvrAetm57MOyfbJbHtGl7+ueegSCwDxMLDMWT/+t7jQA8uG/17z4SILdw7tj71dNY77pj5q3nh4Ubri69bPTsC5gTeaKj2wmrf/1hzFGcO07++/cnYgEDgIa5jjNgN4Dza1+8PUDY7iYHsJ5X/vyG0F3MA+e+DGAYr335jsb5kCcFgEfPvRjWv3pXk2rbe7HXCyt/86FSABvCh49eWGtcJoRcRoZ2xQH13HvsyTB85gSyrvXodsLyx/8k9M87s/Tug+29AE4NTfsHcvUCu7nuGA+GKLtJ5yWAv0sfeTeCr8DKADAWQ3FnjhQA3nnwF2HngV/UVc1+B5bb4jwygQEMxrkOBqHdAbE6IDx6Dfje/GHtla0EXt4SWPzhY2Hx3sfIVolWXQpti/qVOytjluCEIAAwGeMhPKUYpCnHr+q03HwxWEtIZTU8K+tLPDj1BtVzvOqEdRLWmgbSNO6Ywx0tspZjwsW9Qc8kG6/lgZRryKDOhl9h/7CRvYkem4a2TfWFVO+gagiYl9cV/T1ST5IHtYRML+V6t9VbDNpwn+mTBtKmDO1oCS1GeItQx1TKiTWBAeDoFpfKKIZ2y3Xmwi8lNqeczMpB4GQcam4ukRLGOKVRI+CAgMAIhFjYXngGvFMoRDSBqCjthKRQHCckP2mOsgVVrA6u5rL0Wh3Q1K1sQWGAJZf7l9l/Lj2SzHUK704sYKgjV57nFS8YQryghmkocQHsfHu9fu5HiIBkklOTGIrG5CvTl2ttZK5fQJi5cZBbnUvtMEm0tcg/wI2TqMzM8JXxHWXv4lzHVIw4wHj7Vwz8+rWi8g3juTgRIzhm8dq8jyMckMyMEQzX4ZjgcYHApK6TyTrMKwu9VizXtK66OLANALaQ6p0AS4QwSiGJigLACKx2kVUL7FoE/+Dch3ywFBIaQgLDeWF+LizOAyuY/sH3krEXzsA7pjDKo3AwovEG+YIFjJQ6x3WXGUXyEyBUz2gyY7AaHSd6miIB+ptXgNBD+UE7bG4RiMuAJQKg7h2c6WSql12vaRr4JUgne3/Bn2lIaOpfG1vQg0Nk/g4Z8B2EvcEg7O3xeTBAANm4sJDfmVjEaDtDgBW6lVjStLYRw1tyAiNwzcC61E9l7Vj/UCtzNvCWSAHTjRlMedDjdZPebJbnXFNQOJlhvXl8Ux5gKcNyL+sb0m0ukN0NAD8wvAHkR/avpVGgtZLk9Pnv/qjF4ioXqfbH0yGBdtCdDqm2ZVZK4MrLLkZ30ibgSFVBdSCJB3NyipQLRHHoHitTxnzb0k2l1KvxBs2/XdyOsnZze0iQGPJV1G0YE3Utulx+q7qGX6GVj0nbV5R1kQHs76GNaFFpL1Y2E8/YXaRehhW1LaurvyUd74XxXyf3jOKeHQNJzt/a55ZsHP3XkTHDEaYjmLmBd7WU4/syBV1zAGfTdSAdI7ptFZ3dRQGIx0oMYletHbiJ5bA5uinFyVxkvjdZ49L1Ie3TqrGVtjdVSIDxu3/NRWH0gXKw6NCLX3tjK4GXsQQAZNz5yS/D4FdPN2Yy1jan2w3Ln7w+9M85ppfuPvJ42L7n4dpbcYmYnQ7HKsL3Dn/3XNj49n21ZQF4t/yJPyl1ogM2MgB4kxxVuYWhnPWv3RVGf3ixcZHA1lz88HX5vMnjcVj7fH2+Y3kY5Che/vT7Q2+lPoIBskwBXN7Za1TXSQFgYBgDeD3JATmbQb5lB4RFBtZ20wPy95axyHNlIJN2tI/5zSAUHISgRhAT3mNbuygr/Le5g+Ds/osbxGgHS02Do4zdnN4KrGxgZ4MMmx5Q15XP3oihz+VAhjs4SmQ2mYsfuDZMv8XY8YcB7HXcATvkijeH6QvPoxDmLdu3abe1172KJHDG5+8KU797XkHgAvireUaJ9QT/UThOAH+7+Jn2zGBQF4M0Awee4SuMJQaLQYRjYX5q+CuHGuBLFa9CQAD/5Od3g+RdZVO0MB0FiJHwkpyqle61TvP7cgQXNN8ps63SiGKeEexYU1g7BeHM7iGAhQEXBKCV6QNpGaKjRLpZRr+B38VInrKiyxxHUz2NpOJBJw88xc7osf5mIFLk2xzpulFgV35UDhVzIDSCqxpsNpKbn3ZNAeCc3KWcSn3MAQLkHcF1cnVD+wEDwR7oElBBQ0QLEOIANXg22jEEKJF82jzmFV/msatAv6YlEoDHBd0rMe8YwMKheB3QAmAMspU51K4AwGloZqoWsemYXqhRYwRsStm8Ivt03MtchrPm0QRArNfDtWQ0GnHI2RH+7a8v67vikkxAosJu6ZwuWcMr9Xq5x9kDqtpW9prgLtZpkyujaP8pgsBNXkMdXmNTu4xJJna5kL7UeePCIMN4BacfdPxhBwHJ9RrZS7jwAvirYxf6BiFOZPqio4T7B0ss/gvjsM9zDxi1Pg8wOCZgXfhdBGxgCwncx3DQqyvL+g/A4B7UvwP30RnyxO6PRmEfzsMhjTUXMp3AeBcBjgF6GJH+DUefNbOvziWUudgpxUEHxzyD2BiiuqchkH2eXgKASUL67vMOQr6eHqhPbMM2ajoRAAxzjNYgBi45nLXmAGYG8O7uXtjd2w07cN7dxXkpbYd6UV/Re59CTY8d+5mY0GhXG0soarrG5GwOAt7Ghe9OAf/ZGY291Fj4nE4CGdz0WZxVMHc5rrkS3cQxrBmAlnzt+EyX452FTfsFt2nw81FyO/u1S9/DUFdhNY8Pwhe+1wLATdap9pqjlUALAB+tPNvSGkgAAGB56ZVf7r1PK67KsGBz4JLfZMabpuZwZW7zqF61bhNp7wP40kBKdpwmJYGvb2xP8oYu52VUCbI2vc43rCIPrW6qK1aNQjUrx0OT5YfkVwa0RxZAr4zxll49Y8seJTKqECRvrXK2RvWexWbGaCjtEXz7ZWOmCgL9Gl3jFOOoOKdU2B2CapoXry+w7tmVIvGNEY9TroOfciIbLYuGvBOHC9Xmw6MJc0AUeZdrhtYGkkxUrspSvvVh4ET59gYHu1+UKZmP4kEbDU99rDEIaHMYe9xSqCznWYkNppvTYVSmKJaCvk5GWlaW6c/eh9LhXHdTsGjeDG+6sgV/G7yT2ktevRLAnLO3/wSZkEdxzLztgrDw/qu0qK27fopMyyYHgEgQArrsaApW9c9eRXZtGSA1MUjZ6wYEFefz7F+o78Z3fhSGTzbP27sA+VQvfVNpW4EJCu1tciAA/GfvJxCu5jjtAPDaZlj73A/qqmFvq34vrPwVyLY8fDXkRN579PHGZU4KAEcFw3vhmRPIoB0+9VwYD0YI9MJ7rUlu3lwlIeQyMG/rDgCiN75+N+aVbnrMXvmWMP/uy6LLIQz0xjd/GNe32w3Tbzw7zL3rsnicjMdh41v3UdjoQx7AAp46/5ww/57LKX9ze7QSeI1JYPU/7ghTvztBm1zH/qWtrwCbFh7WQkCTodUcJzmXn+qnDkxE8Ij310jrKjLGHF7MPUDgluyXFQBmEM4M0cLkEcu82Rg8kIZKh9edFfjybCvW7aEGtlHXz2jc9YCplif7djojIwhzOBJYwncx1mqAK+oLUoaA7eJEz9+TmhDbGwS0JeDO95MbvNxerzs4YRoApYqdcbvEMJ6+N1Tv8TqVU9vo6fJgrnduPqE+7MI48eCj8s2OIrLxXVHQb70ymVN+RX5YHR6T2r8u/pkbG/E4MecDAUhteNADcSwmKYNI30V+moW3VVCJc4EqmCa5RSUkt6qeDloSrN5YmTY3UoODCd2AFSCmGeuXWG9clmPXC4mDQI04BDTiiQw42XwlGSITjoE8DIXKSjaJNWOIcWxJAfcAyKEcnsLK5PuEwWorQ2KYce3VjxblLedMEQ1Lb+crWf/FhONbEpUr92WaKj/R6KY5gkPdDWwbfulc93db5YpWJvdgnQf0HY1BZ2/TWqSNtTJobZJQ1ESXQPatOAABu9NFR7Dxz+OK54Tkx6VxSHYcKq0IAIdOTwE5eE1gblvOu5s6GBDgR2MUwkBDmGc8T/WRAbyytBRWlukfsIDx934Pz9P9XjgA8HcEDGA+Y1hk2C/z2TlbSN2hZcIWJY4nHQoAiyOFruUw/9V9BD8rkJ2w680eZaVSyc4Rx4Xbli6Oll8XCU9WYulhYDxDTl/IjwtnAoD5vc6M5tEQfhuFIThhjIZhdw+AXwCB6TwCxrSAqBxSHoFfJk/AZ8zVDIA9gvYQEUvYwRzm2UfW4KZG+XkPDtjZy4g+KmWZJOyMouHtAXiW8YBrKtv6uPEkQ2Ii7yNgvY+ANQ1xtw7qVGOpsp3QzxIE8NkhAc4qQ90rybw5CF/5wYO5N1LJCtN+3UrgaCTQDrqjkWNbygQSuOryi+vdEQVaq9gk6T6KX1C+Cv6F5a/LedFlaQSi5da0q8A4zCK6RTBbFLIE/qt+mlc83CayWkQNBCibE75UN6uZW+tIqn5LUj8kJlt+SkHzRGkQRUIUXnXAjSqUsH6zIJtsJ2xj7cNgZyXLG9e07aQ3xO0t9SIVpbdQSDGnUbnSFN+cPj/37EjPSKBMbbdrNG45sb2mrNhT4/BhqXGi4AThFEvp51hkyVjRykoYMnqygMcW8gy/NSA5Ez4pKllzgfE9GeXUeyCqAcRV1pRtK7noqVv09LfwPHF4J7Ij5eexKGwqd74Wnje8+s0Y+rk9Wgm85iUA8+HpE2HvF08iiAksyMMenempsPr3H9FwfcDYBeZukwOApN6xpdJLASAD9mXd0T9rBRmxpQDwyU1k2DY9AFhd/swNUWjr9N7NWx8oDbube87KX36gkrG7+b3jYfD4s42q+EoGgHurS2H50++j8MUlB+R9hvzPTY9JAWAAeQdPPhtGkD/39yca5eBtWhe4DnM9f/xPam85DAC89InrKdeuO4DdP3r+RaBJ4JgFdjCELu/08qHVYU5t3HIPhnE+lQPG4fSbzgvgBALh4NujlcBrSQLL/357mHryhAul6BwRlfVIxmJh2siZcvdJ9BxEiBIHWhdKGX+mPS/+30U1ElyJfjRwkK4zkJPyA3IITmE/yTO5fClLVLNYRbM9txrRfbjUpOMJeKZKGK5Cbczt/+HKmEHJICHr+V5nEp0DS/fhtxX2c/IqsBiRP+dCWOfRTwVeGDxQfZvlqsADg4Gie6pNJePwjKAGo1kF7TVSaVzAUOnIeMXXsaLOBqIzujDfjLkrYqbDhhRgKtF/dnV2o01wc0FSbZz6Oqc2A5/Xko383mSjthHR0RisNzIEzRtlFNroj8aJ6bi+Sd55y5wFdAz5ZpeYXTwALLkuvb2MRjI7eigA78kMHG2Nn4WPEQG4xlPIa8sTWxdVg8YQA1B8r6wjCCphDmC3FeZ5qF2VEAOifQT/EXcrjwS3ttg9fgzlrXepDSxno8mNi8jPQdcxW018t8V2TGdr4YezWcZg5GyfpzYF6V+bK7oe+go7AZIZhscbL6bQV8QAplDM4NxCjim85nMYYAxNzKxPWSMNaONFg8FfcjYgBnDAMcAAsLAyGVyVXNQSVpicayhXNdQLwkBDXmAAeOE8PzcblhYX8N/y0iKGg57jfMCQExg+awhoCQWNTgcWEhpAQvPPYfa8gJkeHEZzGbOa1d5Fc0GdKVyIfr/Oo3sIt0HmjjnQkFyhEsSypbzF8FnegQSA89x14G/8XiIQGZwqEABGcJcYwObQQgMJAF68DmQx2g97g72wB+AvhIHe20NgWHIJjzCXMNWLQGA4Uyh4AYGxXx3D1hyLZLDRcz37mZjYNgdlxLCbja096FDGrO0DCLnPexN1vjLZoEPKOGA99zkHMgHAjh0sTlY8p9JZJDWOHRHEMY5eiDIdyXniINxy50Mlq3KyyWj/bCVwhBJoB90RCrMtqpkEEABWoKV4D21ay4dmmTKlrwoXAkNeel6Bso1IbisYOyFWM3RjJq+BaqwGqldQGqrY8ic1k5i7quxtU1JQpNTUPUy9nEiZnPBRkZLrN8GlQKfLyZCrmtevUqY1q8plg8fg+xKFXRQjr6iXiUfl4EP6JEPHZGXjtjCC3Ysfb08ZwWk3Jx2QAqMxqCo3F2/y9TDP7CKYnLiaRp6zxTlnwtCSIg3FgZY5b3jnGU6z3TxPPaiZLZuv96C0fBbvfzEEeXCalBU4EoCVOkOlb/YBeno0hxRglTki8jbv7VShrQJ/sTbeYMOahN0TA+mu+n4Iaf3FeDB60zlh55/+tG7Gt7+3Enh1SIAsB5xripsEyiHkVEvyde6vbYWtO34cRs+dPDTj8dg/fiwAGAQHhFrGcLkv4TH95teHxQ+9o/SJ+xOyVAFgg9zGYFwpOyYCgLudcMY/f6IyZC6E8IXw3E2OVzIA3ES2Oz/+Zdi5/+dNRIHXNAaADw7C8Knnw9ZdDwXIVd34gHnDYUyb3HM6AeBj//CR0JmZblKNymvASQOcDk7F+cM/YPbKi8LcO95W6TRxypVuC2gl8DKSQHdtOyx843iYeorY9Ole2YflJQOo5PnrGKuQ2YXG9nM7bLWkG4tRt+ayGReQI3X8ZcRJAEJjJZMAlW/Gei4hs/S96h/cKK9fmmZQrhHLsywfIYdzVian1MC1awyvW5YP58ukq5z+nYTwJKDLDNakzznAj++1E9WZ+okBupzhWnU0p284EIpYeGwEl3MarYhRuIK+yaoRW0WkM2xUK9Dv5OuUbs+fIwiFwCABTeBvH9HJf+Yh4VACrl3CFPVTzOuI2mtq0IiZwKmOr2NPolixx7zgZwpzKwhsfUMdRXo1uw2oHYNy7XIYXLVvcd+6EKYSdjnWc6l1AsSXmdbERqZMTEPTnQOy6bkFuw7LlLnMmn5LDEnSL8aEE4dtc7aWcar9IXPcOWbT2LZIARIq1myKXm9P9PdkLSXg0c3NxFnDz3gxS1ZYeLh0N2Jd/aMxJnq+e56OVQ94y1znmyMTi64NMfOTFztdnCNHDv1RahNbCLV8Xdj9nHRriS4qBvKTswWxRTHsLYb/h9ynBADLCgxXERi4r4AlMni5L2SukDcP5IaFyjgAGIE7A4DhVnTnTZwEBDCl76nC/T6FUwYAGM6zszOU/xdyAXMeYMwJ7P5hzl/4x/l/90dDBEYRIIWw0Pv7VncJFSxsV2a8QihrCTWOYa0jBjCBwPYOiVyIdNjA+xTqTCGFOWKEjgHOK87gtDDjYc3woaTRIcqv2/rSA6c2AAAgAElEQVQO1ZcqA8DcvhGxnD1hA66ENA7YfwzqDjQH8F4Y7A3CAGW0zwxhYhJT6GcL8YyOIMyQhf6k0SNMW2m2Xxvi8NQod6m/jD0drpIDmO0C/B6G61HWsp666AI4XjHUNQDcAG4byB2TPpL1osRS7vO2w3u+cDiHiO/c+2jmguIt7TetBI5SAu2gO0pptmU1kgAAwLQZLR9+dXloy0DgHCMXvSodyOLvLZYTs3U96JZrnHhpmYcUXWX3FcO0pGBmI6G9BBf5l9ykAHAkU66r3zxnGafV6HqhxYW+Ta9IPXKzMkvZ2G6jUCJj2fjLBsXOCjuKm3ppL6WKTUHRyd3pFBN/vcpSN3JVDNF4nqUypG1xOhe558R9OmWgjg08jmFkiUPsNkg+7HOiXMlEkVWgULcUMBeQ2MkqAk/VwGHe7uZtJ0pAuTf+JFNMxzvIRowJovQ7DXsy8Fc0IDYTqF1HlLSEtZ6pMIYeWpkPm//tM5M0p722lcArUwLjcdh58JeYUxQALmAGYr5TDmkLuUAX3vv2QtsABBo980LYfejXyIic9Fj925sppO84hPUv3xFGLzQPaTvps3LXL3/qvZUMxEkBYAzh+6F3VgYkmQQA7i7OhdW/+XBlU18rADAwRjEXcoW2dToAYHBK2L7vEcrb3GBv1J2dDv3Xn4Vs287cTNi+++HGoPFpA4DRkeCTlbKbZD5ByPHte392NA4bnU6YOu+MsHDjNQHGe3u0EngtSKC7thVW/s9vZOekOW9a2E1hH0VGVGDloLASUDVFXFQ58Jt+D5B6303mKPpoQsa10eeRWhWzjWOd3OOFBD/QLQxiuDp6+4DmvOT8l/yY6D5i/EgoSQaAOfwzso+cw6my4RIQuBwAVjSLwJZCPTMmF6fbxaxCA5pJPSQbig8HnAcSEsdmDicreBKBXCkCTXI14BOfaLi2SsUaBAAwGeuTEMK+3YIkKTOXO9I7XlfZIJwTvNf3fMUisJvZsd4mJCw97nZuSXbk6wCXViqM6Niy1vfSFn4CjhFhuVl0m9gG4+ZKFo+wsM8CxChoHzVUQHQHVjtHCgzxjP8ItC6wgHk8SYPT8eztdSaUBFQVwrOzgdBYIPAMy8ivME7O3jaXAW1l3ttw1Hu9k3phzc+NGwdg0zrIQBefo+7g8Sphiz1gzlXR9Shrs6POi2Qhc9jWWzcGa/eGsf1Bpkw89m3tIdBRgEoI7yshtm1kI7uSmaFw9oxPuopAX/on4dGZARwBwBzhQe5xTFcZD2S/o9oCGNrn0LxwnpmeRhbwwvwsngEIXlleprDQ/A8YmuGAdcrxPuYBhhy4o+EgDAcDBEy1P3kBV7BTAGAQD4CAAGgLE1dYzRydQUOp8/yJQccxAupTkMN4agrPIGPMray5uiEvNoHTAEzDZwAhp3q9APloMSctp2LQ91AEANO4xNDPQwGALb+2t8mTk4iFah4MhgFB4MEAz4Mh/E1ygs9DKE8BYAKOKZ9zT/M684DlWcsrD84bXueVnSzsYgDmKTyzOL7I2mzbBnOOkrGfrjeUIxocFsgpALoDAGsAgCnPOLCgZb56JjDbXd18T0k66b4isqvzPgC+u/X4L1ssrrCQtl+cbgm0g+50S7gtvyCBq5EBXAUAsyKU6IZpQSm44kFGDyZVAcD4vs5sgOC7HGjp65A+wzZZcU1zilXZtf+ZwyUFyctA9lwd6wDgXHvr5Js+pwwAjhX0cgnmwH6xP1gWmOL9RQBY/HPlWlFyypfTtK1N2+7rnLa/2pEhbkfZ3NAWRIqwxFWJJ6A8T0DfjosHnrYnVzc/vqrkUScr+T33jNycPIq5VjsXZFPPm3mR66EAYDGGOKeVqvLoN+qr/ZWFsPUPHwoHqwv/mUtJ++xWAi+JBADsPfmv36E8ppmjf+6xsPyp91W9FMLuI4+HnQd+EcaDYeM6r/7XD2su0Ely2TZ+QNmFnU6Yu+otYe66SyuLmhgAfssbwuIHrq0sc/P794fBb59p1AQIc73yX26qLu8HD4bBrxsygKf6GPL6lZgDePqi14fFD5aztUFIRw0AQ47dzW/fFyAfct0BoZNnr3gz5muWMNUH23th/St3NA4VfboAYKjPsX/6WF0TJv599+HfhL1Hnwj7WzsQ723i+/0N/XOOIXu+KsT3KT2gvbmVwMtMAv0nnw+L/3ZbAuAaAAPVRUOrhOBEADE2olqTYj0D9Qv5qoAyMFbomD8KZQguxXtwgg8sBFQhYpBGzWUGsDNJmFMqV8QzZHG7zTknqaEEU3CeVmES4WV8rYA+BMyag6eGLGUQOLre6QEKBigDVnIuJzh8zpaBcvBosLH29Ftl4RqQQ7qUseeEAYw5LQXEShjOYsRHsYhsNNoT94fhQDwEvJE+cQngdEieBazMbgVQTM5e5jK+0I/ZoVZF3ds7B/uJxiMrYpnxEyJxKkxq4VwdyOlwaIcdl0RYy5kQPAtU2d9UTyUaeyYgRu5I6s4dIqCYC22lfSCgrz9rP8rDVKhJ3lwJG445fgn4LQDA2jnxYiaAjDDmcktdCobhNd7+wG4aXv93sGV2PVHQ0Yc0z9gDU/uPjOuyJTm190lHYTuJIxuHlGU2sJYnALBjfFM/2zijZcWBUVoGO1I4+2XskGAD1yDy4ph35G+3xvt77R4D2xiyTRnAwn7EC9lOoeF1KYezMoB1ehEjFsFfnLvE+AcAVT4jq5ZXNjQoC9PXAaz6RK4k5WUlwK/f7Ybp6akwNzsd5mZn8N/C3GwBAMYgUpivnf5BLmAFgIEBDPmBPSOdc94CyAnfYwhhce5BJrCw6ONw6uLQIsB/1L8HY6w3hq92ALA4E8kZQF8AqBG4HA0p7DW0lf9Jnnl1tpHFyeWOR/awhIDGsNewP46dFlJnVgF8B0MAgIdhD0JBIyt4j0DhIQHJ+g9AdZEDO/JQH9KKQ0u2sKKZId3pRLmJAaim3L4++hc7bHG7GEnQwYolO6IIPANkQuOBmNXwneQXl3M61+QdTtPO1vJo+fbRJ2niO8cs2VfQ3bfd/6sWiytbUNvvT5sE2kF32kTbFlwmgauv8DmA3UZCXpJuc13nnKagVOLJmQOAsxszV8kqkKcMsCsDnKItVQLkpEDey2mk+Bdd3QY310a/x8/h92XgXpnsy673m055odeBbbn6+g1CbjG0NsSBqCL9QzWEuITcmGkK/EpdjwoAlvIKILp4Q/v54/JtpR76UB9TRMhQU9amKhA4rU/Z37gdzHhpw3dl87msjad1nvFmlgxO8TgoG9uF+meUOFH0cuPB2mPg7/an3h0g/HN7tBJ4LUgAgN+T//bdMB7mAWDI13vsHz9aK4rh08+HjW//CJnDTY5j//BRzDsKx+Z3j4fBE81y2cL1vTOWQ3duhkLHQv7SqT7lMZ2CfKZ9ClnNnuymJLNxHXJXveHsWrBpUgB45q3nh4Ubrq5s+sZ3foT5k5scmKP4MzccWXkgo+U/e19l/mR5GICe61+8vRH4Kf2x8tkbmzQLr5lYtpecHxZurJbtUQLAwIZfv+UeZMPXHf2zVxGc7i7NR5cebO6EtS/d3qgMuLF/3hlh+ZP1+eZhnq5//Z6w35Qx3+mEM/73T9Y141C/g8MHAOW7P/st5fCuUzbKntLphPn3XI4genu0EnitSGD64cfD/C3H2bKp6KvArpZzkFmghBUSOBVPNa8pxjGFVJZuS81FZFijZIwVw7GBl36n7I0L9D2T5Tx26WP4uO6UPJb2lYWOZtaj5DflVAoFfVqMwFyEhMnGM4Y7hfr4nINUQQWGXXQxA6ljYCg//lKGbZqWSgzS/u4Y0OeeU7aehoRWcNwYpqojEoYch9guAMDYCwUyuNTE6+DynZXvBwYzslwT1JnAgdC5cWEwunua2ujLDVICU/kyVf/kehiHPMO/RKQDLnR9KH/LvOFyrL/N6UABXQEDOV+lzTGDQSPWamrsYIBCwIyszur0WiqVbqK5TGe4BPmaCgI7BjB3c258+nCpZQ7e8VyKrBAmP2fPiADekkWZxrDVvziCeI0oGIc8ulMkkUhdSUycE50BXfgKwlZH7XFzAm0sBdY3yZuGBgPJmvLGgWCJjAsMxHi4ZaRi60DR4mWFexORG66RI4zPgUpysHkEeXOVBYzAII9TicyAiwYxfzH3L6yN4wTw5Xy6Chyyw4rIW+eV8yciBnAv9DgU9PRUP8zMTIXZ6ekwOwNg8ExYWoCcwIt0XlgIcM10v8fnfhiP95kha6Ggld3KuW41371GTWDgn+sia4IHPREARocpY7wSuEmjEr5HoJLDV9OckUgNdAZQFABpyd/b6dB99H6hqBwyknBplvDxbh4gSMvAbwTaQuoGZtz61AVQZwDE94AFjAAwAL+DsLO7F3Z3d8Pu7l7YGw6VqQw5gGVuislL1hMxpYp8qO95DIQ4BDTmXpZ55IBgkrQ5MlF7bYLZO5sEgIx1zkcMZ3ie5FLGHNXKsCbWs8xbHyqf7KJlpLbi+8PWV7rvB/e3DOCSJbr9+jRKoAWAT6Nw26LzEsgBwCnIQ5syhucOYZjJgazRpqyic3KgW9nl4r3YBKRKwercPVUg9KTjaRKwUQA1L6OquqS/RWAfVzQHANM7cvJlx9+TKlhZ4LZkzBTbFHuMReAdK0VeKYh1VzQ3JH6ZvMEqcUhI+zCn7PhrqgBg2uN4hbX4uQqELgVKeaPO6l1x2CFB2DaS/gIPzFbVLzeW68ZFE6BZys2Nl6r5U1x/ykZvsRRSwsnSYZ8zYiuJNKBXJgCwl19ZP9O9EPZ5IWzfcEUYXHnhpMtEe30rgVesBADkOvm/vlcKAEPDfL7eqoYCELT9w0caAUHH/rdPYOgqOHaOPxZ2fvKrZjLsdJBpC6zQ03nsn9wMa5//QeNHNAKAv/VDzCfb5OifuRKW/7waAF7/+t1h9OwfmxSHgPfpA4CXwspnq9nKvpKnBQB+4OcYyrzpUZUDeLMhsxpl+snrQ+/MlcJjISz6xjfvLTXKpzc0YXzjm2owCutfuyvsv7jRtKnh2D9/HHOFncoBkQIONrYDANsHWzvhYHcQgLUM7F04IFw2MIKHv3++MevZ1wdyFK/+3c2Uc7w9Wgm8RiQwf8uPwtTDT2BrDccyHcjAATbBJvqKD5koIrMZxJ+iKeXA4zS9jGO5iiNmdKv/I7O9V40GFR9/gQsmy2CR1lX2/azXSg5gr9eRTs3gtGskBrcEgz8zh+EM1xp4QCF9q45I+/Qpc5L0OWRwd0wpguwUXPaiSeVPphhECgigxgrxZwEe+ZsIvk+AX9WxnBKdZyFWtDiVBzOEbQBK4bFeLm0ytbx+nY51LmpzejBHjZm4UiZfp48g3VC9ChTr5pDlLN9o/CnTlwvRdgtUwqxlYTumbFBmtRIwm9RbhWEsbWlXadhkZYhTO7QLZT5wm7ClAKpIOOwY2ibIOCFEwLNzADBK3F3rAVPqXc6FnbB/fR95ENi+lzYYuCYgcL6XY9RUxn/ZtTFQLZEQGIRzjiEeBNaQ9FyoyFEBPpmDBgNzGHuakdrHgt/KEOQF2BHgzSGDF20bpkUwnKiYXnLeUYM+KzuZzSAENAroSKCmzU+4nlixBJpKblgXVQA7w4BfAYABI4af4Ex4MT9QWLVqfxEgLqFgApNX2L8IokJI5T4CuzPTdAYgeGF+LizMzYX5+Xk6z87gv7m5WTxDawBoBSYw5drlHLeQNxaYsxwSmiIlWE5brD+A/7p20t86ozkPPAHBpFvyUkviYwBX5cv5fbucDxjahmxqYCRzvfT9waLQ+ekcDGjs2BiisMo+x/YBlQt9xgB3D8JJa5jvPoV6RqYvAcAA+m7v7IbtnZ2ws7OLLGACTCX9Ab3nYA7IWWShq5UL/4w530MHx4uA0iRnqyfU296XFlWCRh9LWccz/80AukYtYACYJUJ3Yh9yjmUEmi30tbyvo/eCMv2TyBZurfTvEngHtgBw4dXafvESSKB+F/QSVKJ9xGtLAikAnII1sl/1+9ZJgdEqADgFYuXlWvWMMvDJP6cK0PXAaq5ufrN7lKOhDlSTtvvnVwHluc17Wnen35U2pQ7MqwIueeunQHK6iOX6MQdYx0qvV9rchlW8m70yIjqZts78gNWTN8esrQG/6+pdNqZ1n1gCBsvvWRBdQxc7YB43ixIGOh8iXcI/e4Xfl1/lIHAq47sMqM3NaT+2y55ZNz8arQkcqsY8T5u9VqOyddGTTT+rmRllubhWjMP2+y8PO++/4lRE297bSuAVJwFge679x62VAPDKX9wUeqtLtW0DgGjty3fUsh6BNQnhiOUA8Gj9K3fWli8XTF1wbli6+V2Nrz/MhfsvrCODs+kBuZLrQkBv3HJPGD7zQqMieyuLYeUvP1B57doXbmsMBCJY+an3Inu67jjY2g3rX7odQb4mB7BfAVBtegDDdu2LE8j2za8Pix+qDgG9fc/Pwu4jv21aBQyvDaBr4Tg4CC/+P9+iPNg1R295ISx/5v0BWPLpsfHNHwZgxTc9uvOzYfVv/7T2cnDYWP/qnWF/bav2WrmgCuxuUsjer54KO8d/jiHeUS78Tp29/MIwf73LDw7GpMEIcwTDPZMeAAADs789Wgm8liSw8K+3hf7vaK1I99OEPyT74QSQanSPE2hBB9UcfGRgtvJYL9PHeyDMaS6iq/EzxGBsmJuDPPFHB8JRq5mpZoAaFulCXhNgIexklhMAEg78VQAYjeIULhPbw+ChAIRqPHbNgTbjP5Z3KncDpSBnpA9aaZ8ZplTnXmllTp8XA7kAbDmQMWXp6jAQVdt3B8pRvogQp6wTEj6PHWald9JhRuOAgUJhgUXETXtOEWcvstRzOKrJnZ1/BUzx7XH6IWnWhtIx1MVYFsOaUehfHo3YVhoPEnULgDUBCP1Y84CO2XISYSsj2sJfC9Dnr9TPCgDTeLcxYYCguMOLxGU82rhlzrAwV9mmojJk4DBdOz2gKp+JGWrMwFrbmy/UDS+alsaw9+B2VI80qpe6QcS19bYzrSu0C3OMdvFMj6S1ikBgAK4EaOL+5WUzAlcVifUNYNjM5UKOEFseh54JrNYqHJdm52FCN4W0lfklzfPzxgNZcJ2CaDweHYtVHGJ4GqqTkOXIlbDADA4KoxOcYzjXrwCi+7Au7gN4zAxqH+pZnPAdC5hfSNQCBsIx/y+Av31gAffCFP8Dhi98BhAYWMCzMxASejbMzcyEpcWFsLw4j6zg5YWF0Ot2kL2MuXcRaN0PwxHluYXcucMRRaPyYhK2KIC/BGDT+oLgJwPF3S7kS+bc5szu9axvP/MEyEU2MP6DHL89AkgRpN0PYwZtKU8wvVPg6CnjtYttSeeXdjlPcngPEbBNQDf8DWGo+xCKuk/nFADe2d0NW1s7YWt7G/8BIzhi2yOITk4AIL8RM4t5NDtQ3M/xroK/CMLCWFGw2pi5nBTYOkDmgC1mbkzQ+9UcLXhd0VzS5MCA72KWoZ7FWcvlANahpv3v1ha/1ghLmef5D47/opnRMF0c279bCZyCBNpBdwrCa289nATKAGDvIYovArcTnRQAxoU4CQdDXk4GaNUBavoirGCsyubVP89LxSurZcCzbAgPJ83qu+oALl/vXF1zpedAYN8/WQUiKSinoOaeVTAOpMp6xtM5J/+y70TZ14WQN4qyaYw8Q70S5LxgvZJZBQDX9UVTAFj6rAxkrZsrOacFP44lVI+IwsuA9lJmPCkDgHNjuq5eTcb/pABwWZll46pq7Pj6x2uHY/46QL1Je1T55IuJfO2U6gYA8Pb7LkMAuD1aCbzWJABg39rnbq0EvBZuuibMXPzGWtEcbO8ikAtlVh3I4H3LG+yS8Tic/NfvNg45DNrm6WYBj/7wx7D+tbtr2ywXTL/5dWHxg+8s2o5cCetfvgND5jY5uvMzYfVvby6/9OAgnPz8D8LB+naT4jBE9tInrw/9s1Zrrz9Y3wprX7mzFsiXgroLc2Hlrz7QmGUKrGVgLzc9ps4HwP+6IhDiCti67ccTgY7Ahhb2qq/H8JkTYeOWextVrbu8EFY+/X4NZS43QV5mYBFPdHQ64djff6RQVlrGeHeAThbAxG16LN78rjB9wblNL4+vG4/DxjfuzToudBfnwupffRDoR/E9B2Nk9O88+ItaBp6/cfVvPhygzPZoJfBak4CAwHU6DsglNTrlQOIscMxCzQPA3mHSgVruabEaL2Cp1Ujqhdhtdt8dI5c+CpKBnVRJJsw64zqVSaCdGZxTAJjYv5Yr0QBtu0dAQNETUOYKADtmqDTNA9FiMFf2L5ncBaQTwInxawy7CocCfgl4RgAwgRp0lYSNlhlgfYH1TPSbSgNkottLiQJOqS2HQSiSu4HIxgI3CFJ+l/b5PLLaBA/u2ZfZKU0gp/SpsKQNlNMUHsJOdAxqUfN0PLhy8DsO24qSBfBGwbFiiOAc8EhyIr5hTvdW8NgxtVXGvmNYBgb62msxgpVxzgiITYPPzyn5JgKcXE5ryX0qc8cLPAWpIgBYAPakhzz4rbZErZAD1t18z7ZffVgE+PZMeF2UHCs6Du8sOUaBqdnr9nCuFkBt7Fted1jeBKR78rjOUtdS6oEOzsOy2WS9ZOOV3Vb0IfwwYfkrAGx9agx2tk8wiG153iFqs80FZYHTosILI62NyCZlEI+cXQwAxnzAYGOKwNBuMAB4HPb3OZerAL+4h3M5ZFlw+h7hvxH4lTDKEAaamcDIBsYcuz3MCzwzPR1m8DyFOYFXl5bC6spSWF1exmt0DYK1DwBgAH6RBTskADgijghzeRz2GTSM2K8MBmN7+Z+FPrZc77QQGzsXmg4MZgJj4dwnQNT9Q4Y1AsF0hgPeOfAPwXCOOuHfd/5dgM4eCAAD+Ev/ALiVPMR0ng4jBIcJ/IYzsH43NrfC5tZW2NzcCgAI8xtao2FAfl0AlDHPLgDLIAfM6+xdgTgcNocDF6coOeM8YicKOPucyMJqxvZE3jv+CTx/XBQBjMzBrGrsjx4Dz/puNhawspp9+bLRSBxdqP94LqKjGq+InRB+cPznla/C7Mun/bKVwClKoB10pyjA9vbJJeABYHlBixeOeEiyI6V6SwoIJetnBSbrKuQVQfG6w1WYNk3sLeaV1vxGuXyaHAYAtmdPLrujvKPKa5LeVdH2Xh8dgb3JNeZkZRlESuvMnVh4Dip0prRxZ9FJ9pH+d5cTJX1WGUgq16UKSrSHJn2Ow6PwmW90W2r6RuvD9XbOB75OZQaSJrJu0vd5w4VU0cZx6vwQAcAsaPPzjZ2wvRoShfxyThd1YHaTtuSuqRuzZXMrB97qGHCLCZRfNWbMIJPIVIHfYg5gHbe5ZSQ3xTifiNlKkrBLvITB78Pzzwon/7Z5/srDyr29r5XAy1ECwCQEtmcV43HmkjeGhRuvqa0+hKUFkHMMLuYlR2d2GtmXKdNv5/7Hws6PG4aBhnVyZiosf+L6RoxWrcp4HEbPvRi6i/OhuzBb2R7I1Qs5e5seU288Oyzd/G7MPVx2nPz/vjMByM2ht6f62eIwT++X7ggAujc6up2w9NH3YNjeugNz4H7t7kpWuC8D+hL6FPq2yTF48g9hcwLZ9s87Myx//D1FoNE9DBwPgEne9Fj80+vC9JvOK1y+98vfha3bf9KoGAoB/d7QO5NZ1eNx2P/jBoLbZTm1qwpGRwtwjKjYnGNu4S/cNlH5Tedvtm7jEDYgdHmOzdztIqscGP2F42Ac1r54W4BQ6k2P1b+/OXRnWwZwU3m11716JNBd2wrL/9c3DPRhhE2Mvp7cmWh2pbAFSsfvzVlcXseEr2JGJYOQKlr3NAcOYtH0gLgTMjqv6gNkSY6u1xDAAnw6ZiWFdSVwVMqIAB0N6UmGfwz7idcL24gM1cYA5sIViXNsUARyDHxR4ENk5spEMFH1+1iTJYDI5II1EJu1ikqM9BbamoBgJ01paNSFzDj0IszoPylQX5glDE6RfsTUSQ8wcf1NBhIwmEpSkBhzirrDhWZWki5JKktOprJifZ9Kq21UPIaifnN9qIxuKnK0BM5F4zBang/7y/NYBnyGf3AM8fdig6A2+yvzobdmznb9dYrA0V/fVpARPuO/jS085w6BS3RMZNtrLFYrw1sKbNyIqMT+QM4MbhzJ2OO+1j534Z9lzIq+LH2AQ0McHWRwRhPQ23fiPsO//Bjmv23q6cqWStzlOeeIBAy4AfuXQl0DWOlC7kqIeKSEylrB41rHnjXAA3RmD9MK8/ATpjn1hUDWyMj1DgsyP90yaOAmzS8b4yxZEqwtDJD3WZxaAABmRiVCzIlzgRB0EQCVsLoavhzwTQoJTIsJLmr6j6Y65GeVR0tcY76GwUOagQYGUzFUL8j9KwAwnQkI7fc6fO5RWOg+AaoA9q4sLyEADEAwfJ6ZmkJQUIBUnHtDYgDLmdZ9AbUpZDCCvxLyWIBg+RurKOxfCX8drwXyPiHW6wGKB5i/UE9k4zIAjCAxCokciShMtQDAYwOAEWw2gDmyrXEfYDuEpashr/dRhsBYlnPkhNTtYAjo9Y2NsLGxGdY3NjEUdBzy+4CA3307Y78jv8Svy8JXpz6W8M9SL3OGkvHo8mGj/CkstDkN8Qx2+ahlhOl49SHMez18L3sWtYxRe09DfxS3Et4JIAWg8fE8N6Afb/3RY+WKd3Ylbr9sJXDqEmgH3anLsC1hQgkoAMzv+BSIpU0bbVrUK443miWYZFQD8awpVisN62PeuLLlfKkAYNyuNUOxS4HYKrE3LXuSrqsEfsuA4MwDigq821jy9baxjZco3y5TVstbUQWIui1zbAbgR5JHJW9KZHPCjyqqeEVFMK8cTiLxPAhfBhZLyXW/F2SYUWJzQ9PvcTSM0BGM4xzoWialpuNarquThZ+HadlV413qp/eIssJKY05+EVtaCygdUBaaCnfFyYgbk1J/4v/46GQDqr26lcCrSALASN342rrVSJEAACAASURBVF3VoO30VFj6+Hsq2aMQmnbju8fD6NnqEMezV14U5t91WQHkQvAYWKcNQu+K+IElO3vFRWHm8guR4Vp2AFg6fPzZMPjt75HJCCDo0sfeUwm0bd/3aNh96NeNexrCIK989kbMtZs7Jg1zDWUUmNKuYGDRQo7ZKrA9rQeA+AAG1h17jz0Rtu5+uDF7s9PrhkUAl193Zl3R+PuksgVgefUvPlAKMO8DYxnyNRONqtExc+mbwsL7rixcu/frp8PWBOxdCAMN4H/o9xD8RaA09WZvsumGfQAYos5aDZ35mbDw/quyYxqZtccfa9RGvajbDXPveGuYu/KiShC9rFBwhACHiNwxXRae+2CM83n0QjPGO7CIj/3TxwKMpfZoJfBalACEgV76t9sVwEmdZ1PIVTS7qlUvt983HNI7a7qwxpUFGriE+l16bcVaZy7NcpMDUxIwUFiMnukXjwkqQ3Kfyhm+S+8xGbBDuyBdfI7BMw/AMBMZiWNkDCfDOaI3rjoC64nDPGkqCnZFn0n6ohtjeWXO4kkKTr7RdO0YseP6ePi5YhYxaKbhPg3vwZsE8o103YyNXp7guz3W+6i10eGAcH6Ynby5wgkxNyQFoIY6Sqjcg5WFsL+8gLrd3hvOCqPlOQR7BeR9KdcVAoS3whQDw/Ds2aefD7NPvRCx9KhO3MIoFLEAeZla58KmMojomcNl7c2x7300rdTug3978Ddh6Rmcm5jE1RaUm73O+YR/9gCxzGPNh4usQgCUimZ39MmIgFABrojRSYdCv7R2qOMAfY5otn4dQWMqlUE2Mxtviq/yb2J7jcLoCogrVYjmHucAdgBwsaZWNakmrRuJA4mGwabxhLZfTusqK5QAwuPA+yzXbgAOZQzICqfEBnamwLy1CPoSeImfux3MDYyMWASCIT+wgMO9sLK0GJYBAF5awjOEiAaW8PQU/JvG/qTwz8T+hTDQEuJa89ViVIc4762ygTkkPzoGSFhz7xQi5AIHKIsTDzJ/gcUMe+9+3xxi2PFBQlQLAxjkrgxgBoAL7yCXh16iUXgQmZjEaqFFIBpYwFPT0ygXOEMe4LX1Dfq3th42t7eI7QvyYbYwhoDm8M/wWd9KQgySZzDwD6NC5Cnn3Fij95wwpd0Z+kDmgd0YpVgQ5whh/gor27+TlYXsGOzVdkZ2jhLsWWazA4C/f9+jLRb3Ur7c2mf5rUsrjVYCL50EAABWMEQ2DhIih1mX5FEqoVRsQ1DU2KrXTbfPc2Ce2E5d6B5+2ZwOANhvRuFzqtSWgVpNwKtT6bWmYJp/Rlqn2r9LKki6X8wSTsuyLYa5EXvlXxWosmc4ra5MltEzZMMR2QXEacCcB7xibN6qNg5zwO9hZE0iMtWxDMwuAzsL8kxQybSeMTBcPrIiD0/dzNTvX+rmVpPxnjUINXCkqCpblYSacVQpT61DlGRKFTf52dQ0lldObKyrGrPBO6CTUg1GgT/+zQ1oKGiPVgKvVQkMf38CGX514BmAU8Ca7J+5EjpTFIYN3z/DEYZ83rrzp7UMTMyZCiBpCVi7dfdDAcDHHAGkqn+gbgBs9l9/FjJ7YT062N7D/LjDp54Lwz+8CJpvVEQuBDCAz9Ce/RfWwub3H5iIZQmFA7A9ffEbQ3dmCuKE4fOwzO09ZBPvn9yYaJhBvl7IfQshllVmkJ9qdxA2b3swjBrmE5aHQsjjxQ+9E9nTaR9Au6nt62Hz1vvDeFifA9c3Bvp24YPXUl2n+sXyAdgHA8aL62Hzu8cxV+wkx8xlF4a5ay8J3ZlpY1mDQWJnEDa/d7x27KXPgvou3nwdssG9LIbPvhA2vn7PJFUrvRbK7Z25EiCc+KSHD4cs4xLGclN2cuF5YGR6w9lh7ppLtM3orFDBWJcyoL8GTzxb2oSZt10Q5q67NHSZAQ5OCcC03/zWfZhHrckx89bzw8INVze5tL2mlcCrVgLTDz8RFr95HA3Exr6L2aHeeRTfMak0UhDW5baFS70OSLeS6bgI3PFPbo/tVQV7jAEHAsKU6uTiEMwgozDcjFUnTFwmjjp2n4IrFtcM3/WY4zJJHRNrxmwt8SqDIU16r4EdHusiFNLYaMyKSuSuenCaUon7RgAYkjTpOMKwJOM4gWFOC6Y7HdMq6uYIxI4HgOqlZbPE3yudKLKJ1CqJxiTWJqufw2Yx3CyNIseWFDxTx1dSGR1I3FNYBNxkIbj1DicfG7+dcLC6EIbnnxNGF5wdDpYXwuD8s18x6wKAw7NPnUCm8NzTJ8LsU5QDXGUoYJWb3ZUWggLuKmAnSUxIHZ7cobc4g0zah9HfWJSka+J1x/cNdV/a0TTWk8FbdJ/gC3BeeOIK2PsojKyw/JF1iXOI7Y8K1oqjhoWBp3C+++qTh/dhPQnEhbIIYHarqhvPlq8UEWZdbzQ3rwxIN55tSeX5QoY2ms6ZeYJrYAIAk8CKzHkFgG20RGRiIxdTvl8C+ijML4ZFBgAd10sO+RzlozbSEMGJUi8XlhrY2BgGmpjACPwiAEwgMOTEBVniuUN/LyMAvBiWFwEAXgzz8/OUH3huNszNzmEYaQSAGfwFEDgFTAkQZjZtjgmMQQ/JOoTnHACMjjySG/4AWy65f3ucA5hK4LY79i7k74U6eQAY2oZgMDPT5YzgPOcRhjOFkC6eKR8z1Wdufj4sLCyEhYX5ML+wgPJ4cW0tnDy5Fk6urSETeIAs6QGGyR4MB5z/V/IAc49x22n08HvZOQZIXTwATGMZ2NO8jiMDmkDgGDCmduho5nedri08vvGdDEx9lgvMXZzTEqac2esE6Et/ODutLQU0BxJTnzqvMAAMKsz3fvhIvQH1FfN2aCv6SpFAO+heKT31Kqrn1ZdfPPbgk1d+0PjpNo/ieYMvBBdTX17uk4rFlMQY/C0D0eqek9Y9rY/3HPIKahMQuAkgNmn7m1xfB1bm6lUHBPvnRl6S/EMKbuJGRpip7uYYpORNaQkAmANPM9t79ReW33j/rJemdYsAYHnZuzrk6lg3jsr6JW1DkzlQN26a1K9qDOCYV29Sq/lhxk16zyR19zItNdgIc7vCs1/msC+jbOxUzWH0QC0bq26c+KvqZCbrXlTuOISTH3tH2LnigibTub2mlcCrVgKT5CsFQAtydHampwg4AoVubxD2N3YKAGvhPTEzhSGIs+Fi5eL9g7D5/fsDhAg+3QcAVnNXX6yPOdjaCZu3/TgcbGxTDuOGrM20ngBAAwg8f92lYTwYYpn7z59sHvo5KRDYr/2zj4Wlj7wLf9m5/+dh7xdPIsB9mANY071jy8SA1hf2OGx86z4EqIEtXecMUPZcYG925mbC1OvOCgs3XKUMa5At5OgFue5vbB9etotzmIt67p1vI1k8+Muw9/MnA5R/mAMAy/4bzkamtYpi/yCc/JdvTwz+554P9QTmeWMWrCvEA8Drt9yDuZ4PdnYP3TdaNBhn5qZxDgNwO/v2i6pFVxUCWu6EMpfmQ29lAcF/CFMNYcSbsvkxnPun3hd6q4uH6cb2nlYCryoJLHzjeJh95MlCnkuBEAQ0teU7gVeSd5e3FcA96d9s9ufiXJQvDRVKll00jMvmG7EJQ3ZSO0PuORKRTHh/pAcJiBPn9oXfJHoZ6QwGCtnfBMjk9I86+wDk/LTlq1iGOpxye6OciSV7A3HsNbgUnuB5z2xgxxCdnMc0Y5cpDOYUBK4Af1HuWICPl5SZHtIGPqft1VIcQ1BgXq9/SY5jbGmJw3ikkwoYxoUwTQEriAB4At7IuAKH3QMO3Ty88qIwuuCcV9Wch8YAGLz0yBMIP63c80hsr8s4AlTp/qmTeWGeOAcIIx+nYZUT53laeLSPpM9T+04uhUWZTYiHqgs5bONI+h5z5HKId8vxSnNW2JcGLnEY5IN9zC0r/6iOHfankHsJwJNwxPHMgfnJABifYUGSkL8AbiJgJpPBf8Zl0qediqMVpvOkAABHobeNBe595LNyww7h8PIQMnlEIYLl3Ov1kUHd5TM58bL7j5457D47BHkZy2cP/pL8GABm8BdUQ1zhWDxLi4sB/gH4C+dF+LewgOelhQXMh0v5cZnh6vLlat5cBkoxj7H88/mAkaFO8K0w1f2Yh3FCICQDjghkAgAMTGVgMgMDuKeEbigKIHJY9ylvL8hy5ABgBn8hF3C/z2Gx6QzPwOs5Py+OQZeXHn4TwFvCXi+vLIfV1dWwsrqKZwDBX3zxJP7748mTYX19I+zu7YW9vV0+7zF4bCAyORZZCjV9x6C8aF55MBrAZ3SCQKCeHCxoThMATHW2/McCyvv9g7cxa7Bpyb/OjH0FgJWhT2MMwe8EAI7tg7bE2/SysOiyD4Lx9t17f9Zica+6N+LLv0HtoHv599GrrobXXHGJ7sxyChAsohQeJP6XbtKbgCep8GSBpnudx1VyIVxXV376IsldXwYAe+Xt5djBVW1vAgBLm7LXiqruGMCnAwD24yVXDwsjlPSA9/jU/Cl0jdbTOjDbfWUg62H7Omeg8GU1AVKrjAqT1DcFf+vurQN1J5FJnWEEymoC5OZkV3ZfOo7K2lsHAEebzRKnhUpZ8Kq5cf3bwub1l04itvbaVgKvSgns/vTXYftHj57WtgGwA+w+YKDWHQBsbt32IIZqPiwIW/cMALLn3vG2AOGo5QDG4jowPxOmcF1Zud8BBF796w8jMLkGYa13B4cpRu+B+q7+w0cxPC6EOp4kr2rZg4/948dCZ5rCVQPz98V/+XYIFbmbJ2kAsGtX/uIDyi49StkCWLj6tzejnQP6C8o+lQMA9mN/d3MUDhzA6r1fPXUqxWJuagDZ17985+QANYRD/sePIjMZ++b//uYp1aXsZshdvPLnN1aXPR6TnA/BYm5U6W43zL8T5uJbMuyhRiW0F7USeNVJYPnfbw/9J58vhjMWaI+dSJvokinga3+T2Ao5gAW7QABYmGAuDKlE+8K7BclLAdokRZPohMIMlfCN6ggruUsdyMT6LdZBQRF2ZBeWFlbBmICUq5KPhHnnB4niNqLvOJZ0fD9JiJjNwpArcK5VEgK+2stbZCzwKQHnBGlbW6r8zVLgXcuuAKJdz+TnRgIAWyQu/yoUG48PWMry8H3Pn8sAYGUzEj7lBxJFqVNWuAOAAXxZWQx7b39TGJ5/dhid/+oDfOsWLQgfPf/w42H2qefCzO+IIVxk2OZLSZ0R0E4ocyX24pABGjlZ0MLgePQCsHkQ2DNvBUl0FnEzUlodPc/PuWD4sAQW+YDLRwAY2asG+KZ2T/IRYecVZm4S+5eArDTJqIRxRgYwgLkYCcWvClQekWmIDUniZwCKnVciADjpHvWVqXQmlTFvoaBtrbN1x5lb9SkCqnssX2YnVJdYpwfMRj1A9i+1FcJoU8ocqpqsbcYAlp5P5QwgIQDAAsQr85fDPyOQ6HIaA8C4MD8X5uHf3Dx+RjB4eTkscUjomZkZBksJBN4fjSgUtPyLQkIX8wBDE6CfxHlEwkDzcGdWsEsNoOMhMJMZQGxiMxMgSv0Mn8djy/+LDGAFTY1BDgA2/JuensYzsH6p7kMKZ60MYAJUMW+vto9Ab5TFykpYWVnBM9wDzF8I/3xybR3zAe/s7oadnR09Yx5oBFFJJtiVCoLzO4bDZmveXXAIEHB3H/IgOxY8zDEPACtg7gFsi+gjY8cvS/L+Q0cJzNdN5/h9aM4VPtQ3jUcazYQfxM5qtn4x8iCs+U4nfO+eh1ssru6F0v5+5BJoB92Ri7QtsE4ClQCwhlBxYYsc8zf2sDnV4WsbJljoq4CqMkBUNhj07irWxwPA/gVRVV6d/F6q38vqWCWnOrDPA6goG27MYQHgOpA+fiEX+yf6Riqj3r2s5TovaNmg+nOuP061f8sMI2XtqZODr2NTINjfk867KhC4anye6vyta2dqLEo3ZWV1K5u7cn3aH9nnVDGAhTWdrBOTzrGdyy8IJz9qjK+Xai1on9NK4OUoAWDw7vz012H34d8eCfgZtbETwuzlbw5z174Vww43PSBs7C7kOn3wl01vaXwdMBUXP/gODGXtw98CkxTCWB/FAcDdyl9+EIHftS/fcSRA9vKn3ht6Z62GF//nN46kvJXP3hR6ZyxhcxGg/epdR9F0LANYoMf+4SOab3bvF78LW3f85EjKBxAcZAsyhjpD/t9TPaA8YK/KASzwtS/dgQzuwxxQ1tIn3huAbb32uVvD/tpkdZy64NywdDMxvvdfXA9rX7j9MNWov6fTIaC5JG81FgAAMOTyPdEwl2/9U/UKCBEHTPHpi15fmY97giLbS1sJvGoksPRvt4Xek88pCJxLHeMbW6Y7FgFgvgv322Zw9Z+FfctReQ08cuioBztJT884+Ka9kaCr5tQpALCrmxqDcSFSsIKWJQam8YVj4Bb/aTzYjIkjDSGJ99iNSY0tXhVhJSyvNPC2I0dbei4umUFPA30Z/FUAmNvnnhwDyS6UrFWHr47B6Mi51qOFKQgV/e2huESJ1/DB9LgEIjMwKsHEo7Gov5GQJJD0mFmtYsWAdDz7F5wbhhcQ4Av5fNvDJNBb3woLD/82zP/sccwtTEO2zCZjTDl/nYwrdUcQhwzXRwrseBIr/K7sX3ouY4eaak5qGg2FXJpwbRJf6amtYjvSXMhj3KdjmFoBlJzDh7Zf28HOIrQYGYta1wuTF5YZAbp+hLsQ1+IAEo1/LieaEOZ8kvZKCmwJU5WXhiREN69v3AYVl2cZiwOJmdicLZDBTg6ZLKGTJfSzhYD2gG8C+MvS5Rn5AIq6kNkU6pkAYQgLTTmAGUSVMNDdTpidmdF/M7MzYXlxkZiuDHhCOOgRMmyJNUsM2SECo8KUNaDQAGCxf6od9P9n782DLL2u+7Db/d7rdaYHgxmMCJDEQlEUiIXiYoqUSUkEKVISQcmxVsuKk4rtKLb/c/5JuRKnKqlyJaokVaksSjmlihNLJC2JkizJohYu4AIRoAhSBIkBKIokdoIASGKbnum9U2f5nXPu/e733uvBYGa6+zbq4Xvz3vfud++56zm/8ztHnQSQC1jkFlwOwpjAOs6ANpjLltPXw1czm5cAU7DJdyl0tJRLyxeJhwDs+CJQdnODwjUTACztYCBewV8waRnsphy+W1vpCAHAAMVXVviZz79whoFfCv/8wpkzafXsWX6d1SsifUooZeyb0nGSz1mAcZKP50+mtiA0uALAAIE5LLgwgHnucBhoCdMsDPuQG7ggl5XjHSHasWYIEOyhpgW03s5yPUdbvwDAMTKHhiPXXQjsXxCeGwDcdspLIYEXi6Bdijq3Z+5zCbzhltfsumdunp+BmgavNQsFXS7WeuCKiuEk4LEusq46UCtnWvB3EgC8l7IndfEkIGzc7/cCdE8Cxs7nOXbwKTymZPN2xdiVa39K1xigKkEP+B7LLOuaK6miHHqepvL4FYNh+bGs0Bs74ngx/RQLw+GibE+mME9glVaVrfCbacHICP5O+/xpxlwfyBrl0DfnceDi42OZT2tCaK9p290Bwcvn9ADAcRxz3XoU3765hOdSnqgn/9GPTVoa2vdNAodOAsQqJaCO8spyyNqxXuvjxUMMWMo3Ovfql3M44PP923r6Wc4JvPnY02nn7Nr5FsNMV6oHAWtz33sN5yYq/whwPnvPV877GdkaOxxwruPds2vCKr4Af5QLeHTNyfTMb/75BSgtpZWffruF46bcshQC+oL9zc6kK/+Tn7Q8yGtf/no6+5cXhmVOADDnkR6N0vN/dCeHG36xfwSuD7/nyqwYKvfs3feljUeemnouUFhlAjMXX/9qzoVMf2c/c19ae+Ch7rmGwqkfW04DykG8NJ9mlxY4LDOBscPvOZ6IRU1/W08/k57/wwsHzpcVueKX32O5e6ty3E1p7b5vcA5gmo8XgiFP83Hu+qs5BPU0UQFebP+23zcJ7EcJzD63mlb+9YezULAlsw/tmkY/8LO//grqO4MtDrBmYK4y/+Ro7uw3/Zc5bvDzFQDWtybyHBCKDF2PIYWjf8QKo/E+Y5F6ox385QoFjdSiszrIjZ+JDhFYw5XBAZiXv2LwK7YigAr4PoJDGm7Ww3Fqzl/FjxkIBrs56Mxcaogqa/W1oM7hYd30oMVvKyGg45nOgGx5CvJeOjyrldFv4z1u9OzafzJRZs+Tb7jtBvwmyeN77VXM8t249Yb9OE0vSZ1LMDjaYkw/BstewSDvUaCl3apHVl/0cQAB2HOrBhsOmLelo39hHRfgP84seE1o8FigoTonnN4gwGMEhHxuhDZUp2jIq23fd4HavKod+DYXVJ9uhDXS5rFChRX7K9iNQtiEDS62RcNxC7U5C2/M4HsM2RzWFWNtB/AP4bGVv+xlYR1CZAN9vIB3ui5UculSddEfnAOY2LNDvSoIbMDw7GwajYZpNBymOWbKDpnteuXx4+m4vignsOX8VbAVoZGJQUtsYMmpq3mAjZktKwoca8RBgJji8nJAUcI9R8cGW7kCW5nkinoLMDxL8cQ9FLLWgT6TsgUoXVxczF4MYG9Qrt6NtLG+YQCw5zUGGKwhure3Of8vyYWAYLpSqOszq6v6OivXM2fSmTOr6YXVM/xvOFwR+Gv7PxwzeEWXNhv4q3l4PS+0AMD0EuYzxqsCwCCO6fkANgEPDd3N31vdpxONF2FZg0HOADCzkfPw2AJWi3xljCmLGGxfHZvxHETV/thdX25Y3CXZiQ73Q9ugO9z9f0laTwAwb33BSwa5MPA5L7C2UeWhoCMIFMGb8wGBYw4YCKMEeqKQSrCodqiL95fAXQS+xwl/GuBwmnvKZ0wjo1obyzbtdeDE515oAHgSgDcJWOykKCoOyFBsbXzom+y8/iIAh2llWY6lPjCcz+97BIPH3Q/5xbE7DQhcG2vj5lZNDn0AsygRqowF2dfWhrIetd/Vnt1X/zjns/WnB0yPoK/oWLlxY5o1jHJIffvn/naia/trEmgS6JcAgV8M+jzypISvzRdqtQyolQPGjsEgja45wflv5667eupQdVP1A3lUP/Z0Wv/GN9Pmw99Ku1mo4mgJDcfxmZk0PHVFmn/VywX0pbzFY/4ot+65L31N73gxx/pdBphXfuptzE6lnMZBYFM1N79JhL/81pvT6NqXpWd/+2NFGXutq5S38pM/lIYvE9Bz48En0plPfOGClItCOMT0UID2c1/463TuXsgWd+yl3j4AybBD4DUxyokBnDsGnF+ZR3/szWnUE2Jy+5kXOO/yxqP9QDCBtpyb+I1dpjvNHw4DTWHAZxI7IizcfEMaXnOSQ3pP+tv81nfSC39yd+W2vbQVP++621GocnLYmOZvd30zbTz4zbT+tccFDM7y3OU575CHjctVwyjl/1646fo0dwOtD+dT/2lq2e5pEjg4EqAw0Esf+Ljr+haG1OfPJJ201HPMvg8gLgI4GVihyIIy/6JjaPleQAaE2czBIeoNClcKVhDO8L40VNpynvpgph+UABTZS1h9EKMyMwDN6G0Uwk5ULWuNp5f0ARaicLkeTM/hJ2l46lm+snHbQBcHLgCJMc7MQvGKSykKENlTQ55mX14D3xeMaJVwBfjlPilYwJ4X2WriTGp9tkIE5gyANGC9M05lbrlGKarFFUuJ2L7rt96Q1m+9/uBM1kvUksFzq2n59IPp2F2nfayEsc1jXCyGxXVChUtANYRctQSvVeb/rob6lvKdkoB/gwmOb3SeqFNGHhRcftOxGRTrQ7RB+RqQO6xwOWWbUE51vZHfw/EFc2as/aPioA67EwNbadfWHQltXfH40H4Sp5oAAFvYaV1L9GsAfU6+wFos0kcR1vSY99ecf7QvwPiNzj4lUxqpZhPl/qUcuAQASy5dAoMZEMbnBAhrflm5zjDT9cSJE/Yi8BNhkhlc1By5AIHp6jl0NdxxdGABWM3AL4W3jgAwQEoBFdXVIB5Lg/NLUhaz1p8chUM4cQM+t4kRK7lxqUyqP4HYuFJbCPhdX19PG+vrzATmXMxgOfMVwLJ8Tr9d5tzIR/hK9vuz587Za3X1LLOB5SXM4Dil0bdBU1L2rrCDee9BqGjNoSzykO0GeyHDxjzkkA88n710b2yH5AiW8OhxT8GYx5XGB+Wg5rEyGPI8yMtxMBl9HfN9Iz9xZp/U7Y3a8PEGAF+i3edwP7ZpsYe7/y9J6wEA4+EAf6MyE1nAtfw1JTA0SYnsNrQc+uMBJfx+LwBwPGiNA6tqnTAJwKvWp8hXa6oXNTV+V7lPDqlekz4QuA9M28tAigCwe/x187WoCmpF98l+7LNjHhi9sVRHdR/ODgCxzOzMXSrlckaV35ZhtUIhuUrcc3d8UOwLeB7rgVq8J/UwqCcgeD1a23pW9qztOHjW3LbtRBRZ0dLC0ntNxk4u1dJU2zc/pxnnfSBweWBDPaJxpxwbpSPCuO/Hjauo0AVRydsyH1dQqgAGR5l1nlOMWQJ9n3nP69PGK86fjbiX+dnubRI4EBKgdXJri/OQMujKmiR5B5NLL7uBc1inRGzG0SgLqfyStZ+UWArNuyX5vbhOdKXlUxX/NJgVNuUUAJutPdvbUpZowxUHoGCogeYdGmnGGlWeOX8rbTQkNxhVOM9Y8ZdRn/JVn38v2rvJendzO8RhDBbpzFCln5eOWKE8Bmdh/Oa+VSUe9dHyZGuLlm84DenGnVkhbCNPM6NYvspW13ZZ4/V/sXw2VKL8irFSvwOwvLvl+ajMIBnqCuOdsU5AmzBrtNaXxkvMU1UZvBwObWOLrB8cDo1rT/05GMhYq/WtlkP1pNzWswujiY4InUcTsELtxNCp9E++F+LGPG8ml1saO2m4h37ay5zlube1zXXj+jklxfZwnkck19EgzQyHe5qPe6lLu7dJ4CBLYP7O+9Lcp+8zvcEBCVNMxze/yIuLpdd+FBnABSCQOa0aU833RzmPO9vIMAtjXAX/sRjxpwA5dTcxgAo7Ide1VIbG6YlhfSx3W2xVR6gvIgAAIABJREFUYuxGSEmHNKNDi9kbInwFfS8U7EeB4ACjQAPYktj/oXfKNqz7XNB7RTfUv6AP2tIPBmXN14bVpkxqBgbGfpb3vk/7wFGgKTsz5E+O7OBcTy4tDboFZHtOStvHltO5W69La6+7voV3fokWLAoNfeT0Q+mKux/IfLDy+MChfyqTJJtuAVkSnV3O/mZTsLzYGFkY1z6+ozeo563V8SaHl+AcImuJjFJ9eGQy4ygaz51Bln5MyhnD5jLuRcr5vKccrRYmY3hCAMgq65DbNcTJRKaA5GllJxkAwBbW2jvAbSt5GOucASyyEvuuh/jF2gI7pU9jdxZxIBjli4zFnqhn2irjN8hS7ZxqNmNGp4B6AgD7FYxgyjvsDG56v3JsJZ08eTKdPHEynbzqJIOfDvAKELjBIZS3LJQyhURGHlswmm2cYl1W/Q8gMIcs5hy5qitybxQR5FhwYAjvKpvZQWzuPwWlJZ80wlRLbl96xpEjR7gNdKUXAGBhAAsALDl/tzknMIW7RnslvPQOA8hLBAITmLy8zH1y7twa5/s9S6+z59LzZ86kFxQAfuHMC37kzpx5QiyHGAI6gMCQHzGD4X+A/pTxquCvjldb3XXucW5pAn41rDXvZQXLnQFnDRtN3w+HBP7KazAc8v1URp4f2cF6egYAYMY36GV7oztFYU+64+6WA/gl2lJasWMkULHoNHk1Cby0EogAcI1N56GfEaoiHKeC8bKjV01Z7Rx0wiFHD4DRgBeBrYrHf41tiA0oXvs+s/2gKHsaUCw2le53gFlklYG/2HpCXhJAeXKk8HNiGT6lJtLzAYFLlqOdy4PCVpYbF6eaTDqe4VrZDthYUQozkU8YSEGHqI4w+7nKN1tUg7UiGi6sSh2AWg/1RV6oeLAxY70ddt073Q/+uSHVKl5YT9zIHBwASv3a6ih1y8d9VI+62tikObqXsT7O6SMaekQGeV2ic0k5N2v/7ltKyjGXjet8UlqoZ1vjtHMiCJzVNcxPL2o3Pf/W708vvPXGKVe3dluTQJNAk0CTQJNAk0CTQJNAk8Cll8DS+z+ehhSOHs6QcHQpwMCginqlC7VCVBhAIspEVTDEQJeosxT6QFVvD6wy1gfwdNTP9IkajTbK14GjMrJUhgTDjlHqKdy26LRUVIYf5flRawY8q4HJVu0BfQCwKEDSCAOVVMZcP6HMGcwSwz8HILgcZY5lG9zaEYGb++XXXQCZPglAV1fUgaMJEDjeJE+IEG98RqhZdZJsr0iI57Vbr08b11516SfSIakBAcFH7384Hb/7fsM4uScLg0K0V5UkBxnPKjDYLZjMrgBwMbQicJtDuAbLOrjbmdwxDLROpQAA29gOZpmc0dyNCkb1nFW2fzY3qgtUnD/R2TMSK+SH42wy/EzNVcysRfZpVJCVATVlW2re2WhXyUguANWsz+K6CQaw5ndF5AVdf0ow2JZiRHrIQHttD/0oRnrQNTK2RXImq5z4DYXppby/CpgO5T2/CBjmcNDEyEW0BTCAj6WrrjqZTp68iq/MeGVwVYBaAkUphy6BwBubdN1QMDHK0fsB/UEgodQXDGC1fysIrCu/gp6wW8szpY92lL3sYDb3dwBsd7YJyJXX9tYm15lCNnP45iNH+IocwFRvaccGg8AW1tpyAjsLeGFxUUDgpaW0uLTE28i5tfW0tk4g8Ho6e26NQ0C/gFDQHAJamd7qbFXaWeGMxbzz0lmAwVlf72WVrwO5Pnc0iLuF4PbcwObgoM4O6Evknx5SapvhMI1GI75S70kIaM2vjFzLBtjL2JqlnNLo19IXLISm/tRf3t+wuEOyt11OzWyD7nLqjUNSFwKASzAnB1JiyOdw2gkKjehP4w8z8eDQBQv9UBfvk2Ll+X0AI28owZsY/wYQax5InTBFejDMAEkcSFQVqQDN0w4LeARy8Xbe8qAh8JYDoxqnIShBpusVjNASvC3lBZnV6jkO4CuBU/59KZsiXG75jL7yMxBYH5Rjn5NUP+0rfaBUKwo2r4l/36mhMatzOUp5XeBeRGAe3ugUeDqqZxp7jhXejjqSvO9NnOWRXwZHvyLs96NdmG821hHWqNrpFaf3nkFc67/Yd+OA/9o4LNeVvrlTYwJPYinX1gNTgMqxW/NEDaGg4hridXRDB+py9qZr0zPvecO0S0C7r0mgSaBJoEmgSaBJoEmgSaBJ4LKQAOUDXv61PwqRgrrOoqa/oMYZWOLNyIIIwKhaOk+qgb+v8SUI7GpnF5KM2hObkE2RnNJzWFXHyA3sUZuKfJoCWERAN/6uq78p0mm6alCne3BraMESfjUw9+BCbhQrBRyCTcNAMmDHBi0VYJZWOv+0lJ3/O9fMHehnnSnaB+IQco9qBQLClxK/W0FgzakaAX2uXz4eie27dst1DPzS+/Z36SRw9P6H0vG77k8ECgMN9ohnCL+MvNQxcoiOHUPYAnM+RDwJ08WcHAAu5fPd56LNSRNLsCfGtceGVb6KyHTDxBG7UvyZsPw1fygxlsP4jKHa7fFchIdO96gGRUhcOJf0dKexFhW4YkMUAGCd+8htijy6BhCDeVmE5HfE2RchYVdKWF/8HqF+c9uuSjoQc8xHJbMVyn1uE5P3yIVLQDqDq8EjgORNbaDcrpI7V0In0wvAML/XvkC7jx0jAJjA36vSVadOMQAs7Fp/Efi7jjy6GwK0ItR1FtEy9IMAvxJ1huoLUJevGuHInBd0xRKg0hm5JZuZRiyFpOb7NITz5uZG2mJWL4V23uaQ1ngRAEzPI7B3i1nMCmRvrAugrdeMAbyzkxYWkEeYAOBFDvy0xgDwRlpbX2cm8JnVs2l1dTWtnj2bVs+uWmhnGz8qC+l/QLoeDhzpB5ytK+x0C/ccU0Yqe9dtejo+MoclHVsUUtpyJUsOX4SGRu7moeZ/Hg4lDzT9gf0c7+fPmLG9a+AvjSuEgDYHDJ7/zvD+i3v+umFxl26LObRPboPu0Hb9pWt4BIBroEq2IVTAUssZEcI9TQIC68y9HAQuDzJVT+FCbNmGrEzcWE5NyiX4VJZxPj0jzlA4TKkqHUAo3lPVSwyeV3JgcuVH6gGH3/6lIfP0w6Zd6SccyNCe3j6Syp1Ps/t/E0/1XH7wrJ7wpNwZAQ7IchAxeYWDNHKXeA4T6JP5gTzmfuU+iPkqgnerh3fW0DWkrLAHHDzW5LfSX6okdMKkqbnBMMUcBXfjgXub5z717q5Wtg/jBKGgIc6uUpQDwXsFc8tuGudMUOvScWBwOQfjmC6fE4H2ckxb2wtPePzGcpMIop+xgvN54YoaPBm3VpbSt/7huy/svGilNQk0CTQJNAk0CTQJNAk0CTQJXCQJDB55Ki2//44Sa8uebuBfxO8K3dAclu2XCBMadLQC8Kw5d0a9O8SoD97TMWiwv0cYWGAJUXOtas1CTjMmq3KWu+0uncqhmpfEx6oDudxsuKay5OJDRNXPa4h/RvuBsYAL8Nd0HS2i5hzcHUqBddc7ziIQJjeppqTvVXYlTKv1cNmiJwACoqKO2bN5w5yfc/sPPYXDPN9yfVp9+80XaVa0x0wrAWYFn34oXXnXaR3reY5c2LWiM4NQWNH/ej/ZU9TWxQBvmMB5SGGxxGBEggUvo5ENbiFSQJhXmXO93h0cFDLgV+epgLo+XtluACYubAcVE1mczWK3gA1PgFsG/uzqxIJoi4ryF9aisGDpSvUwO5XaqBikDExhA3CNiepMzAzoDiC25XM1EBh5XmGnxJwPvGxEHnAE2KsOB48YHn9mRoBdfgnIK3/SdyQfBoD1e7A1DQAGg1MZueiTY8euSKdOEQB8igHgo0eJAQxZCwi8Tjl0N+RF+XQBdMvjfQcQO6COsCBTTj1izGvk/1XiERjs3K8UytjDGVsIaw1nbQCwgsDbWxSWmhi9G2ljcyPRvwnQxouAYPrjUM/EFN7cYuB3fX2NAV3OC8yMZmW/Kug9P7/AIPDColwZAFYZMAjMLOCzHAqarqtnzzmzHGMAvWMORdpTiM4B2YExDns2wF4ef3kuXjhyyPwKTkbBNk73lDmcCcj18M7bzPyNLyqtDPttMtE6wKGAxhW9l+or6Qc5jblfttNdX/ibhsVNuxG0+y6YBNqgu2CibAVNK4E33vr9ctwpFB783hbJCoOWfpN7jpFnlW+g4+rQBVrHA8Dj6ojnXD4AMDylJFdHDVTuA7itnZarpB8EHgf+RiW7D3ybBNRPO4b67isV/ehVGfuz7/e1+tl5EyhyGLvY1OPYjWOjNk7ib2pjnT6LoCPqFA/aaMskcLLWXzWAM8qmBEfLtvEzoUjrHK4ZWMxQ0jM/67Ke7AhwvkBwlGPZptgPZf/V+qIcP6Wcy9/Uyui2w+PQba0spqd/7m2J8v+2vyaBJoEmgSaBJoEmgSaBJoEmgf0qAcoHPH8nATj9f+W5OHPOVCpnBIHrDtUWuVgjrXq0pUwni4zeGitUHaQDtGigEJhqZUuy+qvhGaw9M/1Hg3TByqvZRTL9qpOSh7U3ixpV00VjHXPdXH7L5ZtxWgzVfB8cxCMgj/cxAlsEMgqBGKhf7fII/ipLK4JumqFZa2kloFpSQS8DYDBYZPwDc9x28LfkKBPwe+btNzP42/4ubwkQELxy+qF04rOUJ9idHoQD4QALwF8ZO8qQ1TGdje3QXHfMR8BzHVExEpsOKoPuMgcNGY8+PnUAWrS3ELI4YwEHv5hdBVgZBFYn/3JOKaEBv4rtw3tuS2A3gsFQ2oxi0QyGDgX85fDHFfuOObcrQO0AswPOYGrDsSR6/chSIzlWBQgm4A75gMHkdpBdAFOlFwQQuFyaEDVPgFoJ22zMXgWC3VlE+oWBbAXbhf0sgDBeA/63guH8+YDBUgJ+wQCm0MkMBipTd3t7J61vrBv4SyAwfV/+YbxihETQn+Ue2NE5A9hGtLJ7cwB4oKGsh4OByllAYipDQF1i9kpY5+3trbSyQgCws4CpdMr3u80g8DYDvgT8rq0RCLzG/2amK78oF+5OmpubSwQCz8/Pp/mFBZYFgeBr68KEJgCYWMB4UTkIu8zEFutXkZLIJryHCxXmN8JGB7YumNBu55ZyMRZRYBz/1M8RAI6gLwO6Cpwj9DPCQFPNonOF9L/IhPM9s3OBhICmMUhX8Z8IjHeEj97eTp+99+sNi7u8t50DWbs26A5kt17ejXrT627MAODOxhg2vlpL4iGNE7jrXx+gHL+PwChvNIpSlQAO/l0Dm8Z9FsupgWKoSweorIR+js8ZVxZ2TGyistGp2gVvsXA4xgZZBQLFObKTQzX2wzQAYdlvewXtpG+6YOCkcuJvssUt5K6dtm70LD+EwLu8vmROAlrLsVkbJ5mhoxLe2Q82qihXQ0B76/r6qQ8A7uvjsi9Ehwre5rVJ6s6s/O2082jiON/j0jZuTeib8/ERcb0o145xgHLtd+Vn5bqlJ0QOU/Td97whUfjn9tck0CTQJNAk0CTQJNAk0CTQJLDfJbD0gTvS6NGnJzZD9C/XAU0nt18aEimfmCd4wC1hSNcboBobgGxITRkjGcBPLFr0wckuqqrvFKwjM0QHMMPDWbtemQO0dRk46OnO2uKUq/Wuya3K/hU9zhnAwfKOKqm+51y8TFMUyapQSu14soGxnt83B2jlAQBvDOwSxVL0y4yO7fYPGxfRaVl+wP/bObacXvjbN6ezDfidOB8vtxtGBATf/3A6+dkHwhj0aAAZ+1fHivt4hHGvDYNDB+BGXm+K9UFhSMxgx5Z0EsS1IYYblkEanR3UvhWRLtjs1FaVA7Xq6BAegJHvPiwSKjquHxJqGTliiwh2YT3Ab8AABnBFTNSarTLWDXYpAGK5UOKo8QVFgDKE2yXwzJm/zpZFlDwWUljig83XprKAuQy2BRDXGcACxIUlTbpE+9evBPhGEHgmDYbDNBwM02Ao+V8JAD558mQ6cfJkOnnVVWl5edlywYI5yqBpYADLWCpWtc56rBH/1K7HcuUQzxKi2PcPl6n1rfYz2MvUBnrvZQhYS2xTAn0J2CT2L/1+eflIOnJk2a5U1e2tbckTvE0AMDGA19MGgcDr68wgFgBYwF/qSwqNTCDwSF/UtwwaMwhMALKEghZmtFwB/Fr+3TIXsAHABtsL695yRpN8FPxWJq3Iww8D9t4MuV1yDcnIQlqHfMn4nK6WG1odI+gJGO98XygDQDBCpGOuZOsLnDMUwL7nyw9O3iovtwW41WffS6ANun3fhfuvAX/rB147VoeKQFcNEIqefiEIS8Z6hVQiAJQfWmSTUMfXziEnAxIr4Ow0Uq/WvaKYyUFkuqnYVy9T4Hzv0wOOl1sDKbN2xLzBU1Rnr2DdNG3ca5llP2TP6ByW87v76lN+jmJMyS36qibXWj9FALAGAIsOMb1DA8ZNrR2lHM9nPPf1RQyh1Tts4/ipHHT75s/59n9/Xd0RovbMiXNC52aujPXPfjNSFdENynWonPPyvRg5zr722vTMj7e8v9Osse2eJoEmgSaBJoEmgSaBJoEmgf0hgeUP3pGGj3w7C8tY6uz4d+dsbypSQHxDs6O64RCxaXEW4hnmeDPLGxqL/IMWtdlAX3W97YLAYMzGepRdoYZpt1mgNNYGHJzoUapcDgEUZ51BgYMKADxOn+o4eivOYqmMIiae4U8A2bqNzQEWIMvWk7lEOv0I40VQHg1YtsppCGfN62sAcCHszMKk7GjT5VLaXllOq7dcz+Bv+9vfEhg9fzat3P9QOnm3AsE6O21GYQwBzC1sWzGUudkDLBuwMiJEYWdBhaDEBjbBjojwwhGuBBDsdhMNA4z1QL1SMpOJzGq1C/raENOMAbT0qmmuYAYa3RGE7akavjlLdR1sFBkATECp5sGNtqVo26gBwLDb2jpezEEPUT9j+VMBJDJQTflqNX+wlIW8ucrkRKSEEGJbmiB2EwY9s1y+knt1EEJBmx0G3RkweQT8lhy8AgITk3g0mpPwvwRujubSyrFj6cSJE+nKK69kEHhpaYmB0i3NsUvv1zlfroaA3tiwiAostzL6ZewH7Ux2flJwlQBgyRebA+LmnyDbh0XliwxoHq2ZE4CCysRW1UG7uIj8vYscvpkGNbdFAWBiChNgS+2hcNYUOjqCv8R4ZpCcXyN+T/26tiagLwDgDconzKGnN9Mm5UVWopdcBbh1wi5m2QylAzZCk49lHS8qcwmDvW320wzYD+CviNdtgnAyi2zfEn+gf/NYCCG6edRpubjfWMAKBpebnQHAGRNY+vULpx+awuK+v9fpVvvLTwJt0F1+fXLga/Tm19/kR/8Ky3MiABxy/wayaxY2t1Qm44EleslSZI54cOmAf5X6xbKnBazifbXfTAPQTXxW3Zm2M576ns9tz8673eVhYh1egtFLz5wGPI6bu1XD8i/lFauVV34mhwP/Xem1gMMDDgN9oGs8cMRa1MZE3ziIdau9j3WJh5PyfVVGoVLT9G+pR1X7xiwB+Ria1I/TPL/WpnHDrib/vr6qjbUI3Mf3tWdO6r9aXfyzlHZWltKT/+g9L8EsakU2CTQJNAk0CTQJNAk0CTQJNAlcOgkMH3k6Hfl3nxhbgXE6Df/QlDNHBEoQRR7gSqBn9VQjcJbjU6vDeS9j/kH6VwCFtcha5SfpN0q11VoJcNGpSQUAjsbmDMQxABhRmXLgp09XigZyA5IiRl7IDSxhAZKi271C1yr4sj0OWBWFq63C+6vCCYgAsYJl0gtgysGYXwZ0jj0DY7/Uk0I9E9v3+Qb8XrrJ/xI9mYDgl/35PWn5sRBdoGRdRluHriEGzGTgrgI8htoqY1h/z+tDAQD5Zwg3j1UkSZhhjazHvhSKdsnVFgEuvXRMyUZ3J9S62uwsNL7MQF6HLFoBcmJ745Geq7SL8r8V+JydmY2Rm+3HNQAN64yBxKElcr+DbvSeQENhy8qLfgdAEHIUhigBZDuJ/jNHF4t8l0cFIAB4OBzIixm7AwZ/Jcevgrr4LSLYcehpYbMy21YBQgsLPTOT5ubn+UUhjulKeXKPX3klv648fjwtLi1JaGUCgYk5u615cwkw1Rf3K8JNF5H7zKZUOLOwTLY1p62GGAaYK4zgXe6rWNdom5shxjlywWPcIL1ccIaZm5tn9i5e9FxmCXNbtiUPMIWMVlB7c3PLmL/UdwR8zlCOZeSNnh2kze1tDvtMAPA5yh28sSGyITmpjMBOZ/Ys5oNu65nZ3RwvZOONIDAzmQNYzTLhPvcw6nYGKLaYHAdASGt1NpiwRtXsh9IOZ2zLmFbgvghdbeQz3U+/+MAjDYt7ifaFVmy/BNqga6PjoksgAsB4eAmGRRC4vCc/aMH7yT1CM8AGB6NKuFzZgCQXRQR+ohKXKV6mHwa1JRwCUc8S5KmVsVcQeFI9oK+pnjS2T/vAryyUzGWwMpT1nKhcV5jUiLqTqYRTMFKzMaCH2T6hYqyWynYNDCzbMA4E7gN6+8DgWlllnXAQjW2ZNBbL35QAcDnuXVzBVXNKlvs0AHDv+K10UB/4Xmv/NOBtn+xrci6rU9al/DeBv9/9xR9ueX8v+o7UHtgk0CTQJNAk0CTQJNAk0CRwMSQgIPAnKyzgPL0MAJqOHUB1774zfqb7KVPMwVMBSDJwJSg2DgDvJmRvlHp4YFfWiwpBRVZeXYYRQK0DwKW+VdP9I6iNdDzOGPQwmTA0S12cuWtgVEz3xA0UuUCHs9YymdfrbkBPyV5TACsHdgMQYULRlErjBpqCFlwHGDYAYER7jpURWNQiRPtm+9gRBn7ptbWyfDGGd3vGJZLA0mNPp2s+8vlEgHDfXNLZIACZgTMV/q6uCYJhqnNFBH8rqdXcSUKYjQL+Sq5ZAMH2zPDszLaAlSWsUWafwLwIc09mLtgbzgAuu0DWNZngBnYqu9HAYAXPuD4VZ5TaehvXqLgeIewxQGBcBfglgFEAYAN/C1aoAGiSXzWG1GVGpjr20JV6hvL1DkfDNCImKl0JkAzAL4eARh8oSC72X60Dh1smMFPuEyBxNi0sLKT5xcW0QK+FRQaAj11xRbriiiv4St9vKrApVwJMhQGMK9XPWKSBSYpn1GybzCiNADCFOwYrWMN6M+iqrGe66oAO1zgCYphsyks7UMY0MXcFwCUWL9iwAFepPQT+EhOYwF+6MgNYc97SezCHZMzMsjwI+OXcv+uUN5jyDQvoT23iqzJ/Yx5oHpfKAtfJq3sR5h72IJlbxPrlUNWUs5hDWlO4Zs/hTGPGBrt7RChj2p2lIFcLYx6Y2tSmLNxzyOccQWQBfBX0ZRDd+yv+Hm30bWs3fekrj10GFvdLtGC3x14yCbRBd8lEf3gfTABwH9ATDxJ1xUfXcySND+FecEizA4prMRk7mL9nzy9PyA4AOB5U5PlRmer2WR8wiwNErT2dQ1mFZdwHFNbkhvZ4uX15g/rrn32T43ax2Mtm0HZyBMkJ2PfU/NyTN2/MobbTQLu3f6nsA4Cx0U8DQuK54wDQacoZN2fwjHEgdOdwUgC3pehMKlCUsn7oDqTaQTfrqjGM+0ky6p0bE8DncTKbBNrGuleGVcYg9+/dKz2GRXrhJ96Uzt1y3WUzx1pFmgSaBJoEmgSaBJoEmgSaBJoELrQEjnzwk2nI+YAjPUe1CigXwas5svUMFNSQpw6+allZkeEfTMGLGmSpOILtK1AJfumE1K4umJ/98+/jvwAOiRylxBKuAQ5tCm1gbzl0Y9qQ2DZMx3GhWWhbr3iuHxsrEVUJ4K/dSaCB1tYAYI3VWTJxUY/AYjTpqS1l3PiRVhQt1L4X/B7yEjDOGZWqT4XCo8y3jh1JT/3iOxrwe6En72Ve3sm7709XcX7gfGTFkM/MZtcxVs5znqsFyOqz1keqkHiV9QubojHlJUQ7YXMOPkZnipBUPGMr6/oU17CC0Ws5Ze13GPXFtViu4poWAcgIfAL89bXIDTsWPYA/kjDvvsRItAUNYJ0BbbCtCgOYmJsOAo8FgJUJbKCsOX8Qs1qqQFcC/gjIZACY8/YOHHwnALbCvGU7sOazBUgHUBX5kJeWJT/ukubJXT5yhPP+8vXIEQ4PzcDolgOkAIIZPN3a0jpqfuIZAMy6+udC9jVQcyR3QkEjpLeCysxuVjDX95fIQkeRwhgmuQDspasB/yofAlUN/FV2LbXP2LsMtCJChswfAXGRC3eXQWKEf6YrAeFGuAqkKwCm+A7gL1+NpaysdHVCMgcGYypr3Ta3uKECiDsIzFK2MNCYqxqGncKOK6gubOZtDskMmcg+I/Z0e/H3Zd95HmABgpFzWRncCtjLNqZ7nNk6d9O9X3m0YXGX+X5yEKvXBt1B7NXLvE0xB3ANtJkGxEJoIT96qNdw5zAkwvBNTt7zISjkm8jvKRf93EswircEeMvNFAt+BAkndU8NJIsbEH4f7yt8X0W9DN6Ffc+syrrQvzu/vYSrRh+AOLFKUf+vIXVjQcKYDKkryWlAfoyveJ3UJ+X304Kn40Dk2vPj/dODqFEZtxGpcy38u9Ix49oxqe61uXc+86ksZy/Ae63+Mu/joTDP50xnvZ5hx+vR2i3XpRd+8s2TmtK+bxJoEmgSaBJoEmgSaBJoEmgS2PcSWGYQ+ClrR9W5V7/N9P6MqRpCoYr2GzBlvbGji+RsVw9TCiagX1E5VyO7oGNHX+vwgwFMR1RHflVCN9lPLYyns/ciYO7gr+c3BFgKwDzTdxS3Ae6QtSSiQ1yxAIuJ0UTziYoRvLR3ZOw/9EPsj45toU+OMJJDNqpvMiqgn1k411yGaCsxfc/cfH169odant99v0icZwNGz68yG5hYwbwqRFKHrhG+puhDSj8I2BR1wuSYbA7muM3NAeE4T5iQyH4OyooPDu9SvAeALqeP1C4+HWteXEHojnyhi+tpnN70nkFODvmsV1sUkE8Yc6tYX5GPN/RLDAxvTi1Ve6yGgA4gMMIAC3gGsE2Yv5IfVtYbAXwKtPUPAAAgAElEQVTF1kLsTgJ1ifnLVwKAmcUqTFZ6D3FjjcQVYLD4tHgkSGoO5bAlYJRfw2E6urISXscS5cydm19I8wsSFpryJYMhy/ltN4ntqiAqs4u3LSzxYEZAYCHtqMQqDjpUDwtLTczkEEIYo4DaApCaQeDZ2TC+JX8ynKTwCGo35zPWfL10zcIWE7NX606hrBEGmhm2yrYlwBSMX1wtvPP2dtrc2rb8x5Q7eG1jnQFy9bNQ27vIHf0O8N3yAjOrWFnTIcy1wrdGzKJQ1RSiemtrkwFqKhN5oGcHFPpb50LcxjT/MZjlzEjGWGQAeCfNGEjvWICH09Y5ERwKbAxp2c74BQAMQD7aBZVclnbTvS0E9Hmu8O1nL0YCE3GTF1N4+22TQE0Cb3rdjV0NSG8sgRjZ+H2YwhsHh7mgA2beZp3nwmM0JLnNwE87WCDZu3j9lJ5JsdzMKyiEo4pedeU9tfbEMvvAX2tvwZD0+4uDYxGaBs+IjMYSVDbZT1gVOg5rODf3IVzB62nSjOhrf/l5vYrlwbf+tDjGxoGRUbZypq4/tQTRpwVRy76o1XZcWbW5UgP0O7Ir+qnqBBAqE+vJH5sYKuaQqOCPGQ994yDW9UKBwWX9p5UbN7UMs1Rlj5eGEDiru3exzF+0Wq0YaoihvFTP/Be3T5oa7fsmgSaBJoEmgSaBJoEmgSaBJoEDIYHZ51bT0X/9J3JADnoW4ySdFoYztSn/hfNlAEy9zIr6ZoW70gItGjkySzy0K/Bom6h0h6cf9i87eTzlq0y7VJATRnMP36yAU+AmA0JloKkCOndkGJ1RY5CmYCQPldW3yvoNLGALbas5QxmYAaNZ3zsopACuttQDaxWu61oHr7OAGJCNyQhtDfWP8nvhpuvTd996U2P9HogV4sU3ggDgaz/0CfULQR5R1so7ejmPvWjvsTHmg83vga9JzLeaM3x5TjDoJwAm/wU0DDZBA4A1QqHdB8ZgIYYMMGaWohYdScVlW/TRmI0AgAks4xDCPDF9tsW1xaOVRaA6r5RbNhCS2txqssWc2JYc/nlHmMDMwszCP0uIXw7zS/luFdYWMF1eDPTNEgCsVwOABfwlQBj+K2CA2hql4B13BQIaCOc0DUcjBpAHej12xfF0xfEr0hXHj6djx48z6EuMW7zo9xLumXL+bqbNjQ1vi4K39FwGqjUfsTxXxyEBqkVedSGQK/DLKQrpHrVHBccb678AAFPSgswRAY1UQHVuRPl+R4muo9Ew5OYlwJdyGUueXgZXFfhF2GYCSpkha04DxCCetVDXBPhSvl+SA13l/QazoMW5QcYYyQN9zv3O7GFlzWpYbqo2y1jbJiGuMXlkU2CG9eamgcAMABPwy/0juZ9xiMCoZoYzs37pqkx0bS8B3WTzl/mKkO3yXLMbaj9E5yf6HqGsEdpa+sD7Itod3eYq37ccwC9+jW8l7F0CDQDeu8zaL16kBN546/f3AsB9RdfAMvdw8l+NA5A6QJBuJuYdZV5wslFbknoOxRFUkgDCxtj+tJBbnoewIZf3dAC1CtAU5VADaktQ3FW/SsgKPWhgw+IzYRnWIrRpLPDWQ4YdB6Rmm+eYsTOpDNQ7FlHL8TtpeJbtG/vc6MHYA2jWANS+Z8S+r40D1H0SKBtlWgOg8dm4sVb2S1+/l+PG/dDzaTwJaJ7UL7X+3QsIXMquLK9vbSjnV1nPcf2EZ/BhkQ/4+fwb1080Z3evWE5n3vuDafPaU9OIp93TJNAk0CTQJNAk0CTQJNAk0CRwICQw+vJDafHDn+O2TNIDS32no5/EkMnQa0sEsQQ7jeXnJjGAPOONFXm+4o7uwApADu5WnXqLH0ZVs6sLgjkm8LTk/pRnTJJdV7cJrQPanTU4CApIiV7JSC46j7PaBGCJIak7gjbmcASUADRx/aItosKOzoFyg+y5/ZsrS+n5116fvvOWmw7EvGiNuHASIDbwibtOp5XTDwpAFtxLbE5i4mW2nmKOAxwOA7ED7iC0tDq1OAtYMVaPoZutebaWZU4s/TIo7aI028hU2Wf/4Smu3i30nkMHM/grgBnNJpv+ep/UiVfmgowjn9X+3FHDQ1m7M0syxuVWLwAM4IyYrM4ApnJnZ4QNLExPYv3OpuGstIMZwPqif7McJEYxX1le1ZD53r7R3ByDwLheeeJkuvLEiXTlyZPpxIkT/N022Ks7u2lrezttrK8b2EmAZ/nH+Z+VkSr5i1OR3xeZ5uWXqHe0TYkjwayEskZu4wCOss0agCNJjUHj4ILD7NhBmp+fS/Pz82lhbp7ZwAxeE1hLoZo3NjTUs4RVBhtY2MjIb4txI0zp2cGQwz2fO7eW1s6dk6uWiRzIJCMaY1JvYZx72GjKvUw5hT0cM9vMiY0NJrZes4QMAQCW/MSbmgNYxoL8VgDguP0zsM2MXzCcFejWPM70bLHnIWc0gGcd7woA43vMQctprM4M4lySh+Iu1wlxcNhNX7z/4YbFXbilvpU0pQTaoJtSUO22CyeB8wGAa4phVZEKB7dxIJz50eK0w955tDFBoSEAWDySqBxcoxTi5oz30VupBFkldIb8laBSB5wuANmoBNL7OtgWwrZkoU3kuX3P8E0qHD56uts9d/MbJime44C8Sb+t9X129NyDO8F51UO9IuFxaQe0QkYdJaD4vtbn49reBwJr9BgrvRwbsX6TAOB477j5FI0sOkp0INcHyjR9Om5FwdzZ66ozqQ21vovjf5rfl3WCbAD+Yo70lRufce7ttyR6tb8mgSaBJoEmgSaBJoEmgSaBJoHDJoGlD34iDR+RUK0T/yKLtojSY2f8mAKpz9Jl+r8CFUKj5T+DLiOtLVQsghz4uPYYMz7HqNTZE7q8XYZhAlsQ9goLQ4mcoxEgzXKI5izGTr2smQUAHBru7XNqITPpMgBY81oqIGHgCoNFCBnthTqQRJ9lsK9LVpGiPuweOUYtFLTE1GXQtwG/E2fOob9h8dGn0st/62MZAJwJpQoC6x0Af334duUZ8gpb3mpjrspYzeLhoui4jlkZ1TAIbv8LjiuCKWtY2RCR0B0tAO7qlcMoK8MSDGCaS6F6tq5V1lgWwZgob501J5RLDEwwfwlkZPBM6+7vCcB0IBgMajCAh5zPVoA+BoEV8OMrmLYRaNc8XLbqFFEficlKZc3Nz2cvYv1ewSxgYQATaM7hkJnFTCGPhYUaX6VsGAA2VqlGAdecuRRyuMyjLEugr7voh0gwgt0pXt2twUMO82+1M+j3oyGxf0cM/g4HQ2YuE2uZWLsMABMwGvIAE/uXbeDG1NUNMbDFOdQzgeDr62ltTXL+cnkqFwGAY6hxAYAFm1cbewCAaXzQn+fzpXEqjRBIW2SDsNRgK9PnAH6Ry1nyfFvSYu07aqMznZGPmtjBzAAODHE4NUkfYPSIM0S8zwFgAcrHTA3tTg91/vn7HmxY3KHfmS6+ANqgu/gyP/RPfMMtrxHn2gmMyvLwEX8zCcibBA6j7CxvhXon8UZtDGB4JXVRxhIARv0iCIx7wALuO1CVnnyy/6vaFxRZlNeVnSuw7MUXk9YHMLnjMVjJExxlV+0jWzVcJpMAv4llFofgSZOkdric9JtxY6b3t+rRPE0IaBtTRZjusuw+8L+8T+obQhTFUEQ4QoQxgjFTk3UfENwHMqOs8iAUzkB2iBk3l+ttqkt70hjaS1nx3trcit/vFQCu1VMO9x4KupRrbeyt33oDs3/bX5NAk0CTQJNAk0CTQJNAk0CTwGGVwPL/9ceJQkJ3dCZRMvjj8iwdHXPhOCoG39wIvluEi5pBnGctO4KTwpTjp1XCUGsKxMB+Awu3Wu+SJ1dxWM702RiWWfEiKdfc1p0hFjJ+umnawV/Hq2AfKDl7eWUiFG3ANb9BKGYHgJ39qyAwQKIC2HWDvSPptVDVaKJFdlNAy+rB/SSxzqJOR6xfAn6fe+31h3XatHbvUQLD51bTqT+5Ky0++mQ+vyuRAFC0GC3lfxEHzmaUOj3oQqVBhcWZg77yea52nWibC2ucTffaWhEAaqx9su5pWGFbI9UJw2xYPpNk6QvsfWWSyvpKuGsMje3CjbaP8wJ/dR3Z5qiKFALaSTa+ugHIlhDQso4LoEYYoISeTwb6AvxlMFiZwJITV8BshrsdM8xGithqJZwzA8nDUZpfXEwLCwtpYXExzS8spCNHV9KRo0fTkZWj/J4eTqAvhUdm8FeZssSYBWtWutJ7G35FPAZoLBgY3gV5M/tdqK0TDYSZivI7QyQsmBYdIoCVLCNlTxPobWGUtwjE3koeIllDcysJShjAsqdyzl/OCSy5gQH0Avh1UHwrbWxRTuQdYy5zfl3NV4x9lq4WEprHhJOWmJSl9cdeAtuokLT8ReICACzODWILT8ijvCOgfQn+sn3eyqkQrCph0cs+BkgOFrYDxJ63usuYF3l+7ktfa1jcHtfwdvuLl0AbdC9ehq2EPUqgDwCeBNDVDhz4zTTgUXkPFA3ZVNRDK4TUAAMYoaBruF4EWkkMtZwMtRDQfSBgVGD7AGA5pFUUN4RfonNPYAB37i0U6QiAlZtap2t1xcgPwN36lL+b1D+Tvkd5dl9oPhaxceOn/G5aQJqfCwawNrrvObXPa5/tGQA2FQXBtTyEdxwL5XiJzxn3zHEgcBwPfuhU4e9x95g0vzt9PGZdmbava8B3Weyk9pcy6I7tnF0fGcC1uUqf7VDe33/yvj2unO32JoEmgSaBJoEmgSaBJoEmgSaBgyWBwSNPpaX33xE0Hm1fzVncKKKBvRtyKwIA7oFwTXDRSC75CRX8DYy6TiJBA4EAZUbFODfzZgBmQejz76IyJSFOQwVFDWUow4Ft5BeU7wI3CVWxQtQ51UJFB1QZ4K7DWvqsoNNABabIY6LQ8BWstiwEtNUUtVdOWhZyVyoIR3W5Mzg7ZwxK+Rb2BgO8lGG8dexIeuRnfjRtriwfrInQWnNRJHD0vq+nqz58dzFhi/VExzxfIsu+AwbL78q818hfa+MYTv0hVL1/F5pdMHGrNhwDApXVq2WyTSMAv/zbktnMOU416qFezW6oYF/d+0XnZLEmZza8wj5p9hptk9lWEV1RBYB5LsCgAMDCkN1JlM6V1xx1tAfwOxpK2GcO+6v2W+Tbtdy/sBcCb9Ulh9YuCuk8GA4Z/KWwz0tLS2mxeC0sLqUF/myRo0kL4Lkl162tDISM4CU3CxuKEjqwfuI7AYVl0wHzly3SAG3j+8g6DWn8YGNG7loHHz1cdASNbZTtEotWQyJz/l/K8RsiXyrr1+3cAtQK21fCRtOLwWB9UR7dTXq/KeC4AOQ7lldXAGDZA2I4cgZQNXyyhIDW/SabHB5SOdqtAQhTGwn4lbDm8uKymNkrQHEG/nLO3zxPL+aA7WDcb77Pd52X4HjhADnVB/uisLbp1Y3CidXis3/113u0pl6U5bE95IBLoA26A97Bl2PzXn/z9+2Wm9Ek8GwagHCv93SATwN/IwNYE9OrF1QHRC7YuSUATPLHBlM7GNQOdRFULgHmGlhFn7E8WcFzkLAsZxyAPgkQzX9bJDWqANLluKs9e9rPesdwtxodYFwOGTlYPi0QKZpnCKtd5DuZVM6k7yeBkxISx10Xy/6NbSvHBcaEHTJDCJ/43L7xFGUe56r1mRkZ6r0zTuZ9cpl2PExaK8q62yG8ZyC9GADYZQmlKH9Ira4E/ra8v5fjztTq1CTQJNAk0CTQJNAk0CTQJHApJDD36fsSvZwv6uxfPsvXKhXACNPrEQUrMGcz3SCEcxTVWVlVio9KOUF/DA8GW1jq43klRWdUXSA8rM/Q1mHcZg7Wani2H8NoHvJjEkMuyIRZzcaShf6agwkamznUDob2mOtTQWXLl6ltAqMuAMBg24kNogxZq2EuFbjGQ0UlV7jMIl1FEBh5MIMsLc9xSgT8Pn/Tq9K333rzpRii7ZkHSALD586kqz58V1p49MlumjRtZ4WIK/Mu2FUsNLkHj8cQ50kB5wmeIrU85WEem8kqEh2yZwV7XwB3M1tGBgDPKvUUdUbEMgHjsPYJCKcp78D8DPaz0q6EYVC1vRbR6Tx8PdlEAZbJ+2z91ZSrAH+FBSwMUoDAA8oBPBgkBn8VACYQmKMSzMwoEAwGsK5lHgVYWcVaxtxcGo3mGPyl8M/LR45kr2H4nu7Z2tnhfL/rG5t8JQZtzYaU29l2hIXKMt1hVx4CBaVNci3LEDBT89DqtbSbO4ta2NSwP+O3ffZoDrsd8y8zOLrNeYklWrIzwG0PVCceAnNXV1fT6tmzaXVVXgBuefzs7nJdmFlMTGEFyMW5il4BAIbrkjpdRVu5zBF1eOL6yL7nuXUlV6/IWa4SlSIAwDMzaZvbJUxlugpr2dna1Cf+142eKc/sAsCxv2CrNZs7M5GFXY5Q1BLCOg8bjWPLZz5/f8PiDtCesl+a0gbdfumpA1RPAYBDiIwsN478o3bggvdnnygmfW+KUrHZ8kJum4fnKcgYwJqUHh5q0PL4t5aPaJc96mKuA/rOchyEsBY4PMZDAt5H4BagcQSSso1HD1kRHKRyTAkOHtETAWBVHDP5Ri9HO+3lWh5CZY0bouWzowLth8ioyk4x4M8TAMYBfIonmNckvMRrLPBaORbGyr7MQ+pkBoToSal9kB98SHlwxR55llAXHxvx0OZhTEoAl/sie470Z2xbHG/nBQCLkLn18GqcVu7dsQLDR3dVeLEge6xTLzAtk1W90OG9XhilOsahflb82bfd3PL+TjX52k1NAk0CTQJNAk0CTQJNAk0Ch0UCi7/58TT7sAMyMebqngFg00NiHNBg0BUKlhqT9VwfwN9Mv0V4ZoAxasB2u4CgOLGOBUe42oXZPQhVnYHBDhWLbi8MKdgf3O3bgVuwmREyGfYR0a9ySpx9p7UTnU/M3ghfKto5QkFHBvBMGoSQpKbFA0gIRvz4WIHEcoDY7CkaG1RNM1wrqMkE/j75429NZ19x6rBMh9bOiyCBqz/4kbT42FNhrCFnrjqCYG7YAFdbQLAN5KTYyhwrQFGzOYSc5m400Qeqs4TbTD20c2T5uskFHGQ4tAjohgkE+w9+a+WS3ZAASg3PjJyvzkrVuR+B6LBeZF1UsJtL+6VHKKQcsLpmkhy5mrqA8k2yzpEtidYYAtGY3cshoAXoo6vkAs4BVQ4brNCdXAOhQ4E4Yv4S6DuveX/nFxaZAby0vGyv2cEwzQ4lTDS9J6Yr5bdd3yQQmHLmbhs86OuU7wC8yjGTVnMaqx0YbGUAwLBFYb9hgJgBTWeQCoAokiaxefjj3bTNIHnIyY6cuyxXkg0h67sSAlnZvgSKMuMXzlIB9Pc+UqcAZWPT71fPCAB8hoDg1bPm0IARzzmeQ5hotmPrnoK9VlF/I9nE9ogjAvY4d3gSW7vnzuU+VgCdr8WLZAXgl+pDYDC1PctxTDl/bWx0o2dGABgjCmM9B4GlV2BHndWQ5HwdDDJnkZI4cufn7mtY3EVY49sjcgm0QddGxEWXwBtufjXHOMLgkwOG/c/B38wxJwAvscamiPU0owhTEu/KveVIoQH4K5tKeRCSSgatTOsXwT7JV+BhVXizCrkTSg86gGvxapufboI4GJR1jyCveRbhBIK6VXL8lpKqAV9w0I1S74oygvUFal+sLBHU83Lymzrl97ldFg3ASBoHBk4CCsdNAqlGd6m0MqOi3nWA9qBAYYzDSmDyjfl95cSoh7zcaBE90bL8VFp2PpdiDhg//IrDHEwGedgZTL5sTJcHfosmVFg68gEa5nEIipSjzJnY+4DfWt9M25+Zh+6YTs7Wgs74ygHg7GifGWl8Det71Oa1p9Lzv3TbRV9z2wObBJoEmgSaBJoEmgSaBJoEmgQuZwnMPLealv/PP3LNq1AOaw7EdvqGzpuF1FQ2UWi0wwMAgJHtRw71ol/ntomM3QvmUdQPDSCG1igstLoG6ZVxPdCVXoafArLs9hJnRXE4Ub0HIAcA3xIA5jrEELbRzb4DbIMwGABgCEPBWQsBrcBMXrbLLTozi2CDLs1mAzXwW3hr0X9N9qpvUrvOvfJU+taPv7WFfL6cJ+8+rtvxv/hSOv6ZL2cgm6wFUbd3pR/ztrSpiAh0/mbz3+d3VqY6S+Bn5YrhLEdEHNAVxdZFgNXZAgdk1a4gEsiCBKd2KQtAJYBfSX0X1xpZE0ubSi/7F22KRACtHtZWXUpQHamTMoCBA+NKwC/nrtWrgcH0bwCfYS1C3thZbRu1UPLD0msoDOK5Oc7zu7Ag+X7tRYAw/Xt+nvL6yWKoQOzWzjaHf7bwxjvE6NW/uL5GUF/lqCEl+H4CKwEC5+QfHXCBAeyguBMqZGsC4KiJDENY75ItzO47xM4lAJjZv8KIBeMXa66xircRMtlz/SLP8bm1tbR2bi3xdW0tAMAiCQm1TGGh5Qoik+1nsEFyaGSxl1M9ypy+0j7NAx0dieCIxN2CnMgCfpstnd6nGWU6awhoZQKjTgyAG5PG96WSZCV7mz6nHoPEPZSwzxZYgJ1ZsHzYdSZ98u57Gxa3j/eN/Vr1Nuj2a8/t43oTAOwKXGAell5wPQut6DsZDJP9uxQNH2yK38ihTkE2vQpzV7zlaCPBAQhhKfJy9cCUn9g8xAVvxJKzx8oJ4FfJ/I2hPrAJRiA4HrIA/MarbFAeDgN1LYGysSCptiXHXd3jTA6J4dsK6FhituimOhCX5zqK2OB0C5PeNSVQPC1oWI4fFD+R/Vut9BiQPIxJ1/PdMcIBXtQgPiC+N0+EYjRGr8dg5EDIMp0YgJqNeY9+DXLNAXyPxdXnX2FzSyaa1Ku49vXxOCC4rw/jATr23zgAmL6rAb/lM7DeZMqeqCyuuEDylUZBaaLQz8/90m2c/7f9NQk0CTQJNAk0CTQJNAk0CTQJNAnkEhg8TPmAP14YVuWeqCWxbmE/dYM4f4icmGIqN13EmVTQm52F5rqzFBxzCEd9x8EUd6YNakH2dpI+2/2+0MKzG/LkoMbUNYBXIzxZDskQFtp0zli+M6BMqzH2nMqbdUUxxDNlT4FnhFyF4R2yQ3UBcrnsoUUJEBzTHLE9IwOBHXAiXe07P3RL+s4P3dqmSZPASyqBxUefTNf81kfjilKNSpjZbDIn+Ww1qkYDyBsA+4iuZPRPI7YwUmYR23IQya1xIVuqF60OKu5EMsZhX38VWZ8SrthfyKlejQhXUCQAHJfrp9nSQlOtwlg01OFDmL5gtAr4OyTQlJmVGvJXRcX4LL1XNqjkClYwkKA7fT8ajdKchnsezY3SAoG/i0tpcXExLSwupvn5hTQcDtPA8gIPEwXZpxcvfUnCG1MYZAKCGUhUu5bZmopc7diHtCe5IAv9HBirBoqrzGV/IUBc2hH7gp9JL4tcQQJwGzD6yNiySkLa2d3hMM8C8gZgNgzIyNxlwJdzHW+kzQ3Ke7wpeY83NpgFTe83NjayiJ00FtmGTeBvCDONfdr46Qqoi919YOB0BIHdeUj3njArBUMuAN8KGz8rT4FpANSZbT84JnVtgBq6WgF22UYDBoHQ1rE/EEXDF4psTTHHrZmU7vjMX006Iryka14r/HBKoA26w9nvl7TVbyQGcH68yhUtQWvrdYyM38ybtbi9wgzODh/hdiz27kkEBrB4piI8RkkADict1ZLK8Eu+aSPnhSlI4cBY5m0A8BuB4BIUw2EAGxgA4JgDOEokbmiTQGADBLkAHD71pBVyAIG1bQ5UQBC567yLew+MCHUVDp+xzjYCxgK8L+0SJkppsBsEIDOIx/q/OmiDEaHmSZorEhj70mh4gefgs3qVj2s6KxGolh/8vS9CKBkFfLnXAtpdA7zNEzGEc6m3uWAWR7mVBQev0qz/J7D3O6C0jaN87LEcOwwCF94kEDgCwGZ40k6zUnQs53MnrhAz6cztP5jWb73hkq697eFNAk0CTQJNAk0CTQJNAk0CTQKXswSW3n9HGj4iYVkzfcYwkuDE2XFOBgAcgEW7R43lWWodMIBdfa3rQLmWmusEqvtC91JVZC9aas7lqyu/5ljNuSSD4b80iiPSU4gwFTSfjt4KXQfidkwGbEDJY0lgMIMuEWiJKaRyBNhBdEvbFPUvZwALcCTVwnvO93vLqxr4ezlP1ANWN8oLfOpP70oEBrt5pJyL6swAW4AZcrpWAHwVHVfyKAY5EUYAYAcwkbKrjJwI2xSsRbZGMvkkLpoVhnBkNlt+XGX8BuAXYG7MlVqySzvrW4zCALHpTYVri9Yz5nPbZdAzhngmti7AX7kONBy9rEXIsUz1Muav5tjFZ/Q5AbwLi8L0Jdbv4hKFfF6WsM9Ly/y5xLzHAj7DOX85p61etxGeGLZhNQzDEYf6wMBzXSupLxmgVpu1AcCct9hzAIuPja61oQ5cpj4XqQkZSNY8s3wd8BOycMYE+BJYHYFYA0Q5pLOCyLCRzcww4OtArwC86+vraW19Pa2vrfO/YwhlZtGGsSZjclcBYAGbJZwzcl9L+yg/LtWZwF96T5/FciXNge/h3seODmQAMGySsnvYvKVyYm7hDss42Dz1cR17IUf1xHgiwDrk8kUdxI4/MCcEWwV0ASnZ2jw7dah99NOf38sR4YCttq05l0oCbdBdKskf4ue+6ZZX79YASf/M1Y4+MY1j9mXqmW6i8dCRvQ8aXgYAlx5XRf7e2jNkQfcpBa8tApAtxwLvt/k9Zd6CcQBwxxOMNlYC0OAtZizgruRqQFesM2/QlZAiWbvsnFYoahHgK5DbGgAsIsiPgh2vq7HAbzjc9jkLXIA5hvAo8IysFmnhs/of2Cf72jiS8RFBzBKAzp9TgptlLbqealBc5JrJ3ZzL85zAWZk4aKlnYvm8cXM7fidDoFAHxgC1eE5WRuZ56zXBPbV1ouZMUcqhU0/LhZXP3fBEjWxWH7Qbt96Qztz+lgswIlsRTQJNAk0CTQJNAk0CTQJNAk0CB1sCy/Pf6UoAACAASURBVB8QENh9Wj0/rWiRiLKkYTCjOGB8Re5ACx2pOpCYctVzO4u4jLBhQrQyddOBCoSQlscZ4qlvAycvYhsTu6rHUgGWGT9K28/GY60FgI+KYTpoLIWmnFfM2wjZ5GZ9AL+UM5IN+GrAljyMDm3l+pWawbUfcBeeYDmAQ25Hj0S1mzaOLqfvvu116fmbXzVRcu2GJoELLYFrfusjAgKPCf/WZ4scZ6eo/SbaiMRmpoCesgqxzsBEYmR82OwcZRbGqK5LwZLUaYeBjQDnQpQ2q4/Od2L+s60x1CezLZmBBs4bHkI6hv61+pQO/kYIEYYsMXGHwwFfRxq6WXL9ChjMawfVjetHeXjFIQVAHeyqEh5awi0T03dxaYlfBPouLstVQOBlzgfM7FCArbu7aZNDGW+nze2ttLUljF+zlYYB5yQcAoAFXMVaiboJkCggdbT7il0XuYJDzunQp2xH1nDKADQHQ4S0HiTKZ1yOU8nFu8X159y/GvKYQVDNSyykDt9HGPylHMfrxPIV8BchnyncM/3bgNmQYtB3PHHKyoBW5K0PtnABgBUAHww4Umaem1eAfRk7vhcJ0C5Qt1TdWcB+Hoi5gnMmewSDbfznQTWsVzG+BaQfKCMdIaf9ud6XAmbTv6VsaQOew3LRf+tWzm34yKfuaVjchV68W3kTJdAG3UQRtRsutAReLAA8Lfhbq3cJz5hzWrGJ4Blx4S7LK4G1vuchBzBCheC+bHMpQoFkYSsqeTewweIqZcUw0HpcDIeseMDEQU42IV8Gageb8h45p+U5f/3gESRsTnQOOObgpt/bOWDrV+MXqPjt3payPtC0dtCPIHB9LozX8GuAqJRTjsYYbhv950+s6yB5iO6+uVrOmf72e9/26jw81Dy/cPnM/vbmYPM0vVerZw3cjfN1r/O0Bs5PAwD7KTFqAd1+pZDPz/7Tn7rQy2grr0mgSaBJoEmgSaBJoEmgSaBJ4EBKgMDfIx+4Iwbg6jB07AwfoFhj2AVwMQvnbOCvpjaCQmL+t/qBGQlUJ4NRmkNGFj8KxmrWm02PnejNHNRB3Jvr0gZZM4BA4U41DGol1Kno7Px/ueZe78U4yXMNy6+iHmP0QA8DTcxjtR1wXYx9FeFmPLZw8uWyNYWWgh7RSM5PJuBlZTk9+gs/1vL9HshZvX8adepPPpOOnv5GB1yr2f8EyOub67DVxKu8z38iri6cG9XAORjTXG4SiV3AQgLPdELK7DIA2Ke+1UrfZCBeIH5kgRQ01DA/R0O/e+7g4PRRdme8H9/ZUtlti/BXYFOivK4zaTgr4CYxgcEGlhzAEgaaQ1Iz+CtgK61DnN9Xf8c5fjnk84ivoyGFfJ4X9i+FfNYcvwT60ovy/Q6HIwZGAdJRkwEIbzOTlMg8uMp7cxDyhVMZwACBJdUdh7OGo46yfg1MB+HIGMAqNLW1QYROJBJLrYS81tSFBIrreEDoZ+TzJRbwDoVj1tDM9l6BarSJZMn5jSnMM4d6VjB4Y10A4fV1DvvMYzzkeI4hyLlmTMwmkFlkIHJyIhS1QwhXVHd50f0GACuwL4M5QMsF+Iux7vtP2HO0frDhA/gt7eAWlTFkiCjtpc4AVlkHohX6EO1hFrDZ1OEAlUchgU0Z+14LAb1/9oODVNO9oSYHqeWtLZdMAnsBgPuAKiz8e2mEH4B2kyYhdo/YwqstHuSil1z53PIQWB7+ZNPTkBg9B8OSAdyXAzhuSuU9vAnBLyqwIjNwt/DuqwHpcqwo8x7ly0QWuTm0ydoebvcoJg4CS5/lSm4mty6GnHWz3BsV7+4oKMfNuHHUN4bsgKzVzY/1AbzO2pOXVhsPefshi/pSXDpJxiFU6z8pu6+svA9KmVhde7zhspbhYFo8qg6gdxWiacDfaea4HaCnWAjGjYFyjlcBYJzJy06JIg/Rg1Cl53/ptrR57akpathuaRJoEmgSaBJoEmgSaBJoEmgSaBIgCSzceV9auPO0azch3LAzgFX7sYhMACgCA0d1NdeVw+G9gktUfHSLDjFYNuQKdt026sr+vtQda33s9zgGILWWnInEIBMWGcJRes7LGC5btU0ojnYVvbPjghwVs+w3cucMf6bgr4WwzBnZ9REbn5RncHbdC4zBlDZWltMjP/+uBv626X9ZSODofV/nkNC1v347TPduBgt7yCbxbgF+wTQktmv+l9kVNb9rZNni7oorSQCblWmqcxrTvbQeCdjnayhWvLBydi1O9htFA7FeR5+ZuPRyvl+NJDAr+X7B2hXQl4BdWe/wnaKMDgDPzqQRs4YJ7B0y6Ms5fins88I8v5+bI7B3Ls3NzTHoy/l+6UVMVH0ptmnrI612LEfNvGagKsBUbausqBqyOIbQZnA6sH4jozsj6Dig7wQdIJ49RI/QWQK8EvPW+wpMX7lq7l9mAjvYuqXMZmYK22tb3hMYvBVz/27y52inNtcGp403HjIClDNAX4C/iNURAXDLG0z129nWyJYaJtkcmtR1KKSzlrnin5fEmgj80vvqX8XmGee12NcVbM8Y+ShNnbEY1AZ7388j2G3dUU36SOq2kz712S81LO6yWOkPVyXaoDtc/X1ZtHY6ANi95KY5dI1jHXYOT+EDA4V6wprIBlf36CvBXzt0hfvhsSXXelndUCAePgPKUXloLMNY5LkfZDPiM0toF8rKwK1wGI3Ab73FuqHpl+xY3JFN+FIFUj8g1wFglOdqdffgq7VA6b1juq9/9jIJ5KAjv6hDvv5lqU73g79eWt/YsmPF2BU69yT1dvX/aCrAtAcAzgB+Q/b9qZPaEuU+Hr4PLamBrcX8rbWpHON9a0jpDVibw31j0fso5ljO8XfK+XvmvT+4lyHX7m0SaBJoEmgSaBJoEmgSaBJoEmgSSCkd/cDHORS0hWyOUrGAVAhR6uGR3ZFXAUbwT2PO2j1K2DWsqMlAAxRNGkoj3xEVyUKblBulHNdbFHDVOoqN243MDP5y/kcPKUp6EDGV7MF4DuwOyoQWQ0Sdnet10TYIqpCH4OS8wzEEZzS+jxekM6LRZgUrpPHc/mdvuiF98z0tXc4eh2S7/SWWQA0E3gv4S7NEAOAcBHY7VVhVACIxKKpzGozLAugTVirsbg5W6pTSVSBYp3Qt8nXRQzYjYgDWGqxJ5qQRHEhqTvzcFrV1qsHTekWDFOoSE7xtkEuc17MZZvciLy7CN1vIZA6djHUOrGQBGAkYZmB3RADviMHe5eXltMxhnuU6Gs2l0WiYhsoIZuapOsLYKsdVc09+cbhxli3Jm0JBE1uVQ0IzWIlUBG7njTLjtVnrTVeNOWHrPcBbLLW8D8B2G8eLMYdnBZBWwJfB3Rh2mRm/WFt9jSW7MQG+21sUElpCWlOY5/hC2yjcNNqY/WZ7u0Ir7waZYAC4yCVt9vCO65EyrcFU3mYqtM0VRJnAYMrGnnpIodvKZQD9AJs5924NxA12z3JeW/5fZebjGbnNE3Z3Dw2NuS77u58P6J1H+dxOf3HP6YbFvcTrdyu+K4E26NqouOgSmAYArh2KYkXLBToCOeMalC3YtsE6WIrNIZZRAls1YBGflYCSbD7JN0KoZwE4BQAshwTJHRAZvrFO2Lg6DGDkMQphoEvQOALA9D5+T+8dku16BmcbbxfjzYHgIidu95AsBYis4ntXgCcDwFAg4zXv+T4AOH5eGysd4JZvylyjUevQji4YPgkALpV9lwnOyOOX53iIkTbVjuR1mYyVQQUAzueNlMkR0MLfJAA46w/9HbdhTBnj6lmOXxQzqR7lHI/zolZGNPb09YiI30MYUTkU+vmZf/K+cctR+24fSmBjfX4f1rpVuUmgSaBJoEmgSaBJ4LBIYG5+/cA0lcDflQ98XLSxwjG0dPgUAp2wrmpOnvb7oH/U9IYJGpiqr7irDwCO6ZJyx2fWo0Ats57ye0StUIOyAsDCVpMwqPQe3zODTkM+Q7cWM4PnojQmH3+c695dvUiM8FwWhexU/UbCmcJm4kDwtAOt1O2j/kXg7+Pvbg6z08qy3XdxJUD5gCkv8DgbYK1GkUxf2i26YJMCScwA1jDQiMxngBrZFDUUMbE7KcwgT2BdT3RJklDAugaEipX2UszB7loi62dmI9Hy3LFFLU9YS/E8MGMN9JYK5kCw1JmZvbqeDYYKABPnUtc0RDcAS5jXn7A2Uf0oZPQ8hXgmxu+8MH6PHj2aVlZW0lF6HT0qjF/NJ0xX+h3l9t3kPLlbHCIZwCtkL3l2iSksV7K98v3MjhUwtZQR/xu56XXtBKhNV1l+Bbh3kFQ6CDZjHhdY+5X9LHKS0Nj0PfL6MlCrzF5mKOt7MG0xNhgADkxfCvNMeX3pxXl+19a4PVn+Xh5fyh7WqxGOghFQdxPzdUIYasgmgr9deQljmOodbdsE/Ma+78ytwASGIbGcTyUDGHb2zD5e2DzL+Q2HCLkiv6/vnzKfojOYRurQ/pM+7wLAArBvpc9+8SsNi7u4S3l7Wm+s0CaaJoGXUAIEAMfiy8PIpPC+UVGpAa8Tq06LfceFyJXKSQBhqSjFDadsS9zc5VCgf/peFDz1LtPNIm6OCFlRA3MjC9i9ohVQU29gAwnpvBRCg0QA2NqjIU7kuNj9499Y/avHXD1nFIxIvdXlCu9o+N6p92/x4NqOmCvp+YZbq1EXfJa7+vq4A9qGQnOZ+L/ib8aBj10ya38ZNeKrHeTN2bObU0ZbZ7UuCdpebjffsBw+8dMwGPgjHO9cIHEO7RV0FW89BGKTMuPcsKcUAHHs4y4AruX0MPZ7+z3LZYL5KTWSYx1MFmPGTnR6mBHwl5i/LfRzbVbu78+eeepUaiDw/u7DVvsmgSaBJoEmgSaBgyyBUy//VpqZ3TwwTVy888tpiUJBq+onvJpcYc0ZdtAtlPWqukFp4IWxviaofsts0D9deVG9QT6IIAlqIrpPeBLf2vlAGkV6vAK/bLhWJ3Gwfwk0MTau5SUE09mBmxjClQztxgAOdoiOfpQxhsVh3PP9IuwzdKJxQyy60Or9Jh21iezupu/eeH16/N1vPjBjtTXkYEqAQOCX//bHLOKyR99zW0EZE3k3NzgqCOoOGxrD1i0NRk4JADBy/jKo66F+mQGswCUvhVhglCHqy2Ow4ZjzR85cjZEGbI0MAHBA9wSA1ZULjif8G6QUD3aYUCVvO5FYmeEsYBm/BhL+mXPbquUFILAAnwqAcp5fCQ3NzjCzAwZ3Y85fyum7tLSUlpaX9bokoZ45nLQ8j+yzAp5upa0dAR8B/JrNFfUh5i7nqqXfOMgamaVmuwXwrmtoBqwrAs59qH3pUaRjdAY4AqiTDed816gPyiLmnL4E+GrdGQRmdq9c6XsBmuEssC3gNV6bW8b+XScm8OYmy4Pz925T/t6cxYv6ap5AbGkZeYjHW2QjW/hpAN5SJ7zK+yV0tORWlv1O970Q1TIP+QwHBF9v4v7uzxIZWF+wPNkCb+2wEsyZCqkV8Y3bRbu4hdtPhcAdmcByUolWVOoT5Dz+3Je+2gDgg7ldXNataoPusu6eg1m5v3Xr94nK0+OdG1WEbmik+iKPTaSUWE2twj2lL24fWBjLLBVH2xZ6PJIRGiSGf/ZzkSqJ0dNLZVJukOMA4BooCmVRfqfhQioAMPrBgHTVRSPYmZUPbbuGEOtv42Gvo1SaMMWrGDsvwE3px1wdjvKvA8D64Mp0GdenJQhcAzFtkx8zsEoAuARvYx1qwLM4M9bB4MiQdgBYvDo9vEgEtCXMUC4zlmo420xa9sP3priE+qHXcG4aA7hOmjuTalLr2VKG0/RjOQ7LAyLXEw4auXuKQ8CVkHGZU0NozNm335zOvf2Wg7mAH/JWNQD4kA+A1vwmgSaBJoEmgSaBy1wCJ695Ig0GW5d5LfdWvZUPfCzNPfpUoeToP7PQxDDwggXnJtjMpdNQ5PH16OoqDgB7EaQ8dEMoZb/NImShJtHhNupqCGWtbDgyiGuoVIAmUUcSZ9VoXMd7NbqrDUDuEb3QdEkAyFo/0Uk1/yflHkYIajNsu7w4fljFa7kjs5pD725K373x2vTYjzXwd28zod19qSSw+OhT6ZW/8zFbdKJjvQXjE6ODL0z8rpgRxZwR25neQ8SQEIq4BBcR4hcsUikeBJAiJK8JCg4XPvc9hzoIHuqYr2BuvlYERxpFLdnGCLZu4dRvqxuahJS2HMJewD3kM2ebpYJyZr9UEJjKJ3CXwzdTjt/RUMI9z82lecrrOzfHYZ2Hgd1LgDDl+SUgmF6U+1dC5lMuV3kuNYFCODOQqiGLzdZKK571j5N33DarpBowfcNgFLKPsns5xoPnqZUilVkdmN38812NxIgtQO+1/YrxSqzyziIWkJdCUwu4u7mpIK+FexaQm8FhgL8cAlrCQINBLCGtFfgF2zcSl8zmp/Yy3iKCbFQGzkKWspnZS4BnYBOXAKrI1fMGU1GWO9mYtGLPRh9FR7Du1JLKIgcx+q1rjy13qTzihuAUsb31VI6w8ctzRBCZbdIeI/IC0E2y+cLpr09jCr1Uy1177gGVQBt0B7RjL+dmEQBsC7iFvPD8PLp0ZkBW3Cz6QL3qPZ1DV75ZiQ6knmzRwygIcBzg1AcI54CeHMYM5IwRoey8pweECgAcZYX38LCKXlSxzwH84qBjB44AAmODsjbYwVNKMnjWvAX1EwPK4P+X635yIOzqg/YcVSwd9HWBRA+p4E+ZhfHydmKDr4/2cpzUwNdx86QEf33kdNmzJXgcz/V2oAweYXpW7zzey3EFXYZoPBypYo5wOuGaMXgLJT8fH30tLxUW3OdbhfmxhZw0uAv1n3rOREFgnGlhtZpM04c1IL82T+VghzGtIz6Av8UZ3JnAoXOl3MKz79hSeuaf/tTlvAS3ur0ICTQA+EUIr/20SaBJoEmgSaBJoEngJZfAVVc/kWaHBwsAHj3yZDr2AWXgZeqJw7qic7FyEWTs2qV/2v2+v1O0fPuJ/pudZEUPKHWBsgamYputwe8okuFwNUSPlpyX0COZEaVACUJLBgpWAIAV9OUQ0DkQLJiFygPpoAzgxZO1PaqvZ3UwYCpEBQuN7cgXAJAJ11v73RuvS4++600v+VxoD2gSuJASWGIQ+I4sGoGDt2q9CmtQjHfm1Ae1O3Qqhhy0srbEcMIIrSvRBT29HCjJbs+TQvlZEbiLgGWw5eXxzjx6AWykUlgRVWBnR0E6yd+LcL3Gm4yAcAjXy3l+mc0rOX+5ztpkrNvSctgSZ9M8AN95An7n0+LiIjN7F4nlu7SURnNzGeuS6mLhmwkYHkrYZA9DLU43bEslLq6wdTrMTQ5JTIxfC38MQBcORjkBg8NwZwBwZLVEO1pgjIZ1MQu/aOYpDXkNW6Da9nLLU0oU0pnAX2Lyynt5bWxupM2NzbS5tSmAL0JeE+CrY0BAZAK1lYFrocWVNav55mmMy35CQLE7CMWRTIzkGGqa3rP8CAzWENVxyMPZyMF12VdknxPA3qJfKBObvos24hIARvll2Ta+dG7ymAg2eYR5RgoJej47W6g8uM36F+2K5pBhTlYVoHgmEmk81eMXH3iwYXEXcnFuZU0lgTbophJTu+lCSuDNr3vNWAA4B7EAfrmywueZAqwtvYnc48q3iPwgBC8cv04DGNbA5xoohc8MX7KNPEd/A96U6aqd9hTgYdwo+wAvA4F5o1Q58uYUcu2WoLcexOJmHkFmOSQFmUlncPkAfvERwsJ0xk5g/loeorgDVwZbDqiHTbRMRBt+O21f1cZ2Dv6qzIInXxyDkK0fCuQdnh+V9QgG20E0VCDv9zyUl+TG0IOXyjC2sTZvrN/V23vyPNYjd8d44qC3HG7l8BqCmud5oAvvtxoAW8qwI0ccssb0aTlPyjK8T3yMdp4L2WSTMZfU5LVBfry9spTOvK+Ffp48zvbvHQ0A3r9912reJNAk0CTQJNAkcBgkcNU1T6TZA8YApn5buvNLafnOL4eQqapzieYVQqxe4F7OGKwxPKQCwKZnFcpEYOY5OO3sXq11UdkQrjKybwG0WAhLz9Nruj0Z5w2s8fdISeXRjjyMq4A3AuSYW2vQ1Y05BzA6q200iktr4l/XIVjuIebvo+9s4O8FHqWtuIskgaXHnkrX/s4nZNWBzSRcHczUfK7i0uHs0MiuzJik8JiA7S7YQQ1cBNCo9jxEEvTKeGxcA4BzO6qzN521GHJxFTRi/a2GFU56FXBOQhMPNES95UwtyCAiml1h6g4l7++QgVn6IoczuQw12tL6QTl9FxcW+EqvI0ePcm7fFb0S27ckxpRAe7Yqx8h1hVN/ZDQ7kLnJeX+psgghPcshpSMjVdZOCZWMq7CBY8QFt0Ur41dBSEs3pmbiEISB22ZMZQ3NLMC5huOfmUnrBPhSKOeNTQ7tvL6+zq81vdJnyDu7TYzgbQ15rWGuOcQ1jS+Ef+bQ4gTESqhtbiuHwRbwF2Ax9x7GGNnBtrcdgN7YkFzJygTGFVM0t1/nPcbjKgN/1XGAw4VHhnb/hI8AcD6gI5EH+5Vc2dmJnqF7HZwA2BFge0fnu4d4pg8Qit3ttHmYa3u2Bfvw77/01w83LO4irdntMS6BNujaaLjoEpgEAEdVzpirBQt1EgDsKoiHRJEjhvwJgKULcJDAOOainKt8yvSxEbuf18Ly5gqi16v4HN65FXZyBIHLzdS9hYscIhUGMH6LwwQOFCynICMDgisAsBzsnPnbC/5Kod4L8RCGT8d8lgPBVvPeMXw+IHD2DPOSluNprTyMKA/7oSOYz2ZySEC4rggAe1kKphq4HhT6EM6r1t+Quwkg+BfI4TEcPjNlY9y0z0Fgx4Kj9yJAcZ1N9lz0bZgnOjYmzp9K/fJjWe74MQ78jX3YB97y51OAv7He9fHk7P6zb78pnW2hny/6nnIxH9gA4Isp7fasJoEmgSaBJoEmgSaBvUrg1DVPpJkDCACTHI5/8KNp7pGnlPhW1zem0BBVWZtesvFJzmNVAJiLCemNgiOt6ciqFyKPoevOKDmAqcYAVj2SQBEGflXfBu4M3VH1dYSBjuGgM/2xYP4BsEHEsBBk1IALYwAzGD3rOry+i1GvTO7lhyGNzjON+Tv9oGt3XrYSWHrs6XT9734yr1+IpidkFIYUjSwhjhghv6ouG26hVGCQS9VwwTa3c+CXzTw2B0N8eVuoAvXWbCwx12yMwBcNSLkbh61OyvwEA3TADimUh1dz8uq/2e6FXMa6LiqcnYYjytc7SCPO2ztUpqevafJbCYGNdcdCOVPYZ8rvu7zMIPCRo0fSkSNHOQw0HFxAlODw2CEHLdjTMWxxbrsMjFMGAGcYyJSwygQAbyoALDmIGRhlUDSAgRpZDvlyCS4Udi3y8YaUBGF/cL6zvCOA1VmlAjwiVDODqLs7vvdpOcL2debv+gYBwBtpQwFg+l5yBgvLl15imxwI4MkAcM4C5jz0CrhKe2c0TLSzgLl9sFUyACxhqCEzAoAj+5fCbsfRlQNRkgNQtjjvf2MAKxAtjkpjICzsjUhYHOyL+bYkZWCe4r3Y+qRfCfgVEFjzbYf5BpsggF/LyV2LbqoMYHWlMNLMl7/6SMPiLtsV/uBWrA26g9u3l23LaiGg+fxjwF8J+/h3dE8fCBeZqrni54qVQY+VvAVRYH3gbp9ig7p361ZOsRB2NlOhQm6OyqycBHiPYwxLmKjIAA7efqHRdAAwgDKwhnGoklwKMQyMez2qI5p5X08GgLt5ksoBW2P9ejv97hIvroH0k4B9lJZ7o9UCevWxz93DLwK7VG4Ef6O3YAxRVuapKL235VAS2NY+EDOxRS9DCdfj4WisbQp65t6QYdCZl7vnLYGxwuSkt0tRGLuRD+wz0PWQYDqJjhRQYLLQ4t4sWw0qThBx3agBwuV8ra4dJogiNntUqipRB8oxtc2hn2+/bNfdVrELI4FpAWAat0fmRulHrr06/dyNr0rXHTvKTiT3P/1s+p2vfD197ptPp3Nb/eEZX3PiinT7917L8/75jY30oQe+kZ5d35jYiNeeuCL9+Pe+kpXX1c2t9MHTX0vfs7yYbjp5PNGyThGMdHlPz6xtpM8+/tTYekx8YLuhSaBJoEmgSaBJoEngspLAyaufSIMDFgIaAqY8wCf+HeXhjE7eUXmOGk7QPTo9BD3HlCwFcd0/1H4SsBTRyaKtAqBKdDMPJmqAnxUA2PVltVqHOuI7BlNUB4z6toG9AIg6DtRBP4u6mjl3S0hTc1Y23UzboTQ0/l5BLAeIg55W2C2iflvKb/Xlp9I3/u6PXFZzpVWmSeB8JbBMIPDvfZp/ntlVFJjD3ALoRSARAXicbzWCsqGA6AYSbZvZ+8C8LGJRS1NqFn4lBfS2NTjFZ+sNUDmQSDQanQC/Av4OCZxTNnAE7xAeX565m+bmRml+bsRXzt87FEB1wDl89TpL7wlwHHDZg+FQv5fP5xfm08LCIoeCXlhcTJTzNyf4kK6rwJ3lls2Bd6zh0j9k25O2MJtZgdFtDpvseXUZFtR72LYHFi4iMhgA7La3bQZzNc+wsnfLusr6ahxgCTutoC9dLb/vloR5JhBY6R0WjY/CO/N9nN9XWbh8v7woB7ANMYsiqHZftf/y+LJwx8J2BcjNtmSkKQxhoF3O0k5h+Wp+Yc0xnPcFMY+9rW5LE6kAF88ck0IUTIRnrm3lYUfKKV8asdBNj6U90kN6u527sJtTP0row86fzEuQprqRS8tMydFa2gDg81152+9ejAQaAPxipNd+e14SAAAcf5wDb1iI8+E5jtVXerdaLg7dTDKgKoDNto7X3FdDBSPwXDa6BA39sCdgoeyz/VMN4UFK+GwckNkHjsbPATYaAKwHNwZ0K3kMuN58sBGPL7Ck5eCC0MMOAEvDcm9k8aLycNDSft8tWY44guCgqQKN7S3BvPjv6ChQIQtb95Rg3yRQv9qvodu4tQUIySRS3fjd67oExp0BUcoy+QAAIABJREFU7ACwHj0BpELGekiMOZtI9nKYlnIA1FdOIEpojQcRDzNieWT4BAgftKrGot5wXkfzYnU014a0hbeBYhHGe+aZigoX4K8MBw8rLv8scksVsi/HFX5TXsfNIf4ujsHKoc6rLA3vG1ME/p65/c1p89pT57Umth/tHwlMAwDTaHn3Da9I/+Jtb0g3nzyevnNuPT21ejYNZ2fTVcuLaWVulO5+/Kn0X3/yL9P93362Ez6dpPHzr31V+vXbfzSRH/Ta9nb6mQ/9ebrzsW9V743j9H999w+lf/gDN/LYfvrsWnr7v/33DES/5sor0mgwm/7jW74v/c4D30hrW1vpdd9zIv3vn7svPbO2vn86oNW0SaBJoEmgSaBJoElgrAQOMgBMDT/6mfvSyl2ng75i3qTZ0V4O7yIqPckHuXkoSD7fKwbreTdZq4hF6G9REpSiEMK01CXw7AjiRn2ih8sUiIRZiiVgMcg3qZZnOxsKJuE6S2ajCMBvBJMMgNA6moYIoEAUIIcoJlgP5flBEGrV31xZTl/9T9/bZm6TwIGSwPLj3zYQ2FYMmjsaWl3WFrEHCgtz29iYHUEUGFMJAFv5OqdKE2M+NWVNw3pmtIZApnEH/yKEXGDxml0T64fmf2XwdyDgLwO1AEcDEIxIdBQUmd4zeDtPAK5cCQgejehFjOCRMISHozQcjvRK4G5gzqbdNBgM05B/Q/cJOKworuX6JdBRwiY7AMvMWuSv1TUYYCQDv9wWAZnpxflykTeXHLZJbgqWImy+0lU1lzFCfIukqb857+2O5781Uo3l8gX/Vx1x0owCvgroIq8vhXcmli+HVSY2r7QlgssMGuN5DCB7+GW6P9qFCfAGyC97o7LNgz1Sln2tF3OJ1KYbAE8GfKl9CPNMYxusWeQUtmiEnnbAys1SK+g+bc4T7mjle5ru5D17UP1jYRaXf27b1MgWPD91bmobsI15SG7dHQMrH6cL2KTrNms9I4RcwPS7BgAfqK1g3zSmAcD7pqsOTkUJAK61RhZM90SVxd6HaI1lCyAoAsAOHrnGx79VDyBThgIQVQOqaiBrf70VtCpy9eZt6NmWio0xbrh4P6n3O+0HWBjqIwcfAX9L0BrPEY878YAj0cfwKQhhwnLUw1/MP2EhrcYon9aHlvNXFesKAF/bQPODsEtFztnFsbfCGJ0WBPYxgme463cJAsq9MTdvzC3hDOA8DHQ85KicQ1gW9sBTTzw4H+BAij4qx0Q+BkL47gjehzAtAPANRJfpl/m1S/+qZ6J5rps1g8/bAMD5WuRy7sC4FfCXzQQRAO4cqnJjRq0P+xwGyvlT9p3JMHi9dg6IHdC/BINTWrv1+nTm9h+cNE3b9wdAApMAYAqJ9ZPf+8r0f/z429OZja30a58/nT720OPpyTNn2YnjFStH0vtefW36lTe+Np3d3Er/4A/vSF/41rezNZlG2M/e+Kr0//7UO9JXv/tcevXxlfSrd92b/sfP/FXaHuP1cmRumP78l96Xrl05krYof0+aSW/7t7+fvvnCWZb8/HCQ/ofb3pL++09/Pq1ubqa/f/P3pT/6m4fTd86t8fcjVmxT2tA8Nwegu1oTmgSaBJoEmgSaBA6dBA46AEwdeuq3P5EWHn/anJFND6IvO2elwPYNtgU3RMNp251oYTfoN5YpH9acScd6kjqLVzUtwZy7sHQcrDNqMK7VQWwb9ExhE7K2pmy0PARr1JdD+FmEElXbC2wwGu6rKsMJ/vL8oBoATODvQz9zW6Jr+2sSOGgSOPWXX0n0yiKxIQyyAsE0RxmgM7BMWJblX83+GO1fAnbyTBvHL8mKjSAwG0SDbQcp3LK0WJz/FaxeAciw3uAKwJQAYAZONSzy7IyAwWyjVftYIuA17abFxYW0xOzdBWHwLsxzWOf5eQnvTNe5ufk0N6LrXBqN5oSFa+zWLa6m2Vctf7nmblWmKsBR0pkR8tiuuwRGI8ywp2ojMHlE4PJQXgQAc18pECxOLbBTQ/6ei5dB/symldLWznbaAiuWwdIYDlrssWJnUzZuotDTEkKZwV66rktO3yyfL4OuCi6DEczhpp34ATsiE0nSTBow23qYhgMFzUGIkkpb2j/8DgPI1ny1+cVMB8JOFqY0vYzZHkBibLfIFYy9CTl+QdrK9riwN6IePi+6EQc7u6hDAPLzGgAcmcWU2mA3cRvAYKb3BhIrR5vqkLcRkUljeoQ8cikcL5TqYnsk9XvLAXzQdoL90Z4GAO+PfjpQtXzTLa9mV5ycgOdKE3sl2aGJFuTAINU1vAbCRQCsdpgS/SyAn+Ze2+cvFPJk9Bjdc0BSN/ECBJZdB6Bg/izkpBB8GgcB2alMBlP2fmx/9KzqhoCO4bbdq0683zyvRQ4Ai8Jo8mNHPmqvHsIC69dBQ/EYtg07hLphKZjCXHhgW+4EuamUMQ7X4onWL5xx7M9xIs3A8eKAHccdFFyXuyrghXYM4DcDgMO5kRpRHk7tgKFAMP2WD9d6KEWfxnbkAHBg/oZDnR3wYsh1nMjcC8LPSlnYMR/D5imPcDAYG8FLU91OpZujp2ru1mFO4tbPNk7yXkJIMXhr2hAKt5VjLXo3ejUCgDsFA7j0OkQ9uDzKD3JsOT3zz1ro5ymXqX1/2zgAmMbGa648lv74F9+bBjMz6Rd+/6PpC996OlEIqPhHTNyfeNUr07953zvSA995Nv3C730kPXFGQFqMUwKA6fsPfeUb6Z3Xvzw98O1n0i//wceYTdz3R/f9xk+/M93zxFPplStH0pULCwYAUw2oTv/Tu96a/s2X/jqtbmxxaOpf+8LptLqxmX76NdenN77sJK/zp59+Jv3x1x5O5zRk1L7vtNaAJoEmgSaBJoEmgUMkgcMAAM8/9nR62YckB2fXIVzPUx0VP0CuFv4TYUBFr4xABzsYc1E91F4bU/p9qZhCjzRVyE3V0Gf68xmGqFn6nExHNQdk0c9ZJ9fQpGB7qXDM/i26loQkRTQwgCmmNzuVqdLu/kkU9SM7zKZdBn0f/tl3NvD3EK0/h7Gp1//+XyQKCQ3HeImIp/l/FQz10L7CNMSfs+7lk+hQb07u6mQfbTAe8bAentb7AeuXEy+irRBPxTJHczmzXxEAzBXT5+zucvhmAhNHQ8npC6LCcFbeS15Zso0J+EtXB4A1hDOHcxYQeGFhga9zBATPORC8vrnBYCgYsCRDY7+qfj2rIaNnB2RDnhXmr+ZapvcE5MLWRiCsrJeaq5jgV7KzEQBMzOMRAGBiszq7NVt7IVgF43mlZoDUSQ14roDX2wxig/0NZrIDwE64EPBXAGC+AvxdW2MgmD6PoDK9z8aR7nlOjqC+nBFWNbOmhTnNNkGQgnQ/iACy73nBDl9scwB/JV+y5BnO0VZEhtQoEnGPUvmX6GxJ9Ij2+8zJKza65gsRUi/U1iOxYQvmQOHLqWwLt70pwLZ9z3Z5uafrSADcwp0enDmsJCHMaUQUUaygAcCHcae49G1uAPCl74NDV4M3MgDM6hrUGTt3WCiSwDzMVC6EVOGfa6jowB6E0haFakceA6n02wBulZ0QD2J24MlrG/IEhfyvctpT57zgoZe1N38ab2YGdHbDB/vd/dN1EhDtijFAcN81IR/k7qDDEyuO5FOsuTOE/RtzAEs5HvIZ4aEqOXJxYNTNz1qBUQDWaVCSvT0u28yrMoiwBgKjvVHS8aCLw0Upt3Ic2CFbx5uH3op9oU4FPWg0HyzYI1vCa1s9dApQSXagQU6YwsOMfuMMYAHppUoOynIZFq7b6wRvxCzMsjlClCB6yDMVp2gmmHDKyg67wWGC+xzT2mWVuXLAyKIKTabsRENLAKYdjx8zFyILGWMrGwjSsKxWHUeCyOKOwDcK8u+f/+XbWujnQ7SLjQOA5waD9K/e8eb0z950c/q7H/qz9LEHH+9l7JLn63/7w29K/+UPvi79y09+Lv1v99znIfyUAUwA8Afv/1o6vjiffvSVV6f3/fafpr/85lNVaVNe31+97a3pV954U/qvPn53+pU3vLYDANMPj83Ppd/8O+9ktu+//OQ96a+e/Ha6cmEu/f1bXpP+n3u/wvX952++NX3g9N+kB599oWPyPERd3ZraJNAk0CTQJNAksC8lcBgAYD7T3HU6Hbv7AT7TQ3d33846aGuApzpnQ5eqg8gKmPQyioXl1ok7nTGQgs4SPo95H2P9CytBJSGx3mGRl7SOpN1A3+S0TuqAbvrmjAC/iAwFAArhnS3MM5jFlXaZlIsozxb9K4+CtbmylB5/91vS2Ve0FDn7ciFpld6TBK793U+lxUc1qpMZLRwczCLr8fxzOxc/qGJLKqOrialR5zayWcmPra5m5TBTpHzi3JcYcbG0iyg7llLCIZwzrSVC37FnzI2GaW40kpeGcp4bEmuXgMY5Bod3KfQzMtbu7jCrl+6n7zkPML1HGGj+N+UF1nDQClQaA1iZwEhNR2GNBVz2FGni+CJRDAV6kz9hXQfGLGyY2iJynCGiBUJAUx0Y/CW7GoHH2zFns9pStXyNfyfgIF4KrAL45TZQSGYKKZ2FTN7JYkCQfHMQUtjAmwqA05Vz+mZM8pDf10goIIJ4hEowm40BDFtgAIKjTdr2tNLkFrYFy/mr4abJDlkFgGn86ACUt8q8Rn0n+C/AlmnOFdiHfLMv5mmXXIQbMJ/EActTGVKRxs5X4N/vkfnGpJ1gb4UjQYyY2DEpBgIUfRcJLfd+5cGGxe1phW03XwgJtEF3IaTYytiTBN5wMwDgnp9leWZkiEYQ1jyDQt4A93LKl934uxLI5YIBIkOXsiqpGhk2lu6ZrAQnYzSWGuO3Pt0c/PVQIFK1eP/4qRq90sybLAtt4UxcY9AWOxQpin7QcwBYDjRy8JGwH/D+C+0V3DtjOocziKuL8ZkFOBfbG/uzbFs+asYAgdph+L0AsYFdHoHXMWGH7aCNR9npOQ4aKMvdMQ2WdA5Ah7wadiKJ4ykAuOrVjfy/kUlM/cXlzs4I+EthvglEplcoN86hzHsu9Mfubg504pAfnRPcvOLtjAff7jkszN8wjw14r8g94rfyFEOAMWWDkHNDQ31FkTrE8RhLjS0xXsCE8OEYq+u33pDOvK+Fft7TBrDPbx4HAN9wxdH0qX/wd9KTq+fSu97/R+n59Y2xAOrSaJju/cc/nx5/YTX97O/+mbF7acSCAfyb9/1N+uhDj6dfv/1H0r/6i79K/8vd91bLpLL+7JduT1cfWUrv/a0Ppw/+Rz+WTigDmFjDS8OhzYERKbkzM+nc1lZ6Zm0j/eh1V6fFwTD96TceZcXmtuuuSaubW8wkLsjL+7z3WvWbBJoEmgSaBJoEDr4EDgsATD15za9/OA2fX/WwqJlOX1iWzejrAIoBwBRZShRdjz6V5cmJpm3VLYIzOwBoUW+j7iHwbrQjBGhWbi10cpTVAZbRtqJeMESXzs7QV8ShWXRFsPJIZ5SqqkN9dMw3ha4EgbWiwahNUkFYTzOoaz2fesvN6em33nLwJ1xrYZMApdJ5/my65rc/kYbPrYoFQ21HwuXPQbkcbIsRCmsRawtwF5H3IuCnNhNzLFE7qa8JHvbYAKtwj60FWBPULgj7INY1zHFi6TJz18I30/sFfjGTdzQn66kCwHQlAkNkFkdyg4QollDSzCDW9wKYko1LryHUMUcn5PpKCGixiQVGphIvCNhj1uyWXLH2YdByiGSNgsi5jAezzI6NEfpAMnIwUokyul9I3mH5jeTi3eEcwgbobkuY5PiiesE+jSWdwGbk1uX3yiDG74TNDJkIqF0LB24AubKdIVsBuYXNys80FnBOSLJNqWDXRlufyEeB8p1tdWQPXgkgqhRXjNFoa+za/6KFrp5yruMcoVup+V6AmGU2SARklrIV1tV3Ht4Z/e4hoHG3zFOkVLTxE6KKVvDyztoIB44vPvD1hsW1neOiS6ANuosu8vbA1/cBwOwWE7fiMbIK4C/uKgEvPnjZlyFfQI1FXCiL/jspJf93+dmEXAQTZpltwPDktS0pgFZZ8oIQVnmsiPYWRloOiGCpCgBMnnseDkRyZuBl3VWmIoHSa+0oZI+2WB/mwKMzff2gfD6zxoBOOxwKAIwXvo+5HOJzwP71q27+dpj3uznrR6m8h+ciXUsdDPZwZDiImAHCwoJHT01VtENbqE18WCEPRc0lnE0njG8YNXgIa79wvX2QRuOBy8hzHMMoIX4AZqJQFnsmwcACjoFkNOQM2M4WAinm55JyuvMulF94tdYOvzDPZNMHjgGxqqHvIhPAQ7e7jODoQKGfn/vl2zgEdPs7PBIYBwD/wmu/14Da//mz93ZCP5dSIoMZhWx+x3VXp1/8/Y+mOx/9lq2aAIB/476vpl+964vpT//e7enrzz6ffu53/zytVUIzv+llJ9Mf/PxPpD/8m4fTf/fpe9KH/957DQB+1/WvSDeeuIJB3fj3xJnV9P77vpZ++NqXpdHMbPqTbzzKX7/jums4P/E9Tzwtof/bX5NAk0CTQJNAk0CTwL6RwGECgOcffZrzATszDgCsg67sHM1HeXcEBpCRRbOqpM0pXVmVS2f5AWuhMoWg5xxfGKqhN5Xwca70iAZkDtvqsNw/+BQEiVHIQiQ1gL9UJwn5iRDQEoJWvie9XxUrDS1tuYC5OjAAoG6I+qS5h0O0KzFu7yYGf9/SwN99s2i0il4QCRD4+4r/+z+YhSTOHJk9/sfOGGCysn1S2ZGBKZgze9U2GNmLVpyWrGWwU4bObyERqB0MDh8dgNgjGIJcYEQDhEsmO6H+nkI3Ly4spAXK58t5fRfT0uJSWlpa4iuBwEYc0FzmBp4p61QX5ZBSLrd3SVSGECkvpIYj/xUGZXkxlXWd11xKaccgrgLJs7MMqG4qGEuhmBkABgCq8oMNlNtMxApjxqotVIFSaQP9XEBeAL4EhG4xyxgA7o7kLtYXvWc2b3jRd9Fe6REBQ05efUYtlzFAajMeIMUiRxLUtV4dfUgmALcHlZzOZtcrUrGZj0HpqLRLMkJOYyUK8eiGTTE4QQEAJkA+TAIrMoTOBpEpTkbUzThIZs/0fajjHV84e9memjkvpTST2Tm65K7o0IUxA3JM1lyMI7Nz8+5arCm5zfsLp7/WsLgLsuq2QvYigTbo9iKtdu8FkcAP3DSBATzlU3KGbPdHkTmKb+Nn7vGquYNU+yrN3WU5k/49ZfX9uBZYkLU6y435Ziq6WNcwH2USgTw8bJzMul7DfuCC16I6RktxOGdq1SJhuXxOXlccCILfVcG4LA9DLIGMEa1SKT4r2cIR3JUcx+55SCXwoU3zgsQDh3tMqwLPKVyCCSA6t6ksOh5foX/k8CDGB8g5spHlkB7DoUTFP3h9BjnF9lC7OESNgsAxv0kc5zW5SjW9T+L9kBHk5OxhqR/YvyKC6AgBAUFm4UClcgdQTWVH5m3s53FzOHq1l+M+zsG+sdg318p50Dd3zrzvLYkYwO3vcElgHAD8q+98S/rPXvf96ed/76PpU498cyz7F2vaf/76Gzkv77/4+GfTr33hflvtIwD8zz9yV/r/fvq29MOvvDr9yG/8Qfr6M89nQh/MznAo6f/m7W9M//iPP8mhpz/yy+8zAPinv+/6dMcjT6SHns1/R1OflNXbrr+mAcCHaxi31jYJNAk0CTQJHGAJHCYAmLrxqt+6Iy089m0FAESfwjnfog6pngWHZ3P4lPhVDEIYy0vDJEPhFSNxDrQ6VBMVQb0nROGCzh7rEzSvwkfVdb7y/mmGa6n7lzoNg7/KAiaAIIajFH1Jc/uYwh89v+V9KVf6HemxFkVsZiatvvyq9ODP3jZNlds9TQIHTgLzjzyVrvrgR91WoqBTOR8xFzEv+XuAtsHGNaMAKnTHzHlFbUy2VtFcDGsdz022gTkJolwnLFVZET0w3scECg0JTWUy4LtELwJ9F9Py8nI6snxEXkeOMCicmS9nEgOim5tbaXOLgFACYgGuRsJJvsaU9h5ehWL6PxGKOeQQkEvhjgcDyuU74Pccipmey8/eYkZxbhPLU9hh/4hrHViflh6PWb6SI1hy8srVXpH9CxCY8/tqTmMN5wxgl4FlJUUAdIy2xWi3gn0TV4wLXFEWyqbPZY2WtHR0NQC8YofGs8yRKTNyZnHHA1EKe5cTW6xes0pS5ufqfqkX6YcI8utykEX6TIkzSVsKagfIS9svFhOZS/Lg+nkgRG/U/b3EBmoLU21fLvGFWIdoYy0JN5+/76sNiztwq//l36A26C7/PjpwNbxQAPA0gukFa0P+ATk0RP+6LqMXytu4jWCa+kyzkdSBqS4AXNapBLrigSkeDGIdSuCsPBAKS9TDYfFvdX/PfLwMBB6/pEjbEGqKa8VFlnWdBgCuAcJoW/l7+jeYv/8/e+8BbdlxXQeeHzsHoIEG0MgAKRCBAQwASIIJoJhJmSIl0xQlLXlkUqLyzLKX12hJGntMi7aCZUkeWSA5MxYzR6IZAQIkAQIgiEjkBkjknLrR6Jx+mlV10q66de977/+Pxu/+9dbqfu+/d2+FU3WrTp199jkKAufKUWnzjvKI4WM4rxJ0PwtMzDWXQGBW4vhOG0VQsNFD0w0QWpNoOipfqSUetgsMYM4BzId7Vx5R3qmSpR0CiDkJ5R0VLSgT2YB6D3vBcf+dESwNBh8Fv17KlJDVnC9E5FcA+Xs9V23zPp9XZeWvWXobAIxXTpywnrb/0gW9mlZ/PwQl0AUAf/UDb6PXbDiS3vjZb0awtRd3Njwl5x9/DH3zF99Bn7ntJ/S/fe9aW0cQAP6dS6+hf3X26fTJt5xLf/qjWyIjGF8hr+8lH3oXHbtqBV34+W/R5j176fsZABzCSN+7ZVtxRN568rExJ/Al9zMD2ENAVwbwITiFa5eqBKoEqgSqBA5xCSw2ADgM5/F/8f8xPU7O+KyDucOqnj/ZMCxssaHIHZPbNAS0gAOROSX/xGiNZys/z+IJxw3d6tir5yMGl/msJKdfBntkLprOiMojhN90u7n2DG+UU3kj56f3M7SHz8cOfvhZyc+KjdOuMYI1Z6nUr6AWAFYBfJlcvSKCvxOra4SkQ3yZqd3rkMDqH95Bq665w8PJAwkg2i7E4YTDsvNzyV8rC5Y/O+NCQtYaG1eAPGVXCmsYQeRwd7AXxbC/o6PyzmGWOcSykyMsHLPYl3Qd5XDR0C5pX8jnu3Qph4GOoaCXChNY2MDhd+2nlhHBUQnDzKGY1SFFwuoCecJByJSkEO13CQisg2DGSA4lDf+sXqmbyR8e4jkwaZO0gENDSfjnEGHPmb7C/BW2b2D+WthnBYCFYMLs3wAKy3v4OzCA5T38zpEWmQkebHi4N/j0ymxtEKkiyCO3o4Z9xvK9i50Nwd/w2SJMqA1PI+TZGDStGBhyWe9PdqPkFjBeugGU53OyZQKppGA35P2Tg1DoHsgOAJiqoRGI0Z4jtDsr2MxtsI4nKIA5hrXYJB0A1paVFwG3T7oNXx2u9I6bN95bsbi6ixxwCdRJd8BFXit8PgDgMmjaZMnadZjzQhSbfJtrK1NHsNfv/Y50yZMI702Jvs1HFjd+vC8Hd9t+M7UJFEq/VzbXxmbtpbn3MH7n7cw9s8zDOF7eGwAuybEL/MXxQSA4zzmCAHDMwSGCTuQmXnIRBBYAGLd7P8T7IbzZNtByWL905U4Uaj6A5wBynncpy9Gr4bqjRyYf6pN8H/lBw/JfiBKpIZzBm84NAdyW0PKGl6EqRKAYsWKWGSSyMEc4jp6r2L0dse5+n51ec6ME5uqciOPYwqJHD8D8eQ8hn7d/5MIa+nkug3QQ39sFAF/9K++jY1etpFd/5p9oy959ffXyjCMOox985H307fsepl/71g9sVUQA+Lcu/SGF60KI5yd37qYLPvdNmgDHiZevXxcB3xD++fcuuyYe6BEAPmH1Krr3uW20effeYptef9zRFJa3qyUE9bnHHkW79k/QXZu2xEN2fVUJVAlUCVQJVAlUCRw8EliMAPDyjQ/R4ZfelAySgcDyref040OXRmDisKYFBjAaw+Gc6AByA75lPa7AANZzRzy36zWm9WGzGcxFIEcPZeZomxvrM9BYz5VcTvzL+pfbHbQev7Z0HtUQn5wOyoEArlhBqwD6PvG2c2n3cesPnoeltrRK4HmSQGABjz/8dATj8nVBHdMD+Kd5x3VdYP8UZVLq88iMfWPhRoKChGSWSHW27oBjSTgTjo6N0Vj8N0pjo2M0OhbYsfI5AMP2d/h+LILGbuZB26ODd+H+WIbeOzYW8/4G4DfWNTqWRGQIBUbGbARHPXyy2mXaUg41SCIA/jJ4yoNnAGHgfWq4awGzQ27emFcXQzRrrl3ICWw2yiGKwO3U1KTkDWbWsDJ9taxoewPwNl4j+XmNHRzL8X9cLv8L4HGJ9MJrqrwwZLGZBmFnUwAYbNvsbKT2Pr5Wmb8awlukliCnvDdAWGURrNUGTF3dB/L0BjwY3gP+mFnZzTTqpCsGd7O/RQoKAPs45+BvE6zmPckZwLr/4rulNkj2dmGUd6Jk7gTVtnSk9mB39cLvKwD8PC28tdhOCVQAuE6QAy6BNgB4roBq6f78uwQAVvCtiby1ymSubWwruH8QeLBHtgSUtgHDqjQGIEDzAKkiYF5icdf0NuTgbxsw25Sbe0OpQozvqAzlMutifOK1uUKVM2bDtRr+WT0Q87JjSJyoPJYA4GbeX62/DAK7t1nae281wObg5ia/60Eg8Q5VhrJ6dYvCF73LxXgQDwjs7a7KleH5GnYFQnol8o6KLYZZUaVIPMUD8GwKG3onmlppxaHXm3o5RsBacqr0GueSbEvPDcpew2zrew7+5s4JOgfRcJPXsecNZ9GeN7z0gK+btcKFIYEuAPiGX/t5OnzZEjr70/9IO/ZP9NXgFx++hq765ffRFQ89Th/++uXxnrAO5ADw+PAIfen9F9J5xx5kUPAyAAAgAElEQVRFr/zMP9FTO3db6pmPvfIM+s8XnEsf/84P6Ysb76NVS8YTAHjz7n10wUkb6KXr19EIOG4EMPlLd91H+6enIwNmUkDlcE04II6ODNMHX3IKHbfKWRyT0zN0+zPP0lWPPEl7JtOcwn11uF5UJVAlUCVQJVAlUCXwvEpgMQLAQaBHfuVKGn90E8QkSs8j+Rk4/K0G8aAHseEcGLIW+tnPfOYkajl+0fjsTDIEY9IQl3JGS0DgdDrEU5uc3zQPp+UdVOaTGuo1F6YVoXkx3eE4izMdr2SYmV967resxXDmVHmE9/jZ7hbUxTRXos3nnRX/1VeVQJUAS+DYT35OQhYzUzOAUvyuqKVH21MnDHREF0uLOI0wozeGdE4iwQkYLGsGRp0L1wVQtue/sXEaGx+L1wX2bPJKGKXKVhb7mBASuE2BWSzvMe+w9FXeg00p/pPQz6mNicE/9lcR8LvwzkCv2qcC0zVlkIbfcwJAWNc5Xy/fF8M1S4jmKQkJrYh3dM8JAHAMGe05e3M2L5NHJAWa2MqMCRzDQ0uauQg0c7joyCSOuYU1D7szWTG8fpSBbSuYl9b3GrMZCoEk7m3gNOB0WSaZ2D4ne56Nr0bMyMHfzEaY2FWVtW5kCh67lDyc2QWHBNxlw2GDspvtoth83nFyoN/sk4mwJASHOyWlDGDtdUIndpK94LT2fCYPgVJj8vpExygQifx2B4CxyFvuqjmA6z5x4CUwGJp04NtXazwEJVACgGcDrPYD+PKGkXoFRc9bBX3FQ/eFFnMrUA0NmwHgdTbtbQNO3bNON0v3OnRWJ2zUqFwUwjdr27TcMrjdHwCcj18/4C/Wi8pKDgBHrz0JPYMMYJRtvGfEQWBXG9rBX9Zbndns3nTiVadaDHi/ieqQxtcuKEe5F2Su7In6FYtD5Tf0w15WL+TbgFwqqGVF+amnpSk2QaGXA8zwsOVhUe9VL969+LjdEkIohtVh2UcguAUAzudRSa4lR4EcAMZxz50C+gWA9b6p1ctp22//3Gwev3rPISKBLgA4ALnHr15JrxqAAXzmEYfTFR95L33rvofpX3YwgMNR+LdffSb9hzefQ3/0gxvpr2+6Mz57S0ZG6OIPvZNOO3wt/ewXvk0/2bKVQkhoZACffdSRdNKalXTDk5v8cEZEuycmYljoAACXXsFocOraVbRmyRL7OTgIBcbwbZuejbmG66tKoEqgSqBKoEqgSmBhSeDIDU/S8Mjic9Ja8ugmWvflEE1FzyB8HisdoRPwV5h0BgBbWNb07KahUDVcaHIuLeT5jLkWJUoTnkFi3cCczWdP/B0AnvA3n8mELRj6F89PepaLveS+atjqlimpAIuds+SDZW7EPKDxDBgAcQF/hcmY0sa41q2nn0xPvu3chfUg1NZUCbzAEljyyNO07vOXxqdSQTgDeAF002fKwV9l72vIeLZfcthmBlk9r68Cr8LcBfAwgLkxRLOEatZwzSFkc/i3JLzDb+H3EC5aD4xqKwkgpoY7xtDNiS0GANFg94kO+PEffw7d5UDyWR5fYH4aAKzrEBuA4ijqOhgiNkc7nhEVBAjObUpibhRCLIOvQgAJ4C6DvIHdOyWrp8DtQ0O0f/8+2r+P8/Xuk3y9mkM45i+emkpmVig3AsCSis1CRk+5vTHYvNKXgqK8z1hkQRg/jlacMk49GJ/b1iyqhMpK13UBxBEA5m3JZWptylL/4djmEQHj35BiwdtoIQcBIPedCfLGpfIDVEp3XceKdSCzMNAWfZCdqvCljhaWH1p+TGzuRhtnu65s1xIOnG/IwzZn8av7XF3K1J8KAPcpvnrZvEqgAsDzKs5aWD8SUAB4NqCvlt92b7+gMK/oqYdZP20/ENcg2zaPUJv/nQOig7QP71VPJ81BG//GsL5QcS8gWRW0fKzSsQGfY9b0TLGLKoJ4dbE3nPeqHI7G9EIMmCLKkrJXJfRJPEyPiBKKChnnAkkVh5D3l70bVYHl390Tz73z+HvQFEyx4ltAlTEXttRVzsddXdykNeIOmSt22lYDvJPGqJep5pFxzzP0KmRjghsQVPYW/iUDhmNTYl7kcMBgr04bL5ALYMw2rghIK/OXDxCpUpuOQTovcmAdFeLSs180ngCj2fuLc8xlZgcNMQSFvL+TJx41yGNWrz3EJNAFAP/jz7+Nzjv2SHrDZ79BD27d0VfP33TiBvr6B99On7rlbvrXl1/Hz0uBARzWh1cctY6+9+H30J2bnqN3fvli2jMxSWcfdQRd+i/eRTc88UxkEO/Yt5/WLF0CAPDX6MNnvoi+sPE+emLHrnTJ6quFzYtedNhq+oXTT435iOurSqBKoEqgSqBKoEpgYUlg/YYnaWgRAsBhFFb96C5a+aONfD5RpSqlwMpgAftXHcLtjBCcVMU5LqU1NdhlSlVSY7Ua1w3IKQDAmHe4dJbPAWBN9RMA4Nz5VUHgpB1t2h5E+TLAF6YunjW1/ZozmJnACt/oTWw4379qBd3/a+9eWA9BbU2VwAKRwOqrb6NVP7yNI8ppCq9GiGe1sYR1SVnC4bM69RONDA/FsMujIyH88kj8HABeZd06c9cZjmHtGFMGcAjNPO55ezl/71JhBzP7FxnAboNjh30LdywECgWCDRyUcMhKIFA7zJDa3mRNViBWQdxkTYOcwwb8wjqeMIg1j6+kQVNmMZfHO4B+drYxRwDkPLyTNDE5ERm6ul+wVSoAwPuZAbx/P+1XsFhz+obcvYnzNLNDU3azEx3U3tW0VaHtUSI3xLfcFuj2utg6mRMR1JUUdbZ2S/sRclTHJWQCczlNwgo7Qanjj6eXc+ayMpg16qCC+WrPA4IvEkkw2mCOg2un5Hk1q6k5BmjOYpkIwE5ODMXC3jYnAg0DrQbkkmHdUeZogDEQOGtTCpqhcbqwyJT6lwHU4a5b776/YnELZI1eTM2ok24xjfYC6esFr3/lzOYt25LWlMCbNnCzF3Dc9bv9pqCj5l2FsJiDiGkQALa73dm2AofN0l6Vg7ddbW6rN/f88kNfnvsnZVH3AwCrUoF1lwHgsgdarrRp/wYdJgeSQz0cMkf/RUUNFNg2ANFCQMc8Eq5Mxk/54Ij7mKhTnj/FAGBRL1HZsDJV9QTtx/wRwcMvE0JxfGOuDc/7xPqQzzFtnwGoGkZM36W9Hm4lZfNG8FcOMUUQWftUYCKH+WMAcAyDw8q5yjN8xrnpnrApq7lpAGkCyWpA0fd40ACv/rZ1B+/T6/eedRLtfE/1bB9kfTwUr+0CgD/5lnPpf3nFS+gX/um7dOUjTzTMb3FeZ17OHz37DPqzC8+lf3P59fTfb75Ljm3NENDhERkfGaHvfvjd9OLDVtPr/sfX6ZFtO+gPzn0Z/eHrX0l/fNVN9Hc3b6SQ52htBgD/wumn0MX3PUr3btnaGJLiGQWuKimJIZT0m084JrKQ66tKoEqgSqBKoEqgSmBhSWAxA8BhJI686GIa2b7LPYTN2TiN4ITOqRoC2nNyKttWxxZy90r4Z3SElROip+ABlhWeWfScE85lnIPYGW5+3uXf1AHZAOAYglnOTRjFUqNGoZevnMXwDZnLxmzSCE/qcCzgkzLGUgBYTfN+Zg3fPPL+N9Hu445cWA9BbU2VwAKSwPovXEbLH3vGyQUFkDePVuehnpX5O0Lj45zPdzyCuWMRAA6AcHiPADAzOBj4nOa8wfqbAsZjEu45vo+NMagsYHJ4t8hxAFKz6crD+AYwOIY0VltarJMdVGI+3xmi4QBOS1jo8B5/E/tZEg5aQkL3svGGJoRzLrNrPZ8whl62MMtJfl4FZ7mNMVevgLkxz+9UaDdwO2eIJqcm5Rp+nwq5ezV/MeQNjss3kCk8PDXLn4HTNJ0a9xMYv4ljjkLQMnkh57pa4xT45Xe2TyLgi38bszULr91gABspxOdOkJW2P4L/0hd1BLCc9Bp5QnFreNf9Sgkn1jazoZox3joRGd7ALvYQHtLLgkxYWrqfaloDTYMXZCR2QlsTZMDVJmvy0TDk7YsHcJc6VhifUMrhzy++/ScPVCxuAa3Ri6UpddItlpFeQP18y+vObgDAz0fz+lEiwm6pBvBBwNxBrs371mxXzn6VI6R5rpWl09i4C5f1IwMrx8C6+QGAu/utfXYVJZUpslLBo2zAiYLAYjMHsHgziuKq1yLLWNmuqGDF60wBVmXCYRT3LVCFhsczYrI22/IQ0sh0ziAZC0ninurKTEWAuyyamSTsmXt7C8Nbb9LnQD0mjYEtocSSCOCa/5e9U5FBjIogtqfBxAWFGENAY380by8aZ/BzCQDOv0MgF2WGIDC2s1RXKHNi1TLa9uG30PQaz4U64FSslx8iEugCgD94+in0/7znzfSn19xC/+m6W+MhFR4x+qM3vIo27dpLX7n7fnp2z95o3PvCP7uQzj/+aPrFr36PfvTYU3J8KQPA4fp/+fLT6C/f+jr6vcuuiazeb/zi2+mMIw6jN/zDN+jh7TviATYFgP8nLR8bo3/3hlfH3L2avS1U9OTOPfSVu+6nfVkYK23zsrFR+sBpJ9OGVcutH2PDw3TK2tX0f1x9Ez0ajKv1VSVQJVAlUCVQJVAlsKAksNgB4JAH+PCvXAn5ALOUg3omMyCXDcbxHANARsouUsM8n4McIC07oGKYzQYArGfu6KwLLroQvlPPQfyep+3pTkXEkzEzeIfzpOUVlrNccjRVgFudfOWaJCpXCgCHv7a95AR68q2vXlDzvzamSmChSWB020468VNfT8gI6uTBdpLg8MEgLv8LoZ4DuBuYvvw+NjpK45G1Kyze8SUM3AobOADB8ZGWMMS67ph9I/w4xCzikQAaK4NYIrsxQ1nzFGukRMkti6Hhh0K445kIAHNuXf6HpIBQVQCAI0M5gsAjkq+XmcSaDiyCqgKspvc7+QCjG8R8uiGH79RU8q55dsP3SPAIdSloHOqM7ZUyQjnxX2w7hloOQDPn7LXcvQpSl9KXIZEBIxlCiH4eC2fWKljOa7KzvOMQyeTVd96XeEWPhJ0wV5RJHsYObYxmekAgGT/7fpPbszk3sYLVwmCOoG/2vYLass9olVi1NskB4Iw446nqxVGL7aZxh1G5JZEgXSoqD96+XDAJ2cXSPMJeZ4uCItTyRUboGWKB+i4Kv7v9Xa+QdvlgpXtvZtbFdemOnz5YsbiFtlAvgvbUSbcIBnmhdfHjv/LPZq6+4fYCe5JbOhdwtd++4pEI1+V+6i5d03VfCYRNv/ONiUEq3SAxfEnasxz8basf62kDg1MA2PMA28bX2BTTZaMfIJqV0UTSzo7NQpDotaoo4ZFdmcEojZyEKyQ733xFA2nmAFYF2T0WvVxUxjQMD3vYqXLqOTlc7VHFjPNNmN1BNAjP4VKap11gPYZs4bBAbghQhTt/dlxZ9PwiPFbSN1UvsaGm9Ln3KD+UuaOEzlkOUpMr7KyQ+fNczr+MHpGpYSPcmRo+0rDM6HGPIH/O7s1B5Dx/iYP+Pqfze8I1O157Ou0+/8x+l5d63SEsgS4A+KQ1q+jyX3ovbd+/n978uW/Q1r37TRLh0fv7d76R3n/ayXTnpi30by+/njZueo5u+fUP0oNbt9OHvvY92rJnnz5u9IGXMJj82Tvvod+69Idmg3zJurV0/a/9PF1y/yP0327aSJ/9ubfQ/c9tp/d+5TsxJHR47nIA+Kmde+ioFcviP3ztnpyKdQdmcXgCduyfiD+vGB+Lh+eJqWk6YU3IATxmt4XyN+/ZS8/u3kd7JhdffsFDeGrXrlUJVAlUCVQJHCISWOwAcBjGw79yFY0/tilhBXmEKTmj8OEJYiQpu1ajE4FrqxxsMI9nZA2rkVrzJ+o5y6IvcVluWJ8R5i+m6QHna2mPgjYINDv7105Z0BGfvIktOn4tAIDkOo7RrbKwmKGNnApKwO0ICmnkGgUgHAAObQkOsvf/ytsPkaemdqNK4PmVwOqND9CGy26w3L0KjlpO3wj0CqArYZ4DQ3dsbJTB3/ExWhZz9y6jpcs4h2/4nhm8YzQ6xgCwAaABDFUAzwDMaWEhj3A6L2GQJk70EZD0MNQaRS/kHw7hpoOtJIKpwgCOOXTVhqQ2v6EAACszeZQBYAkjzaGahYkbQVgGdSMQi2xay0nrQF8AeJm9K//i3wEQnoygcASAY1nK2AXmrgDNyiBGBrOBjgbapuu2RWXO0E62JSHbM3XOgaCOsg8gYD4tYcE5lDPnjBeQN+5NMh8R4BUbWRLVUOjLDoxCeIgknHQzAgZvgZxjvmEnQ+A3AYE9el/cXdA0nDGpkzzBIieDcqPhlG2TahhWuyKHCUeCjNgwwcaIcmcDihCMbF93eyX/7nuhb4tNUg6Xgg4IWSRE1BtKdGCL9ubAfWll2XjPQxWLe36X3Fp6QQJ10tVpccAl8Me//6szX73kqs56+wFi59Lw+QSAe7W1fwCYNykEtHqCtubdVJYGltVLXuqBLLqHXV5qA/a5HwB40DJUiYzbb4bw9gNqa+PxWgQUNbQNKjslMDBXfstjg0qQHrB9adXztebz6Fp0u8abvURFOYTwOcErz+6DUM/mcQcKOY8xAMCmaIrXnbKb1Qkh/A3grypX0VQiZaFiF0P+ZC9l4cYwRtELdDgJiaMM4OTgAcptzuLVv/OxwPtVgc0Zvb0AYDO2iNEj/D2xailt/ui7ej0+9fdFIoEuAHjp6Aj90fmvot97zUvpoxdfSV+6634OgyVnjpPXrqYPvORk+t3XvJSe2bWbfvjoU/TLL/0Z+sMf3EB/f8vdybVtAPCKsbGY3/fIFUvpew8+Th86/VT65LW30n+69hZSwnEOAG/fN0EhDPTVjz5F9z23jT50+ovo+NUr6YpHHqebntgUGchhrl/1yJOxra877igK92zctKUti9wiGe3azSqBKoEqgSqBKoGDTwIVACYa2b6bjvz0JWBFt9NhSuxNhpcZwJw7Mp5Ck/OwnaHkDOS5eVPHWbNpczzWJG9vBFohhHQ0a2fpfZLzCxjosawk1Y+2EoNPQb+4KzOJc208CyfAAbsxG8AtIHHKthJ6lhjHH33/62n3sUccfA9IbXGVwAskgZ/55jW09umtxvB1xi+zZTEUc2D+jo0KADw2GsM+B9A3/Fsi7w4AMxAcXp6vV9m1AooK2NoA3QT8s1y1pGsFA8Rsg+Jcwwo8OgOYAdwGACwMYGX/hndm4yoAyvcpaKsgMDvKMOM01KFrsUZnUAB4YgIA4BiuWRjBAfgVAFgZvJMAMBvQrPmDE5DTCQm+W+ia52CiuQyp3QvtX8oGttO/lCT7SZp+LoDx4nRj7GsBgAVYVNKHLfGSGiAHgKNdTKM1SF0GTqs9ldHVZObnpIqSrYxtdRom2+tJSrJogmr1UDYvg6dqlzQ7qDGAFfxVBnCwhSPjWOg15qiVWlJL9tvYAtljeZ8EJD0Dq1MQOUX3UQfgesop+XD/brNT5zbecE8FgF+gRXiRV1sB4EU+AV6I7v/1v//dmYs+/83OqmcDqs6mL+ix1KtO3Hixrq77eoO/vEl6Gf5ItoGBtqmpl1Ph0FgCfnuVh9t1vjD0AqK1TYOOQRuQ3Kv9/YLAeB0CkQoAl/LBpm1y70cMjI0AtR7Gs+BiJgrzchOvM/BNS1jQKLumkiA5jAUEDmWYJ7kork7kVTDXw8wYCIUGB7Y4sHrKsWcYSDblERjooLuyfJABLCFtMI8wdGa2AHA+XjmYG6rI50GutOo92kcE/MO1+bxFsFkdBjb/wvm0//ia12rQZ/tQvb4LAA7z59TDVtO3//k7adnICH3kG5fT1Y886Wx4Ilo6Okofe+Xp9Ik3n0OT09N07WNP069+8wp6eteeZM1oA4BHhoboY688gz55wbm0f3Iqln3+P3ydfvqs5/fNAeALTjqOdk9M0HcffIxOWL2KLjzpWLrq0SfpXaeeQH994x107rHraWxohC554JHYhjefuIF2T0zSTU9uMlD6UB3P2q8qgSqBKoEqgSqBQ00CR254koZHapSOFT+6i1Zee7edt1KDbjxJFIbeHffys4ac2gHAVXu6M4Y1TmdiZ9b8iXLGSgBgOMc7mYghBjv7lCJQSQUGRoATMB9wtHvex9zRNV4HILDXieff0tMxQ9tOP56efuurDrVHp/anSuB5lcCy3fvowu/dZqGe1UFeneT1Xb8flVDQgSUcw0CPc95ezQPMoZwFPA4hoI21n0aL03DHav/wuHTC/gxrlDB0oyOIhIWOAHAEJ2VNEBsQh20W9m4Ilyx5bnXNjKuOgnBiZ1LwU0FgbZMBtJGxzABxDNs8k+ZhD3acwOyNjN/AAIYQztPK+A3ECLGNaahpq0farHmC3W7kZA6z8SExVJiqasNLQg0n4C/vKcmuYn9wNAXNpRvrDiniBP/ktVnBXwca88mY28eYWCFkEANqhepkzkxq33NHpdwGq/3ObaNOsMCIf8JshU0ug5Wt2by9eDRC7E+MtByBY7Ytqq01SsYILHKRxvLIIle0PaytAHB+QwKINx2/3BmMb8TUDiU7dr8AcCjrrnsfrljc87ra1sJLEqiTrs6LAy6BL/7tH8984m8+Gxf2NvC07fscGOsCNXt2zBGzgcJOl7x0i0ejAhuy2X7F4LIQFRm41QaUlr7XtvQCUfW6pAxUWaD9/YDHpfKae2xzzLX+foH0fvulCqi+53loTUG1sMcpexeBTv2cl+l/q4digQErQnAmMI55+yzNZR7bH5TDoIQrA1jzrQQF2cJO6+8S4hry+bohQfP4inKuYLDKInhcisKmqiyYDyKLGNFrVe5QPtiz/FDDBwwOAY0MYAxnreOFoCyCwKW5hQBvDv7n450DwFi2gr97zzqJnnv7K3suJfWCxSOBLgA4SCE8o4FR+7mfu4BCaMA/v/42+vJd98fwysNDROuWLaXffOWZ9FuvOjM+Qj/7xW/T9Y89TZOw3obHsQ0ADnWcvu4wuvKX30url4zTFQ8/QR/86ndpl4RvDr+nAPDX6JfOehH9wx330qZde+hv33E+/dX1d9CD27bTL531Yrrsgcfo9CPW0tjQMF3ywKNxICsAvHjmc+1plUCVQJVAlcChJ4EjjnmSRkYrABxG9ohPXRzZwKUzip8V2PCLzrSZfzVMEgFnzWAt5m0LAc3AKxvZ3BDPdbFh2yMp5SGoPX2Qggx2Ps7Docbyy/mDIaa1NMHPuHiuMpkICBxL1LMm5lDkH0wGIfTzw79WQz8feitH7dGBkMDZj22l1zy1M8kHHGwlJUf0JA1YzBPsEdUMLA65dgNDN4K1IWUZ2HlmOCQ0g66cH1cfdyGKJuHp4zoV1wBl+3Ko6GT9nAk5cpm9qyAwA5oKOgP4bLlvJf+utMEBZAwBjYAy59/1VZSXshDe2evl8M5KilD2sLVDIjlYrl9hHBvwq7YoJUBY+8XqlcQ2ljR5+borE4Z5Hnne4mw2gc0xApwWmp97qeCivwNRQ+vJGMBhzsSyBPgO7Fklc6jDE//uoCqygNH+mtrRPOw2RvvDFHgJti1y4WbKXqFilLZjNIlUMrpb6ru01ezhGhq7CV11gVm6UydNw4r1AbBJljKAZUgTRzEF6nWv1OJUjhUAPhAraK1jLhKoAPBcpFfvnZUEbrn00zMf+Z3/YPeWgL/Sd13g72yA4FiHhsBtP+U1+tgPAFxqT1v7HVxMH8e2ehSo0o2nF1jethHlG5Zodo0Da6LwgTRKAH4XiIuCbAOue92fg7/9zolwXVsIaPdsS8FpBICRpV1uQxMA1ut0VD20tnr1sYKUTz1V5FTuKmcGfyVnk+YAFgA4eBPGecGTIpoDorIm3pPWFjnM2xxKQkBLnidgAVtfNXSLmRpcEVPdCf0dUUahrn4AYGTvhm7keYP7mfc5AzifcyWAOC9X58nM2pW0+RffQFOrl89qnas3HZoS6AUAh16PDA/Rq44+gv7PN51DLz9qXWTT7t4/Gc9Dq8ZHKeRQunvzVjpnw3q69vGn6XcvvSaGZsZw0R88/RT6v9/zZvr8HffSb156dRKxaeXYGH33w++OZf/RlTfRX91wO00BgHzY0iUxF/G6ZUvotf/jaxGQPnzZUnp42w569dFH0H+98U46d8N6Omv94XTRLXfTeceup9GhYfpOBYAPzUlbe1UlUCVQJVAlsKgkUAFgH+6ldz5Eq79zQzL+rjKpUZwBiwjARPNAmp/Xz5sGy8by9LyF0aAiX8lCg8bTnEQscgO8nTE14SMGqjZmLzdZa0zPn86K4muyqE5Qnp3PtH+Q5kYBi1i2tBn7judFd/6doSc+8Abae1yNjrSoFpXa2XmVwG8/MUGHTzOg68Cth4PnNQJykjPy5lQNfV6jbUhCNcvnaMsQQDgyLC3ssuR5peCID2At5t2VEAYhZy+3ayTan7gMd9y30M0x/y4zd8XHxdibDNQykKuhlwOAa4A0AMh6TQrupgBw6EsEfK1MziXMqyzEc0DjG4V7pmhKQkRzO9Kw/Bxp2lmqGSlUxh0df2Cc7FcsQ1rU5IWwbOLPDgB762UPsnDQHiVSbaTqJIB2TR1fBoEhH7OA76QhlUO/xXaY22LVHspNcwBW0xuLK5NHTA7XNBjAJnixJ2sCvFQQuP+mrlJ8vQLF9tlKg31OZNj1UCYAcOuFOdVb9+zyDUbo0X06i8hZAeB5XSZrYc+DBCoA/DwItRbZLYEAAP/+n/wNbd6yzS4cFFTNQTjdrPqWvR3slAHZ/6PQBClTEA/DS2l7uoBK3fgcCJYDH4aEyg6iOWhV6nc/Mmr0xTU3VqZkhx4IRNaQwj0GowQCt82DUv2ltuXzAK9BRUnrwd9zQHtgABgUuQQAlUO5BTcR93L08uNLfA6W2qUKH48953fhfBz8joqhgsgIeGodiVFDnCA4qrOHgG56DkL4lj5ClucAcDg8hNBFCgQb6xcOEhoWSO/thwGMfca+IpMYp6EptBCCrSzcSZoAACAASURBVCSXUPfO151OO157et9LSr1wcUigHwA4SCKEal6/YhmdfdQ6evlRR9BRK5bS5DTREzt30c1PbY4hm3/1ZafR/3rOy+ipXbvpp88+R39+3e10/RPPREGeuGYVveH4o+mhbTvomkefSsJJBYD5vA1H0clrV9GPHnuKHti6IxH+kpEReuvJx9LysTG69P5HKfhkv/2U42jZ6GhkDIdw0+HeHfsmaNPuPfTqY46kY1auoK/f82Cs552nHk9P7dxDtz2z2fIKL47Rrb2sEqgSqBKoEqgSOPglUAHgdAzXfukKGnuU9auucwE62+JZO71Lkx3GE4S7yCYMYDEqJ+dodBZupn/i4yHGW5JawXaen33bzs3+vRq3Uwaw9i0/b5bORCkgPEx7jj2CnvqFNx78D0ntQZXACyiBF02N0G/vXyn5dQNg6+uKAWCaM1dAU2XwBhAzgqhTUx6aOdqHBEwOjOAI4CJ4K0xZC4+sRAHJ0Soe/fFNc/4GADgyk4ed6Sv5dBUA1py8bNtxEDT8PTk5QRMhVPPkZHyPoZeFAaztZ0BXmcTK7vXwztweGaihodhvZzRL6OPMnhXXLAFRaWg41hlkFdrBsksdf5QxHGoxm2OT3hqdcZg7IcxcsN8xA5j/UzmUp5eGGdZfORQ0A8Jsz1ObZe6Mo+uzRwXk8VZQPYC/QcZuHwSgW3Iex98i4u32a7Ubav+RABKuQ/g2t3Pr+ODO5XEpyvZ1BcBVArI7WT3JeOhFlgOYv3Co2aWc2tt1jHrY+HuGgM52fwN+pR0tAHC37Z/vrSGgX8AFeBFX3T/qtYiFVLs+vxK45dLPFABgX8pTRiQfrHhD8m3CQ1rYbpv8ni3VxT/j4UjANMzvCvtMoeP+yHg7S49R3uauduL9slllm0kO2jnTMw3JZA1OvMvK42e16oYKoalUmP0CwKqQ9DNTmgB67u2YgqGolKhiYjOhR5jtJhCZ5jRCQNDHHceY2bTOqgXlLpmUmNsCPfuaCooCuPruDgCpAuNtY6I6AqIsEw15I8qveomLYsrhWiDci4b1CocDYL/7UyVzVJV3OAigJ16q9kKbffL5syhhhDhcEXuRcq4SDwEd+yGKOAK3qgCXlOB8viHgXRpTnJf6O36Xg+fTa1bQpo++s5/pXK9ZZBLoFwBWsYRnbTw4P8jBfnJ6hibk8L10dCTm4X3/aSfTiw5fTZ/44S307fse1vRxkSkc5iuye22dikzj4cgaVuYwDkWoN/zT3wMgPTo8HENNh8N2fIZkOVs5PkZ/8oZX0WUPPha9ot//MyfRJ6+9lZ7YsauYHW+RDXntbpVAlUCVQJVAlcBBJYEKAKfDFcDfw750uXwpiRblHMfnAnZ0DWe+CAJr+GM19iYxlYPyhEZxTJvjTNp4BpWzVKxYz9nWCjBhWz1u2c4N3GZ4R8JSQ0tzYCKVAJjnMxuDnQMhNVd+LlJ5TK5eQc++/TW09/jK/j2oFoTa2AUpgY/vWUYvnhmTcMtgD5THNZ7hNGSygL6c31bZuBIBTvLzsl3TbV3RPhLCJhsDmMFTBWv1jKi2kRhCOa5VYl9Ue1Fg0Qrwy+8MPmMeXk3txcEE+GwagV3LFSzMVA3ZHJmo3o/wmcvF3L7MAI5NknWLy5Z+aJozpGUqQKs2XgGNGfhlRnKUAYR/zsE6rlHGQ8aCiRxup9W/jdAhcuN133PJ4rqNxUrCNgkDrVEidDwZwFZ7HQPPUDcA3IH9baG9ZZw13LMyyOP4mu2N7YZs34ToEZr6LXkX2cPTk9jjdWySp4slk8gQxOkDmpatO1TyrvORDd/5Ltz42wD45OouuGsGfa6Meax5nPM7EaPgzzom2W4L9uny3OLrKwC8IJflQ75RFQA+5Id44XUwAMB//7lv0NXX3877YMZ0bWsxLqA5MNm1uOJm62WL15Plt+ktpxJwmbdfS2lrT9kbqPkYlgBfP4w2w4GU6u0lE1MkdAxUidJ3C1kF3nDoGVcQWZuMuqRbGn9Uckr39uNVFe7Lr0vkiiFOMiDZZSPqHWzysT2inWDYY4iJoi4LjaabOiRKaS4vfRQQxIxKWpbvg8P5sALM1wZAB60HUjUocTpX1SPSwkSbc4V2yjpnuUlMGQNvSJy16Bmo8rE8H0MMVCn4Gz0VJVeJ5wHWfnBoovDKGcD4rLWtGbgudM3/0rzQwQplP/ehN9H+atzovSguwisGBYB7iSiAsgGAXT46SrsnJ2nr3n29bpn338MBM7CVzz/uaNo/NUU3PrkpsoN3TkzMe121wCqBKoEqgSqBKoEqgedXAhUAbsp39SXX07KND8YfLKyyxLfE3ITxrGjG8fxslYICwYxucU8h3y+fhbKQrUWXugywNYN8i7utnuvkLIrt5jMpltc4nTXPpVkeorYzuZ6fd515Mj37jtc8v5O3ll4lsEgkcNj0EP3vu1fQsOT2zQkpEewMoKWEPVZHebcTTVNguPLzOcyMAVkjFIiNjsTCvOU8wAK6ir0vhnUWwNYAWXWKCd+HpWw6lMHg6aQBwVM0qaGdhVXrIHAWYlkc/S3ssYGkCJSyDcjCRSvgbQYa/pDm+8UwyuDYo3Y7AYMx/7HKQO1oSkIo2pkyVJL3Bl6bHfh1pyEDf5P+ij0SQuxjXRZjT6MwSgoCdUTirchzOtveJPtUaFOcFzq2YmPjLSgdByNBxLoQvFSrXkpgUmeAlAHsf+VBrHmEHABuQLZpNbxNyvj2eteS86UhsUcWt7wy3GUuXMk96MzlvbEpmGAW3hLcRkt4hY5F3va773ukYnGLZK1fSN2sk24hjcYiaUsAgL968VX01Uuu5m2iw4MGRdLFAMZwFLCnwcqdbUHmHcbbSXb+yUaiZeOwr30DxTbyYl8a1Jwd7KFAFOzTg1YAwdibD72R4XAnighv0FJuy2ftJItbFBh4Z6XFgTgNA5xvWjn43gX6DgII54dOA7xbnos2gE/LyduJyhZeg8pR8eDrqh60pOtQ7cosZCOxe7lfOu987uFcSUO3sDeghk9WRiwrwOzBqKApP1DlZuIciv3UPMKm9Ccu5VYMzCouOPF698oSnQ4Y6KGzDADzP8wjwwebFPzVcUPQO3cIGGReFZ/A8oMZ5bznrBNp+zurcWORbEcDd3O+AeCBG1BvqBKoEqgSqBKoEqgSqBLokEAFgMvCOfrPv8RHpULaHT5Hw7kGjb1GlWKLdQR+45mI//OzkrN+2Z4vf2to54R8nJ2hFGu2M6IY/u1wB+w8rRPYy8g2xlNqbsVoc47O5aIS1PPj5JqV9NRH31OfuyqBKoF5lMBb943S2yaWRBuJUjIV5IvAawT2nLnqy45SUx38DSCwhUgOACrkytUcvJEJm4O/QirguqTOeK+wcqV+y+mruX0DC1hA4DyaWwwCJ3JyYgV/Eb8Pv0PIe11QjWks4YyjvcoWI11SNUct2FCt4ObgKOOX3xUEl/cAjgvZIrG/qq0IFlN0DIp2Kvmnn5V5G22LFmZ6mhnBMexywOszu66mDpB3A5bBVt2wg+F+FEI0S1jnpoOAkmEQCJZ9SSNAQkjrxOYHZsHURil7nvFFUjpMmf1bsKWDHT0BmGPxeZmw3eoeipNCN2MoyD5iomLbf/3CdArmNlzBD0BGvE+2LQAAjqtdvsXmGEqoAPA8LqS1qL4lUAHgvkVVL5wvCdx66Wdmrrz+drroc9/kjbAlFFFaX5ovoY0BbIcaBGdhlufAUS8gCcHptv6XyujFvi15BykQqcCXAXYBNCsBwNnuUwI8cQMtgWjRR0uUF1ZWPG9ECQBu82rqJcdec6cIvGZ5j3uVYbohhIhhHSIFa0sAsXnE5Yx0A39LgUegRYliUPaHw/YjuJ23h9vszF5kACsIHJRHU7QFBFbVCLtbHHOQqyvCPPbyQPJbh24jKmyCb5eMKd52yEsTGMAC+mLeXwTidV3A8M+4VpSaVppD/TyzOD+m1iyP4G9l//b7tC2+6yoAvPjGvPa4SqBKoEqgSqBK4GCSQAWAy6O18kd30OprN5r9AR2o45foC2v4ijp687vhAjlzCArgs4WE9YxAh1uN4+csOjSfccRB24BgZiLrWR2d3fV8m5+dupyf9R68N3cOLp3l9Jrn3nUe7T7r5IPpMahtrRI4KCTwr3cupXUUcu2mUf6UvYsM4JzQoUQRIrYXhmsnJzz3rua9VfA2vLMDPq9PARAN6X8i8Cos0pjXd4Lz9k5OaqhnCfus4K+AwpGxa6GHlZjA0Q84Vy2QAEKENwEePdS+fBdSJcVQ05zfWEFvNEghSxTdbmTpToBDt+9I2jEgPGj+YX1HW5vannQ518W6QaAxADj0L4DBIcWZh5Zmm6raVt3OpuXru+0VkgfYo1mnOXrb7GDI9PbcxmkKON+PWFIRnFf7u20+zUcl3+tQpurbZPuJ3W6wP38jDk04jipLvQXH1b4rAKeI5caisy9K9vcZuIbrBfBXJo6TWCCFg7l5pXmfm+PQbH1pHy7ZoysAfFAsz4dcIysAfMgN6cLvUACA77r3YfrEX3+O94W+AGDuVxtwmv/mG07ZTWdQwLLX9aUDU6+RKIHYqoDkILApdz1k1Qt4zjf7qGgmIaDFSw3CQXfJvZdcesmg9DvOB1SEe5U1WyAexyEvw3J9WEit4GVXBpQbek8S6qt5T5fsSgzgGEI55hJlVrge+jlfi+YOUcMEe7GjEqnPGsoUQzEri1jnhDycRRq7KVOZcaRNaUNlN4aA7gMAbsv92zUPBllLSsB7Zf/2esrq7xUArnOgSqBKoEqgSqBKoEpgIUugAsDto3P0p75JI9t3SbjU9HzGZ168VxlAAgI76TdJ75smEnTgV8+MDO6KM7Fbm8W24YyieDYxllLT8Jz3KgeAi/YQuSmUjdejzSE/b6dn42GaXruSnvrYexfylK9tqxI4aCXwin3D9P5do432JwCwgqwYdUCiFlhEAhqKACoDtxOco3eSAVVl9zoDlqOwKeMX2b8B1J2cRMCXGcjOCGb2LIdr1py6IQyxg61hgVRglIFgBrcja9YIKGwH5n/cfQYxPVR1BCwBsWCbF1/Lbjb6CcIJI/vS7GQSbFlzCEu7Q58S+yuC8LFsX/vjXxhFMfbH+xZZvhKhj8FfYN5CijN0vMEgyNwOnwa5HQ8nCK7RCALjZ9wPcht6L+JECv6m0Spxn3T4k22P0Hr+2ELK4t9SKCphAsNGDLxa3c2SZyWmtSsBxs3t3fDoWL3aMa00jbKhM6sE/mKnkhbzTLR2YMSO8tJUAeCDdsk+qBteAeCDevgOzsYHADgslx/5nU/I2p961vbqVRcIbAuv7Zi4iZane2nD6AVsln7Xg1Wv9rdv3qwkoFLAB0H3Bkw+D1JRzmwFIDmRCmsNsnlBHgTchAsbbC959QKm8ff5AIDzseiqv+u3BADOlAg/1LsEEzk0wtqIHpRNwxIQaYCuhYMZSrwoaRgO8VmuZnE6dwOC5BJRpVXDf0cQWTwVFZDVa8wpQOaYdV0PGpmzWy/wHfP56tggCJwqscIvlrzHgzoB4PzpNe/wEQrs380ffdeAT1W9fLFJoALAi23Ea3+rBKoEqgSqBKoEDi4JVAC4fbyWPPoMHfmVy1sv4GNu4WyXpF1Ch1soKpz94lFaz9PRMsHO7i0AsN7t5xeuX4lTpRhUeM4t2UXyzuFZM1yvZ7DSmVtBYrWphGs2/4sLad/x6w+uh6C2tkrgIJLAx58hWj2poY3ZEwUBWo2aFgBczV/rgKvme2UG7eRUAH6ZwRsA2vhMW1pyzbXrIZADA1hTisXPYB+KOYID2Ju0R9vm7F8NK812KAYMGQBW4DcApRJ5UJnA4uySAMB53lpeiOJIJjH2LFpDHi5Y+6qOOM4V1lI0VzFGovPcuuqoA/l+xStHgjTY+sxgsADYccUGO6qRaTwXr9nZzDYX7i2glI3MuM20Bfk67cCvg5BoX8NHQe3NzccjA2RlHHUv0KFowp5ZSYUYyalfVQYUI0isI40gvhSPZaSwfLMnBXN1vCjjJxciHjL4yyxp34tTW2c+ZgBRAwDcS7533ftwxeIOojX6UGlqnXSHykgeRP3oFwDGhTYHctoOO/Z9i7dRqcxeIFEXuNkL+OxnWHQDbwNBLdSLu4G1FtsGTOMNJY8vE5eih+pdKO95MuMS+Nmrr2XPrHQDRYUk9Y7rLr3Ni62fOttKjmUC0NnmXab3Wxsyz23+veFi1tkhVdQ1fFiUhYXRYacAVU5UHeZ5pEYHKV4UTNPDLN8HjzgaAXBMG6Ar5uLw6CjeLXAoaHOoQEYv1qvMY1RkXUGG3Ne9Jph6ZaLDBHjitSu7XPDO151Ou15/Zh+11EsWswQqALyYR7/2vUqgSqBKoEqgSmDhS6ACwN1jFADgAATbGQ4uT/L74rlJzndo3xW/2PScFw9jAAKrEzY45Fq9dgwG5q/WmXUBwVr8qZcdQ89U+bkvnL9yAFivQdvExIlH06YPXbDwJ31tYZXAQSyBM3ZO088+s5/z8wozN81Xi/mAlXkb2L0OFGtI4xi2OYDAU5Pxd/Y+cUKJs3m1HAWAncFrJrC4nEm46GmC/MHCKgaHEjcbgjO/RKQLa00AgBP2L5BAEZRQsDquRwqqGvNXAN48WgMAqbh+NWzDwbwn7FyVNa/pqU3SQlQDwJuaYptxAhUAjn1R21liU01JrwYwSufdsUdByLRN+nveP7P/JSkKSqBkPw+I2ghF+mhfVNY17ltxg8l20uTvtny+4BTFm1SyCycAd/wF8zNIpWBz1b2r1MMI5soPzhEDCDnZ2934ayPcALSbELjNITeqxxoRqNbPPCVmaGMFgPuZkPWaeZZABYDnWaC1uN4SUAD49//kb2nzlm2tIaDbwNWSN1Px8JOv9LbwO3sSDzq893Q/Ev0ArL0lkF6Re3A12lGKBVKopAjswr3FtucbbmAgY9kZINzVt0HGK9+k20DDBhDZ0oC2Q3GXMtBXXwAAVr2w7aCdHqJ5y+fvFPxtevh1HdqxaiaCc26XoJAqAMyDxVfmXqDitJaE1WFNxEfYFEjx9ETQnb0am+F0RA9n8WnXstDkeb9iuyGXdRsAjGOSt6XXWOZGDFSS8d7SPJ1cvZye/Vhl/w66di3G6ysAvBhHvfa5SqBKoEqgSqBK4OCRQAWAu8cqgL/rv/x9vkjPMHbLkBxvIPyzGuhDqEk+VKT26PTwbAw4c6DWEKeNuvgs1XWOLZ2N9Ltedgvunpidh4aEUcjMv9zxXK/T3/SMWNm/B89zX1t6cEvgPQ/toqN27ufnVEIuWzjkmZCnNwC2mpNXwjvLdxHU1d8jC5ivDSCn5uIdCunEhoftt6kIFOt64OBusAaaDW6YWa4KyvLSxzmEI0CtADDYhTRmswQ+sKh0CgDHMNC2pvKNvoQqqqfrMDJ5heyQA5EJixbCLisLV51vxITmhIkAtgsgbAYuYS/HNZvDO4cwz76OFuZY3BRUSuET2PzkN78LLXweAtvXamz/dHFCl6Po8aU587WXg5D/jpuYE0UQbNaeGV4uxkZ+SwZUcx4U0jem49u0nzpjOieH2N5rTlK9oSwFZhV8De8OEfjeKNIT26aPX7o3ayjsdAwTBwITg6POziVPcew773modwcO7iWttn4BSqBOugU4KId6kxQA/vvPfZN+eMMdftzqAVbqhbr42yZg3mGZ5PoAgHMwuddB6vkCgHnD9jyueBhtwIYtIHV+ePS2el4NEDboIeKlJ9+Y2OwK9bhqApjxkhZPZRsv9XwDrcQd7QS8tDAfpi+IolVoe/6AYP2JQgCeb6aUSn1pcC/It8QKnOVfSvd3P+ybV5+E9UI5YF5lBIALOYFbJIqSt1Fh3BfDgYsCIyCwhX4RRVZ1sTgPFDPmATPNp+kh6Qp/CNuj89LnpzQH5NILfG+AymKA0LqVAYx1tYG5vdZGrKvZdhirrKDt73oN7T3rpF7F19+rBKgCwHUSVAlUCVQJVAlUCVQJLGQJVAC49+isu+Q6WnHXQ3ahGoj5CzdSWyxmPz6xkR0PceiQywcQB4G1OKCPNU3taa5hbz2wngRE5lClej6GVrfZB+Bca6BNAIDDPw1mqgwotUcIuBMcZJ/62Pt6C7NeUSVQJTBnCZyyeQ+dc/9zBuQyA1hy4grQynl9md0bAFwFfREA5ly9ITzzFKeXE+B3WN79Wr6OwzdLZDh17g+R54Lzvjjwq+3OgWBhDQsI7OshQ2xuT1Q7I+e31RzACgAra1aWSWAqY8Q7WU+FBWxmKFkekzDKQ1nuXaV/ZlHxjOOCERssrRrbjBj4lRy/YBxM/X3kL15MY78TALgUZBg2ELTtOXlBwnY3NhredjSFm76nsudpWGI1x+/tv+SDzN101KKd3EJyJ4ERJURyBqAKIKxbKLcjtfXq/sq4uN+fgMhaJ6S5M0Y1PGUatjvNPYyPoTtqOfALczMjsFgPlRDVALh1HqrsMkcwdR0DY7oDz16vTDmqAPCcl8xawCwkUAHgWQit3jI3CQQAOJTw95//Fl19/e28R7SBvzpDk6gP4H0jXmi+0eFmBic13dZK7EdwlcoB3tkAwoNKxzZG2CTzMnoBhcw2bXoQIwiMm3FSvvQ/AX7DwTJ3ITPtwjcw1GngWw7Xoi8YI47e0fs3z8PR/xJloKFqX1JNXh/PEDnympeWzxVXJuLMJHMq1PIA/NUuaggXnMv4HapM6Vg2rAcJ67apM7o8YvkA7JbCv9icADtGqiRB2GiTiYLA3DsGalWBCx9clfH+d49TWbn1HFSlZ6YXsNxWN95XYtfn683UmhW05TfePehjW69fpBKoAPAiHfja7SqBKoEqgSqBKoGDRAIVAO5voE76iy/BhclhyR2cE2YTGPuN86XOxZmhW8/RAgz4OdxBWz+78pkTfHTNgK8nRc41KWd9yT3pZxrMGZz33Z2pkTnGoWGzU6mc9yLrcGaGNv3zC2jfCTX3b3+zqV5VJTB3CZz740dp7bM7IwPYnteQ9zcAwMACVuBXr9N8wdPTISw0h2cO/4LNS6PI6buGjeaIbBD2eYZZwNH+FfL3RvA3gMAheqKzS82JP9yvIF28jdnCTg5J84aFlc/DQFO0sWmIZ12L2GbEjFsGRNVyh+CbBWFwgQ85i9jzEXukA7Wb8UqL63j4rECeA80RAI5rLrB/rTZflfkrWNNtKdf9ILWROePW1160Nzs5w3M3p7NKwnFLGOuwVjuzw9vi94gl1OyiLM9s6U+dnuTmhCnNM8kxUrmmZK8TU6FLqwECI0Tuzky61aagsWR+trmiTU1RVrRDa8U8t2CKwEgp4Jy828XqtJDuyzwVed/0eZuB6joPzcasM06eDWWv0wzdeU/NATz3FbOWMKgE+kdXBi25Xl8l0CIBBYCvuv52uujz3+oB/vKm7N5K2WdVCsCdSfSWRu05mFvySOoCnbDAXsAw7w/tjEMsSzcT3Z8wVIdvNIV9Ggrh9iAI3NxMZbtvjkobAIzll8Yyy7tg+k9ylmwbO24NDBv/LfcaeBrrEMWs4bWWNioBXMFxoKE0qSC07OQdN3pXDk2tE/DXxki9ClWVtBU1O4hbDt30oF2YpAnm6+qHOz1o3VEx5kQqFhFaPcrELY+9ECHsjaogpvdmz43KUO8xVrGx02NQIBlqYCODElgKNZMzevPwYsXpVXAK6Qpj0/ZMIsu59Hxv+/BbaKIaN+p+1acE/s1hL6OXjK8tXh0OyitXruyzpHpZlUCVQJVAlUCVQJVAlcD8S+A3Hvw+bZ7cM/8FH2IlHnbtnXTYtRvBRqwgLHjYsoWYe65nxnh+0hMqG4MToCL8ake+NAeiwCsMcORO8FCVlQdnY2f/irOugS2JtRngiOwUjIzCwCw0A7mGVvXwo/sD+/ej7z3ERrx2p0pgYUvgqEe20Kk3PkDTxsyVZzI8rZLvNzB7NUx0Hs3NQzMrexjASrGt5GsLg8s5AzjYmZj9qkxNA4EDUCzArwLTujY6eOt50Jm9Oc35fwUENlMdx2A2goiybpWB6xl/gURiuF5m8It/FkJAxyHXhdThWobksAxfx9nhRu2rcE1ivIT9Qu2wZhNzFq75AmU2UpyJaJeO0oq2tyAbLdCvDvMAQXiHn5F7zdf7vqS4r9Jg8udA9xAP+c3sX5cpf2rCR4kNDmyhuvOVbO4zihKbrdejSKf2bwflkUike2HcMs1m6PZXY0ALcOz2S93KxX5qTgthzzZrvG73GG7R5pbOMRVwbt1VRrrZVcF2CjOR7qgA8MJejA/R1lUA+BAd2IXcLQWAr77hjggA66u5eWg8IgcK7QgFLEzdh/G3pP8tIZH0GgTUim3JDmf9yBaBql5gcbLVNPrlh8Y28CsH1xgIFlUAD63ScK4PtipkQOsRF8Iqq2dU3GBNQP6XV5EqR15DITxGxuguOaJhvaLCNLzO7HvZpr19DhrbeOV1mqIGnorab+mUQ50uvKhwiUbFh3h5wWrqH7kdOcifw/kYwiQdMi4JvQHVYzt4YzIIDECs9lEaxt6TEjrahqx92U+ZzBrBTJXM4ImoZUm5MNfwucjnag684mFFQ0Djc9LzmenXuQLCqufPeagjAL/bf+mCfh7pek2VQJTAn5/2Vnr5qqOK0ggA8KpVq6qkqgSqBKoEqgSqBKoEqgReMAm895rP0tN7d7xg9R9MFZ/6l1/ms5YaaQXwQGdkP9Mq8KqG9sBQY3CD3+XK1MNZznIOYCi7LZz/OBRq82ymDCM1ZMezkbDiGDxGEDhw1ewQL6fiBr83AkgK2ARwgc9jDtQYc45maPM7zqHdZ518MA1lbWuVwCEhgdP+8Toa2b7bwrRr+FsD/SSHN6bR8qXHGb0hhLQ783s4XrUVosO/hoFmBjCJfYnZv8bE1QgBFuVenV+igUjCJjNwHC1gAmJGG8zMNDu8CDlh2JjDbmcK9SrrWPMW89oc2tSA2YzIu0PtQAAAIABJREFUymu1WjgxbLGC5/57XOlh/RwOsLSZDdEqi0QHt8c5+CfMarWFgQ0RV3NdY2MLGtEV0xDJuof4Gq17iloklW0KIHfoTwRTc4gzfRS8bJWnl8kDDmUYFVe4ri37Wcl2Z6MkQtA5m/Q/scliZEmwJcuurPf5fsi5dZ1pLrPKAnhYxbbv6txIJVQiTqkWkM61pFW6b6LzlIpa7a+yF+t9SJ7BmXjHvY+0G2UPiZWsdmIhSqBOuoU4Kod4mxQA3rxlG/3Bv/u/ZM/J0bM0fHPuOdT2d9vmyvtaebqXgCEdgl5AVNtQtQFgpetTX6OmIpD3KZSdt0sPkin4CzBkCKFiipG0ApUQzXUAcrJNy8DktDzsC7anS7mx/bFDAeqSfVfZ/Y5VDs7n4GTjb/DaSrzzEDjvsZKWPN9K8sudIFRhiIrgtIcCinMghuZxEJjL01A5wPyVMcXpX5JVaU7lB43wd/AEVe/O6BVaeJXGCeWq/UGlMJf7bJ6tvN5c6Uzm6dqVtPM959HkiTW02SG+5cxr9/7u7J+jVx62oVhmOKyuWbNmXuurhVUJVAlUCVQJVAlUCVQJDCKBN138t/Tknu2D3LJor1218SE66tIb+JSsUZWAFeQGbTWYp+Crhktm1lYIx+lwrhmOIYJUtBHH/JIOmDSEjxGn5LOBxgoCJ8BDCFOKNQOmEQtni7uHRm2y5BQQDkzAidXL6YmPvmfRzona8SqBF1ICq37yOK373q3R9pO/1LbRZkPRaAQKmDGz19nAwQmEmb0M7oazq4KUzOrlGpVkoMAuR75VhxEHBrWecF1c02LuYGGRSij5mG/cAGDJBZwBxBzKmAHg4aEReQ+cYbCU2oLq0Bq3lkFBA4Etby2vc3aNgnYxF3EM8Cx5fg0BzoBmrMfXTAXkfU3WkNU+WmE9TiPpcftyLFWB2dg0CfPN7xyGH0pUIrYRQ2KJ0Yab7k2NOYNkkgyIdtsYMp55L+llv8R6tJyBAGDoXr5/QQgNaQczorlNTXZ2w45ohB2WOlix7bM7YsneL3MtzeGsJGCRBzh8NfMSa9v0GVIJZeC8AOAVAH4hV9nFW3cFgBfv2L9gPVcAODTgl3/vT03JsAbpAQZmZ2kD6vqurXO9gEpVePDdlu6YhyL3PivX1HVdDrR1AcC6sffTHw0BXfIithjBLWqN9THrX/SpygDgElBYal8/QHCvSdiQVda+gYB2uFfv6+pb4tVmMZNdhXQNuSjxeKH6IqpSV+xvFoo6maN6AyiEGg7GGMDhfsnNwvNFawb2bwbUlnDbLgcJO2SI80FUmDL2b69nIweA8QDT9dy1zZGu+vC3NjB638tOpl3vOa/XFKy/VwkkEvjUOR+gVx9+XPlRHhqitWvL4aGrGKsEqgSqBKoEqgSqBKoEDoQEXvf1/0JP7N52IKo6JOo48dPfptHtuyzcI5OhUjPZDIRsRvathuo0gz04aicAsIISFJxpGTBgwEQYTEl0Lmd6+alOQBmxk6RnsWZaHj2xWvhRCLeFNpQcUArG8k1vP4d2VvbvITG3aycOTgkc/1+/0drwLhuKAooRfLRwyMrG9RR16oAS1hHj1yIzE/KNq1FLgWI2NSkvl0FhZhP7uha+YJuVRBqYnuZrND2ZWskYWTYbq66NvL4pAOzsXrYnafDmLFqk9MTD/2b0F7WRmR3LS3KEMAVdo40qgKEZY9lsVxiVIUlfJoAuhGvmsTF/HOm3rNSyUCv4q2Aw/+qp/XgsStEIWxjAmfORzp0m8QLryPa+fu3f2Yz1OJYZ+1lEnFjV9Q/ggDkRGR2WwjzyOeBsYGUFs7zUTut2UZWkSZSZxBgCWiY69z5livNzAuxy/dwSxlLb7tC8tEvZ8zRDt/205gA+OFfng7vVFQA+uMfvoGw9AsCBARyYwAn41AEA857n20UvoKcfAWEZJRZiFzDWVn4vMCy/DzfA5HPHhttsVwcbM/tJvY9tK3I3NVMq9DgaPf8KQLApPh1CHlQOWlRpHPKxL/2d349NMxAT5lAC8hZQUQ9KAuFJvBJRyaCWkPCpodSIN2VpLO0Q70oL1gQz3bwzMXBLbL94q6uCo96GFvpZlSTwjFTZleZ2CXRPnhFQRJGh3PWs5XLOjQ043uqNl49dqfyu5z8H+fH+6TUraPtHLqTwXl9VAoNI4NPnfrACwIMIrF5bJVAlUCVQJVAlUCVwQCXw2q/9ZQWAB5B4YAGvv/QGvqNgh0AwmIFbZXwNWYSmGG41MN2UPWdn5xDFKTVgG/tuiNlyyauRssh/1ZRBZlQG43XRHTlPLZUFm2ZSX8oGnly9nB75VzX37wDTp15aJTDvEjjs0ptp+V2P8JIkIKPab9CmpRUnBAIJR6+ALd/HVxpYq/nDZb3LCSkMrLkjjIG/bGhKgjIz7xHThAmEFivVUPPMwgz5UZv+NW7x8jUuYQIZqcKcbyASAtt8HBRNjXEZeUeKTYG5dPh0C8jX1BLw7rY4BVB5E2HTqkbw43cFgBEI1poNqob12MJx61j5BgX52wtTr8BXsrYra7hA8OE50rQnR/CzxSad2OKyMN2dtKncXorlCznGTbNpyGuRsD0bCJAbaAwTWt0HsGe5bVt/c/CXHRo42qLv0546QR0X4lOVPFv22CjJR9rCjgSOZdx894MVi5v3lbMW2EsCddL1klD9fd4lMFcAWJUf2zBbAOG84SWwq20zawMgS8IolTEo8NlQujqknvcDN2XcO7UN1hbXZiR3goa6YhjPlEnIm+rKXP9M4K6+h9/aAPVcge0HCBxYzqBUoYjb2oQAsKlEucJkDddwW5jzWEPp6Hc80qrciuYibFr5HhqmCkubApWGS1HlyBULlaH3r6ms9BqP0lTMleZe45A/T21gfLO97Q9CqYxSO0r9q+zfeV/WF02BXQBwDQG9aKZB7WiVQJVAlUCVQJXAgpXA67/+X+ixXVsXbPsWYsOMBRzOxLmFTM9+8egsoVMFgNAUPfruZzs/OwdgmAFiDmOp+S01BKvJww58+clPT14uOT0DIkiTyBXDSIPR3wzf0qccAN5x5sn0zDvOXYhDVNtUJbBoJDCybTet//R3DPxVG0mXE70KJ7kmkVgKc9kyl9AV0zR8THB0MoOxihv2KiGMGFtV7VHC7o0oMYd/RgBYCQvp2iV/qQMLMIQjL1hBOXGASdi5FsYX1kosXDvdYlxLlv48CoSC32pwVWDeWMBaEQPA+d4QHYFElnl4ZwXccez4GonopxmUnRabxXVM/0y6hyxgMBbndjf/Kd0Ac+cCnGfhc+KQILdi/V22RiSwWK5ejLYhQDqD5s4UZ0eAULtYay0HszcgtiHfUzXtoYHMPCHFGu7hoUM48pEA/A7TSAxrPiJOBpCzOgszza1Rbwi36ya7t+XRnqGbNj5QsbhFs6IvnI7WSbdwxmLRtAQB4Is+/y26+oY7ejKAdXNBIeVgTy8QKq7HsJE3ANLsd7y+beMrtauftiblNRSo5lRoA6T1e+9LM4dwAwBWz7csZEncWIN3mnioBe8+VAxyT6lElyopSD1mdAnINrUJPB3zPnbNga4qc4W5vwcO+bgeXgvBad3oXZ90AJhDhbD2wc6J6gIGYVYg/IjK2IBfUbrb5mIuC/U0VKDdx4+1EZ4LqjwJGF1gPueyaYxVolClcw7HMP/cnK/clmSewdjPZjxxHUjGSfoZWL/Pfbx6tvc3/+tVuQQqAFznRJVAlUCVQJVAlUCVwEKWQAWABx8dZQGXnG/xHBQMwuFvfQ9G/qmpKTP265ktOetLDszIApsWADgalfmfvnJbRvn8BaZ1NXrntgQIJxqPbOIAzbk/Jfew5f50Z+Vw3eO/eCHtOX794AKsd1QJVAnMqwQO+9KVtPTxZ5P1pmTPQjth7iDv5AuJGicQV7LWlHKft6whCdgXnWUcToifZtx2ZkGixRZmOLMCwZktEgkp2E9cw0L0hAAAR2BuaJhjT2dRDNA2Z5A3EDi4OQLkyWddt9tsYMk9Ipsod5QdymKIo0Po3hDfpU5+55zsua2qOb68XnvqtXb4pss2ns+L3PYGYkjyQOdywTrabKvoQNVmw/ZND0OVKztc9iixkSr4q/IzIooBt02iEjLeuS6xe4otFPdpa6NcpxIeGRkh/McyckY7hi5He7s6Zdl0iFWnhKvw1Q133FexuHldMWth/UigTrp+pFSvmVcJ3HLpZ2xfUAA4VmAuM5p2xz3Q+gF72wDgEtCYg7+uHHlX2wDKUj1d4HMvoBlDQbQzPWWrs53Ew4yEdiIAjEqSfvZtzyN7tCocOQAMoaw0BFYegsrCxIj4Sv3IfMkswoh5RdlwS9/QkwtcuNyRS4/ofU5PUbbQeyyNVNLeap8L6mWGIZthzoCjGfup6RcCBLMjH7/Uaw3eNaOJhbGB8tw5U/OdpP32PC/gHQeKtSo/NlcNjNZymttB45uomWfyVoA7+xrH1dQeS9UCuUsKym+bp2DqOAF5OGRsrY8mYvfq0+eksn/7fF7qZUUJVAC4TowqgSqBKoEqgSqBKoGFLIEKAM9udI75yhW09NFnLNxoXoobdsUoH7CH6Rkx7DPDV9lECg7EM50wf9nJeppDSAcQQ97teJVSlvA049G7siCdJWMenpXRGZnPUdp2cF2WeidWr6AHfv3nZie8eleVQJXAvEpg2Z0P0drv/NjXCrH5GfDGAechar3mKc1YmUZy6TD9A5BpncgYjgYiGjOXownqehMyoaXx7LIcvBZWmoE+Bk+z9Qij9WUgbShtODKANddweBd+BYS7l6Ld5JYBsxbCGsJZa3v4XpSThnNGmYqtDa9Du14eHWJqiqai889MCIgdAVYGNfll9RmYrb+z/RDX7WKo/1BI0VZqPwioC5EJbR+ASBWJjS+z3HpaXQh57H1B26XNH5WJflEinRTyGSsrPLhGhb6zzBSwFyBX5r1HVfTnIMpI+pLYYpkO481TABkcqbjJPD9HhhkAHo5AMM85fqXGUJOUfPDxlNFyPhDfLWzmH/747orFzeuKWQvrRwJ10vUjpXrNvEogAMBa4NU33E4BBNbNTEM56I6N4CY2Ivc+KjUQN+8SoFQCZrGcvkCoLPx0fk8JaMaN3n6XraQdSIYwFwgYykEOcw/oxtJ4l6c9VzaszZn3XFQ4YmNtdBCjt5AknndBLlZlJv0TRIsbNF/k+kDpcxN11HAh3Mfu6al9yEOMYBmFvZwLzRUXQLpT1TBtgzUJm543FMLtqK+khzNp6ZN6LxZwWFZmUbFLc8ZYicYCVkeLuT3eabcc4U51PBxXbjwbJFKwGp+NNgeMBASO90e1EMrM+mNK3VDM+bv1t943tw7Xuxe1BCoAvKiHv3a+SqBKoEqgSqBKYMFLoALAsxuiAP4e9eXL+eYMjFW344bNv3mpgBp+EA5nFbIQ0DMSwrQJxFrgqGIYUw8FCkdI6WjhMOwoMHcnS8NUsnM88fbzaNuZp85OePWuQ1MCMzM0+ex2Gl6+lIaXLzmgfZzevZdmJqZoeMUSGhodPaB1L5TK1l90MY3u3BuZ+2yYSnN2ox1Nw9hGgFHtLG5l5S4VrP8JiAa/8xIoK19WptlyBGsbAtonxs9jBBOkGbsBALDaAXVRU9uQOvcnYaDZdhVA4JiXNSKFaZjf0Fz92roL9jNtSehVtLtidL54g4cUzgWWM17R7hYtYMYI5rU9hP3HMNDREUgDCUOudxYP/5+G29YW6Njn4LQv/74DIPIpW1lmg8S9AEku/c351NZYtKfniKgWXEKeYJ9SK2LsrTgk6PAqaKr1NUJA49hle/JMZKUrcCzvCNiDLVqbGK6PwO9wAIBDGOgRccSQfTh3XhC2sjSDR9ScE5Rx7hIOrfj+tbdWLK6/SVevmkcJ1Ek3j8KsRfUnAQSAr7r+drroC98CvQDi8HfMzl4AcFu4iSZ45AAUtr4N/OXFPG1YF/PYPOVUydB9GoFj8wTyULpNSaYAcOrBC5sJnP8a4LOpFX590hfxRkNQztURaJF6N8mosbID/n74OSkgVQdb72m7PzvbJqBfcepl9YlSlXiE+Ulb+bpJSQbMKopsv6KgVTnDTT3Ln8K6LvJ5k/xSquiwuHx+5SAqaxM6ibQ+NUmkf+dzNdWPe6DmnY+yKn4tF2XzI2kzhD+xsClZLpK25xA9RNUxxHO+BBBYlCsTg6iRpvQP0a73nEeBAVxfVQKzlUAFgGcruXpflUCVQJVAlUCVQJXAgZBABYBnL+X1X7qclj7ydCzAT1gKgqhxnc34zM7KmGziLOygSriUw0bqGVsZTrnjr9sUAB2Qo184+wxr2iA726TXNXstQAv0Rj+GMxTaSyZWr6R7fv39sxdcvfPgl0DIVb1nH03v3ENTW3fS5KatNPn0lvj30NJxWv2+82l42fMAAodpPDFJ07v20NT2XTS1ZTtNPvMcTT27PT43y156Ki054yQaGg15OBfXa+0lN9KKux4RcBHYruL4j5ajxEQE7F0j1rSJzpiQ7bJttSsmJiWnNKT2HwR9wy9gJ8vtfhh6GsBnTafGZkcMi9xss4N4Xk9uVs77Y+AtsqXB/sfLt4f/DfdrSGIFJxNG83AAgDm9Xsj9G8P/A+sX/XMSERrQjpxajhHYyv4tDRuytPMKZHCQgNPPU8Uy08LQHiifE/PnoDATg+M5+MsgKv9mIaAx9DMw4LkPqQeDttbnBO/suD+nkS3dgSCmaLA8wCOcsiHJC8yOCHk0D2+GEFTYI0N0AEGGiejiK28YVEj9DFO9pkqgUwJ10tUJcsAlgADw3fc+TJ/4m88na3UbeIsN7Ze9q6AR3mvgEbAPEcRtA3jzdiE7uXR/Xk8baK2bmioSeT8d7OVNTT2imiGcMIQH+IFlnnPFEB1aKXjbJRNDymgsGOr9FJsGILX8bdtwBqDynwh08ucu4D2fqCZPVHDgoryOxkRHJayFRuzNlr5BTt7EM9x1IXA7VGBcagYHyHi5dN+93Rz6RTl0ywSULwNem/ohsrxjawbCfzGUNRpDvJiSrDvlbyxk8LwsrET4zJUAYPOCpeBZ7zPbnzUNAcPs322/XcOaHfAF/xCrsALAh9iA1u5UCVQJVAlUCVQJHGISqADw7Ad0ySPP0JFf/L4BvMLJMuad55tkg340Cse8lJybMj236xlQAWM3oDuLl110E0fWwNa1LvChLbDdNP9lPBPF8xwC0un5LzF4xyOpnBktYhQbwfV89dxZL6LH3v762QtujncGkHHffY/RzN79RCHEa0C7Q37kIFNGvvmsNz0dkAAG0/Xz8BCNrj+Mxk88utiKiSefpYmHn4qg5sz+CRo/6RhactoJNLRkrHH99I7dtHfjg96GEPoztCOEug31TU3TzNQ0DY0OxzKGVyybY89fuNsnn3yW9t75QGT4zkxORRCW51TZsWD5uWfQ0rNOmXuDp2doz+330b57HiUK9cq/NG6rVzN23Hpa9urTaHTdmrnXfZCVMP7oJjryK1eajSxh98axAvsR9E3XE/8qM/7kYF3JgR/WoBSwVNcYjcCmF2JMO1iPELtU41obChGnn69r3A/7L1aUwMyYB70RyrdJBtGWlgBgtDXxddJwYXIaiBvA3wDsSiQ6/RzWKQUE1Q5sIDDYnbloFgCThbg2N0fmZIsUvuxrCqvM8mHPbLJ5WTlZStsoLbQ2dxsTPfJfafyK7QeWNoPACgYL8GuEKd0bBRLH8c8KDsxffNk0zOZ+ElED6uU9Hf6NjNCo5AUeHVVAOLCE+ZqwT2CI6Th9YvoHTQMhrRFHrv952Q8rFtfXZK4XzacE6qSbT2nWsvqSAALA4YaP/N5/TBdn3QAypi1e1MUAzkEjva8E7CJDt6vxpVAZgwLA6QaqG72EAoEcF2VGsYOrrDMUcmbongI5gbHOPExJsb8tAHAXyxnbo5/xPdl4C2PaBfi3gZ9tDgBdQH4+D7rmkF8be4JYNeRbdo2K2b12Vx47Ww7pWZQaT0/hOUpiER56BkHU0mLdGBfLrQKtQZm3KIO9HtxEVnZxIXdJj4J0PNULXtzhvMQWNnA+37kczAUiB5EsJLuj7EO0673n0f6XzcOhtZew6u+HtAQqAHxID2/tXJVAlUCVQJVAlcBBL4EKAM9tCCML+NFnxMatzC1IXSOG/2CxNwOxMIMS5q/GJzVQjc8rhoGI8ZqPauoMrQw3Oe8r+KuG6AAER0Oz+1I7pqIANP6Wogt4hkZH+dvfdT5tO+aIuQluDndPPruNdv3gVpraumPgUgI7demZp9CyV7yoce/Mvgnadd2dtP++x+23kTUraOVbX0Mja1c2rg/t2P61q3u2YXjFUlr5tnNo9PDVPa9dqBfsveMB2nPbvRRk1M9r6Rkn0fLXntXPpZ3XBAB9+9euioB8P6/RI9fSstecTmPHrOvn8kPumqMvuphGduyWfnkI3hjuWFYUi4YMSG0j3VlcZTRsAReXO+yn+CC6oaBTgOR+jSWkRIEEjha/Da+Ikgh4xYHKbFWtNkjtt3TCo/Z5m9MoDFgbONyIvNptq0OxzcYAVkAPQOAUAOZOBzC4yRqGNkgzMQp1Pl5Nfkqf0A0C5mijzNnW2QC0kaDiKFtj3Ilp0Act2tPjeDX7gfMOAWCdYUiY4iKUE52BvAasY+uQZJPyqJt7rxPUcwA45AEeGRllEHhU8gMPh/DQgRkcAGFsC9gmDQSWp0Xa/tUKAA86her18yCBPleReaipFlElIBJQAFgn30d+/08bsumHCdqmEOimYJtDC5Dci0WcbnbexFLb+mEQ98MAZqe3zFXLqtaDob/3YopaHy1HKihqpRkpXndNr8Fyu/DgWAJyu8axre2Djn3XPEi2/sI86HWv9ykVVnJ4RiqvKKEY2iZZZGFoM6e0LD1KGlY7UU6gKS8EAMwzqL8oNNq+xpgm3sVN8Fa7mM+R5hxjJVT9UBtTWho6Fdi/v1XZv3UTmrsEKgA8dxnWEqoEqgSqBKoEqgSqBJ4/CVQAeG6yXfroJtrwj1cyyzQ6nIZIQ5o2SqMXMSASjL5qKGYGUPOVO74yUywweuU9sogDaMDvobxobFbjsvw9PMxso/Cb3o/3GYgRyo/NENAmCd2Zti/cs2vZEvrWm18+N6HN8e6pLTto55W3xPC/g74CGLvsFS+mJS85sXHrxBObac9NP4nhjPG14o0vp/FTNtDQSBpWODCRt37lcqTjFZsTQeQLX00jh60atLkL5vrdN/2E9t5+f8++aoODfFe8/qVzbn9g/G793KWRSd3Pa/SINQwAb3jhHBT6aefzdc3yOx+iw75zoxTvDvjhCwOAjULg5BJev9zhxK9HO44SD/jXFABOe4RsTrRZpvYoBGDR24XXIzWFtVk7PUpdk4VuACI4y1irpeFqM8takYa/k3C8aO/MAeCknRJlzti6EP45MHxDrt+Q31dDQOu7pirDvL4qUey/m36V4JDJvUVYveyYGPEPnYTa5mkvGzeGfx50rie2cr05Z+8mkcG907kcGSCWsNgFULvJ+0bnKolaKW3IgWdNURjmEUf38P19JLJ/w/6r4C//jaGhNYKCgvk4ZzQHtIYz//r3r61Y3KATqV4/ZwnUSTdnEdYCBpXArZd+Btxfif7g3/8dbd6yzYDPfkHNqEZ0MAajQtDCOM3B314baD8AL8ohYTqqutYC7KJHUwkAjt59yZPaBIL7rRvhsvwePpyycmZ5CvoY3ByU6wfAza/pNealZvQD4Lt+0Xupi0plMSy1leLZoHAsG0oZ5BvhxBWN5ucKtCrvppiXlFjNeQKlvVAAcFCOSrpor+fIm57Ota4wMuUxYQWZXxBbuyFpbijn/q3s3z4e53pJDwlUALhOkSqBKoEqgSqBKoEqgYUsgQoAz310jvvq1bT8sU0SojOwgJkJrCfKwKSLhugMvFXSr5xQ5Fwt4LEAsXwPh4xmsFcMywHglTCTIcTk6OgojY0K4ygxPod7BQwW9tFIDJWchaLWvJNAM0PnbZXSXYevoMtOOHzuQptDCSH/666rb6eJJzdziOc+XyEv7MialbT07Bc3Q0DPzMQQx3tuu59m9u1PShw7fj2tOP9lNLx8afJ9CIO849vX0tS2nTQzNVU+og4PRTAy3n+whoAOsrnrIdp398M0vXcfh3/uIff5BIB3XHwtTe/aG0NyB0C467XYAeAgmw1/9mUTEdoFmeWasiEZdGLnlWiHQpDMzFSYH7f82SvEiPjqdq8sYImMoFgvMhx8sbRl0e/uSEmWPf4l+5LZziz6XRZ+2qDx5iOsNk8FFkM/dV0M6zKzd71/aqtVO6mG4Q7fcxhoDlPM5jsfD+trlkIuhfDDEJXtlMgIzs2JPW1uJkN2AegCgHvZbtO62iH8tnLytsK0MCN36njAFmt1YuLtS52xeFYqAFwiIGFYdJ3DfL2Dvw3g14jJHvlRQzvHPVr31uiYxeGfEfzV3w2sVocxaLva13XefOuKmgO4z22+XjaPEuiNisxjZbWoKoEggVsvEwBYlvVPffHbdNX1tzeE07UZdW16/QKSWEapvLY6em64Awxzb/BXN9nmo9ovaGpAqbQrVzqsHM2Jyyh0vLqfvpY23i4FoAv81Q29XxH2CwL3UmxQOcg/myehDEF7nekYpWFncqmzjEvHW1ROFPkXHzf50/3aXkgAWFnObc9R5zPKs4tF3cp4T2dBYwyTcNfiU5IB+FEhX7OCtn68sn/7fabqdd0SqABwnSFVAlUCVQJVAlUCVQILWQIVAJ776Cx/fDOd9PUfCbsrMLymI6AybDZ+NhQjkzfkf5TDDfhUY+joUAaZMTmAvcGQbEDv6EgEfMfGxuK/8fBvfJzGxhwEDsAwg8SjMQxleNe8hMPCGg7voV2xzcJOC59jWwNLWZjHetb/72uH6YHxF9YsGNigk09soj23P0CTm56LuXZ7vYaWjNOSUzfQ2AlHxRzAQ2NiDpWKAAAgAElEQVSjyS3Tu/fS7hvvTsI/2zl/ZIRWvfPceF+W6ynmxA05g/c/+GQEgpNXGK8j18SQ02MnHsX5gQ/iVwBfJx59hvbcdh+zrzvO5fMFAKsZYHon51ve95OHO9nAFQAmWvfFy2lJCEuvYK6FV2YrkQFclleWc9R6xGcBtho5Ux3wMltLijDb7HYbGNtxFCRVRqOuff44OPOS73Agr2wC0jWonIPaHHDQ3sMCScA9D/I7RCFNW2pvE2BXnGKUncv52yWywvCQALvcxyhH7QCs8ApMhpUKHxttXsLylQL8Og3lnab5Sx+/NBdwyQbZl6021u314Erfr420ObbdTjpx/2lZS1IAGDPnKcHDw5zjPHOHBp/z3K+UHCW9lV5zy/ka37P5GvNaaMwfZQArsDsCTOA0L7CGgGaHLncK4Bz1TPqBsO3TzBgPYcMvvurmF3bTPYj3rdr02UugTrrZy67eOUsJMADsUy8AwFffcEdjk5gNANzOFmw2tl/QN7+un412ENG4MtQEXJt1g0rVkU9Xr0rAOdBcHFaGWBtCS2XnZN/U0fus2a+C0pgoGU4qbvjfFcN+ZEtSQ0kV9UMBag1t1QVWF8romltNBwLpNbB5WQHJpZG33f3PStd3ziPw1LT2qNIiXnyqUCStKOUANq1YMdeyUt01Z0tAswPArhHniqm2sSTvmING5twgz4teK3qcezQW2Nuh/J2B/fvSyv6djYzrPU0JVAC4zooqgSqBKoEqgSqBKoGFLIEKAM/P6JzyzetoxRPCAp7mMNAMFITwzWRhm509JgexJF2mMPHicYkPjxpCUt8VAA5ArwLAAfhdMj4eQeCx8XEahdCTBvwGdnAAjQMYHMDkeI2zgKdD7sFghI7/ZiKzTRluwYgdzkmbaYr+7ejgeXfnR8LNUiaf2kK7fnQHTT3Xo02BhXv0Olr1jnOLOSVDyROPPUN7fvxTmty8rdjcpS89hZad/TMN4DhePD0T2cg7v/9jZsfKa3TdGlr2qtMoMIgPpdeeW+6hvRsfajClsY/zCgBLwSHk9s4rbqbJZ55rFWcFgImW3/kgrfn2deK8IYCWRocTJIspAgrM+nu0w1i+8YywoPYTY0gCf1LJD2gDA5JIw+7T4TyggKACrkaDiEtiOyTRaYc0G1/BHmmsWmNwxPnlgJzLJ7ZAIzlIKP7gOBPWT2b4Zs4oUR4c0FqDK5Tg0OQ7wTYtcZnJSsBLYXJ32adnCwCzhOcHAE6ZuoOsgLIpGltdl21kJ4eGaqoFtYun48QyEIcHA3VTANhtp9w+k3DGAuYfIKpHBiRHlq+mZBDHKXWgYhBYwkPHPZc/RwAYIm/kYxbzRcu/S6+5rWJxg0yheu28SKBOunkRYy1kEAnkAHAAfy/6wrcGKcKu1UW1jVU6mFdTmfHaBgBHL7SW/MJxOyn8nl9vSggAmDmwpxhZt5+Vi0/rKCoQrvrIDbIEqMOVKDJGziwCndlQgSeiKhjlwYQ8JHoBaBFNhcKXp3yhEn6ynKMlZDX2jXUD2PLTXCdJ9Vlb+LY0B0rSNjvUw+k+mwfG0dWGNxwHm56EiczQuxOyu5iOLhpsPieS301oWSaMPhm32p4iUA0CsbFwrRpw3easjfPT2hC9Dbiq1gnu7gp6PtDqlWXtZ5d0pgT273O/Wdm/s1pc601FCVQAuE6MKoEqgSqBKoEqgSqBhSyBCgDPz+isemoLnXbJDbGwIQmlajkBo2FY8wN6SEhnWvkBk4FXN1oHwBdBYP07MHkjm1eYwOH7+G9kVOryPMEGHkM+QgOnBaSODL0AAguIYeCvhDkN56hraB/9vyO75kdg81HK9DTtvPLWyMDtzBE7PExjxx5Jq972mnKt09O0544HaO9t9yUALl48vGo5rX7neRTeS6/p7btpx+U/pqlnGUAODOMlp59Iy191WkgQOR+9XTBl7LvvMdpz8z00vWN3a5ueFwB4737ac+PdtO+eR1vrrQAwi2bDf/6iAcCldQZDFKthJbFHGlBcygGc5gJOMFkDLyGCHbIalUSS2HPAfiMji+CnmX0aKKlOA7EwFS8E+yUCm2D74lIKOcskAh+viQ42WiQHAfqYycmOM+HdX06eUfA3dtvMWf1ZbMtXcQd6kZQSgk8P0B0fqlB6Mz9u6bFrWBhZmkA0aYBIiS3UQdVm6cLClZbkkRbZhwHCl6NDg9rXpTHKfEcWsNlwE7eCpoNAEwRzu77a0uNeD1EzcA+3PT3qAMweVwYwzqsSAKwg8feuu7NicQtmB1w8DamTbvGM9YLpaRcAPFd2bT8M4DbQGDdcbEcOqOKizvtP+hjlfSiFpcDBQBBYdv0EC1PPt0GB4H62c70G8F/JFwJ4HCp1WaEKloqK1eqBa7dFYDZVKlx8HcsREJVNt9R8Gq1KJ5eXDk9WR1IuhJAxZVJajkTphiKaljmw00FhoKTlHvJZ9VzxZsQaFYC1zCeoE+cC0ElkQuy1LKRjlero2byXWSv2kS5EtxD+uU1ZzuYKj2ga6kfCr5V6svPdlf3ba4Tr74NJoALAg8mrXl0lUCVQJVAlUCVQJXBgJVAB4PmT91nfu5nWPrOVDcEK+jby9wbQlkMx52y78Dezczl0s4Z8VnBX8/9yTmD/p0xezjfIpnsM6qTXxhCVoVxkL4kjc7RJ6Dk5sJcV+BWjdpDSXwxvp3uGJuZPYPNQUgQjb/pJzBHb+hoaosDGXfWu84oM3gBk7v7xT2n//Y93tmjFG19OS049tgjohjICGD359JZYRmT/vuZ0Gjv2iHno5cIqIoS7DjKf2t7uDPB8AMAze/fT7pt/GnMRt70qAMySOfqib9Dott28DkSHEgYe9TkvYYFCVk1Em9veUhAuM7qJuccATllTNLqd2qGcM9Lu2J+zX/lKraA8+sgAjv20dU7uVVAbwW0sl2LMuSy6IbCk5beEASzhi5X9G5jAqQDlL1leUe4Y4pmvKts3zfbqRTUE0AsIHmQFMdti600Ydjnrrsq8kCcXbcF6lwxFsaY4b8V+7qxkn8/xJkuTpwB9ymqPUk3YvwDwwiaJYLf7BuQQeG6XVvux5tXWfMOeJ5oJ9erQFdjj7txVAucRBEbHgytuvLticYNM4nrtvEigTrp5EWMtZBAJ5ADw3fc9TP/xb78g631/XlNaXy+WbT9gXIkx2wYA5148ttEBytgFAHeBxaicOMboeWLtDNdnbt5BxiTutfKfv7sC1zUqDSWypWIvI3hYZRdloGVbfaq8cNAV9ELkxifYbFJmjop6/VYm5A9hdU2/6G9Oettc1+tWMdpHSJUpVKri5yR4evN+A4FF30zaZJf3EwK62Web1zZ4LlO92sFoqQwBZ3CW4LLgLrgumSf5NEHlXg4+qoDhmhA+V/bvoCtAvb4fCVQAuB8p1WuqBKoEqgSqBKoEqgReKAlUAHj+JL920zZ69VV3xLy9mg8QgdoQsjmCuSFP72hg6nqO3cgqGx6B38f4M/wLuX7NmKxnpTxUpeX15HCkav9Q1hHnruSjlR+pmmc5ZrlJ+4aHaAtN0x+OMLi5kF4hd28IvTy5aWtnTtrhlcto5ZteQaNHr2s0f+KRp2l3ADR7hJIe23AErbzwVTQ0PtYoI+T/3XnZjQyKDg3R+MnH0IrXvZSGljSvXUjym01b9j8kAPC2CgDPRn4H4p7DLrmOVm58KMkD7Az/EHqWW6EAFX8OAKjBtNZMtH/F68zBJAWALZKyAs2IpRpQF0rAiHzyt38N4knz2kqL7ff2HLhyn9oQs3C9Hr0PjYzOAMbVEEE4JAYZwzOE8g1heiVyQgIAQ5o2Z/3C2gtyyFqCBkKDhc0ilsiyOZvmQpLi6Hu5pL0OL9sZ0forOgc4cIvREsHaWTK32nRSBybPV93c93CasGQ4zDb+C5Mc8v5K6OzEdmrRE6G8zK/BZmjmNZETt9j+yozmxFECc3Brv1sig+b4gfbnqpvvqVjcgVg4ax2JBOqkqxPigEuAAWBWNfg1Q7/8+59Mwl3MZpMrsX9V8dFOloDdEsMXhYK/5yEd8k0i9/px7yDfqEoC7/LwQkD2+QSBEQBOPdl6A6D9AO1pvxXJ9LJ7MqnR7RlDZkNj28D3rkleZo2n87PXQ1Lqf/O7wZbbEnM8I08XF/PoTYf6Tq6M9BUCOh3zVK6oQXFN8WqIsqPftvdYDiIJEJyHvNHwMXxtQyGDUGqlZ7iyf3vN2vr7bCRQAeDZSK3eUyVQJVAlUCVQJVAlcKAkUAHg+ZX06679CR21dXfMr6ss3pgfcGSEAoCL/xQcZhvAcAznPD42HvP4xn9yPYPA4d5Ra6xF/UoM3pxTMPybmpqydzwXRZBHABoEhOwsiqwrPT8ND9O9QxP0V8PtuVfnV4qDlbY7hAW+++HW8M3xbDg+RkvPOjnm8cXXzOQU7d34IO299V4KnzvtACPDtOpdr6XR9YdlpoqZmJd2+8XXUUDWhpaO09IzT6Zlr3hxfx2J4beniSIoJ+dqCRUaE0jPx6tUR8xhGhJUDxaiemAAGOPfoo2mZHcI3XcEJR2ruTCAE5tGAeHRmtAhHdsSMSaxSQ3Y7vkYvkHLWHHng7Tu0uvjbQp4xTy1kuObQxU7G1HtkJqrNiFLZFEMS3YnA38V9FWQEsxEue2t19/xacjHzXsUP7WVwQxg6T3Mp2bbhfXbUm6053JFBi66Mw3LL1yjuVzDu76a9kp/lkvsTwXaHbeWb2S+cVu4PbOxf3eubdmcLtkRm+CvM4FLtrcIkrfY5VxGTftusl/JHMWoFSmhA4Fod3ryfMwartytnqX5a89Ji5ByYLZRhtPe3REpLjPdjJw2fCCv75rb7p+njWDQlaRev5glUCfdYh79F6jvBxIA7gUqxo0BNmDTE1vy+6IHEt6L9eDijgAwXp+LvpeypMBvSTmYT2Wh7MnGrS3Vo8rnYFMJmJ+wMzvjVkoDT7jcS1EalHg5d8HUuNDl1/lvfnBQDy/peWf38jnW6++2UDB5JUVFpicDWM5XAAE3gOi+AOA44tYkVZLt+UgUSoF7QchRMZSLy85wqWLXnF/pHCkpzbnhA5/dqZD79zfeN9i0rFdXCfQhgQoA9yGkekmVQJVAlUCVQJVAlcALJoEKAM+v6E95ejudf/8mYwDHcKHyzxjAwupFBnCgDMWQz2PK/OX3AArHXL8jnAuY8x56mxGc0DNSBIAFCJ6emkocYyNgwRcmIWFTKTDyheenS0Z2U/i3EF8h7PLOK26h6V172ps3PERjxwiDF4D0qa07ac/NP6UQ1rif19IzTqLl552Z5I0KwPH++x6nXdfcHosYOWwVLT/nDBo77sjWIsM9gXEcQkeH8NWByTwzMUk0NR3LHloySsPLltLw6uU0smZlfB8K4z/AK9axbSeF/MRcxx6amZgiCkB3MGWMj0WwemT1ChpZG+pYQUOjvesYCACenqHJLdtp8slnm4BcwpCMXgnx3+iRa2lk3ZpGW2YbAnp6zz4KLO+ZfRNKeSUa9tCw8XFQSryC1TGU7wwNL19G46duoDBPJh59hu+PoDkDS8GJIoD+IQf12NHraPSow3qnORtgDOdy6Ql//kV5jrmUCIrFPLX8Hl8QJU3ryqxvSRNKZAi7z/k6yRqT96HLHtn4rRiMLoUlEjA1ZxcjCAw5gNkPwcFfW1KT+gTghFzAEc9LiAUiV8wT3IMP0zCv5U4HIjAEOhVoFlpEMXpDj2qLU8nspnEuyJTgB6J97TJSRjsAbAzpAgAs0w7K7yBwoJOChoOG0N4e9htDdTMQHOa5g+opmN4GAhc7LQOGIcYxrzaXxRMHIH4pKn2a0rDfGo46zR/ozl3+RP7o9gcqFjeXxbDeOysJ1Ek3K7HVm+YigTwEdFhZ/+Df/x1tenarFTsoqNmmuPQDANsy3AKM5eAusoCL3nIdoSQaYJxuIx0sVt2vkf0bv7ONy5PWz3ZcuCwB8mRPc6UJQitjBdELr8cSom3MGzakm7dqQ+7JCJMgu6sUu0NUpkyhCS3Owy83FFXRgoo9UMWyQ1MqjWWXAt0L+G0Dju176GOb1BPgtQ0E7hsAdk3RFFNrwxChV2iULcwF9gxs9tj76Dk98rns4+RzRIsugb6oSOuzufv1Z9Hu818628eh3lcl0CqBCgDXyVElUCVQJVAlUCVQJbCQJVAB4Pkfnfc/tJ2O2z0heXSHY87dAAQzkNvMAcxno4ApDdGwAL2aCziCx5Dz11htbc0ObDRhe0Y2sBrBFWzTnL9+dIsl5ZHL/IzNjftvS7bT/cMLK/+vtjGAmjsuu54mn36uMwz0yJoVtOINL6fRow637u1/+Cnac8PdnflsUdTDK5bS6vedT8PLl7qIAjP1hrto372PxXEc23AkrXjjK2h4+ZLmKE3P0MTTWyIgGoDrCALv2VcezeGhCAIHQDSAyWPHHkkhlHXP18xMDIk9Eep4agtNbdkeAebiK8y5ZeM0csTaWH6oJwDCXa9BAGAGxx+jXdfc0bPZesGyV/4MLT3j5Eb47NkCwFNbdtDOq26hqWe3990GfiaHKIT9XvX2c6KDwM4rbu68P4D+gfk9b6ztwVrbuHrdJdfRio0PWshmZqo6UOY3eF7Uolt9wZhUtFNqhDe1D9r7YNBkYtvNbY0teXLN1smrWfQlcAawIpsYgrgFqos4nldq+YuzLkSbksyRfO1M2483dthCo7+B2iodEEXbla130kdfwhvGzeLMcQsu/py2yUx0PYcsNjipx2xvANSync/rSOeN349m4sSGJ6A95wBOnZK4cpQZz+3Abk9s8BiyPAOku23AatWErmqTLR0gRB4UaYiVXGdi2kbIw830aEglqHMPQqirgK+9owLAc1wO6+2zkEAFgGchtHrL3CTQBICJLvrCt+iq69nDMi77A4FU7ZtQFwBcCtOR96ykCM0FAGadovnY5SEh8nbgduzRKHru4gMNFIo8lpwpZ4OOiSo8UJSObnxnBUvUliz/LrjAcTvA0y/KrxGCxmXRpZIlEpNOYl+9Yd2y7Rf8LQP+7ctuSZlqAsDlHL4Y+rlTMWswq8VT1J8++IT5XNJ81Dyums9DRhQVJ4v21FQQeS7xv+LctxA/EmYlV+wg70vuoBHYv1s+9t6B5n69uEqgXwlUALhfSdXrqgSqBKoEqgSqBKoEXggJVAB4/qX+sl0z9J4tzLyN/yScb8wLHADg+D6cMdDYSZuvZ9A33hfPT5oLUT5rk/P8v3IGjrl/BehxABhDYUoBAAZHm4WBQ8GArnjETMz/+6fLt82/oOaxxD0//mkM5RxZtC2voSXjHAZaQjOHa8M9e265N7I4+32tOP9ltOS0E+zywOLdfsl1kc07NDZKS158PC0/74yG8/vM/gnaf/8TtO++x3rmLM7bEoDf8ZM30JLTjqeR1StbfcVDn/Y/9FQEXQPAHJip/b6Gly2hsZOOpqWnnUgjh69qdd4fBACmAHg/vol2fPfGTnAe2xhyJ4+/+Lh5YwBP7dhNu668hR0EBngFxvX4KRtoxRtfHtm/O39wM83sb5lfQ0MR9F9y6obepIcB2jCXS1fc+QCtu+R69ruXUMX4nOdlAxxnKbv8mo6w2VlBWs6AJtqkFLvXgNECoaBRr+cMZkuUJV+FMdF1kG/Gtircx/Y+BRalEjCpGWhoLGJeLJmAA8nVk79BkhkRQhuCduPwne0HHSQasLilcGwufDOxQR4248cWZpnsJe2WyA4AGNMItNizuX84Ak35MMjOzgkKAKNcdATVVhjlJ/ZCDgHNY8g4K/ekDCLrVSgHsO/aJPH5YuZm8y3AdkrLxIbJc0IcL+IeC+Hk1T7KJmubR8ooDj8HG+r1d1YAeC5rYb13dhKoAPDs5FbvmoMEnk8AuI1Fqc3NQd8u4BU9lfL7bfMBIKpUh25K+J5/7geI1q3OFRpVYFKgsgw4tg9WDurynpp5zwFgyMpMWmcRKkVGswsmwXIFPjRwVxVZVZhsk3RtwpTdpB0ZUJ04EULYDlUAE7VEFDvckPn3dgC41xwrzZt+2b+9AeAy+OujJnk5ROZdczgZaTU22FRBQN1DwZhaKM1gNRxDZ2teEC4dWcDYFlTqEATm6eWKncZdQUC7pOSF7/S+PWeeRDvede4cVqh6a5VAuwQqAFxnR5VAlUCVQJVAlUCVwEKWQAWAn5/R+fVdS+nUqZEEwB0WIJhZvRx+VHNuqpG4wfAVEMH8YRH0VcN4LNdBYjeE81lJmWr4Hs9awKgKOWiVMaz5LBUQvm9okj69YufzI6h5KjWGgf7+j9vZtKGeEAb6uPW08s1nR6A2sG8DcBxYwPE0GkJDh/N+j1zAIQfw6ne/lnPnBoDziU204zIGOANQu+yVp9GSFx+X9ExzDe+766EiGzeEXh49+nAaXrmcprfvKoK3IVzzkhcdF1mmJSZwqGPfPY/Svo0PUgA9cztM7P/R62Ko58AInnxic6OvISz0+MnH0NKzTolhoUuvgQBgohiGetcVt9Dkc9ujvIqvGPZ6jEaC/EL47KMPbwLos8wBHID33ddtjCzeXmNrbRsaopHVy2npWafSkpecQJObt9GeG+6iiQAi584CQ0Qja1dRcAxo5Ieep/k922JO+LMvJAxgBTd5jSgAnepEwk8EV4uYYZ8N4bI7IwkXiS5WPOCoScj7HiRatcz5LAMQ2EBA75vn1HWbXtPmqwLohkPMVgrgY/wupgsEeYJNTMFJBX9z8lAJBFY7mdogJSswi64g+EYkvjAjMjtuY1gb9j4kJgEiCjemzF0BWzsAYIDf4bEDMkgH+9dkkBFFmAGchYBWQDoDgVM7bbAPohSyPqq85Gu2RSPJHPNpSzkASFMISa0OVuF9WuaEGkBDecgONps6V3LDxgcrFtfn2lMvmz8J1Ek3f7KsJfUpgRIA/NXvXE1fveTqpIRBGKcl4AyVvQYbFRSkrnqaoJU3MR6+CuEv8vLKgGAz9/D/z96ZgNl1VHf+9OtFLbUsyatsvMl4xQu2MZh9MRgMCVuWYU9ImElmIEAgk0zCzCSELYTMTJgEwpKVgE0yBBPAgFmMbQw2XvAmL/KOLa+yLNvaWt3qbb7/qXOqTtWte+9r6XWrJdX1J3f3e/fWcqrurbrnV/9TTeUIw5Xcsn4AiZauRfC2q+aQCYUfG83EIeSZm+mFz/JT/vR7nZBKqXjcM9O4KF6wnSTIpEcGZB2V48VlolKteZrJ2jCPdd1EQHCwnVDBpj6NegQc5nohZTeRNn/737t4xGYWEdT2mVD0bPNqbl4NbEOQ8ASp2paRAyHMMs1vZvWj6nYT6O7vA7860KzMM+puzUuWw2UVwBEATkKF18FfNcbksiW08U0vJaiAy1EsMBcW2FkAvH79epqarFcyzEWZS5rFAsUCxQLFAsUCxQJ7jwVe/9Pz6OGxzXtPheeppqeMEr1uyxANDg7yv6HBQVb24v1EQbArirjvjeTNRvBSIJAP3epScEqp2F8QAQXJxzn9My4A3sbUAWC3d/BUtFfoZUun6fJl9Que58mkjdlA+br5wisZ1FXAp7kS+/OOPP8UGjhoP9q+9hEa/ektbu/gvj4aOvJgBsiAyY1Hp0PLfuG5vN8rgOK2G+6ksRvv4ksGDljOSlDkY4/xO9bStuvuzO5TDPjLytuTnspho7HfLJTJ2Lc2PfD94tOPo6GjD3XA2hzb73mItl1/B01t3Fq1Aep3+EE0fNqxhDDW2BN47OZ7CNekB0AzAPDwCUdWwjDj3NkCYNgIddm2+q5KGGbUvf+A5bw/M/Y5Rmjtgf2XEdTa6bGjIaDRHxASe/vadayMRt3b2ndw5X606MRVNHDgcuqMLCZAZCiIx29f6xcMcBr9HRo67CBuD4SLBsReSMehn/8GDWza6osU4CY+sqpV9WfFZMvf9YmbKvYHxjWu4MH00WHSqgvB611wiR9Jc6p7GinQDc857xjMKrPtApzg6gv02eUjpayS1KjiwSaiPk1UqLq4xz6rVeHqn9cCCTlXs9cwL9axuYmDU7yUwVPq971N2iRSHTcDbZ9P8kv1c7WOiRBofJw6LtXfDzmQHMKRq3DEqoDVDsGvLi3uF0ppGGijANaFUs6oYayMtkNI/bApAFa/utRG1hV436i/bUw4dQHRKmBxC6rcvuGODYS0vOs1b5ICgBfSQ3UvKksXdGIvskap6rxYIAeAf3z1avr8ed+qTgpnEWekon6tCa0RreTieVL9y89sFbWVyXZShqb06gBwWjrDL0NIErmTEyTZ3J6eBcazMDPsR1pY/36ZzA6z1pNC+pddBa6Jvjie9NhKxEpWvxwr0FcPMx3WDKUI78E2PLFln8lLuYvtkkmj4aU4a+8kHHJgwmYm0NAkCQiuKI3DrFcSqZYvDgMtvUFtJvy30kd9hO34hPBXbC/kKiaLk/Kr1zWki0JgmZjZ+kUr+9zLirsVtS/KT/Fq2H6Sg+P62djJRxX177w8xffeTHoBgEdGygKFvbcHlZoXCxQLFAsUCxQLzK0Fzv7+5+jB0YUd3nduLTB3qb/t3gk6ZGgJYS6Hfwx+Rf3LMBhZp2BFVEOqBlIw635COeT29cXPSC1mquHOEUUvFJeREinsAapRlnweU1MOAE9NiVrJ5XnBqhF6eGkMG+fOajue8ug1a1j92hT2uAMVrcDNsVsl/LMqd08/jqa3jNLYrffSzHjzfseLjjuc9xMGlNz8/atdSOdOh4aOXEkjLz6d+vo7viIIDb3l0utrwz4Dei49+5m81y+/405NM5jFvsJIPz2wV++SM59G/fstC3ls2UZbr7iJJh58LB/Our9Dy175HFYZ8zE9zedu/fGNWdU04PaSZz4tnG8KMVsAzHk9tIFGf3pztNcy6o0Qy0OrDqH+fZdS3+BgYyC0HQbAUnbA/bGb7iHA+Kb2BZRe9LRVbOPomJ6hsTX30uhVt3qfIOwJIM+KZSjCF9hxwHd+StCA4DQAACAASURBVEtvvseXyrrmnJ9GQZnum6skyz2YIg+ShqlN6uiZVTeR//y1kccmbzWrApYzmhhsUMTacqsjrooy/P6+JhKDQnEVQqBusc80cuylj29nM3GAqfrXlUbBYAgVHMFIv3e7U6/y0KBRGvy1qZliQYr9Niz2iX2m7hwDk+sMmpirYj0jHAlgOIbUHo6m/SXqJ5Z4hlxUMc29UQbKys9KJMYY/k67Dehc+GizQKrqH3RAvOotNZ+ou9G0eKoCDtVUX+W0GXuDU9T1C3f2jDaUca1yaa3LvY/omqIAXmBP1r2jONWn5t5R71LLXWiBKgCeoTV3raWPfeq8rktVB0tzgHVGIawNS5yAplTNGw22DXs0NBW4DvZmy+j3pGiAjmlo5oYwxdE0QO9yO+hE2YS9NapTEBnIzBf+oeEHOXuVGWlN6Gi/MlFO9dPPMAOTATOAXz+QR7E4ZMaWznRNEXTOo+UMq/DiMDCOUZvVgAqtdTKabVyXcbVL6FTEvvR3/3i1ClrNtk7VblO1Zgj1ldaPJlbus3QS4/fO8BA4aWhjE9uGarbovkny00mZnSjGfZ9n0m5xXKX/JyAY5zUsptDvNr75ZTRxxEFdP0fKicUCs7VAAcCztVg5v1igWKBYoFigWKBYYD4tUADw3Fn7qMfG6ZyNg7TvfvvSvvvuy/v6RhBYQzCbUJLqHFYwMwUYa8Ds1NQ08WfTU4TfGRZYX8XMDE1N4xpV9Do1r9sX2IFhH+5Zwz4L9EW69lqA4S1DHbrwzMPnzkg9THnykcdp8w+urt+nFXl1+mjoiJWstt1245008cB6LsHg4QfRkjOOp+nxCdp2zRqnJG44sF/uste9gEHipgsuZyWwKmcXn3pMdOXY6rtZ/ZqFjn19NHjI/rTPK85kNakeAMoAwKhTekD5CxUz4Kk6GsZvW8tKZFYzZw7A4mWvfUEEpqEUHr3yZm8Dexkg6OIzjqfhE49im9ljVgAY8HfdE7TtutvdHrzSVzv7LGGF8dDRT2GFbTfHzgJg5IE6A3pPPhrKUskbobKfcgBDeewDrIffM/ra2/kjqJQXn3YM7wedqrG7qc98nLPi8tW04ic3hTB5gdZ5+OueNSiNONsEPMYx+FxpBW25362/UOUR0WdtNaz3f0ng+hiESXJ1sfcsSvRtJj6ntCSRv9FES1Q72CiAAQHnYGoIA+zycJRc4W+IVifij8y+to79hT3YscBHUpIw/fqXdcqaljBmTH18fpWRkFT+nre9i8+M7ZP4mFOXM6tfdX96Gxo6pNLm2Qz+eYWlqc/UKoFNuGUD0q27UvPz4Z9lL2ALf+0+wGpgfOa7vrd6pifxRy4X7VJeoewclCK20n2InaH53iKM0b7zGtIcB/F2aYetHCQFvs9+dmsJAd32NCnf994Cbfdx73MsKe71FnAAODxw8cR87PGN9L4PfWZWtmkKmZwSuph3xvtjWAVwk0LX7vOg59kypBC5Oa341qsCsFmZov5kE7LDRKHi8wM8zEPnaJg0EDn30NDx00+smO2FdKPQLYZaYoGUGXvdFNWE8dABM+ouXCe7pMvmk0xSzP4QfjiWCWGkNk1gdd4imrZuLCwTaimcmT7MvvEUbmbCQfOdYkNKpw0gZdf8w9RPFclBmZyZ6/nJor8umTumfdPDXwkxFE1CZQIVyqsTKp34mHAy0gM1FHgWAqedViybg8EAv5vecvbsbV+uKBaYhQXmEwBPPbqOJm7BCz7RdvmJ3/sPPIj6D1pJw2eV/j6LpiunFgsUCxQLFAsUC+wVFigAeG6b+fW3j9PR+x9EK1eu9KGfeQ9g2bcXewH3dfp4T2B+5xZ44AHw5CRNAsxOTjL4ncRPfDY5RZNTkwyHHXCY5v1V8ZNBrvnnFL4AwU7dC8jrvnfX+3MnzecChx/fb4RueMFxc2ukHqUOCLvpmz/hvX2bDsBQAL7xux5wCttOHy0+5WgaBridIYai43c/lFfSasJ9fU4h2umwspXn3MtGaMnzT+G0/TE9zfsDTzwMZW7VawClMADikueeHBUZquFt199J43fen63K8NOPZkALJTnaf+tlN9I4wjmn+9PK1QhRjL2P7cGK2NV3cyjo3MHlevZJ1DcYICi/Z9z7MG372W0u1HTNseiEI2nkuScxXEZY6skNm7y/p3/5Uho++ShW/gKad3v0AgDDVqjvttV3Z9XVWhaEyR55wak0eNiBvngIzc17Rt/7MH82eMRKWvKM46l//6DE7rYu83XePjfdTVABh4NJoHO6IPS7ed6wP87C34ywRWFZ8JXxU4s9Ne5fy8a/XJDgoGLQ2+QwjN2EPgpfnf8t65NMlMypT5ZrkAgM4noEGFkJxSzld1DQIUarANYFPc6s8V7t/jOGkAqAJbKDxY3GRH6veGNG6x/Nql0DsYzAr1cJ13TGGIwai9t6ZPYKruvbqT8+59O2PnQxqSSHnhIMofb2ZjDjJ/dpga8uDWcVtncEcU3HEyMKjjZVcJ9YVa6qub1Z+7B/sEbkiH+GvuV8wbEPWAGxu288/NXy6j01M1MA8Hw9MEs+kQUKAC4dYt4tEANgGXhmiN72vo93XZZG+FsJbYIHeDKlsH+b39tCPqfhJfKDnAwDLcrhFCK31alr4yQnhnz8WOvPaMvTW02iVng2aMyZRhnJQWCdQFaX/OXgrZtIYWFqCoDDhNJNRO0+wtHk0IBInhJjENcXcDdqy8owDaFlPtP+Y6Bw/NSs5tS84q7LlksgsE5u9OpUEZxru/BANyUy/TDXv+WVIQ4d4xOSKZOfQMtqRvdeEBYRmEmoTtoU5PtJWgS3dQ1ogwLYz1CbcbzWadNbz6bJI1Z2aexyWrHAjllgrgEwoO/YJRcx8AX8BejtCPAF+MWh3+F3BsEveRmNvPGtO1ahclWxQLFAsUCxQLFAscAeZYECgOe2OY97YJRePLmcVh4MANxh0KthoPE3v8cqAGbxWByimcGvwF8HfuN/ALh8DcCfqHsd0MV+vg7ocrhoDhntfvLnnCbgMtIXlXEEjaEynqYHTjqMHnr6qrk1Ug9TH73yFg7h3Lht10A/9Q0N0vS2MX5B7QDcnnG8U9QS8T6v2264i8NBNx39K5ZSZ+lir6AdOGhfVvLafWABchEiGvAwd0BpO3zqsawktUcbnAU8HXnxaYTrce6Wi6/NqoU1TQDjJc+KQxpjX9uxNfcxzM0dCDU98pLTCWGz7dEVAD7ucBpYuR+NYd9f7EGrr+hQYB++kpY8+0SCCng2R08AMKJfb9lGWy76GU0+HqB0Wg4of4eeegiH+VaxCPYQHr3iJt5DGIrfxacdS4tOWhWphGdTn/k69+i/OFduB7PgXzxj6fPGAmArkvEelkgI4WrgVI7G79NWseDSTWBwpRVc+vKxc/fU6X+T8+w1+N1rQlJ/VUg9aAmqeVjAq4KG+DPxp8GH5RXAASw7+GsUnpGIReC5hfFZG4qXVLejS3xqXE0jaPEw1WUsgFp8z5YaJ3nVgVp7WgSzcwsF0nDgDX+n+VXFG4l/z0JnA3W1ryA9hcDOd5kTl2ht7GKESPVUaQELgbU9nc113NYIG6kaWCCyL6ssFPAKYXe92pTnCAy7HZfAv2uLArjtqVK+nwMLFAA8B0YtSTZb4Ibv/YOPAGJnAO/78Gdo/YYn+aMmEJtb4VV9msuK25bBj8/SkBwZUFY3eOXgrVUAdwuSbfHaYGxaxywAbAtXbWhtN/lFQ7M8LXSVk8y5QrH8ByaktIJDP2GLZoexStg8jcJqKRPORL7nKtjla/b3TJhgD4AzIakjEGxXChpj++kiL/KqAut41ddOPFIzANhPY2ogbqV/ygUB/1bvpcoELL0mWrQZQLmfSpsm1M/CZNQlpjb3CwYSZbPenfYuzSqAPWWuhoC2tpk4YiVtfmtRQ5axZ+4tMFcAWMHv1q98maHuyBve0qrw1WvGLv0h4XdcU0Dw3PeBkkOxQLFAsUCxQLHAQrZAAcBz3zqvufoJ2g8hoD3w7XjVb3D6ek9yUC8hnDOHgJawzx7QOjWwh7sSBhqhngGB432Dp9X379+5GAID/LIa2P10IaPNTz5niu54+am05eB9595IPcph4uENtPl7VxFNuX00uzlYyfnME6h/3334dEBbhAlGWo0HHPX9HRf+eaCfho45jEaed0qkaESo4S2XXF8Lk3W/2aFVB0dZzWyf5H2A6xTAHKL45c/ifAGXt1x6HU1BZVtzYE/bRcccGucxOUUT9z9aqwAG0EYYZIS7tkc3ABhgHIrn6dGxSok6SxbRouOPZBUwQHy3R68AMHw62268i8ZuursxXDgAP/ZzHjhgOU2PbadxUQ7jethm8TNP4PDdC/1Y9bffoIGNWICg+lD3rHGR2kTgEC3Wj70vtn7Wx2NVwD6CXxTVr94ykb5GTrNuOv5IRBl6QzlVp+qN3UUxV4zBbSoLUIDM14nfKLrCXGA/t/47D30V6NpQyALtVPmg6l+pirN/tHeuQuMYPMZ2sCWpbors3bUGiloILBnKIgbr9UOe6n2LLRVsGm/9Z32JqdAp19I5/3E3vvl2AMwWjbJU96fb8j4oawMAFj+xvyzxw0bCdWsPfFHpASGoobQnwjxrvnE4aNfbwmFVwEGpzK5jBdXap1wP5z5+7a337ITjeKE/oUr5FqoFSqdbqC2zB5eLAXBy4IP3fehvOBR0t0cTwEwe8VGSDGrlEz/g20d4AhGbBkY/KBh4mBs82wbXurp0A2nr7FWB0HYCVGmBOBXO1xknMxAnE430PAt9cwA4apwqUNUJla6Syo3pEZTN7YXsQyZXAWiY5CrJjEOCR6Yx+4fIlDTOzcNoNxVpO7LtaftbTQhoTTdt0x0BwM6+oazhXkjC9XDdnDV0cp2/r+JQ09prUgVwXAe5B108HZeHfbmQzy0grrMB8inq37aeV77vlQXmAgAD3j75wQ9wEfd59/tp6KRTZl1cpLHp05+k6fWP7nAas860XFAsUCxQLFAsUCxQLLDgLFAA8Nw3yVE3PEKrHp8M0FeVwBYi+Pet8M6JkimUDfv2hv19AXr9HsBMRsSh7Lzg3iHd3+lQf3+H9CfSZQDMwNcpfTkt+Yd9ghUI33XOM2jrIbsPAJ6ZmqKNX/1Rq3rXvyv2d2j45KfS8OnHhf1xZ2Zo9NrbaXzNfQSVbDcHIOniZz2NFh17WHT6xIPrOTxzDoTyiXg1Hhqs7iGL9puYrAWU2LN46UvPYAA8uWEjbb30+lqVMWeDPIYG4qqgm0xO5vcmJqKBg/enpS87Y4cUwCKLy5uujxgqLzphFQ1DQdslBO4ZABYV8ObvXtkYxhr2QhmXPOsE4j2Zr7zF7R3c10fDJ66ixc84ruuyd9OH5uqcQ753FS3jMN+RV9NrJDzIlQLE6psYXzk/jFHbCpDN+X84ucS/p3VUV456j6I03UZvcnMEPxR7gvQZ50MtuxSDP1L+9l44ud6XWfbn9cGkrdUVw9W0hLg8EbLfRSB0C3lSsOuvTnyoCiNze9d6GYt1EXrYbfdo9hZ0v3hRiHuYeC+jAmH+3qlJVQUde/bqIW8cBLPqg+u2v6Y+yDafdTcAuM497YZBUaRre4n/WcNAc39JzKigtfKA9OfFEFhd2sFN6vyUPrql3xM7LWmA/nquDzceRbTUVnJpXlcAcLfdrZzXQwu0E4seZlaSKhaABa4XAOzZmZjl8+d9iy676sZG9W+YYBhwmISfiJ79Zu+A1PqVwdSAMQ4Z7MPehrxSuOtXI8kLWTcrp9y43n7rtQ2k1hbdpOcniN3AX03cD67ygd1nIa1D0qAR0HPTuGi2me4nEq+j0vmPsZP/VScrYai36mvfziYMS9r2OqHlFNJVjWk4E1lFadcm8vWWTMcfZG/0xvZsUP+29ZdocQHnHAP6bNjnVCmd7r9h6ufTj8LzuAmnn1KLLXz/N+FqfFeqQGc3qXKcOZ2Axo4SPq8Gjs+sWEpPvuv15eFaLDAvFug1AN76/84jKHh7FcYZ4aMBgosaeF66Q8mkWKBYoFigWKBYYMFZoADguW+SRQ9vpMN+sEbCP7v9fkMITXkf0/ej6L1a9oVkMOv29/U/2dPtVEfu1Tn+6RfGzhANDA7Q0MAgDQ4O8D+8/TH85X8IWzkl+weHNAGGx5Ysojve+MK5N1CPcxi94mYaW3NvV6lC5bn4GcfT0FGHROdD/Yu9fdv2E9aL+peP0NJXnMn7ANtj4r51tPXy1RymuZcH1KfYtxj7YAFKbv3RDS7Ucg8PKHSRD8Ih26MbBXA3xWAIfNJRNPw0QOAETmcS6CUAZhXwtbfT2C0/ZwV39ugjGjhwXw4DzTa+/CbeYxltzX1GQoZ3U9ddec6KW+8lQGB/zNiN0eRT8dUEF1zmHAN/1RensC0KzZwL05x8FuCXAmUVWagXTaGlhsKVENN+f1f7yHN+Q+diS5yX+ljkZ6T7nw9YrZw5mEBgaVCLIjnvhzQA2O3jjpD+HeGrGrY3mDn24FqAaHqDPrd1TBAVqC+nV7M2OGU9jQwab/eRwl/+I8BiYwv+VewSfo+V1anvLef3Tvt3N9C3Ik6p8d/1pVEVA9N32fp2FReybTNRXSukD/eAuR28GrwiKY+rNWP8pqqFScwaL5docqS7UOHaIzUj3edYc1I/dAHAu/IJuvfm3U6h9l7blJrPkQUUAKfJf/68C+iyq1bzx21As22Qso/m6Hd5KPPQaQak9G8tW5pPtwA4rUObAjhn6jYAnPu+zW4hLEh949YN3LZOYQLi0mlTpub29qiUP5lEVuuiqmSZFzQAej8/UhhaA9zb+pFb9aWrv3RAd/MtsyxACtT8ON0ZAOwnEKYe2QUKrjUiLXLFjsm+Grn2s+aq5KMT0mDkCpyN7ifT1UJZ3Cp278iogcD2+xwAxmdbX/1cGj/lqXP0tCrJFgvEFuglAFb4u+JDH+ewz706sEfwk3/yRwUC98qgJZ1igWKBYoFigWKB3cgCBQDPT2Mt+pef0MD9G6gDXmAAsHsbC0ouFWrpR/xuZRS9/q3SREaysFevU7UTfg4NDdKioUW0aGiIFi0a4vwBkxkAM0TG/sFKd9y7LMI/j48sorvf/JL5MVAPc5l46DHafOGVXaU4dOTBtPjMp1XA7czUNKtqt699xNm/6ej00eAhB9A+55wZQxYi3h8Y4aRrFcBdlTI+afDQA3g/3/79l/MXk49tpK0/alYAzzabphDH3QBgQNKpTaONezGjTJ0lw24v3eMPJ745Go6eAmBWAY/SpguuaGwbQGqA3unx7bT9rge5dPgb9ucw17vBse+ae+kp37/alVThbwQ/Q2Q3r8SNtRi+lgH8yiOD06xuA1ZVVBpI65W84VoFydOqopRnpFOudnxYfN7b1Sg8+fnoXEWO/iUiEKHCJlR0vD9rzk+pn3lflBpF/Ike/goE9s9zefhW0rR9xDxKrN+MFcW6RYAMAkE8ZBb62LQiP5tW3YWZDj6+mFTWgdlQlpBBWFMUiy9CudT3mb8JKnlJX6m9ZZIw1tJhHbu2ql3XjV13Tny8Oiwapp0Vhtiy+TSayqfwV9pP2bo0OZelRaOTrXbW52vsoAD4+qIA3g2etHteEQsA3vPadMHXqA4An3/hZfS1C38sD9sWmGYnJjU1zoFfHVQ0PG0O/Fpglg7imlWqENZB016rv3cDVHNVmC0Aboe/aS45G8cTuTAHMSvcfPgRNxHx/9fk7Ko8n6WdGaVhZ+I8zRSloS+nKwpjQW4IuWL24UhT8+WsmQ3LesJ0JVd+cUHLo7Q+i1AqM8Ooa/u6vun7pU8tXs2WQuE4TI2UPf5hWs62j7xZmMlpCmb13nL9QiessfED2PWz+2jC584WQGwiU+tkXFOD+veJd75uwT/zSgH3HAv0CgBDqYv9fmcb8nnTpk20bNmyVoMiJPSGd76Dlr37/a17CbcmVk4oFigWKBYoFigWKBbYbSxQAPD8NNXATffR8IXXuqW3XtwWVGPunUi3ynFvkOz09oAjvAe518BwTho5i30WnIB7xxscHGQIPISfg0PU6fQJ+BVVsYubKSEsNXz0NG1ZuS/d/5pnz4+BepnL9DQ98S8XEYBh04HwycMnHUWLzzi+Am5x3fjta2nb9XfQ9NbqPrY2XahXh085mkFmekyse4K2XnodTW/Zli9KH1H/PiM0fNqxLgQ1wssChPLvCDErn/m/+6gPEB+KWfEHTD25mfcZnnq8fg/gzvAQLT7zxDgPyYfD2Gpe/e73DkJGLxrM2qUbAIxQ2J19ltC26+5obdn+/ZbxHswIa9109BoAIy+EdR5bcx8re7MH7qGBfrbJzPh26gwvouHTjuF+s7scQ5u20nFf+LbZ89Uum3e1iLSIDb4oD4jlmhQSxkIOBYexpazPVAEXrO8hMBIV8Ot+uv2KHRyeIYXAXvUrYX9NkDqDCyMlRhBrVOUZ7nlp/6lwxVfSPVcZ1EoYf/zur9PzIwBbX3dXflcnjgqhWwPIQggN7+/sUr8Ihb9Rf1usgTFtG/yPYf/joHiNPpMOYWG/9hKv3DahlrlxcgIar3AVG6R/Z24gO275QdCfFwtsuJhCehX4evArfThKL1KtuEp6q/pFDJJZ4q51IuTQl3xS3icaDN/k6TU1SGqfIu5ohKEbbr27sLjd5YG7B5WzdLo9qDF3l6rUAWCof6EC5kdxS4jkMHi1DJzGKBUQa8LU5sCtG4Dq09ekFf52a/+6vNLr6/JuAsp1ZUir0Xrj22r7QTAQQo8X0++SAjRNbJJxPwzXFszWGtXubVFtI79Kzle0rsb5SWzIVr/3PU4XHcrkK0m3obtUJ1w6GTFptCiVu+kjITX3W92tlLvH6ud5xt6qIG6CwAJ+pQSZcljwG0NgV8cY/kZqfaPcHzvlKNryC8/p9tYr5xUL7LQFegGAh7duYTi74sN/Pqv9fkdHR+l//a//Rf/lv/wXWrmyXTGsSuDZ5rPTRioJFAsUCxQLFAsUCxQL7DILFAA8f6Yf+dx3qLNx1Gfo2IZz/Dvw4L6K3hgtAFbo6/cK1KTE222ilyn8xRmDAwj9PEgD/HOAYYMHPhXw66AwjseecQxtOKMKNefPYjueE8Iuj9+2tjGB/n33caF8Vx2cPQ+q3S0/+BlNPvZkYzqdJYto6VnP4D1z0wPwmPeafXJLbRpQwUI9DBC6IwfA6OaLr6XJhzfUX97p0LJXP48GDlyxI1lE12y/5yEOn9wUcnrR8UfQkjOfRlt/vJoAjNuOwSNW0pIzjm+0AQPgn93GYL7u6N9/GatzBw89sC1L/n560yht/PplvN9yN8fgUw7gvZ4HDnDq693lOPmv/02Kqp45hcBV9a7hndnqRbDN7HvqVbiVSLqx08s90lS5K/uWe8CrymIBv6oAVvBLAQAH+OyKqc/NyEflsw4xrl3ebsELX2cuUBVuUPUGD5Wm75W6/rltVLfmOR4/ycP+sFp/7xdmfopxACpgt7cws0a/j3uNAjiKj6dNpWNBwJtpe1qIG5TayV7AkUVd2rFSVuF193dATnWbXh38ePXp2t6ULlzgcvr/Sb8QuW4ctdDYy4DkOFfrnZQeZgF7Gm7cXGzDVts0cz77nGjHXoPvCwDuvp+VM3tngVYO1LusSkrFAs4COwqAU0WtH+JbIG00oJhz0fm9EtiMHm0P7NwDvxtQnD70m/62A3LdANMGyf0QmLWPGfz0KRAbSi7XVcuamv3bAuG23t0MYOOBPZm0VkZ82QuCszTLGdMXbAMq46DIYXIQkk6Id2QTxdj167tkKpI1QkDHDRGTbGjnBlM2hXjRFeampfyeJzK9qabcBPBl0VpYPSgTar8U062o9PkZMKu9y91jcbb8t3/LCBN12+ddlByZeIsCOFq92ddHU8tHaOObXso/y1EsMF8W6AUA3v6Jj3DIZ6hzZ3s8+eST9Ed/9Ef0kY98hA48sN0RgjDTAMH7fvjPZ5tVOb9YoFigWKBYoFigWGA3tEABwPPXaIM33UvD377Kww/v9O+DosztDVw5BALou4+CYt1H2J0fA2D7Lofz+/v7aQD/Bgb4d0CGcOhqagmtyvlN83vb/a9+Dm17yn7zZ6Ae5jTx4GMMXpsOhH9e8tyTqDNSH8p39OpbGSQ3AULsI7zsdS90StH0mJmhzd+7mhCW2sShjc7CHrscVvh5J+fTsGerBNO9AEvzz9DWy26k8XsealSyQmELUJ0tZzaP/OpwVkbfcGe9qlnCJCOv6c2jtPmH19LUho3NrdtHNHziUTT89KM5LHTuwD7K2Jd5+8/rgTJCTy8580QCUO72QIju8TvvT8POVS6H3RY9bRUtedYJ9avmu810ns877gvfoUWbsUe0+mSck8WJ/0Mo36yLLyprLNnIw0R5JlVAsCYk+QqIDepeRFvXHXr7aEbhryqAEbZeyoqfPjX+1Xnw7G0RCR2saMQoagM01utjJW7kAxbbpX4mfSY7f1S4Ly0+VKUve7M82A3PXFyH5zKrgPEzc16uy1jfIVvdLhjifDS6f+wz9ef5/W+9gUTo6i2jD5nE3iYEuI3yWNOvnTsvlCH0hPgCzjUZBzOjlS9TXH+NRChX4EuJghHaxTstOQ3vsTX9w4qXIr+w3QM4UmTnZUzpLtqRn1Sgv3OVhhjXFV+qRAa5cU1RAM/zI7Nkly5GLBYpFpgPC9QB4PWPb6T3/emnuQh5daJ78PtBIdkztq3sUThnGYjsBKAu3ya4a9Nsy99+n9YvV9862KfpdAOA28B0Cg0DmAulreRj9jBwZ+XD/KZDf5Oo264u1IlON7atqqHDxNGXu1LeuGQVGyXnV9rBVbnrw7NOSqcMSTmSyVGu7XKr7OxnlfasVdNn7FRTo7QdnF3jVZG2T3r4m+w1HLe/WaWZWaDg70tdRe9/hjA+2w8/iJ5801ldt0M5sVigFxbYWQD8yGWX0sQ/fI72/+w/7nBxPiLVsQAAIABJREFUxsbG6J3vfCf9xV/8RVcQGGrjkTe8pRIK+v/8n/9Dv/3bv0377LMPbd26lX73d3+X/uf//J+0dOlS/n1y0q2cP+CAA+jd7343ffWrX6X//t//OzsaH374YfqDP/gD+vu//3saHnZOHaR39dVuP6rnPve59L73vS+q4/e//3268sor6U/+5E8IoayR5vj4eHQOFM4bNmygP//zAKxXrVpFH/vYx9jJ+fnPf54uvvhivuYv//Iv6dBDD83ace3atXTZZZfR2972Nrr77rvpf//v/02f/vSnueyw38c//nH60Ic+xNeiHOvXr+ffkQfShcL65z//OcN2HL/1W79FZ599Nv+Oc3GNHi984Qv93x/+8Ifp2c9+Np1zzjn++/e///309re/nU477TT+DHV+z3veQzgXtv393/99tqc9XvWqV9Fv/MZv8Dmw8+LFzpGJelxzzTW0//770//9v/+XhoaG+HPY9tZbb/U2f/TRR+m8884j5J0e//7v/0733XcftzGe59gTEPn8x//4H+mII47g088//3w65JBD6HnPex790z/9E333u9/lz7Ho4FOf+lRljnbzzTfTl7/8ZU4HNsSBvzdv3kz/+T//Z3rggQfos5/9LC9c4NBqRKxm/9nPfkYjIyP013/911xHtMntt9/O369YsYLrqHXfsmULlxk/zzrrLE4X5Ucboa3s8aY3vYme9axn0X/9r//Vf3zQQQdxH1WboU+dfvrp9Au/8AvRtSjL5Zdfzp/94z/+I5fP3iv4HDbEffLyl7+c63n00Udzu19yySV04403etuiXOeeey798R//sc/jk5/8JN8HOHAPH3nkkVH+69at4z6xfft2eslLXsKK/4mJCe6XqA8UX/a49tprOR0c/+N//A96+tOfTqtXr+Z7xh4IHf93f/d30WewP9oBB2yL9kb+6DfoF9rmuHfQht/73ve4n9gDbYa+pwf66zOf+Uz+86c//Sm3IY4//dM/JfTLz3zmM9H1Bx98MJ/zV3/1V4R+f/zxx/P3yO+//bf/xuVAW7/0pS/lzx988EHuS0gPfQ3f4zyUA21SjmKBYgGiAoDntxfs8/EvewDgnP5w+Lt/0Xu0WdQc+SUUFOhPvDOqms3RBalQeOdG2pjT9MtPDyyMWs1DiWkHWXDNfW95KU3ss3vsc1ppxZYw0By2+UQJ/9zQBSYfeZz38K1Vu/Z3aNHRh9LIC0+tTWX8jvtp289uIwDMuqMP+zSfcASHku4bHOAFAX7nS/ixsA/x1BRNPLSBpreN0dDhKznEsh6AosijSZWLsNKLjj2cFj/jOEJ++TymafLRJzgdqF2hko6O6Rnadt3tNHbbfTQzPlFbn4EDVtCy1zyfqzC57gnagjDYbaG0Bwdo8enH8X7AKF96oExbLgZMrg91jXZd8qwTadFx2FO4OyfM5IaNtPmCywn7Pjcd3Yaqnt8nSne5PfVrl9JSLEIwEDMHIpGahcC51BXm6Xc5P1zqr7PpBGgcQDBDYKh8FXxylIIOQ+AZ7AEsCmDsWe5DQPO5Eeb1gh3f9PK9INUQMliemQocgz9J9uLVcMx4zgqE4+e1FTG4EA4SpdqF8Ndnq68vzhHg7LZyd4pnrsO0U/binwJgNxa4ez+A+fxeu/Zxb8Ey9iyP21bAuowNEfA3n8VtL/sUZLtX8FNKHD4+q83fnPXXJj76tjTS4ljJjfFY+mFQ01Non/ZZn15NOSIBiyw0cNcERXcoU6yidn3LLlSQ7RWkj6cLCXy7mLLoOasLAO7uQVfO6qkFuhtBe5plSWxvt0AdAIZd3vre2GGVA6V2tVHbZCaemMhwggHZDGj8EDYnNg1SdUC1DdbZcjTB7doBLAlHPZuBtBUCR7EzXAmyDwY34tWzz5qlXNEg22WIYzuZiACnLv6KGj7uBTYLO0GwU1/z/i0md6u8bO18Ork9U8witLb72YZoaeqvdrLlz8stctBJHc9TzKo7nbxqgaw6t66Qps1ybR7gdbyC0O6xHLKzk/Ww93LWpmaDl3hZR1CYawg1txpe1Po6KSeiJ950Fk207CvU1jbl+2KB2VpgZwHw/e//HRo5+5yd3pcXABUwEGCkDoJq3XS/4RQ6f+ITn2CQDDAEsPSf/tN/oqc97WkMOD/3uc8xTFJYNz09TX/4h3/I4BKQ8Ctf+Qodd9xxHmoiL4Ct3/zN32Rwd88999A///M/M1BWYPW3f/u3nN5b3vIWWrLEObgAYwEN/+zP/sw3BYDWT37yEwZS9vjhD3/IZQXYAwREOY86Kr9fFwAnYBwg6p133sngC6APQC3N8wMf+AB98IMf9CAbeQKyogy/8zu/w8Dwqquu4s8AfgGxADIBreB8veiii+ixxx4jQMePfvSjXF/YCscjjzzCoAqg/RnPeAZ/Brh41113McR99atf7asIuA14B3iuB+yHdgDoQhnf/OY30ymnnEIIBw4giPoddthhdOGFF9KPfvQjhoUA5oB4X/ziFxke2wNQETATQFHBMkA/7P/EE08Q+gTqi/Z9ylOeQi94wQvYdsjzOc95Dtcd9UH9UX49ABwBTgE6ATSRJiAi6gN4fv/99/P3SB9lAOwDFAf8g6odbQK4jHKgXFhUgLzQD7FgAPVB//m93/s9BrKAxKgfvlu0aBEXA2D69a9/PR1++OH8t81T+7GWF/YDIAc8hM1wwCZoU9gYNkUfA8AGCLf3Cs79t3/7N1448cpXvpK+9KUv0THHHMPthj6Hf3pf4j4AQIe9kD7ukbe+9a18z8JGgJywl85VYBuUAbZDm2PxgkJ5lAH9SgE2ynHBBRfQ448/zrbE8S//8i983X/4D/+B/0b5AW/Rx9MD0B59EWWFHQCrcT/hvkKb2/tf7fmd73yHz7cH+iieI+lzCPc/YC76DdLHogz0TdR148aNvHhEAT3meXieveY1r6ETTjiBrrjiCl5MgucN7jEsQLj33nu5rWAz9CXcy7inkTYWm2BRRwHAlWYuH+ylFigAeH4bfvG3rqSB1Xc7aIvtVvsC/I3f2eOXSnV0M2SAQkzfd1D88BLmYQI+1vQYABvQrIBB0+AkRPkbgESHfv6u18yvcXqcGys777g/m2rXMG96hjZfdA1NPLgeFKWSFgPH555Mi445rLb0M9snGVxOPPxYNg1/YadDA/sto6FjDmXwin17oTye2jRK2Od38qENNPWEg58AzlANq1oO5229/CaauPcRmpFFWdkCQRG+fIQBKWzQWbyIZianOBQy8phY9zhNPbaR+8OSM06g4ZOPcnuwAo5OTNLk45sYNE+ubw6LDVXz0pedQQMH7cv7GQNQj155M8EWTQfKg7Dcg4cdSAitzXvvbp9g2MxpXLOmtZdA6QyQzjbEXsmymLDpws3fvcq1cd3R6aOho55CI1BpZ+B0a6F28QmHX3QN7Xv72opWM+dHswKatmLn4W+71zXNF1fg9rIK4GmGwE4J7AHxjEBTX7DgU+oYAOtBrXojGQQrSI2BagqBGcLaPXmt8jcxCPsEU/GBOUef26q01n2MU/iuAJh9zS0KYGvdanhnNqI8z0OY5sje7oEvw0Y1BLgrvixAsVsom4zZF+lNb/x6DSqebvrKbPzWfugzu/kGv62D1Bbs65jY5ouPfcJqjdih6zW/iTjF4F6xokHUqQI6UifrQgHTNuJvhkkLAG57EpXv58ICBQDPhVVLmo0WaALAb3nPR92DNRNa1j7g/SRmlraOYKKCzoxCtJuBqgmstkHXtNhpfk2DWDdA1c0BktVJDbaK0vQThPwF6UMjNx3MPVjqwHdTXfN2bJ6ApgC4Wt5kGE+S89cr8E6zs5OmjIkCvA1f4rNoYmdnNzKVyfXpbvpY5Zyu+rMtTdswEO9v4iaGCnjz17pP04UVOvHU99qAvCVJs89LDH2jVe3UR9PLR+ix3/7FWd795fRigZ23wM4A4Ml1j9CDv/9eOvDzX9j5gmAft8ceY1Dz67/+660Q+NFf+cXKnsMASoBzUOS96EUv4n84cgAYn99xxx304x//mCENAF6qMLQAGOcDfAH4QK0JyAc4ddJJJzEAVDXtbADwv/7rv7Ia9LWvfW3riuQUAAOUARwBUCINC51zABjnAdQBRukB9fN73/tehtgWAEPxifQBwqBCBKD81V/9VQZ7X/jCFxh2wbYAwADpSBug/Nvf/nYEuZsAMBTCf/M3f8MgUhW2t912G33rW99iiAZABoC7Zs0aBrToGzkADHAKYA3ACdgPiA8QCfgG1SbgIspaB4BhC+QFxfiv/MqveNsAAAPYAdC/4Q1v4D4EBTYgKuCkhbEA+SgrzrMHQJ4FwFBKo51gL5QPsFxV1DgXn0ONCvUtjtkAYEBa7dMox7777ssAHdBZ4aktW7cAGLYFvMZ9gnZBn1MAjDzRFwCp6w7YFVA7VbPinkkBMD7DogD0X9gdB+wNNTA+BzhtAsCAv5deeimr+u38DIsWdhYAo/2h0kVdckcTAEZ7ov6wH9oFx7Zt2/ieQ39A+WBLtBUWVmAxSQHAPRlSSiJ7kAUKAJ7/xlz2Z+exCiwoxuKtclyJMi+VJjqmewfV96fqCuRUXeSVxqIcTqNypUAC2+Y89PZXzL9xepjjxNp1DG+rpuyjIew5+/xTGIC2HYDIAI/YgzY9EK4YStfO0malNEIgYz9cANS6UNBt5bDfLz7jeFr89GMilevUE5tp9MpbGOJSi5q1m7yGTzqKFj/rBALMBRwdv/VemnjkcQay3Rysaj7mUAbkUD+Prb6bxtbc2142gdQjLz6dgfjodbcz2J7aWL+PcqVdFi+i/gOW05JnntDV3soTDzxKm39wTS2g7yxdQotPO4awt/HueBx8zRpaeXUVnkdPGQ2/7GhlrRI49Sd140fM+S8tEFTlr4fACn8FAKt6FgDVhn+WwM0MYTUsPn46ABzvd8xPVa2bKHFT75SHv7wwRxS9Es0uPG1jha0TCFXVvxH81XDbAqFTAK7+K+aqXPaqijeoTkMPtKKQUD/dFUBDIrvxJILFug+z8QMH1bZKLmLrpCNSnfq3zjfeawBc9YfaOsZQOhVx2Xs47c8WAPu6WPjt/eax4pdHZGsyfw/F3l29PBrD9bqcmIj66KY1d7U5YXfHx1Ip8wK3QOl0C7yB9sTiNQHg3/3gpwihoPWog511AHg2g5OsgfL7CKS2zuXdDdjNDYRt7VgHgGP1a3y7zhZSpxO59PpoYOQCm1HLVCCMj2bUNFDURMVwqdTA/CabVMtad3bLi3SSf9jNV66LfwjbDOpVLj+fI0FmbBPYRWMVupsBvm53KHck+ZqP2HVgJ+jpogV7bk4B7FuuGwWwv9Fq7KsTlmiyoxPI5l5t+0HoW2JLsZ1bwefS0Ukcr7jE3zpBZwWwTtZdt9z8qjNp20mr2m6r8n2xQM8tsDMA+Mlzv0Cbr72G9v+YC7naiwOgD4pOQD9VQubS3fTpT/LHdt9hAFyoLhGmFSFUAQRxAN4gBDNAFe49KCo1TC2ugfIRMBPqUHukABigD+ASYZgBDVG+k08+mVWyUK9qOOacAvhrX/sah4PFARUhygloCAgK8AMVMZTASCN3pAAYoWsR3hZqYABslEFVxwBNgItQ7qJuUK0CqsEm++0X9slD/V784hczPMX3AJtwKgD+QokL+wECIy0ofH/5l3+ZoR1UlUgTNgOQA8wEGENdcO5Tn/pUrkITAAbshQpZ1ao4H8pPqDShhgR4RPkB2tFWUI3mADAgPNS8UN4C8kFRCiiNMkF5i/Tw2Q9+8IOsAhj5wrZQHNuyAACjXaBYfcc73sGwHwpNlAt/WwCMBQdnnHFGpHRGuhqKGtehLlCCA6bDthqeHGpcPQBWAehVMZ0DwGhj9BX0Y9gE/zCmwv5Qc2NRA1S6aEsoZQHBoVhND/T7M88804ejRghn9OVUAYz6ItQ0YDjsjH6rABjKXtwzGh657v4HfMfiANx/z3/+8zm9HAAGRMV9pKHMNT3cT1ioACV+EwDG4gtAWoB6KN1RbyhoAVgRFlrvf7Ub2rBOAQzb4F7B/YBQ2Ndddx33Vxsq3da3CQDjeYM6aVhrvQ5/oy+h3FDno59DxYzPCgDuxWhS0tiTLFAA8Py35pJv/ZQGV9/jMvZCqrAPYPxmGEI52/fkitPaVCOFv/g7gI3wrsTZ6zsqQqx65dg0L6B95B1ubrW7HlCNbjz/0kro5b5FQzR80ioON9zNMT06xvv4svo2WhfdRwMH70fLfiFEY2lKD+GkATMBg9uUsHXpIDw0YPPwyU+lRcceVtkvE8pc7M+LsMsz27e3x/PNZIS9bpEHYOfw01axgnfbjXfR2I13Ne6FnCtz/7IRWvZLL+J9hz2gfnhDKwTvG+ynfV75HOrffzlt/LdLaHrrtm6aKj6nr49VyNjrufWYnqGN3/xJfq/ivj4aPPQAGnneKVHY7dY0F9AJ+92+lo744bVh318pm1tHEpxW6UKQpio0gWB7XerfS/2f+JsBL8NdVQE79e80+w37/Pd8rim7ha8umoKDv/hd93+18Qqxv7nWMbcQg5+Vcn30HDV+wimEydd/2C9dAbFcy48Iv5exgFz7WRp2WaJBqMjBVU/CRJv9gk1QPPEUGgGFf5Aby2dgovUvBh+5guJwQRRtMPJF4g/j5GwQYqV9p5cA2Ef+NnWM1dAOzlq/YM4fnvPXZwGwa5LgodXfXWP7gdzfTz4Ko9nKjg2SIDXj54y/Ux+qq2ABwAvoYboXFaUA4L2osRdKVesB8Ax95K++RGvuWhsV1T6w9YscAG4CorlVbA4+uVsgdyOkA0XdSrhu4G3dYKmfd5NGE7BtSj83Icvlq4OpmzPqrhpJyjxhkc9sKGKZ1ERny3m59pstvNZJkytbe0+27RomwW5/Djek29Vz+CCM1DpRsyu42Bp2bpSqgO0kKmHSIU+phZ9UmFrJREcnZr7NuLBJguGt3od5SS1SsW/LPsh1FrWTXS1H7t6LJlrxugCfdGWBQbS/iobacag9Cv9sVmqiGVj9+1vxno3tPaKcUSzQGwvsDAB+5A/fTzPPfh4tf2Xv1OsArIA1AEFNB8JAb7vkItr3w2FvXagEce8CgAJUAiJDAVqnAEb6ULsi5C2AYXqkABgQEQAKIBQqQ/wEeESoVkAqhBCejQLY5gfQirJCBZobT3IAGJAL1wH2AY4CAuPIKYABQhFu2IY5BmgHlMa+vaoABjSEEhZQGAfSf9e73kVf//rXec9SKDqxPyqUzwDA2HP1pptu4tC12LcX6luogXE0AWCE54VaE2nrAfiPOqAtYGtAUwBDlBt7yGKfWvzUA22NNkd+OBd750LJvXz5ck4DfwNswnZwKgO2piGgkRbKAoUrlOd6KABGewMYAuBrGVIAjH11ActRVntYBTDSQ9hnwHrd4xX9FGGp9UAIYdhUQ2t3qwAGTAXsRvkArZEOQCjKBaCMhQLpMRsFMIAt0gGwRJ8HDEd/QQhrKJgBS6FghaIddgYYzi3ewAIKhFFG2wDmpgpghLHGd/YeQBsDViOENOB5EwC2dcS9CxCOMgPO7qwCGH0cdQSIzh1NABhRA2Av9G29t1EvDXmP8PcAwFBq47mH/oVnVwkB3ZsxrqSyZ1igAOD5b8eBteto6XkXuYxtFK4wCIdCeXWZe+f271vR1j7p1kSyj6VZGKvquD7sNSypp0AZcEQh8MQRB9Ljbzhr/o3TwxwRtnj08tU0fucDUaoc/vnZJ/Iet90eo1fdSuPY93bS7XnPR3+HFp92LP/r9gDIHLv55wQYDLDM4Y1tmpmEoMDtWzTIIZH7D9yXVbUD+y/n/HMH0h2/bS1NPLSeprds4/DJbXkgrQ72BV6yiNMeOvpQGli5L6t/cYxevYbGbr571kAZIJkV0kuGiaanafv962n0qltoevNoo8nQRktfcjoD1ye++N1WYFyXGEJl50B57nwovbf+ZHUlr9kuGOi2L8znedj/99hv/CTsDasbmplnBD+OZA9wD0kzhewW/OqlWf9sEn2Qwa+oVF0Y6D63HzBCQ8t+uPq3y98tZPHPNajGJZy+7qOrqlxXDjz1BMbyQhcHgu2Bv116LgS0pu0W6QSnIt41Jqen+J0DMBjf+HJIgn6fXw8KnZcvBxzDZ9b7aBTAvFdwCOfsQbD3dYqP2oQmbPBacwmdO9MKSYx61pgl3p7O0NbEydqND7dXANhs+2x8za6vBNezbNlnwixrWHBt81xbsFWSe4LH3QTaB2GNa5fYd4lx2pWGr/Nq8xA22+9JHfVAXezF5MG1E+c7QzfdWhTA8/m8LHmFp2axRbHAvFqgSQH8uS99g3509U0xkDXwyr8kZYIo6cM9XxkbPmLGqTrNwJ9lipkY/vzQdk9uuYPC1EEHktxAGJepKbSETmRcTmk4iaZJVzTZMWVMYaIvf2bvYx7oTL2jukrlFZ5WgWCYWbA9+c+wwjms2JPJid1mImm07MotviyBoXJdWF0XT42cmlRbt6L/9bnOzJg9a/0btMBIDf8iZ0u1FCP7mYnluoqZ7WTOf2bT8SBaV4Rp/wqQOkx71GBmemFXrSWTDbHyTt3b2b5jJ2KmT/gQM3pr+JxtHwiAl/uD6Ws+zI9MfKMVmgKLcc34Sato06uetVP1KhcXC+yoBXYGAN/7qrNo+AMfpGXPPHNHs4+uAwAEFAFMtfuC5hKfenQdbXjnO+ig87/tv4bKFypOwCXAr5UrV9Iv/uIvNgJgwGGALADS9EgBMMDWK17xCg7RC8CGcL04AJGhXkUo5x0FwIB4AD6At7m61wHghx56iM4991x+9kDhiyMHgAHboESFmlEPgDZAUkBdBcBQRSI9gF8c+Anohf2CoayEkhH7xQIAA/6pihFhqAHBAC2RF44mAAzohbxxjtYXeSB/QEYocgF1EVobyllAZ9jY7qOMPVShhIYiFsdXv/pVDgGNOioAxueAaYC4+C4HgKFohaoZ9tFDATDAJ2yDMkGZizxSAAywibIg/Lg9LAAGEEU6UJBCWYo+B2j8whe+kC8BOMf+sLAvgCuObgEw7INQyQqOsc8wQgmjX0Ihrv3Ulm22ABiKb6jeoQQHyEZdoFZF3rpfL9LHfWT3MU7vKSwSgCoXquHcHsDa39QGeCagj+j92S0ARr64n7D/MUJY7ywAxnMCfUr7dlqvtj2AodyGnXRfYZyPz/DMevDBBxkAY89thNjGcwb7KwN8lz2AezK0lET2AAsUALxrGnGf8y6i/vvWqazIxn6KlEZh0XV4R3JwBuXWvSzN+xMB/pqISH0dASXBsZ2Gf+aUVGkmKuCxU46iTa/qzRx011jY+WC2r11H26693fks8AI50E8DB62gxacey1C122Py0ScYgmKvXUSeIoGygL8DB67oNhl/3tSmrYSww1OPb3aQdmKSAemM7DPMeQDWQ/E7MsxK2MFD9uf9e7vZ0xYZTW8ZpYkH1nPYaezx6/KYYcgH22AxAMAvK36Rx37LWNHcv+8y6rNweWaGgfL2ex8WLhH8DLrdk6uYDwcmPo8Z6hseoiXPOcmH2kYY7fG7HqDxux507YH8pa4+rT6iwYP3p6FjD+P6b0FoZhw+FJhd5e/8YZp9WgaEscaewN2oAgDKN0EFvGlr1J4DCCX9vFN2qJ1n3THm6IKhzaN00nnf5/tcwyk7k8YRAaLngHFORQGhvbktKTTqSB8Pzypn4qh5IWn3LFP1L373IJjhr3OlKtyzkM8DYDzzNMoB79/r9lXX+lmThvplADBAbgqWbb+ThCYZ/AoAnpqKfFQoB+chz2ZVNotTuFaQob4/vc7Daq8Alme0vc3UzjaKhKu1dHfj64yArSwkkvr4sUTSduNBsJoD1zLe+I9dpsEv3vZ34hdP/eSabosQxRdLMo7Kafql/1z8u7Gft/km88Ie9SnKAgS9KgL2xk4xBK/Zbzo4omsKEW8H4fjxDN1cQkDP0ZOxJNtkgS60dMWAxQK9tUATAP7qdy6jr114mcswXYVkPstjwKScZgDz50erwgy8zVVRB6tUcmr2z1B1qb2R6gFwKLWHZdGAbgZlQxNdqAs38IdxNF0V5r6J7GL3+cj87lOzKugo1K5bQRalqxlUVjaHKWQlBLTUMQqH5Ssiv1h6Wjt0OgBceWjVTCqi9wkM8rCOv1grElZj+YmVnKOTCgcp7cBtQLJRRMtiMN8Kto1tu1g4nLaZmiGYOVzp4LzrB+G1SFKrZlB703qAX71dTP+JFdJu0hv3MbSEK28Ig6N9X6emtg1C55UaWAWwTOTwruheWpJzpPPg801vPosm8NJXjmKBXWCBHQXA2P/3gd94M4188SuszNvZQ/fYBATTfTLb0sQ+wPt/9h+p/6CVfKqFWlATAgBBZQmYAigGiKQv25p2twAY6lPAGahuAQEBFDW0LsAkYCrUe3hm5EJAA/BYeInyQen8a7/2axwy+YYbbmDACtiKcLmAoi9/+cu9CeoAMJ4vUFUCnkK9iyMHgAHt8D3UtADkALcIWwzACtWoAmDYB6GcoWY9/fTTPQBGvZAPlKYAxADAgHSoM8AYrsM5sDmAI+B7EwAGEP3GN75BsAP2JkboYrQRrsd3FgCjTlD64nMor/UAoIcq+dRTT+WPAGHPP/98trMFwFD4on2wOCAFwLAb1L1IH6BQDwXAL3vZyzjkMdTBKGsOAAPewrYIkYw2g1oU4PV1r3tdtAcw9qhFGGG0AfaARZ7vfOc7OfQv8kC//6Vf+iW/QrsbAIyFA1DHQl2q9w2U1VDSQ1EKmIhynXPOOayIRX3f+MY3RvcK6gyoj3DhdSGgAYABtJEP6ov+gtByaDOAdfQjlAXtA3CpCmCEWAbgBDTHfYj2RXhjPDNyABhQGQpjpIHzAe8BcRGeGkcTAIbyGSpvLPpAeHW0CcJ/4/7cWQCMvBEaHf0UzxS0H9oMfR11bQPAuH9xv6NfYs+Mu34gAAAgAElEQVRr3H/YSxyLCvBcUQCMewiLV9CGWGRSAHDbKFC+31ssUADwrmnpodX30JILrvCZ5/wP+CzyH8jLUuqAtu/+GhnJOaOrKjmr+k19Eh6OzMzQ6AtOpq3Pd+PD7nxA+Qr4SeBBDFT7qW9wkKHnrI6ZGZraKGAQgH1H08lkijKyShdgdmrKOWkARgGZhwZcWbsJa9ZQoZkpyQN7A+MfnA+cB2wyyPVpygPXMzn0L+wiBEicLQ5gK7FzvTotP0A09gRmKD/g6slQW8UF6stiJ8YMzUxMuRvB+Dcc0I8rrGo7IwN0bV6jlK6Ya2aGtq2+m7b97Db/FcoONfTIc0+uVVzPqh/twpNP++zXYyWplsX4x7y/Bt+ZKAP6uV4S+1etYMU/teTUIK7gD8yFqUvKKX8d8FLwq3sDS6+K/JceXifPObw3qXAgjd1on3FaGOta1DQVBKfNheunOFKC++cUwOqPCp43Wxcr1Anppb5eZxz1/TkQrG0QfG3BdxwLlPziibhhEmWqUclyks5LGBYT2dqGm6uiAlbJTCsdsiGqmzq+LXQ0KtVelFTTKGaNFeWkrI9RHL31j9Xq86XaF5IO7Z52cprrscHH6+6LAJdzVbN1j1XHt9x2T6u1d+GjpWS9h1qgdLo9tGEXcrWaAPBlV62mz513wayKz4/euid9jWLUPcrjB3KaafStCc+UPU9DJmfCjrjz4+lQcloF8ObDV1ShbxTmKSmYTSOd4GUNbIB37YPBVAOmlWEwqqFlrAEya46x1e2EKS1j7mW2z7Rn2uZxXjIgx4sUXXZ6olcH68u0fG0BMFZY8wpEN+nklpQVgBr6Q1ds62ouPSdu9WiNpVnUmky1+U+ZuPkEwouZV2hrCOp0wi3LKf3HyUzKwV+zktfeA0KVAyDWCbvpwSZUtSatqxpt/eOQKbb3y0ujgF6dNCn05VA7NapxnDN15EG0+S0vndXzoZxcLNBLCywEAAw4CdgFMGb3qG2rZwqAr7jiCoaaCp+uv/56hlYnnngi7/WJl2Ac+B6QCCAGUA/7e6b7/+I8pAc4g+PYY49lIIr0kBbOV+CGzwAzAcGWLFnC4YQBd/QAjMNnekAti9DLAFyASjgAZXE9ngs4F3uuwh4KrAGYADgBOwG0sDct9gzGASgGeIw64bj44ovpRS96EdfPHlD6Ai7jgAJT9+rF58gT6mbkB1UxbIewzj/60Y84Hwv5AUcBf6E63bBhQ6QqXrNmDYNAlBN2xXkaThr5AmwBLkPdiwP5AJbCbrCJ7oEMpSl+hzIXByAiAKYqZvEZ6oI9jBWSoR2gMMVnSNeGZEZbYi9W/NM8kQb6G+yeHoDisIvmj+/Hx8cJ9YPyGQpmtBEAMdoMfQshgmEPwHt8DpsB+gLyoS3Q3igf2gawFeWFqlbz0fbUsgDWYr/oZcuW8UfIE+frgXyQFtob+9tqe2PfZLQb9mOGDWFz1AcH2hS2Rmhse6+gXkgP6na0L+yCdgM8Rz1Ukbt27VpuB6uWxp7bUG7jQB9MF4TY73FfYB9h1B3qbfQhPfRaqH5RJxyoH8Ks64G+Bbuk4bbxvbWnLQvygN30/gfohx1w76M99HOUG30QtsPCED1gJ9gFB/oq+g8O9DPYCX0Zyn8s4tBFIZhHwcZ4biDEOg7kh4UNKCfaWvsW7l/YFYsqcKCOKBfux7ZICJWOWz4oFthDLVAA8K5r2BUfO9dlnoUi8iJlYVhrUWMHcwxIdNsmfXnVxPSlTpR4skp56wtOotEXnNKaYzmhWGBPsgAg/6YLfsJAHgf2MOZw4Ue4BbG783GqB8DdR9QOalYDhBMjhO3S0k1nLUQUtGkcm6lvUkUECn1VCayfp9AvLHLRqHGqZlZ/b7wPW1rOxOPGtYrFHFL+BIQz3AUEZjW1w6j6z/vmfMjmioNNrJfLXT4TIh18dBlxhXNfujKb9gjmTfbAFeFO5IvksUfzVPRs/d5aKw1onDS8FVAZhyKXoVI2qxBO1cI23SratYNk/ttgfVelANLjsVXFQbFCupt7OhVYhWuq0Tqj8jqKL30rtFa6aEsN5mG79gGp8K23/7ywuG4aqpzTUwuUTtdTc5bEurFAKwD+8reqyVQUp805eR6c6eHhI0MCG5JLk9BBqhkfa4J2lRAPX/yFHcjzIZvC9ZZY1imBQ8oNKuBoHDarPc3n7n1UQHOqKNZxXwwgr5auPqFmPkpz1c5NbSZgMp2DWHUyF80ogK3yN2qkcI7iZn3PdiO1VFFgowtNHUJfe6UyojQx+NU9QzqygtGFl3H/ZP8OH2LLrVDT6ZaM85WK50PupKeZyYdXxurKXDP59l1FX/Ize5GYvUrcAl5rbxt+zLWmXYnoQa8J1QMjujZ3K9ncpDlcF4dvtuWRnpIsNvArM60C3ZpDJqNb33Y2Q+ByFAvsKgvsagAMwIq9aKH4A5iazQEAvOLDf05DJ+05zj/AKEBDQGJA2nIUCxQLFAsUCxQL7O0WKAB41/WAxd+8ghatvkcKIIuHo3C27iu752H0yhO9tMZRwKzSSKNT6bt7dYm1KMzEWY33tM2vfg6Nn+IWipWjWGBvscDUE5tp8/euoumtY6wcHjziYBp5wdNZib27H6d85uvs3Ir9NaoudT91ob36vNSHpf6byAaBj/q9SoPf0vhOje/Hi04S/47z+mg4aA0J7fxFyLtypFEJ+YTgp8IzzoocbFS7gDo11XRvVgOQFSjaOshlwY8Xdp5jn6dGRbQg0lcg2f21wofrAKiMBT5vYxE1tYQL5jFDyhD72SQ8Nc7jUP/q5ws/nRmDv9ODSe+xNMDZjz+xWtk2l/dCplH7XHNJq3lNi1FBa/2sPcLvmocuAnDFRv249tFP9WXaazRSRqoQVyvb6IxaynoIXM0zFXQF/Zn4zsV2dpy2ESKtWAapr7njvsLidvcH8G5Y/tLpdsNG292L3ASAb73rPvrop86rVDGviG2xhMJC08tj1aiuINvx26AdISvwDYjUDuC2BqmiNa6zhiA2WDVRPfuJn0l0R+xWq6aOAHAchtjWjktooy1302G9qtZdbBWkZi4RAeD0nDAoh4mEomydy4SFARLWpQ+xo+J9UlIArHuO4KfCUQd+ZQIr+yr5yayuDnQNHYflTm3R5fdB+ctUOqt419V/ju3GYXvCyjNVABtYK5NC2y8tzOW2FS+Fh74e+uukM0BgnazZyalfYyjtHKm7zT413Bq6mlFDTYnNZlaM0Oh7Xt9NbyrnFAvMmQV2JQCGIg5hcBEadUeOVAG8I2mUa4oFigWKBYoFigWKBRa2BQoA3nXtM3DfOhr54g8icJG++xuXt+qITBTe+nd958R3RwhRmn8v5JPM4lz8vvGtL6WJI3d/1eOua92S80KzwORjG4kmJ6mzZDH1DUsYcNkrFiGusR/z+Jp7afxOF6GoM7KYljznRBpadchCq8oOlee4L36fBjePeggcAGDdwvw+t3Afe1OnINa4RL3iMvIpGQECA8fgD3MPJfd8Ur+VBu7V510QDDilrR4532OdPzKCgZKET6ni0o33UXcqEOfECmIOsRO7hQ29NKRZox6mylpTgbA9Ww5spy2bhuduWBAUl5Mf6uIrw57I7tkP8OtsKxBYnv3mh/evqd/TAnOLY0PEQ5eXzb9aDbsvvYxKasKkL4Vrq/DX8d20P3BPEgAcvNxuPZPD9Gn0Qb8YKhMZNAL4UHh7WFs/ftprXKdJ1FA6FntoHqKSen+mtotfbBAscduda3ccQuzQ06JcVCyQXx5R7FIsMKcWaALA6x/fSL/7ob+J8t8RiBkTyAAUQ8IWDe74s7cbABzKb2Fw3sRR2BQ/ENqQFrMDwDaXbu3YBIB5aK+saktVx80Plqy1dVWdfw32U8LwQswfuQHbK3sriaXw16Xjx2W7MivaZ1YmGf5kt+I6VQC71BwGtRPQdFLh5iayhjCanGaMl+kKlbA7bjbtJ9RVJbjMm+z2PJUVgDLB1Yl8ZoKqE7DoJ6t8g8rbQ2CrCNb9XWRmVJ2A6XrKpP4aXsdCYN0LSCfnMuGafMmpNPHip8/ps6kkXizQZoEdBcBI995XnUVL/vJvaOmRq9qyyX6PZwrCoaahirtJbOrRdfTkBz/AewCXo1igWKBYoFigWKBYYM+1QAHAu7ZtAYABguveiO3yYH4z8mI1/UXedP27qnkvll8jB7YA4bjWJgqZyJA2vvVlNFEiKe3azlFy750Fpqdp9KpbaXLDJuqMDFNneIhoAPtBO2XvzPYJBsATDz/m9jrudGjosANp5MWnUd+Q21pldz+e+k8X0uCmUe9Bsz6kimJUgNp0ImTw3NOAM/VlBZ+Xe1CpBzUFqMrGrEDDYDvXHiaEcp1Ewi9xSXx8hscGP5yNTh1HhtanpNlTOvbaBrGEPCctsBRI7AsthbegEnWxnDGokxMqndQjrp/LKNhJe6PBsxZWi0+sr4Pt6eAXdFvUcV08BE5DdtsBRlTA8hFXK7oBwgKj4AuMo/zZ072y3Itp3Ld1OzNyf/T2qPoEo7SjINjJXep9hEYV7RceuF4ape4q4z5T/6yKTjQKpG/zpGeqP9UXodpaUWY2miEM4ft8NULjmjsKAN7dn7+7Y/l3nHztjrUtZV4QFmgCwCjgm3/3Y6GcmbGhFWSavQsqtFKnAzwyGejXNMg0WK0JAKfg14bW7aYhqiBWy6yDq0zBdH9iM4i32siEEUnL0gaAc5LWMClLGywJSGUmVPHDJzdZcYN1OrnSiYW3fWYigfpXHm4a+lnfsg0AdvOgZO8KAcCYYDEIlslNPLEJ9bUqW4W/dnIpc454mqWFTKrv2k8nXCacisJRH8ZF51GhtlxznegkKxz9SnC7IlxKFPFgUx6Fv1p+VzL7z4Qdiu6vMMeLg2JXITj6nK5i1MmkC2Mj/1aM0Pj7fqWb26acUywwpxbYGQD8wG+8mfpf+8u0/JVu79n5PLbfchNt/vQnCwCeT6OXvIoFigWKBYoFigV2gQUKAN4FRjdZDt54Ny3+xk/1hT0uTI33zb4dWYiSfS9XpZ2ER9V32CgjeRcUmRS/u22CAviIspXOru0dJfdeWWB6yzbaetkNNPHwhjhJUQDTNHaeDUdn8SJa8pyTaOipT+lVEXZ5Ok/5yiU0fP96X44Iuqpo0SpzVaSgkewEyoVniFHJCnB0fhzr0wsR4GzUuGp0vjRoroBNfTZpqeuIRMJS9fQo9LOQ5xjLVQPiV6ik9XVVWlHArH+G4oRY/NFW9FzHSCPguVRDxECDfdWV57dtY9+bCQHtALAqZN13TtkdRpKQX87A1mEeWteOQ7E/suqUj7Yk0PDdVmwjRqj6pR0Ilqarv4ckSy8sMWd6/2QSmzqtqf069BuXcBRhkT/RTlH1Z/u2cvLxCNxXALBL3KjCBT8nyd5aAPAuf37ujQUoAHhvbPVdXOc2APzeD32aoATOgsZuwmrwQzc8puUZnBnaBQB7GDx7w9QB4HigU5gXl8kO4m2TBLsPsB+w5CJe+aUDbE0V6oBw7vPuAbBZIZUAzOqDxe7D4cbX/MMnBcE6QIdplgW/FnuGqqeDtvlbJiUhflZYyRitVjMTZaBfXWXXMXvxhn0m4ilgWBGpYXHCoG/XlFVe1s1kOKShkz23zJBPMavBfZhlExBMZjQBnlqQKivA7WTdw2KthjeX7PNrJt8VJbBOuvUeyi750+msuw90JZzOs/T+dBDYrWTkOwWrU6XsU0eupMl3vHL2N2i5oligxxbYGQD82F9+gsbGxmi/9/1Bj0vVntymT3+ST1r27ve3n1zOKBYoFigWKBYoFigW2G0tUADwrm+6fT50bqw+i1YuV53p8sbrCi7ves5BHcJK2lrFIaDloqjauu1PeJcsAHjX94tSgt5ZYHL9kzR6xc00+diT7YlC/Xv4QTTywlOpb9Geof5Fpff/zpU0cvPPA7sSSzifUUBsQUYi8FaEBoCGNpqAf2gZ5WOsdhWwpYv0E1FJTgHsihSeed7l1UQizCOyEjGBk6sqZzPyj0y/kEzVJ6gPXHOmB7EipMjD39i2lYwSummVv5EP0ChEIzWwjY4YnePGA/ZNmhDQHgArJFbhivdzqw8ulLQC7K0b1kcStLsixypWdfuFdNw41JUC2PrqTUhs31W8skYUxSJ+iUNUa+Ro6+s1jksbWVo7HYNn6SlJmu4bC4FVHKR3j34vPUTbyGQZwWpRAGvf11Jqt7/l9qIAbn9wlzN6bYECgHtt0ZJeqwWu+94/yI6i+VPf86FP02MbNlbH0W7hr44cGWWoGfLcqimv6tyxW6EdANsBwkx8krrkoGv8WZxT0wq76itlqHUO+KaftQPgatCWtqZJ09Qxv97q1RVYNuxxeIeOp3pV8K51F6vo/h4m40rZzKyFJ1cCgFkDLEpVgMpYseoSxPfTZj8U/d3NU+O9WPR8X0JjRBtWB2n4c5JyewAskztXl7Bfht3jxSpqVQls7RV+j/uah75mcsPp6lSenRMCbkHIeUlfCLPipvzu7DCh1vvCzcy4HjKJxU++BvB3GnvETNPkb76SZo7aM/bqaX1AlhMWtAV2BgBv+cF3CRD4oPO/Pa91RPjnDe98B6348J/T0EmnzGveJbNigWKBYoFigWKBYoH5tUABwPNr71xuw9+4ggZvuMd9xUot/qV2nyR9f/dOYqPwyvoJfAjLPCB2L1P67ulg8BPveg1NLx/Z9cYpJSgW6IEFJh95nLZeeQtNZfyGafKdpYtp6YtPo4GD9+9BzgsniRXfuoKWrMZzRhWqIQavOly9Z8f7cmT/VHKqUes/8oDNO59U/xtUje7RIt4dFReootL8zFkp3cbMPR8j2uvVr74I7mEWaYMiH5aLGShnddM2LiygwrrcQ1nTt/47+5k8zbPB99MS5JS/AWQG/6DaVNvSe848aHR2UsFEUACHqHnwGwaBSMdvIZfWw/qSffkS96uDocZ/l4kgGSCwDnXBJxq6UOKdFgibhh7ncrDLMGxb5/2EiVDEcVob99uCarkXKu5kVSDJciu7vZ6vWxgz4/uiIwpsGxI73ofYLZQIztomnzq+u/m2+3YMQHTTxcs5xQI1FiidrnSNebdAmwL4s+ddQJddtbpSrjoVa20F/GQih0QlbIaGga5bqtRinToArBMjd7lHZT50hx0Qq4ODDpx6lr1Nq4MKrk9fGpuKndrR/h0thguBK0Jy0aIq/SOUqQ4+ZwGwne+lTyJdpaU/3ewwCQdt36PDkjWD2aXcHjua+V31BdwXwQJgyZNVwMhOwC8D4ErYYgc/WbmqYVjMBEb3PdF4J9LKrkwW/lpY7FdXhkm9dQxUIXSyHwjKYYA0t7WmKWTXTzb9SsMwpdUoJzylEhMHFbBMCPvc5NL/0y5vQuX4DtSnYFhOkvblKbgHwHLXqHJ5+Qhtf/+vzvtzqmRYLJCzwM4AYKR336+9gfZ509to+Kyz583AJfzzvJm6ZFQsUCxQLFAsUCywyy1QAPAubwLqv3cdLfniD8zLathqqO592X9u4W8DUHGL2eX1NvVleAWV+CEKAN71naKUoKcWmHpiM2294iYCCG46sCfw4medQMPHH8H7AO9Jx4oLrqDFq++OAyd6Kif+M/1WXXeyD6r3TUXbnPknSli4LwbLK1eDj8oucmmGDNYPl3kaplujpSUR/1G4UqLWdd2wUrqWKJAhBHLwW9nw08FjVg05jbJVbCCO1hiC271pTThoC169PQy49HvXxuG42WHnxw8bWS9EggiKbg0jHfv+1IxWuGH9q7bFgu8YONYoZm3ljZrcWdKk4Le9NzYUCKzORwXa6vdMIzWHcgbRCdchgsTx/sM5MZUD7268xM/KwghfDxPR0EBm3+YKllv6400FAHd9x5YTe2eBAoB7Z8uSUpcW2FEAzM/xNqlpWga7oiz5zqp/W1WvNXVrAsDukrBfRBT6JFuP+HasA8NalPR7+9LY1hR55ae+QOYXJ7siJ3i1MmfLr76rA8A6La2W19BGJaYyN8njcJuCAb7aBvbrxqeeTgjdBQx9WQEsv/f1Ub+BwPGEBCA0KH3dSjvps36iXffKn0y17LUKX+1KS179F2BvuhKQFwVI3nkArH0z7DMc9wnpvSbkjK+PWdIg01APf/1iBKXEyQSPU2XgbfqSzJbcHNxAfin/5ItPpcmzTmvr0uX7YoF5scDOAuCHv/ZvNPmN8+dtL16ofxH+efFZZ88rdJ6XxiiZFAsUCxQLFAsUCxQLVCxQAPDC6BSL//kiGli7rgKBo9KZUKb+80T961+dzIXeB5GGz4xeiT3x4ZevJ4sCeGF0jFKKnlhgZnKKJtauo7HVd9PkE5uIzP6nmgHD39OPpUXHH0F9Q3tO6Get3/ILrqDh1XdH9mS/m5I563dRcCo+Fl3gH4ecDwA4eGsE7vnFJiH0boDIzsnjw0lHXkPj9/HOoOQz9dnaR5Y4jdR7xormxJVm/+wuBLRNouoUtMrcEFc7gbRS9NgPnHtKZ7q5wHm1U+S1TP1uCemMACObO+wzG23vJkDf+SndgodU0RzgplWtpp5tb3mXhksoWWyQWN1sVRcuEjCrbeuBfhqK2dmLu4KIVlw1Q9ROFyhQxE9RXwnhmY1mXQotbWPdvNHv4r9mZ7du4ZcA4AjnB7vEKmQpvwhjci5n319nZujGAoB7Mg6URGZngQKAZ2evcnYPLNAGgL964WV0/oU/3qmc4tVZGehmwn5U12zVZ12rZE1evqqhiC0IDum789Lb0P0dL+Stv1WtAthOpdqgdhrGxA2nab5+pDZjePyZH4R9taoQuB4A5+qqg36YLPja62TWW60eqOqEKnuGJNi0nkDnzjjVgWAHXfv7XPjnOAx0CAltQ+K43zWMiYbLqSlzpAJOVpYZ1S5C9eBw0FfzDT8VSutkzwJgv/+uAcyVMkoncnOvEOaEQzIr/FU+rx1VV1DyTym7hcAKdv0LCSZ3ph/pu4Z5X9HZ5fjbz6HpVQfv1POgXFws0CsL7CwAXr9+PY39/nto+CUvo5E3vrVXxapNZ+ySi2jrV748b8B5zitUMigWKBYoFigWKBYoFmi0QAHAC6ODDNx4Dw1/80oPY/Tdvmk5sHoGfBhPjbKUeWm1ELha4yCj03euxz/wxoVhmFKKYoEeWWBmYoqmNm6hiQcepYkH19P0plHeQqqzZJj6VyyloaMPpcGV++1R+/5a0y0DAL7xruCFU/hkIJT3Syb79qoPSLcPU9AGJ2TuGRXwIL43IaBNgbzPr4aHRsDTX1elujHYdSc2PzdtOOBM51LfX/KVfazG/sqILpq9YW1JghfZ+ypTN2ml1Eb9nIlA6X1vxn9YqY1Pwvpcra85iEQU9Fpla70C2IbF1lyD1eNg0GmLKDCV6wQEp/5m9dFbjBztZ++znZHI4LJVnG7Fp83MxVIQnMDfyL9ufOjWzxiKaXqh+j0dBPaQ3CjkOdesW1582nJCkx9ebXL9mnsLi+vROFCS6d4CpdN1b6tyZo8s0AaAf3T1avrcuRfsdG5tauF86If2bO0D3QFT88CvXF5VAOfK5SYf8e3YBnCrk4HqZK2bwYeHbwxyOhD2pfvqxgO8rv5yp9sy20lIXJYsAE5GT8d2w6juwhWH8Mj++/Ym4jPSSUp+0liZpUWpO/iLCYAAYFYAB/jbYQDrwqvoT7tfRwWi2llmZcV3WE0mFQh14FDOblKCnzgCgHZlSMuh7RoB4MwKwAjyir3V7P67aewRIyviZLKlMNjNgpIZlQkv7ZoVe/yqwjem79qD/MbgvOzPTUABfgGAy1EssFAs0AsAPHjvPfTkn/zRnO/JW/b+XSi9ppSjWKBYoFigWKBYYP4sUADw/Nm6LaelH/0X88psnP/R1jtxKvrOG0Fg92LncUKAMfUl8G/m8oq58V2vLnsAtzVY+X73tAD7SaZjSsj+B9mmavesVWup9/nm5ZECOF04wq41G5EuA4GDGtSFBPb+PcNULfx1hVIAHHxuwbfK3h85LVGMJs+x0GDWU+cy9p6xGngbjGPhbz3e8L6mJKpkgH3pczj2zcU+UK2hCcPv3ZYWmiaR78T/6fdn9v5Qp562fjkWfSjMTHavc2Xx/5MWkaFG2hBCEe0Psb/PqlvVlx3aPvhcTZsw0A9iEO0D/DMTcVPDQVcAsI570g8j+KuCKo7W7DqA87U7z6Bb0xA6g1bf/VQ/pdjM9GOP6RNhvG1t5/sM6l/8HgFgrqe0tRQq9LSQsGcDqThMM9MxfGaGri0AuPX5Vk7ovQUKAO69TUuKLRaYLwAcnrN59DdfANjNczwu89aJQbAL2WuP2QDgSg0NXK1LJ68A1lAcAe2mwLoKsMOUMJSjHUbnyhUG9aCadXtZuInkbB5YweKZiWfSR2Pbh1o45a+zCX5i318fAtpAXx+CGS8ZZp+OFACHvhAKUFWL+54b9RUFwG4CpwpghdExhEZ50olerh1tH9B0ZV7uJpIyOYvCSNsQ0MxqbVvHcFdn7p3+Dr+AsZ1kr1/sqxwmpdM0NT1N09NTNDU95VfdbX/d82ny1GPKM7VYYMFYoCcAeHCQxr76r7T9skto2V9/fk7qNr3+UdrykT+moRedRcO/+qY5yaMkWixQLFAsUCxQLFAssPAs8KpL/oEe2rZp4RVsLyzR8AVX0cDqn7ua+9ckAwj0JTRxGNuITvp+nAcQma2b2FkfZcnO+02/85oCgPfCPliqvOdaIAbABpJ5+BdDRQ/xDAh2jyUJF2zCCuccb8EbJ1udOY+RPGyCgtQv8M9ByuSzVNtrv04hcHCOhTZ153TnJbQ+0zqxkHveBvhrU7bXOP+gWs+UJ3HqRvl4fhnvl+vU18b3Ju2jqaa1s2MB/y6+UmlJsw+wLAPSsN/eJy19RfcS5gu1RjFtdm7lGP7G3lXrAZbC+A4QFgjYvqe/+xw9XO0Lyl9hy24sVBhsfK26J6//qcgls3EAACAASURBVErgYI88/E1oOldP1L+svHYg2LauQnGF0AqlVQ7sgLfp/xoK24TO1jvFiZxm6Opb7umu0+65j69Ss11ggdLpdoHR9/Ys2wDw+sc30nv/9NONZmqDo03q39wqr7b0bGFmpwD2j3oBvFUY7SPhzgIAZ1XEfuDWOZhZl9QQYsSNeQI55RJZ2JTdczkHgNOJV90eHBUlcKZcfsoVLeuq6w7RlKxykl3pZ7/M16E6ffTwV+zDewEDZMreTNE+vLLKNBL56h4XJpRyWshqWQKE13MDiA17eFjVsToJ7F7A2q56bZ0Fbf7pIgRdMYpzGALrxDRE6TbTY/ciYHqdrNrro/7+DnX6+6m/v19+dqi/g7/dz8mpSdq+fZy2T2yn7du3MwSmFfvQ6Ht/ZW9/XJb6LzAL7CwAttV55A/fT5PrHqGDP/FJGljZuzDnSBNpDz/9NDrg9/5wgVmwFKdYoFigWKBYoFigWGAuLfD8b3ySHtj65FxmUdLu0gKDq39Ow9+6KgoEyu9m7kWtoujlZKOtqjRCloHGBnf4Zdg5r56FwDMztPndry0AuMt2K6cVC+wOFlj6zctp8U33+KKyUlJUz5FaUrYlC6BLfEr6WJF9Vm1829SPJhxQnj4h1l5IIuBQE9TPxOUzFvUXBdAqj0SzUibVB+fUxC7Nqoe1vvV8jonjK/XxaqpedJqeL4gw++g151Z8fcwwE1govsWqgCMfctinGeI5hxN9dMqgfnfQUbfXg8POwnrjAE49eUY168etbIsKMBUQbV28zhQhf/1bi+7UvfCvitJXmo790a6owrelzNKAwQY28qP157q9g3WP6xDuMrdcwGx7p5A8uQE8iBafr4P2RjntbcqDuL+VqvV3ef109V2Fxe0OD9k9rIyl0+1hDbo7VKcNAKMOb37vx7JVmQ2odZOI2UwH4izr8tpRAKypZ+GtH8hCGXL551ScYcYXlJjdqptTOKjgN7/zh0yw0lVtdjT1E7D6R0s3ENjXqbH96vKIX5Dr7onK4sPKiUH5G1TAJPBXfwYVKytbfSjkkJi1cb4/tvVR932AsS5thb65n7YqNv/2fuHdCKYJ4gmRQmBEonb7G8c/Zcrjw7UASg8M9FP/wAANDAzwz0H5HT8HBwZpfGKcto1uo9GxUdo2OkoTkxM0eeqxNP665+8Oj7RSxr3IAr0EwDDbY3/5CRpbfQODWgDbnT0U/i49+xxa8bbf2NnkyvXFAsUCxQLFAsUCxQK7mQUKAF5YDTbymW9R58mt8t6k73WqOJL3OvdyF9zvyRZT0duirLiN1GcZUZN7gQy22FoA8MLqGKU0xQI7aYGlF1xBi1ff7aGpjxwgQNE9ApziUH1J/IlRT/onUKpa9JGVBVcmLit5kvEjxiskvW5SJB2chjo6tbKido0eUAbu8um6v2u6rVuIDa2LaMJjrju0YTGy+uYi/64ogENqeV+deP684KHJT5uDwA4Sxv9SAGy7RwqiHZCVtnHSVGlK91P/Hy02sr5VbW+v1o3t55IzINP3JR1WEruYUM1uLHN7RYfm1991i8Sg6vV2kHJzpEAVJWcWPDlGG/oV55OELFc4q33TG8WOlbYKYk/XBmbwlHO4jCoEkoiGFgIj5LYM42FQ91W2ANyN/T++/vbuOuxOPiPK5cUC0XOkmKNYYL4tsKMAOAdE6yBtHrK2gbaqJdrydAOTHWRz1oxXtqVnhMlYGMfc4BGPCXWTCv48VdKaSV+bjXSiEUJrNAdRqZRDphex6rd5PJsVBPbjb7rqz8LKaPT2JvYtI6dWyx6mR6FdzH7IsgKM21lDQcv+Ex6W24lbBgBz8WWC0rwgodo/09VzKQ/3k3wDhG3fyeVnJ5p6bmgPXcUW7JICbOxHohMjaIL1e/f5NFtKFdJIFyGzBwcHaWBwkAaHBvn3oaEhGhoccj+HhmhsbBtt3ryZ/23asom2j4/Ttre/kqaO7J0qcr6fcyW/PdMCvQbAsNKWH3yXQfCKt759h6EtwC/S2XLR96jA3z2z75VaFQsUCxQLFAsUC3RjgQKAu7HS/J2z+NtXcxjoirrLvCO2L9LNKIY1LGby/hk8E2YjTSLa9msvo6kjV85fxUtOxQLFAnNqgeXnfp8G73vUQ0iFii4irXtAeF9jGnnARCBwhXQeL3fMkBNAOv+b+1WeLPpY6QsqYNVu+tC4LqBxfRo+F5tXWLDifF6u8B40e95nQKJNp8nVa1yTTf64yK/L5qtP1ANgC85ToUyTD5DbqBP8Zh23JaAdJ7TzWM9qAPoCgBX+SthvvcZCzBSWh/Rk72HXDHF7J/vuqgiEz/JmMfbxPlEJnhyItfQoycRsl+chrUZXFJ+m24ZPBC+mbP5msgA4VYDbPYOdRjfu2gq2JTHXt+OoHK6PBBCMP9m/yVvauX+6x3LH7LXsbyO9nVwyzhfsRTMzND0zTZf+bE0BwHP6dCyJ5yxQOl3pF/NugW4AMEJAIxS0PWYLDXsBgSt58sPcDplJSIqsNWcPgNvUv7Zu/nezF6uudLKAMC1aCvZkLPSrrXIPh7AYSqdiAcLG06MuHi3JXkfOtC3XRRNVC4D9zCCaAqgdQt3DijP3mUvDld2tU3OHfiIwmENAz4T9J+RSN2kxiwCi8stkw0/8bBlbbjuzMi0OoWMmXCbMiF8BrosR5Gd6D7Sphp39QygTNx+S/ZjN75gisQJYoC/gL/YoxmSGU+i4ySwmRAjzzPBX/w0N0SIGv4to0SL8voi2bRulTZs20abNm2jTpo00uniQtr6nhH+e94dzybDVAnMBgJEpAK6qgQGCoQbuRhGs4PfJ8/7Zh3zuZTjpVoOUE4oFigWKBYoFigWKBRaUBQoAXlDNwYXZ5+P/L1k0GxbR8mtlsng7+66fVMuHxjQqLU3Lvc4GhRT+HPv1swsAXnhdo5SoWGCHLbDs3O/TEANgG+pWfk/8QU4xGp4LsZ8o9enJuYjBa11YPiyu+gIlTq940mxIXK8T1TT4VF2eol43VW5qPga5WvVkRlDhBRbGepkg0Y221TTSBTjBL5oHwL4WdhGO2DaSpfhncCbcvxGROLjYEVAo++3WREJkwYVRqzrQ3/H7/trm0jEg8NoY2EbGSRYERP5k8Y6mfUiv50UCdQDYn2T6jHzmIa8CYFEO87Z78CWmrReNaYka3LiRvTLX+pedmzM6/J/a/ZL2Cn5Q+IEF/MLP6bcE7EQQ3yfuqLIyddcMke90mi6+5tYuHOY7/GgoFxYLZC1QOl3pGPNugV4B4OgFJ1OLutVdzSrMkJCFh5UbxcBLP13KwksZ6AI5zdo7KESbIWjuZdACYJu4mwyE/R38dwokLdwzoaR89JCGnpHCXv5bZ0rRrCMkotfUPXQs/PUTjmhCJwlHmbuVcu6wG9D6nTXcV5ppModTzBtX1SiADQjWZNxEJVQ3hH02YbsS21VC30QTlKjVQl2sSeMF3G6vXWNvH6JFrm5SrudUw9VV5wLGpd/qCkI70dYuDeiL/YHdT2dRNynChMgpgBH2uR9hoPtdCOghqIAFCOPn+PbtNDq6lbaOjvLPTc85gcZeeOq8P5tKhsUCbRaYKwCs+VqgC5ALCDxwkFNrKNgdu+lG/huKXz0Hqt9ugHFb/cr3xQLFAsUCxQLFAsUCu7cFCgBeeO23+NyLqXPfukjdpVGVKvABi7q7iB7l1XZR+OcQstOH3pS0xn/95TS9qiiAF17vKCUqFtgxC+zDAHidx68+lTSSoP9ClYj4wP5e9dCpApgvrdGzzFi4qyGNvZI4gbtSStGHmhIFH15wmaovKgBoDScc/ZRUqmix3Z7Wrxr5IX10x1QYEqdpFcDWvPp7NfR1UiYfVTCEgdYzgusy3jtX1b9WncrXiIgjEirl+kANVLZNrI7GyB/LipQAprP+9CScdZx93gNsxTQMWDP/YtsGZ25fJLIRwbgxscha3CeW9Ob8wtZXb5S6VrWrPlSn/hUY7MN4S9BqC35N6HMPgH30xGm6uCiA22/SckbPLVAAcM9NWhJss0A3APgjf30u3XrXfVFSderQus+7Bb1t5W0Dlt3fRDF9tGE5kpGpsUi5F8Lc2rQm9S8P8hrKNwo/pSE7msNAhwLK5MzCX1P6KveuEtg6ZbefEESaXgvU03gfYboVr+6y+4yYc9IlYOmcDHXi+ahiYgHDAtVjsW8Mf0O9q23uAbtfhWb3e0qbPlnZlukZ/mr/8h/Sy05mjUq4LdxYWAQXVMAK+rXJp6D8nZ5iCDw1Pe1X/6kC2IVKwUq5DvV1+qnT36HBfrcfMPYGxs/JyUkaHx+n7dvHaXR4gB5/41k0vXyk7dYs3xcLzLsF5hoA2wopDJ58dB0rhPUA9AUU7lYlPO9GKhkWCxQLFAsUCxQLFAvsMgsUALzLTF+bMUJAD33zp9kw0HqRfXefDQAO76Tuvdz/HdgJO++3v/0VBQAvvK5RSlQssMMWWP6pf6f+jVs8WrWep1SwEUfkTXxq7skRymH37tUg0KJiDN40K77QcL2KRRXIWYjqvrO+K5+hDydtNnKN9pCNw/EGAIoU6nS/BhZmhDq5SHnu+SlOQC6c+AETF6Z342mo4opbMued9U96w2nDgp3g+wxA2IaD1gVDrr5pGOxYXWKj/nkbW4WvEQTVdb5ITOQjRJu965M00kiDQYgU6h16mZRXgK8uZmL/IcQj8pOV0aECcVETRzN3zwRwC4+V/YFDX8RvYe2CXQgRK+R9miqWYsgd1M6ufBIOWvurCX3O3Sc0lfzOm+jRxT+7rXuMsMNPiHJhsUBsgdLpSo+Ydwt0A4A/d94F9KOrVkdlawsPnH7fCwBsb5DszZIJY5w3aG6SZScGNauiakL5dvNSaNW/lYVOyQquqCRmH4tKXaJi6sCdTBjlomjaIwO0fmYWC2bbOFoNJnuIuBNDKA3+q5pJyN2v3qvv4mZayCf56tmqyd6/+n28Gi5XWSmlfelO9g9xE6SwN0tsQTfplB4TVlyaavCkJdM4+pn/mdkLugkKO5vavppOtnXCo2Xv8+B3SiAw0lD1r90L2CvEoQru71B/p9+pg/v7JY0pmpqaom2H7kePv+GseX8ulQyLBbqxwHwC4G7KU84pFigWKBYoFigWKBYoFrAWKAB4YfaHJR/9Mr9nqSPfbrOTLspNt+Dhd8UEYrgwl3FUKHeevlnGWx9Nvu55NHXa0QvTOKVUxQLFArO2wIqPftEBVXbfiA9JgJN6k+Lw0MF35X1N3qsUe5c8VoXjLgVZkfPKhaaz/2mSNg15WgkAFoGGOgVzPkbv6wsq2ADT7P7DObNVAax9fqZRFXOiiHRrOBtssOJza9gr2JUuhGlQX2JkQqmC853JVmqyJ7CPtjeN5zngIY5QP+u7Yx+hQlXZkg1/O1dsEgJcPousZ8aY7JikvsIkLVfFAK4hAMlFtvC2EJt4Va1sYwAfIhS27CPkf3GfzHrMVbGbqWMIga1Ws/A83SbB2FTTUsGUfCUBNkVwHXo82s3ff+LJDZA+wGa3FbD775Jrby8sbtZPvHLBzlqgdLqdtWC5ftYW2B0BcNON0gam3fgRT0LqVpxZYzYB7W4AcG4ik052UKqwmqxuL9ukiVPoHUla3blt9Q0bIoS0fXnNHhIcTENW4UVDstkTJDJtQpZtmORuO2oESP1FJiy0UdDq17nQ3Dk7yNxIJkgBproJYBS/q6vQX2mddJWbcwbE4WSa1L76ne1XaR/Tv1nJK6vy8BOqX8DfqSn3E4eqfxUAax/j9W4zM+F7CRWtkYKQ3oY3vIS2H35Qt81VzisWmFcL7CwAXr9+/byWt2RWLFAsUCxQLFAsUCywd1ngtT/5Ij20bdPeVendoLaLvngR9d37SGUvYPd+6LwN9p0sfRervKN6ABw8FU3+g8nXP5+mCwDeDXpKKWKxQLsFOk9uoX0+/TWJWOcgsCoWbaS/ijLTqDmNJ05+DbKRXAhoDWXrHlbs7fL7oqn/yXm1BEbrOTb8s8Diaho+US91yPnY2v2g1u/qfs89X7n04kis+slUySHkO62uEWOYXYsrjZZbtGPLwxcYmMrqVwa37if7auFnk0h7iLgXDiPa8HsCCwCW6Hvqt8tGkEy3GUi2Dqwbk+zipNSGfI3A37wv0o5zqp4VYQyJ+rfToQEWiTgb6JERcbteZoRNNky1tauGzlb46u3ubpjszWbV16GfuFO9+9uEPUdtOH1tCxMCOizSMAD4ujsKi2t/zJUzemyB0ul6bNCSXLsFugHAX73wMjr/wh9HiXUDWutWdrWXKn9Gurord1Y35cqpke1nuTRyn9WBxrr6NaWhg+WOAGA/EEcjoLNWW139IGvGWv8gEvVxuhosVsNaFXC8stmNyDIwm0J2/6Az+ybJxNVeG714m1lIa52TBrLq3+pkxk2Y9UgnpjUzlHQuKCvCq3uK2OvT+tRB3/SaMKFzCwiw9y9WJOJ31yX6yMF71yBYuYi0XV+b5kkth4WWVX5uVeQMTS0boUd/+9U7eruW64oF5twCvQDAIyPt4c2nHl1HE7fcRNtvuYnw+/T6R6O6DZ50CvUfeBANn3U29csewXNe+ZJBsUCxQLFAsUCxQLHAgrfA2d//HD04unHBl3NvK2D/jffQ4NevCE5iURfJy5N9jY0VW8ZQ4Z1Z1b/iUPfn2DdXExp1hmj69KMJELgcxQLFAru/BRwA/vfAYC0Atj45u1DEOp6y3Ms60hKtKT+vxE2VOEn9UygbSTCGxB4QR062tD1i7533UeG0lvDFMZCdqcBfzalJkCNeTTlV/FsV36URiLR0pxSmRj5au+Ucq3dFbCFtFfvR1NfmfGzVkIBur157qPqXTZfaL4WfGQWwRpV0cDNsI8h52LDSKFECf+OIlKbTiI8wDXvt9wCGCtj7Cc22Bt6/GFfdQmDfrqni2QuFYkV5iNHsrOatZ8bnFADjLKusVy2wAmYFwa6VbFhzzWOGLikAePd/CO+GNeiei+yGlStFXpgW6AYAI/wzwkDnjm6Aa69qPpcA2I2ZYVJSmfbkljl1o67NhIiKJgFmtVedAjg/oXCpVOxfU06fZy5ESDS6xgO431dBV1TpPhxuxuKCaujInEw6NM9QJNk3InrShUlR/ADUFWkyocp0orpVfDkA3NgHdb5m521dPo1rFzn4DXvdZMxONJvuGXteboFB/cpFM0nSlXc+XHYI8oP2cpAYgNhBYre3h0Bgv7JvhsYPP4g2vLGEf+7V86uk03sLzCUAVui77ZKLPPAF6B066RTqGMg7/eg6hsKAw4DEAMDDL3kZjbzxrb2vcEmxWKBYoFigWKBYoFhgt7JAAcALt7mGP/Ql50T3SqEuysr7D1bfWoMD2qah5xl1mLi0p087hiZ/qQDgLixeTikWWPAWqABgYaORItI57wKs0udIK/yV6svjhH1EAv8iw3hebMGx6n8Th59XAWuZ4jzcX+E5Bx9U6mOLfFU5X51JQiFuVd0rPqx0v9goCoNVAKNUAl6lSlV2HSuNc50n8s35dolrbXZIjqIDRrscG8EMM2CN+ie+U+93m3LK4RlRDVuwqeXLa1+1XYKYQ3fkq/StFADr9nO61Z0RhFQjM8KKYSET/yWLFRQEa8hlPk+7mLaT2NCqfqP+kvqJ+wKw9/ZU/7JGl+Sqa9vHwFx6jW9aLpv0V1fuWAFsk6r0hz6iS64tCuAF/5DdAwvYJXLYA2teqrTLLLCzALhpQO11peYaADeVtw10dwsdNZ2curMRAMdzsFBUO+jqwNtUkRQAe5BrkgxDqd8b160Ik8HeD86yb4OMzXZvhaD8DRNQN63QitgpjvyerlJMBvJ4UlT/uGxrq8Z+ycmaSWVNNunktQJrjY103qITQtdMYRKdqoq7BcRo+jBXrq5A9OnoQk9ZsODhr0BgF96mX0BwP6t/ke76N5bwz71+hpX0emuBuQLAALpPfvADXNjZwFxcN3bJRTR26Q/52n3e/X4GxuUoFigWKBYoFigWKBbYOy1QAPDCbffBb1xBnevv9gA4vAVWy9zkqPPvhf49V69PnNcSF5aXUK86mCbfcc7CNU4pWbFAsUDXFhi4bx0t/dIPYgGj8bs52YTxhYnq0mfgHzDVJ0041RNgeWaJgEXdawbMcbr8+IkXocQqVQN4tSBJuXJbuFVAsL82n573ARqxRVNkxBwkTvcAVpdd7B8OUNE2XJ1vLcBaE5ZaMKjXvBgoyXmxqjbe3u3/s3cmYHYVVeI/773eO+mEBBLAsO9rQJRhcWMEHRdUdARRxlHHYcYRx8Fxm0UR3HDGERfUcT6dkc0Zd1n+IoogiwQUkCQkIEsgJCxJCGTrTq+v/9+pc07Vqbp137uv+6XTS10Nr7vfvbWcqnvr3POrc44pn2Griapn/lH+YLS7DQ0NwfDwsPkcGaEUbXWPDDDlVHw8PmJ3zdiUzbhLHmiG+xam83wI5554xQrM5nWMILAP3K09mOdabKx0m2I2ctMc5YBjZcGyduZpHWmSzvLvDuuF5Fos9mM8kTd32U+uSECxLjAB4LozMp2wAySQAPAOEGoqsrYEigDglQ+vhk9/7cqGRDkuCJdT02QGwA0JR3kOewtkkAPY7a5yjwbK/+GOjEeoWRlrPEp0eKucHAuhnK1yJLvION4M7T50WJZ+lN91+GZJRyKeqNJ+f9EWTcDpv+IxLDsX6RuFZ6Nij8292vMxDF2tiKkK/6zLqAdzrWxQ3tW4B3CoHGk5xzoWjgMBYMptQZ7Y5M2L54nySQKTEEF0DuYGRmV0ZJQ+Ef5aAFyumEuGerrgmb9+XaPTOp2fJDChEmg2ANYAtxHwG+t07/evgt4ffM+Ehe457/wJlUuqLEkgSSBJIEkgSSBJYHJIIAHgyTEOsVZU7nsUWjgMdGgk1oZr+w4oeRkjhckmZ/0W7nvIObcm8/42dxYM/+OfT17hpJYlCSQJFJZA29JV0HXtEj86XsTmZ3BaCFmxlhr2OwfZzInW/uPsQNm8umQCqulTmulbxq6YAYVxcYxGIiJIfxxEVLlaPe/eeDt9sOhshgJ+SRJ0iIUwz1ZcEwCLp6uE5rZ5ZJ2dDW15JlIk8l+EuxWytZVMCrWS+dT2t0qlAuUK2tfKBvwODAzA4OCg+cTfcw9ug7UR0iByJwUy01wRu6sNOhjmEFaRIr3+Z+YZo3Vr/vTwKFNU3r7AUQ0FAof2UL3VQM9N3V+C5QyWxblInRCLgEiydx7QyjKu5ng8vHgIyLNznEpLALjwoy6d2EQJJADcRGGmoopJoAgA3vDcZvj7T11arEB1VjMhcBH4S7pT/duoUWVIulSk7PpCokVce27a/A2sqGVVNb3MZbY+kdJT1BNYkoWYdTyuFGoJ2gWelSFTjy2DADD3iLru+C8rZLzIWwVNlIq4B7AL3iE7w1jZMUW7gC/56qzbWigv4i4lh1ZL/JHy50QApln5dTow7/zjgnmDmZ8DRcAsh+jRc0jmkShGoYGh7i5FG1pGxC3jMGqVUKuM2mHmc0zu36ofArqEHsC4U7Fi8pzg0b/XrrDhzBT+uf79nM7YmRJoJgBG+IvAFsM4z73w803J5Ytlbrn0EiOiXS66eGeKKtWdJJAkkCSQJJAkkCSwEySQAPBOEHoDVbZ/+adQ2rSVExvVeD92MS9t6aHVwTedS25DekGm12fxaCJr++BF72qgpenUJIEkgckqgfZblkHHrcuVMcyFrCUfCbGY8VMjhMCFADCjTrYz1QLAY7V3YlMbsnnG2u2FBSZAKyBYhw/2f/ZHNvQs1R7Anq2S4yGHtmL/2ZzNz0vtcTY987P1/uUneeBEYb5Hz94y5waWHLsKBDsPYLKvDY+MGPg7NDgIg0ODMDyMHsDa+cT5hbPxVCYO5wi2RlTrZUw+uUF0CfF2VeBf0hJQCXreiawpH662q3pyY+ce8zex/3oycx7G2h7tnFPEG5nqlynvnFp4rjljqmmY3C/aE1iVoHzaBUxrj2IXYl0EqO8/LQdpM37edPcf60OEyfrwSe2ashJIk27KDt3UbXgRAIy9e9sHPwelBneRNaxAZNlmRrD1bpKiCst4lCK7ZNaFzXFM6XvK0npKuYc4q66Vc7a3tkT1VQhs3VtpuINLLd6et252/jolindbcS4FCYciHqecgCR+A1hdSy34dvlX2TNMmJIw97DgWx0fhFQ/Ce6SRcjZHMM0H1TODK3iKBmEu8NIT1K+xlaRDYB2OESiRCnQLmXH5mZsd1ytORx6ATuVjduK3r8CiPX8tLsCTRZg2jkqXsPmfNzBSLsX8Vh/5itMDuB0JAlMZgk0CwALqK1uWA/zv/nfTe/y85/8uCkzQeCmizYVmCSQJJAkkCSQJDCpJZAA8KQeHmi7+g5AT2DfSJzZ08y5O31PvXoA2PfO4nd9eUeEEgx+6C3GEzgdSQJJAlNbAl2X/wowDLR3eFAu0r/QczbHthjCUO1EEI1UMJGizAHAHpDNCf2sw0vrYkLPUmOWwyd0aC/kftaGv3R1wNsZSCuvUrShCQDWNmllcLQA0xTpQkHTz+gRzHY4BYirIyPG61f+mTzAylEkYy22MJTsw865RpxilBACeCs2ZSOWaMGuY74pWHsBhxey5ZUosMtfLTKwslCrobUzSkNUzmDxsC7rfMlhcwWQC+T224QmWs8BiYOr29DcaqJ4dveAtVPTyVZ80+8fqIcZJvKuSnXNEAmkSTdDBnoydbMRAJzX7maB4Xo3QL3v3UO8uIRrgeBa4E7XEAd22cXTLIFRJqzhr78A6vPdpQRP9a4laY/efaV/tu21L53IN+OAmtQkVpZY06FoHaxwaA9g0TDCooK8DoKiaYnVfXQXRkG2hNrCUCeBB7BRRwLFh5vtcg1LLgsdYiQH/Ma9gLOeyKznWJG6HYluVljR1pCxhs6NzDX9EqAVUfuzhOqWMcgMs++1bSE5K2TDPV3w9F+/GV6HiwAAIABJREFUvvhNlM5MEthJEmgWAMZwzZi3d0fAXxFNgsA7aZKkapMEkgSSBJIEkgR2ogQSAN6Jwi9QdcvSR6HtZxS61byrR67x3rkVqfBtE376I/NuF+QgdIZ/qmQgAeACI5ROSRKY/BLouuxXUAkBMD9RYn4X8pyJ2RHzwtTGosgVAcCNOL7kOSxERyAPWCtjmYWz9mHJVkb18BRPXLqMc92qn529S9sNuQANlyPORGLTVIY7Fzo69ADmMMhkr2SPYPEMlr4y3KTyONcukUeCidb2SJB4tMqR99QnjkfVQGCCwe5wtlb7V/O9i4hIUR89q6meZezkwSUKPzW/sgVWVedlTLbn+tBVoKqEbdbzIFwXpVXi2CQOQ+JdbWSkxpXyJPvWYb/fakW20TP039TPkpdZADN7Lfn3nnJAkm0BPF6//t3KIqhh8j+IUgunlATSpJtSwzU9GlsUAH/gwq8DhoLOOxqFwBnFxl/6xizcoh7AuoKYUlRLUSqiqIWemWZ5iml/an22u4RNbg+3oLm/09+swsjXOn3Kz5nrFB3tCazz9mZfca2S5hCq86AVGOsB4BoQ2RXmgLIneLVo674oz2Eb2loBYALBKhCMUm5EQbQIW3nDugesddO1SlcsHLM01VfmHL4OwW+9B3g4p7T3b6OKuYbAZU/RpFY7OajfvdArbuciTShu/ShA7xH7wXOvOX7M92C6MElgoiRQDwD39vbCPffcA9dddx089dRTcO2113pN27BhA1R+t8SEfm5W2Oe8vqOX8cb3vQfmXnQxtB1x1ESJKNWTJJAkkCSQJJAkkCSwEyWQAPBOFH7Bqru+imGge3PPrguAw1RMOq2TF65Von6R6X3wjJNh5JgDC7YynZYkkCQwWSUw68IrsgYYaaxNmRZvfT3bYp4HcJW9SfX1YVmN2JhqyTZaTgQAe/awIGe69vh1djYVilmeo9p+Z51BdBhp11LtZCIWrbwgjdo+RlBShYAW4MtBAAVUYmQ9k+8XC+VnOaZTM3mBrVcyGy9txWIflZD/2DLeYITwF2EwlsWfodzjW5EsknbRKMyFJHG8hlukUg3YaNL2nHCHkzM5k43TjTO1wgBgCXXtzIW2ydm10XnvSihoicZI8qZ/lK6OPadD5yBHgbndyn4t3tORyaqjIGIdzkqt0zHYm5Jt3NSeG++8v54pd7I+elK7prAE0qSbwoM3VZt+7w3fGS0y8S762pWw8pEn8l+MxhkeWrHCcYuyEQjcKPzVjctX1tyi7/S+fFDqVAIXfkMWY7eDyu1LzgPAsZdTH4iq4Mk5MJrGwQFjUdR8hY1UDNJ5nDKjFTlSGKQ0raT5w+vtWmQdRgNtF7LFQd8MABYBxpRQq0A6Bcm02YZEdopOLByz1w+7q8+5cse8f4vsnAxDTmfnIe/2U+KS8dVtIkWHZG2y9+bczPb+Im3W5TxBehzsCVh/1ikp/PO4n0KpgImQQB4AXrduHVxxxRVwww032GYcd9xx8K1vfctr1voHVkLfh94PPeedDx2nnNpwk59//nnYZZddCl83uGI5bPrkx2HBj/9f4WvSiUkCSQJJAkkCSQJJAlNXAgkAT/6x67hmCbTe92i8ofp91gIN53am38/kVYxes8n4720yVjAYTxl6xWIYOuWYyS+g1MIkgSSBXAmUNm2Drq/8lL4PoCc9CmrbAbVtR1cSA7v4NwG/2nYVQmIpp0jd+UOrc9UWnwB5HsyxEmzYXvHgjHkAq8iCzqblG72MictzYFG1SSRDBpo8TAyAFQQWD2D5NPCX8v2izQ0PgrcIgNl715jSdGxqBX/JQZinhWuvK4NgMJ0Qjz7heiG5bXVPZcVRAFilFpQIFCoApCnOhZZ2bdK2Z1q7yG5s4a/11hU8zQ41nmzFlu1SzRnpqPzKKBALahUAzs4Ndc8YNk0GSzufw3tKbRqQ8mUdpj7zITZgNpsKkE4AuPj9nc5sngSKcLjm1ZZKShIAAPQADlWS2ET85lXXwS2/W5Yrs0Y9gENFZ0cB4KJKT9Hz8gSQhX5ZCFxvwukwHPTC6BRG5wXs9oQJfPRkx7vZrB4S7ryzy19cEfUUJ32tCsWMDSOI6i2ndkH2obHVaWz3aQ1Xe7JMeQ5e+gBYQk+7/L/i/evkRVdYMB4FwVIB72ZTANjpAzWU8yDnCJWWlUGtzQdhn/Png0P8oTKvgT6zXLd7scYKokG19WhmoK2nxFBPNzxz7un1pmr6PklgUkhAA2CEvgh8f/nLXwL+HB4xAPz0T34I1TtuG1Nu3v7+fvjyl78MZ599Nuyzzz6F5YGhoNEDuPusdxS+Jp2YJJAkkCSQJJAkkCQwNSWQAPDkH7fWpaug82oMA82Hexk1f9CvljYlksAG9RJrf9RGePaq0iBY3gmHjzkABt508uQXUGphkkCSQK4Eyo+vg47LfumnZ2OP0Tw7kzwDannv2seR8ozFv+lnCQJEgVj0rGoMKcSdEKhmZ67zQXCtOhqBv65/ynEkAMHOFub8HGJdFP9Yx2KdHLRt0refsVOEhCVm8Eu2Tg4DrYAlycTl8LUOHTpGo4XV8bzDiEar6D08iqGh6ZMOttYJMA4WHg6eHCxQGuASHJU8wPZnU4eGvhHQzO5gNkmcThnI4FfCNZNzkoLAGrzzwIjnr+cBzP0h+TtPYPo5s/CSgwt7aFsHF0ep+QLlYV0CB5a5fL0RS+dhlEib2iP513clD+D0iJ94CTT2tJ749qUap6EEYgA41s1vXnUt3HLXslylohkA2ILMyKo+XkCr+zTWsvKui3sCGxUhI8qYsudOctvb3AIuSh6VF+5ecvBXclCQAqGVJfqLS/3g41KtRyjPX7WTzXnySl4KgZ9+/1zfbI1u15t0MgC/ru+uLKWueaF0RBWzANjMkyDZcO49qts6CqX6GzFVSQ668x4/C78beWiHXr+kB/kleAYGpRx5Y6paJgxXA/RQBDEvZU9simP3HrkfPP+aE6bhky51aTpK4LP7vBRa12400Hfp0qU1u3j66afDBRdcYM8ZXvcMrH3X2eMKybx161a46KKL4AMf+ADsvffehUTcf/ONsOXSS5IXcCFppZOSBJIEkgSSBJIEprYEEgCeGuM3+6s/g7KEgXZuW5Fsi44Iy6Zafvs2HZU3O/MuL2E5zabuKnkwGYO82yi+9VPvnBoCSq1MEkgSiEogBoDFxhOz/4Q2xSJAVTsFhB7A+juBa43aO/UzCTvpOy7EB74e7C0Ko337l4bBDtCK7SoP/sqD19lGXT5enZfXhn2WUMQSBhp/Z8BoPtl714FlCgFNhwtzbEI525D/o4F3K9lWPUuiyv1LAJjLVB7A4XhSnZ7Lj5e+Db+lnMIMlu3P6LEsfw/sttSNTPhAnb/XfGs8oCVcM1oVuTz+pFY52zOJh4NRW0/i0N6pohGyPVdsmWKN1nU6W7Q/D50nM3YkC5UF9DogbYfPFiT9u+muFY2YddOTMEmgKRJIk64pYkyFNCKBogD4R9ffCj+6/jZ6xMc8LAuENgnb5e14s5BS56sNHvJjqENKqKUE6e/yFJWiShRd78PGvPHIV5pkcSU9Axd0Wkvl067YNgSzXjRpHeV9YvyFGzJ/8fdgq32f5aXcu1Z2Z5HyYyGyKi4mR9fHeMhoX67aB5oVEkU2dehnCrWiQqHk7HbM7kBjhS4YlPoKqlNk5NKYDGJjjWVr5T/cBODv2qQSXDgcyjlSKuGnU1o0xLc2itwbX+3SI/0ovLHs7xvOeiUM7L2wkUdIOjdJYMIlUNmyHbqWPAQdK9YWrvvcc88F/CdH/7L7YN2/fw52+9Z3C5cRO3FoaMgA4H/+538uDIExF3D3mW/3wk5v374dvvKVr0B3d7cpL+/YsmUL/O3f/i1897vfhc2bNxsA/W//9m/Q2dlpLvnkJz8JH/zgB+FXv/qV8YgeHBw04aU6Ojpg//33h3/913+FT3ziE/DEE09ApVKBtrY2+PznPw/z5s0z12Ou5I997GPQ0tICL3rRi+Cv/uqvzLXDw8Pw13/91+ZZhs+kk08+Gf7yL/8SWltboa+vD77whS/AhRdeaJv9ta99DV72spfB4sWLzd8eeugh+Pd//3dTzimnnGL+YdtRftu2bYPZs2eb87Av999/Pzz55JNwzjnnmL/h73gt5mB64xvfCK9//etN+xDAf+hDH4JLLrkEZs2aZc7Fet/ylrfAnnvuaduC/b/++uvhRz/6EZx11lnwZ3/2ZxnxYq7o22+/3cgOD8wfjXV+6lOfMr+jxzf+vmrVKpgzZ45pe09PD9xxxx1w5513mnbggfL98z//czjmmGNg06ZNRiZ4HbYXD+w/tnHZMtpQh+fj31B++ImyxL7g+divL37xi2YM9tprL3P9bbfdBs888wy89a1vhbvuusvMmfb2djP+uMFh4UJ6fmMI9F/84hdmfPHA8Xrve98Ll112mZkP7373u83f7733Xvj9738PZ555pu0DjkdXV5cZWyxz/vz5Rg6YMxvnJ/ZH5puU8fjjj8Ob3/xmK1cc1/e85z1mjmE/sT9Yxgte8AJzzpVXXmnm2kc/+lF7zb/8y7+YcZfzP/vZz8KCBQtMPzGPN16P5eF1OE++9KUvmTmRjiSBJIEkgcksgQSAJ/PouLZ1Xb0E2pY+Zjcfy/u0nGFen1yQJrKHiGeeOUl5MokHsPf+TjkfzXugzQk6Clsu+IupIaDUypkjgZi9YOb0vuGetvxmKbTeQno9meF8eyaBOd+eZx4n/E5lnh41PHc1EJTrpExtVxKbUn27ViwsdZi7lcSg7Y9RG3DgnWyflw15IjuwKrII7WPO1ukPT8aeqp/FKoIhjghmPqOxUXloleeoTW+H8FfbnR2jpcqVUU7AqwkLPTpq3kvoH+UOdjJ0YZH12Hmgncs2c4jzDstcCiMf2kCEVIEFwLI5QMCvCTfNXsA8okqAYTxJNd682GUAMPZTRbVwc9fNed/+qhZOkSN7sNAayp6+1pOYx4blZ+rHgZMA3+reok1W4smS9Sx23+vQ0dQeHF4zD9jD+Te/SwC44QdfumDcEkgAeNwiTAU0KoGiABi9f9ELOG9Rb5oHcCRvhtRZFMJqGcSuqVdOTLkJrwl/z8JctdjlDIoPwFUuIQMMaQGuenkcbGAOXrRoFRUYaJVN8RzlL5kH504Nrx1KWQuVTa+Pkv+3DgC2eVBsDGvZC+3iynjgmNQkbqvv3RsFwPzyTeG4WBKBlzGFVvEXfv2w9RXM7GPYKjGmDArTIkYAfXZmTgQKog7pLcoS1U0lys8yBKg0EvgVAEybC2R3ohvQEJx7dwBJVIVycb+r80ZHYXhONzzzN29q9BGSzk8SmBAJIPRtXbPRQF/0+m30CAHws1/6goF68/7hI40WlTkfISuCsr/5m7+Bfffdt2556AGMB+YelgPB34MPPghLliyB97///bllhAAYASGGoP67v/s7c40AYIR2eGhgKIUidEQ4h0AY60XZ/Od//qcJnf3tb3/bwE2Ef+vXrzewEsvE5xACYIRumPcYge43vvENAwMR9tUCwDfddBMMDAzAq1/9alMOgmuEp/iMwzzKCPMQQstx8803WwD829/+1sjlXe96l4F/jz76qAG5H/7wh03bEWYjAP3c5z5nvo8BYIS211xzjYG7F198sQGdeI0+agHgkZEROO+88wysRYCJ8wbrR1COIBTrFPj9kY98BE466SQ444wz4LHHHrNwVerCdhx66KFw8MEHGziP4B+BMh4IWP/rv/4LEITKgdCzFgBGGIxQHMu69NJLDRzHshEAIzR+xSte4fXzf//3f+Hhhx+G888/30B3AcA4d+UI59A//dM/AfYLNwmgzHEMiwJgbJP0T8rH+fKd73wHUK56ruMY4uYHbBdC6K9+9asGEP/hD38wXv7YzyOPPDIB4LpPmHRCkkCSwGSSQALAk2k08tvStnQVdF99J20wlpdneSkL33s9A7aOoEVGZedFRfG7zNsv5noUzyx8wef33S0ffBNU59ImtnQEEpAQqfg5UoXRgSGobumFUlsLtOw2FwABC343NAzVgUHzXXXrdhgdHAJoqUC5ow0qc2dDqbMNSm2tUGqpFBcxlotjhtAe6+4fhOrWPijP6jRlGpqEB34/OExt6BuAUksZSu1cXxtt/ss7RkdGYHRoxLS32tsP1W3c9pEqlFpboNTZDpU53VDq4PIqDW56i/VhWx+UuzqgsksP9QHbj23vH4SRTdtMO/B3lFW5qx0qu8zm/rRAqdKA/IpLesqf2fbdG6Cyer0HgClnLIff9eCvC6dcGwAzpArsRCYOn8olTrYpgo0WAEfjEMbF7OxXIaQmsGbRrIZ3qqjQXohfFQHQfmukbrZtKqjsyif7Wz2uHLNf+tBXhXYW71YO88yxktnOJ/1nIfAYarshnmjDOZuQzlXzLopjIZ8mty975oo9MgaARwMbrNTjNroq9w8eC50iECNLUG5iyiuMYBrb5gCw7wRE8vcsotZTWUJGO4cU5QHMoNtgYJ57gmdlJYw64GivcskbbM23euOEAOAyVASm83PPk32wuUrmnX+O9n7m+87fa2DgMl5zy+9XJhY35Z/EU68DadJNvTGb8i1uCgCWBXEc0ojtlitSXD2YW6+M2PWh0lK0Dv+6YHWJNMTlEJLNxi4Dr7w42k8NNVkb87xAzZJNL6xa8ZGHSlRZMlufdLgMpwhoFSGm2JkzRfnAX8zPoWIhu7oc7PXzL2Q9pd1D0G09NWcJ3DUv1aRmeOGfvQ4qhZV3hslua6+N4S40ji0TfRDLDrOYJpwZW2whlyLbFc05SouW3aGh/NnoQHYF/I9T5qUI6oPa7cbD5stOD4eYHhR0lzaredV75P7w/GtPrHfLpO+TBCZUAgh+21esMeAXfx7rgYAWw0DL8czHzgd43Ruh50XHj7VI7zoEs9/85jeNZyaC1VpHXhhohJvotdkIAEZPSoS16Nm62267NQyAERwiDMZ8xj/4wQ/giCOOgJe//OW2+dinE0880YA3DYDRWxVBJYJnrDcPACPsRICJIHDu3LkZsdQCwJhfGYEgwsf99tvPXIsvsv/wD/8ACCXRUxZhNdZx/PHHw1FHHRUFwAi2ESYee+yxBly+9rWvzRgnagFg9EBG72CEpLIeogfvypUrjdcrwmv0AEeAi3/HccQxxGsQdB999NG235dffrlpA86T8BgPAMaysJ0IeD/96U/DVVddFQXA6AG8aNEi0zYE2hg6HT2AawFghN84zocffnh0WiNEzvMAjgHgBx54wHj1orfygQceCAcddJApVwNgnF/YPoTRy5cvN7D4xhtvNOAdPauTB3BTHlupkCSBJIEJkEACwBMg5CZVMfdrV0N5cx+VpkIs2dRBao+yPUd5MJnLuC0O8YrhWXkAqlCivW84EQYW19Ybm9S9yV0MwgoEoCZUNoHV6vZBqPZuN+B1eOMWGHluswGUCH+7jj8cKvNmw8hzW2Bg1dMwtPoZqPb1Z/tYLkHL/DnQdsALoG3vhQbgZijSSBVGerdT6DX8P4LZ7QOmrpHNvabekY1bDCRt22d36DzuEANGEdwOr3seBh5aA0NPPUvgGQDKne3QdvBe0Ln4QANywwPLr27rh+H1z8Hg48/AyPrnTdmxA6/H/rYdtAhad58P5e6OOAWrVmFkK74nsY0A6/D6gPLbYv7WuvdC6DruEAOCh5/dDAOProWhNesNYM8cKL8F86Ad61+0m+lbXQo3uWda01vXeeHlNl+pg41UjYSh1T/rv/HDpo5ItcMAb+xXTiL4qCprm1FoFzOVuzyw4jVJ5jt+Lin7kgSvt+Ymcy092Tw7mdir+HlpvxNoXUDSNsGdtbXJ49fVZB/FoaOQaoy2vYmN1eV4ddBXh4BGSC+hhg2w5xzA4uhBQnOe0dR/P7S0hbnsbGKAIoLLEnkCW68R2g7gNgFpiM8wkzxW/f5r+7Ln8qHtsHI9h3u2Xsnyu/UAjthq1ag667U7z0FgWhOpjZwH2TimyLywwbK5p4Et3JouBfJLR8WqqzAyjosBs+JJzSGmrfe2u7dEpjQFuQzZKRCEona7GdhOau2uJbj9ngcTiytwv6ZTmiuBNOmaK89UWgEJFAXAKx9eDZ++9CpWZNSiENYR21yUaUf2JPFeFRBcr+n1PHLdIlCvpOz3RYGvXJkFpP6Cl1eexb1KW1IbjW14KK0M2NZa6O7qEoXGhaDSYaBVPxX0M3LnBVb64V5Y3TW2jy74s/tSwd9YlG4PTNqhj00UVgh0U/ln940GwPrlnGsRxYk9XnNzPzidg7UsG/FLKbY6fI/zvib9WLSu2Fy2M0Mp8/7jnZQptVNTKSCsuzBE9nNqhCFVLOAP+xOEIQ9fNGJzcsPbTk3hnxt/XKQrdpAEBPx2L3m4KTV861vfguOOO86UJfl/u770dZi1T32P3aINQDCFHrIf//jHTQjdWsf6t7wO5n/zv6GywIVcHwsARuCHnpHoOYpeqAhE0dO1ngcweg2jJy+G00WPSwznjN6xb3vb2zyA/bOf/czAN6xDA2DsG3oAv/SlL4UDDjggFwBjPQhs0cMYQ0mHRy0AjFAbwxYjnMa24oHPLgSc6GGL3tb4M/Yb4SFCYfQsDUNAP/vss8brF71h0ZMYITICUO0diwAYoSl67+KBXqoIcxHuogczAslXvepVtvnYbuwTegGj7NG7+Xe/+x2ccMIJJlzxX/zFX5i/Y/s1+MbQ0gjtEWqit+5pp51mdonjMV4AjGOJ8kDo+r3vfc+EikZwjuVj2GsEzwiAEeijlzX2H9tTDwCvWLECEFxj+OdXvvKVJpy0PmoBYJQLjjuOH16LB3qZYxvQMxjBPMoY24jezgiD0Tsb60Sgj4AdYTEaUbB/GEoaQX4CwEWfSum8JIEkgZ0tgQSAd/YIFK9/1jV3QvsyCQMduS4EwJKYUoERDYAzJcg7syqn/+j9YNvpJxRv5DQ9E0Hrtl/fbTxtR4dHzD+9cVx3Gz1i2/ff03jIDjy42oDaIkfrHvOh87hDoWXBXA9iDm/YBNtuuofqxLpHyFs7diAA7Tr5KGhZOA8GH3oC+lc8Zjx/M0cJYM4Zr4DKLsq7GyHIwKCBxXgd1ptXT7a8ErTtvQA6jjkYWub3ZCDs8LObYNuN9xh4DeixXEN+5e5OaD94LwOsBx590si87lGi+juPPRgq8+ZkU0rVLWB6nlDatA06v/IT0zntgRvzgtX2l3rRBL35nuf2ylPUeYsSNMsezhOSgCWekf1kROk5GuTcBqoKBoDK6aGel27YPgHRDn+6M8RL2jlHRKaeeAzTIJAtT4Xj1j8LpkSZmTDNbAs1ny7QsPIC9gGwjDMNuO6JgE0/F61NEyD+K/wuayAtpwSgqI/krStAOXa3xGP+USPCcZXfXQ7gWvcflxHpj9dfqsmGgKadOs6BSQWB5sriz1A3ztrCqwEw30vKQ9t69ipnJ72pQcZDO1ixYDgGh3KOUc2SSIxL7nsosbjp+Yie1L1Kk25SD8/0bFxRAPzsc5vhAxd+3QohG7a3SKwRfxGQMsJFOrwR8IGfB1GLwNpGw5DUq0uXFwsz4oUblmAagfYke6Ws7hDZKcfLK8mc1lf/MLl4HYjUoYRZ71GLMl0uCpYUSUoP7a7CTzy8sNNcYwZyq52AbnHlUn1HV18/ytEiNSQOX5z97QakHFAO4EAcIiir1OrQLQHADW9n3trtzUVuucjYm72Sy0VgsIpW7XYG8ujqMCeya9Dz/PW9sMPwJnaIjXKnc0eRp7Eddxkrvb1NZCH9tbs8lQAk/PPfnjE9H3KpV1NKAmPJ71ukgzEA3H35DwzUatbxyCOPwP/8z/8A5i6tdzQTAKOXrEC1H//4xyZccT0AjF6/GJYZ4SZ6d+JzB/PJvuY1rzEhhOX44Q9/aAAm5uzVABjXSYR3CDEx3y56AKO3poSqkhzACIff9773GRiqwwZL+fU8gDHfMYJp6Q/Wi97c73znO40HKQJPhIE//elPDXTHsMtveMMbbA5gBLkCjDFvMv68ceNGuPrqqw2YlqOWBzCGIMbctNhXORDWfv/73zey/vnPf276jd7bOPb4O3q2IlBGuIke2uGBQBnB9nPPPWfgNR4xAPyZz3wG3vGOd1gP6DAHsISAxuvXrFljxhDlUcsD+CUveYmRHZ6HfcL+1fIAlrZj+bjBAUE4AmXRCxrxAEbjBkJz3FCAMBdDiOPcRUAsHsBPP/00/PGPfzRtwzoEACP4/Y//+A8zvng/pxzA9Z4y6fskgSSBySCBBIAnwygUa0PHssdg1rV3mpNjpmsv+lXEcmf+FL6zBzREzpE/IwDe8vo/KdbAaXzW4CNPQu9vlxG4rHdguFsMr4yebex1W+8S+b4ydxbM+tPjjAevHP3LV0Hf71YWKgJDI3edcITx2B1A+Ls9An+xpFIJdnnHq6DU7nRAPHfwoTWw/f5VUeiKYarRKxdDM5tQzNi3wHbSsusc6Dr5aMBPfWxf+ghsv/vBYn2ooPxaCbQPDRe6xpxUKkHLwl2g+yWLTWjqdACUH38GOi/7JQemUzlNFRBl0dFzRTlDcDC+QIzZB4t7hGgLIl2m85iKXc8r0HoKE3Ak8Ohyp1qvVO+p555+KlhB9LmYiWgYsdHVnyccKjuwm2ZsxcqmJr0nGUhgQGeQc1EROUJikEPWAGCBvwIaxf0Cv5OxUl6k9uHu2fYYNlvAKwCaR0fyDpObNs8BBeRNjt4qjPCnhsAaBvv2UNdpmRGyt8iGHTeTjYMauC8j+01IZg4u65UvtgrS36yXeBQA46MiDn9p3HTuXoHADr9b+6bnIOMiXdpQ0zIj2fbsbrl8a7Izk7pzcGjuWvZoYnH1b9R0RpMlkCZdkwWaiqsvgSIAWCbm2z5IRkpSXvyHes1nvLsqc73Z1SU75sw6qfLo1Nk+Jm3I9bANcilI5fXTYJn6AAAgAElEQVRCPMfK84C37DJTnxqQipemD4J9mcli7d30XliTcHG1rXdepezlqnPCZoC0uUztx9IAcHTUGK3L+BLAORbwbATAEjrEvMMG/RWFy+3Z8nOZqEH2Xp7DOSKw1fVMSpS+e/sQbdhn6g3Bai0lnpgu3630NfjMzl+O98Il2tAwSm56XkooGDPODIKdkskbcoN5bGSodiK6nZo5XsBlye8iyhsrihxeRkCwDjNEcmEZ8tzIu1/1RgA8Z2DvhbDh7NPqPzDSGUkCO0gCCH5n/2LpmPL7FmkS5l5FUImHeAA3EwCvXbsWvv71r3u5bGu1a+P73gNzL/x8TQ9ghITofavz1YY5gNED+O///u+Nhyp6HmNYZATCRQAweuciBESwu+uuu8JPfvITk5MWgaM8J/H7d7/73Sb/qwbAeB6C40suucQAYoSZCHqlrQha0dt29913N+ehdyfmzw2PWgAY24HlvO51r3Pe28PD8I//+I8GFuJLsgBgLBfrQLCJcFHGGsEtesNiGGkZI/Q8xfDS2H85agFg9CBGsIrgGaElHgic99hjD+Pxi7ASvX6xfASamGP3lltuMR64eI3WObDNAskxlzB6L0v+4xgARmj9whe+0IaRRiCPsPTUU081YFQDYPTqxbYgzEUv41gOYPQARgCMYB7Lwly7GAa8FgCW3ffYb4TAWAaGvJZ+NAKAMVQ0ekqfeeaZRo4oN5yr6BGsQ0DjHMYQ0DieAoBf/OIXm59x0wKG9U4AuMiTL52TJJAksLMlkADwzh6Bxurf7XP/Z73jtEeafo9VeMSF7DSKE9clG7vJyGH+qCN/eT+XAJ7+2FmNNXIant1//2Ow/Z4HiwFg1f8S2jE62gm0jlRNGOh6UBNDIM865YWUE3gUoO/uBwAhcBFvXAS0rXstgOH1z8PI81tzRwJDN+/yF692aayGhgEhdx/2MRJqGdvftu8eJlQ1Xjv46JMw8MjaKChu3XNXan9Hm62/b8n90P/A6kJ90I1GGaAntQHqQyMm5LbxgM45MA9w24EvMBC8oZzK03DOYpdaf3MftN2yzEWMj9gJzf2v7JJFHFhcRL+s4DxblXIqkDzApjE6fZzyLqWcsOxQoEIPUy1iExMHEwaDyuwba3toW23Y+UZyJSsALPDTeQDzczRql8zaK7VDhUSa1DZR8QDGSIjWE9iAX/IRRjgsNl1qC90T2n5pHu/sRCPlhV7epu7A2Ub3DaE8vusjADafGLodx8fm8aV6Pcu7XlOszVFcVpR12VyE/VBzSIWZpr+WgKI4q80FarFz/XH2Xtca2u3kVjgZIwHyEQcm0xlJT+fyTptSzPRTZbjl03nX83zXd0Xu/eQZ2sVGyn/0BDoKd694LLG4afqMnszdSpNuMo/ONG1bMwCwnbi1NvpY+ekdZf5eJllQpbx6ykNRABzz2C20aASg2+5CKwiAHQhmlUqHXraem1oV8VrFvzjPVbU2Ky2AIKRRQEi79MLPeNNW7zhkTcIoikbxIQiMp2C7jRewVhAU0HQ7xFjR4F1leudZqKiYtnH97kHHPxluKaVKI1VYGoc1bVhknSjF4WLeqmdznMTLchqUpw3xzk3JEeJyhYgMrcKnwj9Ln0Wnd+GbQ0XKhXIWhdT/ZMVV7XQjhss7Im1Iaxwb5wVs4bw3n8QFu/YNqZUlhL8IgdORJDDREmh2qOe89t999932q2YDYPRYRA/Xj370o1Ev11ibingA33DDDcar9Itf/KINE5wHgLGO66+/3oA/9MwtAoAxV/Hq1atNKGf0XMUXToRwCF4xFC/+HeHu29/+dgOYBQBjXlsEwxgu+WUve5lZcxB4YthehL0oawwrjN67+B2CTYSzGJ4ar8U6JHdwLQB8zjnnQF9fn8k1jHAb24LgEf+O3qBbt271ADDWix6i+E8AML5II2DFtiNMxFDQCDERTiNYlqMWAMZz0LMb4Trm7sVz8XcEkG1tbYCAGOE3hs/G8NMIVdG7GEMsY1vlwPZi/Qij0ct6yZIlcOedd8L5559vTokBYATYEt4bPbZRFihLbIsGwOjF+3//939GHtimK664oi4AxvHGnLqHHHJILgBGqI1zA8cMwTO2BaG3zmtcFADjmoNloQyxTjwQ5KIHMI4vepEj+MWQ5Pfdd5+ZUxjOXANgLAPHF9uVAPBEP61TfUkCSQJjkUACwGOR2s67Zva1GAZ6lWmAy0+p0wJR29RbZjYSqAbANmckvRsqJmyh0HNvPwUG916w8zo9CWrGsMgISEc2bwMMZ2yMEXUOkx934S7QtvfuUJ47y4DVoSeegcEnMJ9tjbDG5RLMfvWfAIJUPAYfexoGH38aqpt7YRihbjUfgKIHMdohMC9xLW/lSk83zHnrKTxZRk2u3d7f/AFGtvRGe6VzC+MJmA+597fLYeipDVFZIIDtOGI/WxYC48En1kF1S6/Jl1wEZiN0Rhkg0K7M7jKhrAdXPQVDT26o2TfMo4wAumUBpWeZyUfnZTdAZfU6D/Dm2R7x741EGozJ1dlL5VnihxzW4FPX5cAvA2DzEMuGN3YQmJ0QTCMIzuknH6E/OXyMUc+Gq/vl5SMWv1KJtKdssXGHFCop4wATc9IJWktyYoDL9lN00CX8yxH2xNlDXGltd52Xr8m9bNLpEUgWJwuxqRIARqBM59k8uioHcNWAX/QCHgH8WcJDW4ccsT16zlEqF7G3AumxoHELhs70wrfCA4yGjkhSjDPwqrnrVj8NgO3PXmREFprm0sqt3PPyNg1zstW2b+304iXMVnbofJjGGxsYiJs540WsHIV7Vz6eWNxMfpDvpL6nSbeTBD+Tq20EAGMI6A3PbbbiEu9dT374fI167vpKvIa3Gvx6S1aBBBJeOZHz68Ff0n2KgbJmAeBwFxq1UYFxb1kOIGWwW0nnorXhnHmnGXFVvkDB3FDGJvSz2k2Frzyk74SZOGzAaa7W/U47ubKHW7hLZqFlFTJQPFgN8fLqcmAR67FMaiaFmbFbBNxcVCWWgh2Pnp+wiEOfr/USUfxEKTQKINUnfVG/+eqWblYgDAuPZSebUbKCUCaS04I/ycOYx9COh8sNQjsirVS4hTo7iN+IWsr4mo+Sx186kgQmSgITBX6xP+ipee2113pde/w1p0AzcgAjTMS8s+iViuCqyDGyfh2gB7DkAEZIifASAZ8cxx9/PKCHKAIygWX4HYY0RriKEA5/Ro9K+R5f7hHGYe5U8cRFqIjeunvvvbctG3PbIvxFiIjXIIjEaxDOIujF8rFslBuCYFknEcShtygeeP2iRYu87q5cudLAUPSSRW9NHfoY4SdCSjywLegNjN9jeQ888AAsXrzYloV9xjZjjl88UC4oH5QThlYWuIttvP/++w0MxgP7snTpUjj00EM9EI9lYZ/wwJy46O2M52EbJf8uhmJGWYksUQ7YLpSLHA8++CCsX7/e5LTF8ZED60UojPXiHMDfEWBiHxE66wPLRTliX1D+6N0rB/YTw4gfccQR3jW4wQC9ivHAPNYSthxDWSN0xwPDX2NZ4pWLobBxbsqB8Bz7gvNlt912M3Xj8cQTT5gxQLnKgfMD5aDnEMoCDz0n5HyUHY6DHLj54LDDDjP9xDGS48gjjzQeysccc4wdH1zHcP5hv7DvWC/OH5QhjjnKAu8DXL/QCx0P3DSwatUq099GjEyeUNMvSQJJAkkCEySBBIAnSNBNqgbh7+xrltCmaI7nLO9+9h2afwhfy6kJDo24V1b39qjLkPCp215yJPS+5Mgm9WAKF4NpiZ7dDH2/XQ7DG53NKdqjUglMTt8XHkwgkoVd3dJnwjkPrlmfD3JLAO2H7gPdJzkdD2Hu8FPPQt+9f4QRBKg5R3lWF4wODxvPXPQ+NkAnkjMYQ0zPefPLaUYMDsP2+x6G/uWPxrvSUoGOxQdCx1EHUJl8mGtWPBb1AkYQ3fPGl0CJI9OYS6pVGHpqo+l/Le9kcy7m9N1vD+g85iCozJ1taR5e13vbUjMOuTmY21qh48j9TD7gmXyUN22D7q/91BNBTC+N/a2e/ZGGKB8PsFWMhzILgUNPVHLwcJ6lmgxmLX7WrBSAQs+Qxv1uDP7mAnAuzbq+KAisBZwnkyIQWMqxJju299kofWJttPCTYyh7IJpKoaEh6Evwl6L6ee2X+IXmHAbAqizxBBY4r72zPfiLssjMhcyqFHG31c46HtHllSqwqdo6YtmG1ZYnBYVZGh5et44xJCL//lARHJ0ncKwUN71sT31jbJxsmwduODXpD+ZyBYGlYThm9z2wOrG4mfww30l9T5NuJwl+Jld77w3fqbu9UiZmCIB55bDiKzaBFej0PGLlwe9Go9ZOr3rev6HSVEuBChURfa6uZ6wAOLyOFiCVj0KUBbuY5sFg3K1Er6Nm/fKAKVD4Eg7lLEZgCVEs3qRCMT0wK+GJTTsY/tpQLFyb2iVlqzXn+sqEeuW1HrWZ3WB6YZaXa6mY6xWFQLyozSe714rC5VZyPfNGLWimmaRz/wbqLXdEA14LVENPaguGlac1w+GsPqaFFYZsUfNc7TK06VKoAaRAegBY5QrhMNDmpYx32GVVQDeHwrkf/j6w10JYf/apM/kxmPo+wRLY0eGew+7EAPDad50NbR/7BMzahyDjWA4EVgh/McwvQsGiBwLgTRf8kwHA6UgSSBJIEkgSSBJIEpi+EkgAeOqN7fzPXGnTDIUhLsnI715mtSElTHdkX5MFBPArq2czKZWg/yjMA3zC1BPUDmpx/7JHoe/3tPEs7yh3tkPH0QeQF2zwMo7hpPuXP2I8WvOOyrwemHPGy7yvEer2378KMJ9u3oFhjzGHarmzDVoXLYByRxsMrn4GRjb3esBUl4/evFt+vsR4DceO8uwu6DruEBP+WR9YLsJchNqZo1SCntNPhpbd5vp9GBqG7X/Ih81yMoLsrhcfaiBwKL++3z8IAw88nh9Ku1yGtkW7wazTXryDZsDUKBY9f7uv+FWhxor9JQZAY3+rDX+xSrWpJOLxqhtFoJGcCGwkOTlBO8JkjLnZyAfuyScF6HNqW4PrwV9TooleHdg6uapaNltzaSRKo/67a7GSTuD56nqgIuop4ClOHfhJHsRlm0sYIa/OqSz2SzK1ilMJXqkiHZrUewjmHaAns6ikf6s1vWQnUkzu9DeFPqkgb8EigXu4V/Ib22pjziXac9zVrX/yILAneOq/D389C7LX4fiGCu6K7Yu/MSErjRB3qDP4q6V/TAC40IMsndRUCRTjZ02tMhU20yXQCAC+6GtXwspHnsiKTKdQ9dZTH8yFiohXkMA4/mMjnrtFlYG8sc67XiCcXYBDYBgLL5KTLyJUPsxOMQUQqWiXDyHT1sA71nrcKgWpUilDuVwB/KygV6/J+RB6jLKy6MUsZm1LlCsLgUlHYA7JiojTHeTvWblK6A4On+KFuxIlUeWRYO9hVHwEWMcBMLWTOLCeWy5UiDkjs6VB5Kq0HtbppBTtSSsKmlXoWDymWh4z2e1ndvPZQlz5Am+tB6/IVjUuA21jmpKE5lFhYkhpxHENvZIzm+yi4YjCe2vzSUfB5pPdDuiZ/kxM/d+xEmhdsxHm/vDOHVtJUDp6F37rW9/y/vrsl74AQ/vuD3P+zIUBbqRRGJoYQ9BintJGj/6bb4TtN98Iu1x0caOXpvOTBJIEkgSSBJIEkgSmkAQSAJ5Cg8VN7b7mDmhf+qjz5bWRm5zfnedIpD2i1HtoCIDdGzefpF5nN/xzisYkM2Vw9TrYdiNFbsk7WhbOg67jD4uGIR5+eiP0Lrm/do7ejjbY5ezTADAsq7ynD4/A4CNrTejlWgdC4PbD9zXwGUG0Aa7oqTvoop5oAIzhrbf+4q5cj9qW+XOg87hDTChmfQxv2GS8caPevCWA7pOPgvZD9vGuQW/kwYfX1O0D5hvGOk1I6+AYemId9N6+DKrb8wE6guee15/syW/q3enja3H7rcug4zZ/rhTx7MVaa4HgetFtPNDGXYg5zvhewGITrLrQ9l73fXuafCVRCnIlZR9yjcFfr/9EVT1DVujBbO/RnMiNReFvvB8aaGbBr7Ytsq+GddjQ3r8mBDQCXXbWsI6oKsWb64f9ycFez97nZ9qNtltkH3Hn0in78me5i6wo5wvg5hExl5otTzw8hZyw+Co7I+zQyl9kC5VzbArb6K6NzSuOkqgvClmCe6pHui/g3Ml4+UNPJBY3vsdhunoMEkiTbgxCS5eMTwJFALAsAN+86jq45XfLohVmoJu3m8otcNnndLAvKQey5vVSL0IZZUmH7q0hJnpnkxcxt4tNA2A6Je5VmVW4OKG9TXBPlYsCRfxSQgAT0LT94IBT8UWeF0l5ybTQmNpfNuC3YuAvQmBpswew7bhwvaoi8ebVS7EFwF5eYN5R5uVOyC7bAmoJnLIMBHLa0M6OMNsdc9bzlRVUCQETAFIfZFoJByqHjJmvYFiFLOONjWNDIVzcP2o/jZnbwSehXqgdCjJLOGwLb/XcUR7J6h4RGOwEJZvjWMg8lwgsc10RD+bMKNhNCnIX692R9Ld1b3sloBdwOpIEdrQEupY8BN1LKJTtRB7nnnsu4D99bPvVL2DT7++Cef/wkYlsiqnr+U9+HNqOOAq6z0rGvgkXfqowSSBJIEkgSSBJYAIlkADwBAq7SVUh/EUIbN7a5J1dNm7zy5qGu6ZaHSKLX7t8u7xvkrff8Uvy5necCkP7pPcxFN3QkwhMa28WRYDZddKRBsCGB3rabvvNH2B4/fO5MwLzB889+1TATzkwDDTmwEXoWutA+Ik5eCUH7tDaDbD9ngehOjAEpdYKlLs6zXedx1IaFYTDfXdSyo7Y0bLrHOg4cn+oBN68Jpz1XStgZNO26HVYfucLD/G+MwB41ZPQe2vtPmB9GP4Z8wCHB9aH8q/29ue2uTK/xwBghOEz9Zh15Y0m/y8dIZSKUrlIyjTlFKEEKUw0u72fTgptr16EPH9GuLy0xoZEINiUIf9VFCIEbxriRdvi7YSJwzqf2bItTIsnSwpdCEJ2Wq0HHmMAvFY0STNiypHG2XnF3qo8X9UGH5sfWCL5mfy+LsSzsbuKZdCULynfSOJk93UDJHZoZweluaRHKDKT7JSjfsTuQM9DJX6LcnRFnlGZSACay7P1l6c5A9xIxWJJ1zMhvolApMT3TtBCa5HXBXE/vZiOtu/KTu/JQ9uC82WSAPBMfYrv3H4nALxz5T8jay+SA1gUhFoA2FNEnMbiwv5nHt6ycIgqoZc5XoaCcD6x0Mx68bYDGF5nGqca4C26wQrMp3nNrbPTTE8cF7rXh3RuU5vL+0rNouXNLWQMj5VaJuW7NoV5GagPqHy4ENAEmEkJEWgYmeKx0M5q/LBkykFBSlIVEwRbRSwIb+wVz6GM3aAEbDPQVHSoF1GybF5hLRP/OjMnJFSJyofr5ope9P3+Uzcd1HUe2WEeFR32mcO9sDGAcicHgDfsi5Exz3cP8KvNBjLeWi+xGxBF25GxlPrUPRPdcKGnvXhju9mE7R6e0w1PnfumGfnsS52eWAlg2Od5375pYivl2jBE8+mnn56pG/MASx7eiWqY5P+de9HFBgKnI0kgSSBJIEkgSSBJYPpKIAHgqTm28z5zhUslqCEwvgdHzArmT6Fh3wskTXIIDX5SVt9Lj4LtLz16agqrya0eenojbP35kpqlth+0CLpOPtrLmSsXYCjnrb++B4af2ZhbRqmtlQCwApgET5+C3lvvq1k3wtOOo/aHchelf0FPWQObq6OmvFJXO5S7O014aJwCCIdrhpXuaDN5eMsdPowdHRoB9ALWnsW6YZj/OJOHd6QKA489Bb231O6DuXbxgZhDLNNX7M+Wa24HDF2ddyC0nn36ySYE7kw8ypu3wexLf0ZdV7Yepq0R0Jsjpcy17iERA7S2lJwIjPYhE5raVNhdtOnlgYcQJNcF0Z6Fz/VRczkN7MQi5gtIe/9GjbEckdDZNP32u+tDh6Bav/tRHhVA9B7kljqSaKV5LBgdFZA8gBkAWztmeI1m24JVCYZ684gHMsN22U5qRzBuUuWB0Pa/2IiL3PC74HvPUcXZHF3UylzybDcWeBDYs8/H7KLx+8PCY32fqFM9By27AOiyQltwHAIvfyiFgJ6Jz/Gd3ecEgHf2CMzA+osCYBTNj66/FX78i9trSslNYrd4Ryd2uFvHKjG8wKhFolYYlDB8SmaRzAFjwhi1moJ/c7vpMiXxol//NhUvTQrVO8qKggqHbBUHHWoltuhjCVb1s/UrPust1QYAY39lJ5p9D9U7ElU9zrlU5aKQpLKikDAANnkpBARzaOjMuh8qDsFU8RTVuHwpwohSCuxA+bkybEYLHVJF5dSlaE7SHhkDqdMpQ54ntg3J7QAwytPm2VWg2ZWOdchORhfC2yhH1pOZ3gxcrxS45fDYVll3yYDNNZ4xQXmU+zs3nVdvqHbn7QaVv1P452RsmIGP/p3WZQTB6AncsWLthLUBwz9jGOjwWHP++6Hj6GMm1BMXwz/3/uB7Kf/vhI1+qihJIEkgSSBJIElg50kgAeCdJ/vx1Dz30p9CaTN5XnLcLnovUzYK80ZHr4LuVU5HudKwWNk61CWU8xIABo8+ALa9/sTxNHnaXFsXAJfL0HHo3tB14pHRPo8ODMHWX98NGAo670BAO/dtr/S+NgC4ADxF79/2Q/eJwudMfaMAvUuWw8ADq5s7PqUSzH7Vi00eYu8oAIBLlQp0vugQ43UcOxCgb776tnwAXCpBy+7zoOe1M3e+tpj8v7804iNnC5JkDHA6q5exNmY3gSjvYc+aFuZjVXZNAXGFJ5VyrKCGKlucM5H5bfOiMquWZUL6hlDNCYPRpufuIoIi65jyGbVVBODS5sOVKIuaVwY258ARSOQTSy9YrbpUee48ifxHMnI2YycvsaMZbFoWuyHlAqb+Zu26YbOytmhniHZmct+2aueWm2iqfbYHwZTwy8ja1Rn+RuTmAVwp1XPQyc4+fyaoue7N5Uh6vsIT2Z2o77vwcmfJVsIyJ/ktlNtg+UOP1zfyj6GN6ZIkgVoSSJMuzY8Jl0CjAPhH19/m5RWNNdgiS19PoFN13Auldwj0049lOj17W1gvW1W5AWJ8bogW7cuap5jxxcFLmlOG/J1x9XaPkR4lFQQherlTtIPJQV+PUaqdZlROsOSaS/2w0SJOkRmFLAYw2X91+GtbkfPklR1vstOMIwurpLIuRHSV4S9+0nUOAPOgetPAj4AVUS7N2UqJ4qu9NnvnsBIloaBtSGgXjtn024Zt5hd1KwNvorlQ3Eqe7lotY1HolFjUW75WCGnMWD7yEhABwBIURgRGKpfSru18l7somM1cqdLT+bbS8yW8AzIRXex4rXvbaSn884Q/dVOFKAEEwe0r1kxISOhrrrkG9txzz4zgn7n1N9D/+QsnzAs4ef+muZ8kkCSQJJAkkCQwsySQAPDUHO/ua++AtmWr3EbgANwI/LVv7fz65bYfOxikz8m8sak/bHr/m6A6J5uTdWpKcOytrgeATQ7ew/Y1OYBjR7VvALbddA8Mr3sutxEte8zPAMxCABhz7750MbQfuFdedF6/zlEwYZwxDHQzj9a9FsKsVxwLpTYXwtqUXwQAt7VA54sOhY7D9o3Lb9t22PL/7sgFwKVKGdr22xO6X35MM7s0pcpC+Nuy+hk2HWZBoQ/4tG0mjJInLJadHULoqmCrF9DQM/cEzh5WkqEdVdvltGE0a5cTU6Rjsq4s7ydrb/ORm/aEltI1wAwDLHJMPmfXUo4X2lN3tKrtej5g5Itz55EOCe2VybZF4/chziWqlNDhSL5yAJjSxwkA9sOBh3Y5Wg2y1rqYvU7J1FFhU30ov2zASjVKvtHZzQ4bAprPjdndA3u97wFsWhLI249wGA3lTD1Q2yUitstcH3UdOVNXH5NorH34tyxfWPbHBICn1AN4mjQ2AeBpMpBTqRuNAOBb7loG37zqWrcw1+hoHri1z3t/m5xk0/GxZw781dXqBdlXLtxZYVuyC2ZEGeIwKZIH1iwVOTvKLExVENgs60rz88tRPQgSeLj+aCUqDEnMv/P6ZZQPWbd5SWPH1Uybs8oOgWsJ8SwhjU2BXKgBwNUqCAg2yzW/9fpLrXuEGQSuYaXIwlMi/BA3OscuSShQFwX8MojGyULg1u2+88I4B5G/zZgIJKYBtcoajQ/t3LO7+rxzXR7gbL4QAeOkyJAHOO8atLqNywfiwW/toa7nV+C57hkL1ATWHr6Si9jNrjxFiM6g8M9nTKXHVWrrNJWAeAQjFG72sccee8C119K6FR4bNmyAwS982vx5l4subnbVmfK2XHoJIASeiLp2eGdSBUkCSQJJAkkCSQJJAnUlkABwXRFNyhPalz0KXddRGGK7YVc7/LLnrjTevKupaFf8Vmi+JpM/H3yOfUtT5fS9/kQYOPqASSmPiWzUeAHwyKatJgcuhk+OHqWSyX+LYZD1UTQHcPdLjob2gxEAFzDfYgjoPzxk/uUe5bLJGdyy2xw0ahivQsB/JrJb2f6MfzPv+3j+rnOgMq8nW2RBANz1okMNRI8dw89uhm2/+j1U++I5gEvtbdD5woOg4/D9JnJaTJq6ypsw/PNPvByy3jwKjI1emFoBpjqSgE4fxgXFPFazNk1n64nlyK0VRdHaKZ1hj551gW2ypk1XIhVakEiNj9tnvcyt6hydNZYdINgGR+3hsMpsB0SbpPzdmxDaGGq/8PMriz02LHMUPYEx8p61DTq7b0yuul6KvkgA2MpKhX9mibiHv1g4jbnQGXCF0dppYfMMKPtqxogdwFCT/s+/TWo5MVnv62D8whtNTwlvbLPUWfnX+p7ufjtkK4CDwGO9ufPgvCtP25P189p/di/742MFHuZjbWW6LkkgLoE06dLMmHAJjBUARxfeoPW1lA79EiSXCfKkBZAVgDplNgqAI+uUp5lPmjQAACAASURBVKTIji3Zl6V3iun+xBa/bFheFWTCg3tu21boEeqt2bzwo3LgdqQ55cLpOXSVgGBcbikEsvIE5pNjAJigpShrtM2Q+C4pXBj6mSCweLhSbZZvey8/PIqZ8CDcM3eRD61VLl7/XYpyfRhlUsKpsLuy3aFnch+zjHQYZ547nj5od/XxS5WEzQ68q623tgLrVoGTHBT2U3v+qnzFDNbdXget7HAuYZ0lQ24Ke3PE7wEbjsYD3DpUTm3wK7dU/14LYf3bTpvwZ06qMEkgTwI7wisYQz9jCOjYgQC4o3cbbHzfe2BH5+SV0M9zL/w8VBYsTJMgSSBJIEkgSSBJIElgBkggAeCpO8jzPn+Vff3LGOpiAFgDYhsVVgKdKjnoveeq4MGj94fe1580dQXWpJaPFwAPrd1gvG5HNlEI78xRKkHP6SdDy25zva9Gh4Zh4JG10HfH/TV70nX84dB+2D5e/uBaF2Be4W0335t/SqkEmNMY8wojXDU2J0uE9E5/8R4tAVRycu82AQCbMNh33A8YCjp2lGd1wuzTXhwH0E2aA5O5mMrqZ6D78htsE2MQqh6YitkVKXWc/6TRtkisUOClVF4PyMk1GXmKwwI7vfjfs20xZ4OD30beHsPzNey3w28+APbr4z6z7TPsM56rbZhyrdcOT2xopxTHDHM1xdxT9kavTLYxir2VgjbiA55td154Q9/OpqGyjfQYCFssgNQS5a3Na4StN7DtmWK0CVWXG/t7xgSociObayO/B3+31usQJHPdsfnmRO9sl+7xlYe4fLsoFV/MhhnO5dr3WqzMbJsSAJ7MT9zp27YEgKfv2E7anjUCgFc+vBou+tqVNftSe5dY/NKQe+Xvzcl64RYBwK7W+C0WLhoW/vKF3sKudrXlKVwEYjkfbwBiRdlw4YIp90RmIQvyE5DSIv0X2CcrPyk41huWAXBMedLKjvvZ7dRznrsuMEcmBDQrCg47k0KhvVGNkkYV2Oy3NhQMR+vWSpjIjN53aMeY85nl3WGhIiIhrxXUtVCYlTxWdZy+o0Jpi3LneQ0zCHa6ELVENgbYYF6eQpjnAexC+jiVhjuhw/mw7Gz31DT1ELDA8wZWiryNyVgEhn9GCJyOJIHJJoHWNRth7g/vbEqzTj/9dLjggguiZSEA7u7uhsEVy2HTJz++wyCwwN/Z550PbUcc1ZR+pUKSBJIEkgSSBJIEkgQmvwQSAJ78Y5TXwu7rlkD78lXyWuidFr69x17P7DmxHejKE0xX8Pw/nzN1Bdaklo8XAPcvexT6718F1e0D0Ra1vmA3mHXaizM5fEcHh2DgwSeg7/cP1OwJhk7uWHwglLs7CvUYPZK3XH07oIdx3lGZPwe6XnQItL5gQbHQ0nkFNQEA9921EgYeXB1trwn/vP8LoPvko/IhdCGpTN2T2m65D9pvua9uB3JDBwcGmth52qaaB0SlAbk2yRoAlyLWqX9Bb2o5t8cAcJ4wHACORt5VzC/jCWFheDb6XtbJJayfLJDKMYPts8bOKI4xKmIjIWLxQXKOFRkPYLHHcYXW81d7LUeEIfjblSfBIhn6WzuvvjjH6GfWE/WdS0GtLmYroj0t/jtdUNC4WIPPZu332VzXpiZ2MKJ6JwoCx4M16GU5AeC6j7N0wg6QQME7bwfUnIqcsRK494bvFN5qs+G5TXDeBZfWzwFcJxxOZmdbZqkK07O7E8JrGwPA8QXOC8siizkvSBr+WmWBQ5BkdrjxKlIuUyhh9ErFz4xCYq5H8Fs13rX4mT0QQ/uKkFP+rLrHaycBShMRiJUaihokC737DJUYX6Ei6EobAtHzl8CwaWMVuK2kcHjwV4UN8WSkPXZ5kbcMk9tH7dX5NsSTV3bICUBmRUfygYBEQ+K8xwJuBSDztrNwAy3tzPNhepj/1xsLw3/FC5k+ZeceqS2yi49BvoSpZp3GTAnTdHebjZaMTzerWypcjFQcThkTKoz+aOqz3+tbN3KRzOXIHMSzV38kGRhm7IN/EnccvYBn/2IptK7d2JRWnnvuuYD/YocAYPxOIHDPeedDxymnNqVuLKT3+1dB/29+DR2veCV0n/WOppWbCkoSSBJIEkgSSBJIEpj8EkgAePKPUV4LEf7O4jDQ9Qwm3qZd/d7rvbaLwVvVyJum6dW1BL2vPxEGZ3gY6PEAYPRa7b19GQw+sS6bKBNlXC6Z3L8tC+dlhh1DHm+/+0EYeHhtzUlb6emGrpOPgtY9dy00uU2b7lgOg489nX9+pWzKw9DUxjM5z542OmrKKbW3AoLszDFOAIwywPDPwxu3ROVX7uow8BxDUM/Uo+uyXwB6ATfrqAWA8xw6sO4i3r/0WIlgBjFSWTtX8d5kAbCpJVqABcA1SYcNP1izEZ7NNrBzeo9ZBr8CgMWzWuAvRfrzrzC/efmXXVNsvTFPYAt+2TtfpXELXVqEN2egsoxRFALnOcZyB2IeJFqKYhOVv4W/exIPchPXW/T42sBiXTelo0SfpMtDCFy70pjnvO5C/F4Kp5WbjHJ+AsDF7/90ZvMkkABw82SZSioogbEA4FxFQtUZVTSCNnk726ILSFaVGD8AziooIQDmdZF3gfn5dyX8iChdsUWmggC4XAb6pOvDnWtVhL/VEcCcE/izPayCxsDPhELxd2zJKbRzD6+l3W0GOkvuCqw3EgJa2h1bKKVvJuSz+cfQl0M/CxAm7UhDYD9vbigb6rvOwUE73TR4xSBG1nuXFScDyTksjc7LYaG89bTmayP9dWOpoa/U5WRE3shqR6DeEiaQ3sJdVlTUOQT0pZ9uG54FwHbaOYDr6vN9nmm4RfkpMTuW5WEUKDpOQY1M7iul+OPlw3NmwZPnvqngUyKdliQwcRLAfMDdSx5uWoUY/hnDQMcOBMB6k87IAyug73OfgrYz3grtbz5zXG2oPrsBhm69GYZv+w20vPQV4y5vXI1JFycJJAkkCSQJJAkkCewUCbz+tsvgqe1bdkrdqdLxS2D+xd8zheR58+kaatkp8soIoUYKAw1QDwBjDtz2A14AXSccDqW2VjcE1Sr0r3wc+pevys1f23ncIdCJgB1z6+qjWgUMHY2gttobz31rTy+VDKTtOPoAA2FLLZXaE606CkNPbYBtv76nphcweteWe7qhbd89TLnlni5TdrVvAKpbemHk+a0wuGY9VDdvM/3uedNLoNTS4tddBABXytBx9IEUcrpVXV+tQt89fyTv38HhTJ+wLZ0vPgw6Dt2HduLPwKPy+DPQedn1aio0Rw614GYIgfPAb/iMyjjdaBDM4NfZE4sPZsMAOGSVIZSWfLh1zFuhjKz3LTfdlwvZEcXZRsNfaj/bL1W09ZgEMrBWQmeLHVAAMBlebb54iWrI1kGOJs3xDZXDiMBprDvsT+0R0TkI8udgzTmQU8GozT9cf044+Fsr52+8HH++aqef/HrHssbW4xLYjgSA6491OqP5EmjO6tH8dqUSp7EEGgHAKIazPvAZI416D1IRWZHzrFLDF+kbIbwp9O9hWCWnMwS7l7x8Cm4wc6Ix8cKtdoHxwm53cenwxqoQ6Yfx/FUAmACuhoLk9Yvg14FD10gCxkbKprFuEdYglV1Lbf0CVVEfd3DVluKosdtnxe64VITLA+wAsIQ2Fu9fvRFUAWDrlau2zUl+XOqArVPCQGsAbKG1yNkW44eRJl3N9+AVyG1DR+tdbbIDTzVLzjPlWG9hVab2tOUJZcfIQl43h3hkuY9V30NYhjzjqEsxsOV/+n5y2VEcAM6y3hAC11D63DQiRZebvvmko2HTyUdP4ydb6tpUlEAzQz9L/2sB4JiMhtc9A89+6QuAn7NOfTXMPeddDYkSr+tfdh9suuoyc93uX7gEWhbu3lAZ6eQkgSSBJIEkgSSBJIHpIYGTr74E1vZumh6dmYG9mPuNn0F5c++4eh6Dx3lAGd+RZ3oY6LoAGN9q21uhbb89oeOwfaDc3WmA7+CjT8LAo08SwI0YetoP3Qe6jj/Mh54ABvz2r3gMRjZuhirmvc0zEulZgO/ybS2AHrGVObMMTG3ZdW4uGB0dGIL+Bx6H7ff+sfY+biwX8/u2VKBkICvlIkWnAdydb8JIY/swj/GbXgot83r8uVkAAOMF5a52aD94b2g7cBGUO9pgZGsfDPzxCRh8/Ol47t9SyYDzjmMOqg+8x3W3TO6LO66+DVrve4QbGeZULd72GOsMYaC2EXn2Is8JwS9JlxG2xrPLKg9gsQUWaT27pSgvnQjdDQrK8kTJZU0nesBRdSc/a7Cz43nupjrvOkftsw4l1vLGjhcqAqH2/GWzqPJM5c7IF9almX8QGyuHHRS3DnIu4f5JDmMveqBEEaTIgGZsVKRDLcKsHLhsZS+Ojp01EQbhmHNNh3osi6MpDYGl0+7qWDkqEoYTuE0AWOsBOTYP4Py+JA/gInd9OmdHSaD4XbajWpDKnXESGCsADhWSRgWX2Y3k1ChbVOyGIL7HinCoXNRsRGO3l13IBCjyJ4Fc8WYlQOp5MjN8FQiMn1k/ZgGrzmvUyjPqASxRiOl8AZKMh61qocNOG6hqChWhOAhtyrChi7kvVkkS71980eBdcxIFmT8tmDZFqyXfr9At4sHCbqIYKzmFMNh45Nl2y745VZMK+WIBMM8LmR/SlHDUHQDmXMMaAovnMWmirJBy7hCGvxKuW8JIu1bxmAJBYLo48v6oGmS9jpWm5FA5lUGRo90OP+97XZY3FupG4HO0EoY/P5Py/zb6yErn72AJYOjnOT9YAvjZrGOPPfaAa6+9dkzFbbryu7DtxhvMtQiCO44+xvyLHQh9BfzqaxqFx2NqaLooSSBJIEkgSSBJIElg0kogAeBJOzSFGtZ93R3QtozyAMeOWpvdi4DfmOdf3+knzegw0EUAsBmLcplgqdiGEJKOZFNr4TkILjsO39f3GMYyRgG23/MgbF/2aDHwG5sE5ZIJ3dxxZOBRG5yLnrz9K1YZ2BxrZ6EJySeh5+7s15xA4aL1URAA4yVGdugJLfJD2aEMgwPP6/qTI6Dt4EVQqtTxdm6kE1Ps3PKmbdD9lR/KCAS2NiPRnEDIrqMa1+YBztDj15SsvHfzPIDriTMLgPkG8BiygnPhPDC/Z22qeb027VSnY8n2XM9G6Qe3I9Oha0fWnqcsWyyX8JowkqCNqMggmAIaSqRHape2j9YMthduEFGGR+viwTZGx4vZ+1fZYOlHsiVLWGo7RtqZJm9ga3nq5oSzpqJqfgkcbjA61plnQ2BrrH8H6HvB2Uw19M0H/+4+yNtAFft73hqtz00ewPWeHun7HSGBxgjVjmhBKnPGSaBRAHzeBV+DDc9tLiSnRrx/tTpR70ZglEltUMqB3yi/FD/1hf+d9+IlhSilJGSo4s0r4YlDJc3kAOb8v7hzUxZ03Ue51i52EjKEEuKaBddyxFEKIV3FcNEYNtqEj66yB6tbw8Xz18BfDgHtuqO8aW0OY5Vnl5UMUw/vMqWQKdRC849hpN4A57LZKg9mT4YOPLuF3YWALpcoX7KBwCwz+Z30k9j+SFZdZJdcJO+vKDYhJBe1U4+ZwFwXiFm8lnlnnoa/GAdbh2hh5dEL/6y8vT0ILH2xihIrndbnXEKf8LiwTk7z3M16Okt2HcYUaXcnUFVOM8Ofhntmwdpzzyh0D6eTkgQmQgKN5P3tP2IRdKyonZtL2oyhn9EDeDwHevNqj1705g09evF7/JuBxEcthlmn/dl4qkzXJgkkCSQJJAkkCSQJTBMJJAA8tQeybdmj0HXtHfb9r1Zv5P2yUfAbljm0+EBACDxTj8IAuICAWnafD53HHmRy/hrgGR6joyZn8MBDawqUln9K+4GLoOuEI4xncq1jdGgYhp5YB9v/8DCMbN7WeJ2lErTttwd0vehQKM/qyvK4BgBwkcpbFy2ArhcfCpVdZufnJS5S0DQ4B8M/d5vwzxpASsf0dvt8dmaBYCAPeWbUg794WVEAXCtcbj17a9wLMwZ/uSP5JrsMSxVempm8lgc671hzsbL5eZBdN0d5/wpYFZuZla2k1RNvYLGZcmRAcrQh+ZKTD/aNrWmeATrIxsbtME1VUf7semBT4Yk9NrD1KRitp0Um/LT6UtuXY1CeTs0OSv1xrxMTO3IfC/T1ylayiz1z/dbVmDw590ne46QoAA7PSwB4Gjygp2AX6t+PU7BTqcmTWwI7EgDX6nkRD+DCkrMhhiNKiU9+CxcZnhggY5vHQf6ulTXJ+2tBrHisGh1CIzkF8ewONJ2H1kHganUURkZGDADGz9HqiMqZ63awEQSmMNCmTSpENFZPcNd5EYsSSV7BeDrCZVJ6KES1qA64K07hVAHDDIU9MauQJ5ILw4XAJpxMXr8Ef82nwF+E56yMWZUrgMCiIogkXeQVUdDcp4BZUYL0NVZZUfDd6Hae9y/JxHj+stxMu6SdLGedq9j2VWn44shrvtMAmEO+yK5Dz8NXvyHokDYW/2rvc8nDnDPF1ZgM7LUQnj7rVWO+F9KFSQLNlkDRvL8If7e+erEBwLNvWFq3Geeeey7gv2Yd4umLn/oQ+NuselI5SQJJAkkCSQJJAkkC00MCCQBP/XGc+9krMp0ostFd3rP1xaHhOeYBjOdvPe/NUJ07a+oLbww9KASAJWJYyA7QDjKrE1oXzof2gxZBZcEucfAr7RodhW033QODT6wbQ0vdJZi3t/uko+oCYFvtwBAMPbkBBlc9BcMbNkG1fyA38imC68q8Hmjda4HpE4a8zj2KAuA8G1kJoNLTDS177Arth+xFIaabZE8bl4AnwcVd370eWlav831gY2F7tS1MtduZdvK9bPH0GATOe4bkPT9i4gqfPbYePrk4hnOlB/4N5os870yvTTkykutdijpn76IwyXEfU53SjvCqtqoJWXahk633L9v0sFwbaZFtod44SL0ZIfljGQJg5wHsoK94Glt5qIiELnOgOKLUGJWckNFOznnbDfJuJjFSiltM8Zuu6HpoSyzi4Rypvt7cKgKAY+ckAFx8rNOZzZNAAsDNk2UqqaAEGgXAF371Clj58OqCpdc/TS8WFqbWv6yOcuHfSg0vSHXrpwVZZxr2PEolvyx7tYoiJ4qG+d38R5AqgWH6WygF/L1E3r8jIzBSHTGfGQ9ghr7aC1gUCOvDK9691gPYJal1Xr06766Dv+KVjJ8EiEm5Q6DsL+TSBQGS/CkV8E40nafYgmD0Wtb5i1UuYKMMBuOi5eXkT9J1O/YIOLudf1SIDuFsJBwoUN6OOxV2G0EwnV/2wsZIDmVROG1jqXp/Y57RlGm8bcgXHixRIW1fPb1NhY6hO8CbN+EC4oNyO+tg00lHw/Mnpfy/dW/zdMKESKAozB3p6YTn3vuntk1zf3AntK7dWLONjeb/rddhAb/o8StHgr/1pJa+TxJIEkgSSBJIEpi5EkgAeOqPfec1vwX0BLbbuCNWu7z3MPPGFsspazewZ+WD74eDRx8A299w8tQX3hh6UA8Al1oq0Lb/ntB+2D4m3+/o4DCUWspQam+DyuwuKHd3UGjjgofJ+4uhjwUw4W56Acz8zm/BDG4K5x3yuKneXIe/I0hC798xwNLRkarJYTyK/waHKc8v2nbaWgE6qE8Y8rnQUQAAY1kYrrp10W4kv+ERKLVWoNzeBuWebpMfeCz9KNS+KXoShn+e9eUfeqGYjXUlMt61bI9smRJLTlQaRQFwI/BXKopdo9tbD7DpButnnvbXKFJGTRkFqdgsrM29tyQ9n3naWkcdFyHZed66diq7I6fsE89f5wGs7Zmut+YnYco8ks7u5iL8ob2QW0Snh9BT/hiEgM54/uqcz2JFLESOGgfAcXt07ZtWe0oXvb2LzJG8sopcSx7c+UJKHsBFRyqdtyMlUOg23pENSGXPPAk0CoC/ceU1cMtdy5oqKA95Sh7W2ItSQ7XuOAgsfrCe0qMWGHp3EC9UnV9C8kwI7HUA2C70RjkQsMe73Eplgq0IfhkCj3J+FgOhuSEW/rI3LWkcCoAq8Esevw6punwc7DksHsTmk3LDyOeICUVdhRHMETzCeYnl5VZRRws3Fci1Y82eyhb4sieseC6LOH0PXh3N2LrRRnZJam9Y0c6ov4TT7eu7hcWi7IhCZ/fysWImOwLFo9ru7hN6LHIWdT5P31KTxu26pF12Zjz4+wwAtmOpQsbQW4eD1xHLQ2zP4NNnngrb91rY0N2UTk4S2BESwNDP8759U92iEf5uPvNEwE99HH7dStjw0GPR63fffXe47rrr6pZd7wSEvpuuuszm+JXwz/IpMBh/x1zBGP45DBFdr470fZJAkkCSQJJAkkCSwPSUQALAU39cW5c+Al3X/Na9RQbva3lGvLizmPtrDd8u8367+V/fOfWFN4YeFAHA7YftC13HHzaG0qf5JUUAcFsLdL7oUOg4bN9pLozmda/1vkeg6+rbMwWOFQDXu/fJzOM/WYpGD6h1bQiAY+0vAthMHSwN20rtF1LAlhvWLb8LgMXiBeRlobgDvXSe+S+1SJwvbAP5XHHMMCcruyxv9qB6qQCSAdvZOD2fDL4Ua8/lOimfLzmJlM21AoC5TClAb/4hs6/EuTbXWvmrPsXmi7Zo6onpbLz1AXBgMRcvpXBkc28kN0UjhsjoVap/drDcbKrnuFVvbka/1/dRMC9FQsseXJVYXPMel6mkghJIk66goNJpzZPAeACwXqRjLar1gM4s+IWXmWxNrp760DdvUanXF12rML9aN6wLS6zCM5eV16hZ5xwARqAqHrUId2mnG4ZGxmtQeeAcwBwGGs+XUMPiiWyUDZVHl9bUKoFFz+vXhYA2/Zbw06iomPzFFaq3wp/cBvwO/w0PUxjqYf5HIaU5dzDviJWdepKzQ+k1BnVqgGp39SnPXDzfIFtyNWZ4SyTZ5bxg0GthuxuR0APYbrvLKKsC472MIl5oH4HQFkazoiZKl7RVNM6Mvpt1xbWKngbS5vpQkw60vVD5k35aedtdj0rRVBcN9XTB6ve+qXkPkFRSksAYJVA07y9CXwz7PLTX/ExNn93npfDlD3482oLFixfDd77znTG2DmzeXwTAktsXP2NwF89BECywGM/Z9UMfM9elI0kgSSBJIEkgSSBJYOZKIAHgqT/2CIA7r75dvYOGlgH3O73KZU3w9jVPQxJ1bsxG0f+Gl8Dg4gOmvgAb7MHQU8/C1uvvzL+qUoaOQ/aBrhOPaLDk6X86ehNjWOneW120orDX6EFtAPAR+01/gTSph92X/QJaHvdTAJl7umEPYIno5uBmZnwitq1a8DdsRy2o63u3utRzug31IJutj59lDgCrzS0RABzzytRt1T9rCKzhrwOkPqzN2GWtTY3shWRTdJ/UX2dLpHP8VHBUr/IC9iL2CW+WNHrUd7JxMgT2AHDgxKGBtcsPl52t2vgXMT7rP3l2Qi8NIEd91CebDkduDjbaiu22/u3jFcqnU8H+PIpZzv3OhZ7E4XyQthSZn/bcvA4EXtUJANcf6XRG8yWQAHDzZZpKrCOBRgHwD39+K/zo+ls9ZSfvIVz04UwLDIfEDdpbtAx3WW0IXA8AZxcrv0EO/mZzrvptdTuuCMwSzCWgm/UApvy+6FVLoZ4RtFbsNRVaRDH8M4Ji/hQwKmGIPACMoUwEnnIIYzmfctoSWDVQl/PwCvyttLRApYL/KoA/m78bGFyBUrkEQ8PDMDQ0AsP4OTxM4anNPw4JLYBU5zVmtinRlOx425wXVg2jHwRYG6BJ7RW5WWjN8yYKhe2wyU5A2fKnGCvHhdE71zSoFiQsAN00izIlk5rmHHad/lRgt6POXeJ5I/uVF3p2OdDu53yW3CKsftm0xNtfsBusPfPUQmWnk5IEdqQEiub97T3xIOg78eBoU779J38OrWs2woc//OHM9x/96EfhzDPPrNmFDRs2QEuLH1KtumE9DN56MwzdejO0vuwU6HjLWQ2JQa4f+PH3oeWwI6D7E59u6Pp0cpJAkkCSQJJAkkCSwPSRwGt/89/w1PYt06dDM7QnPRd+1/TcRqnSRvsQhLCM7HuYkpm8Q+LloX9WaKcYWnzgjAwDPbj6Gdh24901Zxrmwu1+yWIAE741HSIBA4AfWgO9dyyvKZTO4w6BzsUHplDPBaYOgl8EwLFjzABYhQPOOMYEAFjbGPNsoxqS6nY6YEpALgaAQ0eYevZXD9oGzz65thawjvVXtz9WhnN2oN5RP8ghxtgJlfuGtS3jDybFHJtFMWQ7Xoef5mHO/7G00/cqFi9hL71cEMbZgmVuB6a2o7aWAX82bZUBkUeV2AvFTBl+72WPy6G+ip2SMwrVpBA8/5H67Pqr++waZ2tp2B4ZB8CeR7adkDFcjW3TGxGymxLCOVzglvXkHgPjVmbsjZ0AcFGppvOaKYGkvTRTmqmsQhJoBgCWRTissJ7yEK51FoyqgoqW4S7J3kZ5SpWtv054lbBfJi2M3Q3mvnVt1bueRj346wFgIYjoPYvwF8M78z8TzhkBLMNXs0gx/EVlx3gAe1696DWMgLkE5lr+JLgrXsjSVhV62ipQpACYOhH2WgjcAuUKev5WzHcGAA8R+JVPDANdNW3CfsjuN5ERexjbPLuka4W6BY2a+69TUDnENObe1UCZSbIdW+tyrUthlcvbAWccr30diMVivWlVbg1SJt3ruahVLn+I5FHWsyR3O11E/VHqqvZurpGzQtfky8Tpd3YuqhAz+LeNJxwJG088qtCzIZ2UJLCjJFA07+/Qovmw6cwTcpuBAPhF8xbB5ZdfDldccYU9b+HChfC9730P5syZU7MLCIC7u7vtOSPr18GmC/4JWo84CrrPfDtUFow9VDqW1fuD78HQiuUw+7zzoe2IdN/tqPmUyk0SSBJIEkgSSBKYrBI49Zf/CU/2bZ6szUvtKiiBjqtvg7b7JA8wvx0yxLVQVxnuzdsgmyXIxM3vn+o10eWoVCcHpoxtUj+jHwAAIABJREFUH3gLVOfOKtjK6XHaAALM25bW7EzbPguh68Qjodztp4eZHhIYey8wn+/Aiseg7+4HaxbScfi+0HHswVDuaBt7ZTPkyjzvX3PXhjYbcfTIkQ25EhBotHaloIwQ5uZBVV1FDACHHpTNAcC+E0zGKcI830KQ6odo9gCygt3u7yqnr6TG86C4A9kEgfnZaj85aiCOBTJYJsCUvlsBYGxpXQIjQNKdKI4Wpqdsj5WfCfz6AFhv9jFNtKZFD9e6RcLrj2+NtAtJBgAH2420/TMDgL2dTKY2HwBLA+oKJyN5O6s5PZ6bo3YF1Ejc/kxjH8habKOCtuWeiZlaI/dbuMGKThm1tmA3DKOQAPAMeZhPsm4WvcMmWbNTc6ayBBoFwLfctRS+ceW10XAnMVhbBODaXVrebicn1SJlZBcX9ZccpcoqCzkAOFav80LNrNG0pBhPVSlZYGjWA1hWfgnfTB7AmOOXQDBBXAa66KVrykbvXwG/zouX/o6g2V2D4Li1pQXa29ugvb0d2tvaoK2t1ZRZqVCYZ/zsHxiAAfNv0HxWTfsp7DR5B9Mn7Z6jXMAm9PMwh4AeHlG7CXWoD51Xw4VI0aGYrSdtRMkRWbocHE6WBD2V4qJyLmfvRQG0pG6LwuW9hCuNR4q1nrl2MH0VQr/oj/X+z5ThAWA7O32lzNPQ6BcNrq3q53FpDnkDAGve+krYvmjBWJucrksSGLcExpv3VzdAADD+Db2Aly4lY9GrXvUq+NjHPtYQABb42/GKV0L3We8Ydz+lgP6bb4Qtl14Ccy+6OEHgpkk1FZQkkCSQJJAkkCQwNSSQAPDUGKd6rXQ5QOnF0fPqytlcrCGwNn+LFcErI6cBGAJ6+xtOrte8afV93+8egP7lj9bsU2XOLOg45kBo339PALRVpIPm5eAw9N21EgYeeqKmRFp2mwudLzwEWvfcNXlR15BUedM2mP2VH0XPiMFfPFEcHdxFcvc78GssUwzm6jmrSDm1bKJFALCZHwIsJfoig7ewDu1LKt9ZtwUF5kx/7YPM2Zy03S2MNRwFwAFMt/Xz7hlyvgkhLKWJEw9XcSWxjibktaMAsOQCVoA5Fgk5M4A+pnF5gmUMeVxHR43XLzngsAdwTqRlHf5B7Hch18wg06AsJ3c7ekFUZ20HDQztxrhM12UglPcHlmoNUuVci9w89zcB+Kufu0d0j334G/OsL7IRInajZnix3oRFN0UCwGn93CkSSAB4p4h9ZlfaTAAsSkUo0XoAV3v+5t0E9crIKljqLw0A4CILi4OE+XPHOqRa71sHgbXqQiVwft/qCGDYHvTulToMCJa4yUbbIADsvH8J/iIElpDRFQbBnZ0dMHvWLJg1e5b57O7qgtbWVv7XAi2trbBl61bYumUrbNm6BbZs2Wo8ezlFhv1EtWCUlUPcJTdiIDW1Ez/9TWwuT68FtXi9KVS8eR2MFaXN3wSgZwGfy5qC9bzW0Ndqef6GMtJrRCnkPMKK4+pawvpJ5C4/sD/STs3RfxelM39WKFVaayImlDTHzTb95JbZD/93p6jF7pacOgAA8/+u+qs3zuwHXur9TpVAM/L+6g5oALxu3To455xzAL1/P/KRj8Cxxx5bGAAj/N34vvcYr99mwl9p6+CK5bDpkx9PEHinzr5UeZJAkkCSQJJAksDESyAB4ImX+Y6o0QDgn/2WiuZXMN98nVOrskOY93tdQB4cCIJ5bv7EO3dElyZdmaNDw1Dd2gfbbr4XRjZtq92+cgla99gV0JO1Mq8HSu2tgLlt1U78Sde/HdogNHkMDcHwxi3Qe/tSqG7pq11dpQxt++4B7QfvBZU53VBqb4NShTb7p8NJAHN/ty+tvRmBzDfKwhfacOSZwR6M2vs3JusY/MLz8pxtdHjkGAiWOrS3qjzIfKhKMMw812JelsxTZY7YHodp0RhsE7t1BXm2N/HoZdk45wvPZ4Oelmzr01PTeeGKrVAHgebx4Acu2QTRjOpArfULYYrKribZMIVGFtRynWItDP1M5QkAdl7A2KrA7GdTyXnjojzDyS6ooiZ68Qj9GaMhcAiSpdXyqbpiC6l3t+fNRVeAg7uun77jjMw1/zOYF+IB7AY8e2sE4beLPKe8aRwOhJL58gdX1RNFkerSOUkCDUkgTbqGxJVOboYE7r3h22rJrl/iyodXw4VfvSLqAawXsbCkPG9aOc++EPFutLF6E8f8cuvtqgvDo4iCFW+zW7ryblgHPklhMbvAJPcvhzHWHsCSwwK9eynHLwJggoz6H26vsyqEzuuL1+COs3LJQGCTu7dchlmzumHevHkwf/48mDdvF5jTMwc6OtrJI7ijw3w+++yz8OzGjbBhw7PmZ/QINoC3WoVhhrwGO/MGMkqdQaGeKecvj6AZNw73bH92yrDpmwm5wn0UiO3t2iNvVrfDj1Uxp1cwGA80olioHdZctXJod1mqPL0+BKZy0d/ayF31g3VTO720wuvrKaIZB3eA0qTpRxac0Vn55wD86lzB3s+maGkBq3oRTd0ODTelb9ECWPPWlP+3/lMunbGjJDD7hqWA4Z/rHbXy/uprNQDGv6MH8C9/+UsDgPGZWyQEdEfvNhP2udmev2Efe79/FfT/5tcw/5v/Xa/76fskgSSBJIEkgSSBJIFpIoEEgKfJQALAnE9dZt4SzTtWjiHAGuQFEttXQ4s4PMYW4yx+JsdR6H/Z0TDw8mOmjyAjPRnZ3AtDa9bD0Nr1MPTkhmJ9LQFUerqhZeE8QI/glj3mQ8u8HgAEmTPsGH52s5EbynB43XPFel8qQWXebGhZsIuRY+uiBeYz5VUm8aH3b89Xf1xXlp6t0W7qEKcI/3Iy/VAI41pHLQ9IuS70II6BYPOoKpEzhufoYmmqWBt9791Y83TUOXFzNo852xVn3xIYqcx4FH7XC+VMPWG+6z1S/cerliX+7ABjGN2YyqKrtXOzBbbs6WJhqTRZNcK0EWXGfdPgl5xweAzN9xKO2gFg8v6l6IlG9jxgWkxabrIhwNhK2QYscnEWP7cqYDm+XKkCvx5nS/Zofsn37bblhNPRDoAO+Z236IVxHak12RnO4+JNfHKCsd/YjQF+XTrsdl7pte4nGktVpp2qNO8TAK77mEsn7AAJJAC8A4SaiqwtAQLAdumtK64iAJjWQv+RXwgAByBvbBA4exs1CoDreQFTDb4XaBjKhPWGTN5ap5ipJdp69LoQz6hMEATGPAVcl9FFeDFH5ZJhsVHoqlUT0tkC4EoZ5s6ZAwsXLoCFuy+E3RcuhPnz5kFnVxd0dnbaf08+9RQ89fTT8NRTTwP+3NfX5/L7Dg2bcM8IeUcE+lqlhyRAaTkwvwaHiw7z9PKMQrAteY4N5GaATW2nsNni3SvgVWRowxzbXYdqc2qoMTpNjUaJ80/Ip2hHRhXTM1/NPQPsFQR2emQk5wn3r9ZuS7mpMvOKZemFyAn6UyScT735Su0vmfDPfYvGntO07sMhnZAkUEMCRfP+9h+xCLa+enEhWYYAWF9UFACP/M9/AXoA73LRxYXqHM9Jz3/y4yavcM9554+nmHRtkkCSQJJAkkCSQJLAFJFAAsBTZKAKNBM9gDEPsDnCcJxkHnBH+E4XpO2JleHeXakYwgFU6HT3Au5f+Ths/90DMDoyUmAk4qeYvLaLD4RyV8eYy5iqF/bduQL6Vzw2ruZ3vfhQaD90Hyi1tY6rnOlycdvSR6Dravb6z+lUBtSa54LvEBA6mxS13egqa9lWtb0otB3J7/E6BU6ydVM8d3PgtA9Xnc01DEWs20pOFfQ0o5/VddoLOPQWrhPBkZ6f7oErAFFxSxYf+zrZoIAu/LPkYrawkm2a7MHjAXOyXTobt/5dy1ZCP1sHIOUBHHLyEgNJA34Z/pp0fNxysfvK0mLriURz1suPdgLxyyBZaDQrIDoPRBWycfJ8dy0PkbcuXY+/v2BSXflIrN6mibznjkclZPeWAsA4rvcnD+Dp8tieUv1IAHhKDdf0aGyjAHjDc5vgvAsurekBHL68xH43a3YYEiniydk4BI4BYBmrrMJhv+G20O4wCX2SeYuzioRAYDsLpO0qn4Z4/1romwkHTeGdTV5e9t6ln+n3FvHoxZDOsjobIFx1SpT2EhZvY/6cNWuW8f5F8Iufs2fPtqAWvYVxV9q69eth3foN5nP9+g2wvb+fcvxyLmIT6pmdVFEhEY9f2qmmADDnCqZw1eINTFBXQlyjV7GAYCtnBsGiEGr4q+8w6xzLeoG3adGpd/ST1Tn07kD8mX4XXdEqV1bJYtWRx9BAYL2DUM6L3Pp5Oy5Dxd1TvhlWy45Eahz/hxtXBADL/VVPKVp75mmwfa8EgKfHk3tq9aKRvL/PvfdPC3duvAB4/QMrYeDii2DuhZ83YHZHHxJqOuUD3tGSTuUnCSQJJAkkCSQJTA4JJAA8OcahGa1A+Nt99R1UlBc61GMR9EJn3+X4dPFxioTYdRYHF35VjPQEKUah/+WLp7UX8PY/PAT9Sx8x6bDGerTtt4fJa1uZO2usRUzZ67b95g8w+OiT42p/+2H7QuexB0G5s31c5UyHi9H7d9blNxgv4MJHGM2NnwPaOknmn5itMazFv0pbJWs51tS0SVn/h6wPqdeunHDTAoA9EKybnXX5ZCcPl4rXOnbYDTHyONXQ0He6MI/bDBDmimPB9xRp1X6z7BdiLnTB+BQO1Z6/yjYscJauFxDse3ITEPZzAKOtVY4Q/oqVVNoiz3k6j22W6mf3V9V4jUulvWo8yMGGrsSfddna0zioxpuIYprU7fVP8DcROH4bTobQ8kqOTe6oDX8L34ORE7MAmLyBRR4JAI9Huuna8UggAeDxSC9dOyYJOABsltZCZZz1gc80HwALOI09tCO70PJhV34fJGyJVBELraI1AuPdak9WDWNw54XuZQ9WioJM4FADYCNdXoVxZ1ilpQItGKoZP1taoL21FdraWqGttRXa21qhtaUF2loq0NpagbaWFgLACH7tv1EDiRG4yict66zZjY5CR2cH9PT0wJyeHvOJ4Z8HBgdhcHCIPgcG4dnnnoONzz0PG/Fz43MwMDhEnrqhxy/vXmO9h8VECyf1teyFuSZpubEQ8CufZu+Z8s61ADij4MkuPVJcDFxWEDijZ2rtSsZJeQJnoK8LOOJgLyuk1iPZvrDHbw9bpvJ+Ds/U4NeHwNy/TPwaB6Pt3OFCw12kRq2rs2NzqGcWrD73jEL3dzopSaCZEkD4O+cHSwA/ax0jPZ3G83dor/mFqx8vAF5z/vuhdY89J9Qjd8ull5j+JS/gwsOcTkwSSBJIEkgSSBKYshJIAHjKDl2m4ZgL1AJgehumd2F7prJD6MhVKmAnv+HxRYFJnt9j6bWO/X/lfRm9gD/5rukjzKAnCIAHH3nSvtOS3UTSPilhKlsHueTxe/DoKLTuuSt0HHXAjAXAJvQzy0xSc7HbpQufZskXu0Qq+WFOYJRfuSsBYOP9e81vfa/+InefI2bZ1GF8fRYG0hf6aZBJ9yXXKruo2H/yvH41DFbB75h+BjtUmCvajSeB/VU/48Sm6pisn39XxKSBsbuVBe4qyKvnpHqiOgcQ375r/SVCRw1lGHTQlhxnvO7IczYYD/NnCdmswmZbOCumVpUnWcCvfErYZ3IkIQBs0TY3gpPNWdujfd6rHLfZzMF6jtDPUau352HtfEuyAaL9aJa6ob6HsMyTOAK2qFrPe1WYniNhq7MAONsrz5s8snmqyC0ZAmBlIrZhvpMHcBFJpnOaLYFi9K3ZtabyZrQEfAAcE0V2WjYbAHvKgcpToVtTz7vRLK76aZ7pigA1f2GJQmC3JYwW13BB4xAdpEhxLgsGv+Z8412r/gVhYMqVMrS2thnY28rgt8uEZe4A/Ozq7IDO9jZob2+FjrY26GhvNZAXqiMU9nlkxHgBt7SUDURuqeBn2eXXrY4YiItlm3K7OqGrq8sA2s1btsCWLVvNv83m3xbYtHmL+Rk/h4aHCSPzrihZ1CWUjagKJKIAABsvYPb+VfI35Yn37yh5AYvstCpD3r/uXc8PtUI0XqA65KX2CcbOgWZSv+SlW/aY+Yqp+5aUVNce1x2b+cmbYXq85Ys8UCsKouwglNwhWpNzYN0HwTQf3T0ZA7/6XpGft++1Ozx99qtn9LMudX7nSKDZeX91L8YDgIfXPQNr33U27Axv3PVveZ3JBTwRXsc7Z9RTrUkCSQJJAkkCSQJJAiiBBICn1zzY9TNXBjYHMS8HkCITRUrlAM7AHjK5Ow4ivxNxEJix/U0vhcHFB04vgXJvqtv6YHRwmH7zPCkdgLAdd0TFyQKF19pivFdLLZVpKaNanRrZ0gswzOGzQ/mF5rwc+WHo51JXu4kYN5MP9Pqd/bWfkKUr422QTXVHsD2QmLUfulRuPLmzoo1Wo3Cw8twNYWJod4rDYNU4LsvfiIK/OacLB6g1UZXABpKP1wFkKT3rpSu2NGXjE2cO7QEs+YnZu9aB34jnL3dYO9twwEHzDZmDJS8vpp3j1HNa6sEj29o3+XrmvPa56yAvFSKexCH8xd/Jnkm5f+WJb9skbWejpoBgPyiz7YVCx8XuRrFrujnhP0517mQlLPdYVbZ065tip07M1drWZPuapdLGqvn/2fsSOL2usvwzayaZZJJ0Sbq3oChSSsEFQYpsZSnuYIECyiKIrAouwF+lUkABFUSKgAIiBREQEMrSArJJF1CBLilLaaFSoG2aZCaZSSaZ7f973v2ce7+ZSWaSmcyc29/XO/m+e8895z3be9/nfd432C+DK0GDARzkK0WXTg68PRwcbBansDkCxDlXQ0DPb4DVqxZdAgc3khf98bXA1SiBr17+9nbNJhNGPjSfd+Eb0527ds8qrhKwnTVUCa/klhdCnzafMspKzA0Uu9dZqTDFjZDqILtFVKQMvBPWJW30AGeNmZqDvwi1zECpbz3dPT1pzZo19hkYGEgb1g+moQ3r04b16+kMEHjd2jVpEOeBNQzwTk2m6alJzo0zPZX6+3rlwyzhqalJ/kxOpsnJSQJ8AQLrZ2pyKt2+fXvajpDP27enO7bfmUbH9obPvoQwzQlALiGg3Yq4igebILAhMIkClWA1k8dbAIBV2YEoifkLBWx6hgFgFXYYWtEzkL15NVcw38PAuoyV4r0k6/fGS4194XmGWRWhWijwbGMwMoBVUeu0OqsnX0vu4xKoLVnAkAV9p0ovVcYkY04EUdFpU3hKELgNFN71gHun4XPuvRqXuNrmJZTAuqu+nQavunHOGhxM3t9Y2EIA4NFPX5Z2feLSdOyr/nrO+nW64M4770zHHXfcQd+PXMBrH3JuGnjIuQd9b72hSqBKoEqgSqBKoErg6JFABYCPnr6aT003XHpVAhO4ZFQ5AqTvl1yaOjfLX/JdtA0oyCuxvAQEwYX6LmwOzV1dafjCp82nmvWaKoEqgUOUwNqPXpH6r72JJmQJAs9la2zYakIYXlsRLO0drxUNmyd/abWXFYKvlW+jvSc+swwBndVHw94yJpfZwhRuZlK9PEUBwQCYRvsZrW/m6NJOWjBShUZHVDubAcEgiihgy3axOQHgrkRREDOGs8ZjkLpOCyEGcmLbI/+Q94/wbAWsp1y8ciX/7fUyucgFJhop3xnAbPt1cJc7LO/jWPeORkbt6XmN4nIMcFu1n9XG6DbROLiinbq0I5agcrMy0bbeGdz1+nW6hglI8SjHeDnW5iWYAkbPyOZhLm375ncrFjdfgdbrFk0CddAtmihrQfOVwNwMYNo+suIAAG/fORKC5+ZPy9WVfO8y/aEY7cb+nKXitDlFF55wrSotnX7XS9s2n7KFVjUofUGpwfe050cvNdldGTDVEMVhU9fvrQIp9fT2prXE+NXPOgJ9CQCWM0BfMH/BBF6rDOCpKQKBZ6aZAbymD6Gje9Oafj5D0ZmamkrTU3wG6zb23f79+yXfL3L+MgC8d3x/2rtvf9qH8/h44lu6U+pmQJeBbQV+GRguu4CVL/F00+ulr1xJBfOXlSgAwfGITqrxbwWM9R6VsYHADb+4MD6CB1t8QXdWb/DCtqhSFpBFoifJNTIgMu/OFpZ4GwtY2+mhXVSRdO9EVfAzueozC6W6nB4RZM/+lvbrd7c98bw0ftoJ810W6nVVAguWwOHK+xsrthAA+LYXvzBN/djd0uYnH1o4vQMHDqSLL744/dIv/VL6yZ/8yYOS1/jnPpMObLuuhoE+KKnVi6sEqgSqBKoEqgSOPglUAPjo67PZajxw7c1p6GNXBoN+QEfoRn9/FPu7xeEUiETez3NYJwsDqq+0ymRLHD0LtoZ9D7p32veg+6wsodbWVAksEwkQ+/fiD3FtSgB0FlukmfoETOSVwAopzKl5xLzMBqRpvYI8PB94MIVqGGK5zu1UZYhl/rczH3MjbEZYkPpafeQPA8Fb7FIloBpD/mrkPkurFqL9KfHCIhxMCykiOs1EkNoF6qShQMAxe5rawCjqIOxuzALOD5cBXU75cbuE8Sv2XrX5yo0MBjtFWG1sJQtYHX0iu5dGQXDsYZm5vbjdqSCOinKPKVoTujQHgksAOIzHYNF1XwNngXOdPRgD1zf6JcQ6FQzfrmZ4aW1zXvPcqpwzpsURQSNuKos4jIlOS0YbXBDHdD6+eXZVAHiZLMCrrBoVAF5lHb4cmnsoAPDL33BJuuHGW7z6QdHp2Ka4EtP15YKv70btOSRyT7R4dyinBR+OVQv+RqYqBe0uCw9MugC9aEkuX40/HAFg9eZSgDQAwFRuVEo0NExXV+rt60uDg4PZBwxggL9gAG/YMEiALnIA9/d207kHlZlm5m8XPmkmDfT3pgECgBEqupcVC4SIlg9AYOT7nZjAZzKN7d2btt+5I3x2pvEDE/KZTOP7J7hXCPjlDyuTwnAOMoj9bMqdeuK1ALMN5ajoGO0b5ILQ4UGed8YCBjNZXptLUD1Wpk1Rj8q3KJXkNRhy+6rSLOqYeUVKl2YMdS4uV5BYsZWQOKQd5ZWKXoPsyCA5i1S7CperImpGgrgzSLnlfNDb3UlCrphJaWLjYPrBs89fDstNrcMqkcDhzPsbRbgQABjhn3uf/qw09LP3PeReGRsbS3/7t3+bHve4x6W73/3u8y4H4O/wy16Stnzw4/O+p15YJVAlUCVQJVAlUCVw9EmgAsBHX5/NVuO1192Uhj52lb3tUjQwfvF3x+sQLdPeJbNrzK1cHqVhnkN4UWONecQoBipS2vX889P0pvUrS7C1NVUCy0ACaz96JbN/DfBT1E9slW3oktTbiQwtxhszDnk+a10F2gkskZfZjDfQrIY6nuhq1BKy1xxLuMKtoXTbql7SgRoheIOVtbALM0FCOLHKfC5twYFco0PA+CceXDhEhlebm7jbFILMiRccUbDt0G/jOWC8KiS71cyMljdbgN1srAT5qwuAIMd5NSJo6rXL69rSy7PY3ctusX/HodBih/fw31yPUl5OiFITptoxsfc17cQFvC52VLP22p6XG0ydnBPrEOvSxgBu7dmA8Ja/l0NB+3TbtyoDeBksv6uuChUAXnVdvvQN/uplb5P0rjz8Zt8eub4GABNAqi888dzSruy6+BT+u9wSOkpGsTVdrYNzXtg67c/IKO34lLBJeMAOz29h4UWkMAvb2wCARYbaVnsPpDglxqTt61/DYO+GobSezhsoBPR6gMB0Xp/6eroI9O1Nic7d8EubYeYvzvj3WgF+1wIIRs4WkqPLc//+A2nv3r1pbGwfgb979oymO3fsSjt27kp37uTzgcnp8JniLLkAf5FkVxnACl5n+Ru8D12x81Ajjf7TkCrBWzEqJc0x4GzhGHY7hquJnazjx5SEGL5Gg7mIF5v2MUBgeq6ddYRERZVrFkFu0YwkfLPohlyQKbgsnRzk5SEbfDg5rXF2mFSzH6x14nnIIWmyyeqXyNf+7PFTt6bbn3Te0i82tQarQgIAfzdcdk3qu3XHnO3d88izE8I/H+pxqACw5v9d97o3pfWnn3Goj6f7EG7/T//0T9NTn/rU9FM/9VPzLivmAd69e3f6t3/7t/Td7343gVn84he/OG3ZsqW1LKxx1157bXr/+99PIa1OOOGE9Lu/+7sU6v+Zz3xm2rp1K61piDDxkpe8JPX396f/+Z//Se973/tST09POuaYY9ILXvAC+v4///M/02c/+1l6ztlnn50e+9jHpltvvTX90z/9U3rlK19JaQS+973vpTe/+c30N/aqpz/96fRMPPsVr3hFesADHpDOPZdDWX/pS19KIyMjxIrW4/vf/376f//v/6VTTjmF7rnb3e6Wfvu3f5ue/6IXvYjaijrHY/v27VT3v/qrvzI5XHPNNekf//Ef0xvf+EaqC/a2V7/61emiiy6iW5/ylKdQnU899VSKgPGHf/iHVAbq+q53vSv97M/+bLrHPe6RXv7yl6ef+7mfS49+9KPpvk9/+tN0/aMe9Sha07/97W+nSy65hL7D8bznPS+dfPLJWf327duXnvOc56TnP//56ad/+qdn7XM4CbzlLW9JCBeOPnr84x9P9UAffe5zn0vvec970vHHH09l/PzP/3z65V/+5XTHHXekv/7rv05/8zd/k3bt2pX+5E/+JJMR2vWjH/2IrnnrW9+aent7E+qE9r/qVa9Kn/jEJ9J//dd/pdHR0bRnz5504oknUqjy3//936d2oT/Q17/wC7+QPvKRj6Srr746oZ64Hn3xYz/2Y+kZz3hGev3rX5+e9rSnpU2bNiVEEMG1X/va16iuj3jEI9I555xDbfrqV7+a3vve96a//Mu/pH/fdtttVJc3vOENNObi8d///d/UZvQd0l/gwPiC3vNbv/Vb9G+MuS9+8Ys0TnD9P/zDP1A/jo+Ppyc/+ckk89JohXn453/+5+kXf/EX03nn+X4HuWM8Y45BTr/zO79D9UW5GKtoF+YaPpgXGB8YO6g6OJsgAAAgAElEQVQf5IXn4rjllluoP/7u7/6O/v3Hf/zH6Td+4zfSAx/4QJpfH/zgB6l+GLsYg+vWraNr3vGOd6SHP/zhNO4xtzHPb7jhBhrDv/7rv05tQb2+9a1vpde+9rWt/Rnlh2d89KMfpTZgvGLcos2QM+buX/zFX9h4QrmQCeYajiuuuILmAtYA1AXz9pGPfCTVBWsIvodccd8f/dEfpY0bN6a3v/3t6V73uhfNGcxfjK0vfOELdM9DHvKQ9NCHPpTKx5jFfLjrXe9Kz8KYxhgaGhqy6l966aW0XkJu2l8PfvCDaRxhnmHsnnTSSXQ9xjXmKGQJJ0a0GX2G52LsYeyiDWgfnHDw/Wc+85l0/fXXpz/4gz+wPkKfon/Qtgc96EFWF4x3zGHMDR1LqD/a/Hu/93s059FerG+YkzqOd+7cSWsvxgPm0sMe9jCqD/od99/lLneh8lAOxhHmQz2qBCoAvPLGwAmvfncMxtqwZJR2jYwVF97+POCoG91jiEp+ry1yc87MpH1n/3ga/dUHrjzB1hZVCSyhBMD+XX/xh7kGEe0Ldpcc5C1tmk5kId3C7FFqGRLAjB4wh+nfnP790mg1bdqMIvAYi1cbr9iOOgHYFpY674C4ltGtDfBXxFWE79VLjWRh5Ism7Mq2VRG62uvEnhptuQ12azRFN9oljjPemdYwA4itm8NKrNEOA0tXIyLSaqwkDiGDZCGTQ6dESpMTYXRg5TZI+jZDJnXNt4Fo9khuhN7fNlmijVZ/V7u2/NYKAiu7V8ZqYP/mETQ9miHV2QhACgSHOlmO3xB50VIjOojMLXJAHH9HuZKTVRgIGVM4PM5bnttJs6ER55WPiLTtW9+rWNwSrr2r9dF10K3Wnl/CdgMA5v214avTupziy3+45KPp81dfK1tmVAvKzSgM6cIJzX3acgBYw3e0eqThiaFIB/tyD7mw1WU5JHj/L17JApAMxcM81AQY1PDHcVOKQJ7v84BeuZGm1ujf2Bi7JZxyd3fqX7OGjEP4DMln/eA6AoD13INSpidT1/QksX67BfztTtOpe2Y69XbNUGhogMAAgClMdFcX5cOgT3dX2rd3PA2P7E7DwyNpeHh3Gh4ZSTt3jaSdwyNpx66RtGt4JE1OpzQ508Vnii5VAMAR/A26alysGBwV7+cWZ0Oj9JYOBsqYLcY/h5mJeTdyzz16kikl+Zjzl+aoXLpSSSC5KKDujSiqlDSKfxdVhNqW53XmcRRy94a68DTC/1hxax2jpuDFl4R254tcYYl5SHzM+zPjlFUG8Azl/h15YA0VtoTL7Kp69OHO+xuFuVAAePBd76dIDItxAJQDOPoTP/ET8youAsDDw8MEogA0AiAF8APARdsBoAVAFAAqgB56AFABmArQVAEf/AYA8N3vfnd69rOfnRW3bds2AoQA/MQDILQCwHgWAFcAM3oAtAXgvXnzZvoeoBOAv2OPPbYjAPzOd76T7kF9AQIBaLzgggs6AsAApQF8ArQDAIkDADBANoCkAJhLABjtxp4KUGc2ABggG8pFfwF0jAAwgLnLLrssvfCFL2z3ihchQEa49v/+7/9MrpSqYHo6AzwBXAHYAkgFABwH5AkgCqAaAOAf/OAHBGriQL/j+9NPPz0DgAGAvuxlL8v66Zvf/CaBrve5z30ISIwAsF74la98hUCz5z73uXYvAG4AZWjDa17zGhtDX//61wkoA2inRwSAUW/UTUE0AHIYW0960pMIFIYzAX4DUNgJAIaMLrzwQgL1AOCdeeaZ9CgAwKgX5H7aaac1AOD//d//JVBOZQSQEaBqPPBMAPcYswpEo59x3z//8z+nNWvWNKYT5I/xq8AzLoCcMTYAJP7whz8k2eLAuMV4Aeh544030tzBGEWd9cD36JPYV+g71PXHf/zHyWECY/dnfuZn6BaAqRirv/Irv0IA8L/+67/O2p+4B2HnUQeVHUB5ANkAy9EW9AvmQNuhdQagiQP9CwAZjitYO+BMATlBlnC2+LM/+zOSnQLA//Iv/0KAOEBjHBiDn/zkJ0kGkDvWA4D+ODBfAeIDFNVDAeBf+7Vfo/ULwC/Aa4CxWB8wfwDmAjSNADDajDoCbMXx+c9/nuYe2vy6172O1l04KWAcwTFCnUJQJvoCcm4DgAHQo74RpEVd0G6sE/gecwLrEa7FfMacgaziGos6of14bpvTQ2tn1C9XlQQqALzyunvLWz6cekZGpWF4W4vsJX2LVBsHe/x6SFDcxu+KfLhjb8BAHDxSEEneKzWS1K7fOi9NnHHiyhNubVGVwBJJYOCjV6a+a28W05XOS4ncRlayEF5Z5q5X1deBaA9SEDhjMs4F/hbtVxtjFlS6NMa59SrjCJgtSUNLM4rZkHAbwGZW0wL0jXfHotqItmpvs7RyYuNTW58SJlicwZ4Y2MJqv+OV01kPZnbTFoeKdcCpfc2VdVVDM9O6KrRjBbopxR2lxeN0d1JFSwfoYbVjkG7YKX0/cCeewjZo5vcc7IzjKcoz2vtKOzn5GkSbdhgB2bW0D7UwUOyhEXjmL/W5Wk6M6ohojW4nhXx0fvC+pofuiALzCpFF5peRl5iiY/XN9jspqQj/XLoSdJKdBJPOp2oxA7Z9uwLAS7TsrurHVgB4VXf/0jS+DQDOl+zmv/7hXQCArwkVpm25YAM3w4r4BtSaySJ1zaaM6DbSAgB3CuuRe4yFLYh3dVMAco8z3XxCqJLoAeYBn0x3mpHfsUOSTiXAL/0tygQpDaJA9K8ZSEMbh/gztDFt2DhkwG8EgAH+ItwzgGCAvgB/ewAAJwDAiUDfdQB/BQDmbdc/Y2N7005h+uIM8Hdk92gaps8e+htc4qmZLjuDa8ztUBZw9F9zsJX/wqYvzxMPL/53B8UiRkZWjU0A1qj84X59uSUlg8BUzt3BjtA+CHJPwDYFSt285CVcFIfumFPEgF9VdIKaUoC/rpQg3La+EPhUiPXJmMtt4VSUWWxzZ1a9JCibDgRLjVudMVURvO2CR6X9p9f8v0uzwq6up/Z9f0fa9IGr52z01NDatPMZD53zurkuWE4AMJh5f//3f09gznyYwACAN1306tR/5llZM8FqA/gAEApMvPK4/fbbCTgFQBPB604AMMAhACFgZAIk0eO6664jcAcASjwiAAz2H4DLyKgEexNsSYAxANoAbgFMBgjTiQEcAWCAhQCiAEqCIdfGAAbgA5agskgBtgBQAlMVzwKQBnAmMoABAIPlCiYzALbZGMD3u9/9CMQDOBsBYIA3ADRRzmzHBz7wAQI7AaABGAK4BKAIoBXqrmAjWIIA08EqVQYhACrIHf0LJmUEgN/2treRvAG4RQZwJwAYdb/pppuofwFOKgNY694GAANkvOc970lgOlieYHXjmA0Ahvwhc4C3ytoF4Iw6gk0MRjr+DfAcbGWAaG0MYDg3oM9+8zd/M335y1+mMYMDwB0cJ8BqhTxLBnAEgDE+wagGEBcPgNpgmwKsQx8CZIZ84VwBwLHtmA0AViY+5jT6E2ewhzHnUF8Al5/61KdoHCsYOBsADEYpxjpkpjJUNjZki3ahvNn6U8FtjDvVNXbs2EEyRbkHCwB/+MMfNmA0AsB4DvoPawNAX4xHfOAcgDmC8Y4Daw4cSHAd5BUBYADoAKcxNvVQABh1R78AwIVTCMYL5gPY1GAAAxhWABiMdPwGGel6B6AYThX4fPzjH6cc7BjTGBfoK4DscAbBv+FI8x//8R+HDACjbuhjOEBg7cLYRL3LowLAc+3Wq/v3CgCvvP7f9Ikr07rrOUysHhHgzbCZEPq14bQbI0MFXMaM+UZkiuAB/73/tK1p+Lc5mkk9qgSqBBYmgZ5bbk/rLvkUFUJzOQCVmvzVSQIKROYQlNrhPL+tkgHcMT9n/gab1izVdwBYyBpcSSOf8K1CkLB4gPaVsWvjulI+jk1zZRhpNe/y91lrST5efzfj5iBiBBAhvxwQ9dy8oSQJK+ymZZar1q3kTpdAo0gjY4x6azWKHuPggXBiC3lIfycknu6uHibz6D3TKQH89Mh+cnOGq4vMjBDSBIBjH2RM4lnGQhP8DTZtszcGmUQkXG2es4LA/HCtjwK8PDy6qN2UblDDdputtASAqRRpSWQAO1htafEygg73dLSjxrpkMmsTe5EbO7ZlthWiAsALWz/r3YcmgQoAH5rc6l0LkMDXEAJaNvyyGP4h7GTyJzOAr5GNQTZJLkSKyodyK5vXQkIoQMfPak4CSTgfK0c6mddrTgA4Y6VGBJkLpW+kPH15M2+1EP43qhv5/s4yUCBYgV+oNKxWOAMY1/X19ad1g4Np3fpBOsOoRaGfN/AZH+T9Bcjb151SLz4SBpoAYDCAuxECujet7RMAuL83TU9NpanJSfuAZbVz53DauWsXncEGHh3bl0b3jqc9FBZ6nNi/UzPdCVmFcZ4maXRLWxRSduGzB56CvhryWIBgjnSdvwyLuFUmhV4UHAcyn0Zh0MpdqmAYAOyKpY6tcoyVYVS0j1Vxj2dtXXQYiJhsKwN42vMxZWFJRIGZjxLnTOToLdcpDDvXEobP6HmnI1jrnvtQsJxueclTFrBC1FurBOYngYPJ+zvyuPsngMALPZYTAIy2YM0FOIMQpAqsdWpjZADrNZjbAOYADCFUcNuBawCUARQEqxCAM8APgDFg+Z511lkEqiCMrwK3APcA5gIUQ77iM844g9YSALYAWsCqxfdg90UAGGw8hGgFq1MPgI4AmhByGQAwwBGARGASItxuWwhoBYDRLrCX0TawONtCQAMYQphaMAcRPhdgEAAeAMAAYMAcBYB8/vnnE1CubD8AwGAL41lgJALQ6hQCGkAWQCGwO8HkRb0QyhYAJ0LotrFFtf1gHuNZAKQ+9rGPkawRqhZAEQBAANC6HwEEAwgZGbi4DsArxslVV11FIBn6EXVAeFnUGzKIADAYiehjHGD8Iiwt2JdgQoKNCfDziU98IvVHZGuXADCeASATsgUzGM+JY6QTAxjMR4CeJQsZ4B7agjEDcBdOEADCAI63AcBwOgBgiT6FDAEWQ9YoG/LH8yELgH4xBHQEgCEjAJ7oez3QLgDvGP9gEmOsAATGWECIZYCXbcdsADDqBbljLgO8BziP8YQDbUO7EWYbstFw4rMBwHAqgOxRZgyLjTqjzxBCGOA15lGn/rz55pvJ8QPt1wMyBxCKvodzCOSiUQjQD1gP9IgMYMgR8xt9iMgDYA1jnqFukCHGCMJWawhojD+AqQCAcb3qI5jDkBG+w99wrsABRjO+xzqkBwBgrB+QGZjeGOsRAEbd0Q7IFqGyIVdEGsBcQBujQwzGDpw80A44HqC/r7zySgJ6sRZiLQNLGPKMQLfWBfMQDiCYT6gD1kQwo0sGMMpCuzD2Md9RLsosD4x7rDtoP+b/ve99bxrn9agSgAQqALzyxsG6625Kmz55hTXMXYcjFzhn2SnAkklDWXmBwWZ3ReYv3RRTC/G/dzz5vHSgOvmuvAFWW3REJdA1PJrWXnpl6vne7VmAdgV+uTIevjkHK2VuSo0NqMwnus5gLSr71cpr0FaVclHepknflBcRWRa4NtwX8MEyhVh8blkH/XcEhhkwZVuV29py621konKE4DySHtuxxEoaDFf581Q8YqYW+xq3zIFgsx0XzFBvS8FPCg41zswWe62EM2aeEMuXGcDM/mUGsADYYpuka2O0YVm8I32GLpEL2xjS/LtY3Vsu6AR+xgHE751lGSFscnaxkHX0u3kiUA0GsNTbx0fIBdwGMBM/KD7M6+sROL2MuWyp+e6qPg75t+aw0EnwQS4VAD6iS259mO0XVRRVAkdYArMDwBGc9Yq9/+NfSB/4+BdCTdkvi9d0X9jn8lCKoYGNhSsbaQf9J1eepAZtAHDcCDNgL9Yv09d49y7zD7AOEDerQskRpUbz5arCAO+o6YSPzm4BiVN36untSWsGBtKagTWpf2CA2CAbNgymIeQDXr+ezmvX9KcB5PbtQ37fXgKCAf46A3iGwN+B/h66Zm1fT5rYvz/t3z+e9o/vTwfGx9PuPXvSrl0AgIcJAN69ZzTtGz+Q9u2fSOP7J+gM0HdSwN/JGco0LB/+m498uyb2rDB3SRUS4JfPGuYqH8ge5GOGPMdIplZ80EyDyqpeeVnoHA0HQiFi5HVb+6DDeIiqs4buwZnBamlh/DsoRDSypf/NA049+RSYVueBllgznZ0TXBlGyG7yiOww9xsKl4Qa5bLbtTZVNCc3rk+3/t5jjvCqUh+32iRwJPP+RtkeKgCMMr533kPSYuQAjvUB8ASQILLe2sbC1B23px3Pfno69s3vSD1bPP8tAB4wGwGSzgUgo1wAYwh7CyYl8sq2hYCOzwd7FgAOAI273/3uvJ/OzBAog7yWAEABeGgIaACwYDMDcNQDjDuAfQBPFQBGKOB///d/J3AWAF+ZAxhgKYAWHAhfq89uA4ABfgH8Q1mQB+oHcAosUwDAAJ4B+j7mMY8h8BSAGg4FFC+//HICUwEGaQ7XMgcwwgIDOEP7wGQGqIs8npA97gGYhbIBYgEcAiClBwBjsAHBKgXghjpCbjEct14LAApyiSGlAZCjrgARASCCAfyEJzyBAC5lEyP08HwYwACA0RbUG0xsAGyoix4lAIy6ou4AjVEPMKpxLxisczGAAVi/9KUvtXZqDmiMOcgEY+K+970v5ciFLOFYEMPh4noAnciRCjAU/YQw4LhHAWCEEcc9z3rWsyg8NkIzA6iOADCANgCpkJ8ekBfGBMYk+hVAKtqFcQ22uoKS5VycDQDGGNBct2A3YxxCbugvyAL5c/FcyA3/BnA6GwAMZjfmC/onApmYA5gfcKpAvQEIAwhF+WV/ou1g20YAGIAl2o72zocBjPUJ4CsOOGIom1cZwJAJnBLBxsWhADBAdMxD9A/Y5jgwzwAUw2kChzKAAZYDeC/zY6M9CBWO6/BB/2J9UQYwxg7mBNoJmcMpADl6IR+sqTHsMv6NOoN5DJnCkQEOLhhbAI8hb4CwALU7AcDzCQGN8jF/IXPIBuMAcx9MYIS/BliOfsUaWENArzbNZ/7trQDw/GV1NF150mvfRdVFGqQI+7a9mQmc0MHLN7jcK1BAChpLowRt+Ft+ytTG9em25zz2aBJbrWuVwLKTQN81N6W1l15hc455KgYfhfpG65h+rROVCRHRbpatBdHcFZw7nHWr5WVQqD1bgde8ZsHK1Wq2Dfa2PC2qmG1zG5+CeWVNYksNBDZQzcNiU90KMDMCwLxuxUh2bv2K7GoDMwVujqC6h+G2iM25zIM9OjdNK+DorYlAdgZuS+83AeAiB3AxTNwypzl3pX9MJp2HfpvNsJMdcbYJxPvRHIcMMbM+zhMENskpy1ZtkQrAF+M/MoDLGpX2WZ03bPf0qI5xTMXnt7WwreU8lZvpIkvZ3nDjLQcphbmEXH+vEphbAnXQzS2jesUiS4AA4AZwFTxMW56nADAtnBr+mK5zQC7e1gSCgxqRYX+5ZtIGAje8feYIG61hinNFRhQVdwuKtQ9ZfDpNyQB2BwBY8/wS8IsUvgDqsOHIZqgMYVzX09ebenr509ffR6Dv0NAGO69fN5DWr/XPmr5uBn9nGAQGI3igD+CvfHp70r69Y2nv6GgaGxul88jIbsrzSyDw8Ejas2csTUxNp4nJmTQxOZ0mpmY4/y8YwACChQHsILC8rgahKyAK8NTyDUsOYERG4dDKctgfLA8JssIhU1QjMwUkYpmuSPumLcoiOQwK+7YAZztNjahGGwAcWMzN+7KANua5SCNckmzQ2A9AcMdnt4DCWg7KAmgQQ6tExaaN3Yzn5izg/MklA3j81K3pRxc8YpFXjVpclUAugfnm/R27/93S3vvPL0fufGS8EAD41qdekHp+9TFp46N+aT6PmvMagGAf+tCHDJCc7YYD265Ley5+PQHAegBQQDhdgFsaghiMYoCTALH0wPyPa4ayUAG6tQHAAGlwKOsQ+TARHhWsX3yn6wzAF4CzCKOrADAYwmCxxpyiAC/BFgaQpwAwWHoIDQ2wBHUtAeAYAjrKpQ0ABtgDABDlgCkIFiGeCZYpAOCnPvWpxJZEmZAF2oxDAWAAkQi5DMcqgGlg7LUBwGCZAjwHqAR5gNUHWSJMtjL3AJiiTyMAjLIAjqH9OABkAYCHDJATFoCVHgCFUH/IVgF9sDCRmxaAVcwBDDAWIaMhW4SJPhgAGMxrgG7YHwDS6lECwAC8AcoBGIPscC36FjmH58oBDKAd/QKQDQdCFQPExf1gpEPu97///RNYvpAZ+igCwHAMQL8AwAQAivkCFjbGvALAAOsgE7A6AeSC1VkCwAAQwX6OrGrkvcW4BVsdB5itmA+QB8A/gOttAP1cADDmH8IIr127lkA/hHF+05veRGMFTGU4S0AuaAOePxsADCYsZAWwUscIAFvMR4RRhrOBAsCQFeZg2Z86tsFExvNwQN7oB4zR+QDAGKOaAzjORQWA8QwFRjGHFADGuMF4wVhXBw6MY4xTtAl9pgAwAF2A4mDpRtBWQ0AjvDtki+sBHkOOaBPmCdYkAOCYL6gnxhvqhrGHqAE4kKP4fe97HzlroL4YC2ArIzQznAiwLmF8gyGMub0QABiAP9i/GKMY01gzUB9dN7HuYI5XAHjOLXJVX1AB4JXZ/Vvf+kHKA+yO5nnapFbX3o62+RIEhszyUKoSUyxw4PhlduQB90q7zzl7ZQq5tqpK4DBLoHt4NK2/+ENCBClQUqVDmL2S52kEr+gLzV0bzFlu6nLjGMGfCi5rJjEzK6pRTOyp8SlSLQaBGWYUUxQ/Xv7nq0iwfgUUNC4/CvYy3CaMDpF1JwuogqRk38wIEB7Njhm+Viter4hBq/ldHQDGtbZ+ZoQOLZ/P1hoBGtUeSfwjus+s0HRtaDK3iAQva6qOJwXhTXYsWWqbXh7CG3sOYAn9rOWZPTlITUNptxI1mtKNYORcoO9cv88LAFYZzJK6LxJQ4hTM6tqgorhhtyOwJfKK+yZ3kbJ/wwzrEPFzLhmELpZuzwHgtvsrAHyYF9pafKsEKgBcB8YRl8DXLn9781UkLrYtNfrcVV9Pb3rXR3IVIQOCPWF8vD0DgrtkMz8YABibcTFLygW8BJuZmBy8y0TBCdgkh3SxS9zHLL7G+XOClxvTYFnxAPpJYUIApjLwawCwBI1RIFjos4KWdqXunm4HfzdsSEND69PGDevTJvls3DBI+X57ZqaMBdzTNZ0GwCTu7U4Dvd10Ht2zO+0eGUm7AfaOIOTzSBoe3p12jYwQEDw2to/y/U5L2GecAfo6ANxFIaDRM/iNgWDXm/QfAH57COwFi5aZtAr+KjuY73I1lIBL8fjD2ZSxGGuZ1VlDkEsPQlIoJfRyrgyqQtkcrLkKreGruQ8jAzi/MweAechISQYAByC6NaxIHtaZlV9/Ciur3akbYWW6u0mOCnaXc0Y94dRjshMAXFYDMvrREx6exk9zhuERX2DqA1e8BAa23Zo2XB5zwrc3ebHy/sbSFwIA3/m61xDIdMwf/PGC++j73/8+ASXKhJurwLH3vScBBN58EYdyBXiCcKRgtZ155pl2OxhmYNxGIA35ZwEUgcmJOQ5wAvcBrGkDgAEkAVgEYxKsOrDuEEYW3wOIA0gCEAXgDoATgI8KAAM0w7MBrgCwRJhdAJ1PfvKTCWCJADDAIACuCEV8qAAwygDgBuCIdhBp32Mf+1hagxUAxm+QNxjXAMxxKAAMAAkAIdoD0GY2ABj9D0ALwBFAPQDOYPtBJgB4wUZErloFgAHGx7zDeC4AYYBxAPUADkK2muMVv0dWOMA6AGaoO3IYRwAY1wIQx7PR1oMBgHHve9/7XmJOo816lAAwgEqMF60f8gGj7gDa5gKAwWYGMIcxALk985nPJKAVQH0EgPFsXIM+iOMWzG44I4BFiwN9jfrg2ggAYyyibDgjIKR3BIABsKK/8dwILAJYRh9pjliEBAZwh5y9uP74448ntjEcGsAKxvU45gKAcQ1ARgDA6Hf0P8IgY+7hOxwAItH3yAk8GwCMOYQ6QSYAPhF+G8Av8kHD6SACwJ36E9/DEQKAK8YQwFzMfYCtYOUuBgCM0NcA2VE/zDsFgBEGHv2OMYp5j3mGuQNZYI6BtRtzAMPZAGMjgs0RAEZb0HZcA+A+AsAYOwDt4SwAABhMe8gfLGesCXguxiIAeWWig42NumBcoFz0LdYxtOdQAWD0N9qL8ab50+Ekgr7SdRMOAGD+VgB4rl1vdf9eAeCV2f+bPnFFWnf9d9rBh9maPEc4ytmYYMyS01yLDvLc/oRz6/veyhxmtVWHWQLrL7k8If+vI6oaFbAtwKEAwNkcVlA4gsMBkAx5dQ0ANgCVwVxGLT1PagiTx+9DAvzSWViXBgAbOOx5hqnUFpIOnqNWLgVRDUydh5wV+CW7nkb0k2dlEes0XD1d4+Av/ub6KwjMTs0sAo2OJ7l5CYjl1Ge+0kmyPgN+Bfwl2bmN1kxu9Edu6i7X12h/U/DXAG6x16m915iplh86RGoQI3UE090uHQD5TnJuYanGS0u7aHsxLbyuufq1tMkHuydJT8f6HPWLjykdCngQOwjLIL0C90XvBvQ+6yu7P3eMmnWrjYx0vbBDOyoAPNdAqb8fDglUAPhwSLWWOasEZgOAm8gwF5UDwPimGf7ZvwuMULkuemUZKBY9xQrPoGzza5kltjmY4hTuCBt/CQZKzflixx2zMCKuvkmZEQgUTyVuq3+i8sBgp+QH1mvo3yw2zg/cldatW5sGB9elQZzXrU3Hbt6UjjsGn83puM2b0uDaNYEBDCB4JvX3IEdwV+rvTvQB+DsyvCuN7NrF55HdFPZZP3v3jaepaeT6TXLmvL+aB7gTA9jkJP1CoG8JAAcQmJ3s4uiJYDizgemIfVkMIStDHTGzPMDqMsmFWLidlrHhX2l259hVZYYOc5VRJIcAACAASURBVMuM2px6M7h3ZFSECg9Ha1YIhdLyFBkyDPyqRyR7VSr7nkNcx7A59GsBgisD3xStGFIozaQfPP5hCSzgelQJHA4JIPTzMW/77JxFA/xdrLy/8WELAYBHP31ZAgi85YMfn7P+s10AJiTANwBQEfib7Z5dL3tJGnz8k1L/mZyfE2w4ABjxQJhWgBsAygCwxAMMOHyP46STTiLwB2sDGKvK+MXaAcYcgBoAKAj5i+8AqGg9ARgB5MCBHJgATwDAAcxRpifKBcAN8AdhcQG66AstAC0waTWkLRhyADYVLEG5YAXje9xXHgAVUS6tm11dBC6j/ihTD7AhUQc8G8xCgHk4UE/IAexVHJAfgDiUA7mhX9Am1AcMWYCDAO1QZ4BO+B4HysD3YAriiHIEeKTl4zfICvVR2eA7AD/oC9SrUzvxfID8kBPqpGxU3Af5KOMbcscB+QGIxxiAPMAOR5v0QJ3wbzxb2eEoBzJA+XpgXEFmkCd+xzhAaFztPzgEoD34Dm2L8lXZoF3KHsfvkB8O1E3HEb6H3DQ0MMpCW1DPOFbQv5o/Ftdj/KH+ABshfy0P/wYYj2fHZ0JuAOZjDl1ch3ajPvosjA20VUMdwwEC36HP8Z3eX8of7UKdMKe0j9AP+BsyRBn4d2wX2oq+xfjG75BnHOuoR2wbnokxF+cnnot5gDmqY7+tP7Vf8UzUs+wH3ANQOM6fOOcwXjCe4vzU3zEXMQ7QVsgUYw7rB9qGPlNwHW2EPHHgeu1P7QedL6gj5kOcP+hX9DvGgbYZssB8Qnu0D3VsoB0K9Os4gNxwXczTjTZDfsqsxnPw0X7C76iLHmAJow4A03W9xG/oN6wFWEd1vsVxrvdjbKP8KH+0H+Xp0TZWY1/Uv1eXBCoAvDL7e8MVX08brriG39WkiWrYbm9xeDeeKydhWy5Is1Co47M/dd+pW9MdF5y7MgVdW1UlcJgksOaa76TBS6/wMOvBxqM2Jk17xlVoA3mdwBAhXFytawODnPwr2S1jFDmnQtoqkj2lAHhjFRkQBonAGbn8twosN7aVRBq1H0V7WStpVYojOxSiHMrzzFZFeXK5FG6f2KxMBmg/A8EMBEp9KRewgN8BAFfgl58HegpdFJjAbIuMdrIM0M4IJgUAbGNJvg8ntsUJAC3PVBuvPj0C2BamnzFtsfqG8M/B6J3vEsFS2jC4N8MVazq8/Ozj0Xq7sIU2iFHBPiuuB8Eem+cMtntn26vYYBskGkeuV8bAaxESY/45aC8DIeykzf7Rgc2/dEIqZKba7XJ1XpyPVXniN77zfxWLO0zrbC22swTqoKuj44hLYHEBYN6cs0P+qRu37aXh0vyOVrjMNxa7uLnox286RN4tMUfZIUosMlODCpBRWqJedarsKMs3eumRguRKDTQV8nwj4JdBUgWI1yDn70B/GljTT4atLccdk07csiWduPX4dMKWLWnD4FoBgKdSt+QC7pVQ0L1pJuEzMrwz7dqJz440vHMn5QAe27svjY3tpTPy/05OA/xNdJ6cSmkq5P8FGEwMYGKj8itsJmUByZ31K+xfCb3CYaE1zIpuzawNMSguIbHV8yrTSd2jLx9AIYxMAIPjNcbO7TB78sdwnVlJ7HBDpvyHa+L16qTQ6ZkWGrzzeM5YxapsWo4QfkAZIpoVYQ4DzUMrhtWJXpUpTQytS7c841eO+JpSH7g6JDDfvL8Af/c88uw0ceqxiy6YhQDAqAzyAG+66NUGxB5sBcHoBLsM7LXISJytHOT/Hb7wpVn454N9br2+SqBKoEqgSqBKoErg6JBABYCPjn462Fquu/6mBBawhh/N+HvlS6YZ0f3Nuo3pG8wjs9i3xelcrBpqch95wFkUDroeVQJVAnNLoGd4NA1dclnqHtkj4F2Is6yWMAE2PcQwl2uuF8ZcdbBXn6yApEUL1DVBSQ2MNOa2NtjgMkDNgUW1HbqZiu10jCcro1b/5lqU1tIMyyvtYLZmxXxuuRzLZ5EdqpsjAjLTN7B3BSxWJrIzkmMOYHVuLfMIM/NXyRHu6iLylyiE/HyVPYPQiI+QG/lyo52W1cQ12eYoWK4Lz2NUe7S+0IdUunJTUEBGFurAxBaxdtoDVOrx98gAzr4PXTQbKaboycz4XUYpjGNYB3zuSlCMkYyAYrX3MRh+11QGDtiXvducu3lfzQ7/NmSjtlWVufZX8ZgKAM+9ZtYrFl8CFQBefJnWEueQwKEAwNu+/b104ev/JS9ZQ9gWz3PHpwCqypfZZhPUqdkmQu651gEEbimgoeMErah125kJgKSyNDO2qSCdpKhFbzhXHKx2FOa3h0L9Wp7gmWkCRadmWMHp7e1Jfb29dMbnxK1b0qknn5ROO+VkOiMkdHeaSj0z0wQAd89M8WdazjNTaXjnjrQTTKMd/NmzZzSN79+f9o3vT+PjB9L+AxOc95fA3xn+IP8vStaw0OQxB5BaQGDx1ItaZI+FfRYwVfIB41INqxyZrNCmNJQK5QLWjTh0iutW8vqM30SjMjmqhpWNsRhamW9yHwFGrLOMTBIyhoJntYwTUxrUezEqVY25VIC7Uh4rNDHcDf+QyST6Mcp9Gt56WsaEejV2U2hxKUOVYdFQCSBGCOnunoTr3KNyJu09+bh06/kPqWtglcBhkcBS5f2NjVkoAHzrX748de3cYaGYD0ZQYE8iPCpCNx/MAfZvz5ataeh5LzyY2+q1VQJVAlUCVQJVAlUCR6EEKgB8FHbaPKt80mvfJQCwRppS9ldLAfMAgWc1hRNlS520Ub6+X/KzUPwdFzw87a+pf+bZe/Wy1SyBoY/+Vxq49kZjfBpaKnY9Y5gKwBlJpUgdx3YaZ6ECBLVZGcM+y98lAGosYDYS+ePdBBaq5Hlp2Z7kOYDFZJWRLSKwzMuOhoeWtUI7vhUEbovsqGtMZMhyeGekM4MNSiPnGHCrke2E6ckM6MBWlhDPQps1yxiD2gEAbuRXllRuBs4rAO0hhXPmaxbmsSPBOdobDdR1Q7aD6Qb+atQ+Bb2l48oogGr3tsiRkgc6hDRunYeRwRpAfmMBh8CFsjXw+CsA6GbZ2tJcLm33avPF6m2kKNrtpJ1ue3RbZxhxsjd5hEOMD2OOB4Z4bu+dxf8pOkhk41eAYR3vmSOFCdMBfp+t9FcFgFfzbrB0ba8A8NLJftU+uRMA3IRWXURtAHAZUqQUaL4RO2iXszdnZ//SZtKYJXlN56oHbW7hFlXVYrHkT6fOYiFEbx5mRLxvKacug7n0AcIpu6XWRQG6rh4G6gCugsE5NTOVpnCeRv4LBiQ1h+4pJ52U7nLG6emu8tm8cciBXwGA0+RESlMTqWtqks4779yedty5Pd25/Y60Y/t2Cp14YGKSPwcm0oHJqTQxycDvxNQ0gcFg/SoLGH8T8EuKA//Nrny5Zhrz/gIM1ss8zI17//ELqQDAkr8XctI9V7vCQoEwemrKmYKmcTyV4UzU281UWuqCfFzEcebKuju/NTzsRPnP3DBDJTopV/H7kr1LalEAwFU2Wqzm9uUzxgSDyLGcqFTjPownhLPkMzOA9XPnfe+edtzP84mu2kWuNnzRJTDfvL8Tpxybhh93v0V/vha4UAAYYUHHfvtxC2IBH0zjkPd3z8WvT5te/lcEAtejSqBKoEqgSqBKoEpgZUugAsArt3+3vvXDqXf3qMTNKnMalu2OKYz8PTW+g7qhvYypFsFe/dvfdpW5BvB3+wUPX7kCry2rElgECay95sa08dIvetpfsf2Z3QkglTJbcaYofp4YTucpwE+y1YizvtkVFfTLctWqx38Mk8w2NgY9xZJlYF9ko0YA2BmngNIoJLNGiCObG+xIUm4kXvBXlqYtrEBsNYvRDTuEyYtgMtYtyCV+1LaV26tEKlJ+DKEMe1fbodHutBwWZxECWtjHLP8AxEsKNSs3Gn4DQNpxGLEw6GfqF7EpGg/FUrZ5KG8F4bltpZ3bQ/arzVLbpfKihxWpDCPjN8rV/pYGMEs6B36jrbQBhhcjoGlXjf0ltmnL19t8Tgb4B6puaVuN17HNWOeOklx8/B/MFI+2f5eZ9p6WKeAwCzrMe3/SN2/6fsXiDkbw9dpFkUAddIsixlrIwUjgUBjAd+wYTs/5szf4Y1yf6fjouTaXMmdGqzKgX84CAoc9OyuCt2PdKUPoFtkIcgCYr8uUjeC9pxuWerJFpUtfwDi/LxcCIA+aCQF6cCdMXWka/ylo7HFDTKM7+aQT0hmnnZbucvrp6YzTT0vHAADumqEw0D1dM6kbAOE0A79d8hnetYtYwBQCetfONDo6JgzgA2l8fL8zgAMAPB0BYAN9EUtFPyF+jACrBlQDgFQAOOiNlp8h5P+Imz4DwEHi8qcDyJIjhXqh6YrQzGchykjpWQ3lPSiwEaDOweoWJUE08U6hWaIzQNtYLYFbVdb4ScHNMypvEtpZlV4Oa6N5gimgTQB4WWHu7ulJPWD/ytlDAM2k7z/mF9O+UzhfZj2qBBZLAkud9ze2YzEA4J6vXJXG3v+vhz0ks4Z+Hnjwwyj/bz2qBKoEqgSqBKoEqgRWvgQqALxy+3jzJ65Mg9tuzmwGnQ16AeGRd1wDFeR9V+/1MsrSFPQNAIWTm6jU3Q84K+0+5+yVK/TasiqBBUigd2Q0nfCmfzcYjG0zjsCq7YdA3sAy9bnptilmvgoDFdcKqJWRRgoyCdnEhBTh+XBjKGdunILCnEStCAUdwWIio0iKMCGlaHRCywccQk0rYKgitCDUyugITFWTjVycR/hj+eQAsEZGdAavJF6TEiDFPAS0kUH0GQJa87M0t7FHCGQZ5/l/IwBsv2sDS5OjgPOtQ6hYok1+Yr9TADx0joSpdhaw2Y/NCYDHhYYCZwBSoGVpaySzxOCLSh7JSSQeqpqHrRJrVEZ5OG1qpzgvWF8LiN3Rphrs4Gy5Zv8Ab5s/K+Z0LokuPJCdNc79KWUFEDhMP73Fuif3RWjuru0AsAC+Mfxz2Cf5z7ysygBewKJabz1kCVQA+JBFV288VAm0AsBhsW4rNwOAi1HbhOu4hPkDwG3ToMiPESsVUN3s2bOA0uoIFgFeV+r4r06TkTdA9lgiQDdT0MR7T8HfyFg2rzouXfMAK1DsoU6m08z0dDrxhK3ptFNOSaefdiqdwQDu7U706elKqbdrhgBgsH+7pifo79E9u9OekZG0Zzd/RkdH0+gY5wAeHdtLoaCJ/TsNFvA0/U0ZhQUERnDpGWKdArCWc2QAixbYhWebMuAhl/1VNIR5Nkaq5ycBSdqFHJSVQrnoFPyjTVnxIcHgakcGcMjVoqF6+N4wegL7tw0AblPqSy+38hqtnz+leFtPiVjhxpYGwI//qB/Ec1CURA0RDZ0G7F9nAPcIQMzl3PrYB1UA+FAXxnpfqwQA/m58/1UJ59mOw5n3Nz53MQDgwcHBhLDMODZf9OrD0vMAfwEy43y4nnFYKl4LrRKoEqgSqBKoEqgSWJAEKgC8IPEt65uRB/jYT15tBnYFH8pK+3tijjBE4EnvyUDghs8wW+H17bsEhtQJ+84nPqKGgl7WI6dWbikkAPD3+E9ckdb83+1u+dEJl+UxDRCRMTM9jK3OMwI/KVqbsIDLnLjhe1yj4B9sfW7zUUCPzw6YFWGhzXSE68TSRbYhBYCdXOLEi0AeMGuXPCfaKyUOM9nYgs3S1xcB1Mhk5nZZJTwoCMw/O8BL6x7dGi1zCurquVz51I4YcwCX9sISBOaUb2an5UfSEfFeD10cLrCBqJH6pI2WD9j7p4HEh+h+3HUc3pjxXncI8DzQTOhwOdFfXM8OrGu9NspWuoHLiRNJ2xzLikZt6dBZLOsitsBiNvusytfZyqhzJJ8YwzyaVUNlFUB3QJz7zWXSeVVw+XDd9BGx/W3M6rhHRnnFvMIo+4Ybb6lY3FIsyqv8mXXQrfIBsBTNPxQAGPU8/zkXddx0OoFm2f5U5CdwBnA+DeLirLt4BqLNMmvi5qZ/xxczhXoVzNSQHSUb2TYTqQyFedGwIwKFep30xUyYntigVIFQDyj1KAQbWDwLAf5NT08xCDg1nbZuOT6dcvJJ6ZSTT6bz5qGh1NfTlXp7ulJfTzcBwd0AgKcnU/cMzlNpfO9Y2juGz2jat3eMcgDv3r0njeCzZ3caG9uXJgn8TXKeSYAZCQSmD+f/pXzFcrZwJOKpJioLq3EGtEYw0z2uYugS9TYkD0UOjsJFhXFgL7wWYqcdie+oIEUGsO72ZUgUA/BFUQwOBFH7UAU8Kmn6twKyZWjmqKCpImd1teeUA9Zlp+NMvTg9LDaPN3tRwFgRzz2wfw0E7lEAeCYd2LA23fK0Ry/FklKfuYIlsOHyaxLCP891jN3/bmnv/X9irssW/PtiAcCoyOECgQH6jn/uM2n88/952FnGCxZoLaBKoEqgSqBKoEqgSmBRJVAB4EUV57IqbPD6m9Oxl12tJgoDgtsq2QSBQ3jRkOeS3iELj/rMzmDvz2p8D6FKJRPV1Mb16bZn/8ayklWtTJXAUkvg2CuvTZuvuNaj9OlcEkaHMVyjATLEZvZ8p8xO5TRvzABmMJj/zRHc5Dc488u/yXmDbH4AFfWsQKezSBuOHQqsigAZbGQUrBMArPYkth8FYDnjPgcAUUBLQS/pSXQb/eGBkE0cacZy/3K4bEQPlDYIw9lsgRpSOQKQliNYR0VIAVcAlWyr9byzygDm7tPQ+25fdLYqXaHmRgOIO41DZmdHEFsJLH7m9VntnR7Zj22dnt9Wbaia0k1JHYpMRxawMoDztHaxljGNnAD4TlrPnBkaOLJ9ofe5rbZNDm2kKJWngunsKMDyjkxtY0iXwHSG0uYActZKu46txbbV2d8yEqRNMTx3tDvzkC2Y8yUoXTS+AsBLvTqvzudXAHh19vuStno2AFg3/rYKKgBs1xSjtwSB58cAbkCvjRSsTS+nZgJ7rW+2KZivrHpk8VXqLWabtOU4kDDEGlIFwCzl6lX2r+f7YMXCw3tYqBZhAEPJozzBAtzhuQjZ242cwHKemppK+EzjPDmVjj/uuHTSiSekk048kc6bhoZSf2936u/toQ/A4O6ZKQJ/ce6amUwT+/enA/vH0wE579m9J+0cHk67dg2nnbt2pT2jY8T6jSCwAr90prb1EACMnLIMBCvHWZUdCcdiYauhJbmnnv9deBwG8Ju848S70DzAuDOMWSydk3ntmXpYaDb5WFNPQ1HMS0eDEMo7MoDBarZDGcAhVHN8RvR21PHQ5nGWjXn1HjXNyTUjnTpRUc8cFmR8cY4XGUdQrNOMgb89eLEIAPDYycelH/3mg5d0bakPX1kSmG/e3/EzT0l7HnlkQs8tJgAMoHb3xa+nTlsslq4yfye2XVfz/q6s6VBbUyVQJVAlUCVQJTAvCVQAeF5iOmovOv1v3suvrblvs4fmDC3L3llbQBUqogB/+UVbiXRunscDIzhT2l4OnLY1gQlcjyqBKoGU+nePpR9/x0cFfIUxTliXYsPzFF0BbCvYrBSxT9i7mJEG/BoTGKCv2PiK/LhEHJCIb0z8cAB4OoRFDnizMWdzoIt70wBgCinMZXF6OSEKUGoxbosSB5ShmbEnI0mhAIEV1GQyi4OekbVK7ZL205ok4LYxgWVN03zFAqVaKGgxAWpswbhamieMWYiNVcuXKfjrZXgUx+w3ASt9nY68U38ky0vlxvLkdoRQy9n6HNnb/Lelx7O6Qj6eClBJHdyHwbWnsFl6rdgWq+Cq1ifO6Sy7Xtgisnmf9WGgUxVsK7tdLsnAXyXWKFFcHtBmB83XHAcKYl9qH0ZZuEzacymrDdm3yhBiOjDQuUxxYmhm32ssidu+/b2KxdWN4ohLoA66Iy7y+sCOALCsmo13EBHZc/7879OdO0dUFTBB5ntiYHuG0R2BMQcCeetWVm65KfoiH/pM35I6zBxRU8R7LYQq1g1WAWAB5cinKCgW5NVEnmCs7EFRw0GefRoCWgFhAen07U895sg5T4BfVfbwHYXtlU9XT3eanmQAeGpqkgDgY445hljAW7dsofPGDRvSQH9fGujvTWv6+lJ/Xw/l/k0S/hnnyQMH6DMxsT9NHDiQRveMpl0jI2kXgcAjaXRsjMDfqenE4Z+hKHYx+xfSwd8OALMCSzmLRTHg10wJ1wIFmBQiyCSErJGdNmP/Ft6D1C8KmKvcVO3Tl2fR5BQvtdHRqa9zbZmfGHIA65jj/g1hvHU4kWIY2Lj6pt3IHcHgtSq6UHpJ2WXN0JTEDKM28NdDwtBjTft2TzzMGHhpmgehuihIQhBS7Gk84VUBY7E7EfgrLxuqgO283z3S8P3OrAtclcCiSOBg8v7ufMZDF+WZ8ylkMQFgfR6YwNPb70gLzdUL1i/CPvedeVYaet4L59Ocek2VQJVAlUCVQJVAlcAKk0AFgFdYhxbNOfkfP5p6d4+1AMD+sieENrnTmUkGq8QL+EW5SE/Er43GEBNHanU6N3AgBM9CCbsfcK+055x7rewOqK2rEphDAv17xtJdP/S51Ds8KqBeAH+NLirmIwM6CTkNIY3d9qV2H7MHKQNYQV/5NzOEOUw0MUABAIsth4FGz5VLFjUjIZj5ja1vbqISxqU6f8AGJWWKbU4JJ2RPCmBmbhdlgTWINYHQwr8LIBrAQ60M2aHUDhoBYLWdWu5XeVYDgFRraY5YCgXHkVxYKc12q6QbJ44og4RL4RapPTkygZ30k4cdjkNHAWC2/4pNTu17Yu80U6T1Sc7gjqGfOTcxp9Wj/pc80dFxR5/fxgKOZk8eB0rEcZnyX2pADfEv22ymIXx3DOVdDgaP9Ngk6Dj7l39rY97m09FzEkc7f1tERytLWxRsqE4a4jFg47kYVyVQbjb5TqCGkL+u/9Z3KxZXd5IjLoE66I64yOsDZwWAZeNvaggpPfdlb0zbdwyHzTkoEvISY+8yxciOYBxvWc2NP3pEZR6tWU4DdU1q78cSALZnBaZpQ6HogkOgKxcGAIsy45s0wYgZI5jDS3uOC01Kn4dgEcUE7F/xmIMyYOzfqWn6e+PQUDr2mGPss3HD+rRuYE1at3ZNWjuwJg309abpif1panI/nfGZOMDAL84Agvfu3Zv2jI6m3aOjFA567/g4gb8AfvUM0HdGcv8SRE7sXw4DTQCwKVyuUHG+YvmwdilhNvTvUoH2sUHef+EFNjoARP2bQVqRtuVeCfqNgq6h622cBDA4V6ac/a3MXVOZMg0raNnmda0gLdcrMsE7evIppVlDz2guX32WehMqaK55RFjdFuhXc00L/C6eneyRyfVghwRWKlXpufMR902jZ55RF7gqgQVLYLnl/Y0NOhwAMMoHeAs2cM+WrQcFBIPxC7bvvs99ZlFA5AV3Xi2gSqBKoEqgSqBKoEpgSSVQAeAlFf9hfzhyAK/fdnNrDkcLKRtrEYADfB3DZrbZXLLvMkRDIY/AEJaL42vtnU84t+YDPuyjoD5guUoA4O9pn/lKWnfr7exkz8HreL5Gxmsx+Rhsi6BbGQVP7DBZdMBgGxSwz2xOGjLXgFFeCPIIcAHs1XUisBczhw/kAeYqOfNXog4S8Ct1NwartE9xsPKsIX01X60CjkQ6EFsfrVeho0t7GD8iB0Qjp0Jts1xEici5PZisXgFpVVBV62g/xbRxRZluRhTY0UgmEYYsamIyU/aoAuBKgPHGk4uO2rxDnyrZRMkubKtTEFios3ZfKM8YwPjOKuuuQAJ0+n6hdr985rH9uZNs/fuC+OuFGPGHv4o2WSq6JVVfCQKXa4H1XyD+lNdEJyb9LdrpNTd1DJMd7+E6RKZ0YAAHJ4rWdaorpW0VAF6uS/iKrlcFgFd09y7Pxs0FAPsWkm8kzyMAeKTRqOiN0xLDKKB6nuy+BIDjnpWBv/I0eoZuPozDth45AOybWNy4SsYve2qx8gYgmEO9MNMVZ1EZs+dZbgcLIZPXSRWoqGgxi5SVAPxNAPA0GMDTFAZ6/fr1BALrZ8OG9Wn9urVpw+A6Oq/t70sT+/elif177YzQzwoAAwQeH9+f9o2Pp3379hH4u//AhIO/5BGY0gwA4AACs3caM4E9x20Ip0IbqDCiYxicwH7NvZndF08hZFZMpNfN09DDP2uXluCtK6aFolOyf83zQPpcdagQWoWrEMK/RGUm3h8UNA8NFF4adDDZ9MhZ75avRMHf6CQgDGpnD0uYEpsAnFOGRmLIdcHvI6KIFuxiVbLveNxD0v5TtyzPRafW6qiRAMDfDZddk/pu3TFnnY9U3t9YkcMFAOMZmrsXLF4Awd3Hb0n9Z56V+u55r9RzvM+tqe13pOk7bk8Htl1HwPHBgsZzCrZeUCVQJVAlUCVQJVAlcNRKoALAR23XzaviG6+8Lm268jq6NrKa9H1NCyleTyV8s4dWtYeVtvvc6mAWeXs31HdVuS6aRQCkTA6tS7c969fn1ZZ6UZXASpPACV++Lm39yrYQDlbJCGYgctKBNZ7gPUGQGlBpdlW0JTI5ROxmHS37/lwUpE79fubio3lLoC0PHkd5av1joZ9bAeAQajggp1nKOobEBRTnNhgALCxlPCM78O8AfqttLbJUHRgUe6AugvkiJT/6lwo08qKqNsKQA1grEsHOYIuL9fSyJAqgFtq24JKNzevBQHpkgRdmZ7XJBRKHMY11LEjUSAWBtfgom5L9m7U/NEb7xPYUNYqHtjS2jwIkb/yujKVSHpqXXhwXIhBMHRb6sA0Ajnuhz5Fg0wzjiYeFs5dlNOZ7amCB0+XyPw9NLpb/kMpPfDgyFn1jfZNyt33r5orFrbTF/yhoTx10R0EnrbQqzgcAtkU2NP6iN1ySbrjxllwPCNpKq8drGOElC5hXcdE2pNRsMynyvppj1CECwPI0Z3Iqm5I2aWcBsxebgsCB4Zr7v0l4D1GcykESWMGyk/EVobkUrgUhoCXU9NqBgTS4bl0aHBxMg+sG04b1g2locYlYegAAIABJREFUw/q0Uc5gA4/vHU37947SeXzfKOX/JRYwcgDjPDGRDkxM8nlyMk0izLR4CYIBTJ6BAgAnOWuIEmMnZyGxGb+ncDUhLDazgQsPSdNuuKEUCpt9yNJMFs7DgVgDfs3bjAcMK9JBe1EPyhiiJ9eEMt8DHTp+1nLlrIPBAsbkiSKycCvKvI193Fi5A7htdY9KNd+g44o8K8m5IESFJmlJyKAuPpPsLAOLgsB8l74Y4F9TQ4Pptt/91ZW2VNX2LIEE1l317TR41Y1zPvlI5v2NlVkMAFhD+8/WyJk7t6fJL30hTX/zBvpk0/+441OXfHrPeVDqvvs95pRXvaBKoEqgSqBKoEqgSmB1SODXrrgk/Wh8z+po7Cps5frrb07HXnZ1aLm858mbXQzfyhexASDm9czENhsAzGGo+I21tI0UhejrKd43x0/ZknZccO4q7J3a5NUsgWO+8d10yqevEhuK2lJyO5ARDGRqemxCmYgKhOmUMwJByFGq81o98dUyU+QQpkcoG1TCQmcAMNmZ1E7EPecgluc6NfBXgOCYIizmreW/ixEg9Y+gstEXAiuafpc8xWyr4lR42WGgXLEeKZhXhoHWm9tA8gBEZktbCwAskolQrQGC0aWmNNGp5a/8Xtdih4h5nVXmMwPB0v4GDi6SDGt6TGqoUfosDLTIILJXrV6K/Gagre4n0VbIEGkbize3KLbkOm5Fl0UimZcSl6TAb/M2F0QbYcu62pwEGPzths1ZKh7PmZsFNS+ShWxyhiDfPrY7haGeHwDMNa0A8GreKZau7RUAXjrZr9onzxcAJgVEpISBetHfvzsDgNtCNuehm+P9vquZd1ABAM8vBLS8+3SYOREUi3u1AYEC+mqoDt6UBADWTYddrTz0SQyBYrtuCPeSUZNdYJq3wHMEhxAVCP8iwK+e1/T3pzUDA2lgzUAaGFiT1q8bTAgDvXFoA50BAO8b2yOf3Wnv2B4CfgEAE/h7AOGhAfhOC+sXeWM5HAw+DASTFmofgMGmlGpY4QwQF3VL6jozDdayh4VhBVbBU+0UUVoEwCRlSoDgCMg2wF/tG1E99Hba/kOs6IbHmXU016MT+KsemtwiV+CDXmqul5ly0vBWkxKKMZg5OETvSHlxp/kkSrUyquMYJfhXmeiUO4T9CeM04aHJ8ldlH+VObVyf7nhWBYBX7aK+SA3v+/6OtOkD0aDVXvDU0Np0JPP+xlosFABeJFHVYqoEqgSqBKoEqgSqBKoEWiXwgI+8Pt06Nlyls4IlcPrfvCeE/5LQrOqoLO32V8gIEJcM4NwZviGykE4oMqzK6zIIWt7V997zjDT86F9Ywb1Qm1Yl4BLo3z2W7v7OjwjDVixNZBhyFqLZfUKUOLM1CWzMliLhJBZpwBqRds1OmNvH3F6WQgo4Tgc3OwPYU4ApsIczRfGj9HQaAno6IX8tQMoIAHvUuBB50aLKBScUYfNaSGy6BtECOU+xkj/a1qNZx1wAgBlbFONcAICbEKUY1bocgFQwMAKr/FyHDbX8hv9M8UW72Zj711jQGrEvYwBPuy08lKn2T7bLKXwf4lsK0M8RJmXsRbYr7inGXxyDUb5xDBgFN+ethDDIIWe8FNLcM3J7bSlTHvtKxslrkgPNcqeGjy4QfE1Xx7bNHADW8a8m5Nxm784aOdjN4DwPqeKs4yw6TzRkFNoiIqgAcN09lkICFQBeCqmv8mceDAAcRfXmd1+avviV62zR1d/aQkBk+24Y5RmrU5GtsJc3ymphAdtXLbMny5NRhKqIGy2pggJ0ch5fZQBn8SWyWCymxPAOzflaA7jXriAp0OhMziycbwCa+/r605o1a+yzbmAgrVs7QOGfcV7T15f27xuTzyidJyYOpKmJiTRJnwNpCiGlSRlk5Q2gLymNtCF20TkCwPgbm3Ii8Fc9jDWUjSthqgSyMsvsXw7bUXoZKqzLMmowgI1xy9KiiNimfjnrlz3OgpflbABw1AX1VVzLDa5rPG5UqWguAjacQrhlZQLz1aqcdl5ApHS+2mTKuXqpmhpSR855uT6mNCd1bJo6N5hnIpR0UToPnLo17bjgYat8ZavNX4gEDibv78jj7p8AAi/FcaQB4Mnbb0v60fb2bj0h6WcpZFCfWSVQJVAlUCVQJVAlsHwlUAHg5ds3i1Wz0177nsBMUlhCeGWZ8dkNFmYfaTB5O5gEDSTg99AmAVi/i+iEOgtztKk9D7hnGj3n7MVqdi2nSmBZSgDg7xkf/HTqGxkT+53kXlVLU5g8mU0wOO3HYMBtADDbgnRyax5umXsBlNK0XWrXNBubgIEOAMfobuL0L8UbSCZx3xgAFhAYpA6194V8vWKeY5sT4a5uu5KaC2tW1inNh6xnIosw+IvyYfOLtipdpRqAazEiLBR+WAeNFxKIM9FuxkU4uNsAgFuXyKIPpIgIVHa6La+yo9NqZzNQXS2A2RLrAKTCyFqe2oc1vSARbULL/LnRJqmhrnmdj4c/1pniKqY8+mZekzIcM5WcGdHjc9jK6H0gvOjcOGrxB61+sX+LqsO+rOAvnhvt3yxj7iw5CeElwP3FVNNnOnjs4aOjPGJ5LjtpSNFZN3y7hoBelov5Cq9UBYBXeAcvx+YdKgD8lvd8LH3hy9f6mh+ZkYUnDl1UOLRm4JheoFuN6U5xm2uRnupymZJQqgwaHldUlghAC8s3MoAJgGwDIuMWrJuUVM82dXabCxuYb0YlOGzbqm2W+ctaX19f6u/vT/0AgXEGINzfS8Dvmv6+1NvTnSbG96UDIQ/w1ORkmpqaTNN6hsImnmt6BgiLEMyW3yIwgBkMljYIQKriEjVU2ND8Eumhi8PG7W+zITQVw7p4rkO8parFm3x38DRj5UT6Tf7BRfhLb5vDgStdem9UpPL8TKUnXKsya8A8e3O60lSG/A7j1f5k2TAAzOAvgeyBvcs5pjmXhjLFTeURmTXVMh448EWMIDDKHX3AWfSpR5XAoUjgYPL+7nnk2Qnhn5fqONwAMMDe8Wu/nsavuyaNfvoyamYJ9iogjO8H7nXvNHDW2Wn9wx+1VCKpz60SqBKoEqgSqBKoElhGEqgA8DLqjMNUlRPe8h+pd2QsIwRmRm17rr1R8xuvvG9nYWhbnYxD9LTQBgevOjUMLEFJZyUph3Y+8eHpwGlbD5MkarFVAksrgb7do+mky65M6269Pc4U+TsCwTkr1ux5BgIr/BZYnYWthkE3seOE2Z/bbRSYJOtPIBHwVZGla9BbjitzQGm1r4LMgd9pXvP3ClBGoFJNs3qOeB9HlYuAG1ioamMTO5sBwEwk4edrWF7UPECZBcNSlzVrnxEqdNkT25zaG83u6Ja4CNzq05Soox2b2/EKOWd1UuOy9kH7GM1YpmRny+WbhcPMiioD+ueWbiWC6Bjjp+fQjwP08d7AZolN4JGThYBu32/8OaWjg9YhB4K1UW7bDbwbzg2dhffOO77VjgpilUYzDBEN1f7JuaVlLEu3yFDzOavdVWAEbJLPcwfHTTjC2OarkXW9G5q/UQHgpV24V+nTKwC8Sjt+KZu9EAB4PgzgAGu2NtMHfRz+zbAOrdu1vTflT4mLfZ4dVbY69aAV71kDgGWPjDAl60LMxuQ8rNFtyxUh9+aTfBGyywQIWMBMrjQre04qVlBTPcV6AQD39SUwgfsJ8O1N3d0p9XR1pR6AiGkmTSHM88T+NDnB55kpeOhNpZmZKQkvPJ0rLnieAbyoh4Z/Dn/HbBqm17Fy2yUbtHoBKvCo7lp5L4gUA+irDGDWHvLh0JB5BH91b1bgVz0TW8J+mEKoilXMG2JlimJVrLimGBdKrDJ/ub3TGeOblSYWlCmqMd+JeLXRGEK/wfOPGMCaV0QUalWqQ7jnqBdSj5viHwF3VZgURO5KO5/wsHTgtC1LuazUZx/FEljueX+jaA8nADz87nem0c9cTo8DsLv+3EfSudMBIBgg8fB7/oVAYly/6clPPYpHQq16lUCVQJVAlUCVQJXAQiVQAeCFSnD537/541elddfdnEXDigCGG7T15VMjbannOb8buuOzG6bF9TgPPmVO6GrbyM8mMQFxIggMYzzyAe8/tb4rLv+RVWt4MBLoGxlNx155TRra9h2xBPk8yuPMNQkBsNUgJLOdUQLZkXIAmEFQzRHLVFy1iWmEOQfNsmSuYkYUO04RHlntghmTU+2FwWaI3wkANvBXmcAajS/kRo0MnOBvwjJ1ANjMZhriWsydBC5LGGgDgDPQNobg5TKzCI8KNGt9pTNj0ES1pam9NdRMbF9GWxGbrK51as8LoHG0LxZhlrXN2bmwR2Zs5ShfibQXAWAla5itN0OPZfCoHVkjTWoI/yBwM0dmrBe+PwLp3GV8tdsc5W8B2E12Mm4iuNvGdBdJChs4ytGt6bEO7Dbg461MQtyQifW3pktkJjA5Kghr3YksLWCuGUPlycF4Hh0iGAjOV4psKNhPneG2b9z43YrFHcxiW69dFAnUQbcoYqyFHIwEDhUA/uAn/yt98LIv2aN0Eab1t4UBLPtVVjVJ7aBbQ3buxOzM1nZRyiJQli/2YZPSwEwWPsmVBgd5WcmjLVd2EmxS6rVE+Qs0bHB4UPTm4rAWrIDFvKxx02UZOQCMoqLCib97e3tTby8AYP4QZqoA7xRy706mmcmJNDM1kaanJtLM5CQHdxaQFklBdINW7zWAv1QPUW4JURYQmFipxgx2UJFppgIuSqIR26hDPuR8zAXvyjYAWDtMd2smv/Insq8N+FVFz9m/Ks+2cZKFOQlhnmOOkQbzNx+MFCJbDwV+9cz9LXl5Q/ge9l4jqcuLAIfkwXcMACPXi4DAOk6ylwZ56ZDy4/Pzuojap/ea1xw/57Y/ueBgloB6bZWASWBg261pw+XXzCmRpcz7Gyt3OABgALl3vu41FOr5UEFcgMcKBB/3ohfPChzPKex6QZVAlUCVQJVAlUCVwFErgQoAH7VdN++KA/zd+LErjc3X9g6XMX7J2BBSLkl0qNJewPhNAJHk3ZneUiWdJhfVFhKaa4GUQxS1i4zu0/QuClvD9sc/NO0/pYLA8+7keuGylkDvyGjacN2NafOXvpblVG0yHHPgUH/HnIgfc9XoKvK6CjGEnfnD3JqZNtIIgchi1IoAZwwHbXmBW+yCzCOJQG7IREcMYGX/yt/BFuQ2WSVcOAhOds4CcfDodi15gikENIPAas/y9SYn7ORR8rwsmMaovtJOwzltzVJwUJ1gWK7RpuZ9UeTWzQBVt0HTuteITun2swZaKCNbAW8F163uGm5brmswj3mlDfPDHX0Y7PY0gPpvdvhRC2hg+ob+Ke2VCgDH9kUg1Jm0Wpf8GWqzdtu1/87PapdRV7CTttmBZUbZ0FKA2moh80GJTpyekMcU701tuXwV7BaBRHwhsOGNkUzSd7lbZzR5RwakxwXtm9+pAPCyXuBXaOUqALxCO3Y5N2txAOAy92tQWCS0rb0INUIpx8U6/3tWENjehXJFxv2VPA+EQHLiRaVblLx4GegYFAoFgeWFikFgz8kaJ6qFIrHfFdh18FkVJZUBgcSqaBhA6coPwMWenp7U0wMQmD90D9i9CgLT35MEAOvZwF/SGgUADuoIPVMAYA/1jNaE0M8Zm5VvJtYr78xcrnqZCdDNTcmlwi+5Busy49VgXmt83JvlV7mqcJjMw9b448pwJ1YLDe8tL80G3cv38cF+T6xXJwBYHATEdVGyYqifpBXAnpkCBE87AKxMYFXcXIlS5dDB5bZ1o5wTqvToC8X0pvVpx+/92nJecmrdlqkEEPr5mLd9ds7aAfxdyry/sYKLDQAj3PNtL35h2vSkpywKe1eB4BNe8/oKAs85suoFVQJVAlUCVQJVAitPAhUAXnl9WrZo7bU3pY0fuyoL1UrvejHuZHiZdaagMIHtvdJDYJmzc2khVBAYZ2P1zQIAF6mMyK7R3Z3wznjH+Q9Ok0ODK7+DagtXvAQ2f+nrafMVX7Moyw1nigAOlfYi2Kx0XlC+UiJ9+Pziv0NOUilLgUo9M4vVowcqu0HvRzHujCF2ogIAVmZuGcLZbYc5kYRD6DpgHKMPeqer/bMJAOs1XO/cmcQBUSU5RHtlyENsYDUvStG2ZiZEY6mGSAeKTQuhQqMgKJlG2dUqV+kGYxl76rScFcvyiIzSEFM7xO0rJwXzODwcsQHBynq1GyKtJPYMXyDWQr9aBpMzn0vgVe6xPYJvbS79CoZKj8teYLZZY4rL5hBLCbZqcz4yNrv3mo6m2BL9mwhJgbzCdslgWy8EyrZn4czrOQkDWNMUAgguI2daNEajZqlR2vIFx601Qu+l1HISWiHRcGMFgFf8FrEsG1gB4GXZLSu7UocKACP8M/IAlx5UCsjJnhuDVHQWpK3MzSmQeW9pCQWoLHTdYqOPQXnzbcEVOGWcqrLW3GwpJ20HAJgd+/TFTTc33qgsILA8OvPgigpkC7JJkGxPT+ruBgjMQDD5ZFHuHoCxfDYAeHoyTU9NOvvXmMD+Esn5dyUEtGhP+l0G1kbFgx6aA8DmjecdHHRLBXxVZclBYB4bIf9wYFobVGwM4Fx1IoWjjO1RKnaq5Fi/eJ+oMs41UG0z9Hf4qlTacgZw07uvASCrkmgAsCg/GgZaHAAiQIy2sTOBMouDLDNdz58fFVtVnCZO35pGnnjuyl60ausWXQLzzfsL8Bd5fydOPXbR63AoBS4UANY5iGePfebyNPKv70qDD3tE2vikpxxKdVrvQf7gO17yorTl1a+j/MD1qBKoEqgSqBKoEqgSWD0SeOClb0i3jg2vngav0pZufdW73QZgr2vx7VVBJTGYK+grDtMOCsvbqr7/KTIT3701lFgHADjaHaLBHjYEA7i6u9L0xvXpB09/9CrtsdrslSKBzVd8PQEA5sM9IyJMlwNVzjTQkMWWpxQMebLHiJ0okBLU7qdy87nFjFW1CUXiAV0b5jAz8j1stGB4snaI7U3meg4tii1PaQdmVwt5WTNwM9pVKZmYNMh7XXBJg/CQpcwZqiH/reQbViYrrS9snHNAsMhJazIyuxibKjNTo8lYQ+Kr/UusqRrZUNP2iTDLtdJbJPBlXH/D3+V1OlqaJkaRVmBiMzZc2gEld7KNu5Dez8BYR3Ij+7mdAdyckTo+YudFG6DlwLXcvKV1PozKAETbfMgIOyIRGzqxvSpbDTXu8ojj3vo9DD/7XWzgymAndrlFT8zb7mPfDaEm/8juzm7zmui8K1CA7Or427dqCOiVsh0cVe1ool9HVfVrZY9GCXz18rerc85BVf+LX7lWAOCWjSrsVBEQtk0282jKlRPd3JphO/iXAv6SvUs2pIayxKxV+1V2XQfsnL9pG7I0J25U3aZ0iNdb9JAjpc6/d60m7nrNqW2hN+Re8/ITZYFDQsMDEUAw1SAwcaFkCgCMUNBTyPkLAJiCPZuHlLJ8TVmVEBhyhUQRUWUyr68qVix0kaO68JlEXZE0ScZQJupVJqAvK065LOhfogyyyhd5wq5Iu1+fe/CZYhCVsTLEioRXMaZ2lk9DX8Bl1GVVC8qGhXSW8Fk6zgqNgpVhHpKR2Wtj2UJ9yVi23BfMqmbvRs+RQY/xgdhponlvzKR04F53TaO//AsHNZfrxVUC8837O3b/u6W99/+JZSOwhQLA27dvT2vWrEnT2+9Iu1/+p2nNgx6a1p6/+CHUJ264Pu15+Z+mDRe+KvXd457LRn61IlUCVQJVAlUCVQJVAodXAo/87D+lH+7dfXgfUktfcgkc88YPp56R0RxLCHkoFWhSlpsBAJofMkStivRDBWnwHb1T8gu14VxsigiAVsEi49dWTec0k7rAblSWY1dXmhxal35YQeAlHz+1Aocmgc1XXJPwieFrMzuW2fZKe5yzfHUuUsQ/+5TRAmmmWWk+r8Q+JPaoAoIyI1O0Wzlz2EMji0mMQdUgCv87t9nx9zGqIJeQm6dyNm6UsIO/zMglO5zlquUrlQGrQK8Cv2qviiGtIwtVK5GFsQ5hfqXqUvsmG1aebszQHDhVAo6I1oxvRftDXlwTShuwmQnMEyUrZF6G4ta6laNVe0KXZ7dBe2ucg9Le5qwqsf7yMLKMykVWL43IGMdNNoZyW7vtJwb7hxHbnCIF2ctZ6+rE4Hf7WMvMvWQYdQIO/mkAsDlCRGnqGPaxTeO8pMTHOSKNEstu1jU27xwAKBByvqICwIe2/ta7FiaBJkq0sPLq3VUCc0rgq5e/rdj25jcMZwOAVSHKlvLMY0p/yTck3cb11wb710Kc2BU5ABxesvzeAACTnlT4Aoacs/SzvXy5UqFM31IxUlAxz6PApWj44zYFFFdozl+910MG86bInrueZ5ZKVS84BWQB/iIUNJ0jA1jCNasCS7l+WdGg54hy6OGDc1Um5oegX8JLI3k3RuXJtEf1dQxtp5sF1qXnYvPmc9nzcpUonwr8zlguZh1TMQRy0bP2tAjIW1ssz4bnJJHhIB1dhs4KCpYoVsoEttAwQWnJPSL9Bd2A4DC2qC3yMm75XzRPMI0d7vcs9lBWWX/9yBwiZlLa94tnp/EH3mvOeV8vqBJQCcw37+/EKcem4cfdb1kJbjEA4IGx0TR84UvTwIMflgYf/6TD1r4D265Lwy97STr2ze9IPVu2Hrbn1IKrBKoEqgSqBKoEqgSWjwTO/dRb0g/2jiyfCtWaHBYJrP/olWng2pskRKU+wtNilSFp9d3RgeBgJA+e6dG3OgLAGn3TbA0SvlWf7CxgzRcqkJHYBAjsAuUvpTSxYV360e9UJvBhGRi10MMmAQC/x1x1rYWFzRma+WNppAdkqrTRRfsXm7cUGHWA1Cww5IzhNjK2qSFKn5iVgnU1Mm3U/pOx8gNTtJXcQEVGu1AMixtAspZcp1kEwqIXzL6pYZ+F4EIsYA1xraF5zd9EZKEEFrVnBUYziVnIQHJiBxT6wf4ntcEXgf1rzzZJWK2tLZkt1+13XHQOf3ccD7q+FtfzMzwin9ciWNwabZA+lzy5CpobeC6wPJfAIbg9dDXFmixA1pAPN7SpAfhLqGqy7KqNvCm2BvmmMSscEQ5U5XLK5pLg/vTn6ngpwWXFq3nuiZwwU8QZINq/2xYJtwiH4RI9JNyLQS6INubZ50b2vJmZCgAftlW6FjybBOaHvFUZVgksogRKAFiLziG65gNv+M4t6ZVvfE/HmrRtuM3vWt2Myr3bvdkyb6amhuXKRRMa5BC7UYHKorEITJkDxHp9GwDMHoKet5VKlnAo/hxWItoO9r5V5jBvUOoNxXKSewEGahkNAFjBX5ynSE4agJrro8qr5Ph1frBs2lwzUka94wML1TdbDjGswLIqOrrXirIUgG/d4rX9yvxVEFh6QnvEPQ/TTOJ30Rz8ZeVGgVX1PjNVyh37LM8Ey908OQMAbA8NbOCGwqLysNAvIVRPYESrt2PpLZqBxJTbIh8KJHMKp+NhgEwZFCZwa+whdx0UpnGoKMLY/tYj0+TpFVxaxCVyRRd1NOb9jR2yGADwgde8ggDZoee98LD39a6XvYSesfmiVx/2Z9UHVAlUCVQJVAlUCVQJLL0EKgC89H1wJGpAAPA1N4VHRdBDMRyxCzTSFemLe+GMrmYENSnYuzC/K9v7djCER/CK3sODg7xG3TJn6cAWntwwmG57ZgWBj8RYqc9YuAQI/L3yWjJ4GQCm9qrW4sVCl00bt9N1ctDwKHKFMScy6wMYJhifgZGKOUdwtwEAt9gL3coVFgGbrxEEznDtjAHciYhCLYms3/LfFtFOQG5dbjKGNOrg9jkjlgSmpgHAMTx0BIeVFiLrl0dJ8A5ssH9bIhxQ9SKYG9e8YiyUoHi8rwSAfZX13rDi5BmxOvib+zacxdLK9laFcR1kjrQOb0LutKO24Qzflec7M5Zr1sSnmYDT+Yi26hjvXL8P4G+DSBTaUz4gODFZ1AqpoI+bPHx5WcTcALDvp7oXhhnN8pAvOouAAYbKAF74mlxLOHgJVAD44GVW71igBDoBwKzidB6SswHAs3nf5b/l5bdtTupB5htwbLCDwKZrqKeab4FyA4Oq5SatqpwpfYrTBe8yy+MhIK96zHKeDA3h4QCwbkAl+Bs3HlXI9LmkFAgSy8qBvumxgsCbuYOwnA+YgV9lAQvemzkJel24yMZGGrwFjZkbPIi5hzzsMscqllLjxp6EZWxjRu90pVXZv9q8TK7qdYgaku4h0rJ8KhGAVSVPwuaEvnaPuhhSWVm/s4TB6aBMctNz8Ffz7aqCR2NIZSaOAbny597f0TXBlH8CiFX6yqB2A0A2aHXAmpzdKwIS2/uCx6bpTesXuCrU21eDBI7WvL+xbxYKAN/2xc+nibe/JW16+V8dMVbuHY/9pbTpolen/jPPWg3DrLaxSqBKoEqgSqBKYFVLoALAq6P7Af4OXXqlsd+01S1ZgPVF2i0txbu1grh0YWYu4fe+JjgUAGRHTOLbIj9Tc3Ba2iF+gNoopoYG067zfi4dOHXL6ui02sqjUgKbr7yWwV8F1dRslMGfCoY5SKWNFSg4BFtrAsFs3/Ew0bjCbHkZmiSzMSBvTAbNwzG3A8BmeMz7IZvzEQD2+eq2T5vaVgZZEudAFtRuaDH8bA3Klxyzz2q6MiW8KLBmtrLAXI1RG6MsrJ9kMcparb0SCDnRJil9gT5Ru2iUKQ8Gdbop4D4RhjnHyHPLcrTlCgRb9RogYhmCX5d0dkYo7YA6GrRWWbTFrm53FijaEMuJEosgb2lbbw7Nue3teY8XUQitL3Wcq/1VGcCh32zcBSBZGM4avSKylXUfawWopc8ac85CY88G/srG2cKKj7un7ok4VwD4qNwKjvpKVwD4qO/Co68BBgDbjuRtmBUAvvGW9Io3vvuQGhy9m7SA4CzWWmZUofItPf6rGV4k/sqbvm9xDY+yqOgFANwmZlcXsVOxaXd3429n8VKlTUkMilrmAORoAAAgAElEQVTwxBJ8V75pme6NfA0CApM7WcF+DQBwEhCYCbhaR1dSVUmgs+3pvrnz97lyGWtXZhfJ5Kj/iOxfqa+xfzWMjFSAlFKRb1TEursk/68AwPSbo+KSByQoVfb666PDlVhRRuILbtSEi/HetviWirqGwjYAWDUxA3/dCYDZvQVrWNnWqggHD0EqO/aBjj8ffJ3I5Kb1T28aTPv+4PxDmpP1ptUngQ2XX5MQ/nmuY7nl/Y31XSgA/P0XPjf1nXjSEWH/ar3H3veehHDQlQU818irv1cJVAlUCVQJVAkc/RKoAPDR34fzaUH/LbenzZd8ymCiLAyqeD8HmCnGxMyKzxhqs1gHc3tIuFCckaPRo2nTyfOfqh0D56mN69NwBYHn0+X1miMsgb7dY2lo283pmCuvyxz0LVheqE/OCOUfcgudh3hua0YGFuqNGYBZlIlrWsDOEnDKAEJdF8Se1j73vdZmm5IKM7nCoWYF1PKatXeSWBnN/cN5HQ7oWXny4By45OvczhgIDyULOPNicXttDpGLgwp1VLCxBsIN1VmBQbWzKftXU9ZFNnCw/RmYX5ShbVCWrfdBc/HN5YuC2KppRBA1XWbkkdA/QqQBuSfKMsqQ6oO2kC0x5G8PDggZYBrtxyF8t/WNxmHO5kZzTFDVgvNQxkzmSoU0gqV7g5en84a7UcZIDBHeYGe3b3K5hV8HfPTCkO9senTeLPO9MpQViqsA8BFezOvjsj2piqNK4IhJgADgBkoaF/H2xXT7zpH0gr+4+JDrGZm9sqc08xeUpRMO2raE+3e8gbYu8zzJpDka9iTmBHbFgF+KIitYqxLBX4DAkQGsZSnLVpUvU8xC2AxllrrmZE8Iu5moZhTaRhUAMH+ZCZwzgKcojw/apfVSBYJDS6vm5qxl825TT7roHUfC4ntUvcuUZr1WAWD6t7JXdbPnu603MgA45FUxBi0/i3OPqIbN0kNVIhPXmLmi9EY8tw0EjkqIy9y51nEFLodPG5DbGPj6si1eka64cZhnU9Dlj0a4clOGcmmreOdEf2cSMX/3v+hxhzwn642rRwLzzfs7fuYpac8jz162glkIADx5+23pB3/0gnT8W995xNsHFnDNBXzExV4fWCVQJVAlUCVQJXDEJVAB4CMu8iV74AmvfJc9220WRShoesXm8Kn8/hkdmYMZQN7AoyUmM4ob4ORv61weO3l7ONWQobGtMItmJrk4u1Ka3rg+7TrvvunAqccvmSzrg6sEogQA/m684bvpuC9vSzPTnEJreho2Fo9Ox6amEPZcw/TiezeF2cxS2x+xSoMBCH9HMFbth45rio0syxMsE9IYilL74t/G6pSwyM4ylqiCBgbn8zqzyoXwv2QpC89ot5U2x5ICwB4fsIO1KSw6bQCwidZMdwEmNZmqAVYDCzavibZhek53DpIS8Ubss9xm5JLtlKJNrLFFNIQyzLezUfM4DQ1TsqynDU63MZQdBC4ZwJrGLlqxs/Z1a4hmje4gwO+0tE9IJS7nCEOLXAmHFuCehcQdLrZX7f1OhCuXvUa29AiXZn8NwLratks5RbsljxWpBs1V7yutTwSL21a7rPoSCNPbFT06OoO/ZbmMFYQFQS745o3fm38hdWmuElgkCdRBt0iCrMXMXwINALh8h+gQBnrhAHAAbTW0hLJcO1V/ljAOvrHNDv7GPbFUAkwJlODXmReePIAA1q5uZgALAJx52ApYa/UJuXfYb8pzQrBCwJu8bNm+kymgaqGgkTOWlVxSdqan8YWDwDPTAfzl+umGzRvuNPsYFrk72GstALdUEZVhVDVxr+dR5g1dN/YI/HZxrgXzRtMwLdlWT/9geQtoTWcO/9ydwca821ORwdNPQ7xYSGVqnMvRlFoL5R2o37M4CGTqgI1LzTnsoW2yxTp70ebneD8FADjmBKEH5WFqVNp59fQlvn1SRCVm+i4npomn19xN81/9VueVB5P3d+czHrqshbQQAHj43e9Me/73v9Oxr/rrI97G3Re/np55JPIOH/HG1QdWCVQJVAlUCVQJVAmYBCoAvHoGwwkXfyj1joyGGFX8ZsnRo6JRPrL22JzORwdzYPg6A4Lc4BBsCLnHu7N/5b09izgmT0UYUrEHRFvBnY9/cAWBV8/wXbYtBfh7wqeuTut/uIPqCOBXPw4Aiw1KWhHBPZtZwebG5htlwjNozOaZwpZo4J+TTPSaOFcAUGqUOK5CGxCa54ZV1qURSgrHjUaMeCnViCGag1cMb2prnE9HWhZhksks9lNvitkM2XaoYLs+TUkMDmTGZU3XIQUP3VYo15Pc+W8Cf7u7Odoi/o42TJNBCQAHkgwLVhc3J/UoiKxjJJTFfS891yIOtgub5dGW69K2WhJHWh0LqF1OJDLLq45BAUsjaFo6H+T7RQDYo+0zGwieC9iHuLO2ebyyBdVIQrp7ZQ4GIdR3h4EWCVL4Wx01yD46zTZrs9oGlnZZnG6ZYTpZcMhsu5Q2dx7F2UZp2622GL9+owLA81k26jWLLIEKAC+yQGtxc0sgCwHd8Z2j+cP2ncPp+Rd2ZgC3gaelQlVuiL7xdngJaqlfR0UrvkIFZUp1FVUkaPsxjykBJA2cbJEfhViWDVsYt20vawzMuSJkwG/0npJQGq5zaQPDWYHgEAKEcygIA3hGgWBsplAmFORVBUaVI9beFOxV8NWTnzhA6mKWV8xZw2aHPBFQH4PHWXyd5Y3bS47Ph9SZ9csgMwBgAnNVEbSB4aFQgi5qOoGB0q5StHRgUA00fUenlTfkWFKg3pBtuyeC4P7CrQoOA8HCABYAGwRuB39dITHmeKbtzD2H9YrJh9wnTT30PvO/oV656iQA8Hfj+69KOM92TA2tJebvxKnHLmsZLQQAvu3FL0xTP3a3tPnJTz3ibRz/3GcoDHQFgI+46OsDqwSqBKoEqgSqBI6oBCoAfETFvaQPO+0tHyYAmF9dPWSmscACwKDwEDtsF9VuvJsWCZkakaMEyTDQQ16mqdj4ri7PKUBghCTVsKsc0UwckLu60vB590377nnGksq1Pnz1SgDz6eT3fTr1j+5N3d3dWVhcjbLm9iy2xUQQzgxFwT6k9kDhybtwo3O+kh10KsXc2zJfMxuiRdLzyWwQsM77zA5Iq0RGqDBgzEyBcSEIFrrIALayC+5vm30rXButjjkAnN8oAQFZRi2p5OhrI6408wC3jVyzEUZ5s/HUAeCSBRxsttn6WthImSSTA8AWEaHFxaYBvtoaHfsmDAJbQtmbAG2PaQGdlczEnVgVFSKLK5JwZKSEZyPiI5N+xP6pDgUFq9pszrFvtLNM+KFPw9qvzN/cRu8gsMuG+8b+7dtI68LUxrT2OTnt9xTgbzlkGwBw2D95egaijDD/dVbNumLGDVfqcMO3KwN49e4yS9fyCgAvnexX7ZMNAD4ECTzhea/M7moDfTsVW3rl6UbO55CSNm5cwbkpqlYxZEj5PN+AtMwQejgDhuP3zkyN5Wm9LKSFviBFDz/dECm0Ex8a7ldf8Bi0dvZn/s7H/nGSDVdKECCZgN+YC5gVHCi/YAOrN57oq/JsDZ0sKocqHFFZ0xvCChTwTXPwa+qiAfzUOssmal5qpUez7OTmdSkbN7F+JfSzKuUkQdug5eXYFN68PaqRsspCGoHI0TVuU1uCEs5XFt4ChRck49A5WzcPrSUFBKER6CvhieyMMM0WqqbTzJC+JhrxvFQYaW1KE08/L4EFXI8qgU4SWAl5f2PbFgIAf++8h6SBl16Yhn72vkd8wAD8HX7ZS9KWD378iD+7PrBKoEqgSqBKoEqgSuDISaACwEdO1kv9pJMuuzJtvP7mkCsxf98XH+5gHyiM+0UDxBXbvnWMRKOK6U85hEN2hPgyL2+LZnMI78IM9joYEcEcLWPfWXdJux/980st3vr8VSYBgL8n/dtlqW/3Xh+jxtQMjhOG6HokthIEdpqHAJYK4obZxfNL4ckYhU0nUx7OXe1ZZAkyQknZSfEe/zu3/5XTNRg9zdIT5nqLHdHBOTakZsACGxfFtFRaHrncxvUkC/9einBpmR1ViDFSgpJzNBJhpyGbgYtq42wAwKHsyNhW5q45zyhQ2gwzbKGRQ0ViW6M03D7N9tZo284YwLoQCwAcc/qyU4ISQLz0EhTNnBa0bhEAJrZsEQExMr7NVlj2XnPtj6Mh7gFs4hS7NI37nNhTVIvHTwRti9DpNkIDuYqnlDhD6bNmYZx7N3kI6Wxamn1Ufg+hpnljzbj3Xlzs6AJ1Q99c/60KAK+y7WVZNLcCwMuiG1ZXJRYCAD/+ua9ghSFsBHOBwO2s3wDnlou6dUfYBMTDR5U0V9byvnPvKo1q1MLwVTZvFlrEweBYotbSmmt/8C8Oevrmw/pMCP0cQ7T4W1zLoMOLnMOZ2YZmIVI0t28ASkPeXlcEi+KLsMgKmEbNL4KiBsgWnmX5fRZIRqvqOZ3l8VH50NDPzAQ2By5jAQcY1IRpCqXINL6wGrO5UO4UfGcA113epMd4/GrDC2XZFSS9OrjM6bUxLFDQvxCyhcOdSIgi8uBjABgfD7NSdn1bn4e39JbLdeOYfPqj0/RdTlhdC1ht7bwlsO6qb6fBq26c8/rlnvc3NuBQAWDk/731qRekwXe9Pw0ODs4pk04X3H777Wnr1q2HdH/NA3xIYqs3VQlUCVQJVAlUCRxVEqgA8FHVXQuq7Narr00nXH2t5OQMTuCaBkgN+Mpai47iGv5TasBvfxEIUmajO3ezAZ9v0OszQCO83GukKTO1WEsj+CuhoAvndtwzceqWNPLkcxckn3pzlcB8JbDpS19Lm6/4moBSbB/xvNZFKYTEuiNDDDlr4ZrFrmZAXIaDhrDFai9qMCrjxDSrYMDx3FZpIZJpYnYgfWTzNqtM2Tj+d7C3ZkQLwe2shOD4EUPtRmCWFw2z5OXLTFwXQk1gYjSbpq44RWo59I+CfSzGZrz5YPV1rkMEp3GBhUfmPMCKSxawdlj3BPhtyTObI9u2UHYchlnUP1mDoxyNCSudYKGqJawzM3eRo5rJIMoS9rDIs0A+8hPVQcBfJY/wGq8OQ3EsemhnGSjettZUePpzzpRvYwE7A1f3ofZzGeWziQfEOcB2UCNw+VSSirl8MoKwmruDGVVJWWpPNoutG3Ftc8we0zJHrqsA8HyX5nrdIkqgAsCLKMxa1PwkwABwvp0WAUTaC5pJ6XHPvUj0EVEgZgGCO4V/bgOEbVvqUJ5uKurZx7pVU3EqQyIb2Eghhz3nh36v3q/INOGbdLPsUsEq2czixOYvf8Fbq3ltJ4UvQqCqDfDW705TOUNWFYOSOWphmV2wDV2o3KgL5y7J11s6ffmSZeGLg/efgt9RGVFV0xnAmguY849EFnD5KmvKroVT0VDcrBxmjgiqFxnjVsFy0QPCeGl45LWM+E6KTXxm7MmYm0ZfQhT8RQhoexnJNBt9uSEtn5VaNQa0jG+9Sutw4BVPm9+kr1etOgmspLy/sfOWEgCemppKb37zm9M555yT7n3vex/0mKoA8EGLrN5QJVAlUCVQJVAlcNRJoALAR12XHXKFj//Gzeku/3k1vYorkKBGezbkazQo/p3eCaNRXyNd6XssW1r4nVDAXmM26r/DtTOWfkred+03BglKqwNHN1PgjCwgHELXwo164E+q+8bBNPz83zhk+dQbqwTmkgBYvxuuuzFtIvBXxzFHRjMQJzLWaYrkLPZGzlFlucf8pm5Ysqewc4QiTHmaOKtLtCGF+amEBrYn+r1z2XIMCOtgz+TntoRxL68nETn7s7RvdbKbNm2AAYCThUe/sbWM1ixmyOKD0Nz6d9tz2uy0maOKLG4qes2Pa5EJigh/LnZpb7T3CQisa2Zm9FTvl/DwzJYn5fAw4Iva5Bh/17brmcBfigKYA8CljGIZ8Tn6PZNlldEcCUUhGLNGnAzG6WgybLdxBvttkBvqrGNNWi7/FHKKsoOCDT13Ssh3l3xcCehLJbpNNo4VLj6Hw7IyZFoyYzmQu8wJoZPdNE+xkIP5mjqxK13zzcoAnmttrr8vvgQqALz4Mq0lziGBr17+dlqt4+CbEwCW9X02ALhtI4tVmQ34Le8t/90JANYF3fcnVUpyRm8WriUoVSU42bG+4Qd7QeLdml/OROPQv1Wx05dBU0gKT9+sq0KvOLgakzZYKcGVrWS4hhKz1SV6Ezeyn7iOKQNDFVpl7VqpGvoleB3rb7bNN1421VlA/DjVYVPGYBMEVlUkj4isL6w0FtRLMIxifVW2l29jALtyknmCtSgd1s4OzgWNMS43UNsl/DO9gEgOD/XgM0++jHGsHSTeraEsfeMpX9r9jpRmNq1PE394fl3vqgQaElhpeX9jA5cSAEY9xsf/P3vnAabXUd39s01bJUuWLRlXuWCKcagJECD00D5CSQKhBggpdAJfEggEsJOACQEnYFoCTr4k9BAIJRRTgsF0DLZxt9yrZMlqK23f7/mfNmfm3nd3Ja1srTTv86zeV+9779y5Z+bemXt+8z9njD7wgQ/Qox71KHrAAx6wW70PAHjl6WfQslNO3a396sbVAtUC1QLVAtUC1QJLxwIVAC+dttrbmq66dRM94GvnpTylAdpO49lwZpbs3SFxBnKTL8EAAEeV0ghSESYloBsXjStYDgDaPAa5UjhkWeKT1gfyYol4Bmm0oKlDhmnHUx9Kk8ftWQScvbVx3f/AtQDg76rzfsEAuNH3jM1GEUf035gK2HwouuDC1a7qICxlL+a4S4rESAfVT5Y7Sn2BhPsO9ZgOft1H1hL+ufS7quPQo9ZFbW6b/y5rfoVb7vy0iug1Hbf1vOGdhAhFVMeim4kC2BasJG9xBJu2SwaB+b5RerFS4eY3TZuF0L4RaGf1yX2ZvG9Q/2bAOWs7rUfn6mTii0xconCyTRQSITiD3xAB0PqEAfLox+50JbvvWLU+YiMbG2KfMsFILCkpgt03bv2jaAppJw1ZjdVIdu1k44AAYFlbFNL/BfGN94bCuZquNdOO22jUDmubyuFwXp4GMYXnZkEX+4HlOvWw43bt+3qIDpgtpIO84LLrKos7cIeW/fbMaqfbb5vmwK0YAHDZ8eYEwGHAfMVb3ksbN22ZMwT0XINc22ows/Scq9HCABzLSHMfHQi6VenLAwNWtcqL31sHfnyZrIFPbaDads3gr4eysMmRiXW5FD+crZyTmoRKFPVJ0Fe3bHsCK4bpcm7VOMVyVZXv35xEuRV04PTIOlkoKrFWqf6VM5Oj+4NqsnwexiWW70GvTQmc2kuO463nLenK35j/IbOVTDhktVjo2Z0mojjROSapWf8MDyDxmkkP7Fj9JzlJSvib5kdm+9jv8isyVaet08rUambdETT1kiceuDeqemZ7ZAHA3+VfvYD6btw07/7bn3BfQvjnpfS6qwEwbAUl8BlnnEFPeMIT6EEPetCCzRcVwFu2bKH/+I//4LLuuOMOesYznkH3ve99W8vCopJzzz2XfvGLX/DYOzU1RX/4h39IQ0ND9Cd/8id0yimn8Ers/v5++oM/+APq6+ujb3/72/STn/yEP+/YsYNe+9rX8vZf/OIX6brrruPjIBT28573PLr11lvpn//5n+lv/uZvuJwLL7yQPv/5z9MhhxxCk5OT9PSnP51OOukkXt3813/91wy+n/rUp3IZ3/ve92jr1q30lKc8xet+ww030GmnnUannnoqn19vby+99KUv5eO/7nWvo7/4i79ohNFGHd785jfT6aefTkceeSSXdcEFF7Di+v3vfz/19PTQzp072e7YBq/f//3fp7e97W10/PHH83Fe//rX0xve8AY64ogj6N/+7d+4be5973tzXX7lV36FbYzXOeecw9s/8YlP5HP64Q9/SD/4wQ+4ntu3b6ff+Z3foXve855+PhdffDH9wz/8A93nPvfh7VesWEHPf/7z2d5tL9jvX//1X+m4446jXbt20bHHHkvPetazaPPmzfTWt77Vy8Zvf/RHf0SHHnoovfOd7+RzRHvh9chHPpJV5jfeeCN98pOf5O9Rt9/93d+le9zjHvRXf/VXNDAwQCMjI7w97I82gg2e/exn06/9muS5hu1+9Vd/lX/793//d/7u5z//OdsD+7/oRS/iPnH44YfTYx7zGPrSl77Ev7/pTW/ivnDZZZfRZz7zGW4b9L3LL7+cvvKVr/Dn0dFRVsP/xm/8RsMM6E84X7S1vdA26DcPe9jD+Kuzzz6b7n73u9MjHvEI+tCHPkQIr75y5UqamJjgawt1jK/zzz+fPv7xj9MxxxzDx8Z++MPrE5/4BPeXu93tbvx/2Ajti+2vvPJKtjteaD/0H5T9zGc+k7/76le/Sigb/XNwcJBtjDbBMV7xildwH1u3bh1v++EPf5ie/OQncx2uueYavk5gp1tuuYWvPbQX2h/X9O23387nd/TRR/M1hDqgXLQzrkm0mUUSQB3/7u/+jvs3tvn0pz/N1yWuVbQ9rol73etevPAEfQV2RTm4rl75ylfSAx/4QK4fFqc89rGP5fPHtfutb32L0H+xLfoPtsf1UV/VAtUC+9YCFQDvW/vub6U//bPf9nQ/BmnxHDo1PcPzDXsXAJwvHMe56BM0lwFYPK374XNU8frzoT/fSzomUZ6lZ89UB7GUAZfkz0guifxZO6kJG5Cmi2jHw0+l0UfURYz7W/9bqvUB/D3qU1+n3q3bPTyshBAu81uH4MXu3Gv6U8QOohz2OM3ROO5WieFoU6ha3luvrbn8mQ32GtKE2QXXCIXcApRN2ejHDUKL1mr7lyg95H21slvcRn7NF/lt47mWn/PIg1GJmhTAMRJfvkhlDtIa/ZK8mcJMb67cH1aYrNHNHTob/LMtCgAc72V5ITkcjl7h0i+d+Z9DGGw8AxgAlggPM1mUwjY7dbpeozsyu++rFD7eqxs+YIvsYNdAcZAEmMVHikVGmc/bto/XnrUXv1vagAXcbdz+hTO7JUS4X29abLpENfS1KbQz9blCYAs/rkCbxUJ2DReRIs3XG9v4F5dfX1ncApqzbrK4FqidbnHtWUtbgAV+rgrgfGLRYbAuvm4DwI1JgxZchteYq2pzwV8rvy2ciq2w6rZ8vgDA3d0S7rkb34ZlT+HpRz7mE744USuPZQ9m6cEprcTKHqZ4JVJ65cC4HNnKkbmFUWdqWg1/0dyt+Kbziqe0YYbGU63DXFoGUNmjmX+lCZDjyrUwh8jq5mGguWzLeBwyHxscTkctQuCkFYIcIibvxEbgNf+IrjyLEDjbPu/cc0xXs4cBmfRbOycMbBOpOKkyCJxWeKYw5GZZsW/6N7kB2q8Y3hYhue5/Ek094+ELuOLrJgeTBQ7EvL+x/fYUAKOMa5/0aBp6z/tp5DiBOXv7+tu//VuGTAZf5ipvesNttOllL6E1n/1yYzMAr3e84x0M3QAhyxfA2Lvf/W6GQxjf7AUQDBCEfZctW+bfA8h+7GMfo5e//OVZURdddBGDTkDH+ALIMgAMgAUwB+hlrz//8z9ncLtmzRp6+9vfThs2bKC//Mu/ZJDUCQADgBpEBDDctGkTQ9NOAPjrX/86w1JArz/+4z/mQwPofe5zn2PwCihbAmCc9/Lly/k8cY/tBIABzFD2q1/9aoZrEQADqsMmAOmdViEDoAGSAmDiBbgMqAsYh/qizGh/AMArrriC64wXoOFDHvIQhpOwrZUDuPrjH/+YXvjCF3L7As4Busf2RZ1xnvF7/A4A/OIXv5hOOOGErC1Rzvj4OB8DfcUAsAFhbIx2AdAF7MTrU5/6lANgtAP6CUDtySefnAFgtCHqj/4w1wsqedgIbYKFCtZnzzzzTIaQOD6AZAmAAXOxmAHgEueH48C29gKkvfbaax3cfvSjH+W+8eAHP5gBMCD24x6X5yoEvEY/wiIAHBPthesI0BoAGOeL79AGeKF+sDdgLa4v9HO8AGcB/CMAxjXymte8hlatWtUwB/rVT3/6U25TvAAAcO382Z/9GYN39EccB/VCv/unf/onbmP0ZwBme/3nf/4nQ37cZ/DCvSICYNgS4Bq2QrkRAKPP4n7ypCc9ac72qj9WC1QLLL4FKgBefJvuzyU+/dwLaXjnLl8gjWdiPANiHMHf5NQ0vyefQfIXxOdPLFKa5H2m/T33M8AK0REvT5CiMLa/kDMyhJvGdhEG6Tppzd9pz/oaVleVVVx4EYxsasUQbX7e42j6kOH9uUlq3fZzC6z6/gW0+vsX8hzIw976Av6W0OV8PgoMA/uUrxOgcu+Qi0eiIdSjl/kEo+TS3E7hALqtQ8QQmTn5yuSoGYd1/5MgJ4PGrKx0kYJBuJSKLg9Xm+4OrVoFPagLM1zyb55LO/fSYIXytxCMuMXs3A3c6Q9tYYbb/LR2zzHfWWoJ83yVPsto9yjisD1zyZIBdPHhmq3yc3XI2SkKo+7WqEknmxSLBLj/ar+dJVHWSpfM0wtmvbCj8CT3z2b+ai3A87p3dFwWZdh5e1tGACwhoOWnZIE0Tug1Z6IbjcCYjwvJ7qmPp/ayqzYqhu0z26iRljIon13hLXZl1bX6+Lu7pZ1dBa7bijLbbJ9YgF8RYTyrAHg/HyQO0OpVAHyANuz+fFoLBsAtA4sBYBvY4nnOB3Hbwmf4tCQMsm1OWJsc+nCigxkPAogI7Mpfgb8MgdVR7qvrYq4IW0lV5Ittm7wkeKdhOMIEIoHhNNi62fSrucCir1IMhvRwNNl3qZTmTcMeInfndlIAYKOKPrGzFVTyRXPi1lxZmdo35V2wuYRMfSNQTv/nENASaCSBVp0MSF9Ik3qdUWWFITyNvNKSaqlL5xzAZT8qJ2Ul8I4TXV8R6kdN/SIpgS1/R3hXS6b+ndprzvAn5c1Ez3f6Ufel6Ufvfh7S/fneVOu2dxbou2ETrfzMD+ctZHrFIG1+6WPm3W5/3GBvAPCNL3oO9fzWM+mQJya16t6cI5xtADfoDNYAACAASURBVG6/+Zu/2VG9a+VPXHwRbT/rTFr9wbMbh9y2bRu9613vYujUBoABXF/1qlfRRz7yEQZE9uoEgAGxAEMBmFavXu3bA2QCEAEKxlcEwFBiQrX4+Mc/3jcBIIQyE98BYv3Wb/0WnXfeefSyl71sQQAYilJsDzUl6tWmAH7ve99Lv/d7v8fg733vex8DVYA7AFIASYAyALioAMb5rV27ltWtUJXOpQAG8IMiGqAsAmC0H5SbOL9OrxIAn3XWWax8hboYNoASOapgSwD8ne98h+cjUGVGAHzJJZfQN77xDQbTnQAwACPA+UMf+tCsenMBYCxIuPnmm+m5z33ubgNgwHrUE0ASStmrr77aFcCAugDOprrtZK+f/exnvB9sCugNSIsXAPCv//qvE84b8LoTAMa2gPJof4B5e5UAGMdAmVBnQzHbBoChAMY1BbgKVfF///d/cxh3qGoBgKGeRb+BitxeZlv0LYB0XN9Qy0MhHQEw+jHKxPflayEA+C1veQur7tGvcUz0JSycMOiMMucDwFD24/iA5lCZGwBGOwEUAzh3Uqrvzb2v7lstUC0wtwUqAD64esjzf3YVDe+a8JPGoxoAMO7Nk5NTNMHvk/q0K5u5Ix//0UdCgNyJiUnZXt9TKE7Z0J6NbRE8nj2nZ6ZdNSy5UPUYzrYSELJn1bhgmZVTGvpL3ruzPEz8VK0+E0QNnTpkiLY+5aE0UUNCH1wdfRHOlvP9/nI9rf7BhSzWQNfPFsx7580hsHp29NppVqQbkf/4L4pAUghj2yPzR7q6cOH5X801ZbArgd8Q/NahW4KBfPUWEQ3tmoqwMClGg0pZK59xQ3flWU5cPYcYBluUF0FMIQVFv9NcMFeMnQQzjvo6qKRLX2/0gTaPY/49rV+LYKMjVM76iPj/HCpGZXSMTJjJa+P26QYcPalz+eaiqtcAsNhJxSctSvK2Sye3l93b032+TaEbozCW9k7HkDNJ40Ceg1dEKwlWt6mJbcED+3BtbAgA2OB0dl6lOId9u2mLNhbgAFgjMrrf3VIg8HgmimUMS+bjZwBsYcA1DR/S8dnvuLfgnuAt3ZLr+eeX37A7zvNFuPvVIqoFYuzZao1qgTvJAiUALteIzVWNV7zlfXT7pi35JvFmr5OM7G7Kd/5GYlgNCywTE9m+uAe3fp9PhgQAy0ofBr++Kijc9OWpJa0ubHzm4UN/t8/lu0K+DqGdLUeCTqtkQDIrzTm0aJga3bZtMG0b3GORbeGY5+5KOfzNqqk0tZwrpsFb9y3aJvYhVwKHSsA++VFTyGcHwF50yusgIDaqZlsmsvkyNZ3tRHV30cNtBZzVr/F/fgpOPTJMcg0Me84Jb7cYpsQekjVkjoelMQxufd1yauzBhT/bRdPPeBhN3+/EPdi57nIgWmB38v5ufdZDCRB4Kb72BgDf/p53Mvw59LV/tminjvIAoACq5oKIo5/6GAECrzr9DD82QC0gDcAVFIhtSkIeS2ZnOdwstoUa0EL8AgBDzQvIhnEQQBLQDy+Ejv3Hf/xHDxMLqIdyADMBUaFgRZ3xHgEwQDSAEsIG2wvA9Prrr2doBwAMkAuwBgiKc2gLAW0KYDg8oZSGqveoo45qVQAjVDAUy4BxCIuNENNQggIAAh4jpO0XvvAFBq1QYloIaABglAtoDWUxYF2nENCw05e//GUu66qrrmJF5qMf/WgChEN5c0Ey2Ay2h62wH9oc9QBEhF3Qfqamhc0iAMa5QaWJ7aH6fOMb38jthbYApEVbADTiHWHBASsB+QH2UCeECgZ4hS0AgRGyGS8AQ5QH1SfgJEAf9gVIxrnieACbsCvacqEKYABghBrG8XB8hD62ENCwE8Jol6GZy4vpPe95D8NVQHzU4+///u+5boC1UASj3QC2EW46hoA2BTDKQ6jp//qv/+L2NCdMCYCh3IU9AasBSqFGxzUEpS/Kh3oY/RTXBeyA42JbhFqHqh51hK3Qpw877DA/DdQXCwpwnjg+/g+1L2wMW1gIaLQtwDOAN6A7yrKFh20AGH0N7Y5toKaGQhz9EeGjUXf8H4sfsBACanu8FgKAEZYdCn4sZEC4cJSJ/dFn0a/qq1qgWuDOt0AFwHe+ze/KIz7hhs107007uAruOAcAhvp3EgpgvAsAlgi16rzWHQxeJAVwUg3LPDCmWpIztchlGFdyBbCGjQ7KL0lPpGmK1JkuimEJWQoVVfLUJ6SVnOf5M+2MpsEavc/xtPnJD7krTV+PvYQsMPLL9XTY/5yXqSOTyCP64uSkxB+lCmFbhFD6FIP/CIQowrkIsZpmUp9iEREwA5UhZG0CjMllmSLlaX1t4YV5AZ2YBl8nu0WD34jvBlEBbL6u6Dst1bAhVLs7BfV8itC+mixVF4+YFXJFcqvq2A9vgNXvbqEsO3hzm6jPkNue+XyDL8/Vn6Ki9Ze3Sbrv5Wnd/A6YwV/vM+ZcjsrlIi1caJqk0A7wuKP7tnEu4udOCleNQ6w9eA4hsYc9D73dF/jE/pp8wTZu5LWLoD2WZWBcdDGKp6MfHH3FDuR9V8cX/3/omxJy0wagNA7ZuabuFaqfJzlMdoffPiils3y+acGRLJIICmAVeYkCuEvGNUBiHc/iYgpwAY/GWSwaQLnnX35jBcBLaPw4UKpaO92B0pJL6DyQA7htErSQUzjtH/+NLrlS8gdm2DaCX6OHTZFoGjCyyVrnI6eicohsKM0BsA4gEv65m5PD+6qfsBJOVhDJIGJ/PIWwQa5YsSerkNLKMluVZEiRx1Ovvp1UHgY6mKo4UYG/jcYolmF1Wt2lFgngPN5OmreWeJy0RjFM3Ly9ZMsM2HpxccIYJgF6Znld06RC2ktrkMFgVf+G0M82CbVw0QKA9WE09K3MbtkM34lwWvUl80SrpT+cxwfb+Nknwj5H1RAldnzvjgkup8mVPqiHvtRxYta5c7RcFGJFa4rJFz2BZtat7XjxHLFjjD71uR8v5LKu2yxxC/zdfY6h86687YDN+xubZ28A8I5zvkqAwG1hmPe0C3z/+9/nHLIAkHO97njLG2j42c+jZac0c6cBwCKcLcLyAujN9QIY+5d/+Rf67d/+bbr//e/fGgI67m8qScAp5OSV8W6W1bA4JlSMeFiyENAAtwblrBzAV+yDsMAGgAFBAWuRq3bjxo2NHMCATwBRKBv1RD5cvNpCQAM6QgmL+gGKIqQtAB5AKgAwwC/ANMr72te+5gpJAD0oeqGwhUr6l7/8JUPkthzAgN2At1DvAuABrELZCUAJdTUg6ne/+10O3Yz8rf/3//5fN2OpAEZ+ZdSrU5tbDmUARMxJAJoBdVFHqF5hc6iq8TvgJF5tCuDYjgDtaBuEAMZxARM7hYDG+SCUN3LbAsLiOLsLgJFzFjZH+GCAc/RN5GNGXmWUdemllzKkBejEb6Zcx6IEtB2OibbH4gGoZgFjAYCxeAC5cT/72c8yrEW/sBzAEQCjXNgdOartVQJg5JrG4gvU08JYlyGgAYBRZ7QtFhagf0EVj3cAYNgSbW15p3EsqHIBY5HnFwAYx0A4Z/QNvBD6G7/ZC22D46CtEfIZ5z2XAhjHRh8CsMV1hT6B71Am1NG4Xp7znOdw8QsBwIC869evZ1uj7+N8Ae7xPdoGQBzXDewJpbPlwt7Te17dr1qgWmB+C1QAPL+NDqQtHrFpF+Ev+gTgtEYo5ynkAEZY5+lpP+UcAOeO+QRzk8/CIC37MWZjuOeQ+zcAXlP52pwPvo+UV3iaZqZTGdOAADHXcAt8SUo8U1QmZeDE8iHa8IRfo13HyMKl+qoWKC3Qu3WUAH8POe8C/impzaNnI0HE5AOSbZP6PPffcVlSohzSaVvyg2U+mBhx0Bdr5OISB8C+SENk9DFCX/RV8XFbQ/qqky/6PLWK6fqUcjOfl4XbDepVueqCb0/SJKf7CQQcXM383dS/0a8l1krOuARmpbjkLsvDLSfnWdy32MdqVISMtrYRN5r5soo2M1+em9PEHFKr9HP8nGpcWEjtpX66OXyAXpuM1Ga9Kpg++OLM9+08tMW9rvbIAXsyUul/lggPoT/rphkAbvs9XnBcjdD/o4Lb/d9pQU/B3VOf8msqQVpuOwfARTt0pFqFpzwIayRqp/jsRQCcFkYYsI6LJXjbCICpK8BfgcBtPTL3GafIjT+9rALg8l5d/7/vLdDxUtn3h65HOFgtkABwjgTDNKKjaU577787AM46bxzMs9QLLTknYunFz3HSEXO85phSCmAkaKpffU/wFwMUwhd1Vv4aCC6Vxzb4iCo4rHgN/+fpRhmqxPPClufc+TLPxugwOckH484TimSJcrKQHzMvwSY1qj72TXPwm5XIpxRKCUsebeKY5r5puxwBh1lhBMxatrVnYqwxzFWGo0MOpbjUWj97TOjSbvr/sKIx1tmVyxoGyyep2QQvTcziwgDpD2nOERaZZSsa0/GKPjHXSFCchtlp/DXPoNmVIx2v1QqAD547/JmHDNN5V9067wmPPvTutPOhJ8+73f68wd4AYJzXdS94Fh3y6te3gtjdPe8f/ehHBAD8p3/6p3Pu2hb+GTBSoldIfhqAGsAjgEKoA5F/1V5wHMa0BlBOQn0KINqWAxjb42VQ7n/+538YtgEsAQjaMQG2UAZUxQaAEXIZfwhLbC8oeBGGGIDKADDKA8SDChOw6SlPSWG1AeZiDuBonDYADGUpwCDAHBQyUL/imFAxA7RC9Qq1JeqIcRuqT7wMAGMffIZN5wLAUNpCVYqQ2wBlyKuKHLBoBwt5DWCObeYCwAC5qAtC9UIpixDUsKG9yhDQ9r0BYEBFAGiARoBcAO82AIw5BvIeA07jBbsCwsI28wFgtD0AIPoCznN3ATDaFGGYv/nNb/JcB/0TcBL9HSpeewH0Q2lsfQ2QFopW6w8A++irWChgABj/x+fR0VGGqSUARhtDCYt6Q7lurxIAo19DNQ1YCuVrpxDQUECjfaCUhe0BWw0AI6z60Ucf7Tl20ZcQbhxti/M2AAyIijqjr2DxBa4F5Fo25TjqAdANlTCur/lCQKO9YSOoytHfodaHihyLKVBPHAvHXCgAxr5QN+OFBQcWbhznbgs/AMEB3ysA3t07fd2+WmD3LVAB8O7bbCnvcf+dM/TMO6azRd2szJ2eZnUuvwMAF5CB0a8q9gB2vYDwXGi5fWdnpnkOhHIMKE9PTYkDvAx1GnL/Wj0sH/HU5BSXYVB4BuGjWUGluSFVLSzApQz/GsFCrtLa8OB708aHnLKUm7HWfR9YAPB37afOoZ6towEvJn9K8vvg4Lrk3/KncshZXVgf8lwzEAsgDB+za8DPI3ivQkQ5B6BBJW+QNYeUFho6qYWdnfrxUwqyhqrDI+tFoCi1zf1OBkaL6HApz5nfG5Ke0rWNfLbuvyxDQBtwZ/MmIUfMlVy6oXzBR4f+sBCAEe8fmU09yl70l+Y2SQKZQllcqJJbq9c4GdlKUXAQ3xigZ89aE7yGchrnO4+vu61epRI4tn9TDlT4cc2B2AKp5apJr0xvG8aBpACOamBzYOp1Yj7HuJBCHI+NnMbSR1LaP65BFiGyGcLcF34QhZSNCnVjLvAQrjmqpRgY90iaR/NlYPzCgiZXAgfFcCcRldX9R5fetJCuvA/uirXIg9kCtdMdzK1/F527AOASji2sK54OAHyVKYDTCdjALnOLvKwyn6oPVMXAmkI0pGE6rcpqN5aEfZZwL0kNLPCXwz60AOA2BXDUu8YBzRTAXk4Gfm0FUZA6h8lonJh2amoDwD7e2vK20DydBq/C+h2VwLGlZd2atgDPnXXK7G3RhMD5xEJ/18mAFNWp7yT1dOpvPv2irq48eLWsftRVZjaJ4LITCPaeEebaNunNYpj4BKQJz60GCdiWD7diJQ4hYpNlbVdf8RlXjeq0cjZfiplPNjOleJtF57oZ5Jer1KuLxt76/DnvIBUA30U32LvgsGdtH6P/HUNouc6vpZz3N57V3gLgm/7pA0RXXJaFYt6TJoPaFMpVAJ/5XlD/9qxZSytemUAxVLVQFL7gBS9gGAWFHsoCcEO5CDsLAIQXQBfUnIBRphgEdAPMBajEH6Aa7g0IZQs1JBSagKqAVABKUEkCkgF+QlELJanlo8XxDQDjgQoK4xUrVnCI50984hOs0gQ0wtgZATAgJuAVftsdAAzlI+qJ+qJMKIkNuOL8AEYB/3B+BoBhB6gsobZGvmC8DADDTgjrDPsBkHZSAAMAwx5QAyOMNo4BhygA9NOf/nQOUY3jAbRGyAnlJECc5aOF3QDZEPYXwBnhuxEy2F4LAcA4T8BHAEAokQEEUQfL8QzoC6iIvNCwDRS0X/ziFxnmPfjBD+YQ0E972tNciQrAiX1QDhTAsB2UqS9/+cv5/3sCgHE+gM1oIwBgtBdCKeMdCwdQ/uc+9zlW0aIN4FBGH4VNTPGNUMtoL4RQhvoafRJ1Q9/BZyx6MACMXMFQn0MdCxCKescXADCuO+TdRZsAaMI+eKGfAsZaO+AYWKSAPgMIeuKJJ/KiBPR9qN8NAGNfwHSogQGQAc2RixfKbADqCIChsoUdoBoH8EYbQO2McMsIBY0+YfmO5wPAl112GdsSMBkLLqDQxwsAGsfEwg6Uu1AAjLbHAgO0N9oMABg2xrUPO8M2uK9A6Yz+Vl/VAtUC+9YCFQDvW/vub6WfONVNf7KjL6sWq3UtzLLCqxReS56dbRuBrwKAzcHdg/yo3ZgnwcEtf8j1OzWpOYI1rzC+D553qUPh+JdcxPo3MclzH5TFZU4LVDbQzGAYSqpGzkR93tfnUIPXFl4a5zKxYoSue+yDaMdRKa3C/tZWtT53jgV6t43S8C+vphXnXRQO6B6v9F0XETIBS+hW8U1xJD9TBnaLP4+vAVxHgD24ViL2cvVgWsSQrgnxJQnEMvWr+ZbK0MXB96M1FFVtyqGKr5O7T+h0KQqI20QvWYrjFhZX6HFi3fwi5p2jU9BKU2BqoYeDYIX40k1ws81H24h0lyHElA8Z5+V+w07dpoShptdVn6YpnK09EniO6m894yISo5+9fS83Tb3Fqb9uN7tzimagdo2+xjl8mtHFWx4y+r5jEaUwPKp7S3/zbp5Gds9PfUzHldBtTMzkoii1Yb7AR3tsBMDu683hbxIA5/7TrA7cPdPvfG4GkU3A1d1NGONwnfcA6rrfPi0s8rNxH7HtowC4i8J9IY5h9tmibqRr3xeKzM7SDyoA3v1uV/fYawssjLrt9WFqAdUCyQJ7A4A/+LEv0Hd+dGFmzixXhk9iml27AYazTXQwDwN/NmFpaUADYTn4FThm37UCYFvZapM5G/hldErKXoPHpvyNuRNKABhH+06fi3MIglGZSepEqTHXa40THQuLk0GfcvrEeH4ArLOE4sBx0aEdDdDWBnEdy+cEwHGFo07tfNLmtY4hoS0XhHPlCH/zSU1j4hIluOkZtfXSLyd/EbLjc+zTZf+2/zcmkNp/pB2tAunwWTsUXLqJqUO1i9kjH3/lCEEBPNerAuCD564/HwAG/F3KeX9jS+4tAAZYGn3hs2jl6WfssQoY8Obzn/88A0eDtJ1629i3v0Gjn/44rf7g2Y1NkMNVcsIRKxQBX+GUw3cxpyx+j9tCMWqKS0A4uxfh3oBy8B63BxyyekJRagphOyYcfwCjKNdegF/4HseJ32N/1M3ugwgFjXoDuNkLDhp8H/cry7X/A0yh/jH0NeqCF+qMutpvKBfnZYpYfDY7oQwAL/yG+qAM1B1loM4ow1YLYz98H+tsdsT3Vr7VEXaAPeyF/axOKAv/j/2AHavT0428wqg/6mV1tnzCOF5sFxwHdsFfPDYgv+1bbo/6oB7RJigH9UY51l/wXdmGqBNsg/KxMADbmq3MYVz2gbIPodyyDeJ36GvoE7Ffox44Jv7wG46NV9nnzO44JvbBC/WLqmucg/WbWEbsB7EctIW1v9Xb+mH8PiqwzZ44B7tWrT6xbbCdKa1iv452x7HQNmbr2BfRhvgeZaL+uNbi7yjH2gNl4LNdj7gGUD/rjzhPfIdXWcdO96z6fbVAtcDeW6AC4L234VIq4dDZbnrLrhF9lE+Ob4ajRdopUUHJgy6D35DDkOc+vT18D+/t6WEYbPB3ZlqgLY/LE4C5EzQxMcmAOCn7EmKKCjOBxhOy38QEj1GmJk5q4KQwRplS7+SMl/aIz+WiXpaQ1HKeMhZ10da7raYLn/hrS6kJa10XyQICfq+h5d+/SHJLS7fpABJt0b0oAgUCix9PVH7yGX1LFiwAAE8TrivzE9p7luPaAbEcmLPshvJTerEkTLBYzAY8I+hyAKxKCndhqjzZrxUHpuoeK4ICihvN9o7eH9kwc436f4rtVCftIhX2UwY/qvBq+ccjNAb1r6td43d549v5uCq6A7Fo+nbVV9cCcvnMOwLWdPw24Uvpp8PW0V+3u13X7eUwX+5bnUUt+DnPZVses/QXtp2H7YNty3Fhru3bzq+T7cU2qcFi32izY+Zmtv6p45ONVSLmSos04gIj90H4yekHF+vIeBivP3QDXN8AwDLWiZir9Nv7UKlFeghoCL00ghpHsLD7QoiSIQuaBAC3ts3sLJ13SVUA7+61U7ffewtUALz3Nqwl7KYFmgA474ZzdcoPfuyL9J0ftwPgtoG900DvSspwsLQSSh8ipMBiTZrOI3UCwZPFoNY0KGyr6HhNXvbwZaviLN9OOVo1V/LFSZ09yPHg6uObzga1vllzzDHRyQO3pL1y8Bryb3SkhHMD4FjXcBTMY5qTUJ+Ttk9yyoggPlFq7TQ8+5RDerjsHEdbeTrP0AfLoAJ2kKoHCGLYTMGr8DxLkdKMPp44ewi9Y5NIs41NKDuB39i+OQTWXMXyJNIKgdUUXkScgLZexnHFI889ZTI/u+4ImnzR3CqeCoB388a4hDefCwAD/m5/wn1p8pjVS/gMU9UXAwD3XXs1bXnLGxjKQpm7Oy+oB6FQhOoxQrW2MqY33EZb3vpGGnjUYzn/b31VC1QLVAtUC1QLVAsc+BaoAPjAb+PyDM/ctbLhwG6GehV1oznD2ccAiMo5eCV/Iauiesw5DgAsjmzeBgpg5BPmv0lCOGd8b5JEfwTVGF9WR97eVcBYpDbl4NmVvxqu2kNqKtiV/MNJcWmQF2VH9S8gMD/n6j+7hvrpumMPp/X3WXfwdYaD9IwBfw/75LepZ+sO7s8Oh2II2ahpVT+HXA/m/xH1bwTBKAvXgSxWkMUJERbjs/no5B1h0aN/LC26cBDFyc1yAYp4cMyBhP2Vplp+3aD+zVKgBdEIl6H+S10PEd1h3DPsOs2iJNqFE/tO8K8ZmLY6uo+TsAjDqK/u3MFn2Mj9a8fSUy7DEif1rh618PdFP2/p843+1z0Fv+VllPvd8l8NIHa69KwOOQSNjdF0ZiYPb76QoYS1pc9wIZd/JzDLt89SOhwK7AR+0/mFRg1ltcLfWFHvM6H/a0eVfpzCs6e2TYrseLlhSz9eiLQdIbDAX4xzWPAk0S4aADh4qhka831CFoZ0AQDPigLYUizwvQHgV8csXyjSsvgAx/rexTUH8EL6at1mcS1QAfDi2rOWtgALzAWA5+uQH/r4lxoA2CY6PtzMs7orDZL5ZCJfCZVmLmWdfH+fYKUBKU7ceNoWVq5KeJaYsN4eVDQXrs2ZdAIWJ0GoG6aSXEcZmfM8tHE2l03c2i3aBH/5TC3ulX5B/dMvOi2NQ6MeuQTC8nW+ftDOuf1IfjpFqPBc3JwIa6PJu5p5H/KQLXHyK/WTiX/qE9zOxo9tVlHk/kjct4gJraflk+USBgcg3WmSZZOUsn9b8zYnoQJ9PbxLCCGdza9C/8r6UplTurmT2AkP3Pc7iaaekUKOtl32FQAv4GZ4gGwyFwA+EPL+xmZaDAAMxSXCMuO16vQzFtwLoFL8zGc+w2Gb53sB/m4768xG6Of59qu/VwtUC1QLVAtUC1QLLG0LVAC8tNtvT2r/5rFDaNWMpLaI8EufcmVpMIe2hbNbnNjsp2CHtSiB8eKQmK5+7NayNMehhsIFwGWn9xRgmOznL6gnC8VVgsYAwYDGqvDlulqoagHNXB+HwfhO/pKiMD1UiwJYVcKqBpbvBGxDtbm9v5cuOflIuuHYNXti1rrPErAA8vsOser3Yu/74tebEWijOTvdt2J5ak1+aKGfdf28pXiLEf0kBLSEQUdfFBAkoWPxHtX2nE+bAS9e5hQKYaADmc2hZ/JFudljrlNTuXeAYRYy2WG2r8hIanpUKgPeXJeUY9jCSZdATbi0ebY0LLZCdoHBSUGcy2cMckeBa+5PjF5C853i/A20sxUV0Oe3Gq2POgIjZM39uvH2lODgXKBTjpn7Ua1Mq1unbcpLpg1A+7EzdUuoW1ZIFMbkPttOwpG4e9t5zgWAF3rJN8FztJd8nhf8Bk9yHENs3MovoVBmiBBh+xkolgPrt+rfjPAXn3s49LNEu5AQ0LiG2duuIHhGRF5ajDBojfLJC0QAgGcV/up4iHQIcTEGX7vuDY6x27nUcy+6fj70sdCmqNtVCyzYArXTLdhUdcPFsoAA4HhnDjfGeQ4CAHzuT2IuDx0eWqDvfKu90kCgtXGlbloxyAN7qFO50kyRW75NGr18EJHBgKdXYVsdxGz7TF2aVgTafj6RsfHMVg1mNisu6Ra7tA3EPjyFOao1UVhPq4Yqp3Ul8G0HwHnTtgHgYAi3ewGmfSKbJpFx3iSThLBPWMHmE9oIlYtFZrZi0vK0eFiSNuVvnNREsB+awIGyTx50ku3G1bwtLf0+TlTiz63tF8Je8YREV4+WE7NsUQFfgmlRwZyT4Cw0ehdNP/q+NPPo+815tVYAvFh3zP2/nE4AePLo1bTlWQ/Z/09gN2q4WAAYh9wTCLyQqgL+Iuzz5MUXtYZ+XkgZdZtqgWqBaoFqgWqBaoGlaYEKgJdmu+1Nrd80tpJWzZADlOJopAAAIABJREFUUwED/GDswKe7W8I6C+DtET+F5v8VBe2sAq2kgLQF7P7MqKEtI5jNF3kraAYgYzjWxU7yqSlVSiH8M+cb1tCx9iwaygUEZsAc8gSLD8VC1crDtoFeg0YGji0kJ3IJ41h4Bwj+4b2PoQ2HjuyNmeu++5EFAH4HL7qGhpHn17yLCnGsfzGkBeDhkK89mvYsAM8s9ZacXEzvhvzAuJa4L2oYaPRFuYbCtYSFDEW6thTetos1FOXifgOnUdjhbiRxGYnHSJyB/IX4qjQUOosVQrRB3cHDWXcnYCZ+RClLoHiCWaJRkUUgCUzavSO+CwSWw2Lhhp6zLgLxqIjmr2sRrlj3Se6y3G9nrjurb6tAQwuJfq7ooy2VnGWXnQt+lr6zTuWWZZoCOJbdVlbT32ZhwsXOpdBHewC/2ZIC7xOhEgvxG8Y6twHy+YC4t13wL3eGwKGFOyiKc199OYrEnpJWF/Bl4WNGAMyFkCf6cNl2Ht5dQS7GQcBfVgD36IIoSSlgi0cM+ortre/nETR4MRQiXGCByPRUx7tj9J7L5dFF/3vhdZXF7UfjycFSldrpDpaW3o/Oc8EAuKV3fvar36XPfvV7MggWcHM+4Ns2UMeJmN3sm6tmw4o2W2HmDyBSqq0QMsBmx7LJi6yss4EtqTR13sabxwkP/1+/5MexsJrI54AeOCae2dwAOBvYo4pYl+3ZgBRNW04G8tDNcTrSBn473WLmAsBy9gUeb7S51TEHwGH5YTSqmyhXBpdlcB/KVlWGdsjmp0EX7XDUWy3rm7a8gYvWINCpbeVhu61vmpo3n3imY5RhcmQ7HETyWLRNivP+qP0q9K/W20SYvNvvM894OM3c/6Q57yoVAO9HN919XJU2AHwg5f2N5ltMAIxyAYFnNm6glae9Y7fDQbc1q4V9xm9teX/3cVeoxVcLVAtUC1QLVAtUC9zFFqgA+C5ugLvg8M+eGKYHTvYFADyTngcVGnHIS87tC8e3LBh2CKyRyuR5VRV3IV9nBDYGilj924huJtDXABmrIxE+l3Mlwkku6l8Jb2s+FsAkVf9yqGkA4KSqwn68j6fm0tro4nqLQGuOeCiTsT9DagZz+j4zQzcu76fvnnQE7RjouwtaqR5yMSwA8Dtw0TU0ct4vs/yz5i8T34r43hjSqtKP1e8RmlqOYHFnqa9JPgL8suJPAbCFQed+ygBYlIMGkFwBnEXss5qkwk2l2AYMzTaZT7NQK0fQF8uwc3fQ1W2+0hTa1nJle35jD2Wr8FdV9Ka2L3N7m1AC73xdefQAsXeCbGK75L8Mjs5GB7D7QIhy6BEUk/I3KoDbwGr8TuC0gbykQDafWwmAZbGMeuzCe/ldCZZL33NZbpsvrjz9qBKPXkE+lm6ctORJIMQewbgoIOaYDn7keLzop/bybSHOHlyY7efX4g/OzkUGF/M5+6WX5yDU4cHKMksEgRQPPRpdU4YGzRMc1FsWubJQvVsu36QA7tH+qn0GcTfVv6ve1aR+Dz5WbJMD4JTz120jd5Xwb4LR3/zFNZXF7UG/q7vsnQVqp9s7+9W998ACnUJANzrjnADYBumyAnN16QTa2uFYCkPEE4E4GYw3b4fAOlHU37B9Upmmz/adDeMpkb0AwbT6L6DAAs46BNaHJVPlNtGhTx2TYYqxM+7jcDeL2xLXKNmRtLjIV/GT2iLP2BvboK095oO/serFGRY5meXwtsI5DPjSGE24qiszY6/JIbDCeX1QzlbhBRVwYrbNSWXbJWGrJXXZqRvTrRtOM4fwCeTKTlIJb389R3kmlimKQ2w9B2bCdpI2oS6gbzZB9xOQVaV23Lh4b/rFT6DZ44+Y8+qvAHgPbo5LdJcSAB9oeX9jsyw2AEbZo5/6GCt2h5/13D3O1QvwO/btb+x1OUu0C9ZqVwtUC1QLVAtUC1QLqAUqAD74usIzR/vpARO95o1wMBuhhcEwe0+wSENa8vOhhXsWuBud5PgsikPZRt4lmlUK3VqqIwGAU55Eg7nirzefg6kP9dga9plD7moO4vgcaj4axnPukBelsUFmBs6a35gBcBYieoZ+tHaELls9RNuXwWb1tRQs0L1lBw1cuJ7hb++2neyHitCNPSW2uED7pMEegZ7SX3gbVr7nYMkgMCtkSRSyAMDwvAjs1FzZswiVriGg9V0WQqSIf+aGUjQq5tVcwwLANAew+XK0ARwVuS8r+X+kiNzXw9e3nouAzBDi2RXACPWelMIWAt5sI2XotYx39jSlMHkpksA8CmBXWer5RUU0+1aTXzB9Cm0QwK8Byux8ohDH3ZApwoH5wkzMk+59asMATXMhRZ4GLhdhmC8uKK0VyhdapCz1n3jrouhHldMtF1qygHqT9YvkHow5ls0XGDayHNbmB2w9Ru5DFH9iUsJL/9RuWuzfFPDKsRuCkyImZpuf00OJOwS2gxU+X/+v5coufJLen9OF4xDY65/S+UldU/+VMRDRAUQFLDmA5RowFbBvH4Rndi3IIWZ9cRMvONA0CmabaCNbUBIXDXztp1dWFrcUBp4DrI610x1gDboUTmfvAPD3XAFs51oOvrtjg3gTTpOEfNWPQU6bkDkwLA8Uxq2omi0npnHlng95AeSFKYoMLTpAZwN1erzTyWt+KSebtF/iXtUAmt2eaTlufoYZOY4/xYAk5fHy/+t0IY3Uqp7ODuS75FtnkZtDsVEBnKB9MYkwQwa7ZWdgEx5d9mwhpuJzQcaTG1C9lQ6H6YeFrJqj04SfshBXbU1Y9AmZY6oOvVgBGCdn0selh9lnz3WROp7XxFcK2vF0bjj1ut+m2ZVzh9BabACsjyK7c3ln2+7t/nt84INgxxIAH2h5f2MT7gsAjPInLr6Itp91Jh9q4FGPXTAIBvhFqGcAZLwAkQce/biDoNfVU6wWqBaoFqgWqBaoFmizQAXAB1+/+I0d3fSonVAySehlPBcaEBX17YyqIQ1cWf7DHurtlc94ZkS+XtlP3pctWyZ/fXgX1ayFf5b8wQqOPHSmAOAYIpePbyGgNU8iquihagN4NnhjDnVTGcYwuZKDFUpjzd+I0NZBacz7ABxr+Gerb8rTqvBjZpauHeiirx4xRNv6oIiur/3RAgC//RdcxfC3e+tOX+zeVtcIdU3ZaYpXW3DgixVM/Zj5WhAiWcOXKwRmF4nnB9Vc2exvke3Mn+gL9IMOQQAwXiF8uYHgFmHsfD48OQeDwCFKoIJgW/gfwakof9O2SQFsucAFAPN2FgY6c3gKujUgxvZQX5Kpig3s+TUdFcBq59KXKu2XwluLf0p9nxbyMALtYDeLq8eWLdWvMSy2R+oLOLVJNHdbAVz2vflUxaVaWM/cLND67tt4xIS4aMGtp22j1p3DMV76pKVf5z7TznCoxbfaYvvsRNRI2eIdddYakE12lCsl+ajLmqS0eYC0nl7RlLrmw419RBXAsd+ZeWwBh4R/toUheg1wxAjNH+4pFNodsnGBVRLOpLPiewkvEsGCEo1AoD9/6QeXVBa3Pw44B3idaqc7wBt4fzy987/2kWIE8bVueXVbeue5P76IPvTxL895Wm3jXhp4moOXDMjlqi7bzlZupWlGe23TKiwfugKks4lSzI1hSk3PuyGjcBYQ2FdOxRVrxXblwC3GSfW2/zcmKlpO05jtA7xv18ZW9ZjtDSMWa4O/ZUiMbOFYKKxgwnK0DAJrpTz/Q9qZNwsA0yasUkYqxFd0RcVsnJjH8459M81UinE/7WBAV1pm/pdMsvnf7DxtT2G4KX+vheqJOWHsASEqgGX+mK/Ujgr1bA6YunQW3gvVmjz9hfOexO4A4F3TM3TTxATb5tC+XlrVm1Zjf3nTFvrhth10j8EBev4Rh/Fxt0xN08WjO+lBy0eoX1e3tlUIp/D5jZvpe1u305NXr6LHrloxb72XwgZTs7P0nxs204+376BXHLWWThwcuEurHQHw2ClH0/Yn3Pcurc++PPi+AsBWZ6iBx/73mwSw27NmLcNgvHevWeunNbPhNgbGBn9tu+FnP29fnnotu1qgWqBaoFqgWqBaYAlYoALgJdBIi1zFU3bM0FO3WLjbXn6OnJyapMnJKX4H2GVg5crFLurr6+M/AF688z6TkzQxOcHv2GdgYIAGBwZpcHCQP+MlQBU5UfGeq3bxnGnqKoPApgA2uCzbiEMc7/KsnkK2NhV8yeHvoaO7uqi3t9f/4MhPKl+pF/44D7D9FbBDQnhKeOrNXTP0nRXddNFIzyK3TC1uTy3QsxXgdz3DX0Bgfql/JAvVF3w6OQCOIYSDT8UWxMfwt+Yw0hzAUOwZCJYDJ0AF6UOMvOa+nSQ4lK2jL8XCwOrijHZOZ6FxI97kk04mdNipkQQt97AuxIgA2ELtGqRigaJen5wDmHMjd7k62K7lzLeY+coUBKt6OS2oUC8fFmVY/TR0dgbIgurf0qIl6BehXgKTbQrg3CIpJ6tBxXjMXPxg7ZhKMP9fVHamYxrcV19mAMspnHRqGjuu+ZVLBXCbEzAtEDBLBL8pu6jzXOnmKI4e49zPGEUnpuK2cMlFhEo1h+dXLyC/AfkQo9I9unIpJujcANzRbyqOS9WraHu5WjmB3ew4vI+JjNQjnoHwdE5yX4jq+NzD3MUJuPU7T3GABURpPET9bTGTKf2lPwm05UVVfh9I17bybKtCA6h7CHrLNRyiFnzu3AsW4hbe09tn3a9aoNUCtdPVjnGnW2BfA+DOJ5Tnfy23KycLaVALkwS9vTfWJIUHirbVVTaAxhVq9rlcMWYjSMlZ51IVdzrn5mqzvObt8HgOABxgZyLVXWQpFtrrkTJXyO+xDhHAzn07CvNyP0xXyBfR9jwQ97GJkoSUCXA2J8kKXNOEKVuYqEduTnLyWU7bgoNyn7aJUmaZMKlqs2uaZMoEKHsQCUrmpgI4TaLMFvKQEhcxpCeYRn9etZymXveMee8bCwHA14+N07/fdjttmJiiBy4fpsHuLjpv6w66dWKS3rzuSLr30CB9YsMmOvuWjfSolSvor9Ydxcf92G2300dv3kgfvecJdPxgf8e6TM7O0odv2kAfv+12esXRa+l5awUgL/XX6PQ0/d31t9A379hKZ518PN1vZOguPSUDwAj9vPmlj7lL67KvD76vAbDV30I6T2/cwKAXeYLjq++UU2nZKacyGMZ7fVULVAtUC1QLVAtUC1QLwAIVAB98/eBe26boSbfPOtSF43p8YoImJiZofGKcP5vSyRzfUPT29w8w2B3o7yeEhh0bH6fx8TF+x74jwyM0PDxMw8MjNDI8zI/xDFWhEmYIjLy+ClmnJURuVP8izCYriqEs1ty8eLbO8wTHfI4uAQxqMHly52dSBSI4B4HXgNgCsEWRnBb1MwBG3mEFwfK8LL4Iew53lbSGj76je5bO75+hbw5JPsf6uvMtAPA7/N0LaeCC9d7u7o/g6qToc9HPgc8lAOatS4GAQ7WogDTZRVAAd3VRTxeS6QZ4FFksCjcXkJEg/T0DwCpyLZWqUrfc/xWhmlg+HNwVl6kP43wt3y3exR+Wwt1i9xT+Wc43UwD3dEvY27CQw20YgHZMZ8ZcshDPyDElZHb0ccZcvCJOSPmVtZQg1Aih5PU24DDWcxprW5j2o4CQ1gdK8Fz6s8p+E9uik7+2LJObv/ABtwLvoBLnfUKTRx+cexNDX3J/Xwjh3XZFyi5Nv6r1p9JvKGWYb1xsau0TFw7k52g1TMC/0acV9kZFU7RRadvUB9xTK31eAbDWUtU86sNVNbuJqKzt+FxD7mtzE2ehx/VL7quq/LV3X9Ck15R9b9smW4jdrG/yogfA5JaQ9FiY1Mt/slgp9s/PfOtnlcXd+cPLQX/E2ukO+i5w5xsgAeAwSHWqRr7Yhr7DCuAv7UWlO8PNtkE9KjDj4KHTMc/FmlZj6UywUE/a/NAGV5skYeAoVZk214snmWod8jeYWrgljIntG1eE2SQyXvSJ57bZJf8O/8sgrI58c+BinVqkI1qu4GRL/c0mOnO0bAmAI/xNc56QDziUxRPVQgWcHyquDMsn2t62DlnVknHCXkhnmwA4V/I2JvtFYzcn/+2GiZM5m/zEh9o4ubUSygUHsvJQH6i5o4b28nleQOYrR2hyEQDwDeMT9PLLr6GnHraKXnK3w6lX7Tk+M0PPu2Q9vfaYI+jhhyynndMz9MeXX0MnDw04AB6bmaE7pqZpTV8v9bQvoXWD3TQ+QS+4ZD39wZGHHzAAGCd3wY6d9IorrtlvAPA3l/Wy8nfymNV7cX/e/3e9swDw/m+JWsNqgWqBaoFqgWqBaoH90QIVAO+PrbJv6zQyMU3PvWwr9bAqto/DxELJOzEhil68s+pPndV4RjT1r4V5hsMb0HdCVcBQ7A4NAf4O0/DQEH+GM8AVtQyALSdwUqrlCuAuyZM4NUVTDIKn2XHOTvFecY5je4tQ5TFgy/Ckhb9D8pemMNYAzaJw1tC83V1cNwa8GgLbFkyb4x4twnVTiC1AW5TIm7um6Wf9s/SLgRnaUkXB+7bzEhGrfa+/jQYvupr6r5dFrxkcCzlLZQG7vRR2KmTLQJ87rxLAdegVIDAfKTjIshzAnmLLoFdhCts1X8UfwLVph0WxmwCtqX0tpDN7ctTJJJ/dDRrBXhFKOuUtTeGBvX+rSyuFfxar+nWiKnzxJ2n+U88BLFXJ+LbWySGWbpG2CWpcvX6jf1UAY4DT7klNOW5lez22QzYF5eaiC85HA58GL1Pd1Gda+Estv3Hmk2VzF+rrIq+ucM0QMdKsE+ri56pg1etmoD8sDrBeJH44sTSfd7GQgH+xe2zWZ4t+qPlt5VTkQNHfKDZNKeDy1k3dziGwFt8QgniPEPFJA+ha6G73L9qRpD1k+zx/cIrOGI1p/T/PASz1sdzFQWZvdUEkf3awR7+1LFkQo+ibqdUV3HI+8biAiBdT5Pm2M5upH9wU71koeLc1cZ5hg8A93b2iuFfbfvbb51cWV3Tj+t99b4Ha6fa9jesRCgtIDuD02p1OuOcAOE0mOjdInh81DZpFGN6s9nGgygNk+CDh6WHD9CgoNGMIXomNkdewCVhjPWUw13lDtqMO/ToBsJ+a1s6BcLOsdPz0W8Hl2w6vB4zwN4y6fpJBaeu1n7uOMnmIVlGsHHYronTYFEYsFR8askPlsUEw7bAJWVzFxmcRJ1YNAB/7Wmzz1AZWvwwE588eRXjqpk3KlXxSlvXVNPErYXMbAI4rAK0xDdbbLNzOZHbdWpp88ePnva/NpwA+84Zb6SubttCn73N3WtmbP1l/+OYN9NAVI/QrI0MMgP/kimvo7oMJAOPgWOHdmKQS0eTMDMNkC9Vyy/gEPf/S9QyZoQBG9CPMDZE+ZI7o0TSt7doGmG2CDiujHikszFx3F+IyDXTHLWHbyRn8JvmwyheONzk7Q31Yqag/XrRjJ70sAGCEhW4re96GWoQNoAD+8v3X0c6HnrwIpe3fRVQAvH+3T61dtUC1QLVAtUC1wMFugQqAD84e8JzzrqNuy2lIEs55cmpK3ienGACLU7ubP7NjOoRRxm8ApgxqGZzO0NDgIA0ODXEI6MHBIfatG/RlWOqhssTmeE5hAGx5Dy03r+YUBgAW9W6vqJVx/B48ByZ1rz6wZ8/tBmxSjlH1gKizHUdGmYDf8t7Lz2hR4ZsAcApD6qGskfdxZoampnD+UCsDWE/xGe3o76ELh7rpf4cl/2t9LZ4FerfuoKGLrqYV512oHUggoTnEoi5Q1K6zovLmvtfM/4pCGmpP65habf7dQaN4ONxvxiLCAKkMxPIGtm3u/5MC0vO7CTy4nl6fZg5gCy9rYLQtRHDDMejHkfKSuhd2Qf9sArZoE4dwfi+IOXcLwOk+M3iFREYd/Yu5MiQCbbNoBI7mr0thpKU5Qm5X9b14pF8Nte1M1M49QMb4m6n7k18rCGf0PuWeOQOmZV5hLdDKEpet+gRDGjWVLWcuwhxOimPP7abdI/dgmgWSJUzxLdUQRbv/qQrYkXFkmh0AcK4AblG86/0z+tRKT1RS8Lo3ULt8AYC5QwQ/aIS1Cp/bFcAhugPaPERoENunPNFxvDERVTP8c2ov7WJ+w+L91Vam2pXrUOqQ/uRasptDWI7hZcVzsUUjKqtxfzPCyGOcxXjY090jY7Ce3+fO/cXuYJDFu+nWkg5qC9ROd1A3/11z8gDAe9rxLrnqOjr9fR/by4onKJcXpLgvAL0IgX2I9pHb8WAaCLIC0yCYPRzZyeskKoeSRd1yOpsPXkWOYZuI2EZxgmaTCJ/gGsCUGWHDnnke4zQ5SdWZJTBY3xMTlA6tUk504qS+Oamdv5C87zimlEl5S8eyr2zlm001bUSP5yBzLW8grUweOrxcVdeC68LKxRRqSudxGaR1EBxPW1fHeTvOoXBtrsprAuD8nNLkRpre+nC5QCLE/HEraD9Yt5YmXvS4ea/B+QDw439xGT185XJ6q4Z1jgUClMpEihoAGOGPP3LLRvrelu30rpOOpXUDEgJ68+QUvf6q62n9rjHe7w+PXEPPO+IwurUAwE+98HLOIXxU/zL65CkntfR9or+//hb64u138GQQKuS/PO4oGu7pJqiTP3jTBjp3yzZ62/FH039u3EzfuWMbnTIyRH9/0rE0hBXsLa+fbNtBf3vdzbRpcoqh9ttPOIYO6e3ha+Z/Nm2hs2/ZQNumpmmgu5vLucfQoJdy6c5d9Lorr6PR6Rnq7+6mNx53JD1m1QoyAHzmSevo87dvpu9u2U6njgzRu048loZ62usxb6Pt4QbvPvYw+sIj772Hey+t3RYDAE9OTCytk661rRaoFqgWqBaoFqgWWDIWeOaPPkG3jG1fMvWtFV0cC/yfr/5Sw7/KcxwAJgNNwEwobxX6eLjWkAORVbjqbI+LjAcGJPfvwKCEik5QQpSy9pxpYBnPb/ynZcPxbRBWcgHPsCoKquP+Zcsk/3BvrwJgfjp1OBcXyedlytO3KIqnPMxzf38/9Ws4a7wDEkag3QDArvrS/MMzM6J+1tDZeIfNlgFUc6jpPobAW7pm6WfLaojoPe21fdtGaeSXV9PADbex6tdAqYER9rUEf4z5ahj+qkobixOsPV19p8o/VxS2uvxMPRgUs9KJW8Lg5nmDk5ZXzjzTI7hDSMGsAmYLSa4XSlIAAwKp+pAVubqQP2qb9WpomDl5vwwQpvzZ8Xq0UNClViRTImvprqoOeZHlO49freJUA/SWjrktRqJVOXkBra24fmpv3sr9kEH5Wy4qceFF0L0oBGYPpEFch6CFj1YhZ1gromDWAG2+AMB8qBECu7+2zf/qNpQWs21dmBHAOf+WwWDbXv2qrkcJXlft6+hLceFC8m3GkN+pH1tfSGa2ENuxZ8UFEKlt2IsdfMRtEBjXaQyTLJ5vl+5r81ofkneHpupzTX7weD3aAh2D73k/8gsiNKgr67VvySIPbY/Y/lq9BG+La88hP3YyNhDtle4JSdGOMU98yElpLftInnscQ6JT2P9x7X/hexfuKRLZ01tv3a9aoH2dUbVLtcC+tMDPCwXw7hzr4isBgP9jd3bpuG1aJRY3KTGmTgF441wh3FZwDlptxVJc/ad7ZQN/Gi2zeerugD8fAMsIF2FS5qFN0neNUScO9DJsa+jkdLYRj1p9O8Hf5vQizHpk/ZMepal8bti3wXdt+lsefa7a6LRMN5GVCKkOpqKVY/s0xkOmRPgblbUZp2+ZLDWgcVht6OW08OtSvStzGq2vr5Js77Nx2077RAAcaH7eSYuGmHzkqTT1qPlzjs4FgAEzH/XzS+hPjlpDf3C3NXNez6UCGAAYCuHPbbyD/uVeJ9BJgwMMdBEO+TlrVtMTVq+kb9+xjf791tvp/93rBLptYtIVwL9z+Gp609U30INXjNATVx9Cy3nFeXrhWK+58jo6YbCfXnPMEXT7xCS99ZqbqK+7iz5w8jqCyhbH/uRtm+i+I0P0e2tX07KuLnrn9bfQww4ZoT8/9sjGuVy9a5z+Yv319I4Tj6HD+/roz9Zfz6D4zLsfx4rgh59/CZ12/NEMdd989Q2c//hD9zieBru7ue6vvfI6evO6o/g8P7VhE108upPeeeKxDID/6PJruB7PWbua+rq66Izrb6FHHLKc/uzYuy3KPXKhhbzj1+9BXz1x7UI3X9Lb7S0AXtInXytfLVAtUC1QLVAtUC2w31vgYf99Jt04umW/r2et4OJa4MH/cz71j46x3xqwwIAroCtAqIM1D23ZPL6pgyVMbDcxVO3vp2UD8i5ObnGOSxTMAHt7sE9PAsDq9LYwy6gH6oQw1cg5bLmHAVb5udWeoQN4MgiFukApbCE1cXDOcay5iienJiVcNUJVDw/R8NAw15Pht4JihlAWIjqEDJ4lhdmzs5z7eGxsjMZ27eJ3OOoH9NzxDnUxnsSRK/hnvVP8/tM+KIXray4LLNu+k1Zddh0N3riBBq6/laZVzeiKXo7sJcp07lMGRAMItpzOFtYb6tekapf9DPyksLLNWpUK4Ahy3GcjPVI5dFCnF3DSS8+C2okPUJTK8i5CBQspq9dNl4Q/BxRCP5OX+Q3ls738E3OtJLzIVYvlgoyU67phBYeS6ZdcXZnUkLaF+ckSGDUFaAq7G6FZJ1dm7t+KKt0iUp8eOLnrNHeeg72AwrGRK25bemJIBcct61A5efFErZv2bfjhAvwtQX1qqPyX8jhtvtOoci/rVrZv/D/3EFw3Iax2m6/Srgvlx97PrL95+0Z721aZUCivvUFUg8DRBrKOx8YJvhp8wUaCrwJM43Z6mWiUP7kPJKBe1Fir44KaoKwxdbDbKztrvRah9bfQ0aY0NoBf5LgWO9tCEVXzW05rD22ecpDHxVEetYJkrGRFcE8Pfen7v6wAuA6bd7oFaqe7001eD7inABj3+EsWEQDHlpDBsg0cpnAmaUVPWhHU2ppZeBSdPMkInYcJ0Ulexx7xbASnAAAgAElEQVTRMjHzSWAb/DMI7CCxAL0tAJjHsbICLauk4sDbEQB3uJuEaoVpRZFnN2uMYl7SYiBZcdk+hZr/Cgtq16Bc9vzE+sCRyrEVaRb+RsMNlZPEYqIUFcfZZMwmD2GSyqYrup+3XpyIhtbKVdpx5+ZE1r5JDw9xtaFNvPFrbMT2Bl0MALxjeoYe/fNL6OmHr6I3HXfUnE3WFgL659tH6dVXXucA+N9uvZ0+u3EznX3PE2h1H1aRE33sttvpuWuTAvhZa1bTeVu306uOWku/umKk9ZjfuGMrA2IA2PuPDPM2yLWLHMQfuecJdJ/hQfrl6E568aVXswL4KatX8jbvvuEW+tYd2+jLv3KPRrnIczzU00NvP/EY/u3Lt2+ht193E339fveklb299OGbbqNnr13Nnz9y8wZWBH/0nifQoX29XBecP2AxXjump+ncLdvpyatXMgB+yWVX0+nHH01P0npAuQx18hda6jH/dbHnW1QALLbDpP6QQw7Zc0PWPasFqgWqBaoFqgWqBaoF9tICFQDvpQGX6O73+vr5NHLrHSGfJxSTEtp4ZlodBK6Wi2olg7kkqkRAXFXw9kGhywpYqHX7kjLTne8KgA3+qqoxgS3kVgz1QKqenh5X6gICo/zsCdQjVGlDzM5quGo4zhHeWUJGj42N0/j4GI2PjbNyd2RkmEaGR2hY3/G0CwDMKuCpKfbFyPmJ6ouhm8Nm8e/sUvi7a9cuwh+2FQW0AGsoluEqEL20/KHsK7smaX3PNP3vSHWvotUGR8dpYOcYrdywhQ7ZsIWW37JJFyRIeHHuk1ikoGGdZTEB9syjmeEb7mpdyCUtCnLJ6TzNCm+DqgZnGkC09L9lYV4VmGpIVgv3m+qQbgTIkWs5YNui55W3DNSDA6Qr4DL1I2+n12B3AMDoZ9wDs7DRyV/jdlBho3vBVGkc4W0EbA3BS3B5dpIQWD08521Q7aaQxtJOUX2dItMlawStRfGlXdsF5tZKNTxbBveiCtYjEGhZUThuX0ls33Yvr0dETODXr95Ar91k0Ufa5jY2xWiqTsgtnO4LcdfkzQzfBp9tlndYr5f0nSwXiACYF04ENbuFlNbAClyzqOw160f/buj1RbduAmBZvCDKVtHOJIW9LBLCnyrUY11tAY71+aA8x/mwolavy+i/zCuktS4WX6AeaZFH8MWbONkjtucA2NXbrvyNIaFtwEve0hK8p36SxF+8mMXvLwqANXf9V350SR0sluhcaylXu3a6pdx6S7Tu+yMAbjOlTSQ1OIivPkorCjsAY5vp6Chg2xtELQf9NNEoJ0tzXJ4dALCARAF5PpAHkBxXti304pcIGqnWzemLfNM6D2rFtAVkzCpS1kqOnH0b50cNCBzjUjdrZdP8/JcuikrgOKxbqB+DudYn+IGvo0I7zzeS9km5X2RuJmcVFcCyppO/bXTJdDj7rSXXsK4K9RJC5/JJSVxNqhNZWcw6DwDWCkw87SE0dd/j5737zKUARlaNJ11wGStwP3XKSdSWZ9cO0AaAf7FjJ73qimsdAJ92zY100egu+td7nUAjharXcgBDqQvlMUDuyUMDrfWHavj9N91G/+9eJ9I9dJsbxifoxZeuZxXuo1auoF+O7qI/vOxqOuvkdfTA5QKJoQr+9G2b6Jv3v1dWLiz6G+dfQocv66UHjAzzee6amWGV7xknHkOH9vayChi5kC/ZuYuu3TVOOB7quHZZHyFc9f1GhumvTzi6UV8AYIDp94V6fOimDQzCz7nfPedtn8XcoAJgsWYFwIvZq2pZ1QLVAtUC1QLVAtUCe2KBCoD3xGpLf5/jvnsRHXrFjVnOSM7Tq5BNJUwO2vInfDl/z0uqysSe3h5W7CKnLt5dRazmymGThLkU9bBAAYOspoZEXaB+YmUxoHJ/P4eAjsrL+LxtMAP16Ovt85zFOPz4OACw/E1NTdLw8DCNjIzoOxTApOGnkdN3mp90JTdxN3UDWANaCHZzFRqg8tjYLhrbNUa7xgwAq1p5oF8AsAIEflcAjONPTSLU9hRt7++hi5f30bXLuujq3oMnb/Dw2CSt2TJK627eQodt3uH9ELlpfSECh+VGn9R+qSrZVqWjwyHpqWkxg0DgpPZFbxAvD/d3Vt3Ku/vt1NfBx7HfFTp56Gle3B+j56lHJUAsKJbbvF65UCSBXK6ZqSjVL8MeF4anuD6gmJc+aTaQsNGwj1xkEdh5ZNsUQDBhRy04XpN6VeeupahkZfIu52kuTPcLObwu/Vaq0vY8wkrgRCgdogOo/YJbK/eDyv8ykWmn23Byf1nSYm2GBObkBhZOtUi3Z70k+kjDmfuOWVDr6JKLAHgBw4X79FqUyU0InLyt6V4oSvK5VMCsTFXFfAyhbj7feC7m9ktVb/p3mx7IZk3FZqLYj/d7aUyLtpjn0+UxaHZGFwwk8JogccoX7QsxQl7jsp94Xy18pu7vDPmafWGCnTgriexal/HKf+KCrV9a+Gq7noNoxrpdETre/OZ2b3KVNANvHXt0DDrnJ5ct1B2/gN5WN6kWWJgFaqdbmJ3qVotogQwAN3lfxyPhPrsQBXAKTdReVL7qKd8mZ3oWojhMavwBIU3KYgm+yk4HLBm0ZSC0FX0y0HU+bgSLHSGjrWQLBXkekhBKWELa2Hwm5DHR8MZu/oz95TOdfJoruX+z1xx3Edu0PViz7hggZVuLtQPgVLKSeZ3z5d+XVZXyLWxODn5jNuE0dUwTAIGzOcT1MNHZgSIub+6TVk7qVNvMEKqu1Yxvc14XOX23goqGiRPnrLRmf2RblH1C9x974WNpZt3cYZtR/Hw5gN9+3c30uY2b6T0nHUePWLm84/m1KoB3jNKrr0gK4PfccAuHfT77XifS4aoAtgJvHp+gF1y6nv7P6pX09c1b6ej+ZfTek9dxiOXyhZy+77r+ZvrgycfTAxTuGgBG3t5fWzHCCmCA1w+cfDyHX8arEwDGb0+58HI6eXDAVbzxmMgp/PIrrqUTBwfoDcfejf711tvpvzZuZgUwAPCLLl3PkByQt3xZDuCzTj6e7hfq8Z8bKgBexOGqUdSdFQJ66rZbaezCX9DYRRcQPuMvvgZ+5X7Uu2YtjTz+idS79oh9ecq17GqBaoFqgWqBaoFqgSVkgQqAl1BjLWJV1/70clrz08sKYKDOa4CruDC4fH6PEcwsVC2UWKzsFZCLz+IsV+d58sLLWZhqy3MeGgDGj0nNCADMuX/7+ji/LuByBpJRFI5pYKOri7fB9r1QI/f2MUAbH5+giQkA4IlWAIyjAvxaDmL830JI41wAg+Xl5IoVxawC1j/AOYR+5jDQrAAWtXKEwAg/LfBX3gGr+5f107J+yXO8tbeLftQ1zo/WP+mZpM1dSx8Kr5icphUTM4T3o3ZM0D0279KFBqLsLaGVKH4VzuqihAR/0EcFDCPHryuELUy07ccgGQBXgXLjOFC657C5WRcpQ0Cx1NVz4qpSzy5J8/vYAgrUkY/fcOSRwOZYHy3E3S8Gfz0ctAJgzxHawzaQkNhyDuZHFKim15BB4QaGNtyYwjLnizUcezbaxq/doIg1RbEri8M9wa9VBsCiArbc4FFpauUalfVz8Ksu5P0t3FdlOObk6woKU2+H4IiL7sUOAFhvVXkeYPsyk9E0b84dQz97e4cbaxbtr/R7ygEVMTageVJu5/3K+3Pob+k+qZEN9L7cUH9zF8r9vNH3HX3G+SKHCIrT52yxj95LXXmbgWtbhJQDYAnvrOfX4brygUVv0/Z/r7crw9MGArqTD94c79mpBwAsiz7QWMEbrCQ5Xgd+fXNdcX2aSjn4dG3RhC0u4TFMx1DN9W2K6W+df0VlcYs4/6lFLcwCtdMtzE51q0W0gAPgTr2vndrxTXY+AByBaRvonQv+lqcoZQUI7BBXw1gUk79skA0Tjgh/HQKHUCT27FQqQuX7DkZKSwK92gZm/T3A3wwqZyulCsVsY9VjGv55hZkfrSTYYdZUGDIC5ByyxplxPE8dcX1ymM9wZcsw+/XP+ZHiZhYgxScRzDelfbkktfNsNjOwetjkNOZ+iBprqU+ySLRN86FCHhiL8CxtIH83r7ns+LEK4WHfivSHETNSNGc5OZRleGq6Ltr1gscsCgC+ctcYK2kBZAGB1yCsmL62T0/TpskpWjfQz6rdP778ajqqfxnnvsXrJ9t2cK7es+91At1zaJB+sHUHvf6q6ziX7uMPlRC82B9hlG8an6AXXrKennfEanrSoSsZuB430E8AusM9OQS+bOcuesEl6+mVR6+l3z/icC4HZf/l1TfQf516d1rV20tQHyOs8/tPXkf3V0h81o230sdv20TnPuDe1Ftcs2ffspH+7daN9PF7n0RH9i/jMq8fm6BjBpbR1bvG6HmXrGc18f1HhuiNV9/AIacBgGGXz2+8g/7hxltYkYw6o5mgaEY5CIP9yiuulX21Hu+78Vb65IZNdO797z2nqno3u9a8m1cFsJhobxXABn13fONrDnwBegdOvW8GeQ0IAw4DEgMAjzzuCbTy+S+at63qBtUC1QLVAtUC1QLVAge2BSoAPrDbt9PZHfajS+jwH10sT6W+AF2d4S07CcjBD2WuUAsPXZBOB78CZyk4/c05zqWZw1uVTr74mevQpeGce1n5C6ALIGwhmQ1mWAhqe8d2gMV9fQKOsd0EcgDz3yQrbyX087ArgHE0hokIHTwzzV4dzr/Y28NhqBloYyMLJUuzrCYeGwcAllzAgBzIVwz4KzmABT47LOkimpqcpEnkGp5EPSY5THV/P0JmI2/yMj6mqztnZmgzzTAUvrpnhsu/qktCSO+vr5XTRCunZ2nl1CwdNz5L68Zn+f/2kqi8BkcTJG0oFwMUEpsnHwtgLOdrDn+c89dgrwLbTCUbYKmpg1N7S75pAbYKpbkswF8JQY2yOYx0hEHSgXNvmSrouS6qILYNzEWSgVtWCZu/J6lnk09Qzp2vE/vr7vY6ed0s3DH30aCudfWvxc2261eu51wBHMCvXn8M4vk8DIDrOTvkDUpOb2XLXyy+Uc/VrCpg1ZaknK5Mx0LKN/a9aWjcIJCxyy9zXRVR8gTomRHk3RSWSVUTF7i0R+qLfmDH5YXKNFNDt1yQ7f4+vYfa9h7COfkLM1GPOX95+xQuWJtH78dSZq6QlevM8kpbG1oOXulLQcXuQN8rlg5RnJurbl045EbXLXM/MN//+P6eAKedTQyXntTssuhCQoYbqNbzi4snkp5drWN2sD6Q0jPGOpcLFnzxRBRepUvBBjZtbgPALobnrpu7+lH/PJWBqa+TYhnjZuIEaCdPheALPSRUNo547gVXVRa3vw56B3C9aqc7gBt3fz01BsBz9bw9AMCdYGkJfOf7f16ODQbyLvAWsy9bkddS0TjQ+qomDVvTErY5Dhzy8CWt1ggP3NaYAQLLw4sOWjwXVOVvoQAOQ2hWotUjzVsyzFqEgDZonELGdJxNyPRWBvDImvU802K/9pzAcwL7AoILyg11s+mKj97pGE34a6pgsVAa8I2MStsnBXALAM5mrvafPC9HbNesjXVS21BX7+ZFvJAFDm2q8uZ1ES5QIdbWMWnnq55Ksysl9PFcr/kUwNgXsBP5cG8en6QnHnoIHT2wjG4Zn6Qbxyfoj49cQ/cZHqJz7thKZ1x3M63s7WHlLnL8vuv6W+iLt9/BkPaPjlpDCO/87utvoa9s3kJPO2wVq3uh3P2rdUfRJ2/bxGGdEa4Z0Pd7W7fTadfeSI9bdQi95pgjaE1fAs+o07/cspE+f/sd9KIjDqPlvT38/2evWU2/ddgqmpyZ5Xy/CLP8O2sOpZfebQ1tmJik0669idbvGqO/O/FYevSqFZlZJmZm6dVXXsvn9Jy1q2nX9AxdunMXveOEY2nT5CQ955KrWFl80uAA5/X96fZRetghy+nvTxLY/cb1N9APtm2n5x9xGI1Nz9LU7Cy9/Kg19J4bbuV6ILfxS+52ONfjbdfeSFfvGud9H7kyr8d87bU3v1cALNbbGwAMqHvrX/wpl7M7MBf77TjnqwRojNdhr/sLAjSur2qBaoFqgWqBaoFqgYPTAhUAH5ztvuKSa+iIr/2wkeOxU4jVbFGyqqCS49ye3aFITNHMSHM+shJYQ2caSMI7Py9r6GdR8Vq4z6ToRY5hQFEOKw0g29Mjal9V/eIzQ+Hubn/nPMQKf/GObSYBXvUP4G9oaIiGh4f8Hb0ghh5GXknJISx5hPFn6k8BExJWGuDX3iUHsISARthqzoMc4onBzcEA2P+muNwEgPsVACdlKp67AaDZBj1iA4CD22enaNOswGBss4lmWC28pZtoC9Ie76PXobwAvovuPtvLRzhpuoftBvB7/IT4NMRVIbDK/GXWfyLcNuDq2wf/l/kb5F0hqdoSUBLqadgREBjvDEI1XzDn/A15Qg1+AcpG6Gtqb3t3Va2HQjeVcWqPII3P8JeZG8fi4wAAQWHcckHFfobP3EcUqJrvxcGr+hI5BLSDoS4HwFx3U0lbTlVfp5CAoTBWaTvx/ZkyX0Gw/l/az3x7yMktamxTUxuQivmUm17OdgCMWwBDx+jrM1htoFNXS3Crax+SO0XqU+YndJuJAb3Hu68q+P+kGyWfm/XUNj+q9TnbXK3mMM4O1Kqa3Y3rriHocZgtdw3/12wWF0HocdxXpxTSF1LgdK0fK8A3H66BRs/JrEdyF54fO9k0ahYSG20EjWZlrNsnXLcSGSIAYM29myBogqGWisAX+CgIjjmO+bqyHNgZCNbIhMl6jWsrLTbxu5WPg+mepdZ3E2REWMuUM23TYGWLTMLiiSjsQT2iShvtIYuYJNR7bNvzLlxfWdxuXFt108WxQO10i2PHWspuWKAjAO4AfmPRGzdvpVe97azwlYEpvVmHX+JqscZnHxvyQB75BRFX0xkUtJAPYf1XnAS2jBY8wSny6GYr0HRylA3Cxcq3NCkxchqMZcrcGPpZ83g4CA7Evbzo87o0bwl8JPs6KlVj3OE4wWtpA5vixybOmrsxEJeF2IxI361BvWEj+E1hnHhr3wYhn3UGqiN7nAzbSTa6YSO8TAylHdXJuoqVzyUAYJ2Q2+qw1omhT2bjRHZhF5WVNzf89alPyPuUyo/7Np5pAvzFHqNvec6CKrYQAIyCtk5NMxyFUrevq4uVvviDOhcTqPN37GTAi0epI5b10YqeHoJSF9tOzM4yJO7v7mIwet3YOF03NsGwGEAVZUCxi/3x+/GD/ZwjGBAY+58yPMTbxhcshbrgD00Jte2Ry5YRnAYI2YwcwChvcnaWVbq3T05xPaAlHujubs0vvG16mm4Ym2D1LpTOCPmMusHWV4+N0y0TE3RYXy8d3tfH54DzRwhovJAz+NqxcUIo6yOWLaMTB/u5XrEeUBPfPjFF4/PUY0ENtwcbVQAsRlsIAIZTAw/29precBvt/NY5tOtb59DgYx5Py3/v+XvQArLL9k/+B+345H9wOStf/fo9LqfuWC1QLVAtUC1QLVAtsHQt8OivvJ9u2rl16Z5ArfkeWWDFxVfT2q/9UPe1Z9H4bJ9WY9vC5nZYIkUYpjOw4sjOnqf1GTGG2RVCGGCRhow2sGKg18CvgF4AYBwxKZFLBXACtxIKGuVMcXhnmVcjfHAEtfiMbUQpKIpBlNnXJ6pjqI/5MwNhgcH4zsDvrl27GASjfoODUP8O8jtCV2digNlZmpycoAkA4AkBwRYCGhAY0BhKY4BDg5KAb6x+Rh0USKM9Ulhi2VaeGaCKFcUq4POOfgmBvX1ZDwPjCEmBbrb2JSBjYO5QfkqV9oSKF2UjfDMUsofOdgsQhy16BQAbgBU17jSHzY4wPobnRbOxiUOIZ7a5KVGlWZNqMYR/NhjEalKGrNKOrNhW8CshoQXaSluqZnKWGGKWwJftzEpfsZmBp5gXOKoS89DNCigNQunxTJErEDjlFo66AwfAFr45OR/F9poDNeYf9hC6uF5UASz1h2pd4ZndCfRyjunlBH6aLzT5uORSyuEWCxz0qzKMth2iEXY53oUCaHbRiquN9X6hN4ykxkxR5Pgn5Xh+P9HbUS4SCSpmh9bae929Fvx+mY81LFBQG3D/NMgaFhBotwxq2xTGN9d/t9yK3S+afrOWaNxPW9TADtytbgGMS7VDm2Z9Ue5j6L9+rzCVKRbLcOj9MpqD3ldtQYKB4ML3mnqL2tabTo2u/s04mrD618P9yy+ucrcc3wWwZiCqINTuT9n1GARD7pP1vi/2ThEl0rnmgD9cF97Q6r/1qBdp7UBDK5Q6R9b4uHbjvUWOmaJo2HWeYLTlZ04hoM03j+vz+xUAt1xc9at9bYEKgPe1hWv5DQv8/OsfnS99Qker5QDYQkDkm8tAHyYiNhyFUaSp8NTtQ1HZSjqfgIgSNK5cjEcv4WGcpDXAYnas4hxaAHCp3JRx2B/FkgLY4K8P9DqRiON3OFxHcBjuDrHu8bg6CttoHM/IP8fBO2FR/Tm7Ay30dqQtrBNrq49MNm3mGbpYVnmdHOsk1qzHIDguLrMTy2hoKqisaaM/aZ+zYmR1cVJl87wiEP/EjIuQ3DohbLsg2pS8eV/Me5w9DEjd8zNoB8DxoUL2gfJ352uetqC72kIB8IIKqxvt1xaoAFiaZyEAeOPGjRyaDi/A39FPf5wmL76IVp72DupZs3av2xllbjvrTC5n1eln7HV5tYBqgWqBaoFqgWqBaoGlZYHHff1DFQAvrSZblNoO3nAbHf3pb0hZxhBirFrNT8i/uxQufz7NntX1UdC9DeFZOT1DC9yKRQbvhIKoHEYxTIQiivPwitLXoJCV42FNVRVsoDgqhkt1p6iE8ZcgcXz+xb6cd3iZbAeYixy9AmrlcwmAUQ8oi+VvkPeR41oO2RkOQw34OzGJ9wmGxqwWRujo/mV8ftOAqQx1JxnuWV0lrHWf+JdCuGOGoVPTNAXADQA8O+s5k3nfZX3yO9SyGjYZQIV/03zJMfS02BWwOqmVoVzuRj5mKKuXIcT2Mu43E+MWWnuCt5ffzLZQX8cF8JZjOoVZxrlI3ktTv6m6VUEuzh9lCFQWOML5QAOsZ9Dl9hCY679rJ4FNzK54Z2gc4VhQSUroZsnb6TlBDcxaW3qIVwVtQTUMCO1q4yz3sMJdVQRm0NnqottHSIw+JAA8qSjl9wi87bYg1yh7uQIENzWtXHzpFiLbxVtKHmlP8jEn+yZZd8ttqAUkS4jsNsei5eeNUoi0kER8bSnqnnrtXBXMt62gmpYFHFYn/VA6eSMAzhTq6TaYoGQIHR1ONd0jcpiXWbAApvJbvO8J7ItAMLn6Yqh9uTnbb9amXsciF7v113SPjdeFfGbwawAY98vCz8e1ckFKGyAOnsEy5Z+PI0lpZKjXc8OrylUurRQp09XK4Try+0KhAObrM4ZrjhqeTFojADiej93bpK8Efy2rbyL4tfzY0q8iNC794bkXVVubQ8mHHOLmh48+8zIHMNfVwLxFw5A+8IOLqgJ4USY+tZDdssBCictuFVo3rhaYywJ7C4BfzQpgH41sHVAa5XViF8eAtBItn/SlkMFxGJfBo4ssTENYXRSzVzSkktncK4SwCKuhAvhrArxiwOqwbbxos8cpHpfTkB+Bo2/XMprNpRxtbt4BgubPddr8cdKW2yZ7uCzmp+UkNguXIuOlq3ojOE2DuE4no6pWZpTaRxIETpNQTEYLKJrOIu8c6aDZ900IrKtf9dgWYspaKGt/66zNGfucN5NOENjbNJxSCYB9VXQBmcuH+Dh5nV0FAPz0Bd3gKgBekJkOiI0qAJZm3B0AbKB2ZuMGWv3Bsxe9H9zxljdwmRUCL7ppa4HVAtUC1QLVAtUC+7UFKgDer5tnn1VOAPA5/gSbVLX6AO1O9nzBcdvzpD/xx0XpCmQMVnCg26woQwMp9VP2OG7MCA5xhr9JGWWqKVMTlyDIlMMChqMj3cwJ2GjAUaGiKeL0OFC4Av4C9DL87e+nocFBBrv8NzjIABjqX/sDRMXCTfkb4n1iXmGoVcc9F7GAUwHAUn7/sn6uF4PXKYGvgJXLLEew1qUJgGcY8JrC2QBwgtwAwAp/J6HUnVSFs4BcnCdU0zEnJZSfkjN5nMYV8iIUNddzALAaUaa6WPlsf9ge4a/tD7mQE6yVDsBtFyAPvksKbwnjzapePh/5Q7eSMOASChsg2IEog1FA46TijQpgPSofEwplyxssYaJDDs4YjtVy95pLyEImExTRuZJYQKyEe7YcxFbvKfzG6tyUD9jyAjsc0gUColzO1chcnoJqyXst54p3XwCgKuDEWAVk8Xln8NlyKMdFGBqyXUNH45Ir1fUeylaBt4XdNccW76PiiHSzyp19acGGgdlcfCE4z6C1vts52LupxwO2K697OWlrcfUKlg7KGBo8hCjmfT0sMfqoRXLUswrlyHETXGy7ScdUcNIWSY0uSpyQS9bum1yHIL8IkQFZXAHlv11DkcRzKkG1uYJta39uP+9byCMuC2lwDeGe6t7g4vxMHdwQFcUFHS4uijvLZ/EleoNoaGOLOJD3zzLPtN0frA6erxhh+m2BhAp50nnLAa1nuW8/tJMuX9L7UOgncSFBSC1gUQfE5VrkK9fO1uLi519MqWyLJ3wBgHUW1SKla1TTYGO8M2jtCuQu+mEFwPtsLlQL7myBCoBr77jTLbBYANgmMz7tL1bf5Kuy8omR36eLO3yEoWkVl6zcSUOKTWl0mhTK8KHS8xeksCM2eNnERuYDMuKW8LAMH9L4v55AyV27ZtMwGPfpBIDb4G9jBVRxl2jkqbWJgG/XpMGdVlXF+ZuFpfH2LL8oVLMM6X0moA8fNnHwWDLhqTSGrvGJp0yuIvxtOWxMfSGz0DD5cdFxmKCmWVJ7DuDU9jYBzUPZdOqf8WIt+0THfWLejpgfRvNal/vFFYbp2pI2nV63lsZe9PgF3TMqAF6QmQ6IjdADjG8AACAASURBVCoAlmbcHQA8+qmP0dj/fnOfwF/rVBUCHxCXVz2JaoFqgWqBaoFqgd2yQAXAu2WuA2bj3q07aN0/f86jTJU+h0xhicS+5k8IUan4cTYuIHYVlQC6zAlu+UnVIS+gQ7aRXLDmNJcDiWNc/B8xxDP2S2pPUbV18oWYeq4swxY2m/Pd5uUx1DTgqSh+RZkLqLl8ZISWL9e/kREGn4C/O3fu5HdA42FsMzJCIyMjvG8KzSwhmgGNAUrt3RXAeiwAYAGv8gdYK3VIuYVR35hHtpnLVhTA8c9CNVveXNiU4TaD52WaW1jDxarik/MbA/BqrmOc3+AgwlsPsj1gR5w7n//OnQy3JbeyQHB8bqh1DazpO84l5VmWUNtsM1UqI9cvbIKw0xwKW8NPc15kyw8NaFwAYO1E3m9hrxiu2vIEW19LfS75ieyaiPmmDSBHkCxQWEAbh+NWcC1hqgGmrY8nRSD3e7Vz2X4e/jvkNZYQ0AqBu/UaAFz2ENBJESv9XrZpQuB0fqyc1uuPc3dD0RnCAuOzQW0JH67K6gCX2cABVAUO6SKcKLywz9Hu3J8VkMq7k3dJycaA05TKli5PnqUjBLbGzny0UsGQoc6iMyZ/L5x3dhszNXm0W1lXh6MhDH05MJT3pHivMTvLaeYq2whcy7Zw5StAsIYUlnuwCla0Em0KYFtgkOAvrh8VMAVxCZek35chor1uvlInpNLj+3rIMcjnlsYNW3Aj9+KWBQqqNI854i0EtIU/twUkMq4oUPewjLagSJcb6O9NBbBGDwiiFlMn8wILO/fQt8r7rfcNuw5aZgXZIiWPCBr6XBjjTGEcBUBl2/+oAuADZu61lE6kAuCl1FoHSF05B/AevhAC+jWniQLY11K19eKwUspyhVhYCA8PYQvWZAbQqFEEwCmPRrYGqRFGxicpuhxWVr7pPhaWJChRm1WXNXcxN0T8HKF3A/76lKwFAreEAsmgrIPUZIYMzgbreJ21qlI/mxw04W9aGZzWCkZjz32cZKH8U4Zs9XlAra3hg/wY1ralAlh13lp7gcCd7ohl/4gUPC18DKeVFglYP+XJF/8nP0gWRimtIMj7Y9sVYw/bWm62ibVNjAcUwr9YH/MVldr+8pa3U6zt9LojKgDew3vXgbxbBcDSugsFwD0//gGHfl6ssM+d+hZUxpte9hJaefoZtOyUUw/kLljPrVqgWqBaoFqgWqBaQC1QAfDB2xXu/u6P+WNeDDXKD6GmlEvkJTdU9oiawsayT0SfYWVXwApRQKaXOevFGW/wKark3N2gCk+DEtgzQSvJscpPzP7sHsJ+hrCeSQlsMdDM58IPtBJ6U9W/eIfaFMpfCwMNdS7Ap6l/oQBGGOeJcVHIjk+MM0S1ENDYNgsBrUrPGFZ5cnKK98F2/IcQ0F3drP5FyGW8AwYaADYgjRpbaF4AEw43rGGjDWz6PgqPRf1qIZ0FqvIxOUR0AsCmfISNx1jdPEa7xnbxZ+RD5vMblBDX6Cc7R3fS6M5RGh0dpbGxcRoatt8lFDbDHnb9aE5eD3UsYbHR/pJX2fIr98q5hzzJXleEl+5fxiDYQkFbmFhZRGB5fFlvnsFBHCuVCbA+JepwV9V2a0S+VE8pJChcZ6klj7CEYRa1rqp4VeUskFfzABcK49TnZzknNPcjXRiAskzxbn1S4K8uiOhC+6uSWgGwXVsxpG8Jf1OOY1UkK0hLQE2uhajUjwCYQXapKg7+I/MN2S3DFnGw0tryPhe5da3efB9Q1xK/F4rfwCj9iBYSW5SaIsCJL4vqKPcyOTcRY6jvzX1g5nHL4TjX30Bh8BeLn07ALdSa/ip8g6WrMLlQow93jvHHcwLb/ZKCAjiBcr0DFp48cdPFhSLonyn8s4TTd3Sst2f83yGohmbPaojrITaGHzVGM/RWDUEVwwIGNUzqH2b3dK2gv8T8v3Z/tzGCx5MOESVylXoIae1nG+79nps6wV/OM26hmKG2D3nL06KKKNwq2lCV5HEBVOkzTf1ePvFiJw33HdMByuKKLvrhBVdWFnfwTtXusjOvne4uM/3Be+C9BcCvVQAsYTaa0wK74ep0RwYSV4aGiULcsKU5DADHcB4pmEmx2ifsb49CjopDbgr5rlnrNrCbhQtB+TF8SAjDEVB4mKsYBFb8iLc2iJhmLa0dsglnTXUrmzvP9FWCVozNAnQADLbOqpFvllWRf+KNm7mecwtqiXHiFyeuDoDDWkFddZjB34YFgtF0MuJTtViBOFHxzzy1bC0xfZkKicXtzk3Zty1WbqdjpDrkfcymhmGy7AFWWhZEaPlT9zuRxp/26wu6eVUF8ILMdEBsVAGwNONCAPCGSy+h8TNOp+FnPZcGHv24fd7+ExdfRFve8gZa89kv7/Nj1QNUC1QLVAtUC1QLVAvc9RaoAPiub4O7qgYnv+fjmashPm364m9Xe7W6JfL9TYnmADgoe4MKyp6pbeF9BMBmC3M7CFAWaGuPsKZcBKyEk919DOoHcFWgqSaZ4jWfoNOzcQ6NGewgB7AqTi1ProSE7td8wH2i9jSl6tQU7zPAwHWAwyQDHru3Qw8mimBRieKzAWDLM8w5gJHLV1WkAA6m1LVQ1CgzwjxAOq6H5gDGE7sodQFjB2lwaEh+n0QYaIGrgCusqlWlMMJsmx+MwczMLO00dTNUvrt2MSwe8hDXwwwmRkd30I4do7RjdAfDYoBhO/bg0CD1cAhusYL4aywvqYRsxv8tvDOrent7JEeyKqWRYxjhamFP2BbKY6iEg9eHP5fhnFk9GIA+joWcywhpzXmYJyept6eXj+e5os0jE/xEAhFVcVjU3YBvhL9tkew8vZzBU+0UBjnHxsdUSb2LRnfuZLtISHBRoAPQ62WQrgPNeWwQXSWRyc4ebjvBtQwGMnxPHii73lKIXcv9a+2l7x6Ct0VdbKFvDRTre1JnpzZPFVWPmQLWqASWhR4aDSBAYbumcrUm6HjuOXUAzosDLKdvEttk913d16CvLYApITr3O/Ury7uJcbS00o8afIveZ3mbfAFKDjPNJ5cuHPMW2vtMlmPdciWHe5yG4C/bXMIpp1zamW9YIlPr4oqUl9uvXTdY8qfKb0H5m6WQxsIas0vy0XotQ1hstkZoJ/TrlA83JS40IJ8pgIMn1cVb+l06P1Na5z5bU69HJbl8lsUhPP5w1SyXu6mv0+IA96CGAcUWPqX3NH5mizSCrz8HwOaLlnHvB7+4YnfcvnfVlKIe9wCzQO10B1iDLoXT2VsA/KenWw7gEgA3c0/onFRXE+lkT7/0Rath9WpaaRoVxuVl0qICLnBfwm5hlZlvE0M+x1WITZTb5HpSF3so8vE3G2h0KhImTG2o3FXPLWA4znOEwSq6TnRb6qEcUQbVYiqh8NZX6kXA6B1VJ4gKSy3kVBTYhjNOxywnK97QNvuWisZ/k4lSe5qOWCZehZXUCDJ5LozU7BIpJI49VOj7wq7JOIFqvy3HWqcy8/4g34fzaMTrTm2ErfyKsYeiWNlirQKONHm/kyoAXliDHlRbVQAszb0QAHzLf32Gpv77s/s09HPZ+RAKGgrg4Wc/76Dql/VkqwWqBaoFqgWqBQ5GC1QAfDC2upzzCWd/gfq2jcp/MjVVnvc3rVMOz7gR6rXAVQ7b6mmuFMD4Y3IK4WnBuAyGpadP/RSZBj+glypEfaINzncLMyqqXnVAuJrP5FaqSOPDNJ+nWSmHPJmcc1b+Ythh/J9hJoMlUa4xNEaIYoWqULVGCInySkUlyomhmrG9qEYB4EC/KCmEVSnMzRWODRA5aSB6eorrhVDUI8Mj/g44DMWxqYBhox5W3cofjmvlGghGaGcoe0dHEeZ5lOuB0Nb2hzK27wAA3kHbd2ynnTt3SXjowQEaHJB3VrKaWlL7BOe19dDFMyG/r9ib1bBj+BvjUNn4bhBlau7lvmV9mqM15ROOYW/hs8BxY9uhfcbHx7zsyckJ6usThTfKA9wWr5kiNnYFGgTV9rDw1QrILVxwhGwow0LWOkCyC8zUpImK8TEBfbdt307bt2+nbdu20fTsLI0MD7udcd7ai5OLSvsIn7cqqdHu3JPNV+NATWCt5Cm2sNQCgJNIRiCi5zHGdhqW1/McM9CVvm6qfleia45U/p6V0AaONWcyt7ccG+3jXim99AxGW0QAXFdSF7yn+4fcp8SXKApgU+6LhczHiP8xQLYw2R4OO93s3H3V5k4L6l8P56sLFgz8SrCDAIANIlsbhJua+EH1nhNzDesNMI8+KXWMvkd8w8poBb8I+1xCYdleK2HgMrQD2s2VywyvgwJYez/fF9Smdu36CJkB9pCSroC+DuIz0U/hby19ymor7s8K65vhmzWXsq5WsPO3savpppYWjhBYR4uwaCi0oV6Xcr9KAFiqZNEFDADnCxMyzZYpgC0qgS0+0OgY1me8buoX94UFYSGTjIJd9P2fX9bu9D14py/1zO8EC9ROdycYuR4it0AOgFvoI2/eGYI9/7Vv96cCu/nbSj572okLW5MC2HLPpBVOEQKn1agh5FAa7XSalxPQgoemqWCY+Fg2A1sV5mpkf1axh5U8X8Rc/SZOhGw7h9fBeq3gV3eQyWSaMMmzUm53GYTT4F7uY+BXQtiEfUPyoLRqMoDvEL442TABfCsp45el4jtVJpkqLFZLpeW5K2xjP+6srbBzS4bVyDZZixA4rVZOBw541sPgtOQjsYeE0Lhmc5sgJKV3MyR1VwmiW8rJ27HsoW5Z3VPbVhXynfqcTWomHnlfwt9CXlUBvBArHRjb7M8AuGfbLppeMbhohv7Ig3+HHnTo0a3lzQeAp267lW580XPu9JDMY9/+Bm0768yqAl60XlALqhaoFqgWqBaoFth/LVAB8P7bNvu6Zif+y5cUACeFIz/NGkjiCiQPirsD9Hk/ObLFL2CugrSd4bRikXsMIxsem+XRNT4727NogAcx/6M/R+cqPAO/ntsRuYYVAEmoYAMhKQRwU+knIM/KABTgV/CHMHxiv4a8M+ztAZDq4XdRtibIis9WhC165236+ng7wGPs6wdSQAflMWClhIoWUBnra0pkDh09NcVVXLFiBa1YvoKW433FIawqZgCsoaVxDAGkvdTdK+FgY0AytIWpe0cBeUd3sPp5+fLltHzFcn7HPgCXDC+3bWOQCYWu/fUPDFAv7OFqXAktznlxDQYi3DHXQ4A7IDtyD0v4aYSeHuMQ0ZJXWPILwwaSc1eAIqBmGUzNbM8q7t5eBjhSruQ1hgqY8ypriGx8Fj9L8DbNKrzU3L6A1uFnWYyggM1ylzJAC4sGRKWqTeqgTP14CgS3b99Bm+/YQndsuYPfAS5XrVxJK/G3ahW3pYXQxjsvyxfZPBGArL5rLHX/f4Jpso3nGp76/+y9B5hlR3H3XZNnZ3Z2Z2ezckZCCMmAPywTDDYg+8UYMPjFgSDgdSAjbBAmKJEkkogWQQZMMmBjGwNGgAjGYIkcJCGQhHLWhok7eeZ7/pW6uu+5E3ZnpV32XD1X5+6dE7qr+5zb3b/6V4nd+G5jKKW5YIlEmT4LNfkszXBeZbmWKCClvrMKw0wVWeYJlrzHkjPYrmm5sNEPZb1P7vMY2ndOQzTjz6xq5/bFVmF1uP3EySMP224w29ZpGUSbkh5lMm+TQoyTfEfytU3uDab69tDlilkzFXAQuphoIqqOTTWs+W9Rb3sOsYIb+1qEBFXFuhI5uSRwrl9Ybg5bA8EGhvGFQmZX3XCOdWk37p8AwP6f2V6e71hHxZbvVdyLcKBQ+8pTOT7VTWAU1uYtzZ/unIC3HFyppM5+X/SHwMJ1829QUu36r1Bams+epQ6Dix9NczSQdWL9l96QUZAUW95CQBsst/vc+kLeNrqKrBDXsIQpfyVsuoSk1xtO7zlzBtAWUYm/IHxtk+Bc8J0fXl2zuL09IKrP32CButPVneJet0ACwEuDv2UnfUYAwAkUB9BVFZI35nsIuSIyABpyMsTJj5w5TVbCdCUbl8baOP+M4Z8V3skPTPKSFfAng7QSwC7UOD7uLKBtIwhugoEzSq6/X8UF8x/eUEP9aIO8UgFsP8w8rAjQ0iZn6ffS4KvZIwxE7BqhTJl91ABp8JJ6igz1Q58oOpENUqsAfhFoJgmltR7VbZQDYMlHEgFwqle0R7SDnDd4ORZl9n9WQOAIkX3gn89mohVlcOXNqZh/Abhs59xfAPDFt99N22dm6MzDDrrXn2/74gW/umOILtkxSK8/6lBapd7gK1nOfRkAd191K/V9+acMgefW9NDUoQM0eeKhuw2F9wQAT/zsJ3TXW95IG9//kZU0/5LOhVzA91bY6SUVqN6ptkBtgdoCtQVqC9QW2CsWqAHwXjHrfnHSwz77Deq59W6d6yVHXwHA+VxZZqc2D9S1gLTA4NpJn8WW4WXt6GzOm8KgOjy2hfSgx5SrhZyPHj41RHQLFjdwawpBAy6mZGQlHOd+NZWX5H9lNa+qHnE6U64yECigK6sti7zBDouxv8ITwEdW2ioMzla0FGLxPgoNLaxtnPdDpcqqYobEElY6ARXApBRSGtAML6h0AWlXr8Z7dUO4aq6fXbNN84H6+oK0PoDuLiiAebuL8+9GBTDKKupfAcQAtgJ/Rf2Lz6i35B0VYMd2VmiLLerB8FvzAKOOUB7jupZfGN9JfUR93N3dJQCYoZZAwhIwMUzm8woAxr6AvxPjuzhUNUJBG6hepdDa7GpQVZwGkprVgKp3Nc4JPEOzyK+sW9QxU4FDKa5KSFsLy9aU5lsYoO/YCfgrb/TDgYH1NDAwQAPrB6h/7Vq2m4A6XXFz6bz9e85D6KL8AofDuo0CTIfvULOae4cqHnGPCQAWqC7gNSnuwZxF8as2MRDsgFjaJIXEVhVvaG+ct3Qwif3Z8hEDPuP6AoBnpUpqeFTLVP6SC1pAsL/0GcJKc4P3CqWrQORCD+sEgJMC1B97emCpAuZrmOJY7ZxgtTwbrGyuhM9CMKTQ+WwPjnoA9a+CX962sCJYQmaLOliekhbuXlc9/blma41BD6t2NOBozzuDv+yU0dqqDgXlGmC+Mqr8UgTIjQYKIa8rRDyJmmq/NSckLZmtuxdCHO7iAYT7/Vs0aIsutjsM1v7hPzU5x05Kbc0FbIpkj/bgkS1MbW/L/wbhRX0elfK+rm0qYFMZuyrc1NjqGOF3p/z72z/4ec3iFrpR67/tFQvUnW6vmLU+6UIWaFQAN3bDhTpmBMCLdWCfeDiINBWqbvl3LyV4jeEbdFoSxoPpR7GBnYacDXYA/y5pAWIIEMW/DuAS+FsAAJdwzrycgqFLMOlDgcSuG5slGsgLHk9aOF9m0NDyZQRvv6DstQFoCTwzQO2exT79tJFONqhIgFPO6sLs9M+s0CG4sTSCeqmVBoiDzmKE6UMu6x5iiaoeV34XPa6rIXBZjhzg5gpjt1fsA+rlHM/TCIHjX+PUFB7GqbGlfdJ9sdC9O/nEh9HMKccs6QG3mAJ4em6OLtkxRKeuXU0bQj6lJZ18kZ3efPMdtGN6hs4/+tBlnQ4D7suGR+jw7i46pKtzWcfuyzt/bttO+tRd2+kfjz+KepAPioiu2TXB4ahO6N1zdey+DIBR141vb8x/CyA8ceIhtOvU45bVdHsCgLe9/QL2VB946cuXdc2V2BkKYLzWvPCMlThdfY7aArUFagvUFqgtUFtgH7VADYD30Ya5F4q15SvfpbU/vyG7UqXzsavSsGuar6Y5dopEZcsFjY7Twd06OLrLGZ3vLlxrPWmGfW39JBxZqgP59B4KVRRZHj5WFbySmzblS5WZfFJpGeFOqsp5UQdrmGkJGZoUwQyYTaEI0MrqYFH3ZjNtVYxGNaNVxdZ9oICFUhf5apG3ls/hIgFToUrIXgAzlBWhmHtW9Xg+Xg79q8pPQEtQhahUxmcPp6s2YWA6MU7jqpxFqOSenh5/o8wI+zw+LjmCEa5Z8v+uom7NBZwAsMAkvDwEtIbUNWUz5zru7KCx0TEOh4z36MgI5ypmRfOaNbR2zRo+v4VnNqBn4Y0N+KFsYjcJ3Q0wOb4L8Hect5OTUxJWWmE1tgL7Zlw1yosgIXWZCYRjyjLkKIaamHMLT05xm3P+3q4uBuYd7R3qbCAR8JIzgvRDhDdGPXcOQgE8SDsGB7l/MPwdGKD1A+tpbf9ah78iAUjhd3MgLGpSB8AW1tci9HkOY1UN+z0j/ZxVwgpwTdUry5/pjhNFY8oHzCGhmTUnFavl5hYQqmGjXfUfrm33c4CUFlrawK8pgEW9K04o3Cwh1DY7fLS0iotJKIvlaJb+ZqGpJQy2he2O+9v53SxaZqtvcg6J3i1aibDEJyHhLWesoNm2VlG5s9NFaysr9Wc1Hzi2vnKosBN1kbawUNhzNI86op1aFQADyCscFlCsAFi32XPVlLVcmhZW/OqnLES7OGvkb4HZAv7x2X8DtM25T3IbyFajT7t2WQXfGna5UWwk39h6u9rWVOKm2vV11Twao9TZwHcewTM6Mhnk5joHQVQSzVirh+gQFrXS+lToD9LbU3+UG1QsamvJBowtr7Yp060M/JsRIkhYtA353cl/f/7n+1cthjLuhRFDfYkDzQJ1pzvQWnwfqG9VDuDldEQAYHkWF16s/s+Ks2VK3AR9ZcBvw3Y9LuR6SKA3TEt8wCS/snHAjx/w+LI9SgCcBvkJospvy8KWsGulqlb84Db8AObnTD+KoeQ+5om1aYi8k/ceGT+7cjkPS53KVaWYLWGlD0KjUjt4E7tt3ANNw2hEb69YusZf/soMxBUi6KxFY/fILaMDrKK9Y/imOJmO7d9gRB+0pBwiPnxrYMuWOSSdpVr9W6Y+SqWfbwjPbZP+MPnX05eK7ZUEwJcPj9IZ195EHzj+SDqpt2cfeDIRDc7M0FOvvJZec8TB9Kj+NftEmVaqEKX7wpOvuIaetHEdPWvLxj2+xL4OgKEAhhK42Wvs1GOXrAreEwB855lnED3+ibTmIf/fbtkcE9trr72W7ne/+y37+DoM9LJNVh9QW6C2QG2B2gK1BfZLC9QAeL9sthUpdBUAzhcnwvpFDNusc3Bb77ZViRL6lvPhKr2uAWdfYnEgXDGbbrb0EcEw1hwUCBlURZ0yiIN8vQW8FYilSlIOyWrz4+BsHYAVzmkR2WQbFvNVOWY5YD1ymypg45pQPIepGMv5uoFaqQ8gcnIgd/CmYI7t2dLSkDfYABjDL4bECPUqoapxzqRA1nDMrW00yWBziiYBN6emqL29g0wtC/Us6geQCvCLN0JQAxCvUkiM3LUA1h5Otk1UbqbcFZhEes4uUeR2ddHIyDANDQ7R0JC8oeJdayGR+9dST0+vsxbrrwBq8Y3Vn5TDuZXhN8Avq4sZAAus7lFgjc+sXkUYbc2VDDvDLgLtNEy2EEONWjfPamIOV80gfJyviXoYCAfctpzAokxvEZUtq4bljRDQO4cGaXBoiN9YwVm/XgAwlMAIBS2hn1OoXssAm4Cw5KJmOgoIbPtzrlxDbKpYDAr6KFjAUZbT17a2zmQG5/vIFcDRGaRY1zQnD22gctXToLGrKxWYWkjtmYYQ0OacoZEI5kkcLDy/tOXODnmK/ZxzNG/5j9kJQkJccz5ihdTiSACcahEJFfBZHlcPIW8ht1N5bBXUnm8Gf1lBrop8c97gPOJtrTQ9nfoZPuPlEQcUZlv/sFDY81DjqvoXMNjgL5z0HQAzFE6apbRiLC3gwg4ViHt4dsv925Lgbzs/byR8viiVJXe32UraTu5h69vyjCocAubnMtAZQWhaWzeSm9IAZmGbs3XvlHQ4AeCoEM+jK3pI5Srwaw/jQMsFygJoy3Nd7JbOaeG6FYXrunEMwW23oeQQt2OzNWqs5NtvkELgpM1O8NdSDHzre1cuB4GsyPigPkltgbrT1X3gXreAAeDd7XzPzHIA2wgkgNAmUFB+A3TSIyMBjaISY0anEY3AvxSq2X4o5DclqYYbJkLhhyi/pg8hVHRsbloWCmNhABzPZfkwrPEWgqw8mYmt3DhzsxolxfIivSID0DF0tuXOsPAzpUeW52eQM1i5MwBcTkY9p4/M2sx7yn5w/d9lmfkSjuAbahS9od0kcaYaBlpJBZxO02hzG4TJsCVB39DnZLhRYd0Y+tlsI7vxdQr1b9nucVKZq6VtzwiApUck5a+V18qZb2NhJ07/fZo7YsuSnhmLKYAXA8A7ZmZoDTx8GyA70fjsHK1qa6Vds3M0MjtLmzo7sj6OGozNztFqVbtagfEd79/RwR6N5QsA+ClXXkuvbQKAR2ZmqaO1hbqXEEZ5em6eBmdnaUNHe4NbBwaOk3PzXIft0zO0pr2NOirqifpNzc9Rv+aXiq05NjNLq9vbuDdhklBlp1i/ybk56sSgVL980hXX0JMPEABsYaAX67hLAcG7C4At/2/P299Lqw8/YrGiVP4d9+zFF19MJ510Ev3Wb/3Wss9x91MeT+sv+hC1bdq87GPrA2oL1BaoLVBboLZAbYH9wwI1AN4/2mlvlHLLVy6nNVeJArgh6pZ7PisIiXNugI1QIHPsjt8FH+IFi56tWfjyiy6a65E62w1RvfIIX3YOm09HBTAvsjt0FOWiOS0zWNVFfgM/Hrq1IZYXzlLOy0OOSnY8TyGlDf7aERnodsjUaJpKZ21L/aVbCciV0oTJalOcrMY8tJKLWNTNKZwx20jhpgBmy1csKmOErY5AdXpmhpW0otaVN2wrOYUltzAUi8jR29PbQz265XOp6hEQlduClYQI6ytgCNC4t2eVKotX0SDUsDsQDnkHbxH2et3AOhpYt47WrRvgMNARqsLuU9NTNM3Aepqmp6fYsKZmxBYqy127xmhsTMJLT0xOsEKaFc2AwD09vA/OgeOh6MWqG65tbyiKXQGuIJjzI4+OkWxHua69OCdyFvf0EPIgi/rb8tW20BRsNj2j22kOoT04OdaTAAAAIABJREFUPExDw8MMgLGAtX79eg7/LArgfgKGEthrb8tFqy0vRDXkBJ7nvs2ht9HWxbqayDTjulNyKrAwzFxXdmYQVQW2knpYVecaGY4hmUIzhmfyQPFnioU1tzbDn1OIZOmXFtJbwkeLmp1DQGso6KTOT9DZ7l0D3J6LmMODi8rXlP+sbp6ZZScF7tcAsDMzktdYQ1mne9+eP7o1FXPF1pxGuE4mTtE6SHjyWbZHDEeO+wgOFdxftd9afzWnFZwL95W8xVEgKYABggG8kY9Z4K9DYOb/GjLaQjxz24uDSiY04uZFHwH0tVDtAoABf7nfos0R3pyBObYz2nYWEnuO6yfqZjkXQ2N1prEw6nhWWE5hPGvsaVW15s43r5Fdkzzh37b+paHq7SSSFVsPKdaGuSt6NIf0vJWlX32m25qu9m3rVwaBpW1trT/1DYPu/mtocbAtLDWrpiOMDs5EfE9a1AjZWjm9zJoiAHb75ndrALw3xkD1ORe2wO4yuNqutQV22wJRAbw7HdAB8CJwsZz4ROBnoUHitqyQeQLh94NDlISBfQM81IpkU4j4++NAUOFxGFBYKCCbaDU1bAjVYj8ijSro3KIlpLTQIPEaWV2CC5k4my7cQuWA0CZz/GNniuZiKwPO5AVVeryacjZ57erYwOBydnw8T4XlWhJ0t4FHGWKq9FzO7ZHGKpHBNoO/MrZJqnKfGGrHyPqgj4R0QK0jnsZJotYrTNr5GxuMW97gYJ+8fAh7koTuYTykThAY4pjnq9agAOFm2ZUCwLdOTtEFN91O3x0epVPX9tGR3V301wdtYiD68Tu3EeDwyat76Gp43s7O0csO20rHrurm79916500Mz9Pj+5fQzdMTNKdU9O0c3qGXnTIFnrcwFrOdfuRO7bxPfuZBxzLRQf4fevNt/OAd0tnB315xxA9Z+tG+j/r+73TAAy/5eY76NIdQ/SA3h66X083PfugjTTQ3s7n/K/tg/z9zROTdOPEFJ1x6BZ6cF9vQ6e7bnyC3nfb3XydrtYW+vrOYXr8+n46fetGbmGEp7505xA9dM1qmmJv9Hm6bGiUHtnfR288+jCeDMI+5990Ox3b000Tc3N09dg4Q+mjVnWzff71nh20vr2dHtTXy/v+bHQXndi7is468mDq01BkVjDY6M033U43TkzSp048lnrbWukDt9/NIaEP7uqkU1b30FM2DtAxPd27/Uzf1xXAqFhVGOhmFQYIbhYaek8BcO9HP8MLKbv7gkfxRz7yETrhhBPo4Q9/+LJOUwPgZZmr3rm2QG2B2gK1BWoL7JcWqAHwftlsK1LogcuuoPWXX+mL8T4nVDjkYNXWIkwFZ7BJJpm+xMD7V61zxNL6nLSxCmkuXCi4mjiFxzlsVGhFAGyqWodBDB9DDmBW7laovOJkvqm10zqF2MHC/CZoxrCsUOza6WJ9eVat1yxhvMy41bAaqrc8NkI6L0uAcZmCTR3mGQADynKuTwPAmrO4vZ2hD6tiFchJXl3JRYycxLhmyikrysBVPb0CVQGBe3oYfKWwshoC25TWHIq7RYApQ2DZDg0Nci7cnXgzAG6ndevWUX8/AHC/AmBRLjNYBQBWtbJtYTFTiAJIAf7tQv5fVgCPs6qZATBUwAyBexhucShnhnMCgBHGGbC7q7OLyyEvx/o0OiyhqoeHh2lkeJgBMOdJ7tV8xasAgC38r0BgUVVPu8J6eHSUhoaHHAJTSyut37CeIfD69Ru4zgZ+EwhWAOw9w9ZnJBcw15/VnAkAc/8M79TnoqI8qR1xGgZTpoaEApWdKeT+tDVPUTJKyPPsGgqPOUev5pMVBXsEwMkpwfI5Wx5hDlvOEDgHaaYetrVFU3jKcaJwtxDPSeEr/RjqbobArPIGAM6P8XWuEDY73jvivJAcSfi5EtbGBI6Lg4Oo7iUnN5wH4Awh+b5bxdFA+yy2eMUw8LgO+ggcGqDEBwgGap0DkOW0eC0067A3QmAF9Nw+ScUqzybJ5+u+AvNyj7Aq2aIAWPjnlhaGwLg/DfwymJ+FzcR5w+rJeLlN2l9yfQMAq6Jatxa9gEExiyNk8TsCab6vlOTG5cW0Jq3hHTWqpAZDj3dAyOMu/SpbZw5OPdmqtcNmub71YVHfyp7JbiHUOedeVocEXXPWkJeatzncJ/Z7It4RUi7NX+2OQ7a+q7+rps5mAPy9OgT0igx66pMsywK7w9+WdYF659oCpQUEADd6W1ZbCg/5vJs+4yVv8F0rPSr1rwvCyxD335XAhVdoVP9GNXD2w5YNGdmNSb6JOYG9qgk1piGm1o8H881vx9KTNhjALpfMZxMq+8b+XZrcj4iegjIA9t8z/UFrbBs5xnImp3zDhoAtZYLUS5y60mef0ISBggH31B5pAOHXqYC/XA4H1Xklo8XToCPVL+H4NO6PQNiUv7kCOOVEssZOLafZh81hwAeadv48lLgcr7lozEfM54JqS3ckiOHKC9tHyG59yQslA6XkrWwextHT2DwvUy4W59jhvph89t5VAANkvvTam+jLpxzPilioZP/mlzewCvajJxxNbS0t9NE7t9H7b7uLnrRxgP7usK00PDNLf/mL61mZa/u885Y76euDw/S5kyS/67/ds4MB7sXHH8X//s9tO2l0do7+fPP6rGtXKYCvH5+kZ1x9Hb33uCMZluL12htupf/eOUxfPeV46gpqYIBphLVGOS889nC2O2DzOTfcSh874WiGrPdMT9Nzr76eFbsfPP4oWt/RzpD4lb+6md5x7OH022v76M03385g913HHsHen7ABJgT/eMJRfM5XXX8LfW3nEL3l6MMZHH91xxCde+Ot9O5jj6DfqIDSANhvvukO+veTjqO17TJJO5AUwKjvwMVfp7bh8eqfmYpvm+UIvq8BMIqKye4//MM/0AMf+ED6nd/5nSXXafvznkP9574pUwAjtNmLXvQi+rM/+zP6vd/7vcpzYTL4H//xH5y/GIsgN9xwA/3lX/4lrV27ll74whfSIx/5SP4eiylPeMITeCL8uc99jnbs2MH5sq666ir627/9W+rr66PPfOYz/He8br/9dj7PPffcQx/84Afp9a9/PU8gv/3tb9N3v/tdOuSQQ+jOO+/kOp5yyik8KX3d615H97///elP/uRP+BzYF6HkHv/4x3vZb7nlFjr//PPpEY94BNvq1ltvpec973mcZ+xlL3sZnXnmmbR5c66Cvu222+icc86h1772tXTYYYfxuX7605/Se9/7XrY1yozwcjjveeedx39/1rOeRa9+9avpuOOO4+ugjq985Stpy5Yt9NGPfpQe8pCHcFnPPfdcOv744+lpT3saH/fVr36V9//93/99rtMXvvAF2r59Oy9WoRywJ46Nrx/+8IdcV5wbNnnYwx7WsE/c//LLL6ePfexj9KY3vYnrjdc///M/04033khHHXUUjY2NsfoBZYIq4xWveAX9wR/8Ae9300038fe4Ftrn3e9+N7e1vfD3b3zjG3T66ad7G1xxxRUc1g5l+93f/V1WqeOFdt22bRv9/d//PS/K/Od//ieHSPvWt77FKnb0D/S7n/3sZ9xOz3jGM/i4Sy65hPsZznn33XfTYx/7WLYhzgEbP/nJT2Yb4AVVPPpHaTP0i7/7u7+j5z//+fQbv/EbvO8dd9zBfRblwrkRLvA1r3kNveUtb+G/ww64r9Cfb775Zm5j2KF8feUrX+F2hH2tP+P++OxnP8vjERx/1113sU1/9KMf8SIDjnnMYx7DIQTRX3Ff4B7AfXPddddxH8ULfQP9/MUvfjF9/OMf574OBQrOg7b6wQ9+wOdBf7n++uvp5JNPpkc96lF8LI570pOe5PZvKHj9RW2B2gIHhAVqAHxANHNlJQGABy67kv+WpWcycWAIFWvARxbCEWo2LGW4MitcRr/L1iWiOtAu6vNgnWtWKbgCAI7rOfa5BMf5Ar4oq0y1aIo9D9msoZvzAFrNnflzQ0YAnFSPtnbBazy6qJDWCarPXTp+52tTmldSWspBcTwmAmBbC7G1JkUtyldkbcOAEEM7DS3NAEfDQgMIGUSTXLVzCoskFzH2wzkMEJuyGopXhHHGltWvCmg9XC+r9VIYZcCi7q5u6u7WENDd3TyOQe5fKGMBVwGoVvf1MVjF/ABhqCMsS0pkUdZi7MhQSkNxWxhbydc7yUANAJBzAAMAd0veYtRBlKGiDgWAQd5jUzxjLGwqRgNZI8OAv0M0PJQD4L4+AOA+Pm8KRS0qS1wfAJrDZ09N0TByAGv4Z2yhut24cSNt2LCRt1A/5wDY1L5CrvI8wPo3xmKalzULLxzyWheCFbvHJQyz5O9lJXsAvHxFg4h2MxRg2YQdAmhDOF0FinxYEMwIpFXIy1uFwjHcdISsDgqTGjiFkjbnkRCq2YC15gEWhwZR51ruaHN2SM/CJDgNy7Op7xr4YwiroeOj2tOfk3J0DFUN+3AOYA01js9y3dQ2+A65t8fHJyUH9+QkzczN8xvrPdiy0lfX7QDrLfSzK4D5nAblZWumt3a0HNmi+m+jdo2KgPUpU44LzDbom2/xN3mgBNjq4p2KFIBhHVueX8n5wLqTP9esK6fuwn3R1eWuaE4iHH9mKYDXpdMEXfUi5jwgT9S0Ju3/DnVIfT53TDJuPM+EOsFplA/POI+6oNEayvid0t7JaaL8u9hfgPm3fvjLmsUduEO1+6zmdae7z0x/4F74x1++uCmKXIpVzjjnPbRtx5D/qNqPa9U2fpedOwt5lMI5l9fnwUsIP1H+oLm+NOQYlt+bRWCu7pLmWTIE5N/wCjxuv+xVhpPL5dcr4ffCN7r9NZ09B8A+EoyUVKcrsarJW9h+cq1safATFLseRiZ6KIZRQWiMdB79CVcbC1duLH+E2BkEDhM2Q6JpcqiTN207F9x6iJCyQNEusc0T3rcBmZenIddybFHPZpFHQ/HLBmVxE/geQbuorLkE6Qzq+JAGimmyFgdsDsZt7KNnmDzjqTTfv3optyntTgjoF11zI+2am2NQa6363tvuYoD7Hycdx+rWL2wfpPNuuJW+esoJDjOhlv3vwWH6zwfej8Hxh+64hz63bacD4KdceQ2dNtBPf3XQJi77IMLuzM9zeOb4qgLAuP4Xtu2kfzz+KDqoq5N3/9rOYXr19bfQp048ho7o7vJTjM7M0hOvvIZeePBmevLGAf4eA/on/OwaetzAGnrpoVs5z/Bzrr6ejlzVTW+B4ledRZ7ws1/Skzaso/930Cb6Pz/9Bf3W2j565No+br1/vms73TQ5yfVB+Ok33HQbfWn7IH3jN+7P9YW692lXXUdvO+Ywevjavob2+d+hEXrN9bce0AB4sTzAzTp1CYL3BQBsZX3Xu97F8GepELhUAGNiDCiIhRcswDQDwIB6b3/72xl+muoCZcBEFjAVEAwLKfaCd/8nP/lJesELXpCZFUAVYPev/uqvsu8B+gwA/+pXv2JIDLBqL8BDQLyDDz6Y3vjGNzLwfclLXsKAuBkAhkoa50B5AeoA2gDzmgHg//qv/+JFIpQFgBC/KygvQPYRRxzBYBKwPAJg1BsQDvvj1QwA4xgsXKHeAM8RAH/ve9+jq6++mp75zGc2jbgB4Pq+972P7RxfsP9PfvIThp8GIe3vb37zm+nII4+kTZs2ef9AW2PRCfAQdQX4hE2gwHjDG95A73znO/lwtNFll13GQHIxAIyc1Gjrs846q6H8uMZ73vMeVrwDSkL1YC/A/pe+9KXc7/ACUDYAjD4AUIw2RvsBvMN2KB9A9Fvf+lZWZZx99tkMkJsB4B//+MfsXHDllVfytXAuAGDsD7ugbmiXCIBRDwBmtCsgOWA/HAOw2BdfF110ETsKHH300Qym8frEJz5Bhx9+eKUy38A1+q/dKygf+iWU/BdeeCHbEGUE1P3Sl77E9w/ucQDgrVu38jXivYJ9YTPcO3AygOPD5z//eb5X6ldtgdoCB7YFagB84LZ/31U30KYvX27+xWoImaOb6g1flupRW/OQubWBT7Nj6fycu/K7as/CZcaoZQX8xdgAL1sbiJ8jCK5St7Ii0YCKzc/t/ArHpPAJjJQ9obRBY08JANjWdDw9ZT6zFoiQztBM/Ruv4cBGv4xhnquAce40zy2XZvZ6bftGwJyonyVctW2TatDDuKrdWAkKpSADYwExMd8pwFMnQiZ3ImxyJzsPplyaeo3k5y7w0vIVdwhoxTFwuMM4Gs5yExPjfE3OD4z3qm7q7EBeXQk1ayq6GYSntfyuM7MqxJN90A9ge1EyKvhDeiU7J3L2dneLk4DmOQXwwjViCGhcFypg/q5dthhjYq4xzPmKhxlWM/zt6+M5ExTGHAJboTnAOuAvgB4AMLZDI8O0c3CQdgwN0Y7BQbbZpk2baeOmjbxFKGjpqaJ5BG+yfL+8xX2iuVhRUQ6ICyanrW/rJNk9EWCg9RNTtrLqVlW04hwgbWfzurTeKR3T19c8wpxrHD3Kn9zuCjj9SRNEDwbJwj3K4aYVtNrKWxIpKDQOYZ65LOEGcucTO6eCYLuvXd2uQBgwmMupOcRTDm85c4rAqKXQi1noaFa92jNLC+NPAf5bAoiiUta8usjJXQieECZ8dGwXjY2O0aiq1qdmZmlKQ0LjsxwlauAYBjnmAM4hIxTc+gTQpUL0TVb0q7KfHUCQN1qejLL2xN4rBtShbrYQ7gKDOZy7K34lD7U5PXAo6TZRjptwJzqA+LNbHlfpmeVtr+GXxWtFojVof/RoEy4cxv0rSm9r29gn5H5Q9W3oi+6okEWnsFDmQRGvYfT9MZ5uLIkmbQuqGqXB8mXH3xHvnibIcficOxPZurWFo/72T35Vs7gDd6h2n9W87nT3mekP3As7AM7Z15IN8tKz3k3bdjYHwHHy4NOWApDKj17+o51zW/NkNO+jPKere37aBIovFEBbHAQlEpe+jQrhbPBho47Gc2UzjCprNVP+LmpZmxTGHeX6JUhO1cxRdIGf0+9gHBiWnoQaVskHgTqLkow3hpDD4Mw9jIMvlf/QJvunyZMNhnR4GT2eA2W3wWf6Kk3u0oC0GMJp+8VSyvAUbxtClwOe9CdzK4gTNq1pGIwWXN8n0+awEPKxSGOFsNtRTx4BcBwgqodlGJSLDYIK2Hus1HTqZXsXAP/Rz35Jmzs76AMBAAP+vuOWOxnu9rcLAH7HLXfQpaec4P3s4tvvpn/ftpMhcQmAUftTf3gVPe/gTfSsLRsXvBuqAPBZN9xKPxgeow+dcBSHdcbrRyNjBFgNUH1CbwIDO2dm6LSf/ILDNT9hwzq/1nN+cT1t7GinC44+zAHwQ9eupjMPO8j3+dOrrqM/WN9Pz9i8gU790ZX0wN4eun9vD9cH6mbkQ37apvU8aH/jTbfRD0d20Wc1xDXUwk+54hp6yzGiCC5fCDENYH0gK4CXmge4WQcBCB457WS66Kl/TQ8ZOKRyN0yio1Ky3OnGP3g07UkO4KqLArBB3WhqyKblv/suggI45gAG6Pv617/Ox2PBoxkAhoITasQLLriADjroIF70wKsZAIaXP2Ao4DDgqS0u/PKXv2SIBwgGO9nvS4RaUNsivHUsy7/+678ykINiFsc+5SlPYYgK5fJ3vvOdSgVwBMBQTOL9N3/zN5UAGL8ZKBcgL2AgYBwWpACAv//979MvfvELrgtAZgmADz30UIa6UL0upABGfaB6fdWrXpUBYChP//qv/9pVulXt96lPfYph42//9m9nfwZof+5zn8sK5ahSRX0ASf/8z/+c/umf/omviVcEwNjnHe94B9sZx0YADAAJCH/GGWcsCoChdP7N3/xNbrOG/n7jjQTICfALNTggsL2aAeC/+Iu/4LKgjaGetteHPvQh7qdQFsMZ4bTTTmNw/qd/+qdNATCO+eM//mNWxcKJYMOGDQyA0Tfw+qM/+iM65phjmgJg7AMo+9SnPpVVwfbCwiDsiuNhJ6iMAZJxfwAe414qXwsBYKiB0YZ/+Id/yO38b//2b9wmaO/FADCug7JgX2zRHwD+61dtgdoCB7YFagB84LY/APDGSy5TA6QFb3wh4qwiF6Yq/yz/rMAFXQMowCfOlkXKsquUYWgDAHYYUISabgaA7fsSAONSkhc0QJsCNDMe8wUdnaW7w7kUtuq8WW8xJ/MqBTSmyGHBqAreNoPAjWsqhvLyNQY7PioHDQJ72ylUaejlpfosrn8FECPdQFrSr6NQFee0HKoGtyQXqISURdhfgytpiSvZGsfj720IjRsgKUBuzD+MfeC8iDC6yE0skMpCE8s1kvJPQvom2GkAs1iBahHlMZwDoVjGG8ckJ3eBWJy7NeQBZnWzvvEZ0BcAGGGrhwaHGPSu6VvDEBhRdRgAo+xcPwn/C+g7MWEQeJJDP2/fuZN2DO6k7YODvE6zecsW2rxlM23evIU2bFjvK0ei+BUAPI+8sKrMxL9ldSnA33C/Mhi2e09DM/s9qss/As3mGKQj5yxAmimtBQCrytHRcrNnp0I2lKcQCHikXAuZbqfw5gnrhrYGGv+mnxmuGcyfaWxzDt1rfV+fZdzftCNa3dkhgB0HNF9vK/qjQEvL2yx9KTlI+HNPny8GfrlMnNcaz5/kfICCpOuIo4IImpOSu3zWoI9AGT7MCvNRVsNPTE3TBKvGp2liakqgr+ZfBq6dZ+VpWl3kVVJ7pqnSlJ9ranNsvX8DAHd0UDvuWV2lLMONi/0UBmvfY2WwtYM6WKAvdvJ9I/cOPrOqO4TmrlRNZ84hlsvYwijr+qWGJJecuVrfoCbnMN9aHny2NXHuNn4PJJFRzCPtOarDOjA/45wDpFDk8py13z7/8ZNnvgPgpGpPv4XhORSFXNGnwBwptP1Qxu9ccVPN4g7codp9VvO6091npj9wL8wAOOeHSzOG9taXnPWuSgVwCX4XAsHutaOTkTjYtsIk+Bc0pDppyiYQOhUqvTZ97BNCHPF3OnGQCYQNW+wf6ZYsz9fs/NF45eSiEuCGAxb7uw3i/ZDczXVJ7daQO6SYJMbBkdk1eW2FEB6lHRsAdQhjrBMbO1+5jbbMPmt7xEGUji2yLpvarqr92D0zDcNC5OakKlYHBB3SpSF1rK/2DvcJSCA7tktVv8/btQDANgHUQWqcFFXZK15r6jwJ+bmU11IVwO+/35H0QA2t/PLrbqZrxyfo3046jr0U8frwHfewAhbwEvlrAYDfe+ud9KWTRXWF1yt/dQvdMTVFHz7+KF4cgAL4P+7ZwdAYr2f+/Fe0obOd3n7M4QsW3QDwqw8/mH53nYRN/eDtd9Mn79pOHzj+SM5DjNd3hkbo7667mf7lAcfSIaoKxvdjs7P05Cuu5VzECE9tLyiQH79+HecdNgXwI/r76IxDZR80ye/9+GpW8CKEM0D4A1b30BuPOrSyvFAA/2RkF18fr8UAMBTAr77+VgbkMQT0Ezeso2dvXRiKL6Wt94ccwKjHcvIAN6s3YN/LX/5yVt6Wr8UA8K2n/xl1nvlaWn34EUsx65L2wUQI8BJKzqiwLA+evfsuGjz77xkA44VQsoCpgG2AwJgsNgPA2B+wEXAUqshnP/vZrCrFQs5znvMcUQO0tNCDHvQgVx8CkuH8CIML9SXshWcNABzC7GKhBWASCsoIgAHRoFAFVLQXYC9CFwNu4ZxQRgK8AQgi51ZVCGgDwPg7yg0wBwBYpQAG4AZkhZL305/+NMNMAD8AYABMgLkPf/jDDJABbC0ENBS5OAb2B/wFZGwWAhqQFyGAH/rQh3JoYbTbox/9aFYpow1gj2YvwFyE1r7f/eR5Zi/YE2AVoYzjM//nP/85q0Ef97jHMZSEvaBYiAAY7QIwamraCIABPQFrTzzxxEUBMNoD6mWoscuyIXw2QiBDYYxy4G2vZgAY0BptBPgM5wF7QaENm+F8AMDYB7bGFn8rQ0Cj/73tbW9jZeyXv/xlXrzBsQaAYRNAVzgRQOFrIaCjAhjXxveAq9HBAufDQiVCdQP+wikA9wWAOuxY9VoMACNkN9S8gM3oEzgv7LYUAIw6wQ64H/BsWsq4bkkPl3qn2gK1BfZbC9QAeL9tuj0u+GoA4C8ZAJbT2e9CCSQirOTP7rhtYJCPDpGp1Ek6wET80VW5OsevgqCSWzKFVY2AE1cp1wtiWRnAKOjJwloX1lL3dcmHGeFmgMA4r4U2rlxbcQCcIqyV9VGJtKrDqsM3NxxTrFs0dTLXOpUA2IBotEv8vZfPedotnErydqY6u8KuECgs1EfyUOJVa1UxBHH6LPk2m6uxy87OUC7knC37q9nE9rHw1qzGbZN8x5LbV/L7Yiv7JtBtAJjVkQqzOGT0qlW0SsNGYww5OCgAGFtA6jVQ/67p463lQWbIrSpgBsAMgSW0rwDgHQyBt+3cyXbYshUAeAtt2bqV5yQOdxWqclheVjrOSJ5ZVf4avLNErwLmNe+12tjuwSRGEOvChjOAvxyaWECa5SE1EOz9OTg32LG25TIY0PKlpTw0tQH69DywW8T6ZXAsSdRYRZbIMQtQreVEOOWZGXEMUHU6t6WJLXS5jfuEhqG2fsHAEMcrOIS6nUMhc1tpSPRwTleec/+T/usAWPPiok4p7Lfk3YXz5/QUQpQj/zBClCcxBva354w5MoyPT9Dg0BDtHByS/jU8QvhuF94Tk7wF8G1paYNkmd/4t4QfVgjJGw2ZHEMUG8BvEQAcQ5xzzm7uS0ltLqGILaR6CyvO2fFgdkZyHXNuZakXwqcDCHd12b3VwfeWAXazd3yuSh5ldTiSnsj/FgWt5jdGOHLUF6HnNWy9OWzE56e3pbYp/iYh0iMAzn+HJDw98hcLtBcun9Ta9kyMZZa+lHK9q7JGrKaq6RTKXNXT5UPMryN1tkVhX+l3RX0LXXbVbTWL2+MRT32C5Vqg7nTLtVi9/x5bYLcBsF75JWe/i+7ZPuiTmcUAWBUUNe8sB8H6IxLPxX/Ta2YwOOa3sBxP+IddAAAgAElEQVQHLh9VSBcG7zJ1SpMIA8AJEhbwtwgBvRTwW9UoCy0CLnWBsHK/8IO7lM4QJzBVMLhh8mm2C+E87Dr5RMctW/i9qfedtV1or3IwG8tfBX3tp9tz/JQVds/aItOEuKSlvSMEFvdAzzeSdjLSmybquXA9B8DSpeSYZlsdGdn4SAZfPl4Sf0K5B6S8ORiXo2MZVhIAs4r22hvpFYcdxLB1VWsrhzL+y1/cQC87dAs9bqCfJubm6Mxf3cyq4HOOPIRvGQBg5PiF+rWvvY2uHhtndetzD9pEf7i+n63+5ptup89vH+QcvTiv5cg964hD6KFrVhOUuoCmZbjkoZlZ+rOrrmUlLsBoR0srbZ+eptOvvp6esKGfr4Ey4PrXjE/QB+93JOf7tRfCPZ97422sEP6H447gkNHfHR6l1914G338/sdwyGkDwA/u66VXHn4QTc3P0z/efg9dObaLLrrfkXz+9912F0Ps9xx3BJ3Y20NDMzP0/ZEx+qMN67h+r7juZkK+5M8/8DjOQfzT0V30/35xPZ/vKRp62sqE/T93z0664Obb6TMPOJYOVWD99J9fx3Y978hDOUz1Gs0NvJR7utxnfwHAy80DvJAtoBYF+IqvxQDwtrdfQNNHHEVrfz/lq90de8djLr30UkIYXssf2ux8E9+4lMa/cSmtO+983gVqQYT5BWRDjlU8QwBzAf0WeiFHLULoQvF66qmnVoaAjscjfDRAHHIMAxDb65prrmFwCmUxJqkWAhp5a1GmGNYa+YexAAClpAFgTNisHCh/mQMYMA4qUrQJct4i5C9eVQAY4YYRchfhewFUsSgDAIe8tgDAgOuAmQ9+8IPpm9/8JoNevACAAbOhpIYaFWAX7VCVAxjwGGUBBEW5AK2hYkWoZsBIhEJGTli0JfLB4vr2Qmhh5BmOULxZG8EugKsIm9zf38/hhAGP8QYAxqIWYDzaG/XBogDsB+gIwI4XVKhQeiNc32IhoAHGEcL42GPFGcVeOBbQG2pUOAhARQ2YarmXmwHgpz/96Qw9ofaOwBu5cBFqGaAXABh2BzBFiG6oyfG3mAMYQBVhs/E9cs2hvoDBqCucAwCPoSyH0httDPCLVwmAAfuhMob97QWHAixGwL6oFyDyAx7wAG5bODWU4bhx3GIAGOUCPMYbIbVhd5R5KQAYv9uA0FA7l04Ce/p8qY+vLVBbYP+0QA2A9892W4lSr77qetrwpcsrF599EdxzXaZoWb5UXUBgL1OxauhzxuDYDajgE8fgNO65QGM41QBlS/AXIYCv1dh6SvSzDgZLs27FZWGObGsRdq4GABzDhKbpeNYc+XpMCsQbNQ1V0DeeJK5jpHWHhZdjy7WpxfoI7x/mpjn0SEfnzuz43tYZDNrENQI7pa07ZLXSf8h1dY+kTNXyVK0plWtcJeCNbc/QpxARGBg0SGihbzvaO6gdcLe9w4Geq4tbW0W5m0FjKIA7FR53sVMfohmNIW/x6CiDP0Df3t4e6unp5dzGdryoottoanqKEOJ3amqat6O7xmgIas/RUd5Says76g6sX0/rN6znMaQAUwnLy03GeXItFO8cQy6HvyZItEUpXXuUvMUKNlsFpJXg3ULoegjozI4p/6rYF/8OoXt1jQixiW39lACgbT1LwwjjEFbI6rn5WYCXUWMNDW4Vkn7qfIw/M5QLOXxRbqmLqnUzRbu5ewi0jWuMBlwtbLD9XdS/GvKcP4vtWAUdl2qZh+Z5h1FehokAyLq/wWpsca20oquYugCOCA8uObCh/h3jz6Nj4zQ6uotDQmPLeX899y/AowLJIk+ueusoYdfCsz1bOJy6hVbHFvNshG3ugJMEv0URLG3F0ZfFOcfU59wGMzTH9RIQj793tEtoabxZAaxwHIph61vZd+p4EqEpK9I557HkIOdnBreB5C1HW8f0fBbmHc4LUpZZf1aha6X7w8JAc0tmqQIaf09Ebe/5fNUxycM9yyky5TX+Zc403E9tLdcehRXKX/tNjQr12Ee+9dMbaxa32A9a/fcVt0Dd6VbcpPUJF7PAjy+RHMBxwLycjvjis97pCmD5sU4QbGEQpuMQCwVjYaC5MDKojOeLZWwOgOMgOa85hzLOwjKH/Dk+KIqzjGSF3GNKzxvVt4X9SptXQe9m7bJUGOzHL6ACroLVzRTA9n0VAPbJQyh0Dn/LHpNNv0JR4/cJDOegM+1jQ8nU3uKvxvlKvN4xD5INbhsBcCxh7PBynuSB5t5heVE9J0ka6yZQaxVsZpO8TcOErqkyuvHceX9p4dy/0y97ymK3t/99MQUwYOvzr7mB7p6apqORD/eYwzjHL8IVv+mm2zjXLQZfj1m3lp6+eQP1tIkmGAD4dTfeSod2dTHcxQvhnQF2AWMvvOVOzhkMeAyw/KajDuV8KvjuA7ffTavb2jiU86sOP5gO6055S3Ee5AU+94bb6FtDw3TMqm56w1GH8r7X7Jqg82++nYZn4DVLdFJvD73wkM20rj3PIYxzoF7/eMfd9K3BES4fwjf/7aFbWeWMPmEAeOfMLKuHcc1je7rpxYds8ZzEo7OzhNzDX985TL2trbSxs4Oed/BmOnl1D73s2pvoeyOjNDU3z0rjs488hP7kymvp9skp6m9vpw8ef2SWl/iHI2MM0VEuAOmPn3A0g/NP3bWd3nPbXXREdye97NCt9KC+3iW3bbnj/gKAdzcPcDPDlGrgxQDw6FcvocHvf5cGXvry3bZ1PBDKWKhny5y6VSffedYrqfPEk6j3aX/R8GcoGk0BDMCLvKQRNsKz2bzs+R78whd4YvmoRz2qEgBDdYuX5TqFQhOLHoBk8LK3kNCAtI997GN5UcUAMFS3UCRDUWsvKFUBJwFWDQBDHfnFL36RwSsUuyUAjiGgY4WrADAUoMg3i3MC1EGxDPAHFS3g4Omnn87gFBAYE1fLT2wAGJN+QG5AXRzbDACjv1xyySWsZgbkBuQEUMZxCCeM5zaALUIARwCMMNRQD8e8yKgT7Iy2gELZbI1zoeyWlxnqUNgMtoZq2nIAR5sYfLQcwPa3pQDg//3f/2VHAtg1/u4AjAKgI38tXoDkgNsI8Yz9FsoBjLzGqDPaHH0FagooglEPKJkNAOO8AKTI8/vEJz4xA8Dvfve7+doWGht9CO2Ifm4AGLnoUGdsTdUdATDqD9gPcIzr4oV+gOOh/EbZcG2AZrQNQodDRQ9IXb4WA8DoQ6gfHCuwrzlALAUA41qmtoazQ/2qLVBboLZADYAP3D7QfctdtPnTlzbkLsJ8slRAVVpJ0ysZRyymp67kwrGWtsnBHNRTycOdTy9cS9RStoDOc2SDULqWU64X8PkDQKkK/Wr7eD0MYKkyrpwnNwPABk3ZRlIxD3VdtbbBM3klqHGNKJanan3FvstgtRijoSmaCQDM1vGAuK9f15aYpLCugIuX0hUCPlUJr10IYesfEZKretjAhpffK6YwuAn8NSAT27gK7lYB9bif9RnAWAZ0qhZlxaeGq5awvaJCjkrS+JlDUauaF58lT7HkKp4Yn+DjOEx0t4SKRk5kPj6oU6Gs5beqbKEC3jUBZecEjU2MM9zqW7OGQ0hju3p1r+c8xvoFz400L6vlZmUAbPdjZHx6z6CJORS1vdvaJS8xA2F5o95JzRqd/ZOjgNjHwhuLrWwt0tsIQFRz81qOaFMhe6hqDauc1Mh5xDsXnSuoTJJi682Sno9DCSuA9WeFrflaf3bxjUQPMOVuI+zT1T3m3Ao8FfwaPBeFaIokyPXSB4Ftpf8IWLR5rOfKnpXoBvKy1UQD5vrtPNH0zDSN74Lid5yVv2Pj4xwKenhklLdDI6M0w6Gv52gGkJRVtAq3g0pWgzan54aG8bbnGPppb484K/T09rCyvatLVLvdnZ3cfxn86hnYxhx2XJS/DII1bzYUwfzd3BxDZLm3FIKHZ7oAVcnVK2/UIYXhts8cypnrJ6HJAbi5/6kjA4f5zl6iYJdw2wLaYWIpf/lrow8gdZwIzVGZ8z4qtOV5p89Jz1Ftv1nye9C4j/0KWhtrGkOvQshNbL9J2kWwy9d+cN1yEMiBO6ipa76iFqg73Yqasz7ZUiwAANw4mZAjl9IhAYChAOb9F1FALgo3LU9DxbnMe7LZwL5hoGyekxVGyICmDXqkAjrJSGMGv559FX/EZBSWhyMOZa+yfzMbLGqbcDLft1D/NgOpsRxVA3X7zgdQIbR2cvsyq+W1Ksvd4p6FxXChopctVN4Unll/xMXUCoCDcjb21MLT1Uog3VJBsXf2Qn3rAw0brDS2XhXILWb02X0Q74l0tnRdq1muArZJX9VdGe7Idatp6oyVA8DalWnX3Cz1YFBbVH/X7Bx1h3xE9mcLAY3wzoCa6zDRCR6hAKp8i2EsizwohUJ319wcQ1X3TC2uCysglDPgbTwvdgNUxvniOZs981COybm5hroZAH54fx/nJO5sbWHwXfXCOWCH1RgUaz3K+qGMUPBiiwkeT1DCycRDUQbJsyT78WIMEe2anaWO1lbqzKXmzarU9PtmALhteHzZ59qbB3Tcsp0AgVf6BUUlQukuBoBxXeQBjnl4d6cseI4h9+2VV17JYYkXeyH8M/L/9p93PkPg8hUBMOArICUUhfZ8/u///m+CShbwDtcGtHz+85/Pyk6AOQNr2B8wFudDzl2EEQak/OxnP8uADMAW8BOheAGVv/3tb/N5AJ0NAOMc2B9QDvleoXCGfREWGhO1CIChckVuXoDU5QBgwFbAXtwryOsLhbEBZ9QPSk6oWgH9DADDZtgP9gGUw8sAMBZYUC/Y4qKLLloQAMMeUD3DNig3JrKAd8h3CzgL9S/qaeDU2grqXdQXKlcAUgB4KIgBSQEgcSxeX/va13jRyuyBz6gbACcg8u4AYPQx2AltAyUsVN3f+MY3uN1RVqiAoWCG2hbtDkUuFN5QTh988MFcLoBo9AHYB4tnCwFg7A91N5TYUBCjPz7iEY/gUMyAoxEAIzQ56od+ZApgAG1c5+yzz/aujlzFcD5AuxoARvsDXsN+UMTjBQUv2gZtCnUx6oAw5XihbyBUONTRBmgBieGAASU3IDwgMPoX7o3Pf/7znIcZUHYxAIzzI0c06vaBD3zAFes1AF7s6Vb/vbZAbYEqC9QA+MDtFwDAmz51aXAVtxkWy7zCIrbN+3K3a54SpPSHYkgDoqZyarG1CJzDFHoxDLCu6fh6vIKgsIbBawEGsorQvxhvlOpPVx/GHKgBXHI5FQBL2OE4G9JqFOGQAZpkTULz2jL4ysOEVvUkjwym9lgIVEqxxMYZ1HUFdKNi166ZAfAClJuN7Lx+7uinridKotEw1+ciJTCcFJ3W5EVIOiuUAkkD+Enx7ak5ef3EYJTvV2HIsn7RCSDWz+oY4XdcSzK4m/3dwvEqAGZImOV8TW3OxwdVrIW95dC+MzNcRYOsUD8KWFXoqGsKEtY2hbidnp2lqZkZmp6ZoalZnKOVulet0nc35yq2vLS8hXqXcZ8KU/SzC2X1fjEIKWVu9VzGGINyvlcNbW3lRVlzmBnaSde62MlXQyJzOQwAK2RlMQRyvfIbkFCAJ5SfDNEA5TSMe8q/mhw47LnjCzT+SCpXPb3np96SPDLSPRSi19n9JXYRBWm5VhrcObjPoy0EkKvdW2O+aalT7peR8qILaw3gMStfAOxhHdL2BvAUhfgUb8cnJmlwcJh2Dg7T4JBsp6bRZ2a532CLHsGODfpGuGRDzMzC7fliOaBbW2jVqh6el2Eeu7pvNa3u7eUQ5z09CHXeTau6u0NTSJ+L6l8DwB4WGnB7fi4DxvJ0zdcOkadbHCAQxlveqIdtAcABgHFvzAAQo9/AnupIwaGgs8gQ0g3KXMv2uyHKec38bGvJmdOQOBSUjk8C+BEWX0Kpxy2rlfkc8r3920Nau2uQKoQt0qQ+S83JQMLxW876tDWzoQ6XXHb1UtDHgTuYqWu+VyxQd7q9Ytb6pAtZ4EeqAF5on4U65ote+45MARwH1s2AcNW1bIDl49kiFJH/rFUM2qu8JHUY3fBzmKZd+kkBsAwsUpiLDEDqBCn7WQ0guNlwqaxnFeRtBKi5tUuP02z/AgDbgDxuy89VCuDoiVl5jmKwF9s4tVfFIHEJt15ZvwwK6/E6/E55czhklfg588tmx5VOCLyD7tY44bMJrHmZiVduaml8jjZPnxdv9WZQf8E628AlDlQLIMh+Cv19NHXGHy/BwrLLYgrgJZ+o2PEL23bSu269i75ySsoBvLvnui+OQ/jp5159PZ26to9eHvIE3xdlWalrVgHg7qtu3SuwdaXKvNLngboTQA5wb6HXLWe8gLofeEqlEncpZcK9DCj5P//zP6xaXcoL4Z/HPvNJz/+7lGPqfWoL1BaoLVBboLZAbYH90wI1AN4/220lSt3FAPirSnkC/MXJg/MxFrhtkVqmtkJ+G4KUhXmir3+EsK6u5I1hZeVMMhcu1KU8zw3gtwR5BvOq1lpcgWhR3Io5LMK5plySOQCOEMDClHJZPGSu5BIVMJByFVs54hxbAIGYGJ/FtGlrdYrbuI/bm+leypFbrgeUZbFoPLa1Oll5rf9IG8a1hbjWE1eXquBIM5lG6J0BmtuaiK9vWNQ0k5BXrJnYmcpQ3FUgN94TVet8pa1LVZ+AWg2TzJHDGlcZ82M0t6dCIBMmpOtIry6vq4mGZY2IAaqE77U3hzGGQhfgUSEyctL6GxDMIK9FRy7U+JyH1kGt1Au5jjs5Nyu2XZr7tYPDAHcg9G97uwNLg/Lcr7Sd0H9bWyQsMJdNw/GaQkWW5OY59K6DuBnLVSzfcb5iDSnsoN3CCrOaFzZVhaw6mIiMM6FZV84ajNdoAn7fSoEroxiY+tfCRVf3CYA9KQv+7iG8VVnL4YVZuRrCOZfPtOAcY04DMey1lJVjZcvzgNsvORqgyoDAUMDiDQi8Y8cgbcd7O7Y7aWJyiiYBiaemaXJ6mu9iU3m3tXcwLGXwa84n6I2wleXObm2hnt5edsa195o1fdTHQFjeCGXu4cX9QQa4P+PqX8BfQN8WrU+L5XDH9/oZz3ixvfx+oE6AvNMMsSU3ModFn57iusAJGvBX4PYMf8bBogAOYaBVqS39lbjvoY/FUNtmdxZIcNdI/czyzctzXp/nxTM9Plvt/gfAtlDW+CzhqlXZPCd9nO+HsE4aVcP2XG94/oc+0MKRI6R/fOFbV9QsbiUGPfU5lmWButMty1z1zithgaUAYJswlNfDQ/fFr32HKoCTi6PB1Gzr4WmqS51NicyTy70aixLIszppfIvPaZidq3N9IO5FiGGg9RpZflg5k3tqyr/UGzCvRzMc6Dd18UFsk0qU/9n+JYWJQ/9KAKyDQdnk8LK0djn5SfBX84zoz2k6jZYhGkFPWgoVlyJctPKXELSx7HKRaNdygCx7RE9dmyhXbH2AYO7PFlYqhphRda55REfVsvdJm0KXE7JmE7SoPNbJqDWKgfU4LXRvbPYhzJova/t1q2nypfctAB6bnaO33XIH/df2QXrHsYfTg1b3soJ2f3ohd+/Lf3UzHd7dReceeQht7ezYn4pfWdYqALzx7V/c7+u1OxXYunUrvf/972eVYNXrzm99kybedC5t+uzu2QcqQShALQTtYmVcTP272PH132sL1BaoLVBboLZAbYH9ywI1AN6/2mslS9s+NEZb3//vxSmTQ7IrPXl9ITk2SzhfXfAIM0Jf2YhhkW22rCA4m+ubslfnzMIiU65hK1hSR1lo1qTExaK+z2B9nUTgSlR0ZRN3BiEKWwoFcISzJVSNANvMEWFxNoUOdTFuIjAmh8CyBJBDQjk0zd0NxkneXG0fq5DaWsLh6rqBwWoFgBYymMvq517AWdyT/kb1dnQKCO2klW42w7aym735+pojVmyXHAo0hnHDGoMprQXeSLmFFRdqOSuLeyaoc0FUIgeHfA93zM77gH0p/LN9llOmiFjuEKCwJ18N4pYLLg1eoLCspm3N6askl6nEqG1lAIwtXzu0nUD8+JZoaK74ZaCa+hGjaw1DbBAY8K2jQ3IXA/YK9O1wVbAoghUAh/4ojgsW1lZCKLcpKMe5cR0Dv9ZvWfHrKmB1kFCwa+1n4ZFZiSueHwmGKhD1x4w7KeT9UYBiUGfHvtiw9CXPMIbrelzK5yu9l+uiYNbua5QhhgBHYQUuCvyFgtWcVGQ5We9Q/mx9NanGPeS1AWoFfMKLNRw6QWWMcMZJFYucwIODI6IAViXw5JTlkp5heMohoBHtrq2dWtvbudzsVOBreVJ/y5+LLcI+I9S4vaEE7oX6l/NYr+KISBLOWRwK0PZ8AwPusrp7lsEvQ2JtQ2zFAWdW98G9FfonA2AogAF2k+rXALBspx0AixJ4hu8XUzdjy/1PQ3pbaO8Y/nluRnItSx9jvC6r5XrvWijqxnDlufOAPSeiE02D8jcAYKjdvfv57xPuI0tvUCiJ9d6QcOwapr1N7kVzEPjUFy/bvxYxV3KgUp/rPrNA3enuM9MfuBdeKgCWoVljwFsogC0EtPuX2vxFoW/0YM33sUe3hh3S0ab8QKf/LQYWE0drhHDiGWRDxYoK+MzHgGCTbQgxkX5x8utVI8ACjMeuluVv0cFveAr4+XSylQFAnwEZ0CzK0gQER2/NOBkyb73yThAPUsubUVXD5J3spqx4klWWPVysarLmg6ngVWcTGfPwdUiqncTy3zR4pXpf1Itqp5FxVD4gLie51hdjbh0e6pX1jI4IXrcA873NgvNCw6PHJuVxhO03gzq5SQ7gyZc+eckPrr2hAP73e3bQV3YMU3sL8vUSPeegjfSbe5C7dsmVWaEdEb75BdfcSB3ad6bn5+kfjjuiIdT0Cl3uXjtNDYAbTY2wsFW5eZEzdOqC1/EB6847f1lthHCzCK+MELNLfQ2/50ICBF7utZZ6/nq/2gK1BWoL1BaoLVBbYN+yQA2A9632uDdL09YAgG1eqAvlPF9X+aqrfn0lRBcuCkjYbO4YAHBaewlrLBlmy9dEBAAb8CuAaZyv+1w2LOCDXhUvqUoM66tBSov1CXHuVpjMfwvrJhVR33CZHLJa6E8pQPTdbgC8AUxKVYuJfFBdR0d4+RzCMzsgbYTKrqFMi1MqH0hrXlJQLkFj+xa7RbMqQsss7W2mSlerkwCVEPa3IsR1XD9La06+ChKWOZKdos38c4Vgw9ZOIryX9lB8Z6DdAXNqj5QjV8K/pkYt+pmvN6a1OzOOhR03EIe+yPAXcI1JrqRzsr9buGKGpgp2rYUsvZmALmlzg8GmcrXvOdSzgl4J+wzoKypj/NvyAMsaXFCbe1804G6hjRMYtw7u7aZtnFTRaWkqwV9VdGaOIGmd1SE/369pTZEFLwEo2pqh5XBm6J3d3+le4PDPlgfYhAHlGllwYDGoK84f0twCf5MK2Ns16/1SRlcrqxLc4Lz0t0ZnF5oXmwJ6TkxMEubzyBE9PjFBoyO7aGR0jEawHRnzsOEWBtpyAEu+aYlwIP1KUbT3KYBUgaerelalENCrVzP47YJKXPMA4zPyANu7CzmB0RxwmFDo61u0C0dtgJFUZasqYG8vfbYBhnKOXwBgzoc9E+ozzZ8tV7aEgZ5l5wjOW235q1kl3yp9WFXBrDJnBXpSZ0v+X7l30IDsxKEqYHxmyFqqxgsVsDnXuGOAPnP16avn1HNzPubkx8Itrded5XDRooaH6tmUz9NTU+yMAXU+v7u6WGFv68Dv/+QlNYu7NwdH9bXYAnWnqzvCvW6B5QDgqsK98DUKgCP01R3lRzmNzpJnq+wgf9HBoIdViV5djXfFwjdJGKDizFUw1cc3aYCbhg55vhRR31bsVySzr7qOXzorcF6+xRXAaUjTtGPYJKTwZLX9S0VwAxjVQa4N7Kquw+cIORu47WLb+r/T0eWkqnLC0ESx7DBYTyc/6mmC5+Ga/XJFH7NBrrptetirwoOZ272Ev2HCZhO+bBIdGrbRMaHM75t6VjYPLHJ0+M1g4+5c850rxfX6c0dsoclnPXbJz4u9AYCXfPF6x3vVAjUArjY31MDnnHMOPfjBD/YdAIC7x0YXzMm7Uo1noZ/7z30TtW3avFKnrc9TW6C2QG2B2gK1BWoL7MMWqAHwPtw4e7loAMBb3v/vOuW3SWRaAXH4q+shrkC1SWYIE837Btim2RZ9tizrEUFJHObr+ZXlEAl/GZ3uczWnw8Voo1iumOfRz5MAlkXpsvOUpo5wkBf/PexZHsEtrl3YQr8fy8e4DtAvEdc/8uJXw8wIntNJwjqQTeQjuHJFYbpCudZlECqdSW2s9EL1wqq6Te0rql6XTeSf9XLephH+GjQ3tbJCYM/9q5DbbJ1sXpxUupKwRY9OliBtgr9p3S4tWCRQG+G5QXSz1jxAHLMzzd+rStUyF6jvzx8iBDYL2PpLSuNlCt8Igg3UMQQuFOHex9wMdp20NfAbIbCtERl8E9VkyhErny3HrYXVNViqANjgvJZLqhlCAFYp2mNOUw79a3mDw2cN52ug2+C21MPKINLmtKaV19v7oe7f4epJhMsWBaxBYYO+vG2zUN+q+A3qebNVFAh56F59pkD1G0NAp84YO6Z8tqcFQ1N9otkTVm7b0GeCwn16aprGdu3i9y7ejtP4rgkaH5+kXeOTND4+oTl052hmTmAqP11VPc7KcnUmiCHHWTGr8Bfb7u5u6kXe395eDveMf4vaXPIeA672dEsuYHu3o03mifP8ttI8tfKjYV7y/upnVgizChiV0jzJ+sxH/fHs4TDKUM4CBM9puGdVVXM+YNQLSmHkAIbSuFXata1DVbLquIDvOjoEAnP4Z4fACCWOcpmjUQDAUOkyjMVDSNoh+RhUhLtnaBzvYemj5hjgzwVLC+C/fNLwAM7SZ+SNPjQ+Pi7vCdkC/ALA96zq4S1yiFsUi7de9Jmaxe3l8VB9+kYL1J2u7hX3ugX2FNsvlnoAACAASURBVAC/wABwHDcGMlYO+gtu6EpfybORvMd8gOeTGZusmIki9EvfpUsnD9IIaO0HyMaQadigQ4jk/CZjjfjjYv/yL8MAt+HutYF7syat+nv6zvPb6lSuaceIMLrYqUpVW57HlL8CgCu8YXWgFMM8ZdOcot5VoLcZ/C3Lkjy+knevDfVt7BZhcNUjtGFQ6SrrNLhNMDZXNzsMTjMT79XJMTP3kJZxpoYPCYNM7xnR0zl1Ou3M6aaJZiz8W3XffMI6e/jmGgDf60/L/eOCNQCubieA37PPPjsLBw0AjEnZ1FVX0OBZr6T+886nzhNPWvGGxvlH3nMh9f7fP6fuRz9mxc9fn7C2QG2B2gK1BWoL1BbYNy1QA+B9s13urVId/OZPhEtFFFtCJgOwsiYi+rWY/1byZca3zJNlTxGUVs4isxzAPHWN+YUrNCiplHH+KUemabJG0LIwrEUu1qqSxDUBCzucqURN4asgwJWHIRSu54jlcJ9WmhTatYS/VTA4Or5bmbL1AUONHi47zdltOi9AU4UCWI8xWBHUxR5a2YPEqv14cQpvKNlSOqqsfVFnb6c84poujyXVtl27FcDN1HAGWbTFdR9BSSmUtdnQ1aAm0WDQkkBN5hDgimJVjVu11IjNALwovsGr5LwMI0MoZvxblHxJFR77UbamlzqiHBNy0nKKM8BXDwGtYaCDDTLIjuu6IlGhmrdZKCvCFbsKmG+4cEugPriuplWLYFtVsdy+Fho9qEUtN7LlvfYQumqnMmy75AaWEL3YSu7idmpvk8+s1mTQqyCW8xULgGb4GHLUSpmiO4lFJCgcQlpaqLNT8hmzWhU5jXEdhd58TQ2jzWVjCIpQywIBrU5mIymbPOdiflf+rKpVU5mqJ4Ln9LX86fEe9IdBWoTLH/GeK1zqh5DPwyMjNDw8zNvR0TGamkKo5xkCHMbn2TlAVOlb2IrfhoXn587gqnLUC/+GPQQCiz2gNEWYZyiBsUVYcFlzlHsfvahvdS+t7l1Nfb29tHp1L3XApsg3jHbj0MoCg7GvwGB0PQ0TXQJgfUDh3JZzl+Gow95Zhb4ChwUCzxGUs9yXAH+hYu+Q8OXS1vjczsBU8kwLbOV807wW7a4vSQGseXs59Ls6HPmvR0X+6Pg7gCqII4H0WQ61DZisx0VQrL40UhcOdz2tob2naXRklEZG0bajNDoywvZHCO6+1X28RV8WodMcvfb8i2sWd28NiurruAXqTld3hnvdAisNgMsKVCtB01DOwFryRLPQMDKlkVfCoT7gLeSXVcpW+0HgUyik80G7Ddg9x28KvWsTgAgdo+dmKlYYktrAN3jALqUxF1LKWq0jDI7nzB4YNvEoLloFgcuQSDL4zuGvl8t+oAsF8NLaWfYq26aZXWJZvQ2yXqDeqIX/Z2YTBdniVSgWStt0YAS0SQUcJ84Kh8vjNTRVVBVzD63wzmyc/BQKYfNRWOjJrx4TKK9NvHC9uSM208QzawXwUu6xA22fGgDnLQ7l7xOe8ISmIaABgPHaWxAYyl+Efgb87X3aXxxo3bGub22B2gK1BWoL1BY4oC1QA+ADuvnpoAs+EcSRFZM+C90ss1adt8p+vIiveQ2xAJ4AocCV3FXdYKQcma8Z6JxY57WCHw0q6nkalzWy05Tz6nLBvgpOL9TyMtcXV3w+l4KgeF7OJ6pQDVveh1VlAgjBPiwqWR7sOs/xG+fqtjZQtT4R5+7l3L5cs8nAta7DsA3kAlr1BPC1eZNWTmFnglhSGV8TU0iXTpcgi7WmLhOkPqOXzUNAa1FCGOgE38Pah4kBAgBOMDYqxUO/sWp6fZMa10TtcnXtz76uhHaUEL6mImVo1tKSgVxuA03lZn2pwbEgg78CbyVvaVtSazK003C9do8V60SAWsipasAytouERJbQz94+Xq3oyBHU6HyThRy6DIajqjHlKrZwwg0AGGUKqkjrk6weZQAsABZgjlWarNRsVzAs9mTQyrldTSWMLWyj4JfbID6X8gcB9zpVo3chtzHnNzYALGGtTc3KMFjVvxzuOgBgzlk8B8goENzAHvoJ4J3ZXVSrpuQEhBXImL3t+WaS0gbVjtxL0gS64KZ+MmbDifEJGhwapJ2DQzQ4OEQjIyM0MyNgE1uoYhmgciBEdVzQvixqcu0ArgTWehkUb9e26exgCNzVrWGH26GilTDFeKNeyA+8dk0fre1DruA+6tT8u4C/7ZpbN4PAuDQrawGBBSZbd7SWFKeIaFeAXuQElnDPUPwCas8ADjMgnpe+pHmrAYAZ+Hd2krS7wGADvwaBzQfCflM4BPS83EeW+9faQSC2OHn4Mznev2xvqUt0DLE89K4U1/Y2IZf9LrDjAIe2nqHp6SkaAtwfGvJtT08v9fevpf61/bR27VpWBEs5Z+kVZ7+nZnEH9lDtPql93enuE7Mf2BfdUwD8/FdfGHIAJ1uWg2QbbGeTkTDh8UlD8EjNVMDBwS6NNdMtUwWA5ZdQ9/FfQ/658VPHcMLps3hPyp4JBIaD0rRKB6bRI3Y5wdwXB8A2AdThcwm+5ddTq5rbo5y4VEFKU8yW6t9YLvPS5ElaE8/iqrtoobpV7d9QXt0pRsHR1ksTieJEMh4LYZPKf1fkck4AOEi+ixBDPrl0E+vUS//dEOIoFbRhEm7Dahs35vdEXqEM/odQUFAAT9QhoA/sh3eT2lcB4IGLv05tw+MHnL2a5f41Q5gC2P5tEHglYC1y/QL+Tnzza9T9qN+r4e8B1/vqCtcWqC1QW6C2QG0BohoAH9i9YMv5Hxc/9JJkmVl4fieuvjJ3Tk7MrnpiSFqtALYVi0hrY2hfnxt7eFAFT5yzkRdLsrURXQDJvmsGSyOc4jMFhbL9O7Z+GXpYmEyCAQ5VFQrL+VIuYZwr5gzWFZAKqKpWiZG4wueynFkZmxxT1qcEwPJ3saet3gjYlraTv1tdLP+rrT2IFRzoppOlc2bnzlXcenJvOilbCuEsJ0nrI2x3S4MVKp8vRivMDDzQoL0dkitym0e/y9Yzoqq6IQJgXHsLCutQxlSctEZXCeMZoMtbVJsWcllDQKs9bK1w3qHcnCgbi0RwynNTbtzI+dlwqsUPacscslrO3AhaDUCzWlnLCpgY1ZGmALZ8qNo3Jf+uqXsljLCofwGCVTVpeY6DU0FD3l4VgIgCWF8piGISUWh/7GjvcMiM/MasQA4qTfm3lEsUwK2u/DWnDRGeSFtgy5bTPiHQcp7mEAJaITBDUu3ZcQ3Y8y9z2VOhbR/Lg8xOJKamlxuF6zoxMUE7du6kHTt28nZoaJiB7yyrWwWIVgJgVQBznzY1MHsyyL85hy7CKOsbiloG9KyqlbDZFhrZngv9awEl1xC2AJOdyL3bKvDXFMAos6l/kQeYb3DNE5wAsEFvVVVr6GfP9TszQwj9PA1AOjNNs1A2hzfKDtUvq38D/AUAtlzFotAWFTDuE4O7uLL5JEnkSHNemJMQ0Qqyk8go3dTYHzYXKC7gPTwCZUd7/ulWfzVUpy/PCvQZUZNLzuMhwF9/D1Jv72oaGFhH6/oHaN26dVynWc5nPEuveO07axYXfwjrz/eKBepOd6+Yub5ItMBKAeAIBpcC/hLH1LAR4aEuP106vMu8YhNmLRWY7lEXFJvm+eWjaRsWVwxk3XevMeVGIwRucD1sOnLmgcBSoGnlxEp+UqPLZdZ5fRBk47XCk9EGVD6wKlSqKJfYzcYvOUD2wb0R2AUA8HLq2OwOrPS6rVD7loro1BxaFxvcZQMFHznkZ7RcPp4TxDpAPhCWQUjeFjrW114VJq/JcAs/bMITX9q/qmPpTnGCTkQCgB+35IdZnQN4yaba73esAsAdt2yn3suupdbhXftM/fYmkN68eTOdeeaZ9MhHPnLB+pYAGDsD3EKxO3fP3bsFbnH89FVX0NhnPsnXrnP+7jNdri5IbYHaArUFagvUFrjXLVAD4Hvd5PvUBTe96WMyh3Tn8lS8CF1srikqUplzVgNRm5PaiklUIHrsYp9V+gK9OhILq+DlelkH0JlsNg1VgGhO8wsBYM7xWET8ivtnTuVB7ZVFV1OT5PXVZRCDyorJTZlpEFNsZUFItTZNIK6tNUQAjM/lOkbVmkS51mShqEUlm3Jw2tKN1CVXcAr4CupHs713iYA1gse41CoB3ARd5MAIQ0zn4GIGFkPaekJYfIj5jEOe39RxkqOAr2fpMQbsrNhsr5hOzNsjAV3Z19oq0NNi+cOd6q1PhI4pAFr+Z5/FqcCAt7gUZMAXdxOHukswmKGw91mxq6syAbcUXonZwkqTLgVl5gzraAIMNRw1IJbCR1e7GuDl0yr01z7B9lMgauKOJDBIVNnX7/gpIfcwwCuDR+SUVSArQE7uC78fw5NRQlWbSjl8FsPYKmT2Oal9Lcy0QF6HsVFpDACs95bfC1Bnu/I4OHYEwYYogkUdy1tAxtC3GISymlnqy6GnuX1lydT2tb97XmaLJqCqaADgbdu207bt22n7jh00ODioaXUtdLK1pTqdeE9ooXl3KlAnCbUjHCIY9Drw7RAQ7jmR1SYW9UCdetb191N6r6VOhusCfx0Ao1tb6j9sTflrIDgontF6sB+rYQ34Ts/Q1MwUTU1P0+T0NG8RhBoA2LaA1gDApgLu7BL1bzcUzF1drALmUN4Ga2fx3JN+FpXxSVzDSciDEt36ozwLzDkJ9xsgtYX8BpCFAImjX3Bu4DkP526OA1UA2BwIBCjP0iDD30FuW6i9Efp5w/oNNLB+gNYPrOc6zUxPMxR/xasvrFncPjVyOjAKU3e6A6Od96la7hkAnqfnvapaAWyVrIbB+UjPuVrMH5ANuAT5OfQtJhlxwlR+lsFA81srejI2QuAQoqJQDTdndZHqpaZeDJBGO8lnG1CUmFeHzwZ7XQubvG7jJCx6RMpYM+VySW2UBkuV7ZZG2DLJWGRStbsdPDuvewPL2bgIBnR1AhF7UZojpRw5SQmsJbLRetb9UqgiG2TrkMSrIZcNquJYQQ8lnnuspkLnoZXyk+ZtGWqaIkf5ZNemflJ4AODxGgDvblf7tT6uCgDvixUGlO7/l8tXtGgAv4973OPomc98Jk8G4UW70KsKANv+Y5/+BEPctk2bGQR3POCBTfMDA/riZYpffK5VvyvatPXJagvUFqgtUFugtsB+aYEaAO+XzbZihd74xo8lD/YAgRvgb8ihawAmy5OrYWht0TytHSQAnKa4mXt05uwdlVhQBIrffeEBb5BNKGuWVilCHQNl0Vgl/DW1n4QlljyOHOYT5y6WaAzqWmhPm4P7XBwXirCSL5zgb4S5lY7lIWpahMBy2nx9qvx3MwDsNvDjFUJmoU01rKmGdhUopVk9g693au8Ejkt1o5dbAYrZzCFoMGx0mo/n8fbyZg/5gs1GrlqVEMIp/6aVrVz7gNIyhTXmtojtpSDaVdCQC6oDflIsF20QC5rYr4ozDAKXMFj7laueTf2bVLacVVWhnZFDUzQyeFQFsPvfe1eVkIS+OsenNjFFi4YyFocAKEj5XmP4J/lgs3vH81xL7li+bzIwHR4bptbW+9GdSbSrMQDGdSzMsynNw+qp9OfQr2xtS5Ug6X4wANwIgWM4dmtrA3kWvtxD97ZJ+On4DLOuGe89P6eGhUaTiwrUILCGjVbIiOu2tUFRq8paKG0RblohsYFIzoXMeZFFFe1AWHMnj49PENYB7tm2je65ZxvtHBzUiMpJPZ9CP1sI6EL1i3U69e3hpmghBaidDlFZBR0iECbnCenr6D8D69bR+oF1vMUboZbbKAfAHENCn9O8NfUvg2ANpx5+Q9CHpwE3FfZOTU/R5NQUTUxN8nZyeorwVOI6ajZyBsAIAa1hoAGAAX/53Q0A3CnKXg3nzfl9Y5hxU2NzX9NyEQCwOgn4vnkuewbAyN2L/MszMzSrYZxRB4PCdg9Z/mu5CU11L9dLEQkEgAP8ol0BgXcO7qS1a9bShg0baeOGDbRh40aG2wDh01NT9PK/f1vN4lZs1FOfaKkWqDvdUi1V77diFlgpAFw1SK6aDNh3DR51OoCXYbw80OUr/XHUA22Iz3/yPBoWBqcq76uCsyQ5brBdBH92tXweJN9mdSwmHyXoZq/d4koLQuAAqu1cHlok2Mbqneykdgj2kAEkuw2ngXcMJxM+y65mIzV5ha0ij7fBfLSJ1a0ZHF5qh21si/Tj7gPM5JPoNk4AONnD+5oYrWkRyrIn5J5mZD5pcogcZvA6/Mg8VnXiHLuyK9Gjj0CcWRj2z4paOgAYAN5E4886balm5f2gAq5fv/4WuHN1935Ryb4v/5S6r7p1xcoK+Pu2t72NsMVrTwGwFQwgGKGhoerFC0C4deOmrNz4G77vOPEkhsTdj37MitWrPlFtgdoCtQVqC9QWqC2w/1qgBsD7b9utRMnXv+GjDn6ani+qtzxXq+xtAIUBgEKtOH9PKw4B/4Z5qCzQJ2dvASRpQd4jrxlcsjUPUwEX0NTqEBWwUVlrfzfwa+s1os6yvJoCoiIsTnXVOgdjNayzxL9ZKFYHwaVzd1rD4Wvi2BCq2s/dAJbtPHKxKmBsNhAVtMdc1o8JtplKulRQ2nltG0PDJhVqvoZh5TDQFZ37DaSm6HfpWFnCqF4PKc8h8yhRVprCktWtBvAtvGuxPsZtbiF3OdRtsqGIhCUcrytiHfbJuaH6y+iqt3PeFlZe7jPNhAm6ZsOxBlX9K2rVNm9/94yAYlJhk2wl7HAR/C2ogRO883urtUVDB1sIYYVjlhdXIaXZ0JwhYhlsDa/sa56GzUJCGzjnf0sOX7GpqIH5+Cid4f0lH6wpKl3c0ACAA5xT+zMrD32n2f2Y2jeVJ62zyR3uAg29Bz0/seYSxjkY/nr+2tnQZ+S8nO8YSlV9499JhQye3sqAWEJiYz+BxFBHAyBiOz4hAPjuexQA79wp4YSVIjJjVcW7MFYARrGEKczx75iHFp8BSTv83cEWtBzHyLXL9rD1V82BvX5gIIPADIBV/duGvouTwKFAHQEs96+B4KiytTZAH56cmqSpqSl+M/ydnJT3lGxRVYG/8swVANxJnV0WAlrAL7+7ujlkMuCv5PbVnM4GdfW+FguJZ4ltOTS4KrAl57f+BvF34jjBStzwZuUyQ+FphsOA/vL8lPDa7LeUWZ9puivM8bwaHNzJ4JdB8M6dnP9306bNtGnjJtq0aRN1dnXR5OQETU5O0ite+daaxa3EgKc+x7IsUHe6ZZmr3nklLLBnAJjoecgBvG2nTlB0gGwFCypVG0WlTh49UwMq9Y9hABgHC8HP00PNWDgZDx+iHmsONuOtlRSipf1srmRFkFw9pXehwuAmxndvx/B3y21TDlJtF5wxDsrtc0LfjQN/H8KHEC1xsJggclL9ek6RMLErw6XEaqUJUShp8BSV33bLv1JuZZAXhNOZxYoa+YC6hOZylvht+ZhU71IboDqzXUj3nTeet2i4TAaB/R/FtcPkWhwGqhwFTMstHoL+8pBb+VzMd2HHh3CAHawOEdMnH02TT3zYSjwC6nPUFrhPLND/mcup49bte3ztqPqNJ1spABzPaeGdTfEL6ItX66bNTdXBe1zB+gS1BWoL1BaoLVBboLbAfmuBGgDvt023IgVf93oAYM3HGiNcBSUhz+sNxLiKK10ec8wELuV7mafHOXLjLJoX42P4VA//LOq8CD9NBRxD6qZEsqYKlGsLKLHQu6Iedcd8L1t01peoaimkZ1gHCsDbzouQpBEqLwSAXQGs60DRUb1hrUJNmkGoDIqGdR739bYVmZAKCu3J8C0P8SwqPbNQY+S1CD8NkFsr8xpSFjZaIbk0tncG7wdq5+jInmCoQirpKamfBKF3KVXIHeIV4KGPKLhJoY1FxR2d9rVHOnwxwJ7BPyztBTgM8IOymTKc6w6bWl0XWBkvnfcb/q3Wwl0j62wCnVta2lK+XQ3jy3YHdITyELlnAYBnZgL8TSnGfE3KoHNMowaYpvlL2VZwCgjAW/L8or7aZzRctLWtqbUr1/OKe01uwORzIHANIaRDON6YU5xBu/RXuwcNPMtzJ3dw8BDZ1uuyR0tcw9X+5bdGXg6UR8SgaT01rt9yXeFkEJwC5BjtY+xoMKcqa4GIOIZhLoe8tpzHcFZQBwNVCpv6F6GxoQJmhXS41tTkFKtDBweHOFTwyMiIAF+Pti19nOGohRjXNeco0pElurTOB/DcxmGgJecvXrA55xTWXODsVNEuzhWA1GvW9NHavjW8XdPXxzmDAX4lDHQr9OoqeNXnC98rswJjOVzyrIBtVjyLXQDRJycBficZcLLq19+TogDWuuJ5i3qivBzqGWpfhH9W9S/AL1TAgNvsRKBh0i0HsIXg567kC+oJAotqV9qZ29qeK/oZZQX8FQWwQl/ci6wElvvR4a86Csh946uvAapLHykBMGBwf38/bd60hTZt3sRbhLTeNT5O4+O76NWvqUNAr8iApz7JsixQA+BlmaveeSUssCIAePtg06K4Z2ca3XpQ2zSFsEmEDJgT+goo1oCZA88wWFGKKTkukho4DqjTRMkGwiEfSih95M9+dQvzG8L9luGHqiYmEfhl3olhslZO1XJsaXAzDPrjBCAA9nKwGMtTeknGQXL0bDT7NW1M/UFPjpbRw7Y6lHIRTSmcunjcObiNvaJy1GlpURqLGe2xzJsjljPBXxVS28QwFjmbb6fBRwTB3NMa2HVRUT13atYqBF7+NMzT9CnH1AB4mW1c777vWAD5fwcu/voeFWh2zSo6/YlPpdNOO81Vv/GESwXA4+Pje1SO+uDaArUFagvUFqgtUFugtkAzC/zfH3ya7pgYrQ10gFqg/3X/xDVPjsLyr1KNGUGtRL0KaY18wp5YYFVwqwY36QB/WalYrJWotizBXHPedqVZArF58+WO33GdJYLgpESNMFTgjh0T1zAsPLTA4gSV4znjmoqVyfIAexkdQui6QsWCRLZGVWHMZms31noevti93VPAZWuHEkwa9K2Cv9JJVNNm9i/jyZWRyJreUwFW+3nT+cvTNvZGgaZu9yyXq7RN7MK+fuXwNkg+wjqaKHCTSpjBmUWmA6CM9Ule8ZW1TDBW+5bnVZXaGCOVfoZrCvyFstkUwRJ6WfIBM/wN4WeT84Qo6P0edqd/cwxIt7L1W1GP6t/1GnY/yz5B2Z/S+yqszsPjMuYqIvm1+CKjFAz3sfDsmItVziP3eICqnFdV8yTHPMAGjGMEgrQYqv4C6XkgTh9sXWXJcp3c4cTS6aUczel+N+hsYNcgvQlMTN+pzwG9jkD1XEluYNhU8ZyTVkGhhMfWtrcw0i0tDBzHxnbR2K5dNDY2RrvGJ9RJRapqTg62tgeTSR9Qe0rHSjJx/cxwV6/d2t6uzjIW+n6eYbbn2e3sYKjas2pVevf0qFK5VSEwtipuMn0U+pD217kZAaRQOXd2dHL4aKh4AWonJ0TpKwB4ksMdIxS0bKc1/LP0R9QXoZ+7V3VT16pu6u7upq7uLg6TDBAMCIxzw0EC4JdV2oDPiZhr5AOj6BYCmgT8qvraQLzDeISXNwAM1S8rfmdEka/XgELYoydw7mdR8XNPCT960ZnBALDk/4USeJDW9a/jNaPNm7fQli1buB3GxkZpdHSUzjnnXTWLO0DHaPdltetOd19a/wC99p4C4Oe/5h10twFg94aTrpzGbSGHRD4y13/pYMK9q2wAnVTAPgizH/8mW88CU6h/ExBNYaJTSOGstPrjrsN785QslMBVmM6rVtzJJUi2AeSC57BA2JlsNIfWPIDSwQfbx0K+WFgj8/esUDGLM54M3MS2MeJOxaPIz5FUvzaVtR9+9xjOJhpqx8y7Nv5Sm9WKPuNfJytFT9OGeZxz1aUrf0NDFx7UpiDPHwoxj455zQLwSgl1YGvT+yhgz6uo/0oGb5zfNFDjcDfJ36ZPgQL44QfoU6uu9v5uAYR+Rgjo3X1NnHgI7Tr1OHr/Y59BDxk4pPI0SwHAu3v9+rjaArUFagvUFqgtUFugtsBSLPCwz11It441d5ZeyjnqffZfC6w57yNpyulhhhtdwLFTBkcY6uQwiE/EU8h8oslzSTulR0RLwFfASEqTFEGwgUyZy6Y1GZXupQX+MMf1i4VqWNkx/raXz5ErIBb2KcNEGwDmcMNQ/lmYWF3j8PNGqKhK0hRNLeYzVsM4vDFolztkJ4AZ+lkW6UzOY+snYXXCo50JFko2Lsuat29cjyr7dggl3aTb5878aV0lrndZlDcrs0eCC2s68fRiRl1J82UKs1MCtR6O2OxuF/K1ngRybe3GtgJiRfVp/UQUonkaauvnXr6QKq3KJK6qNRWx7iR11zUyViECBIoaEWXgkLGatxTQaRbqQ6gOoQBG/2SFqmy9B1g4YLvhfFHK+ofCXS1Dyr1s7aT7ade03MoGjb3Pe6q7Fgm5G1O4aYBnWQsM61aWB9dBLNSjAinj8eJcoe0drhPLis+yxqd3sV8f+bv1ORGENwLfbG1SQ0Zz5AOLFCB2kWdPeBfPOOnDeof5g61x3Uy7n0cxMPhrELxRbS8PT7tPARenpqblPT1F09Mzmp9cHBwg4Jbw+xbxQBqUVeUBBqP/mOIdngLWt3hdtrXNz2FRDZCn2eEqh1fuZhAJuGpvCVUNtSxgp4RMZsivsB+lQGjkWVbNyrurU0I1i2q3mwEwh3uemKCJCQHAyK/LYZY5vLLVN8Hpjq4uWtWzSt6rVjEI7lJIzaGtO9o1VLrm5p2B+jiFg7aoCCDK3O4cGp9clSzqZKmbhJeXLRTMsL+FgWbIrOpv2+LeNYgMwO6+MHZbxXVxVuPP0+AQFN4SAhrbdesGGPxu2bKVt1BMQ/k9PDJMb3jde2oWt/8Os/bbktedbr9tuv234HsMgF/7Trpn+2CeHzeE/tF5iozjYthbn6WkyUYcmMj+OjIKx0YPUPfcdOVnUAAXZAIcAwAAIABJREFU4YekhWyw3TxXMF8x0EVxIA0DHxtQNuSJyeEsHxHu6KrQNCFoRXUH4gFHnkw4KntLW8TBVDb5ivUJdbEiRghsBSkVxNEubp/ovRgmdpX7NgHA8TrWR3JjmHdhnr8ntlFmE2vncJLYhku5UzOobu1dbLmshV1tkmHt6uORWJbCw7isf5IMh1l81plkwi8A+BFLqU69T22Bfc4Cuxv+GarfkdNOpulD13OdLn7oU+8VADxz1500+tVLaOIKgdYTP/uJ27R98xbCu/ukk6n7gafwu37VFqgtUFugtkBtgdoCtQVggRoAH9j9YPW5H2YDpLRJ+VqDWSeua5RzelG4AaymebHNGTP4GyCyzasb8v/qBaEiFNSiat4AmIR6MLJIsCfM9aPbtkPPAtbyuo5CZVNDZhAr7M/rFhy2U/JKSsjUOQfEERQ3rhdpaeIcO+SfNPtWKYdL20dxQFy7cfALMFSEp/ZzFOrquLDbMN9f4JaQdYjc7Tzu3qAGrcpnzAckBbnnKmZAKlCG+2QTJTbK6/WXHbP9RURgsNhCiQfIGGyUwWrNESwhmVU9Oa8R74IzQaF/aMgVLaWX+mVg00GpQjsFeK78BfxlNahCYAbA0vcs1yjC0AIEc79moCeq2mSGYu0y3iOxD/oxZjt5CsRwwfgm5lZmZW50jIC9TI0a6uawkwQOyr1uVpG2sRDvvFWYm8IZa/5tDRvdKJSx+kpY7uQ8oHmENVS5P2MKB42G/hqeMRn8DWrj/PlncLr5eiqHX+f2lf6cwLKC+6BgZ8jvDh2u7lG4m0I9m+MJnlcI2SxriAkA+7/tO5L+ER0bGLYHpwj0ZVMR4/i2jjbq6emRd28PK24Z8Gp58TkpZlU5a3l2HfjP0/TUVPYGSIaSGOAW50ZdAH+R63hifIIB8MzMLM3MSlhlVtlqWH4JTz3POXFRJnn3ctkQJhlvy7csYZlVLa8h01kRDCUyh6MWhTk/Z7Q/A/xKPmYJUQ0IznBbITCeTwayzQHDxDXmmGS5yAUEyz3rHd8/pt8CnDMDwEODNLBugLZu3Upbtm6lrVsO4jDiohAepDe/6aKaxS3wu1T/ae9YoO50e8eu9VkXsMBKAeBml4gwTX6c7WWjPAsJUni2+Y7qqVmqXSsUvuLRZYPdXB2bBsG6VxiglVA1G7ToaM8gope6BMAZ3Fa/Na1DOYAWR0fziU1XyycmdrD9PX88NMDvYvDfbKJRgmiZtCUV8EI3S3msmCb4wFZMDvLzVSHR6itm3n+hzzSUP7aj7pfV3YtXhBUKk4wqC6dBdHKo1jGgDjJz0bB5CKbBShHYy5tPJzlZ3icbtcRCyQQhVd0OkH0kBHStAK4f7vunBTa+/YvLKjjALxS/UP7G194EwIC+AL2Dn5DQfQZ5Dfhii5ftBziM/fH96secRv1PP31Zdax3ri1QW6C2QG2B2gK1BX79LFAD4F+/Nl1OjXoNAEfA5epBOZMp4yxkskNVVkpZPtY4X5TVhPjitEMGVbN1AQMiqmSM4mH1Xi4hcJJk6qpFEYIW143ABZ9LNa/BX4cfZRhbhU8SEljzoyr8FQgcQkAbZAlrD1XO4Bl0Leb6SwHA5fpJWsMJkb50Dag8n7WZwbl8JSA4ducz/MquZEnA0qKDnM3XoyLMKkPwZj0jgdsMaBeh1Erng7JQVes93AcULnoe28w2lh4sORlYyOWobPcI2plYwIzUGF7Y7hi5bwROe35bz8ts0E7Xfxg4R/Wv5gJWJTDqz2BLQ0BzDmB2tshDsZfwvYRUZgexp7SY9f8sfZyvX2lOYAA4U026E4eok+UBYdBZap3uPYG7tp4n96Wt7WnZoR2NENKid+uOXNbCeULcD5xyZo4gYoM8P7WLfOJ6qEs0k3Le+pXbVTpRykXudU8AmJ0RzKEg9HsLEG3OCVaGJJDJw1FnNNfWYa2/qo+D5bl2VTZ/rzBcO5yuTOsZgvpXIywkAKzKa620lJcIOYkBaQFXu6Gy7e7KZTLzEhkBkNNUwPwboEImdgmYn5e+yuGSJXeu5OmVsM3Yop049PPkFCuBoXSG6plzXGt4ZVOdY19gdEBeD/+8CnmAuzgfMXIDQ/0LeGthmRG2GZ+Rh9gcdzgnsToqsAo4AmAof0M+5gi5cYyBXwv/bL9vtmLOeYQBj1UZbQr22Pml7eUuQB8dGh6ioaEhGh4e5s+SAxghoDfTpk2bGUiPjo7QyOgIveX899UsbjkDm3rfFbFA3elWxIz1SZZjgT0FwC84612sAJaxSYK1ZRka0V8ODnNvzjipsZ9ZHQiEgUKEyz7wCN6XNjnRQ8JwuzrsThVUjeC3CuR6PV2FHKZjAQDbj5cPAuMgvqrBPHpRrgCWuqRHRTNv4WYTmNhO4r0Zw0NV95xmg/64dzkJqp5kpZApy+mjVQiWw/nYPNhGu97CeRhoR+3lRLBqAmaT4nDuClasg3GrRYL5VZPBbK8AglPfsQosAIALg9UAeHk9qN5737FAxy3bqf9fLl9SgQB+Ldxz1QF7CwBD7Wvgd7kwd/DjH6HRS7/Mxd3wsjNrRfCSWrreqbZAbYHaArUFagv8elqgBsC/nu261Fr1nPPhQO8CTOATBJfwhgmn5blM+S5J9Ke6ipAO4LPy3DjlAPV8sw6FQzQ2WeBwaVsEwLnas1T/CfxJ1xEFokGXUqnLICWElo7rPXwMqysDAJ4HTJDwz4AKUS1o4WWr5vUZ+FWcUi6sNgPAVes/cb3EWimq+EqYin+LHSyfqaqr1c6Rt/qaWBEVLPWnAuzHjha4nAHFtMYWvMtDqPGlrdGk9aVmIoJoE1lDMsiZjvWQzxHUa/nFP0HX4KzPaFvFnpzYqNQn9jW+ZoDM1p+kv4jqUMJBB9Ul3xfaxzQPMOcD9u/U+YDBmOQexdvj/Lr9G6MWyp9CnmxXRUu5E7DXY9Vxwhw9mOUp+OV7RYFZtJM/POye5Wsa3DX4K70ggWBbC2tMjea2tvZTG4vNosOA1C67j/R+dphaPgQVAHsfMvJcsZ+fu0LUY+1ua70xEoF9TgVL688GxvncCgLt0vkzIuUk5qep5hyXz5r/19dq49qu9fkcmofVaqXvlhs4uHLoki6UrJ3Ip9sFwNrJOYDZ7gFu45koKllRA4ujBXI9WxBr8lDMlo+3o11UuqzY7ehkB5ppDm8tYa4BihFVwaMsMKhNdRM43c55gNs5j7AodgFtOfQybxGuWX4DPOw6x8oO6RxFZi7fzXHAbA/d3I46WRhoUwG3tfH5ZjWXMefinsWzP/S/FkBxDR2tEDjdI8FZIOSghk2HR0ZoZGSYAS/CPK9ds5Y2bNhIGzZsoA0bNxJsNj6xi8bHx+mtF9QAeKljmnq/lbNADYBXzpb1mZZogZUEwM0u2Qh/ddLhEWVs4BRyz+iAygZW8kOug5sKNbDlrIhQOP1EpkGQDwKKQUH6Ps9LUQJgHzRFBXA8V7yL7YfcpmlxMC6j6BQIu/DElOrnQ5Uq+1ZNWpLnW+MRjQra0lOwOiyVFLcpCl20t6VD88fcwudMnqN5P0iXM9NHrto41M1t7UeX3q+xFkupaj7P0h4bRlLxfFrA7LQV6uXS+TW7DXykTDR98jE0USuAF+139Q77ngV6LruGei+7dsGCLQZ+7eCVBsAW6hkAd7ngt6wQQDAgMkJCb7ngwn2vIeoS1RaoLVBboLZAbYHaAnvdAjUA3usm3qcvsAoAmOdwEdUFVZvn1g3zXvV0TnksBQIzAOb5awx9KpRG0ISFrJXcigbPJEypwNao7jXwYDDY5+V6DQM9KR9jBMByDX5XRCLLwa+gbgYtqhAzACzQVEJ6ClgQcADAkHKKKgy0li7n6RbyWQztDu4ufSyUwws501d1JnfkN7ZR1MWAqNki5bfNlZtaulzx1wCCDQZhb1F72gEcyrdhcSBJfoUPK3yJYFIrtRDclS66+HJ0vnZj7RJAV1zfCsbkclsI20QqA9KKqt8Uni6CdfRf7kcastb6Swa10L84bLKFh9Z6GfzNwK8og7nvzWneUQtja1CriQMDt46vJWmH9PrJ/WZw0RSzEgE6RCvUUNspD7ChRAOMCezGTpPhXRNzBOVv1ofjvRIXzOIzicsBGK33n9Y9i6wYuoZ/jOuhZov4LAjXsDVa6dVpba5cy5TurjbSNd/8WaIhnzWEYVr7zY/xR4WCc7OkIVyc0+xuyt8gek7830B+6L+cO1oBeox0YFELNHF02ifYDs8GAawArQJZ5Zlnz745doyxPLkSHjr1A/7kfTs56LBiuE1UuoCsuEdEVSvhnhH2OT5/JSx/6ovcL/Es17y8Lf8/e28Cb9tRVA/3fS8TeRleEpOAQlABpxBwFj4VARFUnFFwQEQcIIIDOMBfIEgcAIcEBQQVAVFUQFAUFCQYQCVBZkJAQeYIGQhkzkve9P2qq1bVqt69z7333fume/vk93LOPWfv3t3V1d3VtWpV1/cl/xuZKIKZm2BvnXmha4qiexBFTmmNs423FgDC9XJLJ43zf0HuUoK6BUH5+cESwEH9TUx9+MGlX2644YZyw403+Pvxxx1fTj75ZP935JFHlZ07b60g+R/87gCAD2lDaoNWbvkVd4M2fDTr4ElgnwFg09bHnPMsZwAvbIVECjYXsNEUmxlfOSZGVWusq+04f56vG0ftQSILKsqRq/VQejPu2FDJBl8Yq7bn8NITY5hSwCwsy41Jgs1nwMjWSE9Rsh0jvgV/dRNCgWozclkO+O1totqiMtYa58pMZNkFmnVDzHsSjwrDnqhJqezXOh4bQkR0KuroxgpFObbXTEUT5+qEgTmPGvMvWR2n5Sw/GyzVFNA7vucbl790XDEkcIhJYNH5vysFftGk9QSABfy9/PGPrUULYIsUz2sRn5T5mfOeUdNE3/5Ff7OWosa9QwJDAkMCQwJDAkMCh6EEBgB8GHbaOlb5GAKAja+n4BCxY8EiBAvPsE8FVy0VqDjg+dzLysS1esZ+XkFeTZM5BYErAOzpZJW5FYzfuisnSpjtXh20FfaYgmQVlKjOeGNlGdjMvohg1U2Zk/At1FTAYLhJ+wz4BbPTu8HYcwSHEQEQ9VRQiesAOcPf4M/tsQ4bvxKrAAPAJqXEpKsyARhu7/5MA3Zq3QzMRdpeuab15yRQ0QDD3nXOP/AjTaO/VH52vFpKZdzPgpfa2snohzr2fEKLYuYBEfk1jdzx3IkviZjCegYvAg00gKEyGY0lzuCvp6Il8Fdxrkoh1HO0Xd8wPvR7lZecW2pyq2xJYzv6+btzZBUFgyuA5mCUlBnXS93qy9nPxhLmtNkOqNLIJlYtg6jsVwVg6sAp6QT3GUDLSsyl2QP+zjiDW+eFdixBD+GDjbkkWNDtPcHUxJnjBsyTz69HaGGd17kSxwUaAIzsAV1fMKY2Yme739M8xBWj1D7e7WOlPpVmVeLjKBJpZ/Xa2dF2PrPKTYNbcKa06pqNdKKzyvf1PFsBWO1d7gt27m4K3LGMAhgoALM9kCAY4C53Y8HW+Xe3lWtpmnFknQb+qL5WdrGBv+H3RoJt6IDNUyKCGkwUPviUAQIMeFCL5RmS0trYzLouLRkjOMBqaR6YzML+TVkmELxkabElYAOBNj6WMKaqTsSceuNNN5abbrqp3HjTTeWmm26s5xpvP3F7OfHEE2s6aGFfQwfO+70BAK+j2TOKWqEEBgC8QkGNy9ZPAgcKANZoJQLhfCEjkxoRrX5tNrfTAOkYQx7ZRdFt+tyWE4oLpvWpixiMN4lGNRYvFsSm2mbIwU7QBTGDnWgDIl8p2ZOnWcFWAvdqRFZ91dsXTA3NWRtukPH3FGkX9Y+oLQuga4//oOdnOUVtKBrXn5eQ2FDUph0AWAGGJ7umpytINdScV9ymB8mSkr9C/pyuZg4ETncs2tF4t4Qxm0cl3ezdGef/4tpepG2WibWoUYHKAB4A8PpNhKOkAyKBrdfdXE5+/r+lZwnou/MOp5QdX3H7+r6a11oBYDkbZ+fOnWX3VVeWG57zzLLl1NPK8Y/+pdVUYUXXXvsbv16vO/E3fmdF14+LhgSGBIYEhgSGBIYENoYE7n/Bn5b/u+najdGY0YpVS+Dop7ywJvVSKMDOjKxMTjsV0oFgYxR6KlZj8+IMYADAACtqKmYwfxHQTcyx6s8Ihm6cTWugiJ85ytmrZgBgeSbSh+5VALiCv5UlJg55ax2BMQ42zDAoFcMwANic/AyY5UD67A5xn48BIs5kngGt2qxrCwEnYttN/BPI6iaAhckDaYeR/hlAsLoz+GxX+F4QBuDegHD1WHvYFeKpbJtgd3cP4R51VjUptzVl+BTII9+YOT/cYwIXhiHMDjTXSuWTOXvyaQeIJoGNtkZAPwXBkx8J5wPzedbKYFdwVcoKoDKntE0AMEgcAIAr0KVM8wg6QPpxDYwoAgAbOMbAMkAp6BmCN6RVCYhNTHhjKxujHfd4mmIAVfA1GmjGsgoXElI+d1jaRpJAue7l5DO3jWetpFU+J1X7pfZRCvRoAGAbn/yMOobwDGKbO6DIrEzMex74EiCwahSxol2o+TzXCJiRwBdNH5/0ut7nM0M+N7gySTAHmwwt7bOeN67s2wz+6oBDf9RfOWW9gKdlSQFkSq1c2cGKQoa+cd2Iactnn2sZcq6uzuuYrzG3Ik2/BpJIXQy4dYZweDEtCYBmVECKcUsvbh2uvU7p92sQhMDsFFzhuSrBlnEAOM58Z995/ew+bAV/5VUDhgT4NSavnm9sqaW3btUqkQw1o0LIQOM3DPi1gKiqf5g3TNe0LsGYvnnHzTW98807dtR3OXv5+OOPL8cff1w57vjjPf22tPO5z37xwOJWbd2MG9YqgaF0a5XguH/VElgrAPzzwgD+7Pym1iMt3UKMtMdRWTM5kW7IVqZJWpWmdZH+RNdrX3DYYK3rfY7k6gvJjHKLgsICAjAXRnEGd60kPM+Mql751SYnMNINSE/TYwbY5AFkeXRnCIJjIQM37CIlUF1Yu5UnU0fR8lz9HghKAHvYM43hRqWwIetfU3psfmRcywCqSi6izWD8ZlZ5Es8U4/d0M94TLA+c/RtW0ezxJt4G34jlPnBVb8WJHRQw3U4UrG9804Yiyoce3nr3O5dbBgC86vlu3HBwJSDn/x7/uvfUSgjYu/P2p9Qzfvf1tVYA+Kqrrirbtm0r1z37/LLz0kvKKc99wb5WZdn7PnfOE+o1J5379GWvHRcMCQwJDAkMCQwJDAlsDAnc71+fNwDgjdGV+9SKI895QTiqCQS20HDbeVraX0YbDCDV7MiWUhYsRUsBDddDTZFZ/eHB/HXmJM4FtgB3sL/83EbsfX3r7fRBdwtEalhl4ckWFgxjPqNSXS4cHG0nFjMY5aARWGU4F1bFyyBw/cK2wQHPAOSx7qDzJ+dYi4uC6RMYzGllOwH43D01lTWnbTXgR8801jo6iO0pdUM+q1GmAGGzM8ghH3JYTVNAK0LIaXWXfTZjYWApc7rfED0+5SLRZ008QZa1aQqROhQnDGAPDEpnGVrgBM6JBmiZzgC2FNBEQnTWrTqTgvEYABgAYDDilT1ZATl7l2d6IAH5kBggj8yEwbRugxra4AMILgU8tCeKTVjDU3Ezu3w6jnBmM80lTR+mcWd9PWHzEpAM/6rWO9LXxz0GNjO4WwF8O3+X/KKtVnuQgOmGA+44g5jY+qndDQDMYxBTCSDKGkhQA1ssFbQ7JLPfLQHAAG+JOQvmL3RQQWhL4U0BMQArU9CLgbgMulY989tp3LLvlNofgT1EQjL9VPCXfMCNX5dZwzUNuqdXR/YATaeu87D5Y/04gQDhHayuRwwgFXQDABNIq4FDBgLXow2kjsG4VzYVUvmrOD0lNjIspNSQBu4b+FuDA0opO265pdxy6y1FAv7l39FHH12OPfZY/bft2Jp+G1knXvJXrxpY3LILw7hgvSUwlG69JTrKW1YC6wcARxTfBGjsGIwNTTaARwsV8jLo3FxdHRAnFk1rB07eFkSaD0OJu3zaSYQdRzA5dJvFiUAxRGZqJFKOzKuph5z8nM/8rQsqRf2G8YTrpkb+tNW0kpNxH6l6SGhu6HUh2amuNIKdTFAd9rFHYjWlGbw+wZcDFjfbgu5T+fj/UroRsy8ssmyKUk/wXyuHZQ4jPuPeHcTbvgL46iEFBISHDuQGpHuwSyejrRpJZsBMo54jvzU2eKpLe8vOu99pAMDLzm7jgo0ugfUAgLf+10Xlxpf9ddn+1KeVraedvl9FduWDHlhOeMxjyzH3ud9+fc4ofEhgSGBIYEhgSGBI4NCQwACAD41+OFi1OOLJf27MtBS6TsBmuy+P4O8AQnwTX1OhClNR9oMV9DWnN86KTKmIAf7Su/pTjAWcgsPnmcARoKz3xbOQEpW8BDMezWAYUhpdsLhsj8yAKforAIjWV7BUlghYrjLZo3VL7EDly5m8+5UDm8wJBbzHh+ijC8y3o8+DbDQ9LIGXlIeM3BnKvOu4G/r6aRWZSbBmXRl+tBRgT6SL1PxFLmeu2Px1ra8v/B3cCvvWMFWDdAwfI/Ymn/cK+RG7M1E5wCCt7E0dA/X8VkvRjHeAv85YJlDOmYOUCroyg3FcHcCz3QL+xr/a116ge7Y8uCP5A6Fv6A8G4SAiI254LyV/EzNkw1eUMsfRcHXepfsvc9r1+kgwYN0fZU/m52bmC4HxDVjvQQHs2mPQDlkCyZdF6lT9WaG87cD2IBIElGQfKQgg9Ax1qJmP157ZGWOoglwZjOI4CzilQzT/LXQbqcTrcYEOQm6xIJBIAR1lGIqLujFb1RjtmKcUAEa6cbCVuU0qojQ6ESwBtJjkGfOo3cfuYkiXyVP2HcvEP5sf3EJ5LGsDGM44W57Hc5wFLPOzvMAMVsBZ2LxbnA0sgUponM+ldp/+YmV4in1lH/svwAoqY1iDb+qZyUtLNcvbrTtv1fdbd5ajjjqygsBHH3N0Oeboo2tqaqTffvU/vXFgcQfLSNrEzx1Kt4k7/2A1fW0A8FIRBvBnPtdnALNxOMc+nSxnsIgngJ2jqMlg0MvnjdUlP3CVYOEFI81TMzWL4iI73Q1JgL+UWqVmR+lsHGDIcNScn7aw4GG16tgNsowAKpKRoSujReTNsH9jxY160p7Hap4h9UDQzdBy5rFal/Pi5WW8r/HtvcwXBwNY0wARxFvtpBmhpQhKnAPSnt+SgeZuzXp6FnsyjyxFdC0uT1B+sylMEa4G7FbjD2cFuYFmG1fZ8tsGYtcdTys7HvaAgzVtjOcOCRwSElgrAHzlB95fbnrco8v2c59ejjrzrP3eplsvvaRcc84TKtN4f4PN+70x4wFDAkMCQwJDAkMCQwLLSmAAwMuKaENfsOVJf25b94AfvMH0le72KK1lzT9qoJOzSTVFrYLABsQCAEaqaEuziXMSGZT0fXZsVBs/CtCgjEZlYFbPstX9eKTpVGxsuh/nQOcA6GxPjrNIO86D+swGNIJHgi+XfXOVSQUBJX1qgNLOyHQmXmZmRj9MAavAjBmgMM+JnzEbKZeZYQtWIiu2S6YB2YJmDbYz+VKmTpkmvRt5wRb4euqzk4wJskXF2K8xUdDqVIJriZqVQcRAtuNaBXWUnThhlKaUyQYicWpfAYeSIy0YjXUU0HnWzuQk4omKhNBvI2uUgtTPlA7amlh9SnsLgb+7yq5du6t++ctUM3Bl+MRYQ+H3Mna/g8cz0x3UrHP83IQ1TCR9LS1n4gO4yoEbAN8ia2L0XfirOG9inPXqDHIXZ+MbNBmHujZgLKkfzxDxuZ03QhnlU/q1p+fE/I3+brJD8nRCPtQAPZt+sWP9EGSgqdQD/EUacfjtfG6zYrTOJidiAoffWANVKvPW9Bj63GHMsOppyZ6twIBm6D2Ce+j5riPOqrV5sJmL2gAc+KZrvew/ZTAH6UnnPbB1td99WbOOq9+B6W910AwVkdpcJxf9n1bLlNwY5hV4t1TS8pmZ5Ki3AvM6/4tcd+/Wsburvu8qRxyxtRxxxJHlyCOPqP/0Gg3yePO/v2vehb2hLZTRuIMpgaF0B1P6m/TZ6wcATxnAPdC39x1ncIDh6BN/kz6nLge+WE1TFOVutEW3sXpT9Fy71lNlFl3Ht8U5D7Gp4A0Hrk0GDy3ObHjoYjaPAPfq5IsepRSu13nUYQaB2zLaxb73jPa7ub8Xy2z5KS7fTwaAGA6c1sOj/BDB3BnAE9AW0ZSWwscMCjU4FqDubMghIq3Rk3ZDwzKVz70ND4y3dmOMSFY15s0dYEZoPclHGMBnnFZuGQDwJp21R7MhgbUCwJ9+5cvLnrf8+wFNyyypoAX8FSbweA0JDAkMCQwJDAkMCWxsCQwAeGP373KtW3ri8ylwmfbCwDgclCInugd7t0w+2a/aPwGAtyjraWsFf5UZpect2jsDbJR1yve9gUrybjcycDXbY/Y5KHZBaTobn00LWjnIYWxNALwJ35sRpsfzB6TiIAOAXwDB2HMn4BtnvwKxQ2ux/4e8Famov07rb5iEY+Ths0m+GCYR1KKIvovAfPI9AKxD0ydgXyOT9vr273R5crJleD7cJEBpFgXxa6m9ZwUrFp0TPerpZ/cRAA7SQ/h71G9mwQb2GQH0AXgCfDX5a4dqI5x1nlNBS6EAr+RdQCEBjeSffGYA2I9Ehf47+YOel6IXmtCINp0v6UgLbElbXSfsup4Li/Wm9UOpL4pAQwebXZmJybwk8LgHrThwnA7VwxiJ9rIPD2zoRXMjj2lVrpCRDpvl/YbZZ8oEkc4YZlCRdNl1qVNZB3/ht/UU0HoerYO3zuCNVNiYqdEWAKAVTAd4a7oYepv93Ml3zDN0w+ivbl9nmUcdImuhajaYuJ422jNBZPkDfNU27CnwP9YeauqewF34Z2ks9UZEBXJNrysBWO5rXbGUpULkAwIQMjxIuZwFoD7H1j0+W1kZvrtrSve6LsoZwpKOW8HMAAAgAElEQVSCequw/mWc7yq7du8ub3/nB5dXuOUW+/H7kMAqJTCUbpUCG5evXQLrBwDr9K4L0PJg2rTmWPRtGSbwbhKNNAGAzST1x+ahFCxg2OCLh9pyhnc2rNFuM5Q6EV58fdrkUHprAN619fskP9i0ZPBQJNgcQVbtrX5/7QtQvlYAWO09M9q9Xlq/ajghKlRsrhmAe/GoaDdrTQilhqcuYDF35Iy6mVGo4PuUZcwgcO8ZiPqL6D+YTBhXutmRKlYG8I/ff+0TwChhSOAwlsBaAOBdV1xeLnv4jxww9i/EvOPCC+qZw6e94jWHseRH1YcEhgSGBIYEhgSGBFYigQEAr0RKG/eapSeCAYx9HbXVqVJ2hqEf5wQAK/apDuJUJpr6PsCiUtA30nGqk1xBYN9NMqBS0QLUY0IndPbVnMcETn8GgRXE0Hoh+Lnd1zvQgX2yVYHBoIlfAmCVM6SdV6cnwuJs1r3KBJ4EXSOgugF/vfW29ydBeQclv8ZeyzfWAMDYmysugtSo1NcsRLq3PiSlbA7qXI9B3L2eOdfszmk7joi0/ZHGgF5zBerMziT20/nlUQHoJ4BK9W9RwIAz/0JeKQufg7TKjgxmINi0obvwnQUbmJmtJmMGf1Uplc1pKWMVjpoCwJwCWoAkG3a1UIwsAKsJ9KyimBs9bRusLZ65OFjOdAKr6RYGTI7RCH3pnz1sTV6QCV1Z/QzmwVfV+kVjyor2tQD1VMcaWTR/quZMFXgOCOY5Qj9nwLeVvfrm2vnOOe3BOA3xao3cn4fsBuaLpHNoOQ28AJI1L6GPmRxIkmQJQB4hPXYTAhxQCGSTfMgmv5if5AvzPWrFQ6mIUBJn9dJJyECqISDqhmAAGwhc9d4UlVi/mOcVZtaXv1t5/D3mygoET1JRoxMs+4X1QczrmnUCpKk6/Vvd/RphC1eAGJkVNUV3JRMZS1hAYBGTgMMyzt/+rg8NLK6/OIxv96MEhtLtR+GOovsSWBsAXMrPn/PsctVnr11JkBZFv0ZdZKLWhduMnWoJ299kDGABxmJsq7IWxPbCBMsk48QfuxjgWwhiNtFoMPZ0T0HGRxM9SiZH6gg2eGBLc4zgvoCzk56G1b2OgyBH+U0NwP6j9nWKU4l4JG8NuMMmTM/L8FTXraAp6BaWiMsUabVc8AY0qxWjl7f9DaOG+jdtNC09iW5WMgjcAsAc6SifYcDEBpqlGEmupZa7zhAA+NvWsUdHUYeTBLZed3M59qIPliM/eXW56Z5fUnacefvDqfrrVte1AMA73vvucsXv/U459U9etG71WWlBV5/9iLLtwT86zgJeqcDGdUMCQwJDAkMCQwKHqQQGAHyYdtw6VVsAYD4+aVIsnPlNKk3dg2agNtIu615YSWjqRG9TPTvLC3vXtEdu09Ky1x/glt1goGralfp5t/pcffWDn/m+lALa74oKtkH/9Rd2H9A5nwE2gB2qe2/fbyOo3EB1Rb+isAQioZKOUkx9Gy3rUt0HSAENYqnWKliT0foJ/mT+h4jDZ9AmuyD4msBemekH+c+DyIFJtmAcp/0lZaEKxzP1OfH/Bcdwmfr6tSAPpnTcWfAOohI4pmImfe2MS/gJPVWtgVrJBQa2JetFBYGtzwCAmggrc5DPACYgGmzhqp589NvM4J54wHrp0utF4Q8NRif6JJeS9Qap40PHe2MJMRAA6Hl4mRcTBM9gBKf0zrgKepZTRrfz3KTdCwMRWr1sB38Wbs9HupciSbr+3GVBYH4G94WmG08AY80qwCAxSCZ0MJ08ryEHeb3oCL0eESjmF5tnTDzuJ/agBsgpB+BYSJFOodbxena7pVJ2UNz8nxMfugKrGFOVbeuKzwzxSLUdczIDwVYwpeCuaxbSUXvQk8reNcr9tDrHZgCZznDG/EBnItf2ds4L1zUzgqOkZnuEHbxnT3nbu/93Xx3VnRlpfDUksDIJDKVbmZzGVesogbUDwM8qV332ulkAuF182ygyNEUNNzm7hRiaSHFEEVhuBJI1yUap2U7dqDuGghcNtoUAsK6iWKFiocJXnQjDZL7Y72mNdQO5Sc2zBiZwUhE8bL3KI5buHBDcV9F9m+Jg4Dn71xZ4RH7ppkB1Ry2xeLqCuBF955sWZhc3AHAYSpxyhwD+tKEEM1mjrKthKOdS+FlEps8494KMQN2UUGovC9jTPQtv+NGeMCh33/H0cvND77eOM8Eo6nCQAIDfYy69LFX3mh+6R9l5h1MOhyasax3XAgBf/vjHlt13uks56aEPX9c6raQwYQDLa6SBXom0xjVDAkMCQwJDAkMCh68EBgB8+PbdetS8AsC+lVuwFzZAgJlOsQPUT5HqGWmeA3i0YxlTKld/GthlUojT09osWPXHqCo5WFrfiDPJkJmr2dOiHPb7TNi/lRIaTwx3hQGMqKdv5rVqOGs3ThmNdgR+S8BUYv4SOENZ0LzVVJ/cZkdfQEZNZ1AavTWzjwFZUJeH6AMUwZ4/wb9oM/VXAoTMT+BQbBRHumYfOZidymX2YCPiWnM8L7QifBMMASeNpj/y9wwcKvsQ1WJMzjqYhguIIgECu1gZzLfgA2UBw7+SWbKTFNDO1lbYKhiw+peAQnsEALZ3BPere5LGCQHAqp/5Rafhxg/JzWNlmRNTcWZqRzsJWeckuQHENuBL1SbqiOwBIbvM1Jy6L6m/AMk5qYI9qjYi3TU6bX105nKzafaveg0bMga3rQWBGQDuPo1F3cqo8b1B/zX9ccMyNcKHhj+0afpZBibHNkNkFVvMURhPPAf6eMfcDf1oFwX3LbdBPegb6HZkiBDme8oOQcLi2leA1IBfeRdZuGaQPtQRZJOI/o7rtE6xDhnLvl3r+GxiqwsSvSPIBkuTiiF85sYT1qnDKgKWsgPrdr0ODwTo6Fog+EMFgN/z4VZ5l1PY8fuQwJolMJRuzSIcBaxWAvsMAJuF85hznlU+89lrLdoxnr4cQ7S3IeCoUDN9YgngtBiNQeNPrQvM4hw3WLQWDbblAWBrPBu5rXHSWlIEmuoKNS2j7btuFGxzUa+urTHUnqnQi5hbrs18z3J9O6+Dq5/iJs+Vhds2mzlowADgai2FDkSkY2w02HD0yGqE9VJ0nxoSYbjhb7UtkLKIjCk6dwIAMFKPpOsp1Ytc53rv2+7+5lTlqs/dfcZpAwBe7WR3mF8vjN9tF32o24qdtz+lXPPgexzmLVx99dcKAJcHfm854Wu/fvUPXuMdIw30GgU4bh8SGBIYEhgSGBI4TCQwAODDpKP2RzU/d0NZ+v2XRskLwAx2TPuek1hisv+UtJX+r+47DQCexqe7070Fgjy1qGWrqpXzYGjfbZIT376jPXFlUpkjXd85qFn35K2/oAWA/bEMAjMRoAMAq/sEAKKlrK27Y4VO4GmI6yD6fEXrY+kBwOgD77yKZURla3sIHOL+q+eDdl6MvePnPlMzfCaTus74wZJ/p/UzTfxS+YxXyK66N6xic36oiZ+pcTQt5ydqfSuJ/DFDVuC6QM4xRpaUpSg+FQfjTB9rkjijHotGE0AKVqS/OwgVALCc+1uBYDm3WlK1WfkAgeeILSySNmCh6n1qp8F/APgYwOa+btxoub+rd8r8U6F7rU7UUUA4q/a3ZhDAAILqxHiaZk5MfWw35uo1le3Me+3waAMulMw77zvs6WcPAF6tXzTNl4mRTcfE+Tm+xkQlPzXPoKh/O7e3cwtB9aZaEQTj7bS+CwZwwKxtlkO9h1N625wJX6UBwKo1zBXOcz0YwAoC76njzGdUrAeuOqwnBADbRF91DwA8zeF6LnGwlKusnAwDeNcyhNrYSOmxl5hAFfMa69deGpAJg6BAi7e9dwDA3UVrfLlfJbB6dGS/VmcUvhkk8I7XPj9m8oXLbF8aj37Ks8pnrr6mAYAZbNPPPSANix8MvykAbCuGTc5Ii5JS57ZMSQCAneqmTUHEL/Ub5qMRkDFdxr/1Ru0cGMxPIhZxFEEWGZ3fO4mM9JWXTAzdedHxFqlbk/mEPV4y9PCH1zHfz3+5RDqRgK1BMxXuyqa5SUSfbWwDSEV0JKLuNA10SYcIBfs3Bf+yQH3Dq0Z9FSClENGsN9rQtJlkRq9cUUHpLXb+kjKAY5OAQs2QNRG0G2GNLrR/Vq9+3y+VXXc8vdzy44MBvBnmaGmjpHre/vKLFzZ3M7KA9xUAxvm/x573nHLcHb/woKjRlQ96YDnluS8oW087/aA8fzx0SGBIYEhgSGBIYEhg/0tgAMD7X8aH7BMqAPy3Vj3aA9eNaT4LVP0lmp5T/xHb1f4WYFFYwAICIx20Os/hyA9JtDtu31uTjyEdVgkvApz0VOtgVtk+uYJGEQRdcdGa/coyutFZkfAbONOVjmDK2/Yp6OGtMTDIGVxIs5wkm1NXt4AUQ8Rd8Aj7c5Q5Aa3ibE/tupwi1oFJP982a2XX/VAvafQgNxpQSPh5HGzSeye+guzwosx1Wf/UvzFN/xxXxVm66TlW5bJEaVlT0eTZ6gB/ywHALSlhEsBgYBEDwQ4AW0a4eqxW1cVIk+3grzmFnLHof+tJwCjXdXmPpMHFcWN7SwGobE6jVty5QyJIAYAcawWDefo9p/ENJvMcv8VGjPmqaj54T/c7zSZH4C9cjpg3yAVZq8H9iQoHju4X8BibekybGcjG8OxcnS4nqU5chzp3BrszSmRcPT7bCCFn5pw3EmXWnvAxTvMS+QXBKFeXHcaK+fyaMRxzQ18LSMR+52SOSkDnXg1moL7ietQAHPd1R3pwPSueshY2ac+1OIoCwTm6Bv7mXJW5x+s6lDoXAt8rU4WpN2bhwAc4QALgr3znDGACg/3IvxQY0XipvRL4wBRkBBBhtCEYY29563s/OqcWsyo7fhgSWKsEhtKtVYLj/lVLoAWAuYCVKOTPnfNH5TNXCwMYGwJbOshQR0RaGFoZEF4eAM4LawCYHaM3GSnTFkyMtAWRZbUlk0VkipJPDFUSYoZRORWxXUTGUGsjZ8OmLQkP4UinqTHU2Ab1JhiLDnZyKGDPAkkJoWhxRx83Rk6rhFN2caTzWU5hva7WGfpINW7VsKXU4dE4qGMEJmRbpgHKce60FhCAL8kWBp/rBKLVbHNeQ7Bt0y6fU7oTTnEVxoink2lS/dRNCzZ3LCBKP7N3+3Flx89//3LiG79vIAmcet5rFrZGzgG+/gF330AtXr4pawWAt734ZWXbtm3LP6hzxa5du8rb3/72co977BvzegDA+yT2cdOQwJDAkMCQwJDAYSWBAQAfVt21vpX93PWl/J4xgDlwWjGM/LIAZJzR6CAwAcJbxXm/Rc8xrABww/xt9/31MQ1CWPeYKQCaGMDYS9O+WZ9hzn737wAANsCsnqUYQdkVgGjuqUVPjvoyEdj2uMsGBUg5SZENsAsAQ3N2sT6Q+MH6rAwSRScwGJ3ONrM2I1lYlGEQBQXgK4DhUeMdXcrn9k5AKvJgpJvhA+AA8fYcWTTFkRjuRIBF4QmDTyUgKZZfgGbJF9OqLDWV9UQuQ/9PGcPQJX2fYxq393M5LYisALAwde3MUgtGADBcW2bsX5AJtCnQITnLOoIvND0unWlNzEMAyyklLcaNE1NCfsGqnjJpXZxVFKSLKY01fT83O3HbBMZO80uLfKpfyjWh8ZEFWmcPa/CzqEJuT3hd2f/a+GK7zmXoZtu4qdeW3bY5MGB+bDOoy3XsVqVhZ9f5iAM9UMXGadumcZ/IqAnqcdJJeGVnejZDrh6I0YhYRy6lqrZ5zzRcNd3O/1UQWIkrmCriPZQBIKxoj6e5TovWTI+Hoz502lMfqJ5jrtDnTsHgrMAEriOggydxn+9iWeNxZdM3OfCn40mecPF7PzanEnOjbnw/JLBmCQylW7MIRwGrlUAAwGw1TkuZU86zn/yH5aqrr01GBBtTHMU6BwT3AWBb4mgRQWRT2FjTCbxNd2wrnpl4MPV4WdalcfoiebQbthUIWRfLZV62IvHC5J/J0E+ALZWLa6fnHNjuBvYUsVcze5rk4ek2UOe8QUkSigpTA/UK/n9u/eqmN26zyxHMXFjSDpzi/F97It3gMrJNY9rEsIHCu7q00Q2jNCLpIDdrLeol6Z4o6tc3J1StOQOxGlZ10yJnbVgEdb0va5FWc2/Zs/24cusv/sByGjZ+30AS2P6yi8uRl129sEWbjQV8MAFg6Yi//Mu/LJ//+Z9f7nvf+6ZUdytRu6vPfkTZ/tSnDQbwSoQ1rhkSGBIYEhgSGBI4TCUwAODDtOPWo9oVAAYDmNlH2BfHPi98JltqZikwbKvj3o4/0nhjBl+D+dsDf9mRnsDGFgCuW84AG+CYx96eGcATFi6ykCENr7Ew2wxaYM0CfOb9vYradulWDoPIYKpyKlX/TKCbSzWhvLSbTmevNuekhmMlep58Hl4kMnZ5sLb5TNivM0MwCNdDA+w0TiMHkduzYlv/UAuEwBtjoIgCn5HFzBsGoHrivUFFGkGlsaDXgKGO8qEX+lv4fVqAt8cARvGpz62cHkDckgtw5FY9pxQgsL3L3xPwN7GAVctrUIWAYvbuOukiMUC4Bjo4RVRl4QBXkDEQadCOpZ5q9EggCj7mcVn/7rnUqv9JAD0Duv2i5PkqS3CUUhmh4tT3GI+sl/Z5Qup2gJgr1q2kinTusjQGwv82pSPLb+ynJJa3lTFlB+OHCHcAMQm6LL9EBj+dj5gFrL7d8A+n7AU8DifrBmV0gPBIX2J26shs8lVG41Uf9CIA1QhcgLDhm1UA2P4ZC9jnd+uWNGfbwHYZTL2SXvWopsHGPtGlDnGE1qanOK/exrozgC0AI5JS+KSb06fjwSynZuryeUnVJnqRPsvHiy75+Oqc1ZN+Hl8MCaxeAkPpVi+zcccaJaAAcGN1Tlbn+Yf83JOeWa5MADBAsYiomxrrutxgQl4eAIYJlqs6TW3Sr6caNlj+praH1cb2SG2kFUW9Nikx5qQCg01tw55sp0xgN2QpFU83PZEZgtqkkLUvZ4gYtOgqBSRh+JscY/cRDNlOpGaKtFzYdpu6Gqu0x/xtZTYnH1wHs1XeEbEZ/WmGOJjAdpPattTfnK4FJlLqFjCAY0Pj5iHrTU+H6p7CUquYoGs6aEqNVX+3DVvdoKAPm/Lkt7ppsVRDPdXxsXLitrLrsT+4xtE/bj+cJLCSNNCbjQV8sAHg3bt3l5e//OXl5JNPLve///1XpU6DAbwqcY2LhwSGBIYEhgSGBA5LCQwA+LDstvWp9Ec/XcqfvTqdiTvdH5tvAimVtxATsTJ99W9m/Do72La86lC3feyCcGx4VCYM4MZnYTxWAw/jaC9+Ltiuus8N5iWO9OoxgDNwU5EzrS1cCZ0zgNnfwT6lKhfvJd3LVx8/g3H2e8Jb/DtyBvjRvg31mfwfiBUPMhtlXvN6YM+/jPrwsV3NpdOkzObl8eoy4IU+Jyp4leeSnopV/7FPJCMmkaCYgZq+78q7ibA5c4EkFp8+nnqGAH3+rQcSQxTc53MMYZQlv9czSqsPxc7sTT4Va4+NowQG2wOhVzU9rv0L4MzUk4P0NV2bulCZ3Vi/qycR+/faDdkPWR9LPr8E0hvLkUkD8E4qCNliwAAYIxsdqxR8aayi+vzoZ8XG8DeeEoDZcqyWTMDpoXKtkpMSpTEaAGuSGE8ShJi0LOAW+J0EH6R+mB5T2GYgaNO860gMzzl7jedGjTJc87NUd9SPWT8nFjYFbXAAhw9AfmrcCL8zA8GheWAAa5CDBjvoLM+9BTG3WQxYMyiNYujipPE5u2KsN5AgMdApmISDi3ytYv1wmZn+UnYII0H7sKzrgckd/vAIQoI/Nk4P/M9LPjGwuPWxekYpq5DAULpVCGtcuj4S6APAK1fFs5/0zMoA9jWpASZhUMFIC8Nd74B9qGmDlMmZF/O8ovQAw953vc1Va47MbcAgWY5CbK9ddK8DwI1x30tdw704FxE5bV8YR2oXNEY2G50AJSddqpsHRFrBCAU2PIXBtaYoZmrkYOfUGLiTMMEoZWXgrxoKDgBDZywyzA09j/5NEs1BhrS5jKuSSZOMoGSYp+HW2ZrhzBViKXvktpVatwPYBDWbo9pKbFZ8o+SaWD+ojWhlbD9uAMDrMwUeVqWshAX82Z++b9l9wm0Oq3bta2X3FQCW533sO+5T1uMMYHE2CBP41FNPLd/5nd+5oqbsvvKKIgxgPgP4D//wD8td73rXcsQRR5QTTjihfOVXfmWXVSyg84te9KJyxhlnlKOOOqq8+c1vLj/zMz9TPu/zPq/84i/+YnnQgx5Utm7dWsuR9NTy+a/+6q/KSSedVG5zm9uUf/7nfy6/+qu/Wv9+4QtfWL7sy76s1lnK+YVf+IXy2c9+tvzZn/1Z+a3f+q3qBJHrP/GJT5Qv//IvL+9///vLWWedVb7pm76pOll+8zd/s3zRF31RedjDHlbL+I//+I9y7bXXlgc+8IEuh09+8pPlvPPOK9/7vd9bJG22XCPPEdD8cY97XHn84x9fTj89n4Ms95x77rnlCU94QrnTne5Uy3rPe95T/uiP/qg873nPK0ceeWS56aabytOf/vR6nbx+4id+ovzar/1aOfPMM4vI6Jd/+Zfr/be97W3Li1/84vK1X/u15Su+4ivKU5/61PLFX/zF5cd//Mfrfa9//evr9d/+7d9e3+Vaqdv27dvLf//3f5cv/dIvLfe+9729PZdeemmV23d/93eXa665pnz84x8vj3rUo2pf9F633HJLefKTn1y+4zu+o8rz4osvLj/6oz9a7nCHOxTpc2GQn3baafXWO9/5zuUf/uEfyj3vec/y1V/91fW7D37wg/W7xzzmMfW+v/7rvy4333xz7Z/v+77v80d+wzd8Q9WLb/3Wby13uctdar2e+cxnlt/7vd+rOvDc5z63litryL//+79XXbnssstq3X7/93+/nHLKKbX98r3I9bjjjqu/izzkPum7d73rXbXPRLfwesYznlHOPvvsqrN4XXLJJbWeIlN5HX/88d4eqbv0i+jpve51r/r7//3f/9V+vd/97lf16g1veEOth4ypJz3pSfXeH/gBzXjxN3/zN/V7uVb6QfRR+la+l/56ylOeUuX8zne+09sp97361a8uV199dfnCL/zCcuWVV1YdYvmtaOCOi4YEhgSGBPZBAgMA3gehbZRbDAC2TXdtFTPPuJl132ipOZGi0x315rDHvj+ANynBUmrWwtmxvsCfw5mv2ohjdRAodgjABI50Z2rpb4ov6nMA/OJd22p+AbDU2mfV+garjQGbnh9GgXA+J1nBZ0+pSu2KskLK/PhEJKhujBb81fsId024OYA1AC96NZ0TvIwOz/uFpnBhJj10AGD2tyDyH9+5A6zVB4c4m9ypXS+PKxazBCcAsCk4+t39evDvEZDnVW5Zzu4fVD9hBvXauiH4QJm/KQ00GMDQ5yXN1Ob/GiC16pUxI5OOQY8rtqu+yvqsPRa8ABDYnWgG7oGMARw+eaWYnMEBFqzKKhjV7gmMm9gd7m+1NNZQvTTcGKWt/ZB9YAkAxjnd08uSVieNSl0zN/dEWznyw5/tZfD9nVTmqRaZAaygKskM/TIB4hmUbXUtymj9uhVgteebh3LxSIdvkPzeAQDr2dJBPMEsAhCYwWB7jPWjJ2yHf9N8iUjXbMtBIsUEwx0AMJ5nsSIYv7FQ4aEpBiBEmoMIJhMmvqDMBVivbLa0WbM5874ZKylwCGmgOf18kkGMoTQVtr5j0lcJlvmP9w4AeJkla/y8HySwctRtPzx8FLk5JbDoDOCVSOTnnvSH5cqrr7HJ2xYRMkI5UlPXkohSiw0QAWMNAFztjmazsBxwyPVmoLYxJfyyFsxty283L3Plh7Gl5gAbDCuRZS/aMd+XYVmGWuVerTdYsWEXQs76nlOmIFVMhm1zypn0nCb9BwyfZEcmbWgiUmEwzYXJNYKKyyx9TwKAzbgjw85v75Svmwgq0T7H/kh/834wc2xiclsRcZ8ZZwDb/TyZMGakXAWAOcKy6V1PaW31TGme2BBVNHjnuT+5ErUa12wgCRxz6WXl+Ne9Z2GLNhMLeC0A8GUP/5Fy1OOfXI674xeui4YIGCVAHoOfcwXfeukl5fpnn18B4Do37NlTwToBRhlc693/6U9/upx//vkVpBMHBV4C0AmY+rSnPS2BkQLoChgnACK/BMx729veVn72Z382ff/Rj37UAWABfAUAFmAVLwHkfvInf7ICv7/zO79TduzYUX7qp36q/j0HAAsw+cQnPrHW98ILLywf+9jHahlzAPA//uM/1jYI2CrXyJwsAPA//dM/VaD7kY98ZAVBGQCWdh9zzDHl53/+5+v1cwCw1FleAgALCMsAsNRf5PuDP/iDsym9pU5SDwEx5fXa1762CGAtILy0S0BUgNbyuwDAv/u7v1v+3//7f7VvP/WpT9X+kPoJoP1d3/Vd6XrpFwHjBQCV11/8xV9U2QrIyQCw3CtgNr9e97rXlZ07d9YyX/KSl1RAVMDp293udhX0lzoImM8A8Etf+tJy4oknlp/+6Z9OALDIUAB+AZoX6eQcAHzBBReUX/qlX5rI8U1velPtO9EzAY7lJQDwK1/5ytp38hK9+8AHPlBBYhkXt956a9XfY489dhYAlvsF2JV07F/yJV+SAOD//d//rXonfTReQwJDAkMCB1oCAwA+0BI/hJ730U+XJWEAU2YuqZ2HEpNzooKbSEFrQJQDwgCHM6kzWL+2EXdIrwkQZ4noNbaZ7eyLtX5WSyonWGzRAg8knwGA65XdYHCrUQMA15o1viD2jzBTE892cJRZdQDMUvuiZe3evgf+sivBSZ4WjK31VDmuBQCeEAyCCkpcRfL/4JnefXHWcpI1M4ABprAjrAu0mR+ElAV4LesDEzgYYMFZnk5OML+LB6/D72K65Yw910XWifCtMKDX9QES+1wAWj33F+RcpOfWcIYEADf+RTi8xscAACAASURBVIC//m7pch1cNQAY4K+zN0GmdX8UEO0sz+xrIxYvqtWyzd1nl7m5eXazmcSJCBocQSNcP1eMEQ4slKB+Q30ZrOnAL7UhLpmdWL1tXf9eA3F0UpJPb+t4bXuBDBgH1kgfi8mHFizt8PFluameazCBzw3slyP/KrOCXSBtsEUaQyYdZnzbmdVgAUfTSEsQhNNDiPw7Y/qjD63+8AlrNaJMXWPUF6/nXAfwO1cHlNHr2hqkQ89As5GNIpTPdMzGSO7dqpweTOR9QfOCfBfuXtNNK6Q2AwU2apu6xa5htzG36c3vHSmgZwf4+GG/SaA3vPfbw0bBQwIigZUCwHPKKWcAX/mZayZxOgl4JdBX19cWBCZmYwcA1jV9uuysmPnLgLR1+0oG2xwDuG0ba5IuKvMA8CLweuEGyR+SjbdI3ZMXVpgvGfxFISFLN+hh+DQbmljIp+PFS0k7JL6uNUBXIvUFz+FUzmkz2WzjkqrQH3ObXI4g400vrKK02UJ5xAKm3VFsUvXmxM6mTWLXPramwzDBhpZZw4holKbsGgDwppzEBws4un0tAPBnzntG2fmFX1xO/PZgq65VoQToFMYpmI9z5d340pcUAYFPOvfp9RIBb4WFKSxZeQmAOMco/dznPleBNQGLhe0qoCfK6AHAwpQV8E8YssIqRrkf+chHyh/8wR9UoFGYpwCTGQD+4z/+48pKZgbs3//931f2pLCdBUx98IMfXF7zmtfUct7ylrd0GcAMAAsDVgC+RzziEV0AWOY7YcY+/OEPr+xUARgF+BMA+O1vf3sFWQU4FIZuCwCL3LZt21blv4gB/IAHPKAIQClgNgBg+U7YslK2MFbnXi0ALP0h4LOAvH/7t39bLr/88to/eDEALExcAd1FTtJ/z3rWsyYA8A033FCBVylT+kTaLyCuyHw5APh973tf+Zd/+ZfyK7/yK7VvhbUtL2HLCpAuOibAKgPAAnpLkMC3fdu3VWY0GMAf/vCHq2ykrEWv1QDAEuggMpdnCGNXAgdE1gwAyzXSBgGJBYgXAFjY06961atqXQSw7jGA/+7v/q7c7W53K895znOqXqCdImcJmJD2CVt4vIYEhgSGBA60BAYAfKAlfgg9TwDg5/+T523NwC/vEi1FZ4+FyOcBW9MQ1O1Oe3OWw3lefeId4LV+5/th55BNAqQBrk4ZwJmpha2yvDMDWD7P+UvgC4Hj3hmlBBhKea0fJvuPKO2t+F1qSl5lZ+JeFRX+Dp0wwp3v+OsVIUj7w3w5WtiU+ds7nxXMtMCb6kPn/DvcPr6OQaoASVH/YIW2aXn9OYx6GEKbQQ+ViWvfxCkhoHJcoUUEIJt1zAAkXM+gDIH5LajPIxS+M/+On1dDHKzNnB4cfQsAkNJMg4ChXWe+KJcJo0UAlUweNchiS5y9DTYwwFUCgKuuMwPY6pNTIcf4SurVTk8E9FVCh+mcay9lFPSugu8J/WjMZk/dW8c5sdehLOSKCw2vsKmnrWZCiVe144etGkKDx4tGn5iW8fCKcUYsd0P3Wu9kEtMEYM0+RfedGYCtnBge+6HzodvEALY+CN9m+BZVn4JgE3+r1HTcmTOxN+diekkAsOqPBhHs0V7E2Emfef6ggUq+R5tkjHhEqaWj8+wT+98FANbpESPCJdoGD3m9rY1Jr7Iyc6+EPvggTTz23rVMwqEZW6fBrPxMIHfZcaBOzCcxDmNF4NL185veMwDgdmoaf+9/CewbOrL/6zWesIEl0ALAq1XCOQAYImujNqsRkABgM8zcqMspoJOBOGN89LpnElG5QhB4Eai8CPhN9TTDTc2pAK977FO+b3ajVi9i69w+e5sUaHSDzZLFaNn53J423YtHXPny30kzE5mZrLqdSESzvGAIorZ5yW17apXaxsZOa2CZETPRhZTCJm8KdeNlMK0HhWqdYntg0YBsULohx6mxTNoIhW2MFPQgp41BXWMjHNsD3Z+3zHjqvQEAb+BZeXHTBgs45LMWAPiG17+2XPO2t5aTf+lX11WXBLwUoE5AqrnX5855QjnqzLPKtof8WL1EAGBhMAqYKmxSAV4FBJxjXorjQcAwAUOFuSkAmTBPBTQVRq68JCWwAL94SWpcSc0rIPHXf/3X13X4xhtvLI9+9KMraPvbv/3bNUUyA8ACpAlw9nVf93VejoCCAh4Lm1IAYLlfQGFJOyxl9lJACztaGLMChgoTWJ4lwF+PAXzFFVcUAfOkXJGJpOyVFMACAAs7VkBBSSn92Mc+tgK2SAEtgKl8JyCnlPvrv/7rsymgBVAVRqgA6ALYiuwE5Ja6SZuOPvro+h2ccwLc4tUCwAJUnnPOObVNPdBe2iwsa5G19JukVpYU2/IM0RVh+2Ltf/7zn1+BbUkpLimmBQAWUFnuFyCfAWBhywozVl7COhdGtYDRAnz/6Z/+afnzP//z8j3f8z01LbToiJxV/XM/93OJGSspngUAFtastBsBAdLv//mf/1l1Ue4VOYg85NXq5BwALDKB3ARUl9TUopvSd6KDwpwWtrKkYRYAWPpMniH/JD25pIQWeQoALP0l78IIliCAOQBYdF5SZotcJK24AN0iJylbGMQS6IDz4UTm3K/rOgmMwoYEhgSGBEgCAwDevOqw9M4PlqVXvJEE0Kb0tH2npQmNNLR6TqP6TCQ1LRhbkXY2WFbYbVPqZtuPMsSc/BjsV5iApsQA5sxY7r/RnbLvlc073wLA9aoOIOLCcMwE4GLfZwK/Ecrj9Ly1LAOA61FiAgQzq9F9R/A32dPNp9AFfyljGMDEYKEi4zSBwsQ27gIQy8mhkTHaybID21jby2w4bQ/72/QLYzTK5bUPKE1uy7hlkbCm4txS9t0lP549O/lFGjC9B8wGyobucyZ1BaRsLMCHpcTuFqDMDGxlUiIznDzAHDv+rkJhv5T76DwjXAOQNemgq+h32xnDuyXoQIC7eLUgb/WJ9bOK+031ksYXhR/D7TnHAIbPKpjNikXqyASEmdyngcoF6Gt+wzp+qnLBF0tIHxDWyVSuQHMOZWnclrjHZZHTG0OLANFCPSZewg4IzKqkVcx6ENVmAJjYv+YndRA39Ywdv2bgOPQriBlOt9Hx53o7EZKfkY3xi2AVpBRPARdpPLNPsqds1s8+xhEEkzM+RhfwedHVe1xB/FZ3ncWvk4uBrZjxKQilN3dAn+GuxuimoBlSCZ9E3AMLPUk6JyN3Uss0vnzc+Ac4h8MrHZkepj7oC9/9sVU6pqf9PL4ZElitBIbSrVZi4/o1S0AA4LUoHgBgNaval1k+bizqVXMAMCzanOg4l7mIQatr1LQWecOTDTWGVXVRnnyTFj7dLzD7s99qjkD1ZYd2Bekp8n1Tbzynab0JOYwYXzUtRBSGm29+rNyQQSyC1hueugOtAkiZDLAGBNbtFRJAU14OAj5bQ66vrKvQPoCr1geuc22fU6QkzgXyjVM6E8TOTMIGhzc6ZGbopg/Rf1VJXNtjw2U9wc1xu9k2nenMEIpMhPFEBlaNAPVNk0UJ2nXalqWy83E/VMr249Y8B4wCDj8JnPz8fytbr7t5YcU3w1nAawGARXhyDjCfw7tWTRCWopwLK2zbuRfO/91+7tMrCNx7CfNVAD1hZC56ybP+5E/+pHzN13xNBTB7DGC+/7rrrqtMVQEXBSzDS1LnSqpfSa0sbFucASxphG9/+9uX+9znPn6tgLICXgroDABYQEFhs97//vcvAuC2ZwDL+bMCJIrTTlI4Cwgqrx4A/IpXvKKyPeUcXgE95axjAXMFvBYAWEBuATcFcL7oootqm+UlALCkqhagWEBNkY0Ap70zgHFm72/8xm9UUFWA05YBLMCwpA4WxjKzYHsMYAEn23TMEBgzgAWQvP766yswKy8BgNsU0PL9O97xjvI///M/VU4CdsoZvC0A3EsBLYEEAkRLemsJDvjmb/7myn6V/pA+ln7ks3EBAD/kIQ+pqb7leQLmiy4IyC8ppSWIQNogqbGlb0SmzJBeDQNYwFuRleiAAOKSeloAezCABaSVZwjrHGdTy/UCIItjWXRXWL7y/PYMYAkaEJ2WM5UFfBb9FDkKA1jKEABa7hW2s/S3MJAlJfYAgdc66437hwSGBJaTwACAl5PQxv1dAOAtr3zTpIHtPr+61gVwqkCvnUVq5wGH34QZW+FJmADBYCwykFBrEGgU7sG2tWXOejpfPufXmYoABMj3U89FtfS78g5wjFlvnW52sM8wLAY6gyEbTL1aLwfGbX9tZ78WY9S5H0lpgPWpiiXQJr175q/97kHY5utwZq+BS5wGGuzUWn5mCofI530dAH5q7zR+gPitAVys6xkfmQLAjDyCJBC+G8qn6ixA1NfBffKL1HSxDYEDcFACOZtzZp35C58GdABBB0lu5ldiORCZIpVl90Xfkvew+tUsFXItiwFRGi3MKK6kgJYhqedNy3iUcSkyqzpuILAGG8Qr4Kk2S1zrI2VwLgDvAL61Vdy/lJg4PTEyCnge6Rjnc0zNWtEA1O2QMvJ1hd+r1ZN2CAO0YyawXtM8XCc8Ym2CoEKgHsbk7HJAOh3KGmA3MXX18Rg3kTJY5zXTCOiG6fnUkx1gcoDLe+1INzpyD/MtzbsTOcXUotKxs6RrEIH5gTGeYu5NcRxTP3u9AQU3RwG2c5/Ng8oQz0fUeVgEfL3WV7ZieEABz1UcUBLXUR9bb8fMB523OTlcqdaTeY7k+6BPFHJEflifAdK44OCJqCs1EKxtuuvf3vXRVTilZ5V0/DAksCoJDKVblbjGxeshgZWmgJ571tlPemY9A7hNeVKnY0T+NCBkDwDWJaMDvtqD/ZeVsIBnok1XNcCi8mFiNAbpxNgmIbWgLwwHX6aoHdzq+ToyApugWYcqY4ujRkleqBuMudpQtvo2kXt1aW7kzCk5YJAym1VtyWgJJ72Z79VV9UgYtNy/XoRvYR37DpkjxUoYCdhgqu1EG0tErVlfamwc7oexPI12IPvL72xt31autCU1TBkbD60TNjr1rBmPfAWYXMquxz247B0A8HpMg4ddGYMFrF22VgD4k499dDnydp9fTnjMY9esAwKMChv0x35MWb1zrx0XXlBuvvACT//cu04AT0mTK+mAhZErYBdeAsYJaAUm5qtf/eqa9ljAvh4ADEYwUkUL0Ceg4pd+6ZfW+wCACUgmIKhcBwBYzpCV83hx3q3UQYBOAeQExAMALIzNN7zhDTW1sbB1WwCYU0Bze3sAsIB3wmIVcFAATWH1CntZQEIAwAKGCpNU5kUBy+UFAFicMwJGC2Ap5cwBwGCICigpqZIlbbTU/+Mf/3j54R/+4ToHCwgq/boIAJb01wIWSzpjAamFwSqptrm/cAaw9IX0LRjQcwCwAJQCTko/iawF1FwJACzPfPGLX1wB22/5lm+pZ+FKymS5VwBRkUUPAJb2iq5J3eReYQKL00uAYOlvST8tL2Hlin7vCwAsbF/pK9ElYTmLnKTPpI8ElMUZwFdffXXVYwG4JRgBALAEHbzsZS+r9ZfxMAcAy7nO7373uyvjWc7klnEk/SjMdQlwkJfolbDHJWBgAMBrnvpGAUMCQwLLSGAAwJtXRba864Nl6yvf3BVABv+wHxWwCexfAbHkVnLYgzXrW9EeEEypTeuTIxsYKjJ1sOsvnJXKwR1nKDJ4oNd7OfUcVgF+lRkpn/kK2qXb9+qDAOjl4FcbxJ3YZ3nP7gxRT6VKzEVvS/aZoP3TM3+zRFKa1wYoBCMV8sJ+PtwgU/+Gp+atN4U6hP/ApZ0BGvmargeoVSXPR2G6nKxX2D/CjGbt5aiAOXVS/QiMFltYsM+WhR0gWqMH9V7yB3Gq7A7TPBEmyPemaq+QD7OwEZTvrZjzp4E5b+/aV6bjdnP0sYJT7p8ESGjBGDUoY8uWhQAwMDPqRSOlNA91yQcIHGNA/UDcP65b1oDwHQVcqAMR4CiDpOEzCu6CeygzA9gAQ/f/ud8J/bsQTdZ5YK/114w/N9x3Af7GHKj1NmoGzRGhqpQj2eaqPM6CpQ8Ws3Z0+AM5fb31FIPAJPkAj60Ma37WGfULcpaGIPTwvNzOhDZPWeBK9dl6oE2wqdHDHGBB0nB0GDJ09jZY3Bjr1HUcZFB1rfqAta5Jmjbne83T3wioyRNZ3A85MzOcwHju0kmDyF/tYzvmcIyvfBsdZWB6iN9VnynYgcD64FZr+W945wCAk1zHHwdEAqtFQw5IpcZDNrYE5gHgedguJLJUHvSop8SffouZJ/Y3L/hqo7QsYCwv0w1KK/3lGMA+4c+wgb28lQDJuLhh/LJRmtjFHeCZpZjqzhucroq18k8l6ZqVuNtsMAY0mxZKsg21H5Klo7WAgYM/EK9HwKgupXqx7RvMcOAIVRidi6Y1/m3+Om85LvHd0szYJD3UdZ+AW0dlyTCrmxuOLs762Es7NHlyY3dDLjwkwuTOGy/IMjZXOj6CASyGoqR08S5SBvBPfkfZ+0W329gT1GjdrARWwgK+6nHrd77todgVawWAL3/zG8uOpz11TSxgGacCwkrq44c+9KELxTTH/hVg841vfGNNwSxA5x3veMfKWJT0wMLClHTQOKNXWI3CdrzXve5V54hPfOITlS0sQJawHYVRKp/ln1zz1re+tbzpTW+qaZwF+JLzdyUVsLBRBUwT9rB8f9VVV1VwT1ihAIDlmXJWroDQwsQVdq2UeY973KNGwTMALOCmgLcCPK4GABZ26wknnFDnvNvd7nb1eQL61hVm797KYBVA9ZRTTnEAWH4TuQj4KkChvAAAS7tFhpL6V1JpLwKABZQUcFfAUQGABZSUlMsCeAoALWxmqZOkwcZLGMCSqlmulz4XVvXDHvawmq5YmMsCPAvDGC9mAAtoL/38oQ99qPaZnFcr7UK6cGF8C7NZZCuylFTGImO5rwWARSek3nhBjv/1X/9VWbWSBlqAVgG4BdB9wQteUG5zm9vMAsBSjpxP/OxnP7vWS9jAn/rUp2o6amHOSl8Iq1jObkYwgdwjYLYwdvGd6JPIQO4THZaXALkiRwG8pT8RvCAgrdwnQQMAgOU5cq/ohJyJLfcICC4AsMhSGMnCoF4EAMszpc3yHAGA5fWv//qvVbe/4Au+oLKP5SXppzGuDsX5bdRpSGBIYGNIYADAG6Mf96UVWy98Zzniwnf1b21SoupeFOmejcHIJC9DAiowMEkty4ADpViVJ/NzUJOl6SFN7KdIbFROk2qAifoQAjjQPasCwAL+tuxIS1RmT48MYsknRFIKPicllwUIYWRHFiqAwZX5WlrhEVBWjU9m/kp7wPw1MMFTEgfrl+vrIgakYv6L1tPBPhoH+mt/BUsxYJlwAjTuNu/gDOJOHxrgMWqYfU3TOhT1j0DfmAXcnlPaBf3gD8zvzpQGuEvAcLC+I6tf8ofU/un7KNUtpu32sUQAMLuAENwfrOIAnDWdrzLxAf7KZ7lnz25jutsZwNZdrooqqwAX6w/MxiRQi4kyTEagqAq/PcA9C9JgBmPLQiA5BBlhxulX+y08VJE5j+aTRS7hXvrg5K/qEVBC1jE5BcM8UYLw7MZlGP5H+4HSf9cADQZBSV+C0AKwncBokD6sz9zXyZmwiWUs80Ltf8pIwH5hVYpmXrbv0nzFADDrj2mVphJvOiFlC4Det+mv+R773AbUUB0n8xPrEfJFmn8St2Emb8H94N3bXBsdFrEIzarYEpeC0cPtmCQb11Ign3qp+FBjjmMQOBjQWzzQBqSgC94xAOCmS8afB0ACAwA+AEIej8gSyADwohW+L7kfeGQAwLEXgKHHCx+MIZ2YOZ0RPoeROR0KMY/PGH1UvVW1AkYn3Z+eDiOuVptThuRoSP2Z7iTQ2KXQPmsmajFWLTc9dG3DassVJBAYV7cGR9yLTQVvBm2j4/ZfbGHY5tKNYCziuWawb/ICre1eCQC8AvAX/QNjZOaWsC9os+Gpmjh6UT/nqEvdMJiGBoPazxFuI4vDuPDNdbJzrMesUskMI0MoVC8YwPXhNZqazwHOSn7rI75zAMCbeEJfCQv4xnvepdx0zy/ZsFJaKwAsoOetz/jNKp+Tzn36quUkQJ0AesIaFUBvudd1zz6/CAi8L89aruzx+5DAkMCQwJDAkMCQwKEngQEAH3p9cqBqJODvkW8iAJgc02CLYX+tbMsAgcHQSiBCm7WKy2tSeIb/PoOo07ZPPScJAHbQt2UWm4ej+hAC+K0AcA+k4/1wBTUA1KmPoWU/5noGoKntynXOzEW7s1eH5KsxD4lhY9iaa3Ni/817caQTTQzh+jhrEDPlGtZc9RVQtcOVEQSIkEOkhOYuxnOyG6FlVGr75/xhlbWYhKt1dwDYfkzB8Q6+9wLmmT043y9eJwZ8G1lzteBXywHxnVY54BrREhJIUQFcC6gAzunMzvZsYksBDR+lvGv6Z0k5zimgFQDe3QGAWX5I46v9pE42B6KsCdBZDoKoqaaDYhGf6Siyel8HAA6XYIOW+jDFBAEZ6vvShGmpDFq8WuyxnT/w+7JABrIPNhkVzRknsL3NAQFWT3pbSasTBQ/ChwVlkI6hCwInD4AeaYVD13LwRxpHxAKupyVblgMFgLXu6L/50Wf6AN9kRauNRWy+XoY4KzsXDcYUCEFzMI75DaFv5gWd6FIKBkJ53P+2aPR84T7KUSWeXzk4h48NmJ4OHXMlTb/z6zHpKhOf5LMp3mTEsG+czw53tjb6S0BgzPWlXPCOjyyrwvP1HL8MCeybBIbS7Zvcxl1rkIACwHMm4nSBbfG873/kOWY8RCVg0MyxdacMYGx44r3XpOXYv9mcWbCUNBuCXrltBFdEjHGKmGmUXxv1x+W0z5k8N7GCbemmqMG6Tk42PLZ6enMXS8GCGj3qSQPkjLkLg9QsJbc3KBK1MlNhSbWbiyTXbkKRplPcgul2Fmtl/ewzJKe3md46if7VnVyktaL6twAwgO7AmdUITWlVbLOixZjx3BplFKCaxNJhfrcbAET+thueaJdGtu36gXuV3V91lzWM/nHr4S6Bzc4CXg8AWNIgX332I8ox9/7Wsu0hi9M3t/oirEJhRcq5qMu9JPXzjS/767L9qU8rW087fbnLx+9DAkMCQwJDAkMCQwIbQAIDAN4AnbiPTTjyje8qR73p3elu3vfp3l43uT3/CICYvFcsFWhwHwPSeDK42MlKln0bfLTUtHGoi9ZvWjdPGQamne2zBRxzVmVHZuwj8vM4HfheqSvUGtqkGubHLevbaQLK4W4BsCr3pyBsA/BaNqoySdVTwD4glnX6bJVMQHAg9ca2RdB9QEG99uwloGPCOiUfxZzqqooQ0NcwVwMA7qeAVq3NSXvZN+LPnfG7KYiewfZ2bKA8ljuPGX+Gp3bVAQXwFyCuqWn4gyZB9ug/kn0F9DQlO+RbzwAWlru9T8i3JEMENOS6hz+q9f/wc6pGUf9MQHB7jqYyj3GTkgNamnBmkbc0D4BnVILhaqsAgE2NZkevZ8kLJDOBsU4yiXObu3okusIPcSBStUD9mZHymcfMdM41EBhn4urIq2XUce+APcoOmFH11vpRMik4+Bt6kljVvQGIupqPUrSuplpnwNQnI0wa1pPucwxyDgdLZNllPcJ8nqs09R3ntWLqr219/WnuswGKIIgZzm6tQutvX65ergCuSk3dq05ElED4b3VdQoYN7TPtL4yt1799AMD7aOaM29YggZVaPWt4xLh1SCBLYEUA8AKhtQxgXnQWAbaLQOCVDIRJ2Wz8dOrbN5yXAb6x3lLZ1TxoAFFewOaM/0mVWiAQi7yb4hF9Z+ax4p+tcCbw/QQ2TY+u9TNbEefbJqPYjLgwEBGBGuxU2PFJepMoW65oW2k2M3uN6iz/3gfY9JlBZvXtq2gIByA3zDdcr/2Zgfxs5igA7Omum3M10Ox2AzDpKK8KznxpdY9BbdCIpymnUG957q3fPwDgzT6fr4QFfP0D7l52nHn7DSmq9QKAb730knLNOU8o2899ejnqzLNWJCtJR3vxxRfXlMfLvQD+Hv+Yx664/OXKHL8PCQwJDAkMCQwJDAkc+hIYAPCh30f7q4bHvOrfy5Hv+bAmdkp7VvnLQIg5ANgTbFEQs+1Zee8aGVwRlDz1pHQd7QuofeyngZ8jfUfMKgRZM0glAFnvma0/RkFGY2TNAAJTHw68FPNB7+7HcDEbDMHOlCQmShu6twT42wV+KdWqE/oyAMy+ofS5lzKXlE/dNMyI9p1/YO6srLV90ZCezBf51TpxAnHUKuriGGP4gpgY0Xpy8LxJv7VAcB0PlOmsBa2trxKA6o4XfSqCJ9xJZo6dLRZQURnAPvjwvOa5IAkAiNQOc/ZwZRNvUf2oAKGBv9w+BjTZF6jX4CivGMfhV5oGWET3mrJARq6LdgVYwMyKzZA+LiSNibHDPjHXkZqOOF6LvHn1quyW6+f9a1xcJl5/iPomKwRKzGb2ROql2XMWZyibGjlrOWRu9zGbmca/9hPmhQCAneVv7FubVa0OAJlNb4W3bAECGpSzhWo642e2lPI+oJEC2uSkNeIz+QiMp8Hm9bdx6j1LjN64swn4MRZ2lnLMYe38xexf7Qs+0xcQr/mYaR4HCNzXKP025qCOk9tvjPUSZ03rzY1WGKnJdQLHFdrY8cAmzAtWvrTn9W8bADAN/fHxAElgJbjXAarKeMxmkcCaAeBHPSUv9jQPz4Guc1GlsmTyb9wHi8DkdJ1P5PM92JY1V/acEb0cANxGYU7KQVoSVDHvCClNDMydxrpqGpwW97RQQhhkODgAHOfM6hoOFrBeq1WKjWT0SwveEtU1iXxV5mMH2TaztDsrcvwi1bctpQ1u9r/ZlAvDwyOwqR1sHMdmMozniChUiyyiuO1vtU6sTyOtDIvKo/ZM8t5bTYoV3jfJ51u+/5vLrq8cDODNMlfPtXMzs4DXCwAW2QIEPuExjy3H3Od+66ZWN770BEdgqAAAIABJREFUJWXHG9+wTwzjdavEKGhIYEhgSGBIYEhgSOCgSGAAwAdF7IfEQ7e9+LXlyE9cga2g7vR83x+pfzU4O4A/OPcBfimzTcAZSsMMYGUGZ6g70B7CB8nMAMBtMHv3b4BmdvZvy1BsGXdtZygbS9sbIHDe9IOdhXuddeZpURVca90PPXEwyJAAhwaYR9eA1ZvaBbavHw1FPD9PIay1aX1B8AbMid5bvggArsqjJXTb6IUH585CDFxEi9TBSybATvuIWeqLguat7U1nL+fDyzo+bZ+zLf1IL3WteLrsLDwbJc14wsAj30p6bgoUMEDS0j+LDERH5RJh/yoInIMyQvTBzIf+Sqpgfdae1HPxSEqrPekg7Wlnoztrg5m/2mHQiawbPUea+rHYx1X1E34/a8yy4C9fN8EXm+f2QGAfFHEeb2Izkx61cHBgnGD86qjA3Bo+swwU69j03vKU0xgnAaJaeZOJy/MCehZAZGOoqcJbwgq3oXXkYSA3KaDTAHdAswWBA7hWTDtAYxCH2D/sn52NDeFP5880f3Ug/SACZRZSrDWc0n5uDWrnehY0/8ZaTYB95LLOsyHAdZ4rCASO89Ub5nwp5fVv+/DA4lp9H3/vdwkMpdvvIh4PaCXwjtf+GS3ZC3YQM6J70KN+o/4yidmZMEI5Xa4ts7ZIJkB1uc3KTD3amvdaslLgd5GWqBEMYzgbeVgw243SXHlVCm7I0wJnu482TQuEXJ9uZxYweKsdweAmGz1WfkrjhGNJmGkaYDAqF9FSKTFJE8nca2VYe+1WBFenfkp5XUyjOrNiC/9Wo5oer+aBaiVuT5GqHt0ImUz1Nx7bUqz1nhz5Nt0YoY+wOdGo0XpiiG0CEOxg9cQZFBb9mttktXG9UL255d5fVW6991eNSW2TS+DYiz5Ytl30oYVS2Kgs4PUEgEWAAIEFABYgeC0vOetXmL8C/m578I+uK6i8lnqNe4cEhgSGBIYEhgSGBA6cBAYAfOBkfag96fi/fF058pNXeKpJ3/fjGE/dBuqudQIAg3FoYJNsJpusVXpn/zSvxeCv3cf75w6T1H00jc9GmZsGbFHaZwfVrNwWCF3EAA7wJPeiA78IoAersjZhLtqbHAgGFgZmwGiUgidEmlOJWnB8BoARyK2yW85rNgsCu8tHQHBuqwL8ng7cvRj8pNzXAeRxOQYoOruRPCKQRRJxLj8Ht8e9zjonZrCqbzD/SJ0TSp3ZslPnDutNBjKJbe3HeXEQBPiSLeDInif4UcJHVutjIJF+5nN1rT3GEsQZr9I2BoAzDE+gF40VAL/8roNd02fbwA8CDM7HJe0K3xFSDyMVcHi8eDS7O63nV5tobUjbfWYYu+5Nm5tVgy0c90Y/pPmnGXLsOHYWNxIgV58YA9p5pMETF3EgGQTG+EUJEXCTtDOl3reOoIZOgWP8GD5A/cYB4HQGcH8O07qZ3MINCZXwd53irKUmjEn/KPJrx0Gr0DIL2CWVHZ1tQVksC4JXNMqg9YG2snM+8GSYLwJ9GSjOADDmZmRHULZ4q1DESKbjDdNM7cXS8QnWTSKpAQDPjfPx/f6UwACA96d0R9ldCWQAmM2HlQhsqTzobDCAw9CaY/5yiROWLAGrK3ny7DU4o5aX8AaMXkn95spvAeC6ZhKoyn/jM78nGWT0k1i3YYwhikstAk5TQmf3ejSgLcGdM3E4Epfry5uq/gYrRyVydFcH409iyxtP29CYaRNN5w3UkuHXLfgbIc5hxJlk/BwONUg8MhpbKID1lvc6n0zs6Hsnlnbv5AwUbpwaP8EErm1tAgMQMSp1Ujtuj0ZwStSonRXEzGr/vZ4/IlGiOS1NfT6dbbLjW76qgsDjNSRw6nmvWVYIVz3ugctec7hdsN4AsLRfgNvrnn1+2XPVlfvE2pX7d156ST3vV17jzN/DTatGfYcEhgSGBIYEhgTWTwIDAF4/WR5uJZ30nFeUrdfdZE51AxXaqOWWYYmzmpBytu4dFWxlX0DjJk941ELwt/oUIEkDxRrmYexP+36OCmjVOu3xurU+hbYMfyKYhjMMYK77nJ+C2cDh12dEhYPQg/aXQanW9RpAcPtcD/8GMLxCRZyAwBbMHa6aACW1AwFuUFpVO2eXOziDWrkyyRfigOIUoOz5NdTVUL0W5rGJq9TXAeYt+aU8A5qqVa55BrKSPKBzfG6rPS6gLJwRXGvmrMvke6MUzxNQnpxVtbeZ9mLAr4NtSKlcx4eBRPDxbdniKaAVzA1iS2SA08pzGwH86tnYOIcUALCNQwK0WD/hs1IfElIO67sCYEF3aD2HVhOT5iKIIcPt6L+EEQJodFXIUoYu+z2dQBITqTUY4zRPhAh+sG4yDcyBFuzDbf2W7fwy9zfrvcp7CgguGt7t2JMAAaQaFzC4fcVclbMmtnLDfVICAhSQIt2n7DTFwU+oY859xr0MBVx4YgHbSKdqd+ftdtz4PMEFp4WlLKUMEz3UWVQYOmC6zGOweQaP+e765unkzV/qyDGGwfw4kFiJ1//XYACvcFkbl62jBAYAvI7CHEWtTAIKAGPCnphNCwu58upry9lPOj9YlhTOtRzImgwcN07NcMw7mmzDpBo1Q4Yie2A8cFQsxUHVUsImpF+WEYHZvh5xBSM7jL84H4UNCrOdiJtqDcHxHpy4pdr/2SDzLgoLCvRdbUda5LgRiIgyMc4xgJE2pWOEx4ILAwN199hF6hVsXugrMlA5BK1toW8YZBUOK7JRT92U6P5pb6mcWq+z2sJuvFJ6oOgnFN2TUYQbGmTbybHUKghHY6PviSFuGwFsFKTmAgL7Jg9G9RKl96kAMKIqY7PlOm2bx1vufudy4/d888oG+rhqQ0tgs7KA9wcADEURNvD1zz6//nnMvb+1HHnXu82e3wvQV+4R1u/W007fJ/B4QyvpaNyQwJDAkMCQwJDAJpTAAIA3Yadbk0/641eWI6+7URnA4ZwIH8QSnblJDGDfrVaAVfeFzhzzfbU+ZM51AXiovcqvByLm3ROAAjPLdKsae1s90FjrVYOX9+yxs1zBDkOK2Wlq28QErcXqGa1IA42qwE+UQB7b7zsYxpHoExSqVroW1x7PlDKq2WVRlN4DP4OyL/Ubedt9wnH1864T5b2UPfa+64zbTpR894nHdRKo6mVbrr2h/rblmuv9vq3X3lC2Xit/L5WjP3lFgMEJjGVvVp/5rW02mc4eT5WrO2EONlH+WQcyKYF/C6mb9L2K9qH6oQwkdQC4YRX68afh72FGtjOk3aeF/iJNdyXX/uvCT3T+cGTkI3QMILABhOpui0xulEe50bPwBcb1Nk4MgYZfMHSTAbAY1QADmQWsraQshNY6eJcCMu2DbrV0kg+exq43zvnXsi0n3r+OfN3P2zLO3Ve7eNZCnRj+jfnTxgCNS2oQzbMr8GvTuc/zQTOdcvDVUkkp7OU84HhlHyzPZfBV8nhJI5LOCYafN/VmdbcGUQSzFgfGcJaCPOdbAAKTpiyFuI9lzjRhncFdl1nAc3rWyo2vM/8pNzr5i9uxbEcGgJWPucOK1HESwK8C6Pb85tqk+gQlDAbwZAkbXxwACTRo1gF44njEppdAAMCrF8WVV19Tzn6iOMhzBJIaFv1Ft25e2ihTW/10MZy+4jua5dvLmjK1pKgDR2s10J9eR1+6aV0X17QyGbjoppen7pkwminiMqUcaoqctrepXROl1QqII8TaaN7WtM+bOTsD2NqOaE/f5CDFB7YfbGRbFVMX4zu0zxtmBq0ZqwkAbmRr5izpE4xhmEcUD9owf6FvVYeI9YtNhn7HKYp0wz2JHvRGkeHQKIermveNGfp8LpMJPxtLljoqW97eTb6xoLRSLL1W5Xfc7S7l+u/+xtUP3HHHhpTAcizg3Sfcpnz2p++7odq+PwFgCAqpnMHoFXB3y6mnuRyFKSzXyPdHnnlWTfV81JlnbSg5j8YMCQwJDAkMCQwJDAnsmwQGALxvctsId536tL+0FKHwR9NhnZ4CNlqaGGmUolaDnQl1mPGZzMmswXsU0ExgTONtUSTAt+1TJqsBYZT+WRmadZPrGXU9iHymYgr86tmZE/9QTc1MGbdmAWA4+pvNd4+JSKSDJv+y37z7xG318y23P73cesbp9fPuE7aVnR2Qd3/qqADC8pL3oz5xefVbbL1OQOIbytEfv9wZkvWixg8DuVe5cj9OUqdGC5z5a3KuKkCKwzoQ6kGB6hy/j2IZpIOPxtm1pmMOdhnAyv4ZOjoLIGgfAI5xpY8ESAjgeQoCcyBBYpaKjAxgI0efitnHpMfya0tBQHB/2ZYizFAwOJX9q0eBuT+KseaISpj6QjH2iQWsxIYtiQmcmKberYAGs45415K/rzaDQDgHp/NUYCWHwvXgvxx0seysNLkAasezHuuiqRWRQkLhVgD7IjREuw7K3NRi4lpu/YHW6XyGufZ5UxDNW/qLOpjhs/Sr2RcNf6S/Z7GHzHP6dffn5tkhrx1wuFsh9bEOAEdK6UR64im2Qxbqe/CzILTPWl++XqNdwEiA+fGpiAkDmOdyiAdp4ildfIr+mPj7o68uePtgAM+N1PH9/pNAD/vaf08bJQ8JlFLWCgA/6olgAEcKaDYg6lw/AwZzB/iUj0jYyeqdc/23i/Vk8Z6sGw7r+tIbC25OLxKpfbOKpMWWNl5hEOsShkWsvZ5su7iu2cChJh6shHUSi3Q7S2hIZBP/256HE+0AEIo0Por/xrkJsXEjUNyiwHCvR8MyRtqNP2ajZGoeVgiW2oPUL2EQIV2RvodBX6HSfD6PKhqdz6w90RoLZAZ7vGQY81puyDMayPdBv7Vsi8BjZjUa1WxasYlwo9aYwBxZ3PYk9ZzplX4jbbv5rDuVa75rAMBjIlcJHP+695RjLr1soTg22lnABwIAZoEK0Lv7qivLnislMl9fW047vWw99bQKAI/XkMCQwJDAkMCQwJDAkABLYADAm1MfBKj7vOf+ve9Fk2ujOsID5rDNnQM68KpwBimiDU9Bhol/IGQez20++VFGdm1bBv/dc7YjLbU72/ncTOzJOTMa1cn27IsAYL86gXmS/YuZmI3PI7kbOA10BiqxmxYGr4C8t97h9CKMXQF65f1QfwEcPvaS/616JADxUR+/vH5m/0cC1ls2ZtPIdLyVybyKE+CP+6T0w4RZ7T4tYrU3z/D0slsI8Dd3i/ujOMi/83kKAONsUnsYGMTkh1HWaqTBVj8SghgomxyxY8NPpV7K6iUyv5u73kjf6lVbLJjB3qv4cFZ29THZuc8d8HfqKSPhuxxQhgHABvCjPg6Y+lCPUsP/pF0a7HZwRensaADBzTuUoUqDwTlUNbWLOl+do9FB3jT2z05nquShZTa53e93zwB7E3DFvzAdRhVnx0Z2SLs0U8bB7G/UIkM+8F+yvHns8Fyv+tI2xv7mqtRpj9K6G/FpQujhVYZ9ytavwGP5uGj4iBUAttrZNIv5AGNVfeYh5SwtXt+IN14zPTaNsQmF04BHUIteq1kNNGNEPZc7BbaEnxjjuomX8jE86RvTgTe8YwDAh/q6txHrN5mjNmIjR5sOLQmsGQD+9fMj6o0WgDaKc1FKaNgEal6FseMDotpsWLVipQ6QNO1QvD6Bi7JxYQuE3cLMYF109fn5e06JFClt4qlsUAYQniLnvNr0u7eX6x+LHAKhfIHDqsv2UxshVlfIvPzqowmsRIRfRVUpvY4JIFIqh8XvRgbuUcsxGLRoX5Nug2WEetgqHnajKYAu5WF8amqTqLfl9oiYNpzBwmfCmKp4OQbMTlJL+TCkDYCD4d4420jRbqA5uzcZIgQCIy1Wle8ebE49PFS1vKbO0vRZdXwkHe8sBzBO7f2WM04vV/3I/Q+tCWXU5qBKYDkW8M7bn1KuefA9Dmod1/PhBxoAXs+6j7KGBIYEhgSGBIYEhgQ2vgQGALzx+7jXQgHpTn3eP3jKW9vh66UOAGcnufq0zSPCe27a6zpda4VidWe9XR8gURMAz+UlIhvtUWm/7+xcDng2X0L1PPgePJiF+jM79OcZwLFVBwASQB1SYrt/CX6d+mC708Er/bKma15aKjvPOL2yeQH6rlCMh8VlonPHXvKhcsR1N5bj3vfhDrOafVbRpBSM3mEfsq+OgdQJM9y8NOHPC/+dlmFgmQPAYMkGuxY6wgxdBv29DPK7BN5mYDCxZRE44UH7OgA9rTrO1wanwrkVAM/2BnhVPUTmJqrFBL5aP0sK4PpPWO01HbBBrT5GFAAOWfT8itkfqtU1X5GDyAKEGRi2tMX9eVo3p5NgIFiLIysu2qhHqQWWm4gTDLA5M1hlxymX4Z50cTDQODtqCOx1wDPxfROHdcIlSsErvUyOfWYv5N5MdamWi5i/8FUzODphppqIVOjaFwB/o2dyenxTD/JBN4Lr4aXkR8Z4azMbskRrEbUB1EE2z/tvRMSNjIrqWg4wOHzHAdJq4dSrE3+6A8XVr89CorYiY0HuUvXH4riAOneI7uszo0/Nf8+p3VulJF+/dY89fG/5t3d+pON8PSym/VHJw1gCQ+kO4847XKu+dgD4PAcXmQM8d45CSrFCqznWI1460tqQLU+1uSZRaXmDgT7JaV100fEFqkl94tf699lQZjsvIiLz0GXQsx3UkVpFa4fFtdWfaliYhRggKG3UpGC32HiVJAvBbe6cwonlpni3AeQOfusGy61FYgCr8OL8k8mmkvt0YkEl6VUDBAaHR6vCvKCzhlQO+lyOlmYjJ6eAhn0zZQCjUajJpAwyQuN5wQpWPeVyxcCfPgebCTkXiTe62LSooae/eaQadNyNlYlWpGhbOX/o04/8/sN16hn13g8SWAkL+JofukfZeYdT9sPTD3yRAwA+8DIfTxwSGBIYEhgSGBIYEli5BAYAvHJZbaQrj/rEFeWUv319wzzkvTClNwZwZtHfGvxNgdrMDAs81HwJvY0js3Ezqyxl/log8L0WUN4LK/egbCBiHUBmDgBmB4MEaHsw9RR5SUw6BVMMsCKAb4KNkM9I2Ly77njbsuOsOx/wFM6Hgi4fce0NZdv7Plxuc9kV5Zh6rrCBsJ3KZeZhSJV5BZn12/e7GVe2eUKTNS0BwMRGnaQ9V91NgH/yw9B4oiRuka0ufFrsWwMDuJa7Z08tHyCy+mUMunV3WJzhbe4yk2WAwFK+A8AGBOsQxjjXQuHWsq7QLrHnhN+Qw0Xs/kAJMxtyaUsisOR+BDQY7fEhay7ACq5bb03BzJyNL4Bf88l1kg4ml+0cugGfY31uZCI0TegOnfDdmt8SV03QYW+MyhbXJRA7HjGpYk5QmHyPCgBnpnTrG0STol2Yf21O5syKpsvatTFnd7NnQgBJV4Izy/M6Z7MEAO2LBXVQ/c0E4NmZ4YMGqcbZv0ump2mgNXksqoOaiFTsYw7+ODjnOiDQR5Cu9lorA9fNLRb44Axo6jBPAR1PaHs65OQRHrUNb3zXAIAPhTVrs9VhAMCbrccPgfauFQB+5K+fFxFBlD6jBWfbSbyNUEI0XAMRmoQ8VMhX8ZWCv2EbZGMhr6Fh5GYAGBF6sJe1dlMjLXckA8Buc9Aluu4yU3g69GGkqlFhe8BUGIG+yfABSKwy82fZYs+gcpuJxRdsTjPjILWl6vFo5NiAVdON6pAAzyQa6t3G+ODU1EsFEY1m1Lil3Fg+nnIqDCsYejDGVNQB0HK+mmqidOqNTW0ymcnaz4Ye1ZUMOjCAdWNhRrx1JnQXTGvdGLAp1G61ST+SqiyV/3v8jx8Cs8iowqEiga3X3VxOfv6/LazORmIBrwcAfMP11x8q3TfqMSQwJDAkMCQwJDAksMEk8MPvekW5/BY9z3O8No8EFAC+QH0HgULo35Ut1QGADfg1j0MSVgAg7fFaVjiewQiV7S8zw3Nuz8mbTD4juO0zOPUzEFD9AZT6VFN2xj5cS3FEzfwbcf5vIg+kxnrJFoQOwDAAFXh5JDh6z/bjy61n3LbsvONtNyXou2iEVUD40g+Xk97yXr+M5c4B9e5HmpCq+yxi7V7iHIrSuWqaRiN9q58DLECPaYZnpYsU3/ILwF+8o+KeTpqYulAxBYCDEajDKliXWq4G4u/xjGzG1gQYFxyJxJJVbfRDU7U6hkFt2arM360CAG8VBnCATExkCH+cleYuLkqoC9lBpgkAxrhRPxSy8gWIaKl5Y7hpGwjYNgi3jkgBgUG4UDlZuT53Mc0HDGDyVzEoOZcGmhQz5gn2W9L8QLBr3Eb+WpbrIoVPab+hg/mGPgCTfY7hE7Q5zcqtpzCbnxKsYC/d5mGfeylIpsoY6cIrgB9H200yLGI+b9ygWEdM/RLwqrcEcci94D32bwcABstfIdnG910VJxSLvZZND+VMkYnVa3VLSxdWvegRLpt9/zz2PViK2wxyU0c3muXRiU1vfs9H+6qwUL/Gj0MCa5PAULq1yW/cvQ8SmALAy6lhTMVXXn1NSQBww8pdjgUM5iNhgZHytxfNxUYkPndYwHNi4BQnavTQSkqM3zDWrKSOIQMzqCst3rR4ZfJWTttMxlRzto6nFjHwN8LXWnCwSXviC54akG6UcCplTyVMO0Wz0XVNt2hJK8sXWY9SQyRiNtDnQP5IFYTn9QRqxqaf28vAKp8Ika2fxKDlDUqKpCa2+EQ5WnmaIW5KUGvcMI+1PUhPraaRA/a2waj12hMRq26cUVRdNnNDlgoMc1oukluTXOXTT3jYPoz6cctGlsBmYgGvFQBeqR7suuLysuO97y47LnlPvUX+5tcxZ929HHO3r6z/xmtIYEhgSGBIYEhgSGBIABK45z+cVz5107VDIJtMAgkA9o0gw2q296O9HX4NH8qEjhYZWLGFbZwRcP7Dn+FsSIBi3g9I5ck0OeqklAa63bUSCOA/5YDmCgD7vl4qmaGCYAjznpqVhFjMnq0s0o/CZyEs31sE7L3jbcvNZ915k2nZvjdXwODjLv1w2f6W93pWPZTmUAyddVpVmPxvfb8PpWHl00HJXxdMPu13AJEpGN5AJvQxMqpVpq5XkhQ/8Chn8mrGOlNOJwOET0iZxQQCuw8MQGlmZOojAgpkyUMuW7ZsLVsBAlcA2PQ+UO5gPGJoWx2XGt9nehLfX/Yaa75JAU1Z5dLllDTQgUYZqnV8Q/7qcHS/obEstcXBAs7Z8RofGvkNWVdIbEkeaZ5KcwPEbOU3U0cLMlLMSRoMOUVw9B38zv7N5DHQyLZ9qv/1WLli7wgsoHkuM7ARFIPgAi1TggQEZMc7BywEYxzscZs5CXQNzQfZhwBfD6TQZyXPqbsUA3mtrVWHpw9wZ8sb+Os/18uawYaACJJ+yCDWmFiH9MJaiqcXINKPB0jRdTWYxPST8QY/LsFGWuqy3H5Uj1NRQwelvv/x3gEA7/tqMu7cVwksh7zta7njviGBWQm847XPnyBgc4rYLrjv++BHy5P/4IVmCjUTd2Jd2gTesC0zAIz7KVVHWra0DI3ysc+rAH+x0CQQGEahg23yhRVOm6r8zKhf96jdWF0cYk7yrOsXgcENCIzbwYjWs2u5+2ClZOBX22cbL5LzJJWLosIQYDq6BOKegKp8Xoul5ABIyRGHahOQliRDNhbtieVLYCqfZ9LWnU9gqbYgbwb9WXvpCGQ5L2KqzfGNmfLNNTC4ISp9TjKfcFpxAn+rflp/dQFg11frz/p3gOGSElo3OPqu/RR95RsjBCvsLeWqRz+oyMZ3vIYEIIEjP3l12f7yixcKZKOwgPc3ACxA7zUv+Ytyw+tfW444/bYV4D3itNPrZ7zkml1XXlGvkZf8tv3HfqIc923fPpRySGBIYEhgSGBIYEhgk0tgAMCbUwGOfd9HyvZ/vsh2kOJ21j0fzlL0dMYGzLa/Y78OtmC9mdKEToCPBJS0KW0jfTL2tBmAQd20r9Q53/Zb3gu7zyLhARHALO2BH4N9KZ4I1GSh15ifwN0IBE6nlKLAH/YWYfte/013LzcN0HfNA0zB4I+Uky5SMFh9IAbME+Civo78uNYfk4gEfi2VSUdnobCkWeTnkCdxmubqH7FXi/XArRcqFDoUgfrCvNRKSbktu1hZspRmvA4GArEYPexIXVi/W7dudQawtpp9dsHwdTnCzwQAFSQGLt8dmFqWAod2fvYWZVH7WcZgNNtArl6s1C5rYz2KbcmB4AqwAfj184V1IlCPVGQtMA4+xXSYT80nhQAmGazE7NLPfkANZh3rzUPU+X2Yj33GBJIiO6I9qn1M+Px0vvTf4X4FAMzZDZqU0KoyU3+ojwtLe6/pwrdWfYz+oaPhvM/yXAiXpHuTzZWIYAd/x0zO6ocGmfJF+md9hoPmpud+uSlR/ZsHHrezGQ/oF65XkksjfMw2/DV7YGvxiTBlEmB/aWdMtkBH0lSaAy665GNTp/GaZ9ZRwJDAYgkMpRsacsAl8M7XPr+B6RZXgUFgAYDP+YMX+g4h1pR8JmpbIgOM8lnXGDY2J6uLL9NsdDq417Bn51oAA8hsOd+QcSIk3VypsWPV0uKMiettbAwIjzCkh7eRkfkMFV600LxgBAMA9nQ1WMTTe25pa4BPAFRLUYL2+MbSTTszcvlcWvnNjEFs0Nr+UzA47kWtcvststCFCaHC2sAmUSPict23VOMIALADwb3nMhA8q8qhxTCeOKLVEvuYXvYYwFp39FZs2MG4FiOczklGnRLxOUdaSokShVoBYDmLZs/uUDpTPt+QmKNArMVrHvrt5dY7Bhh1wCeQ8cBDUgLbX3ZxOfKyqxfWbSOcBby/AGABdT9z3jMq0/e4+z1gxexeuV6AYAGNBQi+7TPOT2DxIakso1JDAkMCQwJDAkMCQwL7TQIDAN5voj2kCz7+Py8p8s+4X7FvNL8F9s9gf/nukp3vzsrTPaZiRWBZavN9VwsnRWJoKRhRgS7sH+2u5ABqQD5s19nvE8ImEItRYk85qoiD7+WRJhW1NRQBEs7HAAAgAElEQVTBQUZiCqs7ISEMKUWwgL433fVO5ZYzTi+3nDH2v/tjABxx3Y3l5IsuKSd84KNVZ2sa7+QXU3ICEw9cl2sgO4FYqCD7+RjwBxBl11VAisG9CoLpGb04q9f1g1PcIgihCUaIx5NvcoumZka5cb4wxsqUZODP9Pr23fbB/lUmsAPANFCBIbM/y2n9zqLVmgcAmdOtc/pg+Vxq1jnxIfUARBVpArZrcQL+2j95GIO/fs4qfLRoCdLWIw00Oo46jc50TcECNO9ZjfJYb/25S/ARz2t562tNV1J5TAhJn61ffOoEH11kSYrox/8R8OvBLU5kiXGCYAQPtsGYsD5d2rLVzosWAHiLpyHu+lgNCI7qEKJLbYQvtp1DMU5DoYJMVfUCZ72bEDjVctVBcqC7Lzsa2O0c9wu7ekx9xQo+E7ELgQbQE5sKWgA3P7CuIlNYH6A41jrUI4+q2j2YW9566ccHFrc/FpRR5kIJDKUbCnLAJRAAsEWmrqAGiOh53wc/Vs4574XEuCR2K6VpaIuMRSFSq+j0HffrPS1Qx5bQTDSXj6IAU916as69iLMRNL5IjYiA9bAoYX2qyxQWxyYwNvYqJp3OatUEOkWaDVr8YOx5pKI9sz43Lbb5AfiLQWAHJls2NjeClsz6CGwsaZOYwFiL/gsDRfuJn9tXoYDOg9VqV2Kjy8AvnwNMaXsAzmpAZaT24c3AIhUOFnHoV45KNj30qrlkJ8V6PKQbTHqJbtA5bRA9KykB5feWjZQAv7bBkU2JPtlGht2HCEHo7g3f/U1lx93utIJROy7ZTBJYCQt4x5m3L9c/4O6HtVj2BwB8zV+9qNxwwesq8Lv9oQ/fZ/lIOQIECxt4LeXscwXGjUMCQwJDAkMCQwJDAgddAgMAPuhdcFAqIODvcf95CbmxKdAb+2kHPLHrQ4C47gETI8v2l5p9C5v22EsrXEKZsMxvsMcYlR6wPZsz1faxkNasZzLXNQuXEDiwnQFSBJrlt4BtKmBKphyHn2PXCceVHXc4rdxYgd8B+h4oZRYg+IT3f7Sc8tb3URrgxlfn59Pmo6z8vN4myoB9SsKAhIcEYJsTXZ31zeUCmKXzUn0YgLWLEkN5g/2rBAPRtZr+2I7q0roKcE1M2dlMc1pu1c4GrJavlNW5ZO8gMNhRYRjP7M8j4kKM3caJ6AEdMbZaokT1xfFZxvDnNYzmynrGdQb+SkMECC7ih6vs7C2S39gIGQavOUPfDimjfld9bDMT6tlyNps5qcJZxH7PYofpJJEfz0mLkcHG3RjZF5CFAV3o/mbvF3i61T/MoCd0ic82h/+6wpBthU1H3G9q3r0tVdZBeqkSxBF8DVivflaa720+h2xjPmCmsPZJqBrD2THVupeT3LScicKXgiaoKPukOzOSH60YwQdoo48fu616392/Tv57XznzQsTdDl9sLQqZFvWP6dyiHOekqgy4v/39n5hd8Q7UnDues/kkMJRu8/X5QW+xnAGcFW9laihT6KUGAHMjfP3IVN2mnQzc6U+6eOqnqMH8yt4usLORXc1CnGwoGC8pIjYWDQYGvZjWmMHiZQX3mMC+eLoUOM1Sm+LZ5OEpRlQuU5mEbPyTBwfm9Et6ZoK1KzqIlkeOMMwRnbqeWn0tws0jiClFj0eBprwg6FuyKppFORoGoymzx7Vf8R3riRk2XgfVqXkTIVSQTPfu+MPvudZReBhcZHq54QKbIxsYoQPWW9YfuoGwJ/oGxDYi3hrqfbPkoMc3fPc3llsGAHzQ59FDsQKbgQW8ngAw2LsC/n7e4x6/Luf5SpmXPfxHalnCBh6vIYEhgSGBIYEhgSGBzSWBAQBvrv5Ga7f/88XlNu/7sO+MeY9quEC9NIDZJgiZ9u7wSdSAZwJ32LXgn9l9YixJD9QmYC16hcGa1pE+7TtUi3/p+244DSyucKgvwCFKi835heWIoxvO/OIK/Arzd7wOngROvvh95YT//lg56robcxrWJhtby2CEfqvXRvU70hcTSKMIl4KwNCaYYNF+Zt9TMOPNHwTflaGQFXCrKY4FAFbgWVNAS9Y1ZciDWIDnp7oTkL0IdwQwizZWMNjAPmTS0+doe53eXmVjviagds07g4CeMt18c15XAnzxHJAHJMscAGBps4w1MIDV2Wigb0U3FQx2uTmxp1P3BGg77NgQecgXqbOeKrOgqxOBhq/M55UE7q1gHChFnV52LByRYmrZCYCneqGOTR+ov5p9lQSQ1/YYG9Wz/kXafvafqm+VUt9TwEHqSwPWg8VL56KzHNuqO28IYHZcwN3liS8hKfgzmciVZGC+1qbP2x7BU03LI426yRxd03a9en2rIL37/JrJmfTmI7brM+KPuYUIObz2eVBUAO/v+u9PZjfyCtRsXDIksFYJDKVbqwTH/auWwBQAblaABSX2AGC+nEHZnrGUUms03Nv8WJiMncrQqPHIK6Sqad598aRUGliMkZ4pM4BtKYnVKJ9BbNXpG6fTuoYRowsb/50GvxkNGqXIZwbHchkbx5BiCs7CpZS2J3IaB0g53YyqITZJX02GNKf8cSPFZcFGW1t6tJsXfu9dN5pgPHHEpBmOHk2showzYu1zb1M66QkTFEyLrJt8hnAAyrQHJ5QZ7UNf5mhHfW4zrau16VVCEq3YbHTSJlEUW72RjK6b73X3cvM3H94szlVPWuOGFUlgM7CA1wsAZvB3vdM2I520dNoAgVekuuOiIYEhgSGBIYEhgQ0jgQEAb5iuXFVDTv6bC8pRn7xico9DobYdbLhZOfyXHPK+59ZNI2NHDdst7xUVVDOXfPL+U9XYn4Jn+s+drGr2W8952SPBoSiHI+AusA22Aiu6bxawV0Dfa79x7G9XpXAH4GJhBZ/yX5dWMFiZkQHgJfDXwMbQWZwxOj0mTn1xxPRlBiSrqDt52P+TmcfIwDY5Bq2CmXrGLdjmDv5a+mRtCmdww5hpPUVWKf+aiBecDlj8eJURrOcCAxTWII7w92Qf0yRdofrkTNbw9aXMAJgxGEvFOcbECt5djxgTBrC+K+sX5wArOF6PYTMAWMBr+dvf67UK6QWADVn4ZGapwSPlfBxnFwxZwHOcpZGhY50JeJLJmR/nVD35AaNKyuRNwC3SBjMI33qrUYDBmOCCGLHGz8g2X+0k86IRWNzX7H0O/7JBncjs0GsU+l0Hks35PPf3POxU0Mzcz77rWrTP+cGUzmSrBqinsd+uAeHjJR+11d9mjAQIZzygLa2XuxF6EX7YxmNLDGDTWCdqZRlizpKTxS/5n8sGFncA1pDxiCyBoXRDIw64BOYB4LTqduslAPBTzn9R/W3hGQx1Fc8TuBYYi5YtgS1ctip5eDQcRWfpo83g4A2Tpy4xA8yMGV28m9rQ2a0uFdrdLJ/+WO9axFpWQ4dYpjAm3Kiw3+slvn2KDR2v9Q2neyLEZmc2WbhpkeR6J0C/uabVgfb8CKTcMEl4C3hTGrIPgwipoSJKDv1pGoQoSotAVcNv0VTaGHNJbvpbYLRq7CDdSy6ajQ4KFLCWOXOZ9Cn0nfvP0g3ReHCjGnXb2xs7+uPOu9+p3Phd/9+qxsm4ePNIYCUs4M/+9H3L7hNuc1gKZa0A8E033VRuveWWsuMVLy23vvnCctyTzi1bTj1t3WWx56ory03Pe1Y54ivuWo550EPWvfxR4JDAkMCQwJDAkMCQwKEpgQdc+Ofl8h3XH5qVG7XabxI49XmvKluuvSHFAns6UXsqdoTwiAAY4Z1s8h/4+b9x/JJmysrNcHDO02gagDDX2urryNmu+FAs3DZJcUrlTbOlTR/W+kywb5f3er7vWXcu137jV+63PhkFr48E6jnBAgR/4GOqN+Zji/N0A+BkYLhNAd078zRSlitLtwXupAWeLhcMdxyjZX4hZhkHG9dSQFvqaQVDgwUcvswcXNH6OJf7W1mg+gL4e8QRR1QQWNpS616BWT2z15LdWTsB9AVIzMQMfvZ0LJJvCmCjAcAAfisIvHtPkXcwgIXtK2AwGNIAgStYboA5PusRZAwC6wQDHchgp54HDeYzp0j2lL9W5Z4vNWd3FGmGf3B2GuOJMJ0RrXoEMBugNEB/y7Fci02+RGZqg0CSjqbLLN6k38Y4T8ENlOY5jiLU1vTmVp7WQ+cJKqc29uboVq6uP537uA7sU8d4c5n7MtFjb+tVpiH+WT9MAWGdNlo8wFti94cU4OKGxxYe+wQAV6YwVtJIF5/kR2B8nbPK3vL+D31qYHHrszyMUlYhgaF0qxDWuHR9JPDO1/7ZMqFDseC2T1wNAFyjzCavKQA8/7Tl2+vpNDoAsC4MMFCR8oOM08QgbbY8EwB4utGaGC6LQFYyDG3Fp0QXumx6tBwBwPV7RFyZOGCGQTq6hi6aSlI+6STUKqEm0kwvoDOINO7P1vHovy5j2Ep3g8aBaY0gbBd9rTef0WEnO3iaFOVN258WDEnnwEiBlKI7RxW6hFxynPYlizUMmirviAlw4yzSgyfTzKTFIDSfBxJpr8wOmqY3wTduJOW+9C2FfX3r3b643DQA4OUnh016xTGXXlaOf917Frb+cD4LeK0A8FVXXVWO/NhHyvXPPr8c/5jHlqPOPGu/acruK68oV5/9iLL93Kfv1+fstwaMgocEhgSGBIYEhgSGBFYtgfu+7rnl0zdft+r7xg2HtwROe9pfTYlJlvXUd6UtcItAYlzAmbxs84i9eqYA236d856Sh8f9BRlpzn4AqksOc879oAAJf8fsPA6K7vSf729tr71Uyu4Tjy833vXO5bpvGsDv4abxFQh+6/vK8e//aGK1MrDLoHDLkhQdnoLGASBVN4ywUB100/TNYKGq/6YFmyWDMVIvxztArXoGsNzGZwAL6txJw+tZ78yHGH+708wYr9FzTIJoAWB5dm0vAcATPxO1J9JFE1BmvqmYIlK4iLXDrqeyAP4KGCyf1S1nspBKEAMYbGAwmHGuMYPk/iDtDuuWYP6C0FC9e86MBojLmt73J2YAONq4KAilHT8tYO46YEEAwWBXyLL7IhA46W8VnzKJFcRvjrGbYQAn4BcOSE5x7emreQLP+rks8cpHCQGvBD7P3T8hU/Wkwk5TqiJ6yFWBfcauI2iHse1t/PYFH6sQ90y4uttVitNGGwBs4C4IR8gQ4OneMT5KKR/43wEAH27rz0ao7wCAN0IvHmZtWC8AGM2eW1D6ADBbDAru7etLMxTbeQoeRUXAJa9Kijy6oYdoNT1EFrFEeRfkf6UFOmo72+42kqzzt5pfQT01GNSZp4ElGyOVGMCcLiUCqHqM0TZ90wwg3z1HWNvpoCdv3ubY3wxyuyHDCznLP0zYeA42k21kHdXDn50jNVWWM7oEI44MDo9Howg0pNrxmqE9lFbc4GjaBLeGY+gSpzfJMHDP3ORySB+bzbbUbdcZp5UbH/pt+zpsxn2bQAIbmQW8VgD4yg+8v9zy9HPLMff+1rLtIT+237Vhx4UXlOuefX457RWv2e/PGg8YEhgSGBIYEhgSGBI4+BIYAPDB74MDXQNh/p7ynL+fxmTPxmHLD7r/892yfZj4Ryj7Vd5Bd1pJzvoZeIOCp+Ph9dE5OnpSOPbbvO8Of8mcxO2oqSLA7zYDfr/qQHfPeN46S0CA4JMuuqRsu/Qjzs4NEFjPnp0y/YwQAJaqMGKrL8bAG1OmOENXGamqmuZHAjBLjD7x5yljFSmMhflrHibyT8mj9lgGwAiqgNojQ2DLNjafUwOmoTZxHJ2OWmH9yr8pA9hkAgawDXy5p8rAmP7+uUO+mPpNs+9L7436e/rnvcIAZmakyMFA2i2aAhosYADAyp4F+O6Tg85XCRC0nnHgzUgt5Eds5zeo4orIJHZxCwLP+mGZXWoAbbDDg/iixbaM1oAyU+aG5ohBB38N8G3/1qABBCmY7prMXHSpTGvkjFyz9BcMZPhrU/rjaaCDryHwcTdnE0+eMPGXTlchHp++7rh4c5p1jB10QbjsCeBtzv9VELgBgC1jYgKgHeAl+RsOoG9BSPqfD39634GIdZ5PR3GbRwJD6TZPXx8yLV0ZAGxWSVPrCy96d3nOi/+hsy5MtxjzADDfjoQNKxWP74yQFMQizMLI0/XBgGBfEZrzSiiqD3BbqkGHVRqAbVzpxuMc+Nhh/mbJRsIKANpgu4ZhwsuapbiYHMuAL6a5q4O52pFxOifCnmN2OMGQbnTHGSAz/ZXamxfpuujizJdq1PITGiDfwdeIMNZPDfu35qAh9rZeQi+0Kd6z0RGyZZsLfd2mtY40z+idua211dXtubhudjOeAgUCDHd9MXHuPmFbueHR37fSATOu24QS2Mgs4LUCwJ9+5cvLrle9opzy3BccMM343DlPKLe5z/3KMfe53wF75njQkMCQwJDAkMCQwJDAwZHAAIAPjtwP5lO3XHNDOek5r9QqtKBvL1sV+bMzQBIwD9LHIl2pOK/dedhsKDkUnB3wLhNCans+DU+iCfDAM1SFVDXzWgRmdx2ZHDhve/96xu+Zg/F7MPVzfz27MoL/5S3l6E9eXsGVetZsBWH03Fn4bvB8/s1TtMJvZ7mRg4Wq5+jGi2AmgDr6iACALY1xTzfh68ns+OwjVOBagWn/R+fqahmeFLmSJYKtvOQAMEDgSAENAFig12CCwGMU6WoNOIePLojzcdsMgQY4XaQgtjOArS+kbQDm5b2OZADADYAeqZOb8c8A6wxBhD18tanUGfi8GvB3ke4uYsa2qcQDRE6HJ4efEymfmwcimEDbwmSjlnikf3t2RQPj8xhQXyb7GGv53t98RjGxealOrNsTv2IbqEBgMDer5+NkNvCyjGPL8siu1xgV+iRXFWsbA7C4II9TrGLyra413L74rHfZ0G8SfjbZAezCAH71C6nbBz8yAOD9tS6McuclMADgoR0HXAL7AwDWST4vQSsFgFcjAN2wxLBJZ0tYFBYWZ5TrUWqOARoE2NS3rUeKNOucCdxe761P9ZsyU9n4wPLFG7+65P3/7J0HnFXF9fjP7tKXsqKADTV2Y0MTYwGNvZGo2HuLRo1GBTX23jVi4h+jRlQsWIgxKGJX7CW/KNgSCwpioQnS27b/58zMOXNm7tz77va3u/M+H3hv35s75czcmbnnO+cc+XTnba6U6xYharkR1ftJ4b+YY2fwTtNUOxzrhPrQ37jR8ksLe2qfOSA8DIBpg4OPsFQO24LTCTTTz35/m+0Eb6w0R3Zhqa2baKO7A5FbBm/c0i7bA88SSDttFA8NjlC8mBcCoTs7mcBYoTZr1znuAwL+iRv2hRc1veViXe7LmLb4JNB75CtQtmBpZsVaYyzghgDgqpkzYPoNV0OPI49tVpfM0Qq4+O6PWKMogSiBKIEogSiBppJABMBNJdnizbfDNzOgxwPPCcW+qKt5JPaV7lKtQY+E2sGoeL41lnUcs1LQXT++cGHpEMCVdcPy6JmZ4IOrKyGHaTb0VjI0FucoDoMj+F3ef1WYP3BLFe83vtquBHq89SHgv1qKzevF6GVoamCkAjLolpi8+ImYtMqNcinCX/1P3zdGt4KDXp7vJ2hH8WsV0DTQ2FjEMoALaN6tikiDIw1Jdaxeeue6CutBylNbymrvdWi5jHUn6198JwBcg21VgNwAYF9vJCx3tT4uqceSFsB+U7RINDEjYwcd79jCeGwPlo/WwKoexsrXtwBWLrjRpbaRIxtA0DzmWM6mmDbY8OK6ZuradDOINPfPWXcM6S0JnvtWwhIAuwcJZK52zuMDNp5hj9RHJvV0SaMNaqXfj6wrNxOq1fURNTZ1ESRfSiysF9VtkXmzbjgAg7PAbyFX225diM6Ke1PY6cshom9DshS3n30dPcXg47FshrQcOfI3cwbEGhgJ987OAQ6TAaUneU2eMiOyuLa7JBVty+KgK9quabsVazYALJ9qguJM3wSkST+xAOsoDPY0Km0iTQaSo9JnuVkIluPH3pGneNPuWLFR4I2s+2wlHDyZQ016dSanNwx9fQBswTq5ULKV4P0Bb6gsdHUXcfvAZ4rlTZgDkOWpPrORtMs6b2cybg7eGXo9gNDa4mP9SdSVQbVBwsYM2hG3PTLobHRCD9PUJrMlMkfEhCNmKwT7QGG+45oJy2Lr2kU8kCc8ZdF22/6gt+/eKziGwicIpXUzNR837IsuPrrtTlCxZY0igbZqBdwQALzso0kw8+broM9doxpFxnXJBGMBN3XM4brUJ6aNEogSiBKIEogSiBJoGglEANw0ci3mXDt9OBm6PfkGA2BHDZICgOmgr/uugYLr7tUFs8riUasRMqGKlVcA/Ho6Ew3oBAxRWRMI1gCHLcR8D2eyY8xvCHzn7DMQlq+1ajF3W6xbI0qgbP4i6PrxZOj2+kRjAexZ0jLkJBiqxxyDOgKpBvyWKahrALDiTZ5WRRhLssWqsWTVyiLznzT4tOqnhAmhAr4G0jpxig28dYCj0SBp618bsxjBNbmBxncEjxYoa+jtv1xYZd0461vQttloyYxPPMol1DhSfRkAbGC8gtv4Wf1Duet4ywoAIzgnIIxtMjGVyeLfWr6acqVxhTDpSDYuCX8TqjAzAZKlrbWIzR6cjtyMAo/zFm6NyUI7GC5Om0sb4G70sqzOTPrvdy133ZbQb7LPfL0zG9uY+ul1wgJg9TsdXPAEZf+0B3DI2pjGO7ufNvO3tEZmraTjaZFC75FVMmvMWfhJjb0YieZHx0W7hL38u3C/7NNhLkmvfGQBI8v1tdD0t75PXdfOdlzojPkcCC9purZfRQDciLN/zCqvBCIAziupmK7RJPDBcyPFVJyWbXhojnn6VRgz/tXAxoV3WXa/RakMuUpzJZHmPdkvhJYavVCq/1USXoLkd7L6zkOSzdWpj7O+2z/sJiIpJ/+UlBKqtOj0G+btIWwVrTsndt+k0orTuEaqtcbdhh+ywqJHuau1UNFZVx330QSV6QFPv0vxyXoKxJkycPxxY+vjn/ySANh346y70jtRZ32quEa0floR/8IBwf5pSs5FWkNLPzueBS5tTqWAEncSyVOMM74PwiKTY5ndasmHclmueRBYcsYBUFsRT1I32qTYRjPKYwU8e9jgVtX6hgDgeQ+NgkXTvoHeZ5/X7G3GOMD46nnG0GYvOxYYJRAlECUQJRAlECXQfBKIALj5ZF0sJXV+dSJ0eW1iGACbZ0fn0LrwLsZPywKEuNZ+QhUuoK9KntTOB5QW+ivn+d7XUzgA2MA20hmg62kZJzIIgHVYJgS/SzZbD+YPHFAsXRPr0cwSQBDc/anXoWzK98YAwEJNF9oZd8fC+hcHaWmJBqfaAliDST2APQQsTtqr8Sli2Trjne4Rw5dYHOp6e/BBukemelJsXgsJXb942vLXQDQoAQWtMQ6weScLYJ2fBLpWiaRDpLn/pCWvvMf5HhaWvrZ7xR3uxDu2eZOLboTAFrxrGWv5Bf6RsQ2RWTXvhCeeNLgh1LSJ0ZicF0kjmtSr0cUS8mkjE9Jh2omVAbfpI9dzNtbIWtwSOKV6ai+TgRvHfMmHYQJJQjpvHk9Gl+fLmcGvqZPh2SJ3W59kLGi9EDjW7EJZrNsms3I9HTpzu0nG4NozMrL1Yg28ukK6f6byjOrVCQGobzmpQBWftcWNudfNGKBDSFQvMfQotKC6b02+dJ+RPMRyacyurCXyV1OjBXAzLw2xOG8fFgUSJdAsErAAuO7FPfb0BBjz9GspFxJEdEd24eeStA2EXXXtpiHsFpcxsLNQ08Kk13eHCctNi2PhK65RO0d35U/dvMh0/jXOb7IeMo4PbVqkLOizkKteYeWBRrcvnAqaRTQhE4FxzarIp7bMSi2dM+c/XSxPZjqPmO4+26mxBcR84Mt+cOJjpI1W3wKYNx0kKN7Yi5PMtJlhcdNmwNkdie73T06bTaNXKecUntioqI8eyLXfmR9pvyPaz5eJ73Bjs/yYPaBmnXiiuu4zWPu6Io8V8OLtN4Al22/YagTTEAA84/yhAIP3h56//FWztxfdQC8e83Czxh5u9kbGAqMEogSiBKIEogSiBCAC4PY3CLqOfR06TvrSAcBSlSDBAj8TWl23fiyUz4oCsoqn5XoJ1rk+adSm83QOULtwip5HHQtgCYNMrdDd89x9B0Z3z/XqpbZ3UYep06H7/ePcscXWehZKKl2OUltpz35ojaoAsHGpbN3keTpDYRjB3tpKrWdARlR+KDfyXkvQFWMVi/i4DGTVfSF0dxyWDYCKJlDIsYBFvQleO0BMWEey5szUgwC0vRd1BRR0S6gILcjiNC7hZChm3W+7cY19y2vdD653Rdfyn8aolpfk6voXI3tftRvQtcrR7s6NWgtJ4I4gn0xPAFFaaePnBEj2YTbDRa6thpHkKpmhOA1HPYK4OUK9mdA/ekC8EASWAJkPOEidpe51sS5YrxDsOloIJWgJ7FSe/C96cdzpnuP7jyxmbSxqrIYrgxIzHilgQQL/GrmavNgFtDVusuKq5bGtNOOsNyfZW2MlOyZ8i18AdCafgL/OOGQzK27L1xEAt71FpxW0yKVLraDCsYqtXwINB8BoARwaum5cWWexcBYoAzsLjH6JYvnBhU8Ahs8+2WJckKv+SiPRvCmUcFlvYlKBr2iPPZXo7AqcgeKtZUJ6elHj7QUfU3J3edLLilz8nM2Q+UPXx3tUNA2xudqTYLxke2Vnyiz1NpCwOvm46iJtcjVCj5Uh02M6Uem6Xpa7Id00ay3MGzmzETC7X+PWKnlikXG42ZzY/ZYYQ85YDY992iEGh5lvYS6anGxLYkvsSbsWKvfbAaoHrN/6J6PYgiaXQFuzAm4IAJ66zy7Q5cLLWwQAY0fPOmgw9P3n+Cbv81hAlECUQJRAlECUQJRAy0kgAuCWk31Lldxt1DOAwMt/Wbihf5F6A+c3xyKYFP/2SLZmZPVTHZLqmzhbSEbWKss685SGY5oP6Ody9dwtqlLVqwQ468gAACAASURBVBwWb7YeLIhWvy01/Iq23NJ5C6Hr2Fehw5QfjCrOgho95gzoYvWVjqVL1rz4WfsqDqgfPQMPTmcOUyjrXGXJKbzimXzUKK8xdUEXz/gZjMtkwq7aqJ0CzrGMax2Pf/S7LkOXZVxCG4taex9RjF46YOFbLlpAq/VKwuJZGC2wHYPxbWutX6XxCjbU9SaodWTWAtPe01rGfADFUWmadqm2kCGKmw97sAtMT44+158MjUQpDcnP+EE0FtOuG2wJVinGsXbdTbYWpr4GJrqWtq4CTjVHyUT3P2ZipjfV53iWQOqzHTMRYQnsu3lOm19lOt8CmPvKB+tGZtxXehXJWAk8fbxXGbePk7LSw86zRhf9imOf+0vUw9pgy/ub5KuPKOjhZ8Ay1UtaA5MOW90mYvxKC1/pxlndwuK+JWthe3s5I0yNK9MWTDIlAuCiXTfacsXqt4tryxKJbWtyCTQEAI+4/18w4Z1J3mSq//RPOqm5Vy4YAVchQdcaQgJ2gXEfmnz3y1lC0yfmMhZKCYC9O7JQOc7vAk779dHp7C5V/2lP16pieROs/gjL1OyTmdVSSqfeerdCC7w9sWUTuX1FC7F94NP1MTLPOSJ1nXz8SWUmT11x7t4DrRw38nSd3xfyb5nOulgRm2jjdifNXU3Wxq3QGJDiCZ32S1wv3WZxl6Qdx04KH8uo3nlLqN45utbKOTTbdbI8VsAL99oSlm26ZquQU30BcNXMGfDd8UdA+QNjoLy8vEXaigB45TvuhbK+/Vqk/FholECUQJRAlECUQJRA00sgAuCml3GxldDtvvFQ5gFgVg2YyvpWY77qIPm7ULU3CADrB/tcADik0/FcQNtn21qYP3BLWDBwy2LrjlifIpNAx0mfQ9d/vWosO42OhnRHzo1igC25cxYWqSq50Z1IXRU31aqdNLQ1rn/RRTMDTpEG4/Ei+EN3yLUGIjpe8YzOhvIifqktFa2ezLoLFvFUGTwbiigq6bjXJYtoH7qZ9I5uSViBkN5Nuhb25w8qUurofLlJEMl6W6HO0yDexgCX1sT0Oa1cKl/LzQ3t5g9P3yKWrDnxHdmsflm4qb/X44hAMFvGhtxYS2gvve2Z+M6qLcYCWBmRq7FDpSbdfusm6QRSjyj7S+oAZT/h5yQAdvOR+bN8jUabYHDoFg/pIq1e2IxZAa9tOTKusJUt5+fpLHVvWv06GdSodjJEFgDYgNoEBHZUx76pvoXRJGd7PVkB6/Ghy3Xht1ZLyzxNf5m2RABcZItEO6lOBMDtpKOLqZlNAYCD8JcW6gKNz4LAdo9mHoC8BSsra7W48hkl3jeoD0mYKEMO5LstQ2DP7u3cPJw2Gh8uiQ2YNPM1stNbHaq7sK71QjlYaGo3mbwky8JLSpKgnmLjUpmmHtwCAsEZYpEbS9oA8M7Y7NT1WyATrp/8zbgpkfGGgv1mr5GbMDpRypstOu2YEq/E37yRyOsCf1PHYgL40sO8FYePzbNvmVqoGbA+VB0wqJimlViXIpZAn+GFrU5bSyzglgTAy5cvhwkTJsDee+9dr96OALheYosXRQlECUQJRAlECbQqCUQA3Kq6q1EqW37ro1A6f5HWM1iFgANdQ4C3IAQWORbSUPhAgp9nzTO+vV4DCPkKgYMQzCBwgbF+F2+2boS/jTJ62kcmaA3c5YkJUDb1B7YGVPeLuAm0EaCyv2Rrcy0da6iAehOrR7MkllVNZImrrDiFBbCxclXloZWhgX8EgakUq9eyFpJkWKHTuCot6QZaZ03A2VjMO7MCFizaInRU0vIyMSIM/HXivHrQi0Fris6N9aqs2xPusr3JhXRTpjvYutmFnUYa0io0OEmFrYtZltK7gPksATBBP+mRgGRF8FfVi6y1Tf8yuBeeC2zXYUWF+2fjChov1WPG1RdbC1fbM40FgLPmYQl/Cbjm9QRhp3g/nrH8W94/aLBjY1UrmeIY44HjrGxhAMzW8zIfYVXMwFwos8kmSo5brDwZ8DjWw+YuNZerAwCiziRLNpYiq2K6B4U76wiA28e6U2ytLLSPK7b6xvq0AQk0CAA/MBYmvE0WwAJICrnQAiwX9aTYCiMvH95mWYNmLpyqIuGlkjdzyQNHmT2dBX95w+STbVWGMKv1XD/bNc+TDbmzMAIVh/+4jnyF2PkKzJiIZZyUl3QRQ6tw2NF3ui9t/QvFOdFl8I7BbN3lhtnU0H8AFZVL6/MkwBePtAS0zaaBNi8c3yOlZ+WGVtU862RCjnnAPsxoOchNmCOaAvUJ/Vy7zqpQdUL9IFSOqsckbUwC3d75Asrf+TKzVa3FCrglATAK8IknnlByPOCAA1R8qrq8EABXXHUDdNp087pcFtNGCUQJtJAEqqZ+3UIlx2KjBNqWBEq6lbcr7xcRALet8ZunNT2vuMdNJr3WkiWhOMhun3FF7F/SxcsD76EH/8CzcvB5URx8ZjfQqTGxslspn8kR/s4+fI8Y6zfPwIhpEhLoNOE/0OmV/9gYsgzojP6FrH6VCsVCKW0BalCcp9sjqEu8hy0sjQ6G/2aL1hLt9llZ/qL1p3Bia1zVMlAVnvUsiNZQy7E6JZBprH81B1YI1cjAvFPYMXYASPFWPfe4QnJ8GIPd3HqgTri99i0+qXwNc13bTcvedd2sHo9ixloP3MYrr7DidptljU9sxeV3FKM3oWH05j262oHAunK6jsJqmq2Ajftm6QUxYWVL86ockQZyUtBhAt4EganrtI4z/MprAazrbnPxDwT5v+vhL6Gr+saNB81V0scifH0j6bqTak0XQ8m22YMIVuhsyMO82BvTTtvcsSmtftlKVxrl8Ge7StmxZmMAc9+bwyDOwQAZn5tlIupoBKBdS+tbcsqU6ZHFxfWp2SUQB12zizwW2JgA2DeolIuaXUhE/Aoh/kJ8jQCmPXRkgWEWnHNOsAreapbMxADwDVDrCv4wvbNo0l4oAIDt1oGXH2cR502Y3YLZ+tLCRgem6F2cZNIbKoHO5UYnIHDesJgjdbTpoy2gqYbYTKSDewl/3VSmgqJxZovCC3AINfvuUfxNUNrf8vQkn1yjE2zegA2d3KvrDJE6XtjVjdllsLegsLvn0Mnr8EYQoLaiB1QNPbiuVY3p27EE2ooVcH0BMHY9xgBuDBfQTz/9NFRXV8P+++9fpxEVLYDrJK6YOEqgxSWweMzDLV6HWIEogbYggZLycug2uG5rZmtudwTArbn36l730nmLoPtfHhPPteaJ3BzMZuiSCoBdi7PEs2UglFEefYV9tiS9g35CL6SATMsbv58/cIto9Vv3IRKv8CRQMm8hdFbWwNMdd7ilpQICmWuUlR+7SNbxXnkc8z1G8XeNBTFbAdPfxhq4tASwDKW/ozwJBFMdZRxW4boYi1L6LgFhrYWmsaaVhz08kE0aOn250Y+Ke5uNFtJGi6ML9OK0CrirLailm2pr6atjImttoa8DVcVyGQSAzdxB2QnLS7LItUYswuDGfqnnm4ALaCUGMRnJeYdlRAYdVBiXr/tBx/814NzrK+32W1uS6wMCpF2mgaX7geAvtl1a/6a5gPa7p6EAOM/kIE2ZKLyhi6QlADb64MSBIl1SQn8vviNdMMfq1dmaG06uHAEAzITexvrVdjlunF7HWEgecHJ06tJS3o5LY35m7kPqOnI7nTQ00hMFziksDBZ3BMB5Rl5M09gSKLT/auzyYn5RAtAQAHz5raPg0y+mmoXD97Mvka9ZUDNOS5n5OLNHQhCYF/HAlQ6Alq6MQ6cE6XrJ4+pwR/oPR9R6CT/dNGTy6z182dDAvBGTrNZtU3Lhps2TOE9mELAF5lrW3kkvsfr71q8qfcBdcolxXx3qNHYZwi56iEzLnZ3Z6fFX1iUM5Zl2Ms45Aee1xd0wehti2hTSO+9hbL0sCA/FMU4foqEHZP5OPJAIgl5nl1t6o+aeFsQyKq88Ps5mUQK5JdDj+Q8B4wFnvVqDFXBDAXC34bdD97XXyS234FxXWwtPPvkkVFZWwiGHHJIrr+pZM2He5ReqGMD0mjhxIrz66quw7777AkLlE044AXr37p3Ib8GCBfD73/8eLr30UujQoQO88cYbsNFGG8GOO+4If/vb32CNNdaAjTfeWF1XUVEB/fr1g2uuuQZ22mkn9Rlfq622GixcuBDuvPNOuPrqq50yHnnkEXXduuuuq75faaWVoG/fvrBixQq47LLL4NBDD4VOnTrB448/Dueddx58//33sGzZMnjggQfg5JNPVnPaz372M3juuecUGEfraHxdfPHFsN9++0H37t3hscceg7POOgtWXnll+Omnn+DMM8+Eyy+/HNZff32V9qabboLjjjuO60sVnDlzpmr3GWecAVtssYX6+q233oI77rgDRo4cCV26dIFvv/0WbrvtNpUH9gm27/DDD1fzJqYZOnQorL322k6bzz//fAXwsT5Yf5Th8OHD4bDDDoMNN9xQpX3vvfdg8uTJcNRRRwH2wZ/+9Ccli1133VX9PnfuXNWGW2+9VfULvhYvXqza+f/+3/+Drl27qu/wM8qkf//+6m+s6/Tp01U9sY5Tp05V8rz55pth2LBh6jpMi+MDZfWb3/xGXXf77bfDBhtsoNryzDPPwLbbbgs77LADoGtylN0f//hHGDhwYLBM/BJjnP3lL3+Bn//856q/0J35lltuCdtvvz3LDdtPbVlrrbVUXbCOX3/9NVRVVcG//vUv2HTTTZWM+vTpo/qW5E3XrbPOOtC5c2dVL5TZZpttpsYJvV5//XX44osv1Pj9/PPPlRyPP/54uPDCC+HUU0/lvsI2YrzuX//610oWb775phoH48ePV3W/8cYbVV2xb3BcY1n4QnnimEaZL126FP75z3/Ctdde6/R/3j8iAM4rqZguSiBbAhEAxxHSliWAEKt81DNuuEHHGpCAi3uYXTMJ1z2qbxXGh5kVpEpaj5Fc/Wdh+l5fY3QP4jP+7j/HZj3XRpfPbXkEt1zbutw7DjpOm6FjrpZqWMc6NRFPVMfppXi9ZjxL60hj2asAniF38l7S+RP8LVWfE0YDRgxZVpoMG4V+xr9nSVdp76ekK2hH96ZNGc39bV3jZt3Tobpb0Jmcb7BpSjbsFhtRML5c/aTfPov5NEKjKUins+Om0FySmNfUBOQizFB73fqw12YDAM2YMDo+X1eooW8AADuWKrXCGEfHSZcQmKE/6zd1m0M6Z1lXf34N6VqTltoF7kOj9HXVsVIDLdcSC4Gt7Knu9p0ONGgOa+P3Om0UelsL7AMA2NMt+2CcoDIe5qChZwE8fZVUxjt6WnN0ws4RbpvUX46e2Lh7N27Z5Xr59dc/1EHz33JzZCy5bUkgDrq21Z+tojWNB4DdxS+xGLI0khbAhax/eXI2H9imlU5wZbnoFSfXbD5ih0EHgPQKkXhY8zsx9DCU1tHOfsK7u8VBOPsgRhnh3ss5AecvZqGg9tKemARlF2N7Ukye8DO/O26l7QlE1Yd4RsppiDycJ2i1JwR272E2EAl3N3JBlnDUcYtD57rMflTtXewpRjoQwEUHjGnV5stszPgkpYS/WFHvBCA3V5z4tMPXE4Zsd8iVTMjq2mlvcvTY8sWAEMmcQwVm2FYNPQSgonurmHNiJYtDAoWsgKt7doW5J2m4VayvhgDgGecPhdptd4Beew9ulOYhEEXgidCs0GvFpx/D4sdGw0pX3aCSIqhEcHjOOedAWVlZ5uUIuBCMjRo1SoHY7777joEnAmAEgb/4xS+cPBAAH3vssYAQj14IbtMA8Oabb65AHb2wXbfccgscccQRDC5lAUuWLFEA7sorr+Svx40bp+SB0BdB46BBg+BXv/qV+n327NkKJiNkJdiJabGeHTt2TAXACPpWWWUVBb1RBqgcevvttxX0RVC95557JgAw1uuCCy5Q+SL0vu6661TZBGSxPgiAzz77bAXG6YVlIZg98sgj1YM91o2A8KRJk1ReCCERgiN4rA8ARqCLIBfBKfYPAX+UyWmnnab6tUePHqpKCLoJAD/77LMKvJ900kk8fq644grVhp49eypwjHmde+650KtXrwR0xotQbl999RUcffTRSsGGfYjQGME55nHDDTcoueAYS3vh+ME+3XrrrVUSPCSA8g5dhyAWDzZMmTJFjRNs8w8//AB//vOfVZkEjKmsugDg//73v+rAwsEHH+wAYLxXMB8sQ/Z3ofsz7fcIgOsruXhdlIArgQiA44hoyxLoNOlL6PbkG65prbCyM0+y+plWWqnJNOaZF+UkrffI1EkCh5As0+CJTmvsnyQMzjhMLfPHfKPL57Y8elu+bZ1f+wC6vj7RcZdsjy2I+KHeYX5Vc465a3Vpvp4R7x0CzBoCWwCs7o5QvkYsIT2ghK8+ZE77u5YDqZo70jfEcCCwTiN1h2QRy4awbBFtD4aQZa+eZ+w8QjpBjodsXFQLUwgxCEgvqOcNXQ86QCJ0j7KDzBzjV9rW39SAYwVLHabRcrF+lrC0hOISPFv5Oa6FyfBHHgpQhwFsLGknIKAmntxurfs0Lr3NwRx9jkC7IKfU/Ik5vQ2jx31kc3XlKqllTgrk6wjZ+tepv5Uhx5+mONTEQ43s6TL7ToYzZLWrWxrUfkoQLNpoqyL1uFIurm4WY/Zaq2uTERWoVPaecJgX+/1gs9H3se/ewsZ4VHm6yniYMiUC4Jaf/dtfDXLe+u1PMLHFTSeBhgDgK269Hz75YopeBGky9ixF1QMKccaCzeAZPZhS3iB8qo1O1MoFXi6vAm5aK9bwrabXAQtI6wJ705qmWhT28iseDHEZSuBML0u79LqnzGwy3kckNhrqKVK4djFlGXc3siD3RJo9dUhp/M2ht3a6Y0HFZvEl45HtVPjrXsdruNgsOpa0MrnsXm9DrDcl6lhlosu4v2XciEC6gsPYJKDx5HYHbXoz5JIowK2r/IvkX33CPoCxgOMrSiCvBNqCFXBDAPCPw29U8LH32eflFVnBdP/4xz+U4gAtQ7NeP112gYr9W37YUSoZQrGnnnoK9thjD0ArV7RuRWvU0MsHwAhDEVYi1GwqAIzgEeHi3XffHQSCWQB4r732UpDx3nvvVTASX2g9ipaxWGcEjGgVixagCIF33333IADG3xAY43VoBYywHC2TEYx269ZNWRVjHRGmSwtgCYCxbITBCE7J2hi/CwHg+fPnq3pddNFFqk8vueQSVV+0MkY5YJsQ2iMgRgva+gBgtH6dN28eoJUswtC999ax3AsBYITRBx10EGyyySY8RO655x5ljbvVVlspkIuwHg8HHHPMMQkAjJYTmAda2spDAXio4Je//KWyKG9sAIzjG+uH4BmtjvGQwosvvqjA/M4775wY6nUBwGhh/O9//1v1P44TsgD++OOPlVU9Wgo3xn4uAuCCU2BMECWQSwIRAOcSU0zUSiXQ5bWJ0PW1Sa47U2wLAV7VLt/Ns3WLqnUc5gLHgAm/FDEQg1p5LTRa80KWaValrjPwtSJZ6+WCQVtGl8+tdFy2pmp3+GY69HzoOVVlCankkHcOQQjA6bSTrBg8fZCy7FTgV8NffC90qELeV1SGb3krrX1Dn+11+pNUM3H5bE3rWfmLO9WJzSti4Ep4rS1erfUvzSn6bIk+hsJg2DeUNPOC0D4yH3WD3bnuHW17vMmJ+kfMg87kYzpZIEMjKq03s66IzYgQzJDkSDo+jivrtcm3AFZ/y3L9+ZQOChBAF7pmTGr1rnJOFrBUxHZ2YLNEqiJN1v3JVXMGjLmClM2iRpSXnsvJ4lzquPUYkJbb5syBYwnP9x9naMZtsLJiJfEhLR1oEOuXY6TDEFjeFAT/PUW66CenD+zRJt+Q2NZW+Dm3EFj/HAFwa1oh2k5dIwBuO33ZalrScAA8VS9jcjL2ITBLI+UEkXz4kNaodttH5185J/9EndyUOTeSb8VJu8hEDxEUJfdL6bdjYUWibKe/mxCg1ysiewIwWyJRfytmXMDFguwYOFOu5j2wQfY3Fda1hgTAdFrYdpa/mbEiFbEX5Kkx3qCYB1O9A+VYIPp6PhedPG0m2bH/uBqUpXvCjC2AzU6RobIePE6ODIrl3op2mGLshHtXJPDy9U+bpU4UTnvcxum9i9gi1wLUDBkEtVtt0GrmnVjR4pBAISvgyjVXhnmHblcclQ3UoiEAeNlHkwCtgPv+c3yjtQ/BGlrK/u53vwu6b8aC0P3znNNOhIqrblAQGF9owfjXv/5Vua1Fd7/oLhndCaOVpP9CAIzgDq1VEVKiRSxatSIERQD8wQcfKEiJFo8I+RCO4TtaySJswxdaXCLUTbMAfuWVV9R1+MJ6oPtezGPEiBEJS01MkwWAd9ttN1VfdBGNLnzxhXLCtqIra3QdjKAVgR9avSJ4RFjsu4BGQPr3v/8d0NIV3fiiZSxa/BIARrj8/PPPw+DBg1V+5ALaB8BofYrugNHdMb0QAKMs0QoVZXf99dcrWaE8EfBi+9555x0FXRHYorwxf/wO4T2mqQ8ARnmiVTFa3KI8ME+UeyEAjOPjlFNOceAtujnGa7H9CIBxPGH90S05uiiXbqcRwKPlMrZ71VXtwaGxY8eqMYdulrE+aNGL+x20rkXw7lunhyyAEcxj/+J1CJJPP/10BfzRChdhOlpV40EJrCMCZ7Qeln1BfYLjAWVKY3bRokXKLXrIBTTWGduBLqlxDOE4wfrjOP7mm2/UdSjTH3/8USn58N4pvI9LTgsRADfaVBkzaucSiAC4nQ+ANt78Hg8+Bx2/meG00j6NW29jZNlLrJf/5mdjykLoDsxX8jk1zSrRF7MEXBriJGyrgmsjWf0u3mzdCH/b+NgtpuaVzl8E5ePeUPcSAzelvCGdnfvOOhZFDPUVGhyamME1NTp2cE2NaibB37IyDYLTXlLnGLqnfAtgaaRCbqwlDNZ2CFZ3muY+2Mbf1aU6IeHwC9KZ+sYOrCC0h0wI+Op8tM6L26Vzd/Rgad4ZCcmpS0Q5poYGvFFv6TYyeGZ1ljBKMXhXtsV1BK3rJr9z1MyuqtJa5/oKOmEwhC7BCYzKdoRUxATIuU9NGxg8EsClPpADRNbBV/JKfbdokKN/9MqyIheNtgRUrgxGXjbWsbUEFoZJRqzUbt+CmseoUCUHxCpabCts0xEc1+PFjSnMd6g9fEEUmpe+ZAxwMqySdbG6bGunzopkIXu74sljDDrBlKnfZ6vii2lyjHVpMxKIg67NdGXraUhDAPAfLv0rzJ4zr2AMYLVg0fqdJhprQswpnKDwZufDa5DY/MkNjLuZCbildjYsycr4p/WyelI+cLmnBoNLUqiwAqduw2DdP6Eo3cgk9gFs+WsBcMgkObn5tK46eGISzZInk0Myci2JZQqqh9n8CTfeEv7SeeSC48YrnB6iGZAGXOK4m1axAZYn+3zL34A76EInRXVd6jitJ1xweTeOF6NaQ22Aml0GQO0uW7WeiSfWtCgkkMcKeN4h20Fl/7A1aks3oiEAGOv+7dDToXz3vaDLLrs3SlMefvhhBRGzLICXTXgJECTJ+L8IgDGWKUI5fKFlKVpFojWn/5IWwB9++CHgP3IF3FQWwL7VsV+nLACMMY0RViIYJxfHaKWLVpkIlVFeCGzRuhZhKkI7BI8HHnigEwMYY8CilSsCQbTyRCtShLkEgFFWmA+6r0ZZpgFgBJQoZwk+QxbA2EZ0Y43rPMLnffbZR8H5d999V+WNlssIOhEmItxEl9B+DGAE5wi/EUiSK2eKAYyyQDiKYBJfmBZlhLC1EADGPBCEUhxkvP6uu+6CbbbZRlnZEgCeM2eOio88YMAA2G677Rz33QifsW8o1jPmgUB3l112Ud81pgUwxk5GIEvupBEkY/k4drGtZPksx1VdLIAJWqPlN8ZIRlfTCKz/97//qbGAfY5rJY4rbCO6D0fQX9dXBMB1lVhMHyUQlkAEwHFktGUJ9Hro+QQApvYSyrX6DP0LPf5lwSaWmX+4OCDM0DNqEgBbd666Dsln1gh/2/JIbR1t6/HQswYCa2gTtKyVVvNoCFGr48HSO+7Xa6qr1b4d/6HyxFoAayvg0L0nYa5/f/jWv/i3XzcJgAkyWwBcGAK796ydKBxrYeG2WtUJ4yNLOZkJRsf7tRbBfu/LYyYJfStPUtKLHikGhfGGoYkE3lUoOS7f1YuxPAnWk4e+nN73VM4BIilhoJMA4z6T231FdtVAMUbA0rDCzoNuf6qGeHa2ug/lWOC53iolQzN00HjK131LT+F+n8uKJC2v9Vgk61/72V1v8C+qvz4rYQ5LSKAtFyu5RDi60QCtVkUlxzhZ/tJvBgubiuhrzADW8hZyDOlW/SGgZZGufyUI7B9/igC4dawHba2WdSQFba35sT0tIYH3n7ub5810i85wzRAAz/pxnrVG9GZg5+EjbV2QWdPCb74LPbzIzZe/KdPLXMCaM7CRSIN3WRs9u6AXulWTGDarb/02Udok6DWbE3lSTOwMwtjZdSNl10NNEtPK0IuyyDEQ7jfLgiYMgIXcCPyauBq0UJsziWZ3ot+yT5u5knWfXSmOhX3nPvQ6xN/0p8vF1Mnpg2QNs2ST6z7PisXkDD/Ttq02gNohO+bKOiaKEiAJlC1YCr1HvpIpkGK2Am4oAJ7+xD9g+d1/axQrYLRmrKioUJaWaS+0/p13+YXQ44yhbP2LaRGCocUmgkh8XXvttcp1L0JFhFhoeUpzioSxCNIQ1CFkXGONNZrMBTQqS9CSdsiQIbDxxhsnmpcFgPfff38YPXq0Aq7o3hlfaI2MsBxBLLlaRgCML4SgaCWKv/Xr1099hxak+D1CY7IiRtiK1p4YxxatnxEAo/tsdBON9Q0B4FmzZikAiJaoMuZsGgDGemJ6tPrF/LBshPMYr5dcdOPfCIfRHbUPgMnV8sknn6xAMfYzglDsM3TbjesMAkt8vffee0ouGMe2EABGy2N0pYxgE19Lly5V8sF2YJkE2t1xlwAAIABJREFUgBFyorXtZ599pqxgEWDTC7977rnn4Mwzz1RKMOwHlDlCVBpXjRUDGME9wmkC1g8++CCsueaaykIYrZlRxmRxTvWrKwDGAxNoMYyyxb7A+McoF5Q3WnSTNT3Cc+yPCIDjOhgl0HISiAC45WQfS256CfS59v7gsyvr0Snskz0TrSrlP4tSeseQLMfBYvf5XYAN03Sdr1WDy7KldAj+zj58DxX3N76iBFpKAuVPvwmdP5pM0Wd1DF/WJZGlowCMDLA0CCbwi3BUA2C0ALbxf6X+j9qYRyeIeUn4F4LT9juMP2uBG4M3T6iUn+ZgBMOSkteqKBsbV1k3i/jFmnEKCGjmmFIRFs7RYHm6PjkfWTiMV5irPAtg0iNrwKflouYZroOaaRLO8FTebB3qmfR6zRZo1ptjQ7pZa8xCQNEdN2TE7BvcOLOgA/XppI6jc00xNimkC9TdZ3PSchMWszwQbT3tJdKyVipLhQ6a3Xxr2O14nNBdoYcPQfuAK3EBCVQerHZm0C9k5dBqMzapatLVtQHHanQwRA7EAdarItTKNS/ksTFx/1DjAveMyVOugJQqAuCWmt3bd7mFqFL7lk5sfZNIQAJgb7krWJ4GwD9xutCBLbX4OxN3SrZiw+K6AXHTFwLAasoPnIwtdBKW11jPrYxf20KLuU1fGAKngV/8Pqu+DFfV6kWPccmS9RpHWzaTLmWWccsTGya7foslU5eVBwCry/0xwNdaK2Abn0Iu2vRkXHAoigRa7jTk5Kbcl6kUhb/xTzsgIL8PQ+78dQ2WkQV+jWicw3equFqoHbAB1B4YAXB+6ceUJIHWbAXcUAA8e/ZsWHHj1VDWtx/0PGNovQYF3scPPfSQcuOLsDPrtfix0bDs1Zcd619KP3HiRBUTFV06IyzE2LlobYpujREs0slx3xoXY5+ilSNaw6IFMEJjsm5FyLbrrrsqoIzQUsZ7/f7775U75UGDBqkqINxEeI3AEC1esR74QmtQjM+LUBLBHSo70AoX64FQEV0vZwFgAuIYoxchI7YDwdyJJ56oykRX1GQBjOVRvdA6mAAwWoqiBTBCQXohcEfwi+CbADD+hm6AEY4SAEbYi1ax+MK6I8QmS2TKC0Hn2muvzXB54MCBKkYwWhrj9SuttJKCqwho0ZoX60YvtDadNm0aHH744TB06FBluY1txPGAZeEYu//++5Wra5TZ9ttvr+LsImxFoI3l4gvlgKAS+xHXI4TbCGPJchgtnTENAeOXX35ZgV0Em2jpi3LGvkJLYgLA6AYcoeiwYcPg6quvdgAwjluE0F988YVyF47wHOEz5oEW2vW1AEagi9bZNF5xfI0cOVKNYYKuONZRbhjLGV2Wv/TSS6qvcXwgFMaxXx8AjG0i4E0HClA26B4b5USuqfFwhTwAkPfGjxbAeSUV00UJZEsgAuA4QtqqBMrmL4LeI54wzQscEMZfhJ7CQhbvELtJk3YIOvks6B3q9pQyDkRmjJZ0VCWf7St7lsPsI/aE6gh/2+pwbVXt6vrGJOj6xodO+DDn0ISxFFSQ1ZAtfg9AOgUDS9NDv/kHMkLC8gGwvr0FdGWLU/s9pkk6mnNBIMFfP53Ub3E+Bq5JnZeqB4FeqoOI+cv3ecDDnQay5CrYGpKosh1gZxJ5DqQtyDSWyFI367i3F66g0Xo6IRhr+OLoTLkj3GjEEg7rJmi6SaDRh/MqG/G7/tsanmj1pYGnDFBdRSpDTDG+8owbEjHVQVdFA+DE2HAGnvidmam/SthDA+z6mcakHhjqRYcRnLHG7bD1IWKvVM7mAIPOwY13zBlzdcThIzqswGPf9IvoAykLGn9OZVNXVSsgK7uwwttq5+1xLLo6AuBWtRy0mcpGANxmurL1NIQBsF3DncpnWQUffNoVnLaQtw414YoR7sBDAX8VFDOZhQBZCJrygm5qEwLAtLD6PVOoDD99CHomv5PWs+FHt7R2ZI0cHzjqtdTd/CRKY6AofQfLhTK5aZBuRNTmx/ay2hXl3tjIU23+qFKbCN/djlyMw/UtdGdZfmo3jc7JTJmB9wDu92MhCCxPWVK2CchsKuR/74Bkr1H6+cVdDtJhu2lnRTnUnnNYIfHE36MEEhLo+O0cqPjHu5mSKVYr4MYAwF0WL0rE5M07TBAQYnxVvJ/RSjfrteLTj2HhiFsT1r95y4rpogSiBFpWAhEAt6z8Y+ltRwIRALedvowtcSWA8UpXGv2C/tKxkkLAQfF/zeFsAaz42TrjgLWjqiFALHQmVu9un4Gpds5TJT1ii0dt/zkTLX6nnzIkdm+UQFFJoPPHX0H3p9+ydfIMNzSwY62M+eC6+eV7gkGYBZFpehytmkkaaEgATIcMdf4EgSUQ1t9bFY8HE0lvxkDXtfw00wXPLcTUCBqSDpXawMYNxj22BsLaElRDcgKe0uqWJy7TCnONcR1tgbpNZ2Yz2yfC+lrrDZOWyBTHlWGkUBPr/DxjFOHlkaRr5SyGqHcyxtEBMswVRixk9aqKtEBTgsSSEnVKwBq+eDq6kLGJY1iiyTlXkuTuVJVlZtvtuyhOunkWBwkEYDXSc9cb1nnaGPR8lxgZaBGY8iWMprEiPG4LtMvjKBUAO6pmWptoGJsfHQthvz+T0N2n5DoXmS6J1fR9QaOL3m1ZU7/5IbK4oprt20dl4qBrH/1cVK18/1nrApor5o3ENAhcFwDM/j78vGkzJd2W1AMA08ZMc8V0bB2CemmgL8vClWSVDeaSmxeqp399HqiaBYDDmFmAxMBmxR+IrhzcE2iq20y/hOB1aFAnoKduPG8o1ebPiwFs4xPbgUIPzPluHLMFMJeHNmVyiyDlHurLLAgsAXBaOllnv//0Bs1uOPMdLkjZ5OJG+erf5RNRTBUl4EmgYsy70PG7OZlyKcZYwI0BgNEKFeHsvMsugIqrbnBcM2cJBO9nhL9ozXrEEUdkyg5dP8857UQoP/RIKD/sqDj+ogSiBFqhBCIAboWdFqtclBKIALgouyVWqhEkgAC49+gXrW0Ua+01CeGn4BD8DVgG87Ni4PFPYQVhwUbWaCopwyRZrsnEMDL7DGwzx++W9e8Hsw7foxGkEbOIEmh8CXScNgN6mkMWpP9y9GjqPnL9GZMaLDzmdR1DehqqvdTRSJ2PD4B1etJhuQc91C8iVnGW3ontYaSFjQe2jYdlq0timKnRoYbhBHwtyGWvezx3mFlGQjhG2FZXRxiTQbMx03RaK6yRya0z6WVJ50cgW/aJweWu0YkHgaV+Nym7ENh0Q8ERfLdyEcDThL6zUBxhv5Uhy4z1mFanSfpAGgvcTqHjJGAq9bUl4g/WV6LzbM+1drqRVdJaWEJsGm/Ou/7D3pTCitguGWolsUsIfjbwl6osAbC+ecy4d84S2D+Semrf1XXA9bVdrlSd+f4U92pydnHvPfrd3rMyhrMLJSIAbvy5OuZYWAIRABeWUUzRyBIIAmC5d+HJNzk8EQB7B47CteOV3v7sLNwe/HWsI8Wq5y/2PjR1NhgZcsqyxswr3rS6mC2k2EiG0Wyo7nKBDtUjBIC1eFwrYOdau7vir/O0P3EC0tt91AVYc8G4eNN4Eic2rSz1RlW/BAD24HV2HxUGwHo42kMCEkJTXbKArv5Nb4wkBFb7nwxT+NC45tGhd5nBphU8iKDpvLYArogxmvLewzGdlUAeK+Blm64JC/fasqjE1lgAGBu1bMJLsGDErbkh8IoVK+C///0vDBgwIFMmFPe3y867RfhbVKMnViZKoG4SiAC4bvKKqaME0iQQAXAcG21VAuVvfAg93vzIuBLVz4v6pa2P6BlUP4pK96ryuZRTOnEurf2SfVLWAFg8k+qHUVOk1UGQKkZaINryTX4lJbB4s3Vhzj47tNXuie1qIxIgCMy6FXZzTB7mTEP5sIMAmQaMOvemBJdCn8N3pTAsIBEytKtBaGdi3rJBo6vTkcYMWl8p4hZzhjbmL4NIfarDZ8o8pTjQjmMG06EPgr4Gjnqe9/S1Zu6Q84Y5vsJQ1lj/kstg6VZbzWN8rEW4XRa6MmxvKRl9iHZLFSVZJZtItey+merHht0ph2TSYDr2EYFZO+e6feMadOhRYRmsloK1ACaoLgBwDcrQxoL2AbCdhYXLZFoSaHVwLIAJrwqT25T7NqnT9TKWRlEpBlKJgwRiLBiNp5aJdjzJ65nVYdJX+kfLBsI6cJu9lIwUuttYqZvl+8JZGWV62bemPp5uliyrfQvrCIDbyOLQypoRAXAr67C2UN1UAKxXdPESQA4AZs2ZB6ddfCv/7k+iyUutS5bgIl1To11vyFjAKQJ2rvdBHp1Yy4CGeQBoVt9mw1+xi0tdnHQamU8hoBq0HuWDVSkAWMpAfC7U/hDELKkHANYLvFncZfmi7W67aZOVGHy5bjX7cEtxlCygpXHlbAtCboO8kqj+sq+yALB08WJ6WW+GhPycz2KTldrINOttsyE3+1KoHbIj1G61QS5ZxURRAr4EWqMVcGMCYJQHQeDGsNRF8Iv5YczfCH/j/RYl0PolEAFw6+/D2ILikEAEwMXRD7EWjS+BivFvQ9ePvxbun43q3NBb/RxqXUGrRzxpGWx/5sq5CNk8XTJo8mNHkiUVm3YJRGN1Oy581nku3mw9mLtvhL+NPypijk0hAQ2BnzdZe7FqzX2k3oTHOQnnSJ8j9TQabqbXVurjGAAH9Je1lpTpO97T5WQe7jdVUGXZcK5GucWmFLqSibMeGujq4iwA1lavBtYaeUjVnv1M7rJ15tK4Rpcn4tRKIx0SGUFlE3+X8ygpVaC4lOpBNh9m7jPTIM2OBsBagwsCwNaNvpg3E2BTC6XGgFn9rr/zjUA07BWxguX5GZ6rSzmuM8/VFBOYvTBYHbaE+47+0HQYQUzBUs0hHpItvtOJA3csOkPTklbPIMuCZld7z7eKzdQbPzy+ua/FMYkS4SLb5CAhsLZHIQgsFqjA7cQ5iQxcoOx5rjCnDyycF/A4cb+mIzWbNJlmyjfTI4triok65pkpgTjo4gBpdgnkB8CyaiUJAGx/9YYxx5kxjzwpYJYXXwTBKZaUoc2SA1E9989pm6tCAJTaUtDyMmVDJzeUabvIusBfKQ+78dS1pO2Mv/Zh/s53OQFwmgVrGgBWm6kcFrppdeFr9ROwszMJ55uxK+eNnc2JNnY0vvwbzAfv8pRZWlofAEs3KYVu4ELwN9g6s2kN/cYP8NjfuwyA2l22KlSF+HuUQFACrdEKuLEBMAqGYvXi5x5nDM3tEloKFeEvWhPXzJ5V7zziMI0SiBIoLglEAFxc/RFr03olEAFw6+27WPNsCazyyIvQedosY1ln0S0+/xGU8fUMBFk4TJL3wKf/dL+kJ2Z+ztXKAnYHqy+x9Ehe7cNf/DvC3ziyW6MECAJbfY7STNmmGD+7+HspQkgEd6XazpQtWQX0TYIpVyoMfc01PgSm1Arg0U1H4DWngKWuj+0oPJfWwXinAgi6rp+lK2PPBbBr7WOq7EJwhsmsnyWg6qUz05SWoZ379PxWquAvzT1Wf0XRkvlcjJYSx+O1cxhpCuV8mQS69uCLC4C1flmPDm2zzDX03ehTnFhMYKzFNXimOMAiHjCOI7Z2DsF30xxTNs/lVjzCClvAdTuQwucRmK+6oNVZK7JVpjZfeVZI14aBMt0PdJ7BqbZJq3pQelx3q+TdQHYt4+qJcSttpEOwXp7PSNNZUy/7t5tK7+isXWYRAXDOCSoma1QJRADcqOKMmeWRQCYA9vZQMj+0AD71olsTbmudk0bmD5rAVXaBE3AMf8n6N8ONbigPu6An4/+GIGIeAJwHaqaf5vOXx/SeSAPBqRajBAPVO0FeF/YmTpulWZDSZsTJM1zXLACc1ScyNyWV1BOQfFLANz0PVCi8o2FXMnyy2sZGIuvyUOv0JjQ8/eoHdjGq1Wc65UeWvQV2WLw5tKWnbVoSgFjtkzyXMaIRvJEuLVHWvzUHDMpz28c0UQJBCeSxAp570q5Q3bNrUUiwKQAwNWzxY6MBgU9Z337KgrfLLrurz2kvhL6Vn34MSye8pMBvtPotiiESKxEl0GgSiAC40UQZM2rnEogAuJ0PgDbc/FX/PhY6zlvMIJYgU6LJ0hpPPLeqdEKZnqZR0NZWxuUqW6FZF7K+G+ha51nW6mMU/N18Pfhp34FtuFdi09qyBBACVzyMlsA2DqyvmdEAGOGvBpFKHxVwu6tUVQQAPfRGsFcbtxpdkNEJ8b3I8MvVK1kH79LNswCoMrkAclIvxLewVqwKx8uyd8ngxoBO0nGRCa26VBhcmLxc0wmaWwJB5sQhEwK9HMvWJXq6UiWIwgV8N27vJQwmBq20mQ4MtOa4Cv4KvTLp7hgSGqJr3VNjH9Uo98/sAtrUzxO1jaNuxEjnZkhvWVJSasaWQcdk/Uuy82RirZRlaDvPepZ9d1s9n3bl7x330ZUQHZwndq6XJqhHlGnsYQWN7m0d5H0ktZG8LjFJL8Gudl/ib/vR0uHEd2pNcztJMgT5s7RYp0IL4ANbN/IA6VX3629mRBbXlheKIm1bHHRF2jFtuVoFAbC/7hhhIAA+BQGweaXD0LCrY73/MEM+Iwaws6UpYGmqNwdm4yMu9OtWCADXB/467VFlF4bAaTLzrVCluxm9+NHCrNuq//IhpRWAfOiT19sF0+SXsXIWAsDJ9ifvGr8eyWvCMYBFS0SmaRDYxldSexIBt1Otm2nMZFhJ25OldQXA7rSefVrNrS/3bWDjpk+xgT7NWmpc6qy7GlQdt1dbnq5i25pYAl0+/Q56PP9hZinFFAu4KQEwCoHcOKNVMMJdBMClffo6IBjTIPDFd4LF5Ycd1cQ9FbOPEogSaG4JRADc3BKP5bVVCUQA3FZ7tn23q8P8xbD63U9a98/CMixNMu7zpU4lFen0xC+fegn+Wh0AxfEk5br+m/3HGjUB5SHLXLLF+hH+tu9h2yZaTxDYMYKQLooRAJdqC2B8V3eHol3W7S4JIi0P39qXgTBzK77DbAxZk6mMAZxmNWz1ojSF0H0srGNZrST1XWEdIENSYeigLTmF0YXQgWm31Z5+zdMNSmtXO78YTaQzSdk/LOwNWQGT627thlmW78Bvo+lkV9ACbJNFMBsUGffTBH/p3bScD9hwaWQBbErX31sjG9UvCetfaw3s62lVOVKuerSJ/824M+NP/2rnbJac+mD7Vk/pbv8U0mmH6sZrgxmbOl+pUxZWwDKN/1mGKFZqyeyYxSEdqPudqzsPrY3MzSVczk1+7VQX0vVHANwmloJW14gIgFtdl7X+Cr//3N3p5oWyed7o/OTzKXDp8FGcIgsA+wuhky26rqXYC+a9vlJVAFgX5jk0sQtx4cUnn0vj0CbRtlMuzmFQ6csgz6ZTr/v+eSm7QUmrE8rDr0XIwjgVkFLG3kba76fC4LyE9hfJLg64gE4mMhvMjJmSDwGYMZAHAMvx6ZcpLYDd9omNWubGQ2zccm5QQlbAoQ0eW/+SO6OSEqi8/Lj63j7xuigBJYHWZAXc1ABYDgkEvNWzZ0HlJx85I0VB4b796uUqOg65KIEogdYjgQiAW09fxZoWtwQiAC7u/om1q58EOn87E/o+8qK+mK1zbXxJ9bzpKgCs3kKCHZ/BUIbyWqkAZ7ggrLrIjM1FKiYHDYBqKnrAjNMOql9j41VRAkUmAYTAvTgmsFs5DX4R2pEFsLDiJQ+EKmYuXefbiSbTWx2TKMsPIZxyL2sIbCYKdTkBXXFug5goafFMldjUxXEtbb6V84hwuUwNcxCbiD3Ov7v00TbM0WERzKwVh1Vsw30vuwoAm3jEFgZrV9ylzoRokKwjM62mJh2v1vMZj4/cPuvSW+uUa5S+FF1AK+tfYwWsp1GTufNmnVZL698a5TFYwF+2/CUn0p6RB+VvILszgpw/rKt+ewhBjwUXgVs7b+v6WMZoNtd48qJOk12W1CMGbl6KPW3WGxfH2vuCi/MAMK9vwTFfCF4ndedNBYDT9NURABfZhN5OqhMBcDvp6GJqpgLAcv+RVTkxQhEAX3LLfQH3uDqDvBbBXBxBYLk4i7qkTdb+6TBafArDSLmncVequlzLy6FjRRpeMgv1e6E2BsGg8yhJmz/RUdKqVe5PJUhO+cwLueyHjEYUlps4XRac7RjhJ0sJpA8ZhPMBgAAA1kMrHcinnfiU49m1zja3Tg6wm5bEl1lig5bSZ/w1b4L1PVd51kEAFd0LDbX4e5RAqgRakxVwcwLgOGSiBKIE2rcEIgBu3/0fW994EmhvAHi35++AH5YuaDwBxpyKUgKdp82APo+8YKypTCRFfgAkjKGfrtmdqTFpcw6wU8BFD444vEg91GoxSOeiThrjqpaEJZ+Aayq6w4w/HFyUcoyVihKorwQ6fzQZuj/9ZuJyBYClC2ijE6qRXgg9y02+bzw9mbTgTRSUiKdqUpg89P3pxerWiibX0S/d2yG1lQ+CRSWkXklaANN0YdGtnof0iyyCvdakhCALYE+m1oZ9OgdbCP7qd/Rep61nNZB3nWPL2czWRkVUpppqGGyMH8gTnorpbMAv9Y+Fv7UKAmv30BZEWtFaqIqRgrGrVGo1ZVPcYpQRWpCT3AgCy1rmG7VUD8ddtW8hzFl50hYTvHOAwD944Fcl1JehaxgC+3jA1iMIgMV6FLon9EIlJJ5QjDYPAM7SVUcAnG/8xlSNK4EIgBtXnjG3HBJgAJw1cct8zChtCADW+xxvuId8OuSov15P9KIhNwfBMlLy86FbIRBL2WRD7rBAQwAyLZ+QlS6VrX9zYwD7mz4tFBcGh12BpENRuWAXmqDyAuCEZDBjuZswrlf4S1Wwbm+WF3DeRJrNJP7ttzck08L11lJPpsvayOhrCrHhQmX7PZMYP+zFR8umav+BUDtg/Zx3TkwWJRCWQO+Rr0DZgqWZ4imGWMDNBYApvi+6giaXzyQccgld1qcvRNfP8Y6KEmi7EogAuG317YKlS6G6pgZWKi9vWw1rBa1pbwB49xfuhO+XzG8FPROr2BAJ9HhzEvR8g8KokDWuIg4mW+u2lZ5pGZhwCCsbDkmnlhEZTTYeZMqTxkIHgJpe3WH20XtDda94YLgh/R2vLU4JdH19InR9Y5KonAGOBB7NvYbwVwNgbTGq70mtT9E6JMqCDvyTztHE/zW/G/MLLo/AnGV1nntfCfFYf0k6LmMswQC4gI5Oa6iMnkr2h20HAV5ZL308RWr25GevTAEPCYDqcytSgedaACv9lklD+jn9TiDevBt5J0Ln+c1WeVl9rwbIFAZNg1m0+LVwHi1/rQUwfla/GffQvvW10tkBmPFQCwiCcWzodtC4cAGwlrznZZFFku1g03q/9GZv8hwhrbO5n8hC2Mqa9YI0WNMUpXSoyPcI4Xe1EURy1ckCwL5On6RpxyNZOqtvPOUo6/FZ36uvIx2pa6Cjf8uybg7NSiF9q//dV1OnF1J1F+eEF2vVqiUQB12r7r7WWXkHALv7nPQGlQAQAE6boLPgKGXspEkBwFmAzId7PgCWdcvqnTwAOI/laLLN7qqalUdaXUOuf2032Rbzo6Ufz9YeMTYLJm1i61i3QiQzCEh9qYfODMoNkvldbFLQtwydQbPyTQfBfNrR1CcEfEMQPDTO7IbE1ttNV1iGWWILbWx8iRUEwHr3aU5aRgDcOmfh4qt1a7ECbkoATNB36YSXOP5vx003V66e0eUzvcgltIwT3GXn3SIMLr5hHWsUJdAgCdQVAM9dvBj+9sLL0LFDB+hUVgYdykqhqroGqmuqoaqmFrp36Qxr9u4NW6y1JvTv3Vuli6/mkcDkGTPh4L+OgMqqKrjhiEPht1tv1TwFx1KUBCIAjgOhLUpg5YeeBbQCtoeaNfy1+Jcs/ZQNmz7UzMBJP9DpWKFkFScAiwkMrBXpWnoOoJLKc8UHrH9O+dyL0Pen3wyC5Wuv2ha7ILYpSkBJoPsDz0DHaTNZGgoYCpCn7ksEhLU1DIEtAKb4rlaY8h6Sn0P3q1VpWp1bSPdEuVurUhmyzr/Hs73YqdnDg3++nonizOI7wk0Cx+mIOfwL69q4PDMpKZfJxjpXV8hY+BoYbZCxtsS2FtkGeRtxpJSpp0cLgQ0ARghsYzpryKssfxH2svtn85lcfXPcZxs6kPqCDgUo99EoIw6zpmEzzdJ6Ajb6Qda1hsdLqG+kFTmPDSEB7juzHqjiSCNKkJgOEpCnBzpNZGTFdVXpQjpYKtDTZ5rFxX7ratj5++yQv67XRZQlXZhhCVxi1jkps6YAwCG9bwTAcfFoCQlEANwSUm/nZQYBsF5l0l8lAK+8PRFuG/UvvRCKDUeeEzaJ9O4xHqfcBgFgPk2b3hS9dnqN9d2w0OUZ6dxNlszPfi4EgJMbBNo4+vVnJKq7iR702IMLbUjkDkBML57rmbSuTkxIXvuz+sbtRH884Wk57zSk2VLZjZV56CUmjI+yPtwOdKt+lqaTkDoP+YAc/qwzomGc6Gbzo95XkVQ8qVFHBG4dmZ+9VdKgcrJRwf4xfejs9UsAqrdcD2oOGNTOZ7XY/MaQQB4r4NnDBjdGUfXOo6EA+Mcff4SFCwJuGef8CCV/vVnVq3bbHQAG75+vjnN+BHj3LSh572197TEnAmywUb5rY6oogSiBopZAyTNP1al+ldU1cP6Yx+HNLyezImST1VaDjVbrB7MWLIT3vp6iLFDxtfbKK8Ook05QUDi+ml4Ct77wEjz8znuqoAFr9Ye7Tzi26QuNJVgJdO0Gtbvs3m4kcvjEf8KM5YvaTXvba0P73T4Gyub5/SzU6Jr4Cveo9LxKcEM+v8qncNac672lAQ+OFZtQnFtFuwHBxvVpZa9y+GlwhL/tdXy2t3aXP/AMdPhmhnUZzBa+SK7I+ldDYNTRSbDp67j4LmYdmpWmNFAg985s4UmeCk3M35BdqIbIZmYQaiYGyVRUlm6W0ohpw8nXAERIjIPeAAAgAElEQVRtBWviGXMTtBWr1nP5hYi/VSJrqazbLe2IddqQHMXMZ1xxawCMLpx1wTJWOtdG56dnPcdTtQL6Tkxn7fXP+acAMMFfA4UNLE0a/2h1MJZMbsEZABuQLduu51gRt9nUlG1YMtxnk+5Z19V1eu1AVyfGs/FebWTBc78HVWv9QwDSPyalTcTu9frYObZke0APF2vxnGXjbO8X03d64TJ8QerG3VlJAmAaS/QethVzdeVJA2iC9pKBCx2sKR5ziQC4va0QxdHeCICLox/aVS1SAbCYrx2BmFEqATDvOVJOnsnrM2Exbr4C0s+yzuTk5pSWv0zJxcPJ2luY2dpTX8AbjjxwNAwmGwqBC+/yaB1VG7mE5OzmiU4ncpfKk1e0IAvhsLy9OLoSlCeAt7vSmz2C7U3BR/XWxWx6dIwNb8Oot+reYTVzCo/gvKC1ZunnFrhRVEK3s4TChW93PvcmT/iFqaw7xBJZu6PbvV2yp/9wcXozLF/VAyIALtyjMUUeCeSxAl68/QawZPsN82TXJGkaCoD9SlXNnAGLXnwOFr30PHTffS+oOPr4etd73kOjYN7o+6H7HnvDKsPOr3c+8cIogSiB4pAA3tP1ed0y/lm486VXoKy0FF6+5AJYY6WVVDbLKyvh9c8+hzPvfwiqqqvhZ337wPMXnBcIN1GfUtvvNd/OmQtXPTEWNlxtVTjvN/sGBTF30SI4cPhtsHTFChh9xmmw/qrWq0P7lVzztby0vDv0HNJ+4o8OfPJW+G7xvOYTcCyp2SVQNn8R9BvxmCmXnkTN05t5VrPWgsLCUHhxwov1lXSBBiz6Zd6TOnT7m0keeiTHR+35g7aEBTsOaHbZxAKjBFpCAqXzFkH32/Q9SRFbXWtCAQyNoQHHqzUujB1FS1BVQzpDfd8mIKRwOaz1XSGNjoSq1i5FAi8NZ/m/FHGS23lr2aovMQhVWL4m4R1ORGHdpSyMNaQ8p/GUZ1GjjJvr2Z4qKZWg1a51y62cFRhFYchYxhG7UA+6oFnmoedL6wJau/lWcJ7LCYtQWkmzkTQd3OGKCKjIc7XNr7AGN9ne5DWsfeSM9egRWk9SrrKS1XaKZb2S9np6WW9dkauNa0CTHHdZbXT0snIx8pXBwgbLB7/U6DADyJ5N5JjnfPiSlHjXADB5SnQB3RLzdHsvM5sAtHfpxPY3iQQyAXBGiY+OmwD4L+2V5obEn9BVOt/kkmIu1LPFdn2WC7SbmV6D5CJqlzIJQO2qm/zdB4O2ze7DWsgNMeUbcjMs9mpBCSiRiUWTPts1VrqbkjDV1DjlVJrsm8TiSW5TPAtb6j8ukfrSCkdnKx5YFbhWdSC3O1hziq+B7xhjw5sOzXqtvhcW2jamkXAtIjc0gbgo0go4c4gRX/Wgs79BsnmEp3DehNVrhk9e5G66vC1YLUDllcfV886Jl0UJuBIodivgxgTAEv6ueuOt0KFfw93jYZ4/Dr9RCRXzjK8ogSiB1iuB+gLgJ/79Hzj/kccSAJgkccmYx+ExY416zuB94NTdd229QiqCmu/351vhf9//APsM2AJuO+6Y1Bqh9TXuRTuUlRVBrdtXFSIAbl/93R5a2+mb6bDKQ+P186x+rFUv6flJAwv1rec9TUpIAiVpHeY/75Ellq+Kt6p/+by7ePP1Yc7g6CGqPYzF2EYrgbKp06Hr/eMZAOu7j/RSwgJTui8WFp/6Jjb/SYtMxzrTwjoLgGtUTFoN0kw5vr7TVFPq3LReTd/3Li8mK2GukNfNRhPnQDYRV1ipW63RBesmk5zRj2qbOpx0FGFbL2kc4hiKeOBPWe+irs9AYK1XszDemiPbohPaMGExTXXw2bqK7awsgLUVMM+mZop0ILiYRrUVL/1qoaqsTVI7lwYWZUpRoqyDWC9UyaTo5QIpHnUte50mkZYIM3EZQQ8/a55Pul9be/k1ycypZQDUmtVMvbH23Fe9JkaKSennJ+6DpMVucri5hzbSZze6TZOW2fxN5tT4ZQTAceloAQnUCw+0QD1jkW1IAo0JgNNhpju0QxaznMJZFOp+SyTAJe/bwvCTN0DsUpcevJynNqfHMQWVYzmnua5En/7zT+yGYn84rpsEWKXC2OA0tOsxJdiTaoHTc3KFN6fXErDdG8sSsNJnfWKOFnHXRQ5fTm2md+/kJANrsQlWcVdM/BX9UEwnAiUAFvF+DYiV9aITalLmydOD6TGDZfOtFbgVeFo/89ZQPneHXIcHhjCNf7//C2xpMjfgctNbNfQgqK3o3oZmqdiUlpJAHivghXttCcs2XbNFqthYAJhALb6vOeqRRm/LjPOHqjwjBG500cYMowSaTQL1BcDjPpgIwx58OBUA/7hwEQy84moVtwwtUZ89/9xma1NbLOi3N98Kn/3wA+y15eYw4vjo2rkY+zgC4GLslVinhkig++sfQM83PiBPpQbykkMrEe+X4K8IKeRpSRLVcA9Zp+lG7AOpr2+v6tUdvj+t/VjcN6Qf47VtTwIIgbvc97RqGMFfaqXUGdEBDasL00YHxoe0+WgMEZw43Zyzdh9cY+MKO/A3wy0wGzcQAHbivOr8dVVMnbxuIj2YVsOZucAzYJBp8DOpBlXuVhFrcnYUXOyYL6TPlJa4Oi+rE+VqirZrAIxxgK2+T1pO2/pbuebSCHtQWMUA5ljABsZLuTlnZ/Qs6+iRPXZqkbCnJ5R23V5sNkzpH9GxVjHiN87SjDfP0wPlId/1WGaSrFomIbCVvWhIStxe/75IWgAn5wW9ziRblxAxp0nUXoy7+s47NNb09fJAgsw8a/yQPvbLKTNyDbP61jReFyUQkkAcdHFcNLsE6guAMf4vuoEObaDk4k+/p1kEy+/5FJO5KOT2oZCAQtf434UsckPwOq18BYCFm2h/s+MD4DwWwL7M5P7B/WynCVywtAtlsgi2kNaWSU5v7CYqS4ZyExcE9QE339atit5oqQqRuxmqrvmaHkoxHcVcUTE2AMRpQNcC2K+H2y/ixKBxLa33IzpPZ3xlHDNzHgBYQNaZtJ9PEjKbjYcowzlhJ4RuAXD2pslekr00+HWJALjQLBF/r4sE+gxHi4bsV0vFAm4sAIxgB90+NwX8JclFCFxoFMXfowSKWwJNBYCx1YOuuAZmzp8Pa/ReCSZccmHCCwq6iK6LpSrC5GoTViXPdX7++DfuUNBtNSrqCr3Qmra6phZKSyBXPZUqrqYGSktLC2XNv3OdVOy39OvqAoArq6uhYw4LYCobZYEyKfTSOliUh9yzm1AmhS5uB79HANwOOrmdNbFi3GvQ7aMvGTBZS18XiOhnQGkBnPYsaB+gwweGQ/Oymxdeh/B35pF7q/f4ihJorxLoOOF96DgBD2h495v8W7guZpDkAGDyQkde65SmyYhUvyv9lgGP9O5Y9Ga6gDYk1ujMrMtiG1dXlRjYk0kwK/ivrpsI6eYAXOF+viAA5oEj3SinxU0OG15I3ZzVN+J+ylpIuzpULV/FxLnbAjiV1Y7yoI2xeEbrX6UwRY2pfSXALP0o+Lo0xFUg2elpI9oM+Et95evpjLbWuxXNOJLTutLvkkW4TS7jDOtB52bl6B/NH+Tdm37zZWFCLIvsCpr3sq41a05x2+5i7Pro+dPGP31PAL/wU0uy1l98HV1At9f1oSXbXZ+x2pL1jWW3AQk0BgAOwbA04EsiS4A5AnZycc6hdPK7oNkAsNhQJdtkQaxcldOgYXobzOm8FJnkBcDW8UXhKcYHwKhk8//JU3p0sk7BXNxcqQ2W3rkqBRjHLCJXVXozxxspE49EHy0MbajDEJeGBj0Uh04k6tON4pReyngKjl/e5GVfHwLN6lL/JF+D54r0vvPrXz1kENQMWK/BJcYMogRQAt3e+QLK3/kyUxgtZQXcGAAYY/5irN7GcvucJii0Lv7u+CNUOV22iDHY4t0VJdDaJNCUAHi3a2+AaT/OgbVXWQVeuljHDEeo+sGUqXDXyxPgnS8nw2uXXQS9u3dX8YQffedd2GKt/nD9YYdCj65dWJS477rxyafhobfeVkpI3ANtvPpq8P+OPwZWN7GHKXFVTQ385+spcOdLL8PEKd/A65dfAkuWL4ezH3gIPvnue5WsQ1kpDNt3Hzhup7Dr0M+nT4crHv8XfDztW2X5guVtufZacNfvTnDqRWUuWb4CXv3v/+CWZ56Fn6+xhqoXxuE996FH4PPpM+DIgdvDiTvvxO3BPMe88x5gHOUlK1awy+bT99wNTtnNdZX94sefwJczZsJDb74FsxcshA1W7Qe/2XorlRdC3pN33ZnznT5vHoyfOAnunfA6XHnIgbDH5psFh+Okb6bBsAdHw8z5C9R+thRK4Bfr/gxGnHAs9Ohi5U4XL1q2DCb893/w56efhV+tty7cfNThMG/xEjhn9CPwn6+/hg6lZaqs6w8/tBEsH1rbHWTrGwFw6+27WPOwBND9c5dpMxxlfBoEJqiRR5bp3qLSvVvRcyFC3x/3HQTL1mp4SJM8dY1pogSKWQKd730aSqf8oFQ0ZJDg0jNjZaugrzECEB7tyEJY/+a6cSfFD+nI0MMdGUXQgTCUDbtNDgiK5gu+5wkEE/QVFq7qcs/c0wmLZvK3pgymdNNwrSPjRKpmvprMgleLC30Qaw+0kL5OWH6kDgYjO+FGm+vuA3qTJj3kmy1EW25brSfLX3gy1KldqdgcKPabG25Zi8yNmpyqlfMsgClvW3/7Tfq94upMqc4SHEsebo4eOBzYmMFYdaQByQGP0DZNgq2bLzLsVfLqtn3PmLLtdQXBWbr++gBgakMEwMU8e7fduhWmM2237bFlLSSB+gLgS/58L3z8+ZT0pT1gKZo22cuB73wuYgCstw9mSQ7W0z3lJBdIH0ySXJLQXG/W0uSWHwCb2gYW8BAgJQhM4LdDhw6A/zp27AhlZWVQXV2tFIvKwkR91n/Xms+8+TUbLutURZ961nsvb/PFLknSp0FrCUzSJ9Duyin/ZiRr62V+U6cK80/NTlpzGZ8YrAOAps1enmnBrx/C36oDBua5NKaJEsglgUJWwNU9u8Lck5o/bmVDATBCWbTMrTjqOOi+x965ZNGQRMs+mqTKW+fZCQ3JJl4bJRAl0AISaEoA/IuLLoMFS5fC4dtvB1cfehDMWbgQdrzyWkALVXo9fd4wOO/hR1V8W3rddORhMGSbX6o/8foDh98G386ZA2fuvacCkA+9+TY8M+lD6N6lC9x23NGw48YbqbQ//DQPdrv2eqiqxrho2tL3mkMPhmvHPqVA7s/XWB3enzKVT/jv/PNN4O6TT3SkfuJdI+Gtz7+Avr16wk1HHg6dOnSAq58YC59+9z2stcrK8NJF5zv7p/teex2uHzuOd7UIsC8dsj8cd+fdCjzT66Mbr4WunTop6Dr4pltg/pIlsO+ALeF3u/waJs+YCZc9/gSsqKqCw7bbVsmKXqfdMwrenfwVIISlV8cOZQqqb7nWWnDDEYcqqL71RZcCgmi+bvddYdjgfZy2oQzQbTfKbrM114Cz99lbbV/vfnmCKgOtqs8dvI+qE71uf+El+Ouzz3P7UP6DtxoA1419Crp17gyV1VWwaJlu5xorrQRP/2mY6pf2+IoAuD32ettuc//r7wn4+rSQNulVKzs8UcjiTeoP7LNfwpZNCRrTzhs4AOYNigcO2/bIi63LK4GSeQuhy58flVFMPT2bjNGNuYq4rl4YMqXRcgmque9ErF0FcAkcihi9nK3WhbnqOanbEj8ykDb1Yo0a4T9110vvwiwWRrJBV7zmOqueU9clDS2SUqY0vleDkFGGIyvP2NVpP5F5acBBYe+Ml0GG90I9R+BP150UcBRHWQXMMw3QvyUQsDGR9e03rCGLjMcu7Dw8sRB49aVF8DY4rwcHsOwQ29CgrGzXByqWbG+I5zqaTo/7Mo7OAMGJ9gZdQxe2AM6jc80yMqsLAPb1xZ9/9UN+hW/eSSemixIoIIE46OIQaXYJWACc58SWrd7FN98Ln3zROADYbmXcdSvPIuALrLksgGWdZR2wfLuguAudWp9zuCbWbZCrrP0s25cbAKvLw9OLD4B9C2AEvp06dYLOnTurd4TAVVVVzr+a6mqoRghcXQX4meAwtlXFQlFtptN+GgLLcthdNG2S02KkyF0ZCz25G2k0AJwBzP0yEuOOd8UNvaULLwsJALxOP6g6fq+GFhyvjxJgCfR4/kPAeMBZr5awAm4oAP5x3FhYPOZh6HbLiGbr7WXXXwmlG/8cOg05pNnKjAVFCUQJNFwCK8Y+Xq9Mnv3oY7jwsceVN5Xx55wFq1VUOPkgUDz1vgegS8eOMG7YWdCnZw/1+5xFi2DEiy/Dv/7zgfp7y7X6Q6+uXeGgX/0S7nh5Anz2w3S49egjYJdNNobllZVw6Ig74Jsf58DQffaE4wbZQ2DH3Hk3fPztd7DWyivDU8PO5LIx9vAtzz4Hz374sXJV3K1TJzhih+3g5J13UjB37uLFcPI9o+CrmbPUNVcfPAR+u5WFCZTv3b87HrZZ92cqzeLly2G/4bepul954AGw/y+0BS6+EL5OmzMXTvj7PTBvyRLVntkLF8KQX2wN6/btA1ePHacg9vtXX672iAi/t7nsKlivX194/MzTeRf7z/97H64e+5RK88qF58FK5eVcBu45D7ntb/DVrFmw08Ybwl+OPjLhwhpl9c7kr+Gchx9VdTrx1zvCmXvu7vTJdU89DWPe+z/YaLVV4dHTT2WFIoLnG8Y9A0/8532V/rZjjoSdDFRHi+qps3+EY+74OyytrFSQF9Nff9jB8It11lbp73/zLfjLcy+qz1cdNAT227p9wpmSbt2g45771ut+ao0X7ffWg/DD0gWtseqxzjkk0GH+Ilj9b2NSU4YOW+vEaa5S8TcPC3n6A3qO9gul59Nl/VeF6UfEZ8Ec3ReTtCMJlE6ZDp3uGadazBaVDhsky199f5rb1IvBqwEiWexK8RGcVLer0Gel6Y2kxi9RHzkNaLIlmDTph9ygrgn3wFQ5pqYyU6unVJo6z/2xSmkgtv5M+jwLiAn+yrmMDEHoWj1X0XxHwDoDVnv6Pm2JbEO+WVm6fUUisjpPUYbjF1vgX8H4VQ25bFeHm+6JodDNI7weEoY2fZFQM1LcZ1MRjvdc4oUdkem4O21uQmssxmhhfWKwJSYzBYHrAICTeSV14pQmr74/eYgqaaSTFwD7hllYlwiAC43l+HtTSKCed2ZTVCXm2V4k0FIAWK9tdsiLbYwj+ryLgrwo62SQvwFLnFITlqlpZafV1R0z6fBXtj39oTC0QXNlpgGwPpHmb9Dk5kjVy3MT4y+6clGVcBaBb5cuXaBLl87QpUtXBYErK1fAihWVUFlZCStWrIDq6iptCYzvVcIiWMRBsS6eS9nVMypD5QOsAsZmg5kFcQsZ5DYlAM6aF5IQ2G7WGzafFF4a/LJXXHFsw4qMV0cJeBIoRivghgBgcslccdUN0GnTzZutv5dNeAkWjLgV+v6zcGzlZqtULChKIEqgoATwsEh9XuMnfqgsd9HK9vkLzoPVV7IAePaCBXDM3/4O0+bMgd/t/Gs4Z7DrieCtL76Ek+++VxW79iorwz/P/qOyJv1g6lQ4+va74J7f/w6232B9+L+vp8Dxd96ttHVvX3kZ9OrWlauK7qKveuJJpcp85ZILoF+vXvzbCx99Amc/OFr9jS6TMX8ZMxhdUB97x9/VYb41e/eG5y88j0HsESPugAVLlsL4Pw1zxHLCXSPhvclfwY4bbQh3nXRCQmRnPzAaXvj4E+jZtSvsvMnGyjIXX3+4936YOPUbeOeqy/S2tbYWNv3TRfD7XXeGs/exIOOTb7+DQ2+7XdVj3HnDFDyWryG33gaf/zAd9tx8M/jLsUeldtmu19wAM+bPV66hh4r8f1q8GHa/7iblmvrPRx2urI/lC8H4Tldeq2SCEPuRP/7B+f2Ue+6DNz77Qn13wX6/gWN3tDAegfOu196gXFRvu/66cN8pJ9dnSLX6a0rKy6Hb4P1bfTvyNmD3F+6E75fMz5s8pmtlEkDXz/0efpZrHTrsTT9m6Shks9P0FfK5OU1PUdWzHKadYr0jtDJxxupGCTSpBDreMw4QBOt9hvrflud7qJNWwEZ3mYRMgiISJ1MAWGdLYNdyZgFESY9nEkpHwxS3VWUiALCdaAhkElT17D2YRtMVvnGJWzMXAJs8GbzqPRnBXAl1de7auMMHtfYaa/xBVtGUVl1tzYkdt8XWmNcCYDQ0kdeEwKA7l1IvSGiv2yeKNZeoqLv8mXqwrgBYDiuWsgduQ3nyvK+gudGZmjB5eryGDwal3zDSVXlhfWIwH+UZu6EAWN5nug1510KqUxAAy07k2yTNxbfpTSNDHwJHAJw+iuIvTSeBet6VTVehmHPbl0B9XUD//sLhMGvOvEwBhU7G2UmcP5ltg80q7UaoKwxOS++ckaLFWJz+4+1UgDTKunH+GW4u3IgRXhulOxkhSZ2vcVvCm1I3ni0towr8CtcoSbcr4ROCXJyIlSHBL31GANytW1fo2rWbekdL4GXLlsOyZUv5ndxA11ajW2jjDjpxUo8ciOh3gr/0Tpsashj2D5mRTHQ6XftCIDi0UZID1h1n4pSnDQGSOr4LWgCrCvJ/4XzqNOMXTizHe+XZB0JtRfe2P4HFFjabBPJYAc87ZDuo7L9ys9WpIQAY3THPvPk66HPXqGarLxU057QTofzQI6HLLq7VWbNXJBYYJRAlkFsCjQGAEZY++MZbymr1v9//AK98+l9lbXv0oB2US2H/hSAVgSq+bj7ycBi8lYaR6Lp5eVUllHfurP4+Y9QD8Mqn/4PVVqqAly/SMYTphda/h912eyIP/ALj1Z5+3wPqtxHHHwO7bvrzRB2GDL8NMNZvRbdu8OYVl7BF7cKly2DG/HmwwapufEkEua/+7zMFjF+48LxEfhePeRz+9X/vK+XPa5deCKv00BbP6PK5d/dyFa+XXmhRW96lM/QxafB7jPO7/y1/UUn+OfSPsMnqqztl5AXAe15/M3w3d24CAA9/5jkYOeE1Vb8Pr79GxUH2X78feR+8+bmGvG9feamSDb2GPfQIPPfhRwr4v3/tlap/5evUe0bB6599niqfRGFt8IsIgNtgp7bjJlW8NQkq3pyUSwKph8sdD2JuVtJtqHo+J0vAlAfhHw7bA5b2j3F/c3VITNQuJdCBIHBC4UT2o0IvZPRs0urXVfF4OhphA2I/EgbU+dN9bDR+WpdnLIaThiYEeKWCqgQ0IBZlJ/ROxgKWvAdQT/MlnrGK6/FapdaQlmImY3oDUSktl2ncWQu9qm4PAlU35m8aENXVk14R7GcJllkRyB4FrRxCU2JQTWtk4RriqBbnAsAFjWE9+K9zdq3CzZ/O/SddVeu6CbNskTIJgo30nKFoR1KWTr7QBKById1rocSpv3tjLSB/Hp4ZCl6nv1S32wbroZgNf2lMy3f6HAFwvTs3XtgACRTW8Dcg83hplEBIAo0NgO087J6sKiR9B6ymuCvOyqOucNiuZWYbIqBiJgAOWC3LetntXXih48WNok9kWhwT2g23XG8WLQAOL2ruNtLfBNG+TbZZWuYiAC7vXg7dy8uhvLwcunTtAksWL4HFSxbzO1r91tbWQC3GAab4HOJ0la4jWSnrz3iqjWIMU98pC2COG2zb7PatD8brFqM3zX2JP25tPyVP2xUay87vqbO6+2CRJ89E34UOKJjvMAYwxgKOryiBxpRAISvgyjVXhnmHbteYRWbm1RAA/OPwG2HZsmXQ++wkoGjqBqAFML56njG0qYuK+UcJRAk0kgQaAwA/86dz4LbnXoDPDFAdtNGGcPCvtlHgM7SPlQD4H2edAZuuuUawNVtfdBksq6xU1rsVwvoXE1fX1AJateLrpF1+DcP2tVbGBICx7PHnDYN1+qySyJ+AJcarfefKSxXY9F+4d/vP11Pgtf99Bk+9P1G5gF65R3d447KLE2kJAKMl8oRLLsjdO0tWrIAXP/4EXvz4UwXO8TXmzNNhs/5rOnk0FAD/5ubh8PWs2QrSv3XFJcH6PT1xEvzp4cfUb4+f/UcVM5leBIBRltjf/uuixx6Hsf95PwjrcwujlSeMALiVd2CsviOB1R59Hrp+OzNhnZUlprx6i+Szn4lfyQDGVYDP33RdmLX3DrGHogSiBDIkUDJlOnQc+XR6MFe6VkJVYzTBmjWjc7FRfs296Rnayt8xWwuA9V/8u3AZLdAd15F0abZqRteqvpD0lmCjsJoQ7ptVal8/JSkfTzoa37rGnwaQpoBGVRUR0k1XTdRTyIyK8Wxa+YCLhcHKBzRbFxMAloYrfleTNXJoCEh4KuUQjt5GemIf5euc83oddIZEYnyonHR+XGFy9+0C4DTwG2qnXWNIJ18/1ERDI3R1vnXMa3Cgsnmtgd1hJ8d/Pvgr+yxaAMclohgkUL+7shhqHuvQaiVQXwB8wO+1i7YkgwrHs8kjILn3CC3kefLgTVHK6SF/k8F/C7NSc7bWdVHt5Re6WW3eEtyGzohpGYXKcduYDZGpFE5Fp82cp0VdU3mezRxBM0W5bmjkZgoBbadOHaF7jx7Qo3t36NGjB3Tt1hUWLlwo/i2AmmoLfu2pPLclNTUa7tK7tADGz/gi+EvvYZcuFFPYzT/fBsRcI7rE7usLnxijEvNu9jLHq/dAUWhsp51eDLUbv0P4ixA4vqIEGlMCxWYF3BAAPOP8oQCD94eev/xVY4ooV17oBhph0sp3aNeu8RUlECVQ/BJoDADsu4Au1GoJgMedO1TFw/VfuGfa7E8Xqa97d++urITRipb+IRSmz3ttsRn06dmTsyAAjDGA0b0zxq31X+i+Gt1Yo1vpt6641Imp+86Xk+Gulycoq9x+vXrCDhtuAO9+OVlZN6/cvTu8cXk6AN5wtVVh7LCzMkWwvKoK7n7lVXj5k09VfN1BG28I/QVlDnUAACAASURBVHuvDKNef0Nd99iZf4DN+/d38mgoAN75muth1vwFyrr6/665Ili/Sd9MgyNH3KF+G336qbCVifGLfxMARiiMcNh/XfzY4/CvCICjC+hCN3/8vdVIYI0xLwK6gcZXw54RC6sCrctSGcdSX4eun6ecdECrkVusaJRAS0qg7OX3oWzCBxlVcKGqwbsqvdQauQDY/9Va9hLik9a/BCq1UYe2mCXwSXpCNa/o2YUNP1zzjoDprp6MLAnW2VrvAaqaEszqQnT5pGszF7HeDNOHdJPk5S+rN21ZEqX6WlKSJVsNG2tpx8CEYbZ1K51PD2h1iFkQ2AJ+OZ+TAQrJKP9cH9IEC8ZuelbLzhF1hkFUllWzPNUQsvzNJyvbl3Ks5deWhsaCO3byQN+suvowOO3vNLfZEQC35OwbyyYJFN71RVlFCTSyBBQADq1MspzAyBxyyuVOTXze6k/YeR6InFgXKe2s66IVXH689ribAL3dotN5fHP6ANj7220fb9Pcs1yO9bALgZPlmDzUCh/uIPuL3Xgl5WxdL1MZTntpG0tAWsWcsP/Q5XPPXj2hZ88e0KtXT+jWrRvMnz8f5s2bx+811dW8FbabJhlzQlugYMyO6uoawBhoZP1L71iNEACWEFjXW5wAFPEjXBcubgeHxp4ca2HQ7I6cUB55xnTm7UoQuMDMn73JC1tA1/5sVag63sbMa+RpI2bXTiVQtmAp9B75Smbrm9MKuL4AmOL/dht+O3Rfe50W6c1ZBw1WALisb78WKT8WGiUQJVA3CRQrAMZWbHPJFbB4+XLo0aULvHvVZUFr4lBrJQB+8aI/wWoVNj4xpT/t3vuVZW/fnj2VxS7tmf724stwx0uvwPqr9oMbDj8ENlptNXXJWQ+MVpa6DQXAcxctgj/c9wBgzN/f7fJrFQsYoSyC4H1vukWV1RQAeMjwv8Ln0zXM+ffVlwNaPvsvGTv5yXPOVvGT6cUAeM014PGzzkhcGwEwQLQArtvcE1MXrwQ6LlgM64wc64DfBj8fZij+7aOje+Ae5+VvD9kNlqwZ95TFO1pizYpNAh3uGc/xgIN1UwawFrAq/aDAv0YzpS41uFR9pjT8O3nDwzBoxo07GYOQ6+cao+MiV9MSghIcJq96VA9dlvhPKzAZ/GpwqmEw6fdUcoK/4p3cLANoww49j/kxZEkXRy3WUqutdZVZhfS1SrNJ1RQHZ2juTNTVtINAsNRVyrRZ4yupR9T6VVeHaPEpqW2pTvwuwvQVUqGn1kd1ixWABL9ZeQb1vN4FhcBqob7x65wYayZB3fIJHRzIFwfYKSegFC3U3giAi23WjfWREogAOI6HZpfA+8/eXXjt8kYmxv495SLtwlIvnMlqhxaFzAciroUbZD5tcanbomM2J141Q+SbzqfRpiy5MSh8m9LpuTRwq0/+2RgjEpraKroLJSFl2QSy6jXbF/5J/W02bW4c2pLEA6qNZ2I2qx4AJhfQ5eXdlBtodAG9aNEiZQGM7/gPwa5qgxOaxJwRM41Tlr/CChhloKyAS0ugtMS1AKaNsL/5s5tR1wo4C/468sLNrzcG5Em2PGOqUUEwV0ac3PTHaOG7M7F5pSwqrzyu2eeTWGDbl0AxWQE3FACXPzBGubZviVcEwC0h9VhmlED9JdBQAJxlZZtWK2kB/NS5Z8P6/cLK/XMeegSe/fAjlQ26HQ65cg6VUQgA4xZk7xtuhm/nzIVDtv0VXHnwEJXNvCVL4NdXXweVVdXw0B9Oga1/Zg/SHHvH35U76FQAbCxgERw/dc7ZqR1y7uhH4ZlJH4JvKfzhN9PgCGN9++gf/wBbrBW2AN59s03htuOOTs1/z+tvgu/m/pSIAYxge8QLL6nrRp58orJq9l9/Hv8s3Pvq6yq+73tXXw6dRZxfawG8Bjx+dhIAswvoigp4+WI3XnP9R2frujIC4NbVX7G26RJA189oAYwv36Io7ao8z5tpvmnDALgEFmy6LszYq/lCsMQxESXQFiSgXEHfM9693Uj3Ig7qM9x1dHjSwJZsd5P6PbLrdeCmiXWLeigOk6Y/CaMKC18ZAOuJRomew7epP3wrYAt+pR1JCALry7WOUP8znv0YaVtvgWSFLAPQuUzOatoSxkDegJHM2J87GfBS22SIOdQ3Ks/IwmglEQs5OTolAGaPhUIXZz8m9YUW/qoOYGeKha2obD1cHSLK260j63MzVM2FAHAhGEp9XZd7l/XUnuV73fIKA2BZj9C6mLpWmgMNfjsKra0+zKfr8fsYA7guoyKmbSwJFCZLjVVSzCdKwEigsQFw3ok30QGaWqYxU73RSXHrnPZbEDiL02ayDrwpMxsy2lalwcVswE24VtjoBlxIyxOEVBebr9wV2M/Jb820IfJ39xNy2dalyMWPYLRsr9xQlZWVQZcunaFzl87qHYEwxs2U/xQATus/I2+9b7NxgHHnJsuhesn4Js7GTm1MaxREps2p3++Fxh73twTV5svc14pBk3agIfOgA3e0dwcExnYhy99Cm56qoQdBbUX3ONdFCTSqBDp+Owcq/vFuZp7NZQUcAXCjdm3MLEogSiBDAvUFwOjuF60+cTc2vg5wFqvy1hdfwsl3a1fxY846HTZb0413S9X99Lvv4dC/jlBKKT/OL6WprK5W8XsRRNOrEAB+9X+fwR/uvV9Z3mL8X3QnjS90CY2uofH19pWXQkW3burz3EWLYZdrrgcsC2Povn7ZRYmYwWc/MBpe+PgT6NOzB7x2qXZdHXpRLN5t1lsX7j/1ZE5y58sTVBxlfN190okwcCMX0B7y1xGA8hiw9trw8BmnpuaP9Zw5fwEcM2gHuHD/33K6FVVVsN1lV6mYyhij+e8nneDkgb//4uLLlTebA365NVx32CHO778feR+8+fkXCtYjtPdfZz84GtCCGGWGsmuPrwiA22Ovt8029377I+j9zkfOs3XdWmqOnge1gGHVoAwjhc/Tlcr18/51KzamjhKIElASKHvlgxRX0L4LaAld9b1p3T9rHRcZePguoo3drLqGLHt9K2GCvK4nQp2T1o+xg2aDO00pihkn62q8OVtgHLD6VfWhuLwC/qJuT79EqDiVjlwhG12nUVYlY5W7ngClZpSHndRdplh2KnkaOE1xgEMxgBPgMzC2yUDGGurYROGZNmmFIYFvlo1G2mEg+73x0KgyMWMphQRx+4P3q7lWQXE3gzTdZl11ngkjnwydfDhvd8z4yv661jMkpix4nGYBrO5fMe4iAI4LQktIIALglpB6Oy+zcQFw/vi/CUhm4GAohmzeBa1QVzoLtbnbQrBOb97ogSx5ks2HwomFhXdcemsoX3RtaDGVmzB5HXty4W0m5ei5d5axPMymzVoA0wbB3bDZbYfr9prgK1rpduhQBh06dIAOHcsAgXBlZSVUVVXxP9V+4WLGtlpsseQGhzYpqkp2zNgsdB0pTjDVxQJgOpkoNm4BgCr7yQJ+0Rt12Cz5mwTZp3UFwZ6XnALDtn7LAra9eshAqBmwfqHbIv4eJVBnCVSMeRc6fjcn87p5h2wHlf1XrnPedbkgAuC6SCumjRKIEmiIBOoLgMlaFMs+bqdBcP5vB+euxui33oZrx45T6c/Yc3f4wx67Ba+tqq6G39x8K0ybM0dZpV524P5w4Da/5LSTZ8xU7pQvGbIf7LTxRvw9AWDcMyCsXK+vjTG8cNky+M1Nw2H2woVw+YEHwGHbb8vXvf7Z53DqPaPU35cdeAAcvv22ard71Ig7VPxfhKQIm8/caw84dseB0LljR5UWoenu192owCuW+eBpv3esh2Xjhgy/DT6fPl27nr70QrWdfX/KVDjlnvsA27uiqhpWreil5LnXFpvzpeSyGi2Q0cIW5bFkxQro1qkTp5m/ZAnseOW1UFVTAwPWXgsePuM0R643jhsP97/+JnQoLYXbTzgOdtx4Q/79+Y8+hqEPPqxg+HPnnwurr2TdZmO9drjiali0bLkq960rLlHwnF7Y/l2uuQF+XLhQfSXhee5B0QYSRgDcBjoxNkFJYPXHXgC0AsZXmnVRSFSubiP/sx4d3NbvGvqg6+el/aPr5zgkowTqK4GOwx+FknmL9H2s/hM6TbK1wO9Z1yYAsIidywYVwiJVgluVhXGrXGrerXWvdLtMbqRtOdJS2NFVUllEn0kIIgQwzTCsh5Rh6TwArI0tUNdmLW2tK2gL8zQ7E7FxyTLZGHlocZGu0sYvth61XQ94Up9G4JfkRfC3FmrYyyFbATtuqk3jQ1MqGasIbO/EtNV820ZcTrPEEHmnQeDQWuB+lwzRx2M3w+ApOb65Z52fsiBvfQGw7gv3Vbe8rGFUnvs0CHUDF9aFE6SBecw2AuA8vRLTNLYE8u/+GrvkmF+7lUB9APAnn0+BS4drxY/dC+WHv7wvoYWVNk4ivkPWSR5bbr5bxgF0BH69HpcWwHKB8zdKPvyV2dhy8lkAczmB3QOt/XIPYJ1nCAcxnIB2p+R6WW4I7Ok9bT3rQmCDup24xwRdbf/iqh/e5lgAXAu1uGk0D8HytCNvY1V95U7aReRyr4V1kBAYy8ETiRoE08nEsGV45obENKMhm5gQ9M06YcZjPt+Q9bdX9ZqfarZaH2qGDKrXtfGiKIEsCeSxAl626ZqwcK8tm1SQ9QXAWKmp++wCLRUDuHrWTJhz2okxBnCTjo6YeZRA40qgrgAYLUjRNfM7X05W1qS0n9pm3XVh3wFbwqHb/Sq1gggKETLitRjbF1+4H9pm3Z/BnptvBkfskHT1OX/pUjhl5H3w0bRvlZXvOn36KCvb+UuWwtezZikXzhcd8FtHgUMAGPPv2qkT7PzzjWHVXr0USMaycUd56YH7w35bb+XUdXllJexx/c0KZHbp2BE2Wn01mP7TPOjVrSsM3GhDGPXaG5z+tUsvhD49e8IHU6Yq18rvffU170N7du0K266/ngLMvbu77vhHv/UOXDv2KZVPv169oE+PHvDlzJlwwq93hDHv/hswRjC+MG6xdKVMFtf428arrwa9unWDKbNmw7jzhqoYyRc++g8Fkr+bO1dd37GsDHb++SZw85GHKWiLL7Rgvu25F+GeV19TCswdNlwf1lhpJfh+7k9KLgiX7zzpeNhk9dW5nW9/ORlGTngN3v1yMn+HVsA7bbIRnDt4H3jyPx/Ao++8Bx9Om8a/I3y+6cjDYM3evRt3sBZ5bhEAF3kHxerllsBqjz6fGwAnn02l7iTfA6IPgJf07wvfHbp77vrGhFECUQJJCZRMnQ4d7x2vfpAOgJP6OHvwAvVZWvdDujW80mrV2L2zFzNW6bdMlGANSMm6N+ACmqxDjXto0jAqvRrrszzrXwaZhmUK9V0hAKz1bFrfRlGNSSeor/WBL3n3s4XIMggAu/BaxFROsQJ24iCTXtG4psb6sRcE4wpa6RbTI6qJDrfaVPulNEaxOlJdTmBeNgYsaaHapZ41/FmXrEvSIJgO88iRWRiuyrrZz4WuK/R74u5gz4nWU2ddoKtsLd0veeagRBmBi+peD1ObANyPADhPr8Q0jS2BfDu/xi415teuJVAQAAdGpQ+A1fLlpSu0uCRO4BgXwY4baLPActZqYRcF+X+n9KQ+zGX9/oYwJp1is5a/OjPfEpjbZWKAyCK5HLGsu4FxZY6h6D6mZnonwMa71vmLhaUy0oiWvQGrJBP+jgCplhudMlTetoMxROzJRGqb3rTpDSFthnTsXuPehfIigO+5qaFWl5SUsttnf/tlN0hiO5YBgHVdhJzcHVPansz0qUksB0KO03Y08vgyb/Pg9j8dIrSF8Kf/z951wFlVK/3ZXZr0otgrYnmKiB177w0s2N6zfz7sDRUVUFTsYK88sWDDgl0QRexYKBYsYAELHVmqtN39fpNkkklOTrl37y7Lbs5P3HvvyUkmk5yTOfPPfybnJ33OF4gOBgC4Tj/aq7zzNYEFXBkA+M/TToQGV/aCphua3JW5KO2ff/6BV155BU488cRcLhNlEQAu7dNTAMDhCBoIGlg1NJArADxn4UIY8NYwKCkugXolMvQyMk5XlJULYPLk3TrHdhxB336vvg71PNe2X6st/GcP/+au8ooKeH3sOBGCeM7CRdCgpATWa9MaDu24jZdpyxnAyBies2CBAKsRyO2w/vrQZcftRShn3zGttBSe+eQzARaj5fivddcRbN9fZ86CQR98BAd37AAdN9xAALd4oEzInkVmMPYLjxXlZUIf/91/Hy8IiiGoR3z7nQgtjSGTj9y+E3Ruv6nIv4u/HbjN1iJHMILQ2matqIDnR38ugFpk4m64ehsBfm+57jqA+rl2yEtQv6RYMHjRvpYylMG1XY6y6sH6fvhrKrw6ZhxMmT0blq5YAa0aNwYMSX3czjtGQluPnPA9oD6xXmQOl5VXiLqbNmwIPQ4/FJ75dDT8OHWamAvyfLkAms/ce6/MOZtXjTslXcoAAKfrKJSo+RqoN28hrP/Iy1JQFZ6VIpn5fA3Gn0EgEV5oXvjj3vaoLrO1WwIWK5o3hRmHdA7s35o/VYKEq4AG6g16E4p/myZvZ/IAMn+cvFsN4UIVVHxSFQ1PlVBx9XSQaAntEuQnQWS5mUMBwNIxZ5XhXk9DLTFPA/28wNBy5uHAog+avHcCLOZ+VV/qMbySAGCK7id8fcY3yH1d9Fn0i/sVeahpFzRWjzzzR8nu+NQ4AGyer8YXKa5nchm3ZxohyfdkNuozfSLfMXtWO7sBfL5ufT3lUyafqM6vLGeX7C6xgDmznK8J0ZvGXiOsQY84RSN+S03ByYSU68Z9af6kvhno7HyPSq7miBUlM9tDIQsTOCsQ7PpquQQBAM42HqFUYTWQn5e/sDKE2uqYBsYMe9S/EiboAQHga+8cZBYGjslmANJ41RYbVT6VDVbLkF9rYddWg1qUk+4chqla7Vr9s1Vgdu/JxY3aNruzzG/SZDCNkIFG1eul3V0kWfsmOIpts+llXX3AurW+xPX8VZAsIZsBbBZEDgDTi6q0BsUZwscZgCyNUhoTGwCWOXyZaarGzqiCFnrZUXv3oDE8NBCs8wMbhrKPAUwgtACklQ4jxhDZ5lxHfI76Zjyxoj3z3jJveGPMWLWqJCeAUB3PFiIrT73hrA65k5sZoglzmE6t6HtaHXuihe5WlwZqAgu4MgDw7P63wvKNNoEWB2cPx+rqdvjw4TBt2jT497//LcLjZz2WTfgWFj3/NLTqe0vWS0K5oIGggZWsgVwB4JUsbqbm03IAZ6okFAoayFEDAQDOUWGheI3UQKPfp8Nazw0373Zx74We0Jnav6A2cKe7T6LAz8Kt28HMQ3atkboJQgUNrGoaKCpdAPX7Px8R28b90A/DgTfhnVPXML+aYvhSlmBNwGAhoI1Hx+T2NT5FOqv8d9QG0X5VPjHbK1SBkautQxZ3PWVRAFAHZbSAS8L4iF3rc7gq9rJ0Utpt84eawaJTp4XQMAu1jR8p2iCRUuQoGLmIDCMDDVp0Ie3LjGoiXhRNklGRC3W9FMmQM4+ZZ0+oQYXQxg2H2m+pw2qzUNiOT9DHAnZGU381LnI+H+m0f5zkWTZjkvznVJVx1EbbjrCuE4Bl7Wd1vaCpXlF7TokuWJ5Zc94lZ1G5uFDeumlZ30+//pVFI6nzNxQIGshFA2HS5aKtULYgGsgHAB756Ti45/Gh3vaTXmD47hxvDH5idapgGHYoDxPG2Dz7ebiPuNvHLCwJuJ9Z1DR4qBZI8Ye1rdc20zZhn3HQno3nkVHCpfEDyCaEihRPEmz5DipugBoZxXUKoOWLvayDAEkTwoXLp81N1W8KayP7yHcmKiOC9KW6QHW5uiYAWBplpkVjMmO4GWYoOaCx6JNqX0bb8Y+rFlsZOfx7xBw0ao8YrZluLj7ZXXmcMNtCfbrSOGPHN4ed0XENey4onnPkKLv0WICWTTN1JxQKGshVA1lYwH+ftS+UNV8t16ozla8MAFw6+HFY+PsUaH1xj0xtxRUaOXIkTJ8+Hbp165YZBJ7b+yposFUHaNLtZFHt0qVLYd68eVYTLVu2hAYsZyWdxLBcs2fPhjZt2uj2ysrK4O+//xa/YZhYPBYuXAiLFy8Wn1dffXX9+7Jly6C0tFT8jmXxGlprkNW8QOWmxPPYPsqxaNEiqF+/fkQeLnfz5s2hUaNGETXNnTtX5I1HgLx169a6LS4fXoTXYh14oNx4nh+Yhx6vR9mxD3Q0bdoUGjduLL4uWbIEsA+tWrWyrsX2UQ48SE6sA8tTm6hXHAO6Fstj33HNRH1zHc6fPx+wXdI1r79hw4bQokWL2DmF16JeSVeoQ7we63P1jzpv0qSJ+J3qRBnxWmwHZaZxd3c/o8x4DdaBx4oVK4QOyPZq1qwZrLaavC9pjPAzHydXHndO0ligHlA//ED94lziY47naa6iHDR22H/UA36ng+t/zpw5Wm48j3XifMA+Yf/xQD3hv6o8AgBcldoNddclDQQAuC6Ndu3ta4uPx0OLT8ZHOxibO9JxXBO4YNP3WH0eX4E6W9aiKUw74UBY0SK849XeGRZ6Vt0aKHl/LNR7f6wdZU6BrpwIYsckNL414+Uy7F7sg8sAxt8UD1gziOXdzp1Trl9IsjU4zCwJHIxKUmSIB+JqzGXsAMB+L5QMZ839cj7dW2QYDcwygNbz7JN+SdVj6c5TB/NFsq5qMJd8gcSjJj+kjmBo6hQwKPN/Sr8hwe8u+4IF+Y4A0wwgFdUrprauW0U/1HmOmeBKfzJVHaWtY3/xvGJYR3BVRqpRoiczRnR57gtmIxbnkM33hsJw2DQ9dZc5IUqOhfm/3ZC5Q9gcp1lgHOnW2pcUTVROJ2c9Zb/xOycy3x3gl8oGADjfyRGuq4wGfN7/ytQXrg0aSNVAZQBgDuLGAb+ZQ0E74Gb0wc7AXtoVxnaHJcb8NXZGOvuSrSdmZxlnAvPFxqyuEcDTswbrHXgEmrpmFjdUdKQWY7ZR/gybVUqWCxkkhm0bictNBqhaaGm9dR88kR1oLKyVNk5NGgjau2yiWLk7DWmXnAJ/aU5wQJR2yUkQGNnG3JBTfWN5R6R6bZYxqZwMR22E6Pniod+6fcv60u4YHlIcxvblRrRVpzF2IzenjV6r07ZhZ4qYuRe5jLWNOYArOm2a+hwIBYIG8tFAowl/QrPhXydeWpW5gCsDAKPQmAcYwzCXtF0zn+7raxAE/v333+G009IZ95T/t2XfWwQIjAcCYAi20dGzZ0+44YYbBNDlHgggnnrqqXDddddBx44yx/LXX38tyj/++OMCRPvyyy/htddegx49eghwevDgwdCrVy8BBo4fPx5++uknOOSQQ+C7776D559/Hvr37y+AvxEjRsDUqVOhS5cuol4E2RBcfeGFF2CLLbaADh2kvHggQId1Xn/99YAyPfDAA3DTTTdZIPEbb7wh9HLyySfDmDFj4Ntvv4WLLrpIXP/YY4/BpptuCttuu634jrIRIIlgIP5D2V9//XU4++yzBdiKsmAbxx13HKyjcm8iEIr/8Hj66afh+++/hz59+mg5EKS88cYb4corrxTlUG+oX6z7vffeE/LgmoTl+vXrB7fddpuo65prroFrr71WAJbI8MbP22+/vTg3YMAAOP300wVAjHrA67B+BHbvuOMOsRlgq6228s6pu+66S4DbV199tegTjtWECRPE3HH1j2OCZR9++GHo3bu3qA+v22effeCAAw4Q4Cf+jnXiWNGB44HjctRRR8Gee+4pfv7jjz/g1Vdfhf/85z8CmEV5cdzbtm0r5s6ZZ54pANQnn3xSgLkY2hzHDwFxHHdsa+DAgUKXeDz77LMCgMU2cFw//fRTuOyyyzQoPnToUNHePffco0F2HNPzzz9fzBsca9RV37594ddff4XRo0cLndKBcxfbwnvjqquuEjISyx7lxHE599xzxfXY95tvvll8RmC7qo7aCACPnPADnP/4kyI89bCrLq9zuWiraq6EepM1EADgMENqgwbaPvM2NPx9em5d0b4LvExt2KY0Tt6axK5ndcaAQ6W7dYR5u0v7KRxBA0EDhdNAw96PEsqqKzV+TgK5tDPP3JscxLPuaSJQUJRD49sRe/dFDer/CDbz250+C4RTNYXtWFRfWUuUrEH+M/WsUc2Y9hD0NXpzcDHjM+UAnfblKYepeDyp6H30l0UsFLXHhJHmpBTuc+VsXgoFzXPHmhR2Nhcb09OZiIOUik12mvrpwqW8zxJYl7qS8rD6ium7Smcn2pKZnHn9OAq4OVf+M59dUNi+RuPjHpIMmw80VO4awtIIRO8Cz/W53ip8/Nl8tDYWKGdkHJhFc872l7s+UWedc+T0hoJ2AAgXP7CqoNyB9CPdQ2p/QgCAc50YoXwhNBAA4EJoMdSRkwYMAGwApbQKnnv9fXj2tZFOMfuRnhaLn4PHYmn2MCZ5Hb7PhiGb260Th/EpG4UxfmUX49rRQKZvt5s2IIyabJ1QzGUGgzo6cNulMCJGX6rfFAYmsjvNHiK9+HIAWBmDERCYLaju2LjsbTLOaDekb+xp958sK1szy7xh/uodc8oIM7v5/GPsziNjGzGg3tkwIBu39e6bf+59kMuc9jHcyTBPu79s4N41Vc18tO1Ax6SiudRpU0AQOBxBA1WlgZXJAq4sAPzHJedBo2221UzcyugIw0EjyHbWWWclVrPk/XcBgSRf/l98biCIue666wqQz3cguIcA5mabbQYXXHCBANwQTJ08eTJcccUV4qUTwTAEOgkYffPNN2HGjBlwxhlnCAB4ypQpArjDA0FHZFiecMIJ1mfetg8A/vjjjwWQiECy7/jll1/giSeeEHIQU/aRRx6BjTfeWICXKPM222wDO+ywQ6y+EIx+8cUX4cILLxRlsG8IACNQuN5660WuQ0AT9bLWWmvpevG3o48+GjbZZBOrPIKWWQHgSy65RLBpEWxFxjAHgG+//XY49thjRb/4geziRx99CcXJngAAIABJREFUFP773/9qFi6eR6Ac15Jdd91VAPguAExjQXUhk/aWW24RwC/2/3//+58ATxEw/vnnn2Hs2LFw/PHHW22//PLLQgfffPONaB8PnJtvvfUWnHPOOeI7tou/de3aVQCtF198sdg8gKAujhkC3u+++66Yi506dRLXYH9wXqIOHnzwQQGSI/iK8xZB6M6dO8Muu+wimNV4bvfdd4cNN9wQtttuOwHYYjvYPsrGjx9++CERAMb5fvfdd+t5hNfifMf+IAhcXUdtBIBf+WoMXP38i8KF9cz53UXO3nAEDVS1BgIAXNUaDvVXhwbWu8Wkw8rWnp2fkkAGDTh4K+HcKenMX9G8CUztfmy2JkOpoIGggZw0UDJuItR7+QNxTRGFXNZuJc6opftZ+WB4ajQG5Rnwy/hqDIBrIGDJ7jWAnYx4p0SX+KM8CHvWIDABwJRGzVwkAFEGRlup5DjWbAHN1IBkBYtDkQsMwKr8eS74q3IBc78abjCU4KwET7U/k0UWlLo2jFLrM0+3p/Uj4VquEmzDtEWRA4XwDgDMyTXqvFYtbcqRitZyMwC4mPWFBoP7/co0AExAsP2X+3Olaiu0b5T0QL/zv/wcTQTjm4z3hcf5SjPfFHramgmT5hP11e0HgQ0GENno5KkkEwjsgMKR/uvw6bbOJv4WQkBnnhOhYME0kBuKVbBmQ0V1WQP5MIARAMZ/yiLIpD7+wI4Df/kiF7ewuKBoloWABEwCft1O0NoRB0LHdVos4k4IDH8dZCz6AWDeTzKWSD/GcGBmj7CDbBawRcQl+01acTYTmrDohJGMA0hlf5WRxK/neRicvMLSgiUzwMwi6pcO8azDq0ij0GfAuL9l3iiQBwAcNbwMGJu2ocEFf2241ijOvF+4wG8U0Kar5FyN1kgylYU8wJmeUaFQfhpYmSzgygLA0z8cBUtuvh7avvRmfp13rnr77bcFgxbZlL7Dx/7l5TD08eWXXw533nmnZsO69SAAjOxIBNYQBETm7JAhQ2DixIkCHEVQEIFNZGPSgWzXhx56SAB7LgCMoYKROYlA6fvvv6/BYN6uDwBGZi8yM5EtjGCyG64ambsYOhqBZToQrPzkk08EcF1oABj1jmD2vvvuK5iq2FcEIlGXCCC6OZpzAYCRJYysa8z3jOxeAoCxz6g3YvNynWHfEbjG9pEpTAcCwAhII5iKLFyUgzOAXQAYr0NwFUFeZNAikI9s2e7duwMyz9dff33Yeuutdf3ImL300ksF2Ip6QLmR0esCwB9++KGoD8F4DgDjb7feeqvQGW5qIAAYQ0/jxgIEw5HNjfo86KCDdLs4/7744gs45ZRTBKOX2MY4NxH0xevxWtwE4M6VfABgvA/OO+882H///eGYY46xwkcX5Gb2VFLbAODv/5oKt7z2Bnz162+it1usszZcfdQR0G7NNaFVExlWPRxBA1WhgQAAV4VWQ53VqYGSeQth7QdfsMJQYvuuM4+/nXHGlGEqEdvMuZo73VUAWdG/igqYceJBsHQDeyNVdfY9tBU0UNs10PDO56Bo3nzTTZ4CzoIeo8CsDLtsDtvjxTXnAJE6vy9L+UbuQoPJmgZZO4bkwdO1EemCeKo6eJ7NWuUkUflgMpRUK9qeBCo5O9awfwkkJrCVwGgTmZDAY/Lz8bR2POwzNS/LS3koyLXQHks1q71lRQT+FmsQWEfmsxzATthi3XdiUNvjY3yrBAZjiwbMdv2T6HsT7F/1F0M+02f8nc7LR3nUd5fkL7cks3YDpENIhQKBkwhDvmeCIf1E74KoTIYaRHUl+XmpTBIW4CMtyeuMn5U+BQC4tj/Va2b/0u/emil3kGoV1sCYtx9liRCydcQGgPUj2nuxfvB7Frmsi1EWUM/38I/rTRoQ7AN/s2nGshPtnWk8TwG/08nY8xgCZCjxRdACSXVz0izS4VMUE9iW2b/wumC1r598p5p3Ida7A52ryYi00jRIY46bPBHzR+9C9D8S44DguM0B7u9CyowAsLsrT5gMcfHOVfddY4MbeeZ93gMBu2FMxHcXCI5jAMv3AZ9uVlxyTMgDnOsNHMrnpIHWA0dCyXwTwth3cVXkAq4sADxr1ixYdusNQtxWfW/Jqc++wsiexBDCCEz58sDOv28AIAgc1xaCgRjOGUG0uAOBL2T6IsiHoB6+UGKoaAzdiwAwArxYB8pAB4KKyFRFJqkLACMwh4DyvffeCwgKYuheCq+MoY8RaPYBwFg3sjoRnMT2EPTea6+9dJsYIhiZqgh20oHhmbEuDNGMADACf6gnBAQxNDDl8qXyPgYwgpXIisU8uHgtAqHIQsX+/+tf/xKsWmSvYghkZCjff//9Agx2D9Q1yk7MXcqRi0xTPHgIaASAEUBHMBdDIyPDFlnIKAf+jsxgvB71gM9gZBv7wndjvQgAI4iMYCmG/UYAlwPApH9cZxDgRwAW28O+IpC/9957w7Bhw4SuMUQzgqsUOhvrxzmNusUxxTDgOD+Q5YtzBXWEoC1uNMA6UE+oc9QVAudYD84BZPEiQxnrx+9Y5q+//hIgNALGTz31FGywwQbWeOOGAGRr47xEeTEE9uabby42CSDwi/rBjQY4HjxcNcqM8wDHAnVBB4LtCK4joI0bBtq1aydOYZ0YApwOZCLjnEa5sJ/ENq/0zeypoDYBwAuXLIG9brhZOsqUk02m4KiAI7fvBL27mvu2KnQZ6qzbGggAcN0e/9rQewz9vMazw0RXkh14EZc5pcNUQELUES31QxufGW+qogKWt2gC0/57TG1QYehD0ECN1QCygOsPHWXJ596p2h/E8VK8guFY2tvD/H3y7vY8NegnxqLVoYt1OjXnWkW4EL46DdbKVjVQy59SOvWZFJPSy0n4k6PM/MnmbGMhWYiZq+TlgCsnPgg9ka2pNErn7ZoN2i08YBQ6WoPA6snIwHhynRHzt7ioWLwH4HcdO4H5/EyoadlXrjNZTALY8p/IR6dyCzOijYpmKMdf1cPa4ECvSHGnQGD9NyZUts+/mAyAshnJfK40aZMIV7neeM70TfSFxvlJzb3g81eajQPJyY+jkqf5ZcWoOpsAaI01d2ERTAoM4FynRShfAA0EALgASgxV5KYBAQCnv71Yld77+FAY+dl4voSnNprG+o17eGcBf4X4XvDMFisN+HU7kYLzefucxAC2ZNTGojF9fIs8B4EpT64GZNWlmoNrkGsdJsaCGdluYo2xssH3PYBIJg4C846LPglDRhpN8j9jRMbpUBS3GmS7FD1GjGvMxG0e8IHA+QLAvI0s88s1MLjutPyykDcXtey2tTtA73zkyrLvCTMadKmrm7Iuu0HFtiEPcOpDKhTIWwNZWMCLOreHxZ03y7sN34WFAIAbLVoIc7qfATwnbz5C4gsf5uBdc8014bDDDotUQaGfW15/c2zO4WeeeUbkmUWQK+4gAPi+++7TbErMsYtAGwLAmKsVgT4E9+jAcLmYBxh/cwFgBPZQbmR8InPYx0CNA4CpfgTpEDBFoG/ttdcWP2OI6B9//NEKif3RRx8JpjKCxYVmACOAjPly8UCwEQFw1CWC3pT/l+s0VwYwAr3IvsWw1giKH3744QIYRbYs5f/F+pH52qZNGxH+2HcQAIxlcLz2228/oSfKAezTPwLno0aNEvmNcYMBjiECrgg4Yx0c9HznnXfEWONvuBbgeKAOXAYwl40zgPnvCAATAxjLYHhzCi09adIkwbylA9ndGFoc9YJzCZnleODcwLzDCCgjWD1o0CAdmpyuzYcB7OoW9YBMdM6Gzuc+TrqmNgHA2E+0KX0HOd4Krb9QX9AAaSAAwGEurOoaaP7xeGj+yXgF5qa58LibWX7W/5cPXDt2GHs0y3c6AneQ/XtgYP+u6pMnyL9KaKBR/2ehqHSBklVTLaIEjyhhlvnGbH+X6+KK5lGVYJX8Z1i15A/UPi1Og0UJlf9NPC8sLJdFGFDApiiufFH8L2f+ElAqOs8YwgLLVW1z9qtul4VbNh5BxeTV4ahpU4sbwM48+Az4K6+ldHP8r0zTqwJcIwMYgV/xD9nAxSbioY6lbYd3pklIOkCFS8BW/dXoO/PPKdCXg798Mpuxk2NoAcDECnZS/uVzMxhfYJQo4srj1h/nQ42Tw/FMWsWygK888qOaTlYdRh6zcyIXGdNk4HUJTJ+twPzbpMlT0xbyfIYqXBM0kKiBMOnCBKl2DXz19qM6g4RuPGUm2gCwXj5TZbcfwGrx57uyUkDcNIaneKHKgNqmAcEZqvAyLbkCaHHRy7Kq1N4tGI29TDrihh4ZWNqQsHaOscGiHXLqZZIbNkmD48pKhqFlGDFjxQXlpdFn8vgaw5PFaIkJdUKTT/ZXhW1ROUJ8cmijNc5x6YSN5nPGmhspDGCf4ZEGAsdtctBAsBTeC/6aey8SIEzNaeY88LDJ3TnLZSnfFvMA75Z6f4YCQQOV0UAWFvCsS6PAaGXaLAQA3KRJE1g24Vso7X1VpUBgZNBuscUWgonoHsj6Le3TE5ocfxI02md/b5cpdy8ClxQyGEPtItiHuXvp+cMBYAyvi/c6Mkox5DOCYAhKIuMVAdG2bduKthC8RDB0xx13jADAyKDE3K3bbrttTjmAEWjmLFdkdiJjGPPD4oFyImiI/yjkLwKRCAYiw7iQADCCm5ivFlm5eCALFsMVI+sZ+4e5hvfcc09L7/kAwMhcRZD+u+++E6AvjhP2AwH73XaTz1gCgDHvLTJe8R8PecwBYKwH9bbzzjsnAsAzZ84ULF0cz169egmQ/4477gCcuwjq09xAZi+Cr9hvbBPnBgLUOKdKS0utHMBcGVkAYJyLGGIbNxogwI7zDa9r1qyZ+I7gP24CQNY2hfnGNvA7AtLISMbQ2RiyGceDH/kAwBhiGxnLBH7jJgXUIzKTq+qobQBwVekp1Bs0kKaBAACnaSicr+kaQPZvwz9mRHh8tguFApfaoK8u43tvpx3StMmbAOCKCljRoglM/W+Xmq6aIF/QQK3QALKAGwgWMAMmdUZddU/zDRySE6HBX+2LcRnCMf5KsuVdEBG/u35BVDD3S3HSgc+XiOVJNvrM2b9yQyD1SXTKO4auD1DWFfXpcj+Ul4jhqd29RhKHFQCMAK9i3iK71wV/Rf7f4mIoIQZwsQKAtb9PAfgawBUaNPmIVT9M/l4ZylkcInIh92kSaUWddHycvvFzfbg+nWW5aWxfpA3Nxl0f55/M0p7pYZSznuZzd89HAQeXmevmsPZHNnTlTpLDhz240RVpdf45AMBZp0QoV0ANBAC4gMoMVWXTQO4AcBH06j8IJkyczBrwswhsCYglKkwFzRjlOJ7vAe4zNLjRE29UuLeTLSMRVi0ZaVcb/cirYOxZOh23O8nZ22t29vL6PcagNjCFjcLyXig5NANYhBKJLH/aSLGSY+hox74xMpLKd1CKzUyGnBorbTUaEziiXQ0CO3IlPdU4aql2BdKOOitMtGY6K8NAs4yjc1zuBOSGofNZXMK3VvM8K3KXtS7BVebkfom/u3y6Y1mXWa4Ruw6lKOuP3KlIA6tNL14m8tls09T76AIAnO1hGEpVSgMrgwVcKAAYO54vCIwviAjiYfhhZHO6BzJ/MfQzgr9Nup0cq2Ni0SKIRuGjMUwwMjrxNx8AjIxXbB9BVwKAmzZtKli8yN7EkMEYBhnD/iJAiS/HCCgj4xeZoVgnyoxgJX5GgA/DBq+33npCTmR7YjhqDOk7btw4LReyORF8RGAPGc8IAGI9GDqYH8guRpAaQyUjYIchhImhmS8AjKAj9pnCHnfq1Ak+//xzOOKIIwSIjQfm/j377LMFCIxM2zfffBOQsYr9x34jQxuBSWQ8Y3hn7DsCpP369RMMWzx8IaAx3zLqFkFQBFkRAMa+od6++eYbUT+OBfYTgXgERbEcgqR0cAAYQ2gjQI1jRgxgBJApFDLWj2xpLIdhv4888kihZ+w/5h1GXfJw4cjCxTDMuBGA5gt+Rxn32GOPSgHAKAOCyQikI7sZ2b4oK4axRuAZwzJj2GcEeSmENPYZ5wbKevHFF8Maa6wh5hcCvphDGDcQYI5oHAvMa0wAPl6HgDGONYWARpCd+oRt4e/IJkYdYRsI/vo2X1TqoeZcHADgQmoz1FWXNRAA4Lo8+qt+3zH/71oPvSg6oply6qXLDwDrkuoV3dnUq4BgrRnylCtnhfQ3IPv3AFi6wZqrvgJDD4IGVhENNBr0OpRMnqb8Q4YyoT+RH0ZhphoALmfgFS+j+h3n38TTHEDUKct0ug7KYcu9jcyzxYgG5NvTbVmbSlSYYx0o2Q286z7JbD8VHz4dBTB1TFmdrs+VX8sYv9KlRyxg8xzVfVL+OfxOoZ+LRAhoCQAbD5zsvOILszzKKuSzoDkj6GuzdsV4KNnkYzkGdHUIHjSG7njK/QGKOEN9dkgtsR5bL0PJ+Akj6mfObqtOWldSx8tmy7JVy77S4+u1yrrnvSnreAho22/KvkUktpjq7lnmL9Y+e9F3W2f07Zcp05K81hm0FYoEDeSugTDpctdZuKKSGsgOAJvp2WuAAYCzT1p7d1h055MBPH1d8hlKXvA3MeawXbO7wOq+RIwSxtp0kOMkpihf/IxY1E+1/MQokIw2Za1ohi0PAy17g7vXWL90GGjzWyzjWdtyzq4uBrjqWmh3n3e+KdBRv6hyeRwbgQGaZv21NKUuYLk7mIEkI9uwWDS8eh0Kxgk1ww1JXRe7UOdD8bBzRawQ28j2qcCeSxQKW6PvBnJOZQAzw0S3q94q1Ck+T01pxSb3WY2Yq/P6Uyv5pAiXBw2ka6C6WcCFBICxdwQCp4G1pAkEnjDcMgJ2LviErF8Ef5eMeg8a7b1fIvibrtlQImggaGBlayAAwCt7BEL7tUUDAQCuLSNZN/vR4PfpsLrK/yvfw2Jd45I5Jg5TigAN+bODDikHNeZclK/VMvzziuaNYVr3wP6tmzMu9HplaaD++InQkOUCJo+QySUr8STO3pVYogwlrG5951Y397zPDWj5SJ1IiaIdHTKeh4/3sCWpnM4TTFpkfip8xCghuL+Q3J3y8aR6zXgirseMu0d9hB46j9fJ558iaGhmLXuKapIMgd1KjTE+LqpCgMAYRbCYM3QN2Gr5Vum5rEJtk2/RTbdn5DYz0AVTzfeoH9FiZuvnuaorzrfqc9zGhqekQTHjFCOp7S8WheIUyu827gPN6PWPFMMfolEveSsmWqKG29X6x+Zs5CGgHdn2Gd0tNR5e33F0Xf41AMAr6zFbp9vNeFfVaR2FzhdYA5gDmJ6TLrBkmrKnZvded8HMOaXaqOFn3QARBiBlD3RlGBkmsHoxYkaGr5tJILB4sfJ0gC/KVp2xRgQ3NoxFZNXjgMBxQ6KXTM4eZRFELOPRrcR5GsgwLe6/6AJtbWyy7Ty7BRXOhKBF/TLKGKo2sGxeYU33zcKqzQ7XmFGAJ4WuMeMUNfxE/5Q9wodHzxwrxExk1upd1RQuRrZFRqtqj1UsznA2cQKzWL+407i4ZZ35pE1Ap5zRqW8CWpNDGdyOgcLmhZnvbl3RussvORagZdMCPz1CdUEDtgaysIAXHNQRlmwlGaaVPQoNAKM8CNwiY7d81szEkM3IiHz22WcFi/HQQw/VXcHrl0/4FggsSsr5W9n+h+uDBoIGqk8DAQCuPl2Hlmq3BgIAXLvHt7b3runH46HZx+NlN8kHbWM9+oR5e2a5MwkMJr+H4/8oYgzgCigX7/9/H9YZFndoV9tVG/oXNFDjNND0ruegqHS+xLCszfnqO4/qh34fzSKVDwV3j0d89ELVdUZMcBnAsj7m23I4qZZ3zE0/hxerAtpTxHynBIJKX5z0ZBEATH+Nr07lJecPQfrsRDzUgLhiv5JPMOobtMNaW4At14kVclnJqfRCkQDxr4FjXb+YcaYRe1kzt1WUyihwy5jAzFlpvNtq7GLQHB9hyOCUtnyxLmrPnVHhi6vMy8VUFteG7+bjELDvfGJdHn3Q/RAJTS0q5yA6jx4a/1jgmxQ4ScjMZ72bCoy+bGAbv/32e2AA17iHbx0QKADAdWCQa1oX0wHg6LTs3vsumDVnnnnp0Z2K5geQNgQuDWaJlECmesgz+NmE/5U5GbyLkJX/1DaAbIHkubh6ksaBG1YcwLbAuwwgsLsDzgKwGWBt7RzWL4G0ABoDC8M+WmFhlKFlA7WyZ5b2zLpnaMdqwxgPq0JymDAZzPjTuwgpdIlcorGsmSGmJy7D2xh7xQ4oy40wGXpFRkaRO8VcwyparzCFjflJIXKkhRxrJOPOautIY+YyI5jPq+T55RouKYYM7TdgeUZ0qBrtYRCcbxaBxgeV213DaiuO3h0qOm1a0x4/QZ5aqIE1+r+Z2qtC5QKuCgCYhF/0/NMCxC1pu6Zg8NbfehtosFUH3TcMQTt58mRo3769AI3xIMYvfg6s39RpEAoEDaxSGggA8Co1XEHYGqyBAADX4MEJoqVqoPUzwwBZwPzQ23Wt90s7BzAx9yRIQa+vhCCrd1lxvXkBrqgohxUtGsP0wP5NHZdQIGigKjTQaNRYaDjqK1W1pE7YwKjJVcvBXxnq18rmJe57zuKVQKWJGKflZ6QHAkKtvwwIthjB4vHhQHax7FECXCWCLby1OqUbAas8qp48X85IKVJeqRPZtGEoc1Y0kqHJh6l9giJUs0vWiPclu0QYqTb5wLWYxUqOCADsPJut6y2SieyV8Tmq/MkUnltFIjRtq/LMZZ7kA46bozn7rMX00s7Dqpj6bM5T9dRJx6eZQQw5DePhYokW0Hiq9lL8s3RP8PtGzwja7BAZWxLWrMP4aXIAgKtwDoWq4zQQAOAwN6pdAwgA60YjM9D+geyHY8673pKTzIzkCcwBYLVUq7BGKruDMRwExBUT5peWIhbq2ORG1a9flny5Lqje0CUaZeVoarbhihgBlKOWBYSyyoi+GYOGmNLG8EEg2G5bfrVHgLNQpSHDtyHK6w0LOQm8ZSFmhGhOSA22nmuzIALgSwPPDl1jb5kk4FeHeba2DbjGWIUGd7VJ4u6I9G0WoMLJkUhiB1YY6qxvSXPLv9svfl6bTXyMCayMamPKG8FtQ0oaYj4bX4QR67QpVHTZPduEDaWCBiqhgcafTYQmn01KrKFQLOCqBICpAwgEY2hoZPXigYBw8RptxV88iPGL3+tv1UGAxI322b8SGgyXBg0EDdREDdQlABjD4C0vK4Pp8+bB2i1aQIN69Qo6JMtXrID5S5bA77NnQ5OGjWCtli2gaaNGwhkYDqOBFWVlsHjZMvh5xgzYbqONao1qAgBca4ayznUE8/+u/oDM/8sP/uQiPze9m0tMV23pZX/F9YweaPnHxUuh3Gg997BdAvu3zs200OGapIFWfQca7IqzgCn9mGK9CoBUkBlMCGhzi9vRCrm5Y/mMrFjM6iniYfMaBq3DnPXYUT7fptavKi+JHfirkt/yU4qHlQSAKSKhBvNsUFw+1swTkYg/dJ3LAI4wonmIayWk1a4IrS1lFNKSvvR1Us8OlGimE/Ohxvn0OOmHPpu/rG2Sj2pPAIF1Ec/45Oqrlh2nNAFybKruiPGvc189j0QdKwj6bv0nGUpgQcRZ9OLONT4nInNEnLT7I2ZvUQCAq27+hJqTNFCVd27QfNCAVwNjhjEAWL6JeMvRAxtDP3fvfbdVJg4Ato0Ns9pKcJdARPW7aIBASHs3HMc6LekoxIjc/qNk8sufZQHhneK71uh3UwdtKVKrL7Wc0XHlA121rgRIKiu0gmA44Z+1TJ7RsrBhH17N9UX5cWm3XGSXFNXGjVandZZbIR64d/J9sLnG5TUGgNKBVjWbPx52uMWu9hjJ1tiqYcvywE0ymHMHf2296R4ZFRsx9SRwjBT9NaIp/33L7oryvqeHp2DQQLVoII0FXNZ8Nfj7rH0rLUt1AMBcSAJ7ifFLIHBx2zUtdnClOxYqCBoIGqhxGqgrAPAVzz4PY36dDIuXLYUF/yyBs/bZCy4+5KCCjcd3f/wJFzzxFMxesBDKystFvfVKSmDgWWfATptuUrB2VuWK/l60CP79wMOw4J9/YMGSpdBitdVgVK+eq3KXLNkDAFxrhrLOdQSZvy0Hv83e1/Cj8l94Nj/zDdrE/JV/2SZoHjLVecXG3L8zuh9d5/QcOhw0UJM00PS1j6Dh1xNtf6MGf6WPTJAEGPiLgCeBSxGQk8FcHKSizz6vZpyvi9edK/PUZkvaOWyNT88Fc2V0QkksoeefZP66B4G/VB6/J8lrGwqqPgQXSa/KH0o54xw+jEVsic07S75Fi9BhWnb9ezYe7/FHeiIWJgLuhZjYjn83JnCmaKnyssQBwFg79+8ndcyU87nL9Tx0OMJZ/fecoOMD9fVvWgzTJ/o05Y/pWVzDhRi9UEfQgNZAmHRhMlS7BsYMG+iunWZCemZkVgDYNlKi3bJAYHXahLtl/NcISqZWBgv8lcaHPExYFi8DM2mFjNG+XQ9ncMaqLnEcteGjXhij4C/1he9dc3blOU3HpYAQ3RVlyVAzgyoXYAp/Ec8Alp3hu7ac0FUx4DSNhzQ+2BipbXkawtQGpAlF42wXkBJ4mLe5GrpCCtpzkDBKafVmZQHzJqJAt3/+MBOJB7dWc1wygI06zS5EboRZ958SouLS40Ie4Gp/wtbNBpsN/xowH3DSUQgWcHUDwHVzNEOvgwaCBlADdQEARvvjzXHj4bUx4+Djn9DZCXDSbp3h2qOPLMgkeP/7H+CCx5+CE3bdBbrtsjPMXrAArnpuCMyavwCePPcc2GHj2sNyrYzCUB9DvxoD/3v/A1iwZAm0adYUPup9TWWqrFHXBgC4Rg1HECYHDTT5aBw0/lDl/2Wvtvqj3rhMlXL/hB06VoLA5jdLDPXuvnjrTaD0sM45SBiKBg0EDRRaA/WnTIeWT73NHTCiCfS3iDDGxZLoYEJAG7+VKKPOk1zSj2SzWCViP7nCAAAgAElEQVRYaraM6CdHDKPXZQBzZm1S/znJRbSp5ZAOOSEBNs4JHpSejQgqzB0q6zMAsA/Qpuh+3A3rY25acrNoj+J6GUdasqtFQduhZ2hEBjiWg+RoQ6ieA7n2eWJBuzqMcyFrf2YKkuPzS2cBZzm4ac8fyWZNd237SDzxwHBUTtkxGmeTW5dryN484MppT+EY/6cmQJl6swLAliQOmclmATMw28rpDRAA4EI/NUN9WTQQAOAsWgplCqoBFwDmOJ2voQmTJkOfu5+0wDi1LBgI1hd616o4mt9Ww48MydTZb62tV0wqfcdYiJgFmlUGBI7uAHMgPPVylgtL1IC/0iIRJhMP/yS2EPqH2BiL0ujh2Xf1Fexas+B5Ui7o8DWmfXf3FO8/ZTEiA4Dv3iOD1eQotgFfy8BjXeMhn0UZChGNRjIP/5wh5HLmMXBCP/tUzfuWdrPlYphEDEQC5mMbsY0UlhrYoNhObu0IcK0sX1FT1z1CHuC0AQ3nC6aB6mABBwC4YMMVKgoaCBpI0UBdAIBJBRj+eY/rb4L5//xTMAB4zsKFcOhtd8LS5SsEm7Vl48aiuRHfToCLnhwML1x0Pmy13rphHjIN3Dj0NXjm088CALyKz4r933kI/lo8bxXvRRAfNYDs3/qTpynAw+jEcmkbapwqIN/tOeDr+6xrU++H+H3OifvDsg1kypFwBA0EDaw8DbQaPNzO/U3gr/JfFRUXa6aqCHdcLtmuBgAulqGJNXECU7opQJP9xR6SfzAOHOBgr+9znJa4j0v67cqhvKJcgquUsJj5bHW453KbiIH1a/6GBwDGfsn6ZUl6pFmeVMe/xwFwSalmoCOB44IJrFrnPlMsq5Br8ktTamILfHQEccFT+7vuoVedwm/KzhBwnuZ75ixoXrHPl+kDyTmbVXfHg6laZBBnE0Ea8Gz3QQL8RObh4LtuljYLcH04ypXX+8FffcYJJZ2Ln1XU4fEZewFgvcvB+MF/DwzglfdwrcMtBwC4Dg/+yuo6AcBpwC/JRwAwf8hmA4BpNxZBe26ad/nEJyDYgL8sFLJrPZDQDAjWi761INt5V5PzCztJ7Z3FRFYbjavsW0iTFi0R/EnJL/+o7wSCeiaEvYBpSeLTPmgxo33yGQUR0FXvsNP7AUWjZsehyrGhjDIfAJwF/KWu4u5JKCqWuygpD3RkMfcZD5yRbCtOG4nMMCH7wzxw6cVcS2Ki2PjykMjJn9Mt69sdGLfD0KrYyVMhHQgcxU5mABsIuQgA8wB33SMnuUPhoIF8NZCFBVx63C6wfP02+TYBAQDOW3XhwqCBoIEcNVCXAGBUDYK1k2fNLhgAPGT0F3DdS0OhScOG8PkNfXS+32mlpfDYqI+g+wH7QusmTXIcldpdfOD7H0D/t4YFAHgVH+YAAK/iA6jEx/y/re99wco5KV+MeS5G/n7INvKyDd9607P7m6MmDP88u3uX2qG80IuggVVcA6t9+wu0eOMTqxfFxQjqIsNX/jXkBuN7KyoqthjAEuiU4Gs8AKzCSiek5uPkiQgIzKE28lk5OXLRbyfBX/lXPstsUo0EcmVfLL8mPea0L1YxoEU52S8Cj3mqWOnKtdMAah2Qzw8bU8QQAoFF2wqE1i44HnWafKocBJa4JdusIx2j0g/IYEwnjKLZf6MA4Ag3x/YbZvHxWaQcBZ1Hid0uU9dpRzNbRQe0K1KRyb13l5fU4ks5wK6mMTI/GR++5StWBTT3ly19Xl+7CsHoA7z0pZ5cwrmAwK6v3AcIa8e5GnfSUQCAV/EH9CoqfgCAV9GBW5XF1gBwxtnnAsAcRHOrMMxWA+xKZM23d8gE7pD6lMtJZBEyq3Jk9y1rxYn3wRd5U7dqxpaH169WI7OeuT8Y6ycu/a8PJzS2CIOrnZ1uNKd0KlglFzdKLAiSK5+LSdc5eKXBzLkMDNumHVr6Oh7rxd7F7Bqv0q5h2wLUZzunscFQ5eKscgQ7IXJID3pB54YjH+W4ATAVmJ2K6jcKBS0NXn4X+0OlVPY+9816moPO8LCmuB5JcA7IEwBMd4sqzzcX6O4VQcUNIQ9wZccxXJ9NAyXz/4HWA0cmFl6+XhsoPX6XbBV6SgUAOG/VhQuDBoIGctRAXQOAD7utP/w2a1bBAOBeL7wEL33xFazdqiW8d/WVOWq/bhYPAHDtGPcAANeOccQwsC2eejsKAKvuRYNgcm+2Hf6Z8vlQLmCTiMnoav7hnWFJh3a1Q3mhF0EDtUADqz/wMuBGEOk6kqGfEfwV/4qKtd/ScldajibO+DUAMBbhPk8B6JLbRwDLUU+RAfcUkYTIJepaWwYXzMQ6EfhFpnIyAMwj9gk5XVmIAUzPQc5qVugvl54TIDhgx9nCRI7RAC4B0DIKtDwIALZ8oM6TVIPAbPKp3MyyL/R7miPcoo3o9ulqq398njMyDQdtaXAjz30fOMtQVw6san3FOhHtlH3kf44IH7kvpc+XV8vlpN85bh4H0vLfjavWrtlSV8IwZGnDnZ9RAJg3wHzgAPD7HzPSJkEteIKFLtQ0DYRJV9NGpA7IIwDg+KjDEQ28P3o83D/4VbPycoBQBzW2L+NAsEbaiuzXpEjeBgUBa1iLGxvx64ZmELuAnpCIL8I8fwRjymrJPaEsEqJWGMaoFbw4aQKxpZSMPALt7BWaWyzeECqmQASqtvP/esRxcM9oCbIeCVRGo8kKWS2NJ7nAcjaqtLi8BoMcDHvnmtZBTC4kZXASiGrZnqwTvhfoTLcxNyadnCKZruc9tQw12VefgWgZV6x99pEh0wyU1vcr17nUvWaVW3PJmHoVlx4f8gBnG9BQqgAaqGoWcACACzBIoYqggaCBTBoIAHAmNcUWOv/xp2DkhO9h4zXWgDevuLRyldWRqwMAXDsGOgDAtWMcMfdv4w/HmfdXKyKT7KMNutjOZv56r99XucOfFS9v0Qz+Pi+wf2vHzAm9qC0aaP7GJ4BMYHGIENAK/FUgMHlcCFqi/Lpepi/L+Wvphz0TNGjGo/oxYqu+znNNFIRWpZUfSYd3VuGqRXmNOuOzTMSrln4+zc41kkpPbhS+MMCkCf0sn43kTGRUIA00EuhoOeQM2YccwvohS5EXJKVXSGEhkjomNJ10Vazdc8ZLx72IWWEZ24lOfkruM7YIMDE3goYiVbN269KxaFzurl7jIysb0NWNdhh/R8bOG3WJBoCdKvxZgFkh7ryNqNfb8YiQfkYvm5OeENBWJRGw3LT7++8BAK4tz+lVqR9ZnzSrUp+CrDVcA2OGD7TW+zRxh7w1Coa89YGxIPjbjvNQtcIi01uPmuVWUWW0CMiQ2KJq9eHrfVGGsLu0k9buB+WUVcsyAzWlYabMEgfstAFfLnH0ViXgLU1//LxUCdt9xN4MffVJ8bRpEdOUbRRogyuy4Km6LPDUkU4DmcoosywCd9eAG2aaM7oxaHEUBI0Op734u2AuhQXnOwS5rWqkN/Vkfqhaw+tTlqPuOAONN8j0ZdWoNxeYneHeFgnE5fOEt4ubKCT6rgD1cnX/qLBBPlZ0lz0AOrXPZZqGskEDeWugqlnAAQDOe2jChUEDQQM5aiAXAPiXGTNEWOOS4mLhfCorK4dyqICeRx4OzVdbTbc8fsrv8PKXX0HvrkdDPSyrnGzXDHlROBbRJl5RVgbHd94JOm24ob4Oc/S+MXY8fPjjT/D3okVQv6QE1m3VEg7quA10br9pxCWHtsK00nnwycRJ8OEPP8JVRx0O67RqBWN/mwzvT/gBWjdtAsfstAO0UHl5sSEfA3jA28Nh9oIFQjZ0SJWVV8CR23eCXTaNZ6lN+PMvmDlvPjz47nvw3Z9/wZotmkPvLkeLvmy61pqwfpvW1kgsWLIEnvroE/juzz9h4ZKlImT05muvDd067wRrt2wZGbWy8nKYNH0GjPj2O5i9YCFcf2wXwWp5fcw4mDh9Omyxzjpw+HbbxgRStKv74pdfBUt55vz5YuwQrD51z91hvdatvLPllxkz4dUxY+HnGTNh4ZIl0KRhA9hryy3gmJ12FGMSd2Dfhnz2Bfw1dy6g/Kj/ndu1g6N22A4a1a+vL3MBYJwLr40dB2N/myKuQ/2d0HlnoaNV6Shq0gQaH3bUqiRypWQNAHCl1FdjLm4xeDjUmzyNMeBSXd4GINFYSdS1LzrIfQAAsLTjprDwiN1qTN+DIEEDQQMAjb75GZq/+am8ZVXo5+LiEsEAlvaeJD9QSGYRChntP2TZUshlzWYlz5YbHYAi7TGNk+/IYZQKm1H52Gy/WTT9mzt+buhl7osiLJV8ddpnxwkyDktU1u/6IT1gJWNAcN8myachYPZMVFVHIjxaTmx1odADySmR4WgUwNjJLLzR6nFsxyOO8wT7vYbc58zSBDi8Wi6G6W6c99Kp08Ou9nXL7xtPuZuZH94qiXr1+fI91UVWR60otRhGfKnxjDQZXt0QjXxs4DRwOO359fvvMzO7jdPqCueDBrJqIEy6rJoK5QqmgaoEgLWQfAFns7zCAj/lYkshTwSk5QE7M4HACYnufbkBrN/44pSIAzovcGkhiD0jFl2Qo6GHIzl0LcPPPw3cRTGySHqBdNNZN1+EBBnVeGirzA4NEpWEs39F1lp795q6oMLJu+E1XPSmABMWPCkfhC8fs+833pZdH1mQyUCwWycH9GV3o44Bqx2hVifZhfuV7hH9V0ptQoNjzhYJAmMoHz523j4j+IsgcDiCBqpJAy2HjIb6f85JbC3fXMCVBYDnzp0LixbKUF7hCBoIGggaSNJA+etDMyto9sKFcMIDj8DcRYvENQjq7bn5ZtDrqMOhcYMG4jcEKbvd/zD8OmsWPHTqKbDjJhvr+nu+8BK8/8NPgEBv04YN4Zn/ng3rKhByypw50OulV+DHadOh86abwLqtWsEfc/6Gz3/9TdR5WMcOcMWhB2tQcNmKFXDInXdD6eLFuv7bux0HP02fDgM/+Ej/dvi228D1XQwo1/XeB2DK7DnQbecdRX14PPbhx3D/e++Lz22aNoHtNtwQzt57D2jXtq1XN2jznPzwQJFLeOmKFboM6qP5ao3g6iMOgz02k5vS0OIa9cOPcO1Lr0DDevWgc/t2ou8IGmNf8bfLDzkIuu6wna5nMsr3wMMCJMdjjWbN4NWLz4f/G/SkuI6Od3pcKuSNO/D6+959H5769DPYat114F/rrAO/zZ4NX/02GRrUK4F7TjkJdtx4I3059uWiwc/CV5OnwBrNmsJBHbaGRUuXwhvjvwHU9zE7bA9XH3FopDkcnyc/+QzuHfEebLH2WgLUn7VggQDyl5WVwYZt2sAL5/9XOpIB4ImPP4V7RrwHqzdrCo+deRpc8NSzMG3ePHH+n2XLRJlN1lgDHjrtFGjTtGnm+bnSCzZuDMX7HbTSxaguAY798nmYtmRBdTUX2qkCDRTPWwit7ntJb7yNe6+NNJ3hPZdfQ+9uC/5zMKzYcK0q6EmoMmggaKAyGmijw0AXQUmJBH8FAFxSooBfGQ6aQKuysjIw/6TfhoNZbv5e93lgh0lmTx4ezdATmtkHrvK6hQyKD0Kf6bwd3hd/lX5PI4v4Jn+TJxJVysM+6zZSiT0uIFgEMn0b+WArFBip2qZz+ivJREA77bOJjxcofbMEAhtfb5LfMa7jEX9sBqQnN3+lJxy3R5i0On3yJ/mStVYz9Medb25bEV+qx59uyGEEgPOIk1Ed5DNWKFcAgCvzVAzX5quBHG+jfJsJ1wUNGA0QAMyX0yT93PfUqzDq8/H2DiyzvvpjUKQAwNS2Bq9YLZY5kWoo+AKRGFYxN1xsI8YsKMaSSTJmzK2az6Jq69fOz6DHQTfBjA/OosWIJzFPDO/C54LpEV0yAFgIwZF6JbF3p5/pjWv6sewlNgDM7bRMnAy7Dd/GAK5TK9yJOhGLz1uy8B6wz1oV/LwTJiZmLIyJynUYRdG9ZjOF83FY4vaGSAX+Qrkwvl3w3nsv9z0jPAKDBqpNA/X/mAMtXxid2N6SrdaDBQd1zFmmygLAuTS4YsZ0UXzJN7j+maPemtJB12ibbXOpLpQNGggaWMU0UDr48ZwkLl20GPbse5MA6rbfeGN47sJzreunzi2FvfreJH47eoft4faTT7DOXzr4GcHyffaCc2F7BT5iXUfdeRdMnjkLehxxGJy97976mmFffwMXPv6UsLdO6LwL9D2uq7YJps6dC/1eeR2Gf/OtKH/szjvCO998Byfvtiu8MW6cAJBP3LWzuIaOA2++DX6bOQv+vftu0PsYydj96Mef4MxH/gcdN1gfBv33bGjaqFFmnZz1yP/ggx9+hA1WbwMjrr4Sih3D7NOJk+DUBx8Rv799VQ/YpO0aom5kup436El477sJ4vsDZ5wKB3TYWnxGQPX7P/+CCx5/Cv78+29Yp1VL2HD11WHW/AWwx5abw/OfjobFy5bBd7fdDA3r14uV9d7hI+CeYe9A+7XWgtd7XKIB2IueGAxvjf9ayPTJ9b0FEIvHivJy2PIymcd46KUXwdbrryc+/zpzJhx6651C5td7XApbrLO21Sayva985nlYvVkzeL9XT832/e6PP+GYAfcI1vB3t9+sr3nkvffh9jfeEuDu/H/+gVN23w0uO+xgqF+vHjzwzrtwz/ARwiHbff/94NLDJEi/KhzFTZpC8y7HrgqiFkTG3V4dAH8uKi1IXaGSlaMBzP/b7KlhhlkmxGDsNh8rKgkT8Z1TL3gVrZrC/AuOWzkdDa0GDQQNJGqg8UfjoclH34gyOv+vAoGLFPArAeBiKMc8uwIALhcgMLKAzXNDMVMt1rDjg1OSaDIGbfpXzx/5FFL/188UDsyaEvYnlcJNRUKM+NaIkOBsYJFgr+oBay8Z/nXdwzycMVe1kZuHyJcl7Hzq8jcZ/lkfjhvPtMIYwBHWKW9fAb/a78YBYHdKpPaYw+NstJJvrjS/cirJJ+XeTatfaNXxEcsxZ3OKhjMjcpUGyOZC3OEbJ3yyUvfT2vSpKQDA4cG/MjSQ8TZaGaKFNmurBjgATH1Mmoh97n4CJkyaHM35YIHAjrZ4hR4GsFrWzUU+tC4N/I0571tU4kJE6N8tA8Je4O36CnHLMjDZm4zZhhCTzA1UW+KC5y7o1ndZc7RHvjdae3xdmQSrle/P08ajzYiNazHpXiMjxLbxOHjNdwtyoF6bBNpmdH5RX30adn5jSrL3EEZDl1h2Kasm3WxkdyPlR2bvBOYWUbsaVRhoofcENjrOj6LLuoU8wLX1gV5D+1VVLOCqBoAR9EXAd8m3X8PCEcOAwF76S+rGMvgb/mvUoSO0POW0GjoSQayggaCBfDWQKwCM7ZwzcJDIe7tG82bw6fW9raaHjP4Crnn+BWkvFRXBZ9f3hjYKYMTfrntxKHw2aRIM73mFvq7H08/BK1+NEaGJ37na/E4Fej43BF78/Evx9Znzu8OO7TbR1yIbeffrbhQMVQRKB5/XXYRf/nnGDDjkljvgnP32hcsPP0SXdwFgBIMPv70/HLptR7jtpG6JtoZPx2c/+hiM+v4H2KRtWxjes0ekyL433iyA6K477gC3ntTNOo+2y/79boXfZ88RAPJ711xlnUfwFkFcDIWM9tXnN/QR4OqAt4bBIyNHwbe39dMhtt2GEazd/uregsH72uWXwJbrrqOLjJ8yBY676z7xHWVC2ehof0kPEZr6DZbPGOtCHWOY7KuPPgJO32tPXR77sEvvvvD3woXw/IXnwXaMUYyFDuh3KyxZvhw+6nOtvoYAYPwBNwHgZgCy8bCtXfvcIOrrsP568PKlF+U7tav9ugAAV7vKQ4OV1MBqH46HRh/gBkCzGzopt2PkPS/ri18RwPKO7eGfo0K0pkoOWbg8aKDKNLD6TU+IuhEARqC3uBij+BVDkfpLDODy8gooLycGsAwDLQ/+QDAho/0p5aLp6szV6hMhs7p2/rsnap/yGcpMYibPLyks+riiaH5OhLs0/6xnBKLPRhtcdC+xvYrOWddxSd3WjbDWJH1YH9wDy3+VNhaPZGjORv2s8Q92d4yyLAFpAG1lAWCr/x5/oc+PzH2v3j44Y5AP+JrWb2LTizuHwOhU1nkWjRuNBAC4yh6XoeIEDRQCTQoKDhrISQM+ABgriJuM192DAPAU1QbbjcUMj8jzOAMAnIvQWJ31SHcbZN/TwLBIuzrZRZpEHFyMaitu8TO/0zUMQtRAnwESs2QXcs06q89pzF+uu8SF1EI9o9aXhx3s2KJiVnF7jMy9LMszX/ht41TVwnf0KcBZ/ET4NRc/YiQzw86a+xLK5gYcfnYge/OLHlJzX0Ts0jhD1Tfd+HygjCQUmYb6poFflMwxbFnobG4wFXXdM+QBTru9w/mCaqAqWMCYX7jFkM9g5EuveWXFl/IWLVrk3Q8Eexa+O1xc33T/gwTDN4nli2AxgsSlTz8hgGC8JgDBeas/XBg0UOM0kA8A/MXPv8DJ9z8k+vLQWafDflv9S3xG8A7Zv5cffij0fuEl+GfZcjhzn73gqiMP1/3uds/9sN1GG8GVRx4mfkP7EcFFzE97xHadoP+/T4roaNrcUtj3pltESOTT9twDrulypC6DDNLd+twgQEbMiTvg3yeLc8iiRXbtNhusD2uyZyYHgLvstAOc9chA+M8eu8O5B+yXM/iL7SQBwMgMRoYwHh/0vlrkJ3aPm155DR7/4CMJlvftbYU8fmzUh3Dzq6+LS54+77+wk8pJjIxczD+886btYmXGfMN9X34FVmvQAL6+5Uar3Ix584TO8Thu552g3wmGlffOt9/J0N5bbK5FlePaD/C60/baA6452ugfGdrIVMYc0GP69Y30741x42Hq33Ph//bbR58jABj7jBsIiIFMBS556mnBEl+7VUv4sPc1Ne6eiRMoAMCrzFAFQZUGmj35NtSbMp3jv3YIVFXOfac1r5z2Gd+7L70iLj71UCjbyI4eEAYiaCBooOZooPlTwwCjAhQJAJgAXPps/mJ6LswBXFZepnMBu70QfjtRB8v9yx4QHICj9GIez6O0Ey1fEN+sYlo1+X0V8KsAYHl99CBih/SAqbRwqrXkEZE+zvQnHxFMCb11HdF2b61vHr9atA/ep7IS3XZSy/zNeMoPADMtxnbd2hjEHJ9Z/Z1JOo0DgNNA1zSANbFNYok7Y56lP1SvT744meJ+jyNwpT0V0nzy1F4AgNM0Gc5XhQYCAFwVWg11Jmqg0gAwtxa4scLBxKwAsJMzNctiZT3UPWBmljosBdGbWuKqZoyDfBZpeY2NTGo5yfhjr5VJokgjxQ/8adnSmL90OSvH9ap3wnFE1em4VBsDeL0hROwEt7kAwHF6FkaWqFbWJkxN8RNHhNV5mofivGMUM9H0dGWRZSrUrsGkdoSBbDWr8lor4YWETo7fNMNZ94lY1Vg/NaPHXg+gt7rITrlt20PRMYaVEh6RQQPVoYEsLOC/z9oXypqvlipOowl/QrPhX4tyPXr0gAMPPDByTb4AMAK5s/vfCvg3XxCXgGAUavVLrwzhoVNHNBQIGqj5GsgHAMbV+fDb7oSJ06bDRmusDsOu6iHCC3/5y68irPHnN14H3e6+D8ZNngIbtGkD710rma0LliwRwONbV1ymc/8ik2SrK3oKcBdDP19xhASG+bF46VLY7bobYeGSJbDrZu3hie7/p09zALjnUUfAGXsn2wEEACPz9Mep06BVkybw5pWX6RzGuY5YEgDc/61h8OCI90QI5K9uuh4aN2wYqZ6DxPeffiocuI0MA40HAcCrNagP39zaLyfRznx4oMjBi21222Un61pkSz/9yWfit63WWxdeuexib90I/OIY/zRtGtzw8qsiXDOG4b7h+GN0+etfegUGf/yJANk/vs6wfJOEJQC42WqrwVgPaHz3sHfgvuEjoG3z5vDJ9b1y6vfKLBwA4JWp/dB2rhooLl0Ize8Z4tkeT8w8WaMGVngDjm9DlEvYcF3RshksvtiOgJCrvKF80EDQQNVqoOHXP0OT1+SGNAneSgcNhYCmv3ivI+uXwj9XIAPYYV4SgIwSR/yW7PnB/TlxTGH1JLI6bwFn5H5UUX3FOWIBs6uMZ1GzG2Lr9Gk6V/+rj9Xp76PdmttOGhBqfKbUQ7t/EgBWYxlLh0r2u4lnfCQAdGHy9aZGscww7XMeGw0AZ6MlkQjpY5EctTCuK1nqtZdgz5YAZw1GnQQAOMPkCUUKroEAABdcpaHCNA3EAcDCCPFcfG6fu2HW3/MoFYAoQaBb4gPfZz8U2YChzimhKordGcQhT85wrSYAmAyDNN2mhungeTUY21OEco4YYX4Y2IfJyt9EbJeoiO6LqGY8m7LRhZXthrOMVgXhqn5YMltN45ciJo7cD5huPqVqWBSQzfPdBwT/qn2HWp/MnI3ZkYd1UYQYPv8leOvos4K3w8BdBeK7U17voEwBgaP7HOUv1iYBq8/xmpTAPI0T/QUovvHMNOWG80EDBdVAoVjAjT+bCE0+m6RlQ/AXQWD3yAcAxlDO06+8BFqefGpB2LsIGCEjeK1bBwQQuKCzKVQWNFD9GsgHAEYpH3p3JNz55ttQr6QERvXqKQDAG4e+Br/Png2PnH0GfPLTRDj94YECFLjv9P/AQdt0gMEffwpvjpP5f+lA5m6HK64WX8/Zbx/BHnYPBCx3u+4GwPzDHTZYH16+5EJdhAPAyP5FFnDSQQDweq1bw7TSUsFaPmr77eD2U06MdYsl1ZcEACML+tlPRycCwJOmz4BDb71DNNH32K5w4m6ddXMEAGOu3NE39MlpcnTtfzd8+8efom0M/4wAPeb8xTWkRP3F7/t32ErkTKYDLaqfpk6FN8d9Da9+NVaY3chcxny+OFbH77Iz3NTN5Lm9+MnBoiyWQZZzloPnAPb1C8FfBIEDAJxFmyuvTMgBvPJ0X4iW602eBk2eeFtWpd7X2VuzBFDYy5v79i1fw2jbM330v9eXbbQOLDkt+mwvROiL2NcAACAASURBVD9CHUEDQQOF00Crvo8pMFfuzBdeIQEGKwaw8H1JAJj+SR+bQxjQOYDJf2esDPPooHzj7LmhmarcKnGuZafcZxSFfiZWsX9fip1aLRfwLReg0Q8AJ0MjOUd5tKw3Pg9MO5L3q8YxFQA2z3VeG18bbN+o/5lvSZKSxs1qJ2Mo5LgZn2V8aNWS+wSyA8BZ50kWGXx9zvUuTvLJBwZwrtoM5QupgQAAF1Kboa5MGkgCgMV7jlPLsedfr35hW8h8dofbegwAbF2qSZnSOHLXQN8NwgEuDnjigz7XRcUTnziiQ1OnnwWceWeWZQMww1EonVFVY8KxkGBaJ45yIrri7F5hr3DANAn8lS1xFrAXV2Y2kM+8MQaskYy9CntDzsRNISWRAZGLjEFicFEbvtUArhIuAu567hYuqbyeFdLs4KjiEejFX/WUZxNZ6yb1aa9AX16TeEFQDVvXGwDYa1oS6K8HoQigyx5QtF37TM+IUChooFAaqAwLGEM+N5zwhwX+olwdO3aEO+6QoAA/cgWAibWbL+s3TkcEKgcQuFCzKNQTNLByNJAvADx51mxAMBXtQwwJfPLuu8KuffrCoHPOhq3XX0905ojb+wuWLbKEMefvifc+AAd22FqEhaYDHYhbXn6VCNl89A7bw+0nnxBRxNLlywUDeN7ixbBL+03hqXPP0WU4AHzXf06GwzplA4BP2X1XmLNwIQwb/42w1S48+EC44KADch6EJAAYwzcjiIsHhndevVmzSP0IrHbpf7f4/e5TTxG5iOmoDAB8wj0PwJjffhMM4PEYAjpDz3AMhoz+HHq/8DKs3bIl3HPqKdBxww3E2Ox7w83w19y5EQCY8jO3bNwYvryJ3qWSGyMAGPWBenGPAABnGKwaUCQAwDVgECohQsNRY6HhB+Pls8HroMf3UPf9ljdomMLWxlxLJun7WHpaCP9ciaEKlwYNVJsGmt39PBSXLlLtFYlNIMQgJWYw+ttkHmB8BpQr9j9t7BcPFP1csZ8vPNQylsPrHS+PxmaZ1cLJCrp4FLjDUzKLmDynM4pJkfQhq8hiFUXVnqsfVgLSpo9J1+dat+mQ8ZnJ33jfbN9bMss6fprZ7F/l7UxMs2fX5etbEoCZFWxNuzG87Sr2r5qB/hDhOfTNlSGXcaxMP33XulhBYACnzZBwvio0kN/TtSokCXXWGQ2kAcB8aZw5pxSQARx5zmtQjb38uAt4TgCwWpIddNMAasZgESU5qzXjIuSSOWnANSjpQdLSwF9dh2dHVhQYtm93qtt9uRRGRNyGMb4pj89Y9nJa5OojjgHsC9lsgegu4M1BY9dQtG8fbTxa6CczRuP6F7ES/LclhWfmW7AlEIzGOI2oMG91BQYolj/xXZFUSM8RbgirH4vcbZRy4Cxb0uIHW8Z0zKM+Mp4SRo44HDi6zHjUeqid6vXc43ru1B6Kuu5RZ55zoaM1QwM8dHOcREu2Wg8WHGQc+1guDvylOkaMGBGpLgsAXFpaCosXLYLyn36AsscehpIju0LxboUPj471r7j9JqjX4xoo3nzLmjEYQYqggaCBnDRQ9trLOZXnhS946hn4ZNLPImfs5YccBC9++RU8w8IzP/7xJ3DPO+9BvZJieO/Ky+Gou+6DgWeeCpussYauRoCLt9whwgt33rQd3P8fmcOXH4uWLoWD7xgAi5Yug+N32gGuYizh+f8sEeeQnXrzcV3hoA4mhLKvY13uuR+mzJ4D3XbeUch87pNPw5e//iYYsgPPOBU6brB+Tvq4cPCz8PHESbDh6m1g6IXnWde+Pu5r6DP0VfFb/5O6wd4sry4VfO/7H6DHcy+Ir+/0uNTKhzv409HQf9g70LpJE3j3ystykuvud96FJz7+VFzz8oXnwkarr556/Ve/TYb/G/SkKPfC+d2hXVs5TsiSPvTOu2HWggXQZftO0OuoI3Rdz47+Am5/a5jYUPn+VZeLXMBpB82LNk2bwIgrov16ZNSH8NDIUUIXqJNV5mjcGEr2P3iVEbeygnb9/FmYtmRBZasJ168kDTQe9KbM/yuTdJoN5p5X9LhXWgJ+aS9uBJLBulo1hX9C+OeVNMqh2aCB3DTQaOgHUH/8JJ2ETGzh0OGg5WfBnETfmwCA1UYQDtzqtF5OVDnOttTRDjl4yYkyUdKM7Ikdop73jj+PSEbRkTgGqvN7HBjHAT0fuJcEbmYFgN06+PdMIKHXV0zgL2rJcrTZk8J14cWhN9rfGgWAfTLmAoSKkeXEngy+76zAuu8OMB5Uz0aChLaztJml33HgrU/WuPqyzIsAAOf2/AulC6OBAAAXRo+hlhw0oAFgsinisSlAALh7b7n7ni8+Ot9qElBJhgPfpKZ+0+aM8yLFd15Z4K8RQBpdcWGgY/QQB/7qaj2ga9SgUYYC9SFmIXZDmqQZTDLsiBGch42KdifO4PPYKkkM4Bjwl2rR4HTE+JPGpdGbQ1e2Qh3TF3uCJffPM4A6VLaag8SIJTmEOKZhHmhag/veLE4+7arfopsDoylEnHHjDHazjyHDI17pmJuhMtyY/EXjzs4ktuaVG2LaeBtMJzdeG4rOOCSHJ0UoGjRQGA3kygJG8LfFkM8ECBx35AsAz5o1CxotWgilfXpCo733gybdooBKYXoNsGzCt1Da+ypo8+BjUNJ2zUJVG+oJGggaqCYNLBryTN4tfTJxEiADFo8WjRvDqXvsBv/df19dH4K6+954CyxetkyEIUa764ULz4tEsjnpvgdh/JTfBXj4Qa+e0LB+fUumSdOnQ5f+9wgm6mP/dxbs0r6dPj9v8T+w9439YOnyFdCn69HQrfPOif058Obb4c+//4Zjd9oR+h7XFeYuWiRCVWOuWwyX/OLF50P7tdbKrBPsP+qhRePV4NPrell9w5DV+950iwCnN2nbFl677CIRgpkfPZ55XoTFXrd1KxjR8wrr3KMjR8GAt4dD00aN4IscQ0BjHw++5Q6hs53abQKDzjkrNYJQ35dfgec++1zIMOam62G1Bg3E578XLoR9brwFlpeVwdE7bAf9uh2n5URQ+IB+twGG6ca8ypifGUNL88NlJDz47ki4d/gIAWz78gZjaPH/jfpQ5Gf+JGNe4cwDVoUFi5o0gcaHHVWFLdSsqvd/5yH4a/G8miVUkCaTBopKF0DTAc/b4G8cSKL9GP73PQFwYKvWZmwD0pRvtDYsPT2Ef840MKFQ0MBK1kC9cROh4csfSAat+ufzmQmAVQDARmDycUZ8nfTosHyicWQGiiBoA7esCtmgA9Jxdy0HfwX+Ky7gzlpVRQ66jvMbpoFzWQDgJPA3VUTyhwmdxJXWHuf46oj0EevWE6i/lQXY9Qf7Ks8ChsrhtIVPAzfTzqe1K+c296LStIoqMamtrBsCXN3k2t8sDGqf/gMAnHoHhQJVoIEM6EAVtBqqrNMaGDNsoH8J9MzGmbMRAL7L1hc3ZuJChKi6ZDgUbvyYL2Jx8eyktZixZJLgZQk7n2JBVi557MIfXdTshSQuH65/N1auALAwuzLusvOVjU7mikjqWp/xEGdQxO3k8+/GcqaGO4cMeqkKxu9MjL0prXA3zCB2rV0CglnGCjJefA9adzpEyrj2oN614EhqAbjyXMQQScjvIW1KG3HmzHMcTC2ruA94NmU1d0kkdV5L6FCEiy47DqBl0zr9/Audr34N5MICzgL+Yg8GDx4Ma65pg6pZGMAIAC+79QYByDY//5IqV8bc3leJNlr1vaXK2woNBA0EDRRWA5UBgEX45etuFAxRzAX8zlU9YK2WLSwBb3/jLRj0wUfit5uOPxa67Lh9pAMYJvrfDzwMyPTFXMF3nnKiBhERPD3rkf/B2MlT4JBtt4E7TjrBsj9+nz0HDr29v8hFd+zOO4o8unEHAtF7XH8T/LNsGfxr3XXghYsvEOY7tt/tnvsFwInyI1i6YQbGLNoth916J0yePRsa1qsncuC6DNiB738A/d8aJkQa8O+TRP/omDV/AXQZcLfIbYxgdNcdd7BEv3bIS/Dyl18JXQy56Hwhcy7HRU8+DSO+/Q4a1KsH/bodCwd33EbrdfmKMrh/xLvi3LkH7Ceq7fXCS/DSF1+Jz6/3uATatW0rxgQB8h+nToUVZeWC6YwAcKeNNtSiYP+wn3hcdeThcPJunQWjGg/Ms3z+oKfgobNOgzVUCOyrn38RXvlqjGCOYwho1B0daIef8sDDMG7yFFEHAsQtMrCKc9FLVZUNAHBVaTbUW2gNIMjT6JUPVG5PmRvSf/h2C5uS2h/AHPjuu/TyvTvBin22K3QXQn1BA0EDVaSB1a59xAaARTtO1DxiAeMpzOSlSTGaQiOv4inDPOEWOamBt8EfSbn4EHUIaIlX6iPqt0rASz16rbEAsNK/cp7l9RxXw2vlcY5WxENZK1+lJzqkT4BUMNbDuE0DeEW3U1jCseC8EjILAJxrG2l95bauq6s0QlXW8vy+mzJlRsDiqug5GaqN10CYdGF2VLsGYgFgjyQTJk2GXgMGeWUUJowyHnyGAy2YsYBiDABsHswmuw6/UdIWm4iwJCMtaCmhK+J3mqFxF71lkwDfpN1fccZS/hNCddTpL68vTndZQpNEd2P5JdWYrwZkfWaSti78lThqdvgSDgdZndWGLN81qQfd2w7Jatev9kJ6aOMVvrjRqmZ344KK42zatTZXeh79tLuQgkC7eYR1aGujOwsYjlg+9g/ifu26O0CnTfOfYuHKoIE8NdB64MhERi9Wu6hz+0i+37jm8gWAp384Cpb/7yHByq2uY+Yxh0HLvrdAg60MuFFdbYd2ggaCBvLXQGUAYGy136uvw+CPPxXgYv9TTowI8sPUqXDMgHvF78Ouuhw2aNPGKywCgje/+gYsWLIEdtusPZy0a2exuRLrHv3zL9Bpww3hgTP+owFWtNeGf/Md3D1suAjpjAcChpjbd88tNofO7W074PNffoWnPvoERk74XpRFULVX16Pg8E7bQpOGDeG1seOg57NDhO2FuWlP23N3AWS6bGQSHnP3PvvpaBj61Rjdn+022lDkQt73X/+ChvUlqImg8rVDXoQ3xn0tnFWn77WH6B8yZ1F3yFz+v3331iAsXrN0xQoY+uVXcOebwwQAiweycS8/7BDYd6stYc0WNsgeN/p/L1okGNo//DVVFNlu441gp002Fjp+a/w3os6BZ58hcjTj8cEPP0L3x54Qn9dr3Rr22nJz+PinSbC8bIVgISNLGg8Ejcf166vfF7APFz81GD744SdxHtneO7drB7MXLIC3xn8Nh3TcBm47qRssXVEGb4wbB7e9/hYsXLJElMWQ28ga32vLLUT5N8d9DbhpAJnLeGB/rzryCFivdav8J3k1XRkA4GpSdGim0hpo9NgbUDJlmozEhO9mLMQrr9x2J/hdej4GMH+fXnb6YVC+8dqVljlUEDQQNFA9Gmjwv9eh6NephgFMHFodsa7IYf1z0NeN5Ce/R/1wJnKA7JVAkZ3cwdRfU2eaj1QybhWZIAcAOCtwl8T4jGN18t+zMEazymLNBmICe8lAyRt5RD26iD8Xn+yDYYpkYf9y+dKY0r6ZnTbWYtYk+LwTNw4oF7+rLj8ZKIZXxtMTOv7z5I0PasZnCHNd2Ts+AMCV1WC4Ph8NBAA4H62FayqlgVwA4O8mTobedw2yFhDHjNGyWAuJw570gcBxDGBjzshPsqoU+q6jEd0eBwVZFVkWTS2HXrT8ADBfYLOyf5MW/Vx28mmjUIHpGUyY1B1hcZMr3ZhJ3iFtjyCBtG7sYp5W11wRZes6v/CxZfMlfpx980kBv9zQc7tkbLvYHeH+zRCmIqtKd0OBAoG1JC62bZmX0ZEi8VyxdZaZTu2houtulXp+hIuDBvLRQBYWcC713nHHHdCxo503OAsD+I9LzoP6a69TLexf6s+i558W4aADCziXEQ5lgwZWvgYqCwAvXLIU9u93q2DtIrDpO5DdiyGJR15zVWIYYmTCXvfyUPhs4s+CVYy2BoYBvuTQgwSIyA9kBu99w82Ws1Da3BWCWfreNVdqFir+dsQdA2DOgoXawYiuR/S9PHzmadBxww0E4IhyTpo2XYRpRoD4oz7X6Drcfp18/0Pwy4yZKn2mcoaqOp/s/n+w2dp2GGlkGfd8/gX4c87fQsbi4iLYYp11BCt6/Tatrep/mjYNTn3wUUXKk9YNyXvxIQfCCZ13yTxxRNjsUR+Kf8vKVojrGtWrD0ftsB1ccujBUM8JSf3RjxPhmiEvCpY06mDvf20Jt554PDww4j0YMvoLAWAji9llemO9Iyf8ADcMfUUAzPhm07RhQ+hx+KFwWCe5jiFoftajj3l1huxpZCvfOPQ16zzq6j977ArnHrB/5j6vrIIBAF5Zmg/t5qIBDP/cuP9zyvlgnP3xDnr+0hjzXqZCg7rvpOUtmsKyy07IRbxQNmggaGAla6B47E9Q78VRDAAmJi8BtBStzaUXGOeocf/4/ZvmWUH+Mnok+UDgtDpshaUCwJYzMTtUkSsw6/MrVgYA9rZPIGKCG5njjPjZWw9TQ3xVEgTmqe6yEIEKOZ1z8W8nldXuTmf4c6mf+hVHBPP1O26TQBYdUTtZZKSykydPzz7BswgRygQNZNBAmHQZlBSKFFYDyQCwvayN/Gw83PvkUO8bjQaVfDt8CgAAy1cqI0/SzZJkdIjrVDV8UchlgYiEdnE0kgT8prVTmYVRisHDKiNrmgGZOU6dRGMgUyiT5EeaHk3psVPSMxBYXS7G3SpDHZEXmTHl89VcIH41/zOziKw8Pim0jkzeXb3TT7z7K+Ob2L9xlp8bCtqXA5vFQ9fS2oiw6JzZZEGuTSWk2CUqL5BmpnOwuvgswM+id0UA5X1PzXFWhOJBA4XRQBYWcNaW8gGAV8yYDn9dfiGs8fDjWZspWDlkAYdcwAVTZ6goaKBaNFBZABiFRLAWwcKkHf4S9LTz38Z1EEFLLC/W9eLiuEQsarOfzTYhGy9uo6F2oAgjoyISnhBtDtFuQloLeamyTjQjhkwyu063j7pvRUWRXLm8rKjfUzf/LZcJgvURqzZprLTtpfrH8/mKMcmgl6R2Iv1SdizWKz86/VZypLWbiy6qqmwAgKtKs6HeQmqg5Ldp0OjxN/T7lXiXSryvLbTEEoX7BrRDnaENyPxdfsbhhRQ/1BU0EDRQxRoomrsASm5/WkcVlv4V5XVxUnppA024tWznqCwadSrZvjhiAtNjiIWapv0p3oh1Mc4qSr2XFAJaP9KibNdC2BpJIF++AHCsXMwXGMclcgFg+cj3+DM9nBUz1chXaLxz6cSZdFs6n6mc5nemOn3lpA0qNCCKuYEPs9ZNbfjvC9PvWBny6Xge1wQAOA+lhUsqrYEAAFdahaGCXDUQDwBHjYXn3ngf8B8/fAzgyAPe8z7Ey9B67AWxdGPSSuEgsDzlhk+JLqA2A1gjjXIxywBkRl/4nNwertLV7l5f/UmLpWtgeBdKVrd/0bZ3mxHwV4iHiw8wT178U1p1jScxxDYArMebqnL6L84n7OSLNWysesjAIUBZQqQ0vyjql5qA8mdRtMjKmeJOA2kvuigs20GuW7D1ZBtY0bnGu6udCJ47QxtcQgzTBoG/Ak4+/SCo2Nhm3+T6DAnlgwby0UAhWcD5AMClgx+HBWO+hDY33Z6P+JW6Zv59A8T11ZF3uFKChouDBoIGtAYKAQAHdQYNBA0ABAA4zIJVQQP13x8D9UeNzSiqDej4LkKXg86lyJAG/Fi273ZQtm8073vGxkOxoIGggZWkgZKeD4mWiTFq/CzqmRAhARSBxGltH5Hr4+TsUeqau3FP+w6pKSJNqAt8dWg1ZQaACw/+ZgX74nyj1IcsILE1LbjT2TNfLJIwc7hFNkomuji5L5aDwSm5eC3SR+EmcxpQqzcUsiata4RrNjoH0urlPUgDf935za/NpZ18tYby/fbbtEK4y/MVIVxXRzUQJl0dHfiV2e1cGMAI/j7/xqiouM6CRXlydL4cawWQBg/fUEZGk/jr1E7fpaFkn7XrYKFWtEkVBdsM01RZatpAiqKIHDITxbRxlX6r6toIYFadNK34UEvWogIP0WbkILu7SHvbYaCo93XUET/ST8dSsjfMGWvRHhJl4OhrXdTf7q93nAmbV39t/NTVnMkJLYbGrVADxlIgeuE24++DUWVFUt8GBDZyOI0w9q17U8TNHWPvu3s/WQ0aA4/nbxNUzfFyWyOORGwe6Z7h5Oq0KZR3CWGgV+YzuK61XTL/H6j/xxwonr84c47fNB3lAwBPv/ISKGvXHlqdclpa9QU/v+T9d0UY6AAAF1y1ocKggSrTQACAq0y1oeI6poEAANexAV9Fu9to0JtQPHmaJT1hOf6UhMkgsHgX1fuW7YhdyP4N+X9X0YkSxK7TGih+cRQUjflJuJiIASx9LQw0c9nAru/Km05We6+UM4sjktIxKX1UYku/KMPDSXtcp5FxstLV+kbRE8FOthP1heYL1KVdlysInMoA9rhgjQyyX5buXKc16SnGHWzqwloMGGzWjKg32Kgz3cec+83G152Yqz0LGo/eI3SSIFrcGCaNXVIkJFfKuIhFceVy0RHJEQDgXLQWyhZKA1VxxxdKtlBPLdVAthzAcqG694mhgGGgzbqXvCPM/2D3WjhysSUA0IWBDcrJ2lYfnVC7eoeRtIuokD16ziLnLlpJgGg+C7SPOauNi5h5RcBvvBHjGIU8zJ4xXcQn8zpqP2JSotNZknFjRqvPw0aO9ksZUhFjywWMzfhbwx9BdqPAbVz/eAeSQswQs9fRjoddztt2Ae64BwT1k5X3f+Q7DFhl8c4ELQ2FA2Sj7ZXUAYFpbpTdUP0AWC19nIZuMQ0g0IsHgr31/5wDJfP+EX+r4sgHAJ58yD7QqGcfaL7DTlUhUmKdCP6W9r4K2r70ZrW3HRoMGggayE8DAQDOT2/hqqABVwMBAA5zoqZrQOT/HfC8FDPhhTmKJcS8t3mig5EOyls0Cfl/a/qECPIFDcRoQADAYydy+okASOWTQMdmNg45emhQKGj1yIgjHBgw0n7a6EhzzLUa8Q76d6rIZ5oMSWCDnbyP/LlXBShFGvBri+L6MJO/J05WrX8PEmyg9Ezz3V8DXap8gE60ycgYWX5BPhkyiRBfKM6vzq/IpAvuTMboh8m9jhOI+7TTwofn20ZlNBYA4MpoL1ybrwaq4NGaryjhurqigWwAsNQGAsDvEwDszFbrQa7XLndKx01xk9PCXlKMYRJ7c2ijx4SClgYU582yhYs1ELtbiQw2OzhLxikRA3BzsJSzgpVtGK1c9ofCyAir0b3O/c6Yv3IXojms11HXtkh78nADgoWv8rJpdVnTMZ+Z4IakIeM2zsi1Kb6mRvc12xl1rYBkBjAWU/xZY30zJrBqT5yjtnn86ngFukae2T2nXwt0ZGl9Tlfn9M5VpDLMxc/MSHfDaOuRsMbdaKrssmMBWjbNOL9DsaABvwaI2VvVYK+v9cGDB8Oaa65pncIcmi1atPAKi/l//zztRGjy5BBo0qTJShnSkAd4pag9NBo0kLcGAgCct+rChUEDlgYCABwmRE3XQL3xk6Dh0A/jN5OrDpj3vPgNu+xlVL1FcvYvQPlGa8GyMw6t6SoJ8gUNBA14NIDgb/GLH2iwF58Ewn/H/TPMvySq4CAwe3QkeZRM08rL58EKjavIOOQipABqhMmQNLDSz5Rt6PMB7nzXZAntnMYM9kqcAHg68HqWDHMpSnHZvwQIkz65f5GqiidKZRsBp5RxrEb6Y7k1E1LqmfH3y5Y25nmNU4TYZPqVC3M4F50FADgXbYWyhdJAxkdroZoL9QQNAOQCAPfqPwgmTJws1OYDfK1UFu5uWU/ciGRWJu1IS95lZO8mMuFWtC2VY4gSBstltXVip1EkXwTP96Osv7je8fwhvJ40nQmbkrUTAUhjjMyknVi+PMkROWTD7B1XNsTDEqfl+yBQ2N5Y5mrIzdfLjGzVelTv3NKWhSKsb4tprEx3y1h3reT0F30vyG2nOLbSCstwzh50Psny1qF5SN9KCRUmk4xTRN6/bNaWd90DKjptGh6HQQOV1kDLIaOrjOWbJNzKAIAXLVoETz75JHTv3j0vvQUAOC+1hYuCBlaaBgIAvNJUHxquZRoIAHAtG9Ba2J2Gg96CelOmWz2z3sfZe2/8tuSoYqLvwhWwfO9OsGKfTrVQi6FLQQN1QwMl1wy0UtwZBjDbpK/jx1thD80efiSvxKIBfrQ2ydfo93c5XiAr6a1/rJJC/9IVaSCgr+a0a6oEBLYYJ1IqWw4JckptVw6a8UWANGGVVXo61oS1YaCAt02anmXaaJ2bINpyTA5gt2DUtxrVXxrzN2udufrG09SJ9f3669TKDXhaI+F80IBHA2HShWlR7RogANidfD5gsveAxzUArAWN4GAxxouu0A4dkQXQTFMKLZgG9DVX5LLQVCX46zOQjCkX1TYPHZP2YPAu7D4QmLBFbmxkjAMdF8baZ1zyF2H92WxEJGvL2olmQGatKTbsXD8EAPMsvSZPsg6Ho8y2+J2QHp1bth7Nhug2ycxGIcvzJPREPVKGZRGzqLEVfl4W5SPPGcdMNREAmAHBWKEVeciAyxYAvG07QBA4HEEDldUAsoBbDxxZ2Wpyvn7EiBGRa6qDAfzRRx/B2LFj4bzzzoN69erlJDcCwC373gINtuqQ03WhcNBA0MDK0UAAgFeO3kOrtU8DAQCufWNam3pUVLoQGt81JL5LKnxqZItyDlQ5/l697PRDQv7f2jSBQl/qnAZK7ngeYO5CTZCxfXfSGWNFqePAK55juXbj/X4cBPb7W9P8qhG/qAcQdQfP91hLBRUzzIAsdeQDAgsPGkXJ84UrVq7EuPYFGcMigWTojFMkzm8aAYAdd18ufus0qbLol5yPsQAwjzCY5pBOESjXvmVlhlOzmfobI2MAgNNmUzhfJrktJgAAIABJREFUVRqo5G1VVWKFemuzBsYOG5hMsVWdx0Ldr70LZs4ptdm/fOGKm8Ec/KPPTj6EiLGRkF/AawxQBZ7oFHELTmwuAoMx5jX0aQucWKCUrpKU70KQScJ4F0kGsUbB8aRdhv6W0hi8eJUpw4BIVh3ZmaKsWbFNJBw9L1QJPacMl1jaIvidQfYs5Dfp3wJVVcM2IK2+cUBcyGSA0mjCFnZD8D74VBYJ0c36HJnw1KzvJor+xkF2KTKWMeX4vBJ6Ei8XslGtNXWv4JituPRYqAhhoPO638NFtgYw52/LF0ZXq1pWFgCMnRw9ejR88803cNppp0GDBg0y99vHAF6wYAH89ddfsPnmm1svrz/99BMsXboUGjZsCJttthkguI3Hjz/+KH5fbbXVxO94/Prrr7DOOutAo0aNxPfS0lKYMmWK+NymTRtYb731xOeJEyfCBhtsoMv9/vvv0KpVK2jWrBngZ2yLwmrjMwJlWHfddcV5XifW1bRpU2jXrp34fe7cubDxxhuLNpYsWQJ//PEHtG/fHn744QdYtmyZpZ/1118fWrdurX8rLy8X5VasWAHNmzcX9eBvKP9GG22kdfLbb78J2Ro3bgyTJ0+GefPmiTrq168vdFdSUiK+f//996IO1A8eWC/2G3WF6wR+xvKoTzyH+iwrKxP92WSTTUQZ1C/+jscaa6whdItlvvvuO9h6661FW6ifX375BZAVjnOA6sRrpk6dKjYHtG3bVutk1qxZgH0Px6qlgQAAr1rjFaStuRoIAHDNHZsgGUDJ5GnQ6PG3E1Xhe4c172F+h0gcOLP8jEMDABwmXtDAKqyB4pc+hOJxP1s9ME8B7pxU3imG5UoXDoWMllWkg8D+1ORVBgArobL4ArkS0nyiWDYNuMsXBI5MJ68T0i5lkTwykmTcdpLGIA0AFmrOsd00/WVZyChuoC+VHt8AkAk08DRYyD6lsd7j5lTaPAoM4FX4AbwKix4A4FV48FZV0ccOVwBwhif6MedeH+2mRhYTNEBMSA/4W5lFS27OssyrWEjOB/ZqoDBSRxqyJ/tKsscCyQk70Dgz1ad6t1eZHg4e0NwEAuaqssHfLAupb3TTjEwyYa3+sQgj0g4z2ZNsFjC3jLkxLIFgA2bauyqJAWxt3GOoL7f91Cg6gC83urnW7VEy9bhZfpWmWPFIHmCtzDhWr2U6W6gxnzeaA02dFTvSoyAzn+dcLwQM4xgsP3o3KA9hoFfVx3iNk7vRhD+h2fCvq0UuBAIxBLR7JDGAsezkQ/aBxv3vh6YbblRpOb/44gsYM2YMnHPOORqcTaq0bOYMmNP9DGj70ptWseeeew7eeecduOuuuwQAisfIkSMFSLvrrrvCG2+8AX/++ado5+6774b99tsPOnToAE888YQAZ/fff3/o06cPnH322QLonTFjBtx2221w8803i7rw3LXXXivyHl9yySXQuXNnOP7448U5bHPPPfeE7bbbTnyeM2cOXHfddQLgRID1jDPOENd26tQJkPmMgCeC3vz4+OOPxbWPP/64AFER/L3nnnuEDPQceuCBB+Coo44S8vIDgd5rrrlGhNRGYPr222+HQw89FDbddFNxfc+ePQWQiuvEDTfcAN26dRNA64ABA+D000+Hli1bwttvvy3AWuwbHigznttjDxnhYNy4cXDHHXcAyoBgMZZD+RDsRn0eeeSRAmju168f7LvvvrDDDjvALbfcAldccYUo07t3bzjhhBNEmZNOOgmeeeYZAS6/+OKLMH/+fDjzzDPh888/F2N25ZVXirkwaNAgAUTfdNNNAhxGcP21116D888/v9LzLlRQvRoIAHD16ju0Vns1EADg2ju2taFnjR5/C0omy/DPaLvQ+yp+9wO/PAtS8hu7++5c3qIJLL/8hNqgttCHoIE6q4HikeMA/1kHPiyY40V/9Dj+Yn2SbLO+qVvBlJ5HTZpvzmoHfXDa3eZ3BMf5K3Px32YB/9LqSwPvuN7T2L/iuc4usNrWPmHuQc1/WscygWXcZXGgn9Dtn8+3nCv4TlIn6da48X3Qr6rBm6IuqhO3nSzjLvqfQPrifXB1ko8+knz2AQDOf56HK/PXQCaMJ//qw5VBA1ENaABYP2H9WkLm77m97/Gf9IDA9oKnLmOGBp43gF8G9DlmR1SWHXIkND70XQMr8hsheyki8f7FLSZpwCrfUeVVrEeW1MVULaK2XtCw0Fow4GnCDjPfoppkUKUt3mZtl4Jg1/T4O4u/qcsGgfk0Q9GJyWqiIKtfNBtY7bI0089C9ql2/xyKm1nMFE4wWLz5f7mxSUoQv2V/9Lv1SmovsgElxZc7Kfi8p52lZv6TUYdWXTmUdWwHy7vsHh6RQQMF00B1gcD5AsB/nnYilBzZFVocfFhB+vzpp58CAsEXX3xxan3LJnwLC+4bAG0efEyXXbx4sQBY9957bwGAbrvttrB8+XIBfPbt21ewXelAJi22gyApgrn8IAAY2b4Ifj766KOCteseCIQiqIllEKzlADACpDNnzhShrZH1imGuETzdfvvthVxJADACof/88w8cc8wxOQHAyJ7F/iPYi+AsHcjAzQoAY7sI3iJAjAf2cfXVVxdANQLMvXr1EusOgrMcAEZG75133inO8wOZxgjgov75gWNFADACus/+P3vXAW9FcfXPva8XekeqdAVRwQYqoNgllhh7ifliLFFj7yJ2sReMMZbEGnuJPRbAAlgogiBNeu/werv3+50zZWd2Z8t9jfd4Mwm+e+9OOfOf2Z3Z859zzn/+Q2S5eL4iIY+WzWPGjKHyOF44psccc4wlgEPvjoabwRLADXdsrGSNCwFLADeu8WpK0qrun9V3btJb0LubfqxXf//l77gp6BASLfOh0hLATWmK2b7uggjEZiyC9He/5YQqewAINZEanszUdWHQov3lxg6+RCVd9z5ogghgj75SPtMUYV0C8p74hG3zf9AFEZp+wx+mS0yFBHa3IY12xAVf0UUM4Oi6uaj90XTjnABWVxM/zNzrkOyCoocMw85PxiACWOp9eeEosaBTvbWjyO2nc1fbijrvsYzpsAX+bgngVEfP5q8NBGr+pKkNKWwdTQqBWiGA6WnKYPNYOyokpgx3obh/jvLgl9WbLHX5aHlvHt1WUjzw5eZKulphpLD4nb/dBfjq5f1UY+xyuYJOFbGNoGGjFsozOiadUkafGSqpVa0Z7jqZt+PeZHqr0jet4rpKIAtw9O7wRg0WqE4b+ouxuqmUxKYrbq4cCE74Yg30z6c/7Joggh2+V5sNjqhSNIUf97//FVxpntP//Tts2lu6hkbbUGsNa20ZRKJNOyN9mSUvQ0befwq7TTn44Qc3WU5g0mGMBJSM0635mtSD0Ha2ThCoDxK4ugTwpofHk4vi1ldcW2t9R2L0p59+khaofhUXvf4KIAnc6o77ZBZ0ffz111+TZetLL71E5Cvetx999BEguYzWqQceeCBbZ5NJePjhh8ky95RTToG99tpL1iMIYMzz9NNPE3kpXEar8iA5evTRR8N7771HlrdoASssgJEA3m+//WDLli1kVfziiy+SG2ckm8MsgDHPu+++S9a3aD0c1QIYXTAjiYqk9FlnnUUumDGlQgB/+eWX5C4a28aE1rvo1hotjpHwRSzR7fO1116rEcB4DS2JkYRGQly4Z8b5gXii+2b8XbirVglgbBOJZ2FJje3OmjULJk2aRCQ9EsCIpbD6RTfZ1gK41m65eq3IEsD1CrdtbBdGwBLAu/DgNvKuOe6fnXdJR5WhvPvxfqoHc5MBGnL5WicqE4ehe3SEyj8f38hRs+JbBJo2ArGl6yD9eeY2XjwTVD1ZmAGHx0BFMR5mqhp/rRILSR5OBqNsWjt1QgArOjg5JaKFnfMaOahzylRHcL1GzDhMQaRL1BjAged8VHLWmRRsfqj/JUF0kxS3l0OKHm0Y41QNqUx3qC8BbDASqm0COIwDcCBUkebzy2TSo6lk9TJeQyjd5TpiYwngpv0M31m9twTwzkK+CbdLBHDISVWEZ+7CZTD20RcVpAwrqDKDtYe6dAEtXpyUE7Suk7T6Uq98E6Qe273QBfWG0W8edWl1VgjpHpgziIwYE3E3hI8VvhBHwAT7aCJ9/TZ5fgudcUGVnkF0gjF4A6kym+yz+6GiYcDYPwaympG/nDrbEUNgZQlTBKD4MLpfjLUXaiGJFjdX6YNC+AoSmIe2ZSSoyyKY06KGqa3MQdd9z8hxw8PAw/EKlznOX28p04xkuUJJYBf+Wt3uIebEL8NCcVcjwOXEb1wQwPz+EX1lMwA7mITSE4ZD5d69m/DT0Ha9LhCo65jAgwcPJktPdwpzAV34+aeAJLDbDXNNMECyEt0tX3PNNWRV65e2jr0B8k47CzL3HCSzoDvh/fffn1weY3n817FjR7qO8XfRNfTixYvJRXL//v3pdySGkTRGa120FEZrXUEAI5n55ptvwk033UTEJhKSiAm6Nka3xYjZZZddRmQz/oakpEoAIxH9yiuvwEknnQQffPABEb/oiloQwEgc77HHHiTHkUceSaQpuoBGAhjlfuONN4h4ffLJJyO5gBZAYDxn7Bemq666itwmB1kACytoJI6RsMUxQPfKWA4JYCS5MS4ykrcYpxhJcTcBjGUxfffdd9Q2ErqIM+KJlsPvvPMO/PjjjxR3+C9/+QvhKCyA0S03tnXiiSfKsUSXz2+//TZZFCMBjK62kTTG+hETSwDX5C7beWUtAbzzsLct71oIWAJ41xrPXak3WeT+eb3zOqi8KgvtgqqYVnkXedDdDxD1HY7yJKFq1L6QOHzfXQlC2xeLQJNEIOPWf7G7mtQqXv1YkA7PSwCb9XgOsGr9eltBxJraDuVzlHHGMZPPPOWqTjx6FWdui2fdiMT/4RjkCTioDnHNTBiqgrNnLn/0aoLo1q5C6cj+BuEZSQtq0HW7/EhwT36OSExP5yUp3fKEkahhN6JKAMu8ik5VQYxdriW2SrOGlgOXQuUS+KBQfKhMVzgDXy6B5VmydHUKAoQha69bBKIhYCddNJxsrlpEYManPAZwSJ1EAD8iCGAnboEolgxyQyIe0ioR7CL8ApuXLn2VxZAX8EYsMC3FCpXJmS9GGCrxY3kbkjqOtKIrC7XBCtjdp2ot0iZLY74p0KlENbiusrmRTxX8zdlIyPivmpABnRa4qSfXQjAybH3lqKmWsyrm8rNhQjgkL7N1pc2a2KTw8RPW3N4jAs4WRux1U7+NuHSCoA2xANZ2SnwcPNt15QdWrYqAd5PqlZ3T4Rp7rcyFWAwE+Sv+CszEBj0JCWq3fHAvKD3BuoFOfV7YEmEIpO0ogRZvTAX8W9upugQwyrH8nFOhxeVXa0RsdeVDd83PPfccDBgwAEaMGOFbjcn9MxKXGF8WLWYxFRQUkPvgo446Sqtnzpw5FO/XTXgLIhhdG6MVLcYARrIWLXsnTJggXSqjq+IjjjiC3CJjHX/729+INEWSGK2I0cUzxgBGC2AkgNGSFy1zBYGpEsB+MYCFlfDzzz9PBCoS1FFiALsBQ9IZ4xCj+2YkUlFGJK5xHcU+nn322WSVrMYAxjrQWhlJaoyNjATw5ZdfTiQ09gOJXyzrRwALGd5//30aA2xDTYgLunJGwlwQwGjtO3v2bLjoootk1okTJ5L763PPPVcSwEja41hgPGIkgi+55JLqTjVbbichYAngnQS8bXaXQ8ASwLvckO4SHUL3zzmPvKkpucX7pNfDmeudkL9m4q9kQWZ8R3YRNQBQ9X/HQrJnp10CP9sJi0BTRiDj4bcAthakRACrxiSSnEUQFdsLzUZD0wvyhw4H3dfQxMdghYrVgAD2jrXH7EQJQRc+M4xhzhSvf/41KKd0nE7J7JoLYR0yQxccStRPzRmmItauu1htqetToHK01Io4Lv0mLSnuuqrhAtroRpuajWil7ROSMXx0nRxm8ldM4nA6LIquXsNU6PzlfSUIft5v3rQlgFMZRZu3thAIn/G11ZKtxyLAEZj+6bORPDq8/uFkwH/s5I94rBqIYNcbj3zIK0UE+JEIUYX8lYuW+lvQSJqOkqmun+m577h/FjdgkFtfv+b84gmo+SP1190AbtrEbx5ZdTpRdaMsA4+46vPIqY2n365IIVrF+iyzurYtvk8x9UJMj5HiqkuSnG7DY8UNNL1eKwSwatksrH/ZyHq3afIXz/zwE95FS/NY1sJy1m8jyNp3NhmGW0Duu3W32iLOlD4emrjaXWuw0ObkNGKExG88Fod4XI2B7bgBIhvgZII2ltvHWjfQdnGoGwSQ/G326c+QsWpzrTZQEwJ49T//DrBwvuaKuTrC4b2DZCMSv8OGDQusAq1/09p3gOaXXinzISGIVqNI3GJav349EZloAYtWv/369aPf16xZA0isorUvkqPomhgTWghjHej6WFgAd+7cmWQ6/fTTpTtltDJGa12VAEb3x2hdjBarF154oUYAY2xcdA199913w9SpUzUL4DACGK1okbRNT0+PRABjnFws06JFC+rT999/DxhPGAlrtPLFfqCVMRK5iAvG+kUra5UAxnFAi2Z0Wy36j5bUn3zyCVlBYx0YZ9hNAGN7W7dulRbXSLRjbN/hw4fTOiNkQozQChhJckEA43XE/PbbbyeCGi2GUTYkhBFnYQGMBPC6devghhtugKFDh5KVsk2NC4GmSAAXl5fD7W+/C0Vl5XD9mOOga5vWjWvQfKQtLa+Au977L2wuLITrxhwLPdu12yX61Vg6YQngxjJSTUvO+LK1kPWvT6nTwVZrwgOUo5Qn4lec2w0Mh6RimoTKq08DaOXvMaZpjYDtrUWg8SKQ/vynEFu6VhLAQu/npyP0u+5QkLoeyIuMSbPkb7FqlKNWCGBdxyfkdFsCB4+s80xV86VaB9NpBeDmKAFJ9eYlRP1jAGvEZcRp6tERBni+9PRbksB6Y0FEcBSx3H1mNiSp0VBhLs395DCRv+w37xxyflE09Mr46US7uUU5fzwkMHWaFeI4WwI4yuyxeWobgdTuvNpu3dbXJBFAAlh5BPpi8NqHk+ENJICly2DnsStPxQorRzexpvOUWhtR3JSwdUmcwVWtgL32v07lrlO2Ie6a1YUsVaI2CvlLW5Eg3yY+yMdMFsDaIq1s/viGh4r4tOV1Wc3Le4hgXSDTQu/ujzuPPgLmzWHYJkaTlyYCq5WoVbFucxfQ7HfhDjpoblRvLNybFvzuP6YO2So2GCpnq90ShhN8vrjwu1UdXuMmjG8wJQEcZyQwWUirpwrFiUIkgCEJBeccDZU9mNtZmywCdYFAbccFRkITCT13CnMBjfk3btwIReeeCi3vuK/aVsBI+N11113kahhdOAel0olfAJJIbZ56XsuG5dHaF2PFYsI6sU8YBxjdO6PlLt67GBcXLWLR5TC6EcaYw2g1PHDgQLI2xd8FAdylSxdAAvfjjz+GL774gsqjhe8ZZ5xBpKywAEYCGPNhvFqMc6taAKPbZIwz3LJlSw8B/Oyzz1J8XUxItiIpO23aNBknGH9HS1hsP4oFcGFhIVk3Y4xelBXJ15NPPpn6h9a4Tz31FBHgSBSjtbRwj411o7Ut5kMrbOwDEqyYkABHAhh/xzrRgtlEAGOd6NIa4zdjvpEjR8Kxxx5LpPHLL78MSHZjOv7442HUqFHkZloQwLm5uYQRWn8jaYxyXHnllYD4Y1IJYHyu47gtW7aMrK9talwINEUC+MnPv4Qn//cFDdTogXvC4+fpVvGNawQdaV/+dgrc8/4H9MNe3brCa5dZi/z6HEtLANcn2ratqAhkvvsNpM1arGX3U3SL9zTnL9OQSK+qERrFslV3/1+EnDaLRcAi0NARSH/3W4jNWFRtAhj75+g7HX2Xud9e8jeKnlHTWYaQv9iuMIFwE5lOW37kb+q0RpheMXz8Vb2cwTxDJYbVy6qnSeHBgbGi1KRHJ8cFMbQQKGKU8VErUKK8kSim8qnWqc4xva3UxytVEthPt6nNJRcr4dEtC0+JEXXqXr0367VJ9qXLrAvo8HvM5qhtBFK/82pbAltfk0MgCgGMz+IJL7wPE6fMYguQagEsF0Ezy+uc6RHscDDE7tNwIrezIXLcNosTS9rWw3UXhS2MqS5efotllHrCZHEjo58A1Bcr2hRoJ9yUE28+sUfcCx6TufoEsLop8n1Blp2KRgDrdTqbL/kp5lhEa1a//GSXIDeD6d+6JYAdLJgFMMqk2HGzzaQyfnILb9jU6KSzvuNU7y15ek+6kGbHzwkPYQEs4gAzsRgZrMQAxvu6bK9eUHzCIU3uOWg7XL8I1KY18DnnnEPkpztFJYAzli2BbWNvIFIWLXNTSUgcPvHEE+TWN4z8rdqwHrbddiPknXomZI8anUozNq9FwCLQABBoigTwJz/PhutefZ0UT5ceORouGn1YAxiJmosw+df5cNkLL0EikYRzDh4O1//uuJpXamuIjIAlgCNDZTPWIwLZY/XDeUHv9r4EsP8ZbG9PWuVD1TWn1WMPbVMWAYtAXSGQNnEWxL+axTQr3Fsc6a8MYeLU54dOUjnSOdH1zFQjq5ZTtNUgxJhCiv/H1YSQSRDATkt+6Lm1lqmhbNKRRtGt6q0IAthrBCTy+dq7aMY1nPh1dUHTyfFroqUosvrpgc19VwxUFRVqqrpk9yj4yan+7teGqWyUfgsZ3IY03t9F6ASnw9UlgN3lwr6jLJYATu2etblrBwFLANcOjraWFBAQBHBYkbEPvQC/LFymuX92B7CXy60nHrCg45y/anthi5lD/jrWvyyGLXeyKzdW5l6E1e/XdywXZaF0ny5KZYGnDZVh0ybIObmdUjYmTnscccXnlHBfHdRn40bTEMNZbpZcbVcHT50AdR514XXxE5DK09HBhLbVnOR0CE3pAjqGrqbNm+bwdr2zwr1xYZt7p359rngtgKlGfqLQtKH2KhOcumU7Mo628oIgTy5yOpdv5sX8dccAlgcn2C3E+yDcTidh69jzwx4H9rpFoFYQyJ26EPKmLqpRXWgpi1bA7hSVAMaYteiWGVOrO+6LLAu6IkZ3zBjzFwngoITk744Jj3hcP0duzGa0CFgEdjoCTZEARtBXb90KVVUJ6NKmNYWU2FXS2m3boLSiArq3bbtL9asxjI8lgBvDKDUtGeNL10Lmvz6WDrTCFNuedzbVBbQPCeypsxEQwMnKKij9ZQlUbS0AwFBCXP8i3Unxw8Xqd2KV8F1UvCfzz9w0kv/O5ldm1/aQ2Wu3pjXZbG93SQTQe0DaO99K8lfVI5Jej++f3M8ONxiKlkxzjOsFzWx8g/ncei63rpLqUshf1AJ5jCekIPyDjxWq477Xuz/EdsN0bqkQjkETh9XD/vm2qUCmScv1cxIWBXl3XdJww0cYX6OYgBi+pqqEBbAxnJ2P7jgInyASNEhfGkaehq2VQibTvNfbrRkBHEVnL2Qx5bUE8C75WG7wndp13qobPNRWQIFAVAL41gf/DXORAJYWwILCUgPd6Nak0kKRCCpuDRmwlfEjQuXDWgaoV9z8KhsqNV6PQ2zpm6CgTUjUDYhxE8WFdG/u1Jlmqj+oTULMFANZi5RA5r5sHyfiSgS6Jna5vZDhY73xnE2LZFD/gu+qmBKNNzUC2K1vVAlgeThAcW2suoE2bYL9fgt7KkQlgJ35wU1tTa5GaBOtRtPWT3C621JlVmObsDtLWBqzStk84PMiBhCn+4b9I+WtsP7lVtOM+nVOTRacdwxUdu8UBoe9bhGoFQQyVm6Glm9Oq3Zd6MoY4wC7UyoEMJZNlQRGAnjVqlXQo0ePQNkF+ZvYuMHj+rnanbYFLQIWgXpHoKkSwPUOtG1wl0fAEsC7/BA3ug6mfTUD0ifOcMUi9O9GMAEcTaWX7NkJkhc0bO8DyYpKKJw0EypWrK/9McXQHHv2gNwD9qz9um2NFoF6RiC+bB1gHGChpxEcndDBqDo0txGBIyo3fFBlN5J9Wgatp1H1mVTIYAGskWMKMRrMRgdbAKeiAxWdiUosivxBBDCR8SbIZDw52arMZbIhkc99not03YaDkabfTLo9GoKg8VXiAIcR6VhXVBLUnc9DcrtkCiKB/fTiUfpbWwRw1DEImluWAK7nB6ZtjhCItlu0YFkEahGBqATwRTc+Chs2b9PcP6uuoFVSis1kh1BkFFWcW+ya3TqYTgVpCwq/RRh/5RBabgJQWIS6F1TPi5oh7moQrKbFLYgINi3oYYur2r4gfuWmkV/UFjhx0k2x+BTtBm0SPIskYRpOAKvlomxCdDwFAaw/5sLqiRksk90EsOYK2hADuDqbTtNcCCKA1XnIyjIp2e8+c164XxbnFQNiAfvNX3kvcCJYbH7Zi0WCHyAQ94t67/DDBfxeZVOIEcfle/eBot9ZN9C1+Ji1VYUgUBOX0BijtUMHr+vmVAlgFBFJYCRqW95+b8ruoE1dFG6f8Zo77q+dFBYBi0DjQsASwI1rvKy0DRcBSwA33LFpqpKlP/chxJeui9x9jQgQB7DpVUo98OytTnuX3rcPJE8ZEbnNnZERLYCLp/wCZYtW1knzWf27Q96wgcwllU0WgUaMQGxbIWQ8/DY/VM+IPaHHEzoh/C7IXy8JrHuti4W4dVZdQAvYwvVqyn0m9YeOywKPPksQwIG3ZzD5y1RMXo98KckaYV6oOjDVatbdjqZaNPQPn+HupOkA+UW1R1EISBMhGoiBQT/r6UsE8jmIvDXNG7fO0avjFA4NvfpNP12xlFtZK73zonoWwFH65x5PEwG+bPkauwhFuM9sltpFwE662sXT1hYBgagE8Ml/GafRVYL81Rci3QKYmheELZFgcScOhrgoZdQdSouflaWFexfiDkqkxSd3qSIsZXkB/OOQWmKlllJz70TK0m32FGw4liHaZ2Sa4Pak2xQhsFY1/0IWnyFtSvmZtaabANaHlFttqhbAhjiysowjrhgY4ZHkFq9zAAAgAElEQVTYyVInTyG1UveLsR/wek/l/kZzucwmGItzyz+7rKaV6UUf3W7LvbdIBACkla1wb6W0r52UVFyeK7/Luak5VBcErOEvWefKLZrymU0/dlhAWAI7lrz04sEQ0tyla3hxAphhw/6LP22+1bqBjvD4tFlqGYHquIT+/PPPjVJUhwDGiopefwWQ6MFYvXmnnVWtHiLxWzrxixrXU63GbSGLgEWgThCoLgG8ubAQ5q9eC4s3rIes9Azo0roV9GjXFnZr1cp4Wr+sshJ+W78B5q5aDTtKSqBb69awR5fdYLfWrTz9qqyqgi1FRTB/zVro3q4tdG/TBrYVFcHcVWtg0bp1kJudBft27w69OzqHZApLS2HF5i2wcUcBtM7Po3pb5+UZMUNZNhcUwJyVq2C/3XtC6/x8LV85XS+E+WvXwuDu3agerH/lFlZ/y9xc6NyqJbRt1sx3TLCNFZs2weL1G2DVlq2Ql5lJdfXr1BHS09I85RLJJOwoLqEy20pK4ND+/Ui5uHzTZigqKyMZOrVqGTgHSO7CIvh19WoY1LUrtGvulW9rUREsWLMWFq1fD+nxNOjSphV0a9sWurZOzRX29uIS+G3DeliwZh2UlJeTbP06dYLubdtAWjxuHNNtxSWwZMMGaJGbQ3lR3mUbN8GGHdshNysLOjRvDru1bl0n87w+KrUEcH2gbNuIikBs6VpAApi9BkV4DxTvk/L1XnhxYmUjvtlC8vB9AEYPiSrmzsmXSEL5inVQtnAlVG7YCsmyikA50lo2g8zubL1JViUgUVoGyaJSqNxaAMnSck/ZrD5dIHf4XhBL8z4Ld06HbasWgeojkDn235oFsGOkwPRVZHLBDTjYH/fTwvU91PqXG3G4nzvCstevKyZllMireB90bBg0JaKr1nACmJ4HKYZlS9UCWPVmZ2zL076iNJY90p//Msoe64D2fA8jgINmURDxyw4OiNK6gY5aLoz4DMLPa1DElz9DP926eKdf3Ksg/aB+dnI409AJNSfXSM8c9c4j1S25RF91PmoAWcobcKjItMovtQRw9R98tmS1EYi246x29bagRcCLQBQCGC1/L7rxEb7oiZcc7mbWXaU8VuUsi46VIm7uxQZILajuQuTuQ6uZe66V8SkYMcoWHOezUoT5gGYyawu+INNMJ9FSOYCq9EPbKDntqh0wnRxT3xDdaxQjf+MKCex4aRFLtDw5qLh89p4m5FKo+zZOyov1mi/bteaDwG/DwRD3PuY063HXEAbds3KboFQp3D/zmeGhfKWrG7+KXeJ54qHwcg72ekVO3xWfLQa8RSl9Y8kJanFQQD0w4D48IIeVzUPh5lm8VLDwS0mg21FpX7WWJozUDaaoMwZQMOZgKBvc2z4yLQL1jkAq1sBo+YsWwKZUXQIY6yqfOwcKJrA1L3vk4ZGJYEH8lk76kso2u/RKyNxzUL1jaBu0CFgEah+B6hDAz036Gh7++FPYvX07GLp7T/jf7F9gW3Ex7UsP7N0Lnr/wz5qgeO3MCU8RmZmVnk4EIZKGSHpeccxR8JfDRsr8z06cDI988pnc4557yHAYMaA/XPDM87R3xDL4D9P/jRoBVx97NMxesRL+9PSzUFJRoe2NX7j4L0TwqnuTEx9+FBavWy+3qpcddQRcPPowmee8p/4JPy1ZKq+fP+IQOHrwXnD+P57x1P/kH8+FUXsO8AzKG9N+gPs/+Ijyt8nPh5zMDFizdRtUJRKE1wsXXaCR5L+uXgN/eHwCJBKsX4jru1f9DVCWWctXyPq/G3cLtPIhtc9+8h8wc/kK2f9zDhkON/7ueE22N7//Aca99S7FPT64X1/48pd5sLGggMrs3r49fHDtlZHcdn0+Zy5c/cp/qFxuVibJXVJRTn97dWgPb/7tUsjOyJBtP/XFV/Dk/76Q4zZyjwFw0wnH05xAwlp9l8C5gHOiMSZLADfGUdt1ZY5/NR3iX6L7Z5HCVHLqwVwsg9+dMqqGwc+Ij9QUh+/b8Alg7F1lFSSKS6FswUoom78MkuWVvpMhs2cnyDuEh2VB/URFFSQrKqBqWyGUzv4NKjdt10ivzB4dKX8s03kO7rozzfZsV0dAJYDdzxOhg5ExsimDro806cT8fAr4P6WcOqXhgy8hrNai1+jhz3wJtWgEMPU2xKq5ZvNDjf1r0gErtXP9mN6eFwsGm+Lz0i1/NT0XhOMgxpD/5aKJckFeKKMS55TP3R9lOopea7pQl86V8JM8ukKoG+oRukn3tBdZVaJZvXcExI7ONIQBjjCJTBhZAjgCcDZLrSMQttus9QZthRaBQAKYL45uAlieXHPBJ1yR6OejuNtZImqJpvJZa9nvzqkddzanpCCDkb0SVrgeC1xRXHU1IRc51Q7UdE5Xl1I9ceQIGWIJzNv3nlZSFi0NCqc+RAGVd5IEjisZXXF+BRGpEr/ys8JBEraCMHe+GCyAzY8h90bF7wSa/6bD/GIcdgd69lWR3OFwq1dj5c6Gyrj3k66b1cKuU20i7LIWa5nPX42VdpPAok4XFlwkGjex0eQbdWe/bpqnzPqX5ol0Ny3ml6OccI+owFTFVvsMAKWDe0PBmOFhw2OvWwTqDIHsuaug2Wc/B9aPsX8xBrAp1YQAFvWhNTCSuUjsprXvQGQwpoyBe8kmExvWE2GMeSrmzqF8aD2cPWp0nWFjK7YIWATqH4FUCeAfflsC//fP52DUHgPg0XPPorUaic2/f/4lING3b4/u8PJfL5IdwT3A8Q88Aks3boQn/ngOjBzQn669NvV7uPu9/xIZ/OqlF8Ogrl3od8z33o8z4JmJk+j7cXsPhsnzF8C4359I5ClajV7zymtE+uZkZsJ/r74CjnvgYbjphDFwQO9esGrLFrj4uX9DZSJB1sj/u/FaSbbijmPm0mWABPbEeb9S/ReNPgwuP+oIKe/MZcvhX5O/gS9+mUu/nTn8IHhz2g9w4wlj4KA+vWHN1q1wIdZfVQX52dnw1c03QH52ljZwf/3Xi1Q/lkW5ECMkeU99/ElSFL5y6cUwuFtXWQatcrG9e9//EEorKqB/507Qt2NH+GzOHNi7e3f4fvFvlHf2fXdDuo9F2c8rVsLL334HH81k68vpBx0IY08+Qbbx8/IVcO5T/4S9u3eDf110gRy3l7+dAuM/+Igsmr+46frQCfj2Dz/CHe+8T9bPL//1QujUsiURv2gt/cd//BMKS8vIovrj666C5jk5VN+SDRvhnR9/gucnfU3fjxi0J/y4ZCmcOGQInHrg/lBRVQlXvvQq5ctIS4OJt9xIVtyNLVkCuLGN2K4tb/zZDwGtgHUuRlFmY/fla5jLY5mm6BY4sbJGL2l0hdf9hxEAQ/o2GnArN2+Hwi+nQ6Kg2FfmzF67Qf7IfbzXE0moWLcZCr+arlkRp3dsDfmj9oV4bnajwcEKahHwQyDj1n+FgqNqGfmTwus1IMQymKv0zAfRhF6JahWaSJU0Y88wrj1i8laTyHQMe0gTFdp3d4ZwItRbpdA1essqOj4XfpI49VTnes7z57NanFB0Wf+m2lG3rEEkrZOXjZ+qVw+y+o1K/KqyayPmUjWKa24NpDNVFN29R4Gvl/LzZOjGUWMDVL219OzpzGhGKPOUIjHviOuQ4EtXrE19Aqc6EWx+i4ALATvp7JSodwQEAYyTT3tUK19+WbgMxj70PHuZ4e5o2V+WyW1V6LjgYCUE8ctc1Zpd/MhFS7WmVdBQeTXnsyDdgm8d8wuYmVDjuyC5D1JP4jn16FbMYbITCiZrZK2vTp3C7XMcLYDjSPA5mEnCF+tMJGQckUQiwcbH1Q6NjcZDOl90AtCLobrBMsqvjg+vLGhjEoR40MSXdSoEqZpfJ6NpRobcR84GkeXW3dqw/YZTh/qdnZbjOCt/1fuA7x0d4NW6VNAlV+soCmibJ+oVd5wBOPWeYwcFgJSUjtW7z4ZIIuO4l3FeItR5nYQNN59X788j26BFQEUArYGz5q6EvKmLjMAceeSRcO211xqv1QYBLCoWlr1VGzcQ0YtxgkWKt2tPpC9a+sb5XzuKFgGLwK6HQKoE8KX/fhG+mvsrjB64Jzx+3tkSECRET3z4MSJl0QJUpNvffg9en/Y97Ndrd7J8FQnzHzP+IVi9dSuRj5/feJ0katHCdwwnjdPjcbj6uGPgvEMPlmWRKBzz4CO0N0QL29t+fyLJI9JXc+fBpf9+ib6+dMmFMKRnD23gkLA++Pa7YXtxsYcAxox4feSd9wK6uc5MT4eHzz4TDlMsfZFsPWvCU2TRet8Zp8Lv9tWJASQzpyxcBJNuvZHwEAmJ86mLFsPhA/eEJxTsxHUs99nsOdC+RXPaw31wzRVEMiOh/N3CRTDr3jsDJyDKM/LOe2BTQaGHAB771jvw1vc/kkU0WkbLcUgk4NTHJlCZybfeaHTfLfIiOT3ijnugoLSUiO2zDx6myaPifumRo+GSI9jhIkwo2/EPPEwun5H0/+OIQ8h6W6QVmzbTmFZUVdFYXz/muEZ3s1kCuNEN2a4r8NI1gASwcP0s9MiOtZ7adbflrwkW5/0x9N35wuMBdu/caLBNlpXDjg+nkDWvX/IlgLFAMgnF0+ZC6bxlsnhai3zIP3I/SGve+A6yNJqBs4LWGwLpD70JGAvYlPB5IHRKpJ5T9IAeQwt+v+j1qK6BhbbL7KuO0YZcp8Q/C52mMDZwDGl4OD2UzhWjNRw4VRcbpn8Lri0KGWyK3erUquv3GITV0T5KTTPTs3Ideap1BeU3WfC69dVMJ6h73PTTswZZBIfJTb3VPU3L0HH8ktdSWPVuGD5JKIecd0H5PTyAo5uUFsDygIPiljuVcfbhGiwBHHEgbbZaRaBmT81aFcVW1lQQmP7pM/TI95zyEetlDOCXBUgA44k25RSZWFTF6RzPESLl6azFKPUnGoNjFTi0XioEcNDpML8xDt5ceEuJ/FFOc4VZzoo6VOtfQQCrL5KSCEYXf5wIVjc6tMnkQAkSGK/7yRpVdlav/xiqbbg/V2cLptWhnr7zO9kX6QSjd4MoRtXbN9XVOEkjN9QqEewp77CqnlOVkkQWhUgcFhPGpCzwnTPi5YGTv7LrbIeleBhyu0pRRiKGLyOqNbvDW+8YMxxK97JuoJvKWtCQ+4lEcIs3pgL+VdM555wD5557rlH02iSAGzI2VjaLgEWgfhBIlQC+85334T9Tp9Ge6cxhB8J5hx5C8X8xTf51PuRlZZGlLiYkUkfddR9sKigAdOV8g8sl8bi33wV0l4xpxj13aG6D//Lsv+DbBQsBCeBvx90irUkFKofegURnAZGJP9w5jtwsq2nIzWOhpLwC7vzDyfD7/ffzgDn6nvHkltltASwyIhmJMYuxP9/edjNkKS6NkcwcdtudFMsYSU4kO9X06ndTYdmmTUSSqgktlz+e9TOR1t/cdrNHpgc+/Jisj3Gr9cBZZ8CxezOvDO9Pn0HxkKOQokiyIkHutgB+/LPP4R9ffEXjdvJ+Q+HPow6F7m3bUv3TFi0mgvagvn0Cjxq+8t0UuPu9D6jMlHG3Qsu8XK0PSN4edtd9RJznZmbCtDtvo/ET6c/PPE/EOCa0nO7YsoVW/oSHHoVF69aT1fOrlzpW5PVzJ9S8FUsA1xxDW0PtIBB7exLEpi/kymn9/TZVfYAjkYjzyX7xU8DHGhsBXFkFO/77LVRtLfAFP5AABoCKNZug4LMfmI4CvVjlZkP+EUMBYwfbZBFo7AiEEcDYP0H+is/uPpueF456ixvfCI91voBx4lCGEDPomKQnRealUaQwwlBvsnYI4FTajGIBHPTcDZ9j3DBDIcRVK+Dw8sHPfRp3H8MZBwfV8terQTURvlF0uW7ZpU5dVQ0adKnmOZkadRV1jP1IbjcBrI5x1LpV7N1YWAI46sy2+WoTgdTuotps2dbVZBHwJYAVRCZOmQUTXnhXw0g6QHLFluVLnkY+CRcjmqsRF+L+J5ecFYk2TLxc0Emn4A2MP/knyvktoH5EXNBiYpLFRKK6NwKCAMbfybKTJxMJbCKAnb4osRkkIRz+qHFvrlRy0rN5MGxi3ONTXfJXG5MAAji1G1iVxk8yh/hl40v/dZphO0E53dX2Zd+lr3I/1zrcmph2MLwqk6U4Vx6YNkTiJQK9hLPrymlPExHszCQxoxQ36g5XjVWV7tXHuoFObWLZ3HWMQO7UhZo1MFr/ohWwKVkCuI4Hw1ZvEWhiCKRKACMRedrjT5Klptgnjtl3b/jzqBHQo107jfCrqKyEobeMo7x/GnkoHLXXQA3dt3/4SRLAU2+/FVrkOoQiuln+Zv4C6N+5M7xz5WWeUTn5kSdg/po1sE+P7vCK4nJaZDzk9ruJiLz5xDFw1nDdUhXzjL7nfnLn7EcA/+7BR2Dx+g1EZr+oWMzS1iaZJGJ7w44d8H8jDyUL5aBUVFZGZPH9H3xMFr5IWs8Zf7enyIMffUJuktFqePrdt1drJqK77SUbNngIYCSzT3lsApRVVMh6j9xrIMU/7tW+PaSnpYW2d9R9D8DKzVugWU42fH/Hbcb897z/AaBbaUyTb70J2jV3CJALnn0evluwCLq1aQOf3nCNpzzGeUZL5z4dO8D7V18RKk9Dy2AJ4IY2Ik1Unq0FEH8QY3TLVyLtXU9971J1AP7KZu/7daAVWCMjgBGo7e99A1VbdvhOmDACGOMJF38/D+JZGRDPy4H09i0h3qo5xNRwV6bacZA4mcUpJ8Gk1d7k1c2/vfXi9UgHzZWiYXUa+0qrZ+ptibqC2kzRVWrtgeuqSWFz8PbTvLGlinGdCZl6xenPfwKxpev8C7rwD9fI6dPAHbKLGjKqsgThy4hg8/OLW/6SJ7n6JYD9novu34NITR1k4Z0hXM8bNKqCXmd5nIM8O4MAZkPr9MePGCVJU7xnBM5Sr67MI1NdvoeYIrabCkFr6g/K5LEA9jEGChrfIJwsAZz6886WqDkCUdaAmrdia7AIKAhM/+QZ8kdidiDCMr7+wSR448NJumddZba6T6XJ/adctGIQ41aOKvjO/tSpzO/B7BC/Ykl2akrthG74xkAlY6MsWB6y0+CGIvAF0EWgYn2C2CPrzBAC2ETOqhbANL4G8pctpuHUrJ9latjpM21cAjYIqW4q1AdlWFnzdW7JLghSOZUEFjr568Q3YZtBcS5QCa3ifaZI8tc5IeGdp7xYktfoQ/76PbBonvB7V7iBpv0b1eMlgp3u8uv8rcGZ7/wWl/MPYOPNf7TPS4tAg0IArYCbffozZKzaTPF/MQ6wKVkCuEENmxXGItDoEUiVAMYOT5o3Hy5/8WWKgysSrvj9OneG1y67mNwmY0JXwQfcGo3IRMJTdZcsCOBhffvAsxf8yYPzKY8+AfNWr4ETh+4L95z2B8/1Q++4m9wa15QAPmm/IXD3qado9eN+5LC774P124MJYIxnPP6/HxGpiRa26t5t7v33eJRbggDu0ro1xS6uTvIjgLEujN+MJKsg79nuD6Bb2zbw3tVXQBYfN1O7uMPa89ob6RLG/f3yZnO8YIz1e8sbb1O+z264Frq2aS2rEwSwiVTHTGLMLQFcnZGv/zKj//cPWF28vf4bti0GI7B0DcSeQUt9diAXE+P4vHoJ9QB2OKz6ex2r1+tBq7FZANcGARyOnZMjUVgCVTuKIFFcCvg5WVYByYpK5p40Ix1iWRmQlpcD8bxsiDfPhXhONsZDitZEIglIRicrKiBZWgGJ0jLp2jpz984Qz2Hx6pPllVC1rYDiHifKKqjdtPwcSGvVDGLZTtgClhkgWYV1VkKytBwSJazOZHkFZPfv7uTHtnFPgB7cqpL8bwKgsgoSZeXU10RRKWR0aQfpbVv4E8FUPoEuREhO7AOWq9peCOmtm0N657YQS2cHlhBDtNymfhSX0URH/OLYl+Z5kNYyH0DxQiFARIywvmRxGcMeb5C0NFY2LxvSmuVGJqppHLcXQVVRCeFD44n/UJb0NDammTiumUyu/ByI5WTJPkQb2J2bK+2dbyA+czEJYdSzucOZcd2Pl9xz+qGG/RK/Kk8ox4ujptNj+yjhwNj9/GLPozh71tUjARyV+DWNYjRiUtVxiWd6uK5TQZvfyorxDV8YUqlFPPP9ZqPb8Efeb64xZIOrt2xan9R2/A4uGWVRXD8HPTmj6Iuj3nmmukxjax5vMabm1qLo2+U95NJNL1m+JuLiEbWnNp9FIBwBO+nCMbI5ahkBIoDleVc9Fqpo6g0kgD9CApifueTWkBrxK2cvJ9dUOSXnKl6IzJ3QF0PvMqudUuJVRNsMGIUxChG2qAbBH7bghi14av8ZxMw5r/vBoG7iBDnru+Bp5K+yveGDZz4RqPfS3Z7fCbQwQth0ajZsQ2HcEKR4D5ja0H9zNovO4V5ntrmtf9XxYAcbDMlAAHtzeS2AaZsXgZRX5wpZ/8qDAsqJT9fpWnFy2tlIctfQ/LZXDwmw94EYFI452LqBTnG+2ez1g0DGys3wzyPOhX169jE2GIUA3rFjB5QUF9ePwLYVi4BFoFEjUPHeW9WSf0tREUz8dT489Mln5GpZpE4tW8BHV19BezyMGXvQHffQpT8eMhzOHT6MvL/gOiw8fIjv2YqLZcx/6YuvwHeLFsOwPr3hyXPP8sh4xt//CfPXroWThuwLY0/UXS1j5tHjHyIL4OuPOwZOP3B/T/njHnoM1mzbBheMPBQuOXyU5/rvn/g7uVL+/dAhcMsJx2vXcT9z9IOPwIYdBXDewcPhiqN0F9AY1/iKV16DpRs3wXkHD4Oj9xoEbfPzYcIXX8I7P82gumbceZtnH/zoZ5/DC99OIZfaH1x5ebXG5eTHn6R2/7D/ULjJEEd3e3EJfLtoEYz/8BMi6EVqmZtLbeZnM4LAlPYfdxeRxzhmP4y7hSyZ3em9GTPh9nf/Sz9/fPUVgPNBpEteeBmmLv4N9t+9Jzx9vjfMgRhztEh+67KLq9X/nVkolpsL6UceuzNFqNe2T5jyMqwt9XebW6/C2MYkAkT+Ll3Dvidj3A00++pW0PsdhtbhNKvy1Pc67V35hjMAWjUi18c1sQBGMgqJ0coqiCNxangmCiyRpCxfsR4q12+Fyk3biLxEktOUYmlxiOfnQlqb5pDRqQ1kdOtAbqU9qSoBZQtXQjKRYIRrRRURswkkaotKGDFaVErEb86QfpDVrxtUbS+C8t9WQfny9cztNVcSpDXPheyBvSCrb1eoXL+FCGIkYpOVSMQioVwOiWIkr7HOEgzsDnnDBkHWgO7UdsXqTeQKG7EAJIyxHP5FeYpKIVlSRteQiM47ZLBGgCIhXrFyAyuLBDb9q4RkCSOOqwqLiVRN79ga8obvBWkt8ih/+bK1ULF2M9XvmLwDka5IMmf06ASZPTtJ4hvxq9y0HSqw3LrNhAXKR4bJ6WmUL61VPqR3aguZvTpDPGA9RBkrVm+EiuXroXLDFqgqKCZMfFM8DmnNcsgtOGKcvls7wHFuDEkQwEE6QXoeiINuBgJYO5jvY8DBnlm6bY5btyUJYCWOrKrTY+QvI4HrwwI4XB/n6MBM+r/w8RcGHl4SOLysyMHXAbT+VQpF0c2524hCRnqNQ5RWuZKRq9216v10sWH9NOqieZP1QQBHwUTtgxcfvlwHPD7C9O3q+q62ZQngsNljr9cFApYArgtUbZ2BCOgEsNlV7YQX3oNJU3+mXQZtEtiTU+HzxA7E+zTWjCzZfkdP+F0Qy7xeJ4OT2Uj+yrVaXBXuP/y6rC3lxkzCBY3oY5Tp45tXnPITlbi+ay+BSt/lxk+JzSo2eio27GWUbZaMC6rg8xUS2L3oORtBvpP07F6Y+xF1wyitYOUTyxsn13ta0Xu4gM2FsPN06jxzhIv6sHTmm9OObgnLZHDwownJX/wVEpiAc7Xv2nhr0Dlsqr47VzMR/+qcOueSBEPistZnm3aFAObWv3TiU1oUy5qVG1CcCuUetHj/sIuyzlgMygb3hoLjD45yG9g8FoF6R+DZA06Boa27GNuNQgDXu8C2QYuARaDRIrDt5X+nJDvGiy0sLYPRg/akcmUVlfC/OXPg0Y8/gxWbN9Nvz194ARzSvy+RhUNuwli85XDCkH3hwbPPiNzWn//5HMUUPrR/P3juwj97yp340KMwd9VqOPXAA+Du03QLXcx80Ng7KEbw2JNPhHMOGe4pP/LOe2D1lq3w1yNHwxXHHOW5fsz4B2HxuvXkSvnOU3+vXce9FbqYXr99O1xw2Ei4TiFaMXwJukpetnETXHrUEfC3ox13/le//Cr8d/pMqmvhw/d7LIDRWvjZiZPIRfKXt9wQGSs149H3PUCxi88cfhDcfsrJ8tLMZctJ3qMHs7jCODZf/DIXnvj0fxR3F9O9p58KpxzgjZcsKjn7yX/A94t/o6+Tbr0JduOxn9X2H/zwY3j6y4n008x774T8bIe0+NPTz5Jb74P69IYXL7nQ0z8x5n06doSPr7+6Wv3fmYXiefnQ/CTvXNyZMtVl28PffwRWFW2ryyZs3akisLUAYg+8ykoZ3sdUAlh/Bw47qKu/obL3MUU4oUfB962mQAAnk0R2VqxYT2Qrkpa5wwaS+2dPwryrNkLZghWMIEWL0xQSWuQiCZy9Vy9Ib9tSK1m5ZQcUfDSVkb9IPiIRbErxOGT36wZZe3SH0tm/QfmydUY5sgfuDrlD+kHh5JlE6Mp6fQ5xZ/boCPmHDyUCtvjHX6H8t9WhPUMiu8XJI8jals3TJJTOXQYl0+czy9+AA+NYBttD4rps7lKypA5KiB2S3jmDelF7OA6lc34j8jeIrEUCOat3F8gZ2g9imVxOtaFEAsoWr6a6kEQOktkkX87efWg8sZ3GkJAATkMLYMnaCY9sQvokm39cd4fPFpXwVb3OCX0MlvQYWag8Ia9aM+rgeiA/C2BWpH5cQDO9m1sP5/9dG2fleRk2/qruK1y/aK6N9HJSO+k8y+udANZCLHLdJBsyFwPpLREAACAASURBVDxRNaJKMUUfTaUbCAHsnuem72430H6jqD4ao5LllgAOu8Ps9bpAoBp3cF2IYetsSghgDGD58Pdx0zvu4X/D3IXLZawVQRI5AXmlia8DnVqXchDL7dmC7z90O1fJ5+rkoIkENo2VEy/BbyT9SUfH8tZN+JluT3EsT2yj2F9Zu0JweklHU1lT3Fmnbqde54Sb2FRpGxONUFf2oBwO06lExhu6NmMCPsVdDduC8B2IPJXIvrtPS3tciysQ6u8sfuNhfiSm+qDkaDmTQWtOzBbldAK3vBbIOzy37LlWl1EesfEPEFZsMsWk0eTUlAXqPFYswgXxq70Y8ILaYQP15cN9r7LvdE+znRZ3P+4QwVv++nuoapHflB6Ltq+NBAFLADeSgbJiWgR2AQRSJYCH33YnuTP+1mUBurWoCI6+9wFAy+DbTj4Rzj5kOCAZOvqe8RQ3tkOL5vDVLTdK99Bh0P3xqX+S62R0Af2CKwYvlh3zwMOA8YhP3m8ojD/zNE91B956O48B/Dv444hDPNfRRfTardsoBrAphu9R9z5AsXSREEViVE24Nz143F0UAxhjG994gmOBPH3JMjj9iScp+ze33QIduQUsustGUhmJYUwLHhoPeKBHTfe891/41+RvCKtvx90aBpHx+pH33A/oevq0gw6AuxTX1b9/5HEah6l3jNUsdzE2MZLGG3cUwF8OGwXXjvG3YEVCHl1IY//HnXKSJ7ZyVSIBx45/kCyn9++1O7xyqW7Fe+7fn4apixYbr2Fnzv/HM/DtgoXQs307+N+N11Wr/zuzkCWAdyb6tm1CYMZCiL01iYEhOFrX66jJOivs8LLzViVw9r7QSX1GEyCA0TVxyYwFUPrrMkkktjz1MIij62B9sSBL25JZi1iMYRe5iW6KM/t0IZfDSA6jNa8xxWLknjl/5D70V6TyxauJrA1N8TggWYvka9n85czS1pDQSjh7QA/Y8fHUwJjIomhG57bQ7JgDKW/xtLlkjRuWkPRsedph5BKZUiIBRd/OhrJFq8KKkoVuZp+uUL50DVk3R0lk/bxvX0hv3wqKf5jHZAyy1OWVImGcs09fyN6zp6eZyo3bqL/41z2mSBgjYY/unpGopvZc454zuDdkD+7dyAjgRQIZ/lfR8HCFoGYFTDo0zKobPZh/U5VpZhsD3ahB0XMpo0N5qAHua5C3H8EJnWEqKRYnpomm6qT8PsvHpWAjnX4G6v2kvlk9aOOv541yHzhqa9ZydchfpzteWVLyNhlTtIUuPb1QNUbpk0s5rRcJMmgRM7h6E8Momh+eRq+Prj47BHDQGPvPGD/Lcvz9t2WrU1UxR4LeZrIIBCFgJ52dH/WOwIxP0QV08NQb9/ALMHfhMmYBzP7DY0YI1shFKqmntfDBLchFjwWwQqgZRVDqFfuBqAgFrv0+Fz2Epqsx10prjpuMmQRBK5d/9sF1CFhcdaoV1tV6uw40Lmqb6uOnCE2iyrFiF8Wi51545Zou6vOKbRZemQ9y06pYiLOtrGJVLrhJAYYis2lf4Rs2mG+eo04F3nuxhZHFvHS3+EWMrMsBt9icp9ZwpNg4TpeclwT9llA2wg4j7ZzB8MjkfwM4s4htcZ3einnCRGZupQEKxgyH0kG9Uu21zW8RqHMELAFc5xDbBiwCFgGOQKoE8OF33UeWvo+eexYct8/eEkckhX/34COwcO06eOfKy2FgV+bF4JXvpsDtb79Hyqazhg+Dsb8/kVwIi4RWumj5+eYVl0FGGovrh3mPuOd+WL5pE/Tu0IGsQVUFB7Z1CCdg9+nRHV7/26Xajh+JSLQ8Liorgz+PGgHX/0534YzX979lHCD5ecLQfeHBs3TLZLw+7LY7YUthoZGsVMufOHQIPHDW6bI/H8/8Gf724sv0/dXLLob9dt+dPr/87RS44x2GA6bPbrwOerRto5HAl/7rRfhs9hwiyafdcRs0w9iPKSQk3A+67Q7YUlgEw/v1hX9fdIEsfeaEp+DH35bAHX84Gc4YdpA2bqc+NgF+Xr4Cnv7z+XDYnnv4tohWw0fcM54spzFO79tXXq7FbZ6+dBmc/viTNFZvXXEZ7NWtq6wL+42HAVZs2gzd27aFz2+6ThtTRGXM/Q/DgrVrITcri6yH1XmSAgw7LaslgHca9LZhjgBz/7xWi/3LLuEdpr5z6SSA0bOUXsSFsY+OJQYQv+8vjWs8quECGt0IEwG4fovsa8szj9BcDeOFyg1bofiHX+mvmwREl9HZ+/Qld8CxeJxcHpfOQ0vYBb74pbdrCc2OPkBapSIBXPTtz8xyNiBRjN+2LVgcXh/iFF0g5+w3ALJ6doaCz39g5GZIEgQw1lk6dymUL11LMYIDrXhNBPA3s6EMrYdDCBl0n4xupbEfYXlV0cmFdmYGuYz2I79NXU3v1AbyR+3rGVfsK46TyZob28rdfwCR7TguZTimMxdq1SOpnLNPH4cEDwN6J19Pf+driM9EAth937sO43MPfqq4OjHoXDESY2pBX5WPUJ4G6YS4nMILQrXwMxPATLelaNuEZzrl91ByNQULYFVfmno3eB+4rlbIHkYlm8YmtE9iDZKhFWNGklnTgyq6PyzufA2TULXw9eqRtboMoIm+BLnkjtrf1MdEt3xn08atYzfVal5zwwhmSwBXZ4RsmZoiYAngmiJoy6eMwIxPnw1dOf5682OwcTPf3ArXz3Fh8ameLGNVeSxBGc+kxdbxLjiCfeVd4K5s6WHPHOV6XFRIwbUehHYnGCNPzFxHLoWuVpZe/VdHTIftlZRekGhGctHgWlupQ9TrnEb2EuqCsFdPFRoJYG18XNSoB1/ejnhi8Th1cuzVvqhPNQ8BHmURNw1XdcbY7/Eq6nLqdFB0UaPmENkB8ynkke7suZ063G7C2R3ldT8tfgs9vmE43iEDF7v77OQVMYBRxKqW+bDlkpNSfrbYAhaBukbAEsB1jbCt3yJgERAIpEoAC9fKSNbefNLvJJk47q134bUpU6Fvp07w4XVXSYBxRb783y/Bpz/Ppn30bq1awSVHHA5tmzWDz+f8Av+dMQNGDhgAT5x/Lu2Jkdx9/6cZcN2rr8k6bjjhePjjoYeQ5SqSr498/Kl0M4x1PnPBn+CQ/v2IMCwuL4erXnoVvvxlLpXv0KIFkZHCEhfLj33zHXhj2vd0vVVeHnx247X0l/a6ySQ88OHH8MxXzIoO+/mfyy6Bvbp3I/nKKyvhljfegnd/nE7XW+fnw7tXXQ6dW7Wi75sKCuHgcXeSnNhHtA7+ev58+HDGLJJx0rxfWb3paSTXHrvtRm3OW70GzprwFJHWmHp1aA/P/eXP0Ll1q5DjrAwmxO2BD9CF9GT6jjGVP7j2KujRri19P/nhx2DOylWQnpYGVx17NFkuI3YPffgJPDNxIrRt1hwm3Rpuob1u+3Y4bvxDRJ53ad0a/n3xBUTofv3rArj8hZcI//FnnAon7jdUyo39+2jmz3DlS6/IMb3jD7+H0w86gGTAOfLcxMlw/38/pM84jugi+oDejeuQniWA7XN1pyKA7p/vd56bLBQQkyhM4e32YKV9d73XyfdJn9fBXZEAJhfMg3sT4Ve1rZCITrLoVVKrc47S3AWTlfDMhUSMmshKJArzXG6jkZws+HiqL/lKJO2+/SB7EDtYRGNblYDyRSvJBTO2aUpolUoWqS6Z1bxo8ZqLBHC/bqSbqli9AQq/nB5ImAoCWNSD5G/xd7OhfMUGX4LWYwFMnQBy54ykavnydb6urDFmrnA1jAQrWk9jbGKMB0wxlf2SYJ2SScIB4xCjFTC6rCbC2ieltcgn197YTzUV/zgfSmcvNpbK7NEJcg/cE+J5/AAXHjB4ZzLNG5Gy+qB76f7muM479SFibjz9bUEA+wnH9aaMYRRhpXlmc9gzbe7J8XF+1VRt/IEkyUN50XE1jSVpPyHCyGk8rVpbCtQE359ovXYRvh5S1RAqT5ZXvRkab1RdtmpK7W6OYcJVzmHEZk1JUY++3PeeDDDVUhXkpvLiDICfFZJPm+6+B/WVZnItWggb5zv/0R2OQRdfKqbp5zCZ3dctAdwAH6hNQKQUnrJNAA3bxXpBIAoBfOpFtysLJCejFAKYb2GciAluQlAQwGJVFdscXxNPsSkykHMu7q+2FxzuDYUvHMrmynUMizvKDRwjL9EaTlw6i5GkdwPj5Jr6b3ItYnL7TMIrxK+6dofhqi2a4lCAMu5+C291MHGDHCabO3/YBsBx2s0PMDgOkTXX5OH1pH7LMv/rTgobTw+u/AXCHUrZI6t2gtJ7sEDsHzl3z91Ac2t/ANh21hFQ0a1D6h20JSwCdYiAJYDrEFxbtUXAIqAhkCoBjDFg//75l+TKF9d2JGXxL1ptYjzccw85GPKzs7Q2ME7w+9NnwGOffEZuk0XCGLLXHHcsHLP3XtIt8dg334b/TJnmGSUkA1+65EJpRerOgG6czx9xCAy6/maP0iYnMwNm3HsX7QEGXHODUakz6767IDczEw4cixa0jqJWtCNcHg+9+TbYXqy7nsxKT4fZ998jLVY/mjkL7njnfVkPktAYpxj3MBf88zkYMaA/jNxjAFkf52VlwTcLFsCf/vGscWYiuY15gxLij3IhKetOP9w1jsjtWcuXw5OffQGT5y+g/iPJivJkZaTTmKH756gWx2u2biWi+fWp3xMhjqQyurjGMbr2+GMlWS5kufG1N+Ct73/0yCbiO4t4zu4Mk8feDJ1b6TEvG/Ltawnghjw6TUC2L6ZD7MsZsqPqu5f62f0uZdJxe95rXe91Qe+O8evPAFDcFDd45CNYAEfpQ+vzjwVQ3PqjdXDRd3PIDbAnpcXJ1XLu/nvoLAjFw10Kxd/P822SrICPPQiQDBYpWVYOSEpinGFjiscpP1rPortpJIRRLtWCVSOAeSVFU36BMnRz7ZPcBDBmQytbdOmcLKswljISwDwnusEunvqLRpaaKkE32M0Rg+xMIpqRNEaLbIxF7JtiABld2kPesEFEAmO5itUbA0nueG4W5AzpT1baair5aT6U/GwmgCl+cL+ukNW/B7WDpHXJrMXkejuWkUauqLP6dAUcR0jTw0BEmWc7I0/625O5BXBw61H0PWHyh3F/QqcpdTsKK0wOGgUBjCGx5cNNJ9HCZJD3lcdVr2JMIq02g38ztRWme9N0nryCVAkVt440CgEcJheKEqSvjEr+Brcj2N0A/TKp/HxcUAYMbqoEcFh/o84jdz7vGiyMh/z67IQkDPJw6q4Xvy9euirVqVPdbtlyFgGJgJ10djLUOwJhBDBa/l56y2OOXMw3rOMCmq7oRC17qPJTbNIFdCCP6eq3U58aa0c5xKblj0IIRlmoWaWOSaW6l3HKq1ah4besn2x+v6sEsKCAlajCnvkRXo/XIlsr40MApzIRSWaFBMayqZyKq8n4RSkb3hd1E4Gfmdtyt4vv6HMo/NSZeteoJitRxtM7CfjMTXJLee3UpEPiekxj+JuDRv5Kt91O7GjsN7qALjzecYUYjqnNYRGoewTqmwCuXL8OxD/Ru/QOHUH8q/se2xYsAhaBnYVAqgSwkBOJv4LSUqiqSkBOViYRmWEue1EZhyQllkUL1WbZ2Z59FboZxoR14T8sQ0q8ZBIy0tOpLK7faZzApOuJBPstHodyVHBjWVR4o7ePBJZPyNjDSEanxZXrvDy6XcbkW388DunxOGD5eBzbj1M4iSpXeYEPylRUVk7efkQ/cS+EmDXPydGGG62F8R/KTMQsys3rxT7hv7BUVllJZTGvsKTGOhEzdVdfgRZmpSVQUZWA3MwMNm4R6je1j6TvjpJSwhcPACCBbkr+Y8osoQXm6pibZA/DYGdftwTwzh6Bpt1+7JkPAZaslSD4EcB+77NuIliW51GvVHQtAeyda63PPw4XLv7yClC2aCURwBjj1p0w/i26ADbFl63avAN2fDLVl0CNN8+FZkfsD2kt852xrqwiohbdTfumWAwydmtLVr5YFmVTYw4TAbz/AMjq201WgYQykrl+yUQAV23eDgWf/eBrWRtEACd2FEPh17M019oe7NLTIP+I/TSr3KrthUSaoyWwX0IyN+/QvSGjczvJoaDVcdHXP/u2hwQzxQHeo4dWbekvSykGtMkFtMiIBG9m7y6Q0bE1ILakgcnOJEK4saUoBHCquh7jM0RRXeGd5KnT5ZVZjyfM7j0iOtEK1xOij558kaGXonD9k5+xh/jd/TdKQ0HP0ZqQwB6CUWASkcANkr26BHB0faOiL5cj6kik6s2jj6Z3Lmn4kuW4P+FcO3pZpQ8+BwvM7TixtFMhf8U6bwngKHeizVPbCKRyb9Z227a+JopAJAL41sc1dBi/q7opUd1AM/JLxgrmGwg1zqwXar+FxDnl47k5QiyBoy+eijQuhlmcmBMLA9sOMXKbpWi3bNhiaDptzBD1WkC7savu5kLW43LNnYoHD4mxjAWsHA4IuZ/8NoeiWNSNHm1gXUKH4R04/wxT0Rzrmc+AQCv2gA2MSwhXVA4jeiZMmKd0cZ8ImZy5KcRzThp6ZpBnJmvznleFGGy+6ewm+pS03W6oCNSUAN6yeTMUFBgsDkSHN28CWDgfkosWAEz9lv3api37p+bBfPhb3/4Q69MP4KCDGypkVi6LgEWgmggkP3yvmiVtMYuARUBDICcXYocf2WRAOXX6m7CuzGst32QAaEgdXbIWiABWUhABTK9B5mCM2vunrgkR72PBeoJd0QI4npMFaHVKxFJ5BSQKSuivmlqdezQguUkpkYTin+ZD6ZzfjLPEz7KUihYWQ+FXM3zdQKMs+YcNgfSOrWXdFGt2wQqynvVL6DIZ3Q5n9e5Cqh601C2e8guR1hQjuEUeZA3oSSSxSOVL1kDhRMeq3F23kQDeXkRurP1cMgcSwEWlUDR5JlSs3ezbD5Qvb8Q+WlxedONc8sOvULZ4lW+5zO4dIfeAPSDeLFfmQRmROMZ+mhIStzmDe0P2ID0cQeW6LVA07RdAsj4spbdpARndO0BGxzaQ1ro5J4PDSjWs62EEcBS9neiRny5Me6r4cnE6Q+yEhOM6XK4+UklgL5Lhek53857vNbD+DRpZkwUnPat5oXDJzcYaAg+sRv3sliWKnjmM6I9qBWzCwdEbBuuKZdS3iFprk8xhctZcD2uYeT761WiHtVRdvV637z1lLYAb1oO0CUkT5VnVhOCwXa0PBMII4HmLlsEdj74oXQXr7kTozJkjJi7yChkoTptRBp6N21cqXdPJK3bBsJtxnXSjXKmwlRFiAeht49LqxMsgUlsLqOGKD6v2qAYno7Q+GWK1uudE1I2k70ZFEsDex0/YxkXboIpDAbT7cuoS7Zrqqu74eU7rKXi7NwZm0tS0W3biP8kNpM8hA/dGKMom0HgvO4efa3SrCxc+8rYR7p7lvahY8xrjCTsdZRHmnN2zSn4XjxkGZXs1rjhzNQLWFm7wCNSUAN64cSPk8XiW7s6WTvwCit54lX7O2HMQZI8aDZl7DvLFpGrDehBl0tp3gOyRh0PeaWc1eAytgBYBi0A0BMTzIFpum8siYBHwQyCWlwe5x53QZAAa/b9/wOri7U2mvw25o7G3JgNMX6iJGEYAS69mhoPf0pqNauQ6DfEaZXgfVhuOXXf6LucCOqNre+auGQngsnKoWL2JrGdVkrPlWUdCHF0SI2KJBBR/OxvKFpkJSUnG9unimVZYZ9E3s6FildmaFUnJ/JH7QkaXdk5ZJIAXrgB02eyX0ju2gbzhg6TlMLpLrli7CWLoNSIrA+J5OcxlseJaGmMdF37F4t2bkpkALoSCj6dVjwAuKYOiSTMBXUH7JREDWXeBXUExkH1dYANAzt59KI6zWo6I45/ma5bQ2lz2IYDR8hdddZf+ssTXUluTH71ztMqHjE5tAWMEp7dvqbkLb8jPFpQt/dkPIbbU8S4QJK94dpgINrfVpbEeqbKJ4OKX65ykbpa7gBbegVWPi3Rf+ht5ekURlr+uK6bnanWsgINIO20Oiueu8mPksor1siTFeT1BpGiU8dVkNKwJYXrEYH0pNxgysUg0htw7YCrj6epUGAHM5ksNGkjhpg5vhwHBZI5OrWF+awGcwkDYrLWGQPRZWmtN2oqaOgKSABauQlyATJ72M/z9xffdezP+cHV+dluxuhcLti6oU9x7Yin0oe54Z5YNh5YxEL9BCy2dqGJmlYEEsEOMmW/bKHKFk6LeWK3u+RrWTpRFm23+DH6rQm4O1QJYc/ktNmAB8UBE1WHyO4u47soa246ysfTrQuBpNZ8NtWmjnoqlskkWdwzgVJ9HdMKaT1n8LMebASe5eHaAwaldl5tvDumyeQOHRcsH9wYkgW2yCDQUBOqCAEYid8eERyCxcUO1Sdyi118h8hiJ4Ja330t/bbIIWAQaNwKWAG7c42elbzgIWAK44YxFk5JkawHEH3idve0EHB42YSIUyoJAcRMZzhuUY5sV9g4eu+B4gN07NZ4hiBADOLPXbpA/ch/Zp0RhCRT/MA+QIBWp5WmHs9iyOA5VCSiaOINi0xpxR9fC+/alOMDuhKQk1b14tbmsLwG8EoqmzPHFPbNHR7KcVQnQsEFCK+HCL1MjgCs3bIXCL36qngvoCARw3oi9IWv33Rx324h3WQgBHAMi8MnltqI4SJaWQ/H0BRSf1zhOPgQw5sVxQsvh0tm/+ZLd7jrR/XNaq+aQ1b8bZPbsDLFMbjEeNhA7+XpUAtitNxVihxkZSP0NJ/fcaptAvZpw8abog8RjUOXvoujm3DAnI8QAVp+7pudn2NCZdG4aUc4rUDWzYWWwiJqH9GqKG2ghkxuTMNLWvca42/FbG9yymOpxcBIHjjgJbACQsDDoz8OwVq8zHaJKrJoJ3+rMm1Tk8BsLvY5oMYA9zxtLAFdnKGyZWkDAEsC1AKKtIjUEiAD2IX+xprc+ngxvffS1rFS6lKWVjP+sEma8MrbH0JZgyuxsMAwuK/iiqy06ft3R2mS0lVjkHGGZkGK/w34PcujLaF/6LyeBiUTjfXG7tQ47WRTlMFQgERnBAjh4Y6CQpn6DLMhfvkGIPHs4qHKEKQ4wR9i1CXSTtWobUU/VORsiNb4Df8mmPji+rN2nGMP65JFBbKoVTJz6eW2Kda3ouPEBrk8+f1G0zXj0U3RE/vK+U7+FXPz+dOasuKYE+dWOZLA2mRju9sXAAhReejIklFhKYdja6xaBukSgtgng8rlzYNvYGyDv1DNrxXpXEMEt77gv0Hq4LjGydVsELAK1g4AlgGsHR1uLRcASwHYO7AwEYjMWQuwtptNQ3xXZa594pzS8gwldAL1kMb2AfPdSy/J3KFFDkySAd+8M+aP2dYY3kSSL29I5S6CqsJhcPrc4ZSSktWBxeYkAnjxTI4jVuYHEX/Zevcm9sDuhhXHxT/6kJHMBvS+gRa9MZAEcQgAjiT1inzA1jyZOGAGMbqibH6cfoi5fsZ7i6mI/TAkJ6JanHw4YB9mdkFQNswBuduT+gBbZaiLMfpzvawGMbeYesCcRr2pKlJZDyfT5UDZ/hVnWTO4C2sdTWLKyCqq27ICyX5cT2R8UE1g2EAOI52RD7oF7ArqllnGjd8bDI2KbkQlgmvziPzyEmtShiu94XT3AL0g4NUqc7nXAqZMJ7HmaGfRSDgms546ujeLg+MSHDbL6TZU0dBOvnu9CFO0h4tL9CjLTlYfwUlxWS021j0I30KDIUEYjq12EqhAlVQLY6wpan6hClVwTkskxInHmot49PgdTnjARbypXtqA5Iw5qpfTw5ocArAVw9cbDlqoZAjW5N2vWsi3dZBGY8dmzHttcFYx/vPxf+Pr72Ro+vhM18gXhbpevFC4y168xN8ErtzyuBUcTQ760sU2UiQd1mldPUvG3Q0F0Sg5M1C4Iz4DbNoJHFnWz4f4MauAGH8tMgZXfYujE/DAT36rtp8OiB9wOkmmXWxX6oLqUMW1i/Gp0W9XqezE3tg4RKXa12ku7IEIZkLIqzRW5/DVkl6KQwOqhBXXD48/tOnKH8b/V2Stpp9Z5fzz7TA8RzDNKnl7HVnP97BosNWfF3r2h9HfDm+zz0na8YSFQmwSwcN9c266bBalsSeCGNXesNBaBVBGwBHCqiNn8FgEzApYAtjNjZyAQe+Yj6Z5Ve7fj741B72Tq+zSTnb3k6++h8q3cGA7J3efGZgGMZO2O97+Bqq0FvsOXsVs7aHbUAZr+HctBVRUkE0mAyioWkzYtzlBEF9BTfvF3SRyPQXb/7kQC6oYFzLKU4tL+ZrYARivjZkfsR/Fk5cggATx/ORRPm+vbh8yenZgFMJcxylxFUhOtef0SxrdtfuIh2uXSeUuh5KcF/mRoPA6tzhgNMe4uWy0cSgDHYzQO6HpaK4dE7g/zfF1uI+GOWGf16aqXQxfQ6Drax1V3jAjgXkTW+6UkzoGScsC/ZQtW0rj5xT9W60hr0xyQzEZ34A09pT/4GsQC7g/lCeGE18MfVVLSHcqLFzISjqrRgtHQxgcxjyc9J5/2HDQY55C4isx+z80oXhZqSgALqU2WwG45Td9lef4B+0L/DLGLTUiaxiScoNS9Gqr1RieAXbr0AD0xjlVNSCbnIBOT28/QJorhU23cv746b1eoxmhtOaS2JYCjIWZz1S4CNbk3a1cSW1uTQQAJYH6eTFn6nO7f9fhL8OtidtqPnqumg7HOiirrcGdznxTSTt6i61rWgmyYCKkod4SyMZHZRVGNvHWRcp7eOmS0fppKKedh8/xIVd6XAPbPz/JX+50TwH7VmBZAj4sSAjECWa0MrRcp1+lCz0ZCsf41MOymzYxpw2bcxKnuh8SYqecGXNa/lMW1GdZPT7JKXEbK5vud1+NUp2+2tGZc3DRvJfw54prjUTfCRhKYt2Z2d+MWxT3K2lEAo9xC+VE49rzwftkcFoF6QKC2CGB0+7ztthur7fI5rKuWBA5D1V+EoAAAIABJREFUyF63CDR8BCwB3PDHyErYOBCwBHDjGKddSkrp/pkpMzSXp5LMVdw3a53XLfKYCbDLC1UAWH6WYrFTRgAM6dtoYEb3wTs+nAJV2/wJYCRbWyDRGelFm+GI1sEYl9YvZXRpD3nDBkK8Wa6WBWPzFn3zM1Ss3mgsiqRrs2MP0twHoyUqxqTFeLa+7XVtD3mHDGZEdcSEsY4LPp3mmxtlb/mHURIXJMULv/wJKlZtDAy42vL00RDP8xKfFP8YYwCv3ezbZrOjD4SM3VwEcHEpFP/wqy9pHstIh9wD9oCsfi4LYCw3DV15rzHrCHwstSs3boOyRSuhYuUGSBSVQHrbltD8dwdTHdgHHAu0yEYX00GpxckjIK1Vs4ijsfOyZdz8jGzcSA7iVa67cp5B3ucL0965DVe4ttSgj5VPLkUB6/nNoFfVn4NcdAPpK6r1Vc2q+joXExiFCI46YkFWt34ksPTmKBrRjIP0ltUDPX662ijun0WtWEeQ5W+QRbMfCa3L5dXRym7SB6bfi6JS9xsDYUgT9kg3EcBBhj5Rx9ydL9h7pOip6go6WkuWAI6Gk81VuwjU5N6sXUlsbU0GgZmfPedzcIv9fPcTL8Ovi5dri5dKAsvHrEbUOW6UTJVr7jX4aiEIYHkT0AdW2m/B8ZxAUjhjj1wGdx8qsScXamo2xC7T5DpEmzFIX4eTrqEbIqoimAgPdCHN0FOcXvs8Ygzhf52Tzs5GNeimCHPJ4r+pUAl282c2B9iJM4rMLGLe8o2NnAdy2BzTa33TomycI5PAynEA12lAwp7LxEj62nuERyGCmWSsTep6QPPmS+JXh/z1r8K5UvbHo6GqR8cm84y0HW24CNQGAZxdVFin5K9AT5DAbZ563sYEbrhTykpmEfBFwBLAdnJYBGoHAUsA1w6OtpboCMTemgyxGYtlAf0grfM+p2oA3O922veIBHAgYdHICODEjiIo+N8PULW9yBf4WFoaND/pEOniOcoIITlY9PUsQDfDppTWIg9y9t8DMrt10C6jS+GCT783x9CNxyGrX1fIGzZIK5Msr4CSWYuIdPZLSGKjFWxGJ8V1dEhHUJbt7zoh09zZY1kZ0HzMcIZLIgHlKzZQ/OJEQXFgzRjHl2LguqyRq3YUkfvoyvVbfMvnj94PMru11/QTWK4EraZXrDeXi8eJAKaYy4pSAOUs+nY2VKzZZCyHrqOzB+4OOUP6OdcTCSiaNg/Kfl0mf8N8Lf5wGMRzObmOBwDmLYOSGQsBx8YvNTv6AEDr8oac0PIXLYAxBbsHFlamjl2N6q2OCDv2sJFDYPZm50ZD8UogLvlY8OolnQMx6vPPZAmcir4rTEcZRdfluY9CdG1Gl9BKmSjym4hXj4FNBJ2fWsYdDsAvPECYBbAXM/0wk4oXn0KkS66JhlKGfwysRFgGOxJUB7Mo93dwvYzujna/6K1ZAjgK+jZPbSNQk3uztmWx9TURBMII4CtunwCbt27nD1OcoopfY74zcC9i+GBmRJ1DnqlwqsSZPBnEM8itjrB+jXBXeOrwkctvSMM2KH7lAjd30vLWvwO1QQCjbP7yq7S6WQ5tc+fKIvqXSkxds/Vp8CBGjYnB+VY2r/g0dGMoWxIHC9RNn4y3wUbUtHdjRLODiumz6QBD2GY/6uMkymZYy8M7nIywEfWdxzSJOCYBgopxqty7N5SfyE7v2mQR2JkI1AYBXD7+TiJkm196ZZ13ZevYG6iNVnfcV+dt2QYsAhaB2kXAEsC1i6etrekiYAngpjv2O6XnWwsgdv/rGinjJoDFq5+quYhinWV6D1f7GGgtNqQvkBVwY0gYy3fxKnID7EfUim5k7t4ZcvbpC0jcRjkcjeRi8U/zWRxg0yH8eAyy+naDnH37Ola5iQSUzFnia8kbb54LzQ4bCug+WE1V2wqJyAwiTpHEzuyzG2QP6gVp+bmRYs8iebnt9a98SUwkcLMG9IDMHh2hqqAYyuYtg8pN2wBicSKE/RISxtl79gC0gpYW0MkkVKzaQO6vg8j4nKH9IXvPnoCkq0iVazdD0bS5FI/XL2EZHD8krSmh5+4NW6Dwqxn+LptjMcjq0wVyDxrotJdIEsmNVr4yxWOQs1dvyB7cW+ZDK+HCr6ZDorDELFJaHFoged6mRYO+U1ImgEW0OYMOh9FYTFkVQRXqi0uYXkl/DjrVaERwSDxbd+OmNqura3XXHcX6NswoJZicD9YBCnmiyFETAjhMFynkCBtfdpigdghgPh2Nc02zZuc5TLJFwS3sJjfh6pQRlr+p3zWWAA5D3l6vCwRSn6l1IYWts0khYCaA2eK3ccs2QAIYH9b0P8dgkG8I0TpVbEwcVwuMoBMksBdOerni5LD2EOdZxYmloIXGvPo4hxXVmynqQh91MQ2dIAQUk0Bdck2nutxt6uQet4AmIIJbNW+snLFxV+AmEd02zzVdoKOUNxG/bMydzmqYyQ0Fi1irErESHc2XjeN2Ra9T2SYYcA0ifWlMfQjiKH0OmzthGzl3+87RUHWuhViwq/cZm6SUdCjME070sXjcH8O6Yq9bBOocgZoSwOu+ngQVz/0DWt5+b71Z5W74/XFg4wHX+dSwDVgEah0BSwDXOqS2wiaKgCWAm+jA76xuT18IsbeYdab7oK94rxKONKWrUxMp4+Pm1O/dLfS9sDEQwMkkVG0tJMIUCWAiLTGWb0hCa82MLu0gnpcD6W1beNw3a8WTSbJILflxPlRtLzTWjO6Ys/p2hYzuHQHjzVZt2kaujE0xZCke7ZB+kL1HD1kXxsytXLOJXCaXL15NcWiDErpCxvi56R1bUx/wsyREDQXJpfNX06HCz7IW5156GsWxRQJdWLuitXEQGUtNxWOQe9AgyO7fDdCCt3LDVqhYuhbQ7XRQP7Du7AHdCbN4VgZUrN9Krp/xH7rC9ktIOiPWGAsZSWe0+i1ftArKfltlDAUn6pHtdevILHxNBDB2JzebSO30dq1Ip4IuvMvmr/Alz9Pbt4L8w4c6VsNhk28nXY9MAJMuSegJzcIKLUwUcsDvOZOKTknc0e47O6gOx1Ak+HkQhRCOOmShz1SD9XWYcYpfH/1I6ygyiP5gHW5DKT89p1ifxJqk/nV/Nn03YVhXBLCOjXuW6sY0brlSwc/UJ9G2tx7V8jfKnaPXbgngqHehzVebCKQ+U2uzdVtXk0TASwA7i7hDAHNHwuLFx3USjLkLdlwNSwKYk8BuYIUrXyd+DnNzrG12OAvsZ6VpWvhkeWUfksqmyLSgRD2xprfDCErGmIff1n6EInAraIafHkMiaEHUrknfwI4c5tN+StwjaSkbLnsqN03YBkzd+Jg+y81pkuMbQAJ7tiIaqSy3Zb7iu8nlKPPAb65VZw4G4eom7ykvn2ph3stFvRKfQMtf//EvP+kQqNq7dyrDb/NaBGodgZoSwCuv/CtkdOpcbetf9cUuaueKXn8F0B20tQKOipjNZxFoGAhYArhhjIOVovEjYAngxj+GjakHsWc+Aliy1iiyfN/j79omAjgq0ZEyJrt3gtgFx6dcrF4LVCWYy+R5yyBZURkeJksVLh6HeE4m5AzuDVn9uwdaA2PdSEyW/PwbJArNbpGRlMU4sLHMdCKlMaasOyHxmD2wF2Tt0R3QklckJGbR8pesl6O+LOPrdVocYtmZkDtskMcFtdY2kthL11IbhFOEhEQoEq2Ib2CKxyHv0MGQtXtnKJm1mFwqJ8rKIxHxJPt+AyCjWwco+mo6kcdIVoclItEH9ya3zgWffQ8V6zaHtxeLQZywGgiZPTqRZXPR1LlQNn+5pzkcS2bRnIREQYkvZjieOUMHUN/B5QY7rA/1fT22dC2kP/shNRtofKKG7xKfPbpVLn2EuVpdQo2edcIgh39WMQs/5hGMcHWJ31QNd9x4u8tXFx8GSU1RcDDyI4JTNhBKQa7aIIAZvqIfQXh43UD7zZCwMYly8MBdN6vTYRNMh72CZqwlgOv7iWnbo3vLwmARqG8EggjgeYuXw90TXuTWv4oLEvnsxw+c+PUjgA0Lp7DeVC2BhdWvfGzzDykt4oYYwCY8wzYkfgtx5E2AwQI4KgmotyE65Cy2qS+YIsAvP2losF6VtStPoKDTaUFz1IRRqsSvupFzE+u0GeP4eiyAXda/qpx6f6gWYzf8iN8oYx+ln+5GoxDLgWXUUxP8swODuY/qHs7Hzldp0pwj2TIfSq/8Q30/rmx7FgENgZoQwJXr18Hqay6H1neOr5b1b0FBATzxxBNw0003pTwqaAVsYwGnDJstYBHYqQhYAninwm8b34UQsATwLjSYDb0r3P1zmD7AzwI4SDlf464jmXnd6TWupi4rQEtRJDWRnK1uyh7YE3L27QdI+gXqEMoroXLdZiiZ8xtUrvOPbWusIx6HjI6tIWuPHhQrVnV7jPlL5y6D4mm/VLcLkLN3Hz2+raEmJJdLZy6EsgUrQknWeH4u5OzViwjtHR9N8ZcrLU4Ws82O2A/iLfKg8IvpULHSJ36vTy1ZfbpCzj59YPvbk0LlUqtAC+D8EfvA1v98AUkknCMmtL5G8hgtgIumzIGyhSsjltSzkfvrgT0BXYojId3QU3zGQkh7ezKJGayvE4YMjkEDltF0QgE6LTcO1dbZuQwpakp1hunKwq6H4xZMyLoJVoFTmO5U5POzLI0id9jcNMlm+s1kFFQdXaHsey24gGbjQjPU000mm2bCFQaFvG4alyhYB+tbGQmsxgCOUicKZQngyENnM9YiApYArkUwbVXREAgmgJfB3RNeEhSvs5nRSF3dBTRZ9/LrwhLYLQn9TssIcxVNCwv9x3GYLBdFZ9WRsTD8eibWprAbKcpCanrhMy3K5s0Fs4hWemaUPVyO1AlgzwYSW5ZWwMrY8FjOzlIebAEctnkSpwiDZ53iRtwBzuN62Dll5uSnU1zqBkOJ1WvcMLtPUrpMyTEehprcY+shlw2n7cIOJ7A5HTQbWSxjlyA+1LSTS+uvftiNZfKJvS0h53u44PskfDNXdv4xkOjRMdqDxuayCNQBAjUhgLe9/G8omP4jtLn7gWpLNmPGDPjwww/hxhtvhIyM6MqJHRMeoTbrI+5wtTtnC1oELAIaApYATm1ClFZUQHYKz8XUare5GzMClgBuzKPXyGR/czIAuoB2vY9p733s5Un5r0Pg1CkBjK+J917QoAFFa9bCiTOgYuWGasuJ1r+5Q/qRJW1oSiSB3DVv3Abli1aSxapvzOEYQDw7i9w0Z/bsDOntW0I8J9sYs7dkxgIomRliaRsgHPYhb/igYPGTAImSUihfsoasXqt2FOvWxmghm5cDmd07EKmJLpMx7Xj/G8DYxGhtjL+hu2mMdxvPyybiE3/Hz6gzKPhkWmD8YpOAGD84d/8BsP0dRk5GTRmd2pDr5a2v/C8lq2mMnZw7tD+NA8Z3Rrfb6OYZXUkn0QI7KMVi5DIcLZYzu3WAePM8D5kfVf76zhf/cjqkfTVDIaDMEjB9lnB96LjLDdNnuXVt2jNNiRUcprMTUjn62JpbuoaRbGHXUaYwucN0jdUlgN2yVZeYDJ7WTK/mljFwXVL06eqYRZ3XjlFVzWIAM7n99aZMnnC9oUnuoP779TNY/+qEpHRkMuhbXZVjnYuWrAyjEKJCb/NZBCIjYCddZKhsxtpCIIgAfuuTyfDOp18Th+U4eOYtS+ZKIYClGxOH3PUaACtnbJEsVugueQ6O74mcRVJZWLgsvosCXvA9wsbbViyYVWtJ/KyeGCLS0SfeKzUjyGtXzFqH+HU2d0JevMmd5p3eezdGPJfrxFXY5kiVS1uQZawRAp3hzv4vE53hEqbY6mfpnpt/UAppr8v8dxP88uGmPeUUq3LT78IKXNkks+HVH5USO7YzVDrkdZsdyMeKl3+KYc3qirJhdWYnw8fVFf9bVeKvA6qrIMzFndtPnSdcZlFEVOtaWcQerloEsCJq1T59AF1B22QR2FkI1IQAXnf9lVDVqw+0Ortm8ax//vln+Oqrr+Ciiy6CnJycSFCUTvyC3EALAjiRSMCsWbNg8ODBkMZd1i1ZsoRI5a5du1Kd33//PWzbtg2ys7NhxIgR9BuWWb/esQTYc889oUuXLvDrr7/CihUrpCx9+vSB9u3bwy+//AIHHnig/B3L77HHHpCZmQlTp06Fvffe29iHwsJC+O6772Q57OfBBx8M8XicZELZMKH8HTuyQyHuMt27d4f+/fvTM/Wnn36Cbt26QYcOHShvZWUlfPPNN7DffvtBfn4+/Ybk+saNG+nzyJEjISsrS8MWMUOZsc8tW7aUbWKfUDaRsC3sF66dEydOhCoe9613797Qq1cvrU6Ubfr06bB582b6HeXDsmpauXIlzJs3j34aNmwYNGvWTLuO/SguLobWrVtTf8rLy2k8EBtM2AZiOWTIEOrTDz/8AH379qX8mDD/lClTqG4cl9mzZ8PatY7rygEDBhB2P/74I+C4ir4vXryYxq5du3YwefJkQHxEwr5jfbm5uVR3UVER5RVjqHXAfvFFoLYI4EQyCZVVVXx/wQ66paelQTx4g8LulUSCyom9ZBoqlOPxyKOGZbEOsf7jkp6huMkU17FCdY+gbidQTlObWPa3DRtgwZp18MGMmfDN/AUwaexN0M51j0QW1mbcZRGwBPAuO7QNq2NbCwDGv8ZkUt5v1Rdg00Foym4IhxT1nTAVEMgCuJW+j0ilfJ3nTSYhUVRKlqOxODvgjsQexOMMI/EbswAgq88k7j8wTjC+TyeSEMtIA4zhG3wo2tUTHJhkgtpFErGqoJjIQ7RIRuteJJPTmuUyghDXQKas8k1IKmPcXZmXy836FHdIYy47jbX4LPqQmx0Nbuw3yr2jCKoKSwBQ5qwMIn/jzXIgpraH3SyvgIpVGyG9XUsiemUIMXd/UKSiYoYp9jke43+5/G78cb+AedGNdU4mJApLZDkaPz6O1B6OF+VnY4d/8TpaHyORLdrTymF5jlOyyilP7p1xvEWiuYHDmYBkaRkkSsppLBOlZTSecSS5c7KoLXT5TNbbNJ6NSzWe9uxHEF+quJo3jB97FulGIviTkfxlFxwYldnH6UQ559Xv4rOqY6WiUk+n1Cn0XdFmtm+uoGdjGHErMHEe03xeKa2pulM/IXY2ARymo1Wv+8lq0jsHGQxFuUOCH42+SnMP+urt6B1vtyThkvnd3kFet0ONb2Slbl2xcgP4LBTWAriGDwFbvFoIhN8p1arWFrII+CMQTgBP9pK/2oaEkXjiv+LxSg9vzRJRX2B0AlJQeg516nB+nCQUxK8kBYNH1XQzucledcPlLGS62whn7xq+QDqLkkr8mm9raWHqG8dBaY8zdmEbC7Oson0Rl0EhNz0QqrIq1rriVKGyUps2c9FfjA2WwG5ZlJOMziUvoS6IWnVj66WIvacK/TcdnH5lE5hVG7QT0ZSk6txxE7NqBx3mPWhDGzbjlOMDvPthJcR7gkO8CyWyIx3K5swZ012mtlJ21WmA7qBtsgjsDARqQgAvO2YUZN94GzQfun+NRUeSbtKkSXDhhRd6iEpT5Uj+bht7A7R/+yO6jATovffeC9ddd50s/+abb0Lz5s3hqKOOgnfeeQfatm0Lhx56KEybNg0WLVoEZ599NjzwwAMwZswYQFJQTU8//TSMGjWKiEWRkLh8/PHH4f7775eKzfHjx8PFF19M7Vx11VVw/fXXS1JWrQ/Lorvr++67TyN+kCi9/fbb4c477yRy8e6774azzjqLiEks8/zzz8Ntt91GVaGsSFwj8Tlu3Dho0aIFXH311STLqlWrqO8oDxLen3zyCRGhJ5xwAhGdSG6eccYZWh+RFH344Ydhn332gTPPPJOuYZtojX3zzTdLTLB97BcS6+eddx4888wzJCvKg2Q4yiTWViRNsQ8XXHABEdn/+c9/YOvWrXDJJZdQ/Uj241hgnzFdfvnlcOWVV0LPnj2htLQUbrnlFirbr18/+Oijj4h0xzHANq+55ho51n/7299g7Nix0KZNG5IVy+MBAkzz588nGSZMmEAYPfLII3DEEUfAwIEDtf4jhkgaX3bZZSQ/york7+jRo2U+lBPbzcvLo98ee+wxOOyww2DQoEHw2muvEQGOJLVN0RCoKQFclUjAuLffhY9nzYaKykpAIhhTPB4jAvikoUPglpNOCIwHdN2rr8Nns+dIgQ/s3Que/vP50TqAc3j5CjjnqX/KNrIyMuCHO9k9imnjjh1w+D33OzK4NglM3x+Hvbp1hfFnnAodWrSQZVdt2QJH3fuAdrDwk+uvhu5t2/4/e98Bb1dRrb/OzQ0tAYnYQEFAKT6fBcLDDgFEUYqKCMhDpYnwFxEVpAlCKFKtIApIUZEO0uEhXZ/lGVARkIAJICRICxBCSHLL/7dmZs2saXvm3Htuyb1razjnnj17Zs03s2fWrG/Wmmr5JOH4QEAI4PHRziNeyxkzAdADmC62zOU2AbwdrqDaIYBr1ue5teSoJ4BHvBFFAEFg6UAACWA8B7ju0oNRynKTHSuSGXPng6T1U5fjDE7WySFXfp38fqqczN7vxvgWjbUsq6T3La9Ag01uJAjgmrEfxU+Rv+HvupqcnK+zQ6p8MvZK2vdUJplyNsTw9yZbY7qUtM21WaJcM+dwjLH0t7Dmu41LJwTwQN58eWawCJTfzcGWIM8LAgECTQTwTy64Cu7801+NIciQRkTqBh7AnACmedpwwKZEPmHkJhNHBKv8zOY/PXnRfrbmHZ5NL1FK+Yk9PQ2dTTMmSV8iAaOdwjqf1KVxMZN6YsJW92w13cHGqUkvpXD5v5GCaWRh7edaIZSTE7SkWPo7MYnA18qjycn/sFWvGtiyiZiXMMsx2k7A+FZLXybyrFPUyPM3o+TwvkBJLElOmyFCApjtw+RKeKP2He3djLoTJ4FLqTmSIcWrRPKq628G8EKjsXToBbxke+2NKJcgMNwIDJQAxvN/H9/tszDp55dYcmywst97773w61//Go444oiqrPg5wE0EMBJ6SPIhkUkes1QAkrkjRQCjzEgaI3GLXsd4IVm65557wi9/+UvlRcsJ4JkzZ8Itt9wCe++9tyKhn3zySTj22GOVB+3NN9+sPJmRjEUCGO8jWRvWlwN75ZVXKrIciXdMjxcSwOedd57ySj7llFPUgjtFAGOZ6KWLBC6S4kgI4xUSwPgbktJIPqPXLZKpSDAjcYvXnDlzFLmLZdx0000wZcoU2Hhjf0PBCy+80EgAI8GLWOAGAPT4ReIf5d9xxx0bCeDvf//76j62P24OqCGA8bxqJJ7Ri1yu9hEYDAF81Yy74cSrr4OXFy+Gwz+5HWy45pth+WUmwkuvLILfzXwIfnrLbfDiwoWw8qQV4NDttoVtN/Q9z0na5xYsgL888ijsd94vbAWu+Nr+sP5qq1ZV6NCLLgWUBa+tN3g3fHnLLWDN1zqCFknpmXOfhCMuvRzue/wJ5ZV8+u6fh9VXWQUW9/TA/U88AcdeeTVgeGeU/ysf3RJ228RFAlm4eDGceevtqj54CQFc1SzjLpEQwOOuyUekwv0/vQZAETJmTePbhPkKNpKvlgCuW1e67MN1e2uHTQGmus16IwKUFCoICAKDRmDC4T9LWv7y9hnfUFXvcMCPGAvsZMEYp+07ZHN0UQCNqVHXucpQ1wxP0R6ZIX8pV7L1hqI4kxkZGdnxgdHxbsZWnPk9V4NoTGY23RQha2VOMJul+aDkwdouARw1XcpezSM5RiAQwrHNk2Rx1Wwif3nGTqp6J/7Q7qjza2obr8RCQSlY6DdqEyGABz0ESgYDQKADw+8ASpVHxjUCTQTwMT86Hx54+FHF/Xidk5GIfgBoIhtxwHbf40DDKcj7ocW8LnXkF5rIjX6SCMfUbuNZ4pWUIRXu1+2w0mXS+QGu1k1KWbxI5ApIOg/Mj4hgjxrnM5SasGMCmCsPRYVL52C1u7D+vubHJ2zW4khu0sTaEBa7pLi221bp9PEwyctVrRes81PKWLOCxkM/50hgpZbYrp3edRif4dwUxiWrmDYAp4l4dZp2U+xzf+eh6Q+Rku1pRyFFnPaExvosOnbvzjSt5CIItInAaCKAUfR77rkHrr76auv12lSdWgIYPYCR5ESCb5tttlGEH10jSQBjiOfdd98dfv7zn9uw0UgKI1mNHsELFy70CGD0Rn3f+94HW2yxhSJVsV6LFi1SHsHosbzaaqvBe97zHkUAY30xX0yL3r2p8Zq8ly+55BLYeuutYdVVV1UE8OWXX668ZTFELXq75ghgHLuQRN1hhx1smO0UAfyb3/wGlixZosIlI1mMJCrJg3mgJy6S4Ohdu99++ylvan6VCOBTTz1VhbhGUnrttddW5DkSwej93OQBjLLvtNNOylsYPaGx3iUPYCSrMUQ2YvqBD3ygzbdNkg+UAD73jrvg5Guvh1VXXhl++eV9YNWVndcsofrYs8/C4RdfBjNmP6J++tYnt4NdPvC+LOg7/OA0uP/xJ9T9z33wA3DoJ7YpNtC/X3gRtvzOSSr8NF6/2m9fePeb10g+9/O7fgcnXH0tTOjqgv859CAlO13zFiyA7b/3Q8D8ll9mGbjya/vDGq/RmyLwuuOBf8C+55yvvgsBXGyWcZlACOBx2ezDW+l586H/hAt1mZpd8IwZpTVrDQFcMvanKhyVu8WG0Prw1OHFRkoTBASBziIw7yWYcMrF2TxL402NMP54w22kaQqhaPNkY2M9UZeWtGjfsmGv088Xx1tmq+VhsVPOMSWSNZTAsyMyIPhaD5/JpVMwVgBYI1c7BHCaMs2Tpvk+FpPAMfFaS/66Umow8WUq2x5T/aSmnLh/xjZvIYBrRiFJ02kEhADuNKKSXxGBJgJ4/6N/CM8897wjufTs5+epOC6jhNAZwCqdPdFXpW8mqAxF2UAApwm2YvWSCRT5WiCAHQmss8jtQOKTvpuA4gPok0qYyddOuyGa/9bzAAAgAElEQVS2FQQwVTBNBNNdRkKbNvRbMZ5wPWWGKzX4PelFXA6VPLDWSj2VGCqNC2sN+RsrarQBwKJpvgSHJFtRnKszftM9nXtKJ/Jh1SgqyckqZ5R7S/ymzyuOlE2VN72vwatcIIB5al4H9ADu3UB2r3euf0tOtQiMNgIYSU8kP9ELuHQeMBLAK08/AZZ5+zuKIaARj0cffVSd33rjjTeqkMRIliIBjN6oGK4YCU/0FsZzg5FQRRIRQxDjhUQqnqc7mBDQWK/ttttOLXIxxDN65+61117wi1/8wnqU4vm6GN4YwxojGUxEL3rrbr/99vCxj31MyYO/H3DAAYrsxLNp8UxdlJ8IYEyDHsEY7hqfxTDVeI+u5557Tj2LHrx4VjCeo4vhtzGUNBKhmB7zP/744xXJG4aApnN7Maw1yoTnAeOVIoCRjH7mmWdUSO2f/OQnqm78wr8xlDUSuegdTGcYU5oaAhhJc8QRzxvG9OgRzAlglBcJbrywjdHzGeuF9cT+gKGgse4lAhifxxDT2I/wbGSUl86Yrn3nxnO6gRDAv3/oYdj77HNh2YndcMM3D4TXrpQ/6/HZ+S/BZ35wGjz5wgsK5vP3+SL811vWTkL++TPOhD/Pmq3uLTdxItx82DdhFXN+dq6Nzr/zt3DiNTrsPF6XH/AVeNsbV0smv+buv8DBF16cJIDxATzj9+ALL1HPbvmO/4QffP6/bT6/fXCmqjNeQgCP5zcmX3chgKVfDDUC/ZfcDoAhoIn8xQKDpVTN5u6SnDXGZ55HVObUdUF5AcslCAgCSy0CGPq56+zrs/KnxpqSQ0cTGNzmGKbDe01EItlBQ0ebwYBfsm0py1kDSVpDANsymL2qiQBuZ2ymvJvk6DQBrCExDlOBDbiEZ478bb8Ny+Sva7o6Ergd3J28aVs03Uc8clxATXn++0C5+iSwEMDt9x55YvAICAE8eAwlhzYRaCKAd/nqdJ0bj2YbTFA28IidE0w3ZueIEvkbnlnqi2rCP5v8yQPYOZ46UrVmoE/BkNsJx3/Xeet/pXLCiQj/jhUyN7F7pDMjf0O5rOyMAK4lwGMF05SPdTIkqU84+xNuSpHyFq7mDwopk/VebrMftpfcHyqTSlBzpPCEwsVqYvt4WtFxtwMa3XQd/U6we4ozd38XlbqKXYQKL2pSW1ZeMUuFf86/I+FU1Dw19a25KizaY+v2mlBSCwIdQGA0EcB4BuyZZ56pCM2NNtqoWDvuAYyJMRQwhk8mD9ILLrgA3vjGNyrvUH7NmjVLEb94Rix6ftaGgMbwzHhGLT6H4zySnUjEIomKZ8S2ewYwntGLHq94LjASkHhhWGUkJU8//XQVDppCQCPZ+NhjjykSGEliLBdJU8QLvYDx3ODf/e53HgFMdUbyFbFBD+Lu7m7181VXXaXO40UPWcwPvVqRnMWw00gAI/k7e/ZsuOOOO+Cpp55ScvIzgJFQRa9eJOoPOeQQWNl4N6YIYPRExnNykfRGGZA0pZDR8+fPV3U96KCDVF2QTF5zzTW99sJysL2QhEb5kRhHjDDkM5aLxDE+j568eOG966+/vsoDGNMiGYwy4bm+SPg3nQHMBcNzq2+99VaFlVx1CAyEAEZP2X/MmQsf/s+3ww+/sGuxoAfnzIVPf/9H6nzg/1p7LThvny8mddGPnXgqPPHcc9DT16fy3GuzTeHrH9+qMf8df3A6PDBnDuBZxHhd8OV9YIM135x85rp7/gIH/SpPAKO2MfWwI1Uo6DVWWQVuOORAy60IAVxs5nGfQAjgcd8FhhYAz/vXrGEyS5nBksAlWwGvaLKsKSuCOgdYLkFAEFhqEUACeMLPbvDkb7L3NI0bTWOSD5DZ0N9gN2oigimvWrNTU+OUbFvOTJweiEsEsMqfbGkDIIBTeNeO/Sk7beRgUQFirs05YV/f9ro1LJqFowrzbecTwLnym8JA18yBNWl4jZqqU7JVp+rq2jC86/rjPx95Qri4pXYEXnoFl0639LbdUit5jgB++rnn4atH/8gLc4sTr52gvRUN47sM8euIVE1+2f9559vaU+vdJGYJYH0OrR8KukzKlhrCI2ETnsC1BDBXVDjxy+vNtxrTbjv72UAA611Oxqm0Igx2arLWv8W7qdyESnR8TJ+GShiRvYStDTZMnsDmRkqOgSi4eeWHziZmO7ZM2V4tgpG0rPSRBzBTgho3udEZKs4jnkXINjsc4wxyRD+vbxavnGKp6hrv3rNKPTv3yimJpbckdb95Z94ru38ckAiWSxAYTgQGSgCjjI98bDNY4bunw+Q3+4TdQORHku/kk0+GrbbaCjbccMNiFr1P/Rue3XcPeN3lzhsPz5BFYhIJZCRXkRhEr1b8DQlO9A5F795HHnkEzj//fEVe4jm3tQQwEqXoAbzHHnso4hTDJWM+SArj1S4BjM9geGQkepHYxbHrrrvuUufi4pm5mD8/Axi9XJEERU9WIoDnzp2rzrxFAvSyyy5TBDDev+++++Btb3ub8mJGAhjDPKPXM15I0uJ3JJ6RQMXxE8lUPDMXyVAigDEtkqroSYxpOQGMXroYrhu9izGEM96jvPGZL37xi8qrGuuAmGHb4nX22WerUNUf//jHVbmIH4Zt3mSTTQCJ+XPPPVeFiEbvb/TkRUyQ0EfvaST38VmUB0l4DE2NF7Yz4oJnJN92222qzZF0rgkBTQTwjBkz4IwzzoCdd945SwAj0f7Pf/4T1ltvPVVf9Lp++OGHlVe3XHUItEsA4xm6O/7wdNVXmshWXjqSs9OO+Q48+9JLavbGkNEpkvZdh3wLpv3H+vCnh2fBCwsXqhDNtxx+cLYif3vsX/DZ086AvaZtCmfddrtK95M9d4NN1l8v+UyJAMaHtjz+JHhi3jx406tfDTcdelBbBPCTz78Ar1tpReX5H16I1+PPzYPVV9EbS1L35z7/PDzx3Dx4/ateBatOWRkmmne4riUl1UgjIATwSLfA2C6//+YZ0LpFn3VuL7WM0buDm8gKvQYPNhonvLSaNmZzgz6V30g2fOeLY7tBpHaCwBhHoOvWewD/pfSVcAyoIjvNQ82EYGwXU6NcxqsU73FbVAVn6YZPljhvd3S1j8ZYqo/5zI2xKdltXm0QwAN3nNECcvmGmgCumSNSr0/SASYRtbL51XM2xDL52+jEHRVTT/qauTmesNUvJFcqvxIZHNr9fdu839ZCAI/xQXqUVk8I4FHaMGNZrEYCePqP9G4r4zmqjqMlQpImR7Uhi4XK7Te+hsyTVhPAfZoEtieu++fb6qNu/TNVOQEcEq4DaZMS+esWfc0ewCHhS3/z382UYiYuQ4Ibwhk9O0IiOKmUmXOQ7ZrVksH5oSKavJkntipDS8T9UyOi2JtgTchnTz7Kp0AA10z8TYvwuI1J0XWKgmkprawx/YF/T/UVXq7+rv9ZJcOBlexq4fOOsM/3zLhMlzZlcAgVUJvaC8mtBW2qL6fL6XvzgiJVB3onUkoaQM+714FFn/zQQF5LeUYQGDACgyGAH9/tszBhu+3hVVsNznsdCckDDzxQkYZIWtZci++7F+af9j1Y5YxzbHLMB71+r7vuOjUOITH4pje9SX1H4g4JQyRx0dMTvVaRxEPPUvSuJRLlk5/8pCIBMQQ0hixed10/NDuGqEaPX/RcReJy+vTp1qsWCeAnnnhCzfGYN5K0WD5eSIRiuGQkUkPCBj1tkYxGz9Z99tkHNt10U5VHSAAjOYwkN3rREgGMBC/WCT1jiQDGMpGcRNkwH6wDktSYFi8kLc877zyVDxG3iAGGasYzcTkBjCQsErJI4BIBTIB//vOfV4Q9rw+2AeaLYZKxbMQQCXMk3mkO/O1vf6u8fvFCGdEzmOY6JFmR6H7xxReV3OhdO2XKFFVH9NJFTDB0NsqD9UHMiADGdsbyUc6QAP79739v5cRzoHfddVcbAhpJb3wWSfCNN944SwBj3uhZjKGmUd6PfOQjsNtuuyUJuJo+PB7TtEsAf+OCC+GGv/wNJi27LPxh+pEqnHLNddWMu+HQiy5VSXf94PvhsE+4c7/xt5deWQQbH3EUHPCxj8Ksp56Cq2doo+MRn/oEfPb9700WccDPL4A58+bBIZ/YFnY9/ScqzYmf3RG23XCDZPoaAnjz404AJHLfscbqcPFX9AYNvHIewHgW8u9mPgT/evY5+Nezz8LF+38Z3rG6HmNQtm9dcjnMe/llmPPcPHh58WL43VHfgpWWX97mi+T49264Ca6756/wupVWUt7HD//739Dd1aVCWf/oC7vCa4MzuGvwljTDj4AQwMOP+bgp0Xj/+mtZrH3+DODU+qy0hs0RDCXiINUOygN4Sv54gHHTdlJRQWApRaD7nBugNftJJX3OtsWJLD5+pAjG1G88bzfOMCtPBaMb23/KYX3DsbBdAtiLFsjaN0XeDZYADsfl8O8a2dVskSC8+bM5Arup+5bmlLDNq0hs3LBUeGeabX7cCSbdFzwnl4aySvULcQ2zck5KpRq5J0sYxQSw1gWiUxdbLRACeCkdfJdyset7+1JeURF/9CAQE8BKvYD7H34Ujj3t58SLWU9gRcrSGaLYY7nTpPnuws3qLq0JYJ9g01ko1lddLSKZDTSYBxHA+IXKVQM9/u1ByP7iN+w8RrQnkdVI9GkalIhYda6tcppVJbMyQndSXX9N+Gk5uEyxQoa0NiN8LflL5ZOiaMo39KzL13hB2zNmm8/QMIAzgpfiBJu2sBQwB9DfQ6bJRP2bbWJG9upJM3GqczybNnd0Ooc5lSpzT7eNloyk5iQwCe23Ggu/nNA2LB1u+il1zbzwzANYA66L5QJl6uS6JCPhbd/3jRO2BaKZgV4aKkS/R00TiMUteCfqRiJ3yneWae7vh5e/thP0rzy5LktJJQh0AIHBEMDPfPdEwLDNrz7goAFLgoTfscceq0IYr7/++tX5LLj4AkASeMr0E6qfkYSCgCAwsgi0QwDjVLvJ0ccpT170ZL3pkPpxBonNjY84Gnp6e+G967wVztl7T6/i6Pm65XdOgtN3/zy8c43V4aMnnAwvL1qsPHFvPORA6AqMgKjnbjL9ePjSFpvBxm9dGz556g9Ufl/7+Fbwxc3SZ0+WCGAkaN//7WNgcU8PHPOZT8OnN3Zh73ME8Nm33QF4tvBDT2oj6Wm7fR42f7veNPPM/Jfgkj/8ES75w5/gqRdfVL/9z6EHqTrRdcp1N8A5t98J39j6Y7DHtE2UOvLXRx+Dr/3iV+rc5DD9yPYWKb0JASGApX8MGQIzZkL/pTrKgV0p2vWZWym1twE5lpbWVXzNrMuk/5p1nrE3eDkEdvbWZzYFmOpv2BsyfCRjQUAQ6DgCE4841+XJHSQ8+xnZi8woYeyIFGnPmlTJBtZwfJguLBEZz9jIchVMk4F5EtjZ3fwcS+Mn2QrpqTBWXY5ApRE6bS9zcoY2L04E0pjs2TNJLw6cV5T9NwMW1t3ZCJ37DMfEylEg3/1miWqpTIlhP9BZkmNVKKS20Gr7edPl7MvpVGSfx7vNBHDe1uiMkH67sL/SXwORlCtYToxI/BL5q7IKon3q39xMTZliXkIAl/qS3B8KBJrs90NRnuQpCECaAAa4809/hZ9ecLVGiEZjRZAaApSPnXruYGntcGoeJ89K82n5K0MAe/ON+cOSq6xMe8YuU3jsnBO8PnpedD6vRFoaoteS0oyQ1Q9QmGn3ybsJn8Ct8hKS4h4VZ5QH8pQOQj8rxYIWh2zy1xy0I5h9p8882+crTAYT86PaI+YRq6ZBvfdA5+0WsO6mjbzCSGS/6dhfEUnvFJva144UIWpF18K+jPh73eCZ05LMBgWudaT6ZKSm5H7IlGMd3PV9TzlONQVvBQrnQ68ZS99q0v5YW/oYhTKmWjzVUnmkl0zbABZvVg5/W9v+kk4QKCEwGAL4pZtvBCSBeRjmUnn8PoZpRk/QzTffHN71rne18yjMO/IQmLTTf8Myb39HW89JYkFAEBg5BNohgDHSyweOOhZeePlleMvrXwfXHPi1tgTHZ+ctWKAI3ouYdy1mgqGlP/OD0+Dmw74Jb5wyBb7+ywvhxr/+TemMlx/wFVh/Nf84hiv/PAOOueIq+M3hB8Mri5fAh48/UcmC3sLoNZy6SgTw92+4Cc689XZY4zWrwA0Hu/N/Ma+mM4AfefoZ+PhJp6oiOQFMMtz1jwfhSz87T/0ZEroo95x5z8NlB+wH//HGN1qx73zgQdjnnPPg2oO+Dmu/7rVt4SyJRwYBIYBHBvfxUGr/mdcAzJrrV5VtaqbdurWeYDnMaNVERnqVzto3uAmCG+DN+g/T8iXz1HWhteO08dA8UkdBYMwh0Hr+Jeg+VUdt8exs3OaWONTUersmnrNm1cazXYlIJkjTf3PAcwSwZ2MLWyhh+uE2rIjsTdjQlA0yY0LiRC0No9wG6IkT4OF5EauHXSRKKi7yYGZ4668pu11KWGd88/jehM3TyczzZhikMCJbtWfX5DZPf5JREkaix3UJ2yd+AWmO0s9mPXk9e6PP6ForYrKZrVE+KDrGOLRGptom5TnO5Q4jevhewFwEv/xZj86pMyePuRFMKjSSCEinG0n0x2nZOQL48hvvhCtuuNMoM2aGUSGg9U/WC9bpOp7i48+t/sTiz1YZssw5ehqnQ03IWu9cIl2Nd3CoVbipxpWtvH5pJxCdS4zFk4eymte5B7ChFtmCznaTaNYNVCetzXjzf7iLjJQb/1PvMFMle57PQX7mT14q5e+URlM8EcD0aRonre7wXVwud57Wz5+vYAtDWGKXXaj08dfQC4WCjce0LeaTavujBzaJwqKTU2e2UrI0flhs/ZBu4hAlusFDnSc1sGBESS36Y69verv8h+N2YLnxlzI5iumnwxAxQX8tkeipd8BrLI3ggulyjtU4nUpGpNqDIYBR4Ec/tyO8av9vDIiIxfC9Tz31lDrXtZ0rFf65neclrSAgCIwMAgMlgN+w8qvg1sMPaUtoCq/8n6u/CS7Z/8vesxhG+Us/OxfuPeF4pRbd+6/HYecf4VnDAK9ZcUW4/YhDrRdwT18fbDr9eNhu6gZw8LZbw4sLF8J7j5yu8pv2tvXhx3t8ISlXSACvMnmy0kkxDPOt990PB194iSrj/H33hne/eQ0vjyYCGL2bNzzsSJU+RQCTdzPeDwngj3znZHj8uefgNStOhl9//QCYMmkFJdNzLy2AIy+7HI769KdU/eUa/QgIATz622iplHDWHOg/89pY9HBNngnx6S1rMsSLtYGbPP2sw3UwjxgVfGeFtaauJwTwUtnhRGhBAKA1ey5M/NkNCooUceuRWIE9i/BLhaHPWEgDyA1l5g09/Dd/TOK2NbrjxVVMEHj6NDnPaMbMY/4GlyxfTQEJQ+mZZ26pLxWsjNZxxkqb2PgTevxa3JmNMowz6eRiZKy1U4f2X+5sE7egj6JtfecBrDqRi5DpueSwdghtmfh3GvuUB7CxIrZhwlU+RKmex2UK5UtPh14uftdKI58LvZ0jgjWEVEcW7TPASL+KTkghgEtvoNwfCgRK49pQlCl5jnMEiAC2A7AhzH56wbVw15/+yjUZjRRTDNyg6ZhFT/HhYY/ojF9PPdKqkkcuhkRTi843JQK4S5O0nncsY4tDFSUkeoPzd60iYCZ+TWyjEL4HsD/R2lo62aNdW4WYvNwblOFEu7RsCOwgvEs0SLAFqOKyeYhn//hm25bpc0Uc8J4qYzUV92ui9qZvGIUz8U6FZLcXxjuzc057aRuCnrSaIG1IBDNVSqvhrHMpfp8SqObJqNZcg7LfuZYUhwG3dzOab1SS3RUahpNObWXQQuv2pWqx98btyoiQd8q9lsDpOYHCarDJK72pLQB+cdheiz41DXo2lDBm43xaGbbqD5YAfuLMHwPM/MewhmJG798Jr3s9rLRfex6BwwaqFCQICAJJBNohgHE+/ND04xQ5iWf//vm4o2HZ7u5qZJG0fXr+fNj4LWvDefv4G6uu/8tf4ajLr4Q/HXOUzW/fc86HOx74h/r711//Kqy76hvUdwyNvOXxJ8GlX91PeQYjgfuOgw9X99ZbbVW48mv7J2XiBPAVX9sfvnDGmaoei3qWqDOI37H66nDyLjspD+DwaiKAFy1ZAhs0EMB4FvCHjz9JZRkSwF8+9+dw2/0PqHvLdHfDOm94PRy63Taw4VprVuMqCUcHAkIAj452GGtS9J9lvH+tWUKv/JyRma19GkJ2psgYwsp3gsqvmig9rWPxb/+7vzKccNI+Y605pD6CwLhAYMKt9wD+i95xHsJZ3YztTnxMsM8HXqlqFCue70vREe1Ipb7wCAXhuMYJYM++6LFy2kDkS+6Timm7YtD0trAM3RHa3jh5G/aiBo9bVyfzUCEioW+fjLsrP0bAC/1M9ldeHRvSmxlgswGmvUCVzoKbMU3y6IyeLS8wNzsYXUYpD2D3m7HdJpoF+5yhUb1An75N3M2vDqu0PZhjncyDHaGA91P9KhX2mf8WPkOOXzwUtLIAc7OuAVQI4HExXI+6SgoBPOqaZOwL5BHApro4Jh73o1/CAw8/5od/dnMpUypijPhga+9Gh9Q7GtEqPOYN0IqOt3SKSFntHev/S7VWGPs/lC1Shlpd7Azg1EKRU6xmWmS7jLgMufMtbM24YhjkoSho441M33O9kYeQ8aQzjCGRhooepkVxdoueK8WX31epeDlaByoNX3HZubMblMKR2bmliwrJS38BHocL8RVVy5dmRWbEcUQA97N+p6RRf1cpv0EDNhkYWCvQW6c+iRS35DhX0jP10Ul8D+AYQxbaPdnR/Pc1TKLqgv9feTK8fOAuY3/glBqOCgQGSwA//fTTsODzO8LK008YkBdwuyCI92+7iEl6QWD0INAOAYxSc8LyjD2+AJu+rf6c8KmHfxsWLl4Mu7z/ffCtT23ngfCr//09/PSW2+COIw6zv3PSdat3vRO+u+tn1T0M/fyHh/8JVx14AHR3danfkBB+Yt48eNUKy8Pvj9beuOEVegD/+4UX4PkFL8My3RNh1ZVfBW9+7Wuis4Ypj6EigFHmwy66FP5v1mwrLuoyb3vjarDXtE3ho+96R+VxIKOnT41XSYQAHq8tP4T1njcf+k+60BbgrwVTZ2U2r1uT6zrumGVKKhEz4Zo0t17s2mc7aL2lvYgyQ4imZC0ICAKVCHT/7Hromv2kSp2z7cS2qTj0sPesKZusL6VxhkQNbXcpApjKyRHAPA9VfsL7M1XPVB2VXBW2Kmag9FAv2VJ54oj8zYzRRdm1y7OnZ6pqECmtDbNetfh9Z2+1rhvJnlTTJ5rk8Mt0KXNzDs+Lp0n1rbAPhFEmc+2S88rNzXuhPdLE4cy+S00EcKp+QgBXDmKSbMQQKDEoIyaYFDx2EciFgD72h0gAP6orznfJmIk83VkzhGiSbAy2OCVnbT+N75lLIZJp51JM1uZ2AakqZUhb7wxgfpiP1WA4ETZ0BLCGmZ0BnOiC4eRrd2kx72JH+LKmzO0uy3bzGGObhVHq8iRwTPwi9t6ZSVZBM53L/B2S90klyLQL7495AlhL7SlwLFOXB7HkQec3LwLJjp+WfDcsu7/LrjykNytp/Hn9XZ1WbNpXPcuVaqoLe8y+VuqLX/8wOUuS6Am802Q6kMFg4Z7bQt9aYsQYu7PG6KlZJwjgiY/MguePPARWOeMc5Zk7VFfvU/+G5799KCw3bQt1/q9cgoAgsHQh0C4B/MeH/wm7//RsVcnN3/4fcNpun6uq8N//9Tjs+MPTVdoLv7IvvGsNP8Ty6TffAtfcfQ/cePCBNr8lvb2w3Snfh0efeUb9hmcOT5k0CTY95ng4+4t7wHve+hab9v+dez7cfr/2Fr77uOmw3DITI7lKZwA3VaSeAP6cwoVff3vsX7Dzj36sfgo9gPG3xT09cMX//Rmu+L8ZcP/jTwCetYwXhqP+5rZbw+c/9IEqjCXRyCIgBPDI4j8WS++/7HaAGTO9quk1FveMSxv2QzySJA7tpk54DuHzNQRN08bf1pZTobXlRmOxaaROgsCYRaA17yXoPuXiqH615F4yHcstZXHhjgdhwQMjgNUIZjfQpQhgTBHKkrKlJkngEgEcGiuDSrVLAqesb85e59civdGnmQBW3rhk/wwK0+XosMP6aja6Zknz5LP+XJaypRJ07ZDAdQSwrktuQ0KO+A1xD+UaKAHMu0hK/jwHwKy9pjL0vHgAj9lhelRXrMwWjGrxRbilEYEcAXzAt0+Dp557IdhNbxZSWk9I3DNTHZ2za4jWfMf2mWU1AHuJw7OD/R28NbuAmpQTTUSG0jEmOhtixE3qjYu5IO+IsG3wADYQGzh8D9emRSYRhDRJW50qoYNUOAHHC2c6e5kEVE1O4bK5J3BIjhvFwTZ5TiHy2yNP1DMi11Nbwx2Vvhx6ke7e1DB6ctPGBq7IhX2vWU4PLK3Sseo3K39OVkf8ssjskYLINkKwYktezxTSLKw/yRZ65CfHOmMc6V1rNXhlz22XxuFQZF7KEOgEATxp0iTAsMx4TZl+wpAggOTvi6d9T0I/Dwm6kqkgMDwItEsAo1QfO/FURcqutPzycMvhB8OkZZdtFBbn3M+dcSbcPfsReNeb14AL99s3Sv/ty66Evz32GFz59a969/535kOw11nnqN923/RDKkzzMVdeBbcefjAsO9GRvN+74SY469bbVbobDzkQ1lglDuM8ZARwTw9scOgRquzjdtwBPvVfU706XPz7P8LRV/xa/RYSwP969jnltYxY4vXHf86C711/IyBhTkTw3cdPh+VYXYenZ0gp7SIgBHC7iEn6RgQC79982vZNbXaNpmwb/gKuxg6RkiW57pu6rpwDLN1cEFjKEGjNmgsTzr6uWupqYphyLETYayLU3OYX40SQiDaIxZADQNZ7k3kT5IjFnC3LmbvITaUBKiNfE4Gbe9qOxSZB7UjfDgGssDK2auK085M6BLkAACAASURBVDbZOgKY6pO3BToE0+2ja5raFFBDApfwxPteTTLA5vpOmH87BLAqO2ErT8lcY2PX+YVPuwoJAVw9jEnCDiJQO1Z1sEjJarwjkCOAd9nvODfkc8JMTzNZ8pemiSZCLBp6MX/D/dLEWvN802QTToS5STBJAFtlK/dKqhVgeHiDN0lZJYFVtmZyQjkVMc1w5lI01Vk9a2Y3RwTT2bF2z5aRu73hxpXrSHi788x6wtotcd7uN96W8dkUzkPYx6ccVpnO4tDdh+/o4rN7gQA2mq/KI2I/dePp32PCmqcnz9/mMzXY5oJAqQmVnNS4RHaHwP7g9uPp/Rk+Gv7x2NlI3e5MK//cZCdHjCmXMaCd4ZU9twEkguUSBIYSgU4RwCjjUJHASP4icbTkvnuVl7FcgoAgsHQiMBAC+JI//Emd14vXf67+JrjoK/8vGzoZ0+AZuB894RR1Vu/Ze+8J71/nrRFYe5z5M5i/cKE615dfGDL6PUceDT29fYrwxTNy37n66lEI6cv/9Gc44tLL1aNn7rU7fHC9daMyrr3nL/DNX12sZEUidrUpU6objXsAX//Nb8Car32N9+w7Dz4cevr6YK/NNoWvf3wr797nfvxTmDH7EfUbejjTGcOoR779m4fBPltsBvtv9RHvmV/97x/g2CuvUr/971FHwMqTVqiWVRKODALjjQDe4qYzYM7CF0cG7HFQav9vZgDcMqNQ0/bWvZhZZHymDe4YgMmGA3UGeBIg51FV3PB7gn/e+zhoOqmiILBUI9D6zQzouuVuVYcmBw1eydI40GRxKdk3Q1taVQho7o8TjGsu/LNz0kmRck114tRv1h/W94xIYlnCV9vyyIJa163aJ4BVS+v/myklLVd7BHAsba4XhBEtfOeoEulb6nupOczWpGEKDTHItVUnCOBSHXjZ6Q0XtpYe7EIA170zkqqzCLSvmXa2fMltHCKQIoCffvZ52P/I0zQaAYFkfgopN4Nc6PWZneY9pNUEqs7zpbDO5qzTYKeaH17XiNeGl22qeePdu3TgvatpclLW24DtrXiC4RN0WtacAkW/2x15ppTUTuOUQkkkMt7TUnLVi5+ukB9yuGy5RS7+rgl7Q8Ha785zW+djwhbb9iTJaHHNyGnqdNSjGtyULUnOvZIjYpX3yXgXnd3BZ4jepkG45VjSqEskFchALufeniOrTVtlXhtN7ps29Xja4Ixj1XUZJUsbLJoqp6JJ++RvrKSV32fqKz0brAuLtp82DkdUqfJwItBJAhjlRhK47+mnYOWjv9ORcNAU9hnzFvJ3OHuGlCUIdB6BgRDAOI9Ov+IquPgPf1T7s3Z633vg8E9uBxPMebxcymfmz4fP/OB0wPN2D/vEtvDfH3x/dKYtEqcfOOoYWHXlleHXgQcw5nXZH/8PjrzsCpXt8sssA3cdeRisEHgdX3fPX+GgX12k0iCZiqRqeF30+z/CdOOJe8n+X1bkde11871/h6/+/AKV/KpvHKCIaH5hiGcM9bz8MhPhd0cdYT12H3n6Gfjkd38APb29yqP3u7vuAlu96x320Xce8i2V1+UHfMXL74En5sCnv/8j9dufjzsaVlhmmVpRJd0IITDeCOAP/89P4ImXXxghtMd4scPi/cvsErRRm9bA3tFCdWRwrkX6v7kTwJQVx3iDSfUEgbGDQOvMa+z5v7xWJbKyRGJhXv0N3r85z8h2CGAso2hrVOf/5iI06hqXnHbaIoCZ3S+3kSbXezpGACcOPfYdcJzdmmSJZR0sAayQNdnH9kt9g0VgzDrCNJ81ncWS9T1VeuIc6PDZIglMjkrsQQ9Xwy5wc2XJVp6Sv/Tu6T4bG0WFAB474/LSVBMhgJem1hojsqYI4PsfehSmf/8XemrhvZLN/5Z88zwjyQNVT1pEWIVhnXODNRHApEyoHCjkklYxXJ5WNtp+xaNHk9BM5UhxV0TQsU9dgH4+T3eZOyVykthF55hp8yYmjyR0HqSUN03twSfLM8aRE63s7F12ZgM/4zjbhRUPmAVMn01MXr8qTHZAAlNLqYnetKEB1JGYhkA3P+jSgs7mCcjJdoaJCdNtJ3ubjNHetiOam8HuQB55POkFTNpxICEXz5ZmyzKKma1Wom4hzlncTUlE/poQJhrbuBVtSRTC3O5QbBi0vJ2XufZnLZSZrXg2rxz4WehfWQwZY2SqGJXV6DQBjJVccPEFymN30o67DPisXiR+X7ntN4POZ1SCLkIJAuMUgYEQwAgVnluL5/ZS2OUN13wz7Pz+98L7110HXj1pEjz30gK48W/3wrl33AlIAh+0zcdhp/e+JyKJF/X0wI9uuhnOuf1ORXKesedugHlxMhlVgmnHHA9PvzgfPrTeuvDTvXb3WuupF1+Er/3iV3DPI4+q39HD9ow9vgBrvfa1Nt0z81+Cr//iV/Dn2bPVb0i6nvrfn4W3vP51RQ+X+a+8AodceAncdv8D6tm9N58G+310S+hmhPdlf/o/OPJSTVIjBhuttSY8PX8+XD3jHuUVfP5dv4XnF7yswmVvtPZa8OM9vqDWAv958GEqfNt2G26gMFplxckKu+9cfQ0gqY3n/x6y3TbjtHcuXdUWAnjpaq9RLe2MmaDO/y1e7ZnZPIJGLWXJJuEb49v1BG4Ss3+HTQCmxhEZilWTBIKAIDD8CMybDxNO0pvpwqsp6l+VoMYglbNF1hHAWJLzEA2f8UZEFdXApFcfzr5q5TU/pY8x850RXB19i2KyPoH3ry4+Hq9LxN5gCGAs0+Hjl002b1Un5hhFkQiprk4+Xsuy80Rzf+DzDU9JMjZ7APv10s83bz6gTUy8BTtFAKvSWSUcscBq41mDwz5b2mwQt0Xy7bQ/8q4nBHDVyCSJOoxAe5pphwuX7MYnAnffdLahPF334wQwTXYpXSDdYQ2lyYi4GmSNE6kd9BU9SIstPVvpScufNvRfqbN6UTifS02KYZUFk4c/TbswxOHD3E84vucrTTY8cQgYEX6W+NOEHqlKSjZTaR7CJbUhMCSQ7QRpUGPqgwmX3DzccG/rSHXh3tqG/OUksFEvGPnriErNj1LjGILYa1inAlhcmaiRVyqFYYn8ZFym5IXslAL7jem3FHY71U2IODbdLUjiOF8XgpsydqKnyW2rFtu+2txp6b3weGaSxyrvTkBnmMiw17zckgxet/b7D72dvN/0brAeLPm0eAHXjH+SZmAIDAUBjJIsvu9emH/a95RQy03bopoIRuIXQz0vvO03ypMYSeTlNvvwwConTwkCgsCoQmCgBDBV4q+PPqaI4Hv/9S944eWF6udlursVQYwXkrlH77C9IlrDC/WYzY87Af79gh9G9gubfBAO3nZrL/lxv74aLvjd7xWxu+nb1rf37v3X47DTD0+P8l62uxvu+c4x6vfnFiyADx51bBL37aZuACfsvGO2TeYvfAXe++3pkXHpveu8Fc7Ze0/7HBLZ0y//tSK9MWw1XqtNWRl2fO/GsNdm0+DDx50ILy9eDOuvtiqsu+oblDc0hsTe//xfKlIay8ELzwJGwnnKpEmw7Ybvhm98fCvonjBhVPUZESaNgBDA0jM6ggB6/yL5O2tuRXb1ZrZ02Ei2KR2PasqEgC5F62oUdOo60L/DphV1kSSCgCAw0gjg+b9dZ12bFIPGgRpP3yiDwNCXohBzBDDl5cjIjLXWHjfnl85tlpH9Er1AA/uuZy9MGKdKsqfAS0lcJH9D547KzuHjGD9kZeH5MwHTXq9U63rytzmMNMqFeSWRUUKjeDm/pLAPpvtkQHpHHsBp16AQMd9TOpCX9Z3wMEnnZO7fGSgBrDHJ4xXKjeXMenRuvZJQ2b8kmSBQQkA6XQkhud9xBIgA5hlfdt2dcNn1d7qfPM9fc+6BuZvqtB5Vy+YrnTYgcsP7JkNN/moy1A7+lkfUD7nNaWFoElYb75lomtKerERiGl6ypKykqTwfF3s+hC3Sv28JWwWJpc9suGRL/rLpPh8JxjxvFC//PNrQm9N57EaTr/XcZa1EbcDId8KMwj/rCZZ7Aus6aVWBtZ+JH+Lw1fdtr1BfGWXKK2wVGxdemvqAbT+/2c1fesGuyzAkLw/N7PVtv+XJw7YhAk/QoYLdjzbvdI8hmfiuhpxXLxWE7wLp1/otcISxLsV/F+w5yU6DjXzbeV+MlESTv+srHgvs2su0t96z4XBccuAu0C/hzDo+bkuGGoHBEsALFiyARa9oMiF1LbriElhy523Q98zT0PWa18LETTZTn63XOoKm/+mn1P2eB+6D3gfus+mW3T5PlEj7CQKCwNKHAI4Hnbhwjpz99DPw6DPPwp9nPwJ3/ONBeGLePBX2ePuNpsL+H9lCkZrhhaTxxO4JgIQtpl28ZImaoScvt5yXFAnlJ+Y9D2sFZ+8u6elVxOqyE7thoiFKMe3inl5YaYXllfaFROtLryxS5WAa9C5egml6e9X9sCxeMD67YNEiRWrjs0rGnh7o7e+HlQIZSe97dv5LsNzEbi/fx5+bB69/1UpWRl4G5olYPf0iEuEtePNrVoFVJk/uRLNIHsOIQGuFSbDMVv7GhWEsftiL2vrO8+QM4KFAnXn/8rVHreG3HXKG7BLcyl4iganKJfLCG+MOwjDQMqYNRXeRPAWBTiKA5G/X7CeTWZZIt9JGEWtJIU/ggN0rEcDcTpomDskcFFo9Q3umF8bQsyEVyd+ALOZA5ajRGvK3aTzl9tPU+Jvd3BO2IgnI7Gfqa0LAtLcyabl+xu3MBe7JdtCKu2OpL6YiMHLbJ5lnQwqY8s2RvhE53sCHO2zLBHCTF3BTGOrYK5+w0oL98xEhgDs5PkpedQgIAVyHk6TqIAKKAA4G5B//8mq44w9/s6UEPJzb9dqWHLhblj2QOAfAUwwSZ8eq++Y5PVEYyqvE0GXKsqFOjEcrnwCbFASamqg6npdljsAMQlbHkxfzhrWkmyGnPX3DxzGnfHkewFxppJDN3rkRTMUgEplhrUlHE14aSVRz7hF98rDShI1P/jKW3565wE8mZloWJ4FNbGZqayWHJbndJgAlR3Q+iamTJaKdIhYr3eT9y16EIBxzTumL+2xJ0WMvQSLkc8kYkVJ66GhiRp37PLANBa1bR0MY0PDmHeEeyf7AwDFmdWALE90+7h8W07fhetC3Q3y+YFtDhyQWBDIIDJYArgW2599Pwks33wg9T/0b8Dv+49dy73w3dL/u9YCf+E8uQUAQGHsIPP/L84akUkic4rm5XzlPH72CBOrxO38GPjF1wyEpTzIVBEYaga5Jk2GlT+0w0mIMW/nv//V35QzgIUC7/6xrlPdvau0UG9p9M1tpvRWJS2tQtn6qIYDbNfhjGOj+DdcZArQkS0FAEOgkAt2HnZ3NLkXQcsKsRAArU03oCcxtN5nvvkB+eOCksEl7lz9WpiMPBk4TEUGtatAIdzgGp4nUUJY8XWLtskGpMfHXLHtK6NI4npbdL6eUB5bL07Q9R2XQrieA0044yh6ozgDO45bqzx4xzLpDE+HV1FYpO2OprXLkNH+O8BECuJOjo+RVi4AQwLVISbqOIXD3jToENL+O+v7PAcNApyZ8O8A3nIdq87LhMngRdZMuJ7pyE2BpUK+ZOHMKWNNkmSeAY0I6txMpuXNPMXkOH9rFlh4YYqUqRQ6mMUCFMKcmOQ9ORyI78lfRrox4199NvRn57YhEIrZD1EiRMPXwuFeTlhP85AFMRKUKv6VUJf2ZCgOuOmIcVluLyT3Iqccm+injrimV1x70B/c0954hbPgbRn67PuFcVJWt968LNW1l0bqZvqh+7O+IIGfHB1tf7TDMOts44do5Jn+V3Anyl/pPz/H7dGy8kowEAY7AcBHAgrogIAgIAkNFABOyt9//AHzxrHMs0G99w+th6w3eDe9f563w6smTYc3Ao1daRBBYWhEYbwTwB676Hjy+4PmltblGp9yz5kA/C7/K17sl8teu+nIxM1M1NhuQuQ282vOptFGdn8soYaBHZ38TqQQBhgCGf55w9nVZTBrtiBUOLNZCVPAAbrZ1VhDAiTNh02SmrmqZTCydMetDhvk1eW0qs1bF+Mltc6GDTthIKcxqbM1NL0BcB4WW90ipHqn7NbbsJrnq6hrbhD0i2kZr5M5KfqlVBDC2ZfOegKitQ3t5ytZd0y5N2AsBLEP7SCIgBPBIoj9Oy04SwN87H+5/+LEAET1icwI4hMwRUMFuLa0ymOTM8zCz8EqSo1H7ENk6+Ibjk1Y4saQmTk53hhNeaQIkDON8GT4GvjwBXNp1p++nceS4hUOOf+axI4Ddri9OAMdKmdoeZlqbyGxNHhNZS6GiyUOYPLq9ViQvYfLM5uczJ7xmGwlgz9OVQkA7glkjEGsjTWc8+87GjgHWtoGUZtPe0J7VjYzxQTvHE9Bsw0BAVoekL/3NRTQ9RQfrZoQv/a6PHOGKIXXOuE65nXm9m0+Fvi02GvyLKjkIAgECQgBLlxAEBIHhQmCoCWCsxw1/+Rt87RcXqFDMdOEU/NWPbQVf3nKL4aqqlCMIDCkCQgAPKbzjInPy/uWVTZEJ2fCnCTKjBFzKeF0iL0p5hvfV2vuEL7b7mKQXBASBYUSg9ZsZ0HXL3V6JNSST0+vytqGEO4ItJ2Xbo9/yY1HZDpXLw1WwzvY4mCYoOfZg3kUS1QhQqnGOGC3ln6pfmvzFlPUEcKfI3xJhnHMM0vUK7PcttIY6S2HTKcAl+7e1JBYIYJID1z25zQYlniC9gaG5R2Ce4gE8mLdXnh0oAqWxaqD5ynOCQBaBFAG8w75HZybYxC6tMOfQE1P9zcjNhpAl5V1KjojywlIX3pyaXV00WXACOPucmSQVQRvs4sO/c6RwYzdUdSCS3U3DRAIPRAFrmiB9njJN5lGZSiqThFoynFy9/KKwy8RMEjaYmT6b1xKNHndKJDX7NI84lIwkNrxxoLp4CkagbdhznwNVhx+fayrkEcFuh4NxsnXnVBD5G5HAHrSJjmpFC+6l+rQ9X9eEwg5IYC0rezB5BrHGKVxc8BDfrt25EPzdC2XVGwf4P97X8fclx31JRmFBoOMICAHccUglQ0FAEMggMBwEMBb9+4cehlOuvR7mLVgA71tnHfjCJh+EdVd9g7SLIDBmEBACeMw05chUBMM+Y/jnwpU2qrMVdYUHsM2DLZxyZoeBkAdJW8NnNgWYum6penJfEBAERgiBFp7/O2tuVPpAxoDQZqL+VuRbfqzKeULGJKqzpZXIwTyUTpIS+ZaqSwmTJuK39Cwvj7sr1HaLWkxq5dDpmN2bCdIuMdkO1k31jWyTca81v6RnthIJzO3eWSKY7KpVBHBcmzJHkEegtu0enj1HuLjaF0fSdQwB6XQdg1IyqkUgJICfevZ5+H/f+kHy8VIEDtWBQ0JU5RRMhBRqtuL8Cn9Hmj+166IGOJPQVJc5X4PIrBQQRpVSVFtu0qslgd2kxGP4ahiJ/NXlxfXM7YwimVPKofuN8kyrS17eumHBHt+bAEXjZfK0XrrKr9QqFbqujiDXZWji0LuIcTYewPQc5eWlJpLT5z0DuPz8XdtQqToTlwWdCazrEw/MLqQOeTYr5chggN/rBvMmVTXHAJsdcSwcNIW5drK6yqRz8XuUaQWTDd/fxxcf1Ha6L9grOANYIWbIYN6mPdtPg74NxZhROy5LujoEhACuw0lSCQKCwOARGC4CePCSSg6CwOhGQAjg0d0+o166s66F/llzGsVMG33N+idhh0hlFnl22QV22RON51dDMnhppq4LrR2njfpmEAEFgXGJwKw50HXmtarqTaReiXhqsuOlKcR0dD/MJ0WiOrubs93UjEV+mxpXDbLxscgJ7eSVwyIvNzc11VnVuIWKnqiRMZWm1HbN80XoZqFTD5QArqlDKE97zzRT5zrws/lfQ8hurF/W/m36TykEdArX9uoy8BFJCOCBYydPDhyB+tFt4GXIk4KAhwARwDRV3T/zETjyu+exM1UrCVbyqjSzL4Wb1T6SmhzTtxxRSISh0ymayjKvh/L4tNN6c2sGb1T+BXPnwTZ5MlJh/DRbrlw1f08rMlYZ8IhMTSByEjhUxuJNy4SrScm8a52jKClxBmeVhqPCv7P8SBCPJaWzdbXrriIRsSDu/WuF1DGgW60u3XZmd1ySAFbZGoqdCGD7TNDcVlxNnvM/0x0DczZkryG1zYcmpm3fxS8khSOwXftrDtTVhTAgL9h2umWgdDV47SqpCGMNuCPYzXf3buRlcG+iTkMEsO0n1IVsFu7dcyh7jLnOR8lmwoUHobr7X7UiLD5wZxl9BYGOIiAEcEfhlMwEAUGgAQEhgKV7CAKdQUAI4M7gOC5zQa+7s69lUaRiFPR6Llz1s22+bMGTC2sZ5mFWpqqwWoNd2fPK7FcOFvUoU9eJEjlpXPZvqfSoR6B16e3QmjHTWUnYWJPzZuW/NzlokF2Gf1obC0Mm5R2aJt/8c4DbJ9OYg0f2eLlyk0WbaYLxudZxpqmkHI3ZXOfAfmqnjtpR3k0Iafu0sSNyuyNVgtvOExVL9ZMS0u23b84O7ErSUQIdCazvONs5fS8TwHgGcCWvkOnr7khBShC3Xwmj3H0hgAeKnDw3GATaGGkGU4w8Kwg4BGbceLY3Et9nCGBHjHHn08SgTR6/dkXEiTRDEil+zu1lozNMaWFkaEktFC/CeyPctB6/KA2TiU3sU2NO7/BzqyOAifyztKHa8USTkuJLE6Gh7XzP7kXeqIYf5UpM6Ifppjzekxkhy0h2n5BzZC15jTrkdInWi9dkjfftIthT1tyEy4lc/rzvS+rCP+s6O2XChoIOm9HsJFOUvwUkaH2zlYwt6xucwt0OybC9nCLjQpYbRFz9EwMH5sMVtJT3K+/Tvr4bK128D6VMDJZkZeGfbf+wmyyc4YNt2PReL76zlBO/LsyLPs/ZNonx3tY6X1rF5oYOi4nrVLBk+02gdwPxApb5p3MICAHcOSwlJ0FAEGhGQAhg6SGCQGcQEAK4MziOx1ww9Gr/7LnEnDaYDsKNqmzNZaMo+YaH5JZf2gNrwW7HXMfX5k2txRbAZu3V2nFTaE1dbzw2sdRZEBi9CMybD60TL/TdJyoIYG0+cTYjbR4JHDNCgpXZ4kJAQgK4yQO4qWzPrJNAPbILVkZPoDLDLHNEcGg3pefa9cRNEYwxKerGW8dHElHL3HzaGeo9D19u0IxnFYUN+0+qmFryt33CN2oR9kPKws4ct+yJwO4RshET+Wv/Nh3L2pA9u2V7rzevYykaaagQZM8tVs3iT+5CALfXLpK6Mwi0Ocx0plDJZXwjEBLAF197G1xy7e3B/tbCbh22g8nuzGGejESkuUGZnReqNaBCI/CQth7Vx55N5cF3JzFS1pSWUipyBDApQFYtMDO3lkaXE5O+uqAUGRzukiJ+zRGTxguYZM1Oz4w+D70vDfuX8rQmYtCixsk+SyC7wslzVlU0zNecTWvDIIezr8GAe4U78p9CQHOPYh/TVpcLKWIQZXN2Qsmy7CYPq80UO3NusG0D039DMh6JVWrfQEdwxKjFwnn/ahxUx/bI6GiA97SYOKx0WLbL1iljKg2GY0lgTl0m6dlrRNNPkge3fsKRwzxX8z0gf22/8KtqCH6dm1s8tGDh9D3G94Arte8oAkIAdxROyUwQEAQaEBACWLqHINAZBIQA7gyO4y6XWXOhhd6/nunAJ08dM2NXUd5Kmpn+mfmhIo8BWOn8TbhNtg7K3K3pWxtKGOhx17+lwqMfgVlzoHXmtUkCOOf9m6pUE/mbog95Hk2kX1oGf/BqjzTkZGn6e6p+tR6/9GzKe7TdzhC6VaRJ1Jh098qxEf5SUSTalcilt7IxIWvCIdcSwaFk+rlw0hrAJMYiBep51z+y0NrAzRF/qt0Zhp5XtLWNxnNhHdFf4gsiFKxRk+zOOUxQ7IfkDOCBd3B5csAIDOytHHBx8qAgAKAJYDegXnzN7XDxdUgA6yHSG2pTRK0h0xxBFg78DGUzZ9gwEvzcWDWrsLRspvRfDE4AmwdsuGO/RQ1H68L+mlrpucksDIMZub+/z55hqslgytMXjh5z+VB+jnQmrqyJALY7pohAjjyAXZBmV590z7VELzsf1k14vndvSApzztQn7YjANvUyBDCRnOHZtxSiOIwsrXHiYWi4BzALG8xgttgoAth5XbvWwywdXaktAs4qYIlHzZLq1ievYu9T56iVFu0BbNvXgE7Y27fCkO3Wm51Co9D5tz6g9n2KVMFE6HRPebJPEhlrwqnTDnEjq6VqA92I89AMGhP2WUtjIjeH8Nm/rf8+7lzVIJpq6Dbll2fCYGciqwdbAIs/9SHoefdbZegVBDqCgBDAHYFRMhEEBIEKBIQArgBJkggCFQgIAVwBkiSJEGiddR2A8v7lNK5Z40U2hPBQHG4/8J+xtGspD9oD3U7bmIVYynTtJHIR02hTLhbRdfBnAaas2E5pklYQEASGEoGfXgOt2XOZnYi9xRlP4JQ4IbGXJITNg+3QXj6R5od/VqMe8+Ct8qYkGcIw9Q3OO01EeDsewHWkIEOXR8LLhqsmxxPeKoQwHRPnnctX15vaYHFs0pBLDUpqh/zNk/rcZldXlTCVsh8aL5TkPEZH9tkzgEOnFtuJjHNMukeX25s/x9qMmyYDu33sBEW1M5M5s8M+9MicNlpxYFjKU4JAiIB0OukTw47AjBvP8kbhI049F+576FFPjtJOMT9sbezxaoday9cyD+BKBcIJ5CgmTnjmgOPkq6KrLGHtFoZ8wsG69vU5Epjy9cJPqB/Tz0depEZcTjyqRV1XV4KMBGh1MfysImPIS3YuRUppC0MRh4qep+qQAqgS6YndRecwS2Eq307o6fA1POwxkfsBr268oPnpyew8CVocaw3D/Md5VZMHcFqhDAlg5nFqdQOXhrcDbwPVojbktOM4HRHsCP6ovob05d7jngcw6+NNOyK9vspCPfBZswAAIABJREFULuvfDcUbhN6hO5y05u2uvztenCAOiWFF8rKtIPy+yoORv9Qb2Rtgu1b4Lun+4Hv5Lzh6t2Ef56TAsYmAEMBjs12lVoLAaERACODR2Coi09KIgBDAS2OrjbDM8+ZD18kXKyFCu0TKThEbk30z20Dy0Jtg28OhZEOh9Wdqjd768FTAf3IJAoLAKEBg3nyAE37lbImJKH8kZROZlSN/+dgWWLeqK99EAOcIxRIRnBrDaryQ2yWCuRdwdYWDhGEIaL/O3L6ZodXJ5qmNxgMVo/gc+aY0lVBLADfPMR0igLndOMQ8cK7hc5rtA9pjxmzeym9pqCeBXR7RM3yDWPI77eRytl2UWQjgYreVBEOAwNCNMkMgrGQ5NhBIEcB/n/mIm/QaCFqn5OgVUc7j1abjBDCdAavmg9xE4Idw1vmkiLD8RBJOQpwETk0yTSQqb/FU2A5f0THSBqGhcwSk+t2QvxpH8vSkyZIISkZiG4GoXI+AzJwtEvbaiOgjD9Zggc3JydSi2e4Mo7YMNs/ZUMGGONdko66bJp+pczhHcI6V61up9461v2Ox/YR0VnDSA1h7/zrFM/C6Nv2O64EprC0x7HkBR7GRbUjwcJGQIoBtSHVmceBYmUgr6m4X6jOBokOvl/10MLtQzx7xa7x8U+kqPIBpY4T3HgWhsBd96oPiBTw2po8Rr4UQwCPeBCKAIDBuEBACeNw0tVR0iBEQAniIAR6D2aP3L3re1RC3wQKwiEaRpGUWuqzFIkMWlPLOGbzpua4T9i7KLwkEAUFgGBCYMRNal7ooiU0EZ5M0oa2G0lrbCXs4Nd5gubWbXtywpJ8JSUU+bJXJt3jzTa6e3Kbl2U8T4yQnfmtkyJbpgLRJYhJVE5E2SiDLTJWtxvogHOMQdC0y9ZrSohJyfSQlynAQwFiu3ZQQ2O19G2r66EMN+MAJYNfnyZUlmOWpXyU4Bb8PMEIcPbBZfxQCeAg6umRZREAI4CJEkqDTCIQE8Ke+9O22i6j1AGazsVFCSJGISTKdNkUA6zu+t2o6VHOomOXI39BrUefPd4lxTYyTjXmoOGEZTozc89TzBOYEsCURtTey8vBkJGVXw0IzJCd5fVIKmecNyupdWrTy2nvn3lptJjiDmZOYphE5+WuVMQOxh5s3OtqdBIkGSO+Z5JsTfGKZE7/xOdG6KunlfqhIK7yw3fqYcpnZ3BAquCH5q//mZx+H1gctE/XpLrZR0SdfjQewDcfsRclmoaBdLRkXr981QsAQwCl6PNZcyZmbCH4/xcviBdz2OCsPxAgIASy9QhAQBIYLASGAhwtpKWesIyAE8Fhv4Q7Xb958aJ2E3r/+eqyddWrOdbc2D6/kDlnsSmSHWv/vvQ201l6tw4BKdoKAINAuAq2zrgXAc8iDQABN73HthhWP8AsFG5AnanqQ4rYrKiaXfWl84vZFl5crt0SQR3baAdVTlxzVNuH5qTFO2wkt5NazokODfEMnc6fYNTsypXBOZZueyzrjAaztgfkrdmLxydWI/E2QyKU+pIl7srEaOygPu54RzyfTbSmm3zgv4Jmznxj6Rm930JH0Yx4B6XRjvolHXwVn3HCW5XOeevZ52Puw77k5sFLcgRHAFHaYyF/9SWSkm0j8aT29Iyp3Vq8/+Sjij4WBLik2WaUtdJuNvGUdcEqPSHidEvGbIoCR3NVnEfdBP4aj7uvTk1SrBXivS52J64etIOUgJH/DOqQmaDuh21DBdSG6mzpK6A3udyWU3ZXhKTZsL0CIHZ/0NSnOcLZfA8XOJCIP5FRbELbUPzxZLRmdNjp4GwX6eJ1Mn2S7LXOkL1d4/M0CQTv3G9yMFqb7sv6H/YLw8AhgFt4beWl7zzsumchfRgIboSwZnAgBbZVBJRddrgFdWHEKA+3SLP7kh6BnAzkLuHKIlWQZBIQAlq4hCAgCw4WAEMDDhbSUM9YREAJ4rLdwZ+unzv6dNcdfngUG5JTxO73OT3vP2RVKauNuwQO4yZ5QsjXwNaC3HqYbG64Drc9M6yygkpsgIAi0hwASv2dd65G/uXe7ifRN2eUi26bvltuenCwstR5PmIVmAB7AteMXF7Id4hefC22a9Hf9mG5KN5VN2cN0Cn7+b4LOZMcEGoNxEvvaTUONDWfP/805QcVP15Qbp+kcAawRTF8p+zJvW48ATsyxuT7j9z/fzhrOnaq8hHgRJtZu6W9WEAK47aFGHugAAkIAdwBEyaI9BJoIYDuwFrJslwD2CSry5mRhRVhIhlDxSBHA7jc/pEekUGTI35Jy400chvzVG5BiL2FFTBLpaD/9EMOc/LUEsCJ1DZHX1VKkb19fr/7s7VUtgMRvV6vLEsBh/Tj5y3f4cfnDs4fdZK6FrckjNeHSjJsKJZPCNyVfiazWpDhN/oYUV8I48lMpGKoqTkUJlRIiWUkxCf925xDzbOIdg15f1OyqJlgDBZunayKBQ3LaeQAzT+Bg84HaEIAksOobcXgfLU4/KPFMyBvWdRMewNQPSFU2n+T9axqYxPD8owPZ0gSwe99fnr57e4OVpBYEAgSEAJYuIQgIAsOFgBDAw4W0lDPWERACeKy3cAfrp4iX67x1XcoQXjaOl81sTXm4VWC8vuS1LW32TSHTZOtQa9Vv7gwwZcUOgipZCQKCQDsIUAj6GjrNcw7IRBXM2casTKExMSB2yWYX1iEeS1yK0MZH9lttD3PpUmRcyVZaM66VbGBkl6O82iaAsR4Jz1+HFbfbZsZxhYMJBd3gkVyebwq9S5kr68nfJkzCknzZanps+U3oD7BostnydrRtbr2v3dGGub4b2rcpP91/yRbsnKPCfhPO9ElSXDW/70wlBHC5H0iKziNQ1kw7X6bkOM4R+PMNZ+l9MC2Avz84Gw4/9Vyne9A38jZtwCr2+AzDN/tegp5yZD1/HTmk596ASSVSjyVzbsN0pqya5iNJPRKQhnzmNUmaj5WSjoHwds85r06rTHBCmM6U4EdIEOnMwzd3dWlvXu/TeAqbMNBEAPf1aiIYSUVMrzw9DdnnhcjGBrDkKJGkIRaGiDbPowxM/VGYhcqhU5p8SCPlMEF6u+7jyGWeS6ggp8pq3PmFwpNXN8/YI4CpH/JP/T0ifqnPWWI/wM8qlUaBtLcZ8auZVna+cXjGtXVJVhKzvWe+TKpeRPzyUNDUvbUMqj8wL2Ddflow+o5ELHn/8vDOjq817UPkLt8tanBVYaDNQGEckVVoaAaBGzfUuc48BLR7N13T9MOiT30IejdYZ5yPwFL9wSAgBPBg0JNnBQFBoB0EhABuBy1JKwjkERACWHpHLQLa+3fuqCGAzYpGr+ECo3iKJKkhTnia0FitNpZ/eKr6J5cgIAiMAAIqBP1F1mbDLZo1jirKVsKcRorkrx5cdEV5iNsCCReOSaGjZcrGFzrxhHmkyLjU2Nfk7JBKH/3G7L7KpKlAo7ZWBj8Nh/1Puh/YsMpedEbfQUjLqjOP2oJCQBMJnChm0OSvrZuRIWF3y5FCNWWnT58bBM3EnT8YHmGb67Yx1nvuTa1fAIo96Luls/wix62g74eOQFReci7OyGleKv2BBk1r72+BEMAjMLZKkUmvdYFFEBhSBCwBDAAXXnsbXHTNbVF5pSnDDdj0KCd/GcVlvjqCSs+AjlcLiVvamdMAgd08RawwhZv187Iy8skpmPgVIWgUC02+0RxFO8bMjG1D6XKyTU9uVKq/gSztAcxJYE1GoienVkb6MPRzb68if8kDmAhLTfrRpMUIRSMXP1eXI0eEIuVDefDJMPTMzSka8SRtJn2rrzb3Gs97NrNbT+sLYZ9wocKpBK9tA8Uw3t1IbUFKH5v8jfJpy1Tus4Qgta0f4tjuSeCevx4Ja7U8k1EaF6s0WUIXfzGyKu0keM7sHCTyV6W275chYO25v7qfqrZ1XVjrPuq/LgQ0l5aq7qVhmwaUKueFf8adlz5eGkL3brJCVekLp+85pOObZD62ERACeGy3r9ROEBhNCAgBPJpaQ2RZmhEQAnhpbr1hlH3WXOg6+zq7sdWuMNIW7sSa0V8F10ieW/fy1Siua0rkbw3x60lnojjx37gsXSfsXSO+pBEEBIEOI9C67A6AGTNtrtb+FJSjHCsyoekbowskw84PjABWVh0lhy8cJ6C5rS8XxZHySX22C2/TWOg7lJicseqh+Y/d8st3HjvaBuUeJHuz+jV04lDRJqMG1D9wI26QpIaALeITyNl0uG4oYrr8KBVr/5IVvyBtuOmAJSdZOPEbbRiwzlbk+cvDcLvMIsciam9yQrPHI5LTjfYA9hy4wg1ZSTuybWDT1M6OPnPWnEGCVWx5SSAIRAhIp5NOMewIIAFMQ+GF19wKFwYEsO2U3Fs2ISUn2tx4HBK4lJsjfb2JLCRQ3SxsXSVNjgkJiKRlBwkHk1SOBLa7lay3Lp23yzcpJcheS6g50tlOhsxrmhOuMemrPYGJ4yPPVCJ+uQewn49uNdJRNEDs3FlVd71jjqcJZfGmwUQI4VSHTO3QUtU15KVu//RwllJcUmRw6B3slAyWryFsrfLqz+lGL3DpkzvL2M4vdoiu8aYmDJ3XreM3HdnvQj8bBTPRLyyOEZHrFFVqG40j30HnPIFDjRipW70XQPvjKvKfPLmV+CEZrCXhnsD0cqkciEQ2VbckMJNbhYGh86LZO8p3XerH2Ttjoey3JDHm3bPZBtCz2YbDPu5JgWMDgX3e+l7YaJU3JSuD79DkSZPHRkWlFoKAIDDiCLx0840jLoMIIAiMFQQmb7nVWKlKsR7f+MOV8PiC54vpJIGPQOus66E1e041AUxP1xnJm9FOrlcT60z1U4UncLttG5YvXsDtIijpBYEOIDBvPsCJF9qMUuRvE8GZI4Sbx6qBewDnakyOAMocw44qKxHAEaFXaeNrZwOMHT4dF6eqwTlgblVklj2VLkegcNKXk8E5jBRxbjNkoSDNA6W2bLe3cbl9wp5cL2KrdzwvNdNHmb1SSVGztluemm1yyBHARAj7c6MjgEs45chgF90Q83IEcPsEGsfVtbMQwKWWkftDgUD7/XcopJA8xxUCRABjpQ875WcqDLQ/zucpV0pXWvjklQDm/ZvdpaNLUXQYKQaJHT5WUTCemKTghAqWN6nomckQpPpTEbReeGDf+zfcQUfhftXvzNuRwldTnpx4Dc/h1fe0BkOKWD96/hrvX/QAxvxdHhaRxPY132s2nIRTBHCqw4cEbGoydoSlC6dMTRO2ee3Ox9QORVJUdZ4UGtlgQCFjGPnsznTwejKLpkMbE3wyWac27Wg9em0P0nfZrj3Pk52d/8v7gTveQ5Px7kptbWShqU1n0ERw4O3tqcQqODO0DPuqsDLkK70DWuSM9y9WN9C8fc9fjbNTiBEhXQ9NNNtRIAqNxIlotVvey9jV/5Xpe42rMVcqKwgIAoKAICAICAKCgCAgCAgCGQSU9+/1LFIY9+zKuIeZrDpBANMaiksXBD1St0o2kIG0b26z9IQTvzSQ7OQZQUAQGCgC6Pl76e3aDmfy8MhI5qGYKyJHHDZ6kzqDms22HduaN26Z4ZITv85hRdt5Qvtd2tnDpyooTWM9KnH3TVHx+G5LVhHwtMwNUZpVirQHcFogjq09G5FVt9Pkb1IKY2PkFkNjBbTJfTnStLift29rzzVHibDXdkBj/wsiN5Ktm+ZDsj17n+ZoOl1+fv5unE+VLVMTyRgOmq6S7Kk6R+VACx4UD+DKt1WSdRIBIYA7iabkVYVAkQA2A36pc6YG39KiqOQNGlaguAuNna9BzFRIZNLkFE4aRMJqAlgrQvipFQjmXRzsnAuVKacg2hOMGXGbCwVtpGFnB6fOANb6TnC2QqmVmee2R9ja82VJh3ItzNslpC3t5M4UXk5M4/nEg7k41n04wWMo7P5+6OszBDgjQ1V/oDOALYOuSw9U1NiDnGEdyWsVjCAEdYL81f2DCFZGHlv9Jq3kuKxM3yJqW2tLps9QewdnAFuBPSpW0bTWAzjhfauVJv0w7S100tndFQG97NBJewhrcpgvirCH2oDZZlME1VelDiBZMm0D6N1czrYazHsjzwoCgoAgIAgIAoKAICAICAJLPQLzXoLWZXdCa7Y++zfnvVW7uTjvI1ZGypZhFjp8CVOyc5Rzj1M02Ua6dpwGranrDSRbeUYQEATaRQC9f8+8FmDe/CQBnPdU9Avy7GoNx555TyUIYGUh4hHZCu6dpTDQ7Xj/luo6aBLYeAkYM1hiYPRtTTxBjgDM4R5m7j2vgtyRTczYzDJhvdvtTjXpLTFvEg+eAE4dp+dLUkOgOmcRPz+ye2uHFdc/Y5u98wJp6is5WfB39Zw2uhrbfHwUQw3G4XtEfz/4TwkBXYufpOscAoNjTjonh+Q0jhDgBPBeh5wCTz3rQlR53qMFTJoG7NwkXVIWwvtFAhgLCjyAawhgCruMM1cXI9+QAE4pDzzP1Hc1kbCJmyYWR5T6RLCul5kYaYHZ36fJz74+6MNdThklLzloMO3J333FFEdL4GppU/mkqEtbLyJf2Zm1tn4cgIZ+YwlploYIdd2MfeosZCR/FQbW+1epGDr0MXkFZzXGUMmhv1M7B3lYZ9WZvDOAbU4MGE1ssg0C9nui4qECGRCy8Y458gxnZwFHu+a0IuT+udDL7NRiJ6OplpOuBW5Hu7+TMNzp7inEXghonVuqF6n2pMKIBQ46FqZZ/I2doX/lFcfRyCtVFQQEAUFAEBAEBAFBQBAQBAQBjkDr7ocUAawvWmNFC5gkaPG6PV7hVhm8ozWbW8yoja/hkT4NoVG5oCXbR1ipML14Acu7IggMEwLG+9cbm7iNLxH6vclTtJaQ1EYVtzHfKz/jhZlGxB/70jZR/WTOxhr+XkO2Dqx1yLW3wTsU5WS3S7bnVH1TsjURwE3tObB6lp9yzkTOtqYsxZEt2Lfb5XIeCOEazUOJjQecrE4RwH7f4Wf/5tu4GR0igOt0gaa8Un1n5qy5wsWVu6ek6DAC0uk6DKhkV0aACOCnnp0Hex1yqn3A2+llfm1aMNlJoI0FUc0uNj5ppXaf2cmFloj2cFM30RCpSJWz+bBQz4pMJFLRfsb48bzC72o6siFi0h7ApGTxSdEngB2ZqPPX5K/FwRJqgSelCRFtD/yl0MikqDJPYFWCt7mNUXecSKURKSTu6IxavdXLejgrz+lkPJZ4h1ZIhhN29In1RfK3VxHA+lO3jyF/bYhkXRnaxehazGdpvR3brP7FN4QpW9kB2uBjd6irLyw1Y0CdHPwcbK3IOOyYlzffUZd4twCQGDcEMCNbyRNY1Y+TsJ6/rn0j9BfW9lpOXQcigqmXuD18+jH6O8KHdVEHY+wBjG3du8G60LP9psXmkASCgCAgCAgCgoAgIAgIAoKAIDAGEZj3EnSdfR20nl/ADN7NBuP2jPRutdKuHYKvnznyAyGUSy2XM9p3fWYatDYSL+ASfnJfEBgUAvPmQ+uki6IsnIOHMZ0kbDMl55EquTIEcPhseUOJG+9CuUIPYGX5CUJac2eNGjtwjXzpfIxnp2dZcrlxx5rQ3lQaf6sJUCLXadNRUJlUPqnfSvJUtb/1CzJfklPg4Ajgkpx439r8yMGFCV9DAPtlkMOKyyTXNrnfmURFGJVNPmk7TW/gEgK4CKkkGAIEhAAeAlAly2YEUgRwOFiGXqSpHHNELaVtd6dsepdavGjzFBVG/mK5RNDmCGDyINXKDZ1jq9QfHcYiUVEuVyijh4F51p4FzIhSrmC575yyo8mezm1lZx5Q2AtbV1VTzcLZs4RZaGR3UoatjZt+NVHp1dWepevOXLZn2qoHzWTaZchYQ/rqsNkGR8su+9oK7wP8HGT8Tu3F2623t1cRv729RAC7kMg69DM7G9eSlz7BqLlZQ6oH7Vk74Dql09XHUubRTkzanWaestYCRpsG5/G6fkPErxbUkt28TdimUJ3KhUExvr/mV3PPdA/2V9AzfeLXlGw7P/f65R6+Pgmc0kpVDB2tOHq6a5oAxmRL9tgG+tZaVYZsQUAQEAQEAUFAEBAEBAFBQBAYZwig92/X5XeZWufDP+dgSdkPXNo0+RvmFRHK3srKT10yordr4C4298orwoRDdykmkwSCgCAwCARmzITWZXd4GSg7l7WipMeBWjthUbIKArg01jnuK00CowyumIKNtRDhoJYcpXqH46a2eMYEocXJnv2rTVTt2JVrCWAiPL0IejQTJSIx1uZbbOvsZIZ1je1mqfms6ZiDgZDU3uYofhwik7WWAPYcnTJHOqQ2TcSwsHO4ycyaiZA5EF5CCOAB91R5cBAI1PIRgyhCHhUEfASIAL73wdlw+Ck/Uzf5oG87JVN6UhiGk0tEIrfhGYz5NxHAofesV1bgAcxJ4FBuS/oqMtMQwFaxS4dFprOItHx6YZqUVSPJHHKJMGWhcpmXLifvokNSVV6a6NP/9Lm4ll3jxCxWhMhZw+1ZElrnotUrczarbl9GAmtXaONVa76TBzI9aMheKoc8p8kD2Jvo2agWthuRwJwAJi9aDPvc29eryV9DBNPZuO6T91UnK29n1zYaw/Yu8izWCpiv9Bva3LShPl838I01rrMaXW7EIGKf9x3qeNwbm52nEbx/hKUut49a1e3UK4ZMc3XTJfvksyN+2YLApMPqcEo9i6ohvz3dzPNG9r2T+9Z6AyzZY9v2mkhSCwKCgCAgCAgCgoAgIAgIAoLA0o0Aev+ecnFwpExMAkfkAVto5A3JafLXrqcK5zzSuoeveUrkL7dnUMM0kQY1jYdi4lnAXeIFXAOXpBEE2keAef+mnGKsPSuRM3c6yZHBNeNGLgR0ahzJjympCHnO9lTrAaysRBlPyqZxrZEg1aYn8x/nzMAODvPQzXkA19iba4naHAHcLrlNgpcwK3ZMRXp3ngCukauGAKYIg7Qxgoj5tJ0+sJEmQlrnNjRYotl0Al2OQy/asJUghWv6iRDAxR4pCYYAASGAhwBUybIZASKAL7z6Vrjomlv9ETXjBVvC1COQCwpDKS/y4FSTC//X1QVIOCJ5qAhELCcImYwkoj5DV3+GSgXpHTpf2jvlvjsqzi33iKDkn44M1otUCifNFabQW5WIV9/NOJ4cOT6WACayMfB4VjUws6JV6kwGNLi4EjQaEQGshdZP0adHqpufDWC2TYxySGRwqLVprE1pYVvacjRBjSBim3khoHv7Ao9YQ8DagvjwGZ47qxPllEqfF3aoaAwMpBZH8pp2RDlTQcxXUtZMD1JEcODhHfD3qTjKts8Q+Zt8l9g+RUWumv8Z19ugNrZduSKd1LBDXGlTgMFE4+n+azJmChmen21QDzZ00jttn2ZhzZfsuS30rbVaaViQ+4KAICAICAKCgCAgCAgCgoAgMEYQUGf/Xk5n/7pKlQxkKcNxbLT3c8kZwZPG/mADsVpbVdo3amQr5RUbuFsw8eQvjZFWl2oIAqMLAfT8xbEovHxHgLTM4fue25DS9M57G+sz40zZY5Jv9M+PoNxLmBfFSTyqaaPMGU9M/WwTiWlsRSaN8wTG3ynSn7UyqS+2HQJs2hnTeeuFZCdZDH0Hh9AWXNdnS2N7Uy72vOMq/xW/jWtJ71T50QYrkyg9NzqPbN4uqf7jHHECZAubr5yMZQ/gXL1T7RD+JgRwXZ+WVJ1FoKTfdrY0yU0QAAAigC+6+la48NrbPEwG0iHbJX/VQF2xiFLepYb0xc8J+H3CBPupdm0hyUsesn2aQOzr6zWfxmvW7jjSkw8Rk5bzNL6Q+bob2ovCCrPzeYmg5WRvvLvOV8jiqnNi1u+imhx1JKnWqcwk6jF9LXVua05RTekRlpD2NSujt1EZ7Ekbblr7jjrCOfQsNUobEYj203ldO0ndLm/EEgl81Yb92I50joM7B5iHO4nqZMhHH8FUq3KyOI293zdMjupH37faKrm20BZY5Y0IaCYX13diopbIct0ghG88aDkCWPGsKlPzHgSscrQpIPXeEZAMKvuVeyGbH4kE1n0+kNPzjrfaY+I8EdfuSP4u2Ws7GZsFAUFAEBAEBAFBQBAQBAQBQWA8IGC8f6mq3Dzg1qjxCraGYHXwucVNZOSuCfHpLNxRi+TyS3kE6uV7/nzCXHPrumohujZaHybsNG089AypoyAwfAjMmw9dJ1+cLI9bkTy3gwYCq0RIKfslsyna8Y9JUMX/NSIU2798e63/cI23ZFgcPZMnHp3dNU5jIip60fSI/w3sYabgdmRsIkPjgdw5OCRmG+g30f0G0yFrSGFVaxKgogM08u+BsGlytrlGJRGsPT1oH1dXV5ma9si+N95mrGYiOVWjJuwfmv3kQKiPwXQFeVYQSB45KrAIAkOKABLAONoddso5cN/M2Y1lpQbjHOFbmtwaB/8EMUWevor4RQIYyd/ubvXZPWGCIoeVt68igfVnnz1Dtld9d4swCjXiq1nKm5UmriAAlR8+mBOV8VnDzlPZUISG9MSsIzKN3QtDFPO0XghhIoG5cpDYncyCTataYX7+rkLX3P6MlyZKaQOfFdkkcwQpI0TpHhVhvVh9TEhhoN2Byn9VM5nac5v9S4WAJj415Hs9HtMBmejfnFSnPX8BGtwLmHmK68ycWUJ/ZQj3s3DORkBLN7NFPNuK4MnnuoYfnjmshFWpyAPYhAjH90CLqM9L1pw1hfuOyWstopOfw2ZTW6HYYSwGBv3+EEFvwoybUOXeTlVTDhHWus1diyEB3Le2eAEP6cAvmQsCgoAgIAgIAoKAICAICAKjAIHW5XdB6+6ZbhVluE69dImPZUp52sWesjoT7uVWU9WsjYLWQMEyOWXz4PJxElgvgXzDdbs2E/KD6t5nO+h6i6yXatpU0ggCNQhw79/ke+nt3nfvcXrsSZdIdkJtookJYDt2mMdL5Fu5Xm7Aaof4pXxL4xPVIylHeDwa8wZ2NjETJ0/ZjIwzhhlrbVRFdmxeO+RiVZJ3AAAgAElEQVRvarxtwst3qygdHjc4vrDRK5WTv9kOYNww2ugg7Tpqcax4MV7NM8fUxTgry1+5u+ZSaANx8q2oIZVL/VkI4IE3jTw5cAQGN4oMvFx5chwjMOOGs9RIevgp58DfMwRwaVANdxKldhblFCPv94ZQHorwnTDBkr/d3d3A/yEpzL19Ffkb/ENSWJ2Xar12aeLkpBeFgOaLzXiy4XJr0tmRlY4AdmRY2MVqd18VdyiHuw6tl7ArMRpYEgR7mCaannk5NrEjAYkG5fmklIwmJbJpMe92SiOmXVphJr5SYZ9WKWoUHb4wT25yUJqtja5tgNVkp6X01X2fFNXev3RgLu9rHj1dDLTeiBnrWBoP7TGt6oT9nc62toq0I4OpBm5zATsXRuXLQ62YFvbiA+k0pPjzfq/QIEU+c062ktGQv0j266sF/VNWhMXf3HUcj8pSdUFAEBAEBAFBQBAQBAQBQWAcIIDev6de4hGjtO6zBLAxMpfWioSWv55riqTk8G0kcXiUI7bYza3RUgSwtxnWrHtK9oCwvm7d2YLWW94IE/fZdhx0EKmiIDAMCBjv30bCMzh+LfVOpyQN7VH8vY/GCpOBtpMM9sqRv/z35jIGRQAbexIa6nSJvu01rLtKYaIj1NiXa2Qr2bG9NmS2vDz6hN3gqJvBE8DxZiLCj7dou/bY2h7XHhGvyVs6Hi5XRnN7mrfBI4LTGJTqkCpHCOASanJ/KBAY3CgyFBJJnmMeASKAP7H3Edm6liZOfDC1gCktirxJKkP+Uh5EABMJjOQv/00RgsYD2COCzW9IBmtCioWJDkOusGjUmtqjVxLDNGl4UotDTv7mlJbSRDygjpYKV5XJKDm4hGf8ksKZyiNFAPMFMHvG3xWmekf2vI6wqNTCniuD3AvYqpGG/OXhwly+3Hs2N8T6Ht2hTP6Gb7Ml3auVeYIT40Y4VTr32PbC25gHop3tRLaSJOmw2rb+jKpFAlj3R3fmdbghQeXucdW0ecEy6qy9WJh0exYLuUEbZZ52ZdqznXWb0y5OzdQblZ81gX1vrELo6vvK9ptCzwbrDui1kIcEAUFAEBAEBAFBQBAQBAQBQWD0I9A6+3qA2XOVoHwdqNYv5AEcEMBh2jIR4zayluwayfsZAliteMx6uslGwOX117W6fepsJvbsKrvw7N5nW/ECHv1dXCQc7QjMmw+ty+6E1uy5zed7JzyA400afmVTRFlIAHtEqHm80wQwH2d0+c30co0ThbXcZI/zIwOQNgapUhmGObtfDfmbGzdT43dpzLfjM9l7+RluUd/13F0G1bObCM8WhZsu7AJoqm+OpK0hznMVaySus2ikPXdTc2EeUO0hri8HSlPbNuIb9Fk5A3hQXVkeHiACQgAPEDh5bOAIYAjop5+dB3sdcmrV4qOppNodRtECKciUT/opAphIYBUWeoIOCa0UCjwz1oR/ducB63NkHUmLXsCGIPPCC5sdZ2ZtZZaJhviNZ95QeeEkcE5paWcipbQlhSVPaTrirqp3EBnuCvZPkE0pdoZJbBq4iDzV2cYhvFKy5RRDjSs/A9hM/wnvXyuTJ3eaSC0ZDfw6OImth2+giFCsbTqz2d02ux7Ja9aGj3Y7CT0HW/NHXnnRz/mqkPaq1eSrPl/K+2fbVz9Jiji+OypktN2Rzs6QNgSvksMYQBy+nCB2Iab5+cwMMetJrf2lHfHsdlk6LOZ9e/eqriuJBAFBQBAQBAQBQUAQEAQEAUFgKUMACRckgAPyl2rhkcCZjdi5Z30kms1spfU2rX/YQqYRaLILkGwpcrjWg8p/1q2T1Jbkt6wmXsBLWZcXcUcfAhh+HglgPu4kpawMAU3vfRNZRvaZaKwwBQ8lAezqFts4a+25HJ/cJhidxnn/hgRw09hdY09tKrc4pqfmE+4h0ThluHF4sL05aeczzWItpwMggVNyhZjWyF4ii0v34742QL926/nrP8/buSRL030hgGt6g6TpNAJCAHcaUcmviAASwH9/cDYcfsrPVNrUwJibQOn3ju4uYqQXKUYoF/f2JQJY33cyq9C3SGQZr9+w8lrB0mcEE+HFiduQ/HIvpE8cpshfvsBLKU6lhgifCZXB8HkvvW64bBGawMzfj3YuJkLOWIVB5dVQGxvJN6FQlkAI7qf7HZHALEAxL4oxk56Y+T9IzdYqakYncY+zHWdap2UX+yNxTrMjhE3YZEYA6+ZxIcpyf0d92v6gQ2Lry7jcGqHpPcKNEq6Szm3aex/6tJKuz1zhn0T+EqHsE8TxWcjkee0+ef2wgNRuVy2gbuOF71wb5m/7gTZ7jSQXBAQBQUAQEAQEAUFAEBAEBIFRjcC8+QBIuhivu3Dtq9chejGTW3o2beLV98zzbH1YQwxEuDV4AKuVVyoqlz1yqj5MZZOB2tbHrun1WmrCllNhwkc2GtVNLcIJAqMWAfT+PemipA00Tc65I7JKTgSpOqdIuJRNpIYA5vLl7WaxFPicS+8bv3LEa9OGleYxVTsm+G4Lvkyp53P21FKd220Tr2xtgnLmKCYmn0+ajaFpvNvt/+bQNjP/xTNgalNRqYwmArhEnvK8c2nzeTR7ADfJ7deTwgq6PtskdztyPvjPOcLFlTqQ3O84AtLpOg6pZFhCAAngW353N/zwvCts0nCwzC1qcnmnJpeqSYWRlJy0wu8hAeyvBDWZxQlglJnyoE9LACuPYO0VHJ3fqyplSDCa/xkpnVIqIgI1A0wTrjkCmC+GKdtIMVMrY05Xx4RvDn8luyF8w3rQ34SfLia7BA/IU4oxTGQn16BKvbLpPtfMbAN5DyjK0RCYuT1mVf3R5Jo8r4JI8vAM5kRYGz8ENLHMdNa0QtULceZw5hscMt7LRi30UG6x0MyhBzC2n+n7qt2N56/ymFf/8Fl6d4gENqRvF/MmJpqWwj+b98Y1ROB5bL2HHZFsFzbehgPdvkq96wd4at/toPdVkwfTYeRZQUAQEAQEAUFAEBAEBAFBQBAYTQjMmAlwufO680gQQxiUCGCqTtkYXjagc2iidWKGAG6ykdTaB8ImKa1RHf3k6jThS9tIKOjR1LdFlqUGgdZZ1wLM0iHoU+9eRHw22H4wj9IGk6EigNNlN9MLWtaYAOYy1th1m8ZBIn6bCOBcZ2kincP6NhG/pTax98mxKDA3+s9nGOJCjy+N67w+ivxVxx7o/+Wu8rznP5kjgGtkK6Up3Vf2dVaVWn4h2qgQ9NmqdzZhv6bnKH8hgJeaIXtMCSoE8JhqzqWjMkgAX3T1LXDhNbdpxYf+y3ujd4YpnefZHL7BLdjovNDKkMREtna1oKvVpSe/ri6YgP8mTFDhnvGzZckopqwpkcx5ruH5vhRu1oaDdgQwksCKCO7rsxhYZSUThje1qCspF02Td04Z7GO7h3X7OHJThaPS2ipTDQK8iQnN7J7WkGnMXOhg0gUp/ogjKNM73oJQHJbC0+0RLWwH9Wrwjsm+ayC8s2upGCuB2wjuocE2hTvJzEPcq9bp+3rDQejRG1bLEsc2RDV7zkir9UtH9PJNCxTumnu5R2WwbYqqekwntX2Decrjb5b0NyGfifjVnsB9Kscu+4x+v/TfcThp8hRONbJ6f9l7bNz1zeJK7zz1/tnegvdwQ0c/vPT2NeHFbcQLeFCvjDwsCAgCgoAgIAgIAoKAICAIjBYE5s2H/pMu0utudoZuuL5W6yRvnZuuQLMxuT3yl8tEhgFaf/MQ0LWEQ7v2gWZDeoJGwQWghIIeLT1b5FiaEJg1FxQBbK4qMgnTZjz+edVz7z0vA79HDhgm/5ia9YFNyRqX2UQvGJupsZGGpG+JBI6aOYwg6GHU7AGc6zJN7ZEbfwey8aZMAKtGCayp7VE3jeO6tTu6KIFk1SQiOIVRLYnKn3XtqmY61vf9v/1n8vfidN4v5g9Tr7YIYLKbUn7pM4BLmwRK9/Xr1g9CAC9NA/fYkbW9UWTs1FtqMoIIIAF8+Mlnw98ffITtyjFdUbFFniqj/ySi1X73vnihbB3/aKhlzrYlerwmsZD0NQQwnvOr/rXMZ5cihidM0ESwIoXxE88BNru2aNdUT08P9Pb2mn89lmziZwDTfUUC9/aqyrpNX86LWP3esEANm7Ck9EUL3CD0tSLGzITk8uJeoC5ccCPGpkJseg9ENaevWsJct6VrZyIVOQkc1Vb94Ol5+oBcgyd9t9sL6nq847K99JHOzQ0DzCPVdV9ScFk2hjB2MlphbZ93xLHDiAhzUhYME+xClAU7zHQeRoEx5/LSO0VoWOMGEa2qL4eEK/VM1j62t8Ye34z3N+GcmVe0CYVOHsDoEazfCReip9WlSeAueqeYPIoMZgaZ4JhlLRU+i+9ty5zRjRkpodzbpTY3mM0Xfer8bi1DnyHM8Z3s7euD5/77o7DkzavW9RlJJQgIAoKAICAICAKCgCAgCAgCoxaB/svuAEAP4OCijaF8fWY3tFbWJvaKih9sImVDgoYvt7gLU45oGIhRnkvYFgHMbDLdO20GXRutV4mSJBMExjkCGPr5rOsAMBS9uUoEMDdd2k31DMamTSFNZXjPYUKyA2aaqGmM4HbD5hZ2BHAom++QYGyzDcfJ2XJ4JDxTD/xwB5U1OxCl5K2rq+953e6mGyWqigBJZ6Bx21rCjuh6TNVLlK1DAg6UnWzZGjvfYM7t0anC47qHhTh7cnKuizL17c/6dqkdQ7u/y1QFI0yeuccJX+6JY+ywtj8lnIuCKKKpd63Uj4QArurKkqjDCAgB3GFAJbsyAjNuOKv/sAwBHPG/ZsBPejbyucCQa45jI09VM41lSGA+nHdNIOLIEMCGgEJSCQfw7u4JMHHiRPuvu7tbewcTYdzqgsWLF5t/i2DJksWAJJMm4/RE3tdH5HAvIFmMf2sJ/eMf+A44PfcYWi93YGwiTTjppAhgXg4RsDjl2WISuCp5GZnJMae6OL0hoIHVBEx9hOrk/sZ79ETN7uu4t+kMagY2jxo2D7iyjarBWGmNX4oQ12l5mda7Ofk6MI9q+6SvaBDpS6S8cZe2HtO6DXzCNiyKDBrcsKH7GSlIesMDbnRAj3fq56ECTkoXp9epfF1rd0crsgYP+qK6Pyd80evdnQeM3/GkYL0BwyeAfS/gwHOZga7qxTZsTOjSHvveW9VqmY0ZSPLie6i98JEEJjIYP5EAXrLSCvDcV3YuD2aSQhAQBAQBQUAQEAQEAUFAEBAERi8C8+ZD34kXRuFW+dpYGcHZBl++Hq2tmE/G+E+VNmq7tRUtpMxCxwiSsgW0SzrUyMCl9rwF8QYznFBUqomH7QqtV69YC5GkEwTGLwK/mQGtW+726l9LAIe2rRriNwd06ll6tVM0W8qjMb3ppNS0aQK4hvy1MqRsoaEnsB2onF0qlKxm7CzZUtWQWPDMbt5cw01VvgEzdRwcFdWUZ2N5pnHRFuiiCjpkuI2w1JL8vo+Bb7NOEb7cjqznPTPX0dTH7cye7bheqpq9A9YeafpLiAmPvKhs1OwlDG314fxdanfETAjg+vaUlJ1DoIYn6VxpkpMgAABIAG+31+FudxEnGRMI0eAbe0Jav1F/p5INU8x2MNlzdNzuKu5tiSO6JoDRu9eRYTQpoYhI/i677LL23zLLLAPdE7oVMYyfSKC98spCWLhwof1EgokuzAO9f5H4pX/4Nz//1yM/2SyTI4DDHVklZcYjAw2ByCcsTVdrKTTdSTOxnpjd3x59amfEbHo3u5sM+S4rtp40mg0PO93+IMVJ4PzTvq5BpCgnoEmpM+GqlWHAAULKim0zWzMW3pqtlX1JmDe1QdtxzRSmWJev29R59BJaFK5cEbjoPuu1lXtWn7mraH17qoeiRslj1nq840YH5gmM+Rr5LSFtiWfTH1gYIe7F7e26NASwqoc5C5h6mJLDGFyUx30LtOc9J7fpTBK8F4SWtmS/utel3l3lpY+bNroUrWzQ1Z89Pb3Qozz08R3sVWSvJoI18WsJ4f4+eGHbTWHRu2RXu0xagoAgIAgIAoKAICAICAKCwNKKQN+Z19gzN8M68DW2XhuaqEMsYRNJE669ueGecwOpNXrOG0oRr4l1nVqfB0c10W9a9PKquSSHLZZFIaPfUnVrYSjofT+xtHYNkVsQGB4EZsyEFkYhCK4aApiPS/F4U3YSce+vT+96RLBJFPluBmMKl3cgJLB7RpcUOjRwYi07nmVIYAdtE53NUjU41uQ6Rc4m2+7mGps/GSS1cc5aDn3RYo/gUr+J5GfkL00u1v2E4GJRDWvnEz7/6DLJdukkiO2nfK5yNthw7uGON6EDkT8n+eSsvseddrKtyTyTEo5JunK6VmSjDo5qTBPcVCdjh8xsEhACeHiGXinFR6CsJQpigkCHEbjhFyf173XwKd4ipWnBktyllvCITe1Os5MXkcx2cqWo0mbqIzKMkcCOjNU0EhK+yy+/vPq33HLLKSK4W4WE7lafSAC//PLLsHDhy/aTCGDKC/9esmSJIoDxs7enx0xResIkYi416YbkLZ8kuTLC8QqVNG+RG3iQGjVMh4FmbZ7DlXeLGiWktCjli0oVhiTwqi11w3DNW7EG1tjzEB5aXzDt4BOwuYnfPGLbUZOt5tmM0OGuMU6wUmhkam/bnkx5oH5CJG5qF5qVwZxBbVQhG545TQDHXsW6P7izhElRz/VRXQ4dQuzCPKvzfk0oaGpbTIffifTFzwn2rG3dC1R5Rif2vzvlDptQh23XmzgwXLsixS3LTwRwDyxR757+RPKXiF/9SSGhNWH+7H67QO/Ksqu99O7JfUFAEBAEBAFBQBAQBAQBQWC0IdA/aw70n+nO3OTyhTYGt/b3g2DWrIX9vPS6fiAEsLd2Z4tMbgdI2Ua4XaDUBiFZUUNwN5XZvdPm0PVf65eKlfuCwPhEIBH6mQPRNL54tkHz0EBJ4NxzerTSl+UCE4a01DjRPgnsiDZ7lF7glJKya4UdBx0IwsuXpZkEzhG2TR00Rf6W8inZP41hzhkgC22cG+eL5SinCzPDMehyduN25hPVb2x7GMuh8WxptM+bQmrSNPXdpndJTaFJo7CzVXrRDIN+FbZ52DdTfTWy82byFAJ4fE4HI11rIYBHugXGYfnnff+w/sNPOrvjBHA4wEcDstIy/KC1HtGpvAb1OaLoPUhkE3kdLrvscrDCCivApBVWgBUmraAIYe/g2n5Qnr+vvPIKLFr0ivq0pKGZfJAAJvKXzgvWq0N3FiqvB9UhpXDw+uUWhZSXe16rdjqMBSf7VEpH/jawp00KRtMCskYxscqG8Tdud4CqIYFziprn0Wv7CYXvdrvZSFnViPkX7dvzCN3EO66woF12NrSJC4uj29Pf5W1JU7bzzO4Ipd90g6dDYNN5v4ZUVf3aeA+Tx633LOmISj8yOPD82bm8dre8VzZ5eWNd+vTZu+bT1UVjOMFswEDyV5O3rg4+xm57gr9oIO9g7Q1t+7Y6E1iHuMbfFy9ZojZeLF68RH1X3r90DjCeCaw1WPMe9MPCd64LL2yz6TgcpaXKgoAgIAgIAoKAICAICAKCwFKMAIZ+vvT2ovevVv9NDKwKD+ASEUKbmgdCANu1u4XdHRNUQ0C0s95up2VTZfPnu/f9BHS95Y3tZClpBYGxjwCSv+j5O2tuY135e+t9ZwQW2UQGSgDTOBcK0kSV5mx7sQy1TekTt9yemSPXwpy5bUjZ3iIymHtt5r2eKd8SicvLb9oIE8nZ4D1t0xpnBeJmc2XxtqvZkETziMqPQ6ACJbYyZ+LGbVhTVky8+6G+awjeUjk53NvZzBTXjse9bA7nrfSDwrm/ufup9w7zmzlrbrum7tqXTNIJAlkEpNNJ5xh2BIaSAPYmO64wGcItPCCWvCTVcxRK1xBj+jxScz5qqwXLL7ccTJo8CSZNmgyTJ09SIaExhDN68fZiONneHnYGsD4LmHv14qRABLAXAlozfYZ44meoBtRXoNyEE2VpYaYnH60FxASwLkuVjoRkoleEZHSINX8kNQHWKpAqXxO2gzyBaztpirem32oUNkpLIaidN645t1YJokOKRIqKEbJE/lrcWFhy0yzO09aQkkTsU3k2NHKC4rXyMGLWJ/n15gbdr/VmB8KZ6kRyuF3rLpy1p2BZoMy5vZQvEq0GB9d78YzdXtX3+82n8volT2vlAazP0kbyV52pbRvSvA8mhLXGQ3sSKxI5CBcd9hMMB63DuqNX8ARYtHgxLFqk3038jl6/6tUzyrHt96wjPb3Lx2DxGqvWdkFJJwgIAoKAICAICAKCgCAgCAgCI4xA/4yZ0I8EcOasxpR48TomseZLLDj9daZbb1MZKZIhazBmJgBLziSin6XqlSOA8fd2iA6OTdUaesqKMPHwz41wi0vxgsAoQ8Cc+1t6/619iOwobHO/JUbJ1pTxKEzVPFVu8jfKOyg/lCsso4YIdmNSbGHMkb5NG1lSY3Q8XjmngZyNtN3xsGYcJDmayECOqULEhZ6IxuiSjDn7atQXDPGrJ0N3tyn/pjqk55PwjGdXUI1tuKnNU9jzdm2a9zgWfjrXR7xwHeyBGnxKbZ3TAYQAHmVj9TgRRwjgcdLQo6maB+6zc/+FV986JB7A4aTrkWIUDpZHv7DefhQt1sX/VaQUnitqyKnlV1geVpw8GSavuCKsuOJkRQAvWrQIFi9apEmlRYuUd68+X1SHeaYJnog49ILk5wD39fbasLiKbOzri3BJTXihssQXgLmJinRF+nTkIC1sW+DtPst4AddMhLl2qJ0gtYeoC/8bK3V+j/bzJU0q2O7GFv/NddDPa29eTTgSEazb09w3/SgcRL1Sg/MiPFwsAYye13ynIju/1xDBWD/qi8pDnc7mtRsHXP8lr2AXEplCIxtyVRGs+FtoXaCzh8PP/8/e2z3rmlT3Yc/ec5BUJQ7FEPExZ0AWgwS+SRwxuHLhitAHimWhD1IIWVK5XLFlBEqqcpNYVin3RvwHwi7nyhIRdnwB0o1BQFSVK88MucgNg5mRYOaMBMiHZCbiY+bsN9W9enX/1uq1uvt593vOnDl7nWLYe7/v8/THr1d3r7V+vVYzDiUKGuUitSsTt3TvLhPMNY120TLpnt3bW5L39LORv0Smp3evZfKX0jcTAVyUyBIhzyQyEclpniQCuBDapS+cwpnH99q1a9sD5Y7uB65dy/P029/5Tv4vzd1EANOhkHLUgJh2Gv0yzt96yxu3b/zqz9xLS2i0JRAIBAKBQCAQCAQCgUAgEAgEPARS9O9HP76b9LwnCODSpxaZ16zLnnCxI+oQFs85PiMXZnXx99Uvke8Dfl/IZCAQCCQEbj2/bR/9+BALzzeGpO9lCGD0EXoN8SKAR+TiCvFr1ddn62v+qH1+QirdIyJbv1sWvztBBNt93NEnjgAm9yJ5zhYJ/lXyt+bVKwNtRQDPDihYvmfsu3wfiFUFkEf4zxYMPXbeWOpy3PlVHxzFv9tRwdbeqseC/x4dwPjS038RXNxs4OP7kyMQQndySKPAGQL/8AM/c/iT//OJu0IAY5rdehl80TzSgozRmnwCi7eBRmwRuZXSPr8mkb+vec32mtdc3xK59K2//hbd95vv/v1WjnJsRNXtmoqWIzdTnTlq+PbtTBAzmZUILU6TW9SZQjQ2NHEDOS0BTEQraVEtCthVEo07N2abrdXe0SmvjBdEAa8or30dckNHRcE7waeVBI42JQI4JwguYzpIteycMu8UECaA4US2bmOW0cOBCFsmSEt6cv4uyxCkJWFiPx9cKJGv9WchaXNkbK4X0jsfUqQulUVyzHf2NkI4j0MdbCJJU1l0Fzb9ZIKag+6pPCJ/k9yn31sEMBHA10pb0/vpv4wVR/smIrjMK34//UzP1Ijm8/PcF557mdg9HLZrr3pVPqjxqmuv2q696hqRv9/+9vatb6cU7UQA55TRJUU0YVeio/Mdwme5zX/19/7O9q3//IdnS1t8HwgEAoFAIBAIBAKBQCAQCAQCLzMCF//iUznt6ozk7GzY8gE6yTznLr4rbUuymEYpoGfO+3I0uMvKNSMHVtqq+zwr07LD9Ttcb9wH/DILflR/byCQyN9093j6OflnkVR7COAVP9lsHdQ02Izw4y7NiGB7nZOA7FmzWrCsc+VZ9cMx8SsJYM8HOBsjr7/We6PxTM/j9xgBbAWRePXO9g9dT9pIMmIqCHu09ntkLQfD2G0bE6rYrhHh740T+z9Z5kdyzUEx3E7LV0zy1Eeme3t7py/A1XwjGbJw/o9/9pfBxa1OvHjuZAiE0J0MyihoFYG/+xP/1eH//uLTfQpdQxptw6kZVHQ3qaqZIzRph+FAvhLpV7eAutjjNlUJuO2QoxGRdPu+lAL6+9P9v9+f7wFOkYXf+fZ3tu8kMuk7396++53vZpKQohCZlMPIzES4EbHGJHD6nSN/c92FZKRWIiAcIVq+qV8RgVaje0VOD3q23hyUoWrhz3kTLKmMkQCuaKojejPFUW+u+LetRNrLT47+Lffj7l2gZD1SMKj9TGa2zZ7TYjPmNcJ3FAEs5ErJH6ZVKV81KGm8mN3nMahiDOm96IACp+tOKZNbJG+NT4ZU0fWAQyHOZQQwEbPpjl0iTaksvu+23nvLpGu6D7eUXdNga0dG6VtKscypmxMJnEnUIr0UyJvKKncAl+jdFH3MKdbTTz5sQUQy3eFLByJ4Ll0QgQxEMhPA/DPXU+4ZTnMw/c2pn1P0b2obp37mn+k5vjM4rxVwf/BWfk8kcSr3G//DB7aL115fXebiuUAgEAgEAoFAIBAIBAKBQCAQuMsIHJ66uV187FPLtQpHNLzl2aGW870ngOfRQ57tzJ97JHC2YhcOZM/KR4DmJLD0RYzAjfuAl0UvHrxfEUip5x9/cql3UwI4lVL8K9a837MWmM9ycIxqrbXO6Q7Z7SleNeVLtJILenWM6rayNMh26ajfcqVZ9QUuDUt5qCcHZ3jPCGNh1DUAACAASURBVGAaTkU9Nhdtu5uMvdUUsaRHp7qK6dUWzCOo8eJTra8PCGDvUE/zr1I9kgDG7BS6nT12+C76R4uI556Ira0GbDWfNvnMIYjFGU5wl0O7CxFev6Q2ens9B4v5EsN4jGVKDiF5578cBPCeiRjPngiBvfzKiaqNYq4yAj/6X7z98LVvfFNtHiNEtMHBkbu8FZoMsCi/bjBC82hpXmmzKeRgIQkpgjIRZRQB/D3f8z3b937f927f973fm38mgvjFF7+7vfjdF7fvvvji9tKLLzZSGVb5wkdT2t5CUlEkI5FitIm1O4Anh5BKHfbUFSfHuCDkyAVUcJctN3K0Ay4IrXeCb0gAG4eugCOVNLhh7PpKlkUAt3Gm7sjT2dzFWibcPVvJeSB/rbOHCmKBWj2JxspYiQLGu5lZFpGspszE5e7e/E67x2mkrCWilUlNTvtM5VBZ7V+bY414LjJZFKymbDFyJIpcRyZ1c3rqIlel8JzgGsj3JOuULrqltUYCOX3HBDBFIdM84ehfIoIvKIq4PFuV6HoAg+qkO4I5wvdse/GllJ79pfwz/Yfp0EmhLSmgCxmcFhGKhj5s3/5bP7z99S++e2EWxCOBQCAQCAQCgUAgEAgEAoFAIHDXEbj1/Hb7Y5/aDkbkHVrPZgQVNNaytEekhEUAN5vORmFGsLRD6n6E0oyM6GzbwYCsRcdp+1oWmE2pB69v134n7gO+67IfFd4bCHzm8W1L/y3+s3xZ6VU+VJ9/d8panf+zpkj/VattftjFW5vGZVD/xq1Cf1ddx8ovlQR2A1bsyN/j8bL9ilYPVghgHt9aKmLB5GbeQKiGGtBTK8QgJ5KQSgRXLtgAeAcBXGWwRrmWeobjhoTwmAC2ZSB7zKHfjQVvbmAZ0OOdhbLd/oIub8On+lRaUcD399/8AONjxRLX8StVcbDPtm1P/XlEAM/Wpfj+9AgEAXx6TKPECQIP33g9JaHopI8/8AwL2FDkGtrXyNxuvcsT13cgfkuq4XT3LZOxOUq3klQp9S4RwNfSXaLXUkrZazmdbNrcMxn1EqW25bS0NYIUTxYVQpgJYPxZ8vDCZtdvMrjhWfA25aFh2O78hfIOiY6jfxxlW65AlcXONDKjER75y8qDtcPmOyj4C02a1zbOTzlbBLNOT4KEKhOSWaGCegsyFR9NXNIXjN94+RT3KQt5byfnWhvboYaq4uUDCfQXqyq9bPFE0JaBrIPvtG2ptfF+ZTkXaxQ8yCzhpA5elL/JOCnllYMEJFs0slVB599rxC/dSYx3CNOBC7rjGKOGa1r1kkI63SnMpHgiuOnO4P7u5OY4IZxSBHF6l6N6hcJYlVsizfkuYI6ETj//+r9773b7rTdijQ8EAoFAIBAIBAKBQCAQCAQCgXsMgYtPP7ZdMPmiPcN8iFel4TQjgMu7M5K2mrFQl+eQZhvLJJ/B9i7Hcsm2Ufh6BMYKsWERE17k70p5o9SZZ2+7sV37cNwHfI9Nj2jOnUYgRf2m6F/4580l238FxGl2pLTMarrpa3N0ocPd2iPTFFsljA+L+OTvES7Grnr0LY3a1vx4tJJaPr9xe8ak72xcafiKF8+pqK7JxYcmglPY98Y7QeFFtY+zrevVYzgJaW2oWeOYgyiEX4z7kHtUfHASebnnTQhTtavpSOBKeqOTuHLCLfq3jqdICNrqrpBSsxtBXv7mHlRp9YRBjEMvceJ9IHjrk0bC0tTHp74SBPDC6hSPnBiBIIBPDGgUN0eACOB9ikWn8JQPRtsLLfqOiANplVK9ZrWgpGfmn5xCN9+XWiINc7RjjaosxGROU1vuai13rOYoy5Ril6MfObUupOzld3ILS0cqfdtZjn2kqlA6eIdLP1Ofy0bF0cWVioNjZgxN/rljJZgZrdbYyndKZSQFMLStj5I87JWvFbK5b2dL/9JIzkYRJsg90riO44Lc1pzj5ZqNpnywUtaUeeOi55ahBdJBe7MK26uHUKDGToyi/dCQN9KWCGJbCDRWGAnsnriji0YgFXSLOk7jwnf9PnDtvN4bTFHBRAinF8V92iViPh24SGSwJIDbHdYYSc2HLBKRnCJ4czQxENn1gARqZxwFXKOBa3B+/uWltz60fefXf36+yMUTgUAgEAgEAoFAIBAIBAKBQCBw1xBIUb+3f/cP3PTINaLOIIKr3Zic30e0uCdS54UMI4rJOzFMDGYREDNSyCIkPBIAezAjbqx6z9/1N7cH/v5PzoGIJwKB+wGBlHXgox8XPRnNx1HkLxdCrr0+59xsnltwzteb3neK76wdFrHJ31bOjBy0BQHrnhHAeeVUfjT994yYlYdbIAhJOb+scViNANY+0xzxTI2n1V8cKlK4CZko1/pVzxthqMd7tl9YGEkiGAltf8LOZVOHaKjAsJIcs2yBtaLZPiWuhqzxXoBbN48qK1zrsObIvD89FvIdDlTB5w7b01/52jGqxv2wUkYfXkYEQuheRvCvatUzAnhlkdXbxl4lR6d7TX/XdLOFrM2RhXxnaiaA81Za73AVk6ds0I0opjS2ZffO5HKLQG0n0PIJq9L4M7Wvd0oWKARaKSi7PF84XJUHukOWjx1hi+EkV/m4nV5ak8wRCVuVVmUt5neA+O2Cb2GnP6tKj336bqY0jzbwngAmJcsjjSUBPMandU8rFYA5DZjF/5bCWfHLI81iJL6zo+gtBaSVAclhCk/NkcD2/RWVUC2yx+Mlftbi5TjVAwYpVXNJW80/+a7flEY9HbDglND50EW6AzhFAJe7dw/p3t9E4t6mu3hzNHCKAM4Q6ntIqDFZ5Mthi0oAQ0Q1NhlUegzvpkQ6ItU2Yfvi+9+93X7nO9YmSTwVCAQCgUAgEAgEAoFAIBAIBAJ3HIGU+vniy8+69TCRop3/wqbkt71Trkbpnu/CT005d8GhfTKjTIZEgWrvjAAmk08SEDPyF9/R8CQCOBHB8S8QuK8RSOTvv/ijbTNSz3vrgzUXrbXosgTwiPitY8Lko7NezMjfFkjBBbDfS/4cZQ0YyYdFAOfnB+u0Rxh6PsS+ftvj7GGR3vf8o94YWG2x/JR6jZXlIcZyb+HnZuSvXvetPbIFD/n33s79+DMvPgQKwcY3wryvE0nf3DPDx1tG29jcRoceVtawvq1yTvD3f/bVIIBX8IxnTovAXPs8bX1RWiCwMQHMm+R8o/C3Y1rS7X9zZafd95kT1qa7RiFCl+42pf8omrds6vVEUTuNx7Gd9Gx7r0UAk4JCJ5PoJ5Nr4hTbYKPjXmqlIP9N+XBrG2ukIzFhIhkvxKFSkeIqZBvNEZb7iWDY2OGMtVTsQDkwTtqtKFdaofKMY0v+pLJkpYzBk4BaU6a/Dx35XcCGx2U/NNFL0r3D/zBYXVLZbeQrEYyHGupY4L0bnGbFbosk8KVkIQGcxbPeDUzzie/95ahfirgvcw1Tspd7gJkQ5ruzW2dxG5MYprHNRy+Q/K13GsMd4iI1i7wbnAazjGmxM178rV/dtgevx2oeCAQCgUAgEAgEAoFAIBAIBAIvMwIXj39xu/2Hnxu2YkYAd46xBSPM92Nc3s3WrGHbge0RHNpnwH97xPeI3Fkhf7OpNMDq2od/cTt728Mvs4RE9YHAHULg1vPb2b/9P7btqedEBSs+zhEZWQ+7O8n6ZsTycm/LJD/moEnfhrbu4XqTfpfPttrmPlu1vtTMdnYPR2QhvjGvFxGxA1JwrbXKs0h+rw0WWWv1pa+neZP7bIZrGHlrOPvC0/eYPdLq64q8N8/9QNoER6zlpvVnOM41DoeyEpr/BptbL69rs8knf+l93CaDAF7DNJ46LQKX10xP254o7QoggATwqLu8gJobTLNk3CKGm1BJAZ1fLjmQ6XkgZkt0IW58RJZymg0+5VXuQqh3IrSUtGKlZwK4rP6SluV0uXKTG53WYrKaACgEcJrRJcq2ktmZdK6AVby6PQ9Wg5Gxt3KCjWDtl5f8WW0ORwPrIeQHaDw0A5r6NSOAR8r0CFNfmelJ4LaBK4WwDAdcNmHI6OjkHD8+U8Ot+4u96VAoX5ZfkeFHjVPNjVzIVDwJ3hWPpC8o/CySlXSmsgrfvJ3n6Hq6uxeJXyaA03NVvvlQRor+TYc0SjrndleyxEuS0kjE09xq/7XEatxTaGUptJfR9MzFIw9tFx+MVNBXYLuKLgYCgUAgEAgEAoFAIBAI3MMIpNTPL33k92sLvcO9ZCbjQW11RyN4Z9mqGfkTxg7vuZvNs6mlXTIGntvg/dRvC78GWztMAJkpR1fsUTwY3T+frNBrv/m+Ld0LHP8CgfsKgRTx+/iT29mfPOF2a4WoHQVU5HXrBKCN1xuqwJvto8Mm7TsORiGvj09+ylrmRKxNAK9ESaxgb62Rmqgc+Q9HQ3NqAtiuS4QT0SNG2vA8vosR01yPRwCviKNfl2B47aIOGDDk1zaso04a+7DBfGdb6WWZNwau1LY2c/GR9N2fP/P1U0zr9UbGk4HAifaSADIQ2IWARwCPNiSTmJscSZ2fQirqFLNShtoj7lgVBCn9wSlt+82xEHzMRpWfjVJrKhac2cpbhKVgaYAlkUURwIRRYvjOW6QxRz5m0pSUMe9fhTM/UqiwhWO/I4WV9A9dZyPVfB2Eid+eALbar5WrEQG8Iqz6BJ42qvvIXIjUrQPKNxk7qtpgy7dwaTDSi/rAQl+LVMJxLHpZKCpQSZ1cLsstM6LdPyXUGI44b0nMy83C1BKK+oV/fMCiSwnNkb8t2j4XjUT0YSPyN8lzvnM7/V5I4nKiwLolK6Vxr3MjzYtyX3ctC9hioYo2OKgvat4knfTigz+3bY+EI2NlPsUzgUAgEAgEAoFAIBAIBAKBwJ1A4PYnPrddPPZFsI8Mq6g4xIcEMBlYnbW83/nPNtjx/l2PBJ7ZqL3N2nwL0l/R2oZ2s/X+LG2r/U4bAz48f+3DQQLfCfmPMl8+BBLx65G/c18k+0zkOiH8WKVrx6wkK8QqI+dRcmvEL7lttK/KXm/KyqYCOmZtFVhihsOFLA3cx1kd6CuzIlX37wPqgJEhpp7PUtc1lyWDBD5iWmA9vX+V5XVe8Li9trQxYdp422Ok3pDokc913pWlJ8bjlYJQWjH8bBDAS9DGQydG4DKz6sRNieKuCgI3bryez/SQoVaMrWH/IXIxP5c5xLH4rmyUOuLPUgzOxOW8LXIz061wirhukqV9RBopJol7XJpOFKFOJY1371SEBDwWAUwn7Yjw4u8JWop6nCo9Riro6TvQqo4IJi2qPkH8syZ/rTE8IgIY6mrj0BjIXf2oObFLALIiGE0jt6QVxs5m+dyxwtqPwqfqgZmxzW2puNcI3OKUAPmsOkk9sKBSP6sToRgF3zpZxhajjCsgTdFL7a4HJ8rp0DQ+OXW6Sp9ep56I3FVRvPydPt6Qg+KZAKY7uVPdF6osmmFwNKOCwbOzX5l4bA8f+eBVWbajn4FAIBAIBAKBQCAQCAQCgcA9hcDhyze3lz72SbKwB2RAtdnBfifzUZG10lPb2d/rnWefwQ5jsBSOh1p1lJImgLHf2v7ntjIu2FfvAPdlCOB27ZREia4BOtvOHry+PfA7/2AdwngyELiHERiRv9js2bqEz5r+tJ1RW3v8XuQHoX+41niE1uiASb1uTK2pjQjuM+p1668x3h35y2v9qcnfznfXI8NX+LW1VSOn1j69v+j+caSuiti1yWavrtOQv95Ua2NET4zjg2bX1wkpq1XK/hbfuGAM9i4EmPrZj/W9bBTwyqEAkpmmBwQBvHcs4/lTIrBfIz1l7VHWlUQACWARESvu4WzQEIFF/4e/zxbskxHArA7VDbpsfrQFQpsKIawNSzXK1IfWepyEmTIWHeNTclgIbaxIAnMaa9yRWUHpcdDTvtDgoDssBP4OZZcpRqkkYFT0mMA/qyD0o1yN2IJ/bUjlW1uKbk7DLHus+t9xrJWdL+mqmQxtxHQLHC0mOjCojT8cLK/1K3Y6WHDa4+SlnvYGBOVJjquU3aaBSSG0T6C3dpfAXjjIgYckdKprlrXsCihXV7dUbO1ABVojjHEhfkHppzlABG538hTStdcU6ZX8LaRvuR+7GjM8o9tCY8Jax//RH9kOH/jxK7mOR6cDgUAgEAgEAoFAIBAIBAKBlwuBlPo53ft7eOrmlPwlm7TYHBbxC51odmhPKs/9C8U/MLElZpgJC3hgUmJ79hDAXL9HFsl+4uFs6l81w4tRhLax+L7YVpQZ6mzbXvea7fy3f23W/fg+ELinEWDyV8+ftfXB7ppL/tasa6eDpCN4S9Ha86bXF26BH4ggD9RgFHBrvaxlRAJ3eBbfTXGGLgGyQoij77JxdR0anZ9WE8LYoFqv2gtsf5zONzdL16y7flpaxz4gpHzGHfqa/GX8sG02AZyKaj5e7R1fGmb1kF9PleGFYvfMZ5+0r7tt7WN69ivPfuO0g7bQn3gkEAihCxm46wg8/PDrFYeFJJpF66oTtEgGkzVnGn1I6jhqVou9Ne6+4c0Zt+OaZRkKzPUUq4eVnBzNCPcMV261ngIrBWTGFwvztyRUMBr5m7dLTthcUkBTGY0A7nvvErzlKuECa9e4w+AkVmpTW1AANYzeBgUo/+qx+B0py31SCmPXNVDfNMmaOyXUMvF2l7YGotMrCdqs24ovga27gme3kZCGKpuA1Zty87dIZGs5q3dUYzl2oDE3Nbektrsnv1s0L4wesMaMOGOga8ODCPxaKkmeMqeO1S6r04752TJfWnpqiEIuBaOxkdqT6y7Cnn6SeLHsUX/k9GoDxbgQeYy9w7vBGBO5RglsfyNSQd/1TSQqDAQCgUAgEAgEAoFAIBC40gjc/vf/Ybv96ceGGLTMUMVGsCKu+DO8fqaU2hEl06iz4yN/LbO2utAN491rGxLBZCY1a8gjW9Dh75G/+bBttad7p7596Lgc+IWsT9uD17ftn/3qlZbd6PwrF4FE/p5/9gtHdcAjlCySknyJ9O8Ypz1nP8OGmiSVWuss99yMCG519AQwuWeaT6W4boRfaAXM2gZjnfbeN3HVDzcnUsW6uTwlGpLw7SOauWhRLy+anRuOsaIR9sZ4uuWI/th+8RG+HkFuy2Qeva64bs8wKrT8z+Z8gOKPkXtzHzVAFD7CfSCLKrw5TZ/LHjTRDQJ4Zc7HM6dH4CRz6vTNihLvZwQEAYxGCZM5qvMi3WzdOTh6sYmwUExYsxhwjLTRirzH0kCq7WiRkoWnKot5iUisd5Km1LZ8n+k5pbMtmzkan0R2lW2+EsA6krQoeymrbt2dmpLBEcB0F216t6mHNqc6O4HV6mOSuw2DogAVCSw2vfKoUFaL0sPkXFWMqoplaQiLiu6qgoBtkA2QCpd6DslFHgj+jItpBCt90pqEIwHkqlYCRWS5jHIndbBFuDaDPo04k6ZOLpYsFy1aHI8sojOhkrWdkaHIT1vdy/fq5rTKFxf5J6uwTOTSoQg7XXp+tp5qlXORSevGucs5UvuGJwZVmh1BGCM7XUad5k4hgAs3TOmpy/xNKaQVyUx/A2n82ldvZ3GS/X7esqJvgUAgEAgEAoFAIBAIBAL3EAIp+vfFf/6vhy1CB7Y8mFoc79bbilzYQwBLh7kkQkYNNR3IDmmwUg7aP+QS6QlgtMGGIKpDuGybVl8GHJgW5YB9W1NAlwjs/NyD17fDb/3KPSRR0ZRAYI4Akr/+oYl5ObMnxMGV4g9aiWS1lzTwTimiSwfMrJBi3vrS2meTwLJt8nq6Wd+kv7G0ckLaeaR6bkc7zd+apdMwC6akBAuAX1aurfYayydm2H0KHsEa9MG70ZiYQZ83ItmTjHrNH8maHekr39DkfRf20o0D+o6R5LZb4h6KmE2Snd93e3l536tfoLxAEPvlEAZI/qa/IwJ45wDG4ydBIAjgk8AYhexB4OE3v+FgnSJbORGHikWLFKTaOwK4rLQ2IZq+pEg/+tcTyWgaog3GBG6m5RL5dXGRya9Uf4r8PT9P940mIvh8Oyd2LZfOp/hatCN9ppWoiiUoIZaiJcgt3sB2nw9EZaVEnxbCrqAKuDYSGfdA3baMFVy7sHLSWMuPZbCLZxor6EcRO0I5U3T09974zBwC+nt5EhBOh8NhgI4kh8h0Jn+1EU8Ea7+U4/ONOJZzhd+tP8tcqGm6KumLEc1yriX5z3Mg3a97cQHi26d2prkh29rPQVaSWNH2jzRQ8H1LNyOwSIcn8uGM9B+1L890IImJACaNrH1Phzh4DiN27Xcutwj7o+/Yzn45UkHv2Qfi2UAgEAgEAoFAIBAIBAKBQGAvAon8fekPP7ul+39H/7QN6tqkXAiSnZgNySFNsG5N/mo/xUofhe2oD4wvFDAifj0SGG0jswoj5aqHo2Vrcfloc9Z6Hnz1dvFPgwReGNp45B5AIJG/D3zu/xq2ZOj/Uf5KryDhBxOH5Y8DYebLqnSdE4zTlkfpk+nLldkPvHUCnXf+M62vnY94IQJ4SP4W941O4Wf605SLTbal+Y+sPuUeJH+Uulu4G9/yoE/M9P5qCgIay4NPSNJ7nk/OwoHekEFB+ZMh+dva55dZSlbl3CmSquMLdsq8hfgMZ+pazzUEAXzcehZvXQ6BOzW3LteqePu+RsAjgO1NRBI2DIxF3Or32wEtSV6VLc9IYSTOZMl9rlTcUkCnZ5kE4ghCOsnG/2USqWz4SADXFLWF4MWI0rSB1L4533M/RXQqnipS0uORg5ozpL5xtCYWYhNx+hRTbju8xtccj8hci2ydEbS1CqH0KA3IUoiMVNS1verEn0cCc92WIirGkQapS5DSxpYUgYo5qWElFU7NAQ2pofGuW9m5bnwLOd6IzZYkXC8sVT4hbXK3KWTFtf0TilO9U7cchDBIVlTskaBVvajpmzkFTjeE2C9McQ6yz5Oa+8CRukzcMsEuiHbuQ+kiRQCXKOB0QKOk0JZGDir85cXf+Plte+Sh+3rtjs4FAoFAIBAIBAKBQCAQCAQCLycCs9TPlu05JRo0qXBJAjhbdnyCfADW0HlcbHPrdc++17bqzDntNa2WD4dkmXGYYam/R/8Itju3LUjgl3MqRd2LCCD5m2TYm1czAphcRBPmTpG+wn+x2F58TPtuujUC2jRqmW633Q/wp6rMbOBNqr/OiEHd1ryuEohDJGbl1lZCMXeKAIb73Uqb5fVwHHRkEzPCu6r6rAl5DYmHUV8T7lUNh/Y+wX0cATwbC3N/Y6QGc23vVOjkt8iRh9Jonlrf0Wdjeg3FNgjgvSMYz58CgSCAT4FilLELgREBPCqoN+Zs8e1O9owK5RUfCTBmefHEK5QhUiTzZlh+ys2zpXlmAjgrLVoZ0vXA3USi6WCAIflbiamyL7curU1vJoJbmt7SRtKu5F23St/qTv6Vyq1zatyXo5QA69IIodlOFJ4UkYwdBaO8thXqmLVRbPpq/HA8LOVAEPzFMVDTJVettqiCMIQjErb2HpQzTy9u3cQ6WPXsJ4uoFxNcwyl5Jli5v5r01WMvpg0oeByV7+GPymeN/h3aAJCq2SCnc9V1/Kghue6SspoTcLdrlAkN6mdDJjs2Xnc9TrHv2gni4UAgEAgEAoFAIBAIBAKBQGAdgRz9+5HfX3rBIiLNF2VqK3pkJwHc27lrdrgwZ7Ed1W7tI7XwndGh5c5OV51fIasEFmBLrZDA1iHgjgBOUL/2+8OGWpLoeOjlQECTv7oNHsFa/QqTeef1KfsXmFJSwQreOzNy2Wpr9uOUArOHY4Gg5vrlsz35a2OgwgAcP5/ZDmibtcLy+jLqA9+2y+dz/Nt3t03dfKewWYsArqRgabCuT1C8bqa8jOR0+6KtS3rv2kse8Vt3L0esmnRIIpi3Srs+a1hnPlbREkfmZ/I5+77KbtnnLQLYJ3h7iGYHIZQ6UbbUw/bVm3+1X0l4ORbAqPO+QiCE7r4azldGZxIBrDenlYW6bRgtUpKJs9GJtOH5MHXqixStczqyC9GNdJ6nneoBm6w/1IV3kpa92rrHuJt8yugjIgouAdYEsD6tZ6TD9RRPlJSOAM7pbzvV1riLuCkYkhBt6slIMRtJ66pBqsuvw4njanS2Eq5MwJZnPGN2ZFzjHbH8OyvSplyrO5HwPuh2JzUJTu1f01Brb5B0rfVUUraMAfYP753uygatH/DCGOYRAa0dDHzSm+Wvn59wr3HpaX86HO7KhvulxOEHjs6lON32rzDMTR7ERK/RxhVffBlBT78rtrr1pb3Eqa0PP/XO7eInf/SVsRBHKwOBQCAQCAQCgUAgEAgEAoFXCAKJ/L39h5/bDk+NUz+j/Tuy7bT9JKLKjiSARUanRVxdP4hh/2nb3j80i4dWe1JnSJBoRwBER6+Q6tqm8w4Go/2YSeD3vzuyKS3KTDx2FxC49cJ29sSTNe3ziLwSsgwZ/VD2vQMZOBdFwIsKHBk57ld8qYyYbmv6vB5tn6TEXUNdtrTHbeid7aro/ILst1NPWodLvPaWPI3Fj+sje0oCmJdz9pTO/KQStzlt07YsFb5R/0SC3kLG86zKgCBNAvd+2358dxO/kwMPnrzvmgdZ8PuMjavk77guwlKfpcB3ggBeW03iqdMiMF9JTltflBYIbKclgJsIj0jgqvBo/OuqTGlfz8/ojtJ0/ycTbHy/Kb/aFLlyr29+r93ny8+n92mjpzZK0lhNPW1Y8b2u/FIOd2z3lbKiVhU2JrzyYy2NNBJxtAlh1GJuVW1bfjZz35wCl3qM71iKa0f+lUbNFpchqVrA9hRiwtOoQW3i+QnuMhCvNQ13SbtcTwIaqWq0odtt9io1Vvr+orTDUww841n0SaWsJnKYyHk+nSnu3gUZSLKCxjfjpYlZPb74txh3gNqSh1622r3EqU6eS/xcEsOMUZHX1CkmUS0imMvQBDtHqLPq1hw5dtprOR+L7NMMqGR7cZeQ7IuFI5+wgH/0R143yt3G6edL//hntosfepNeaeLv30BXBwAAIABJREFUQCAQCAQCgUAgEAgEAoFAIBA4EoHbn35su/j0Y8O3BYEysOuq7QIZjbjgM+W1XfExyEbJuzC9Bg/LNchfbft65HY1X1TfVm04tm9qux0C2MKa37VIYMv2DxL4yMkQr91ZBG69sJ1/4Uvb+We/UO19PS88H5nni7P8aHUdgt7UeU0VUhTwkYSYBZImgNm9kf01l0Z1Rv7mHk9r8dZGLl3jscevyHjyYZ07GgE8uGvXA8Fa10cEqpXAok/XXJGDapO/ULbiIBjvPsJ55Auu+yffA1g+8PatUf95fPndFVJ2D/lbpVDJ/DH1yHcQUJ+nSPUHATxdBuKBO4DAjKO5A1VGkVcdgTe/+Q314JBQMzjSjtSsBlP5VZA39W7dcrqGn2ZDB0Hmz9qxK1I8lO6RT4JVAriRVkheUbGKNC3kLwXrqnuBRU/a3a6qh93xoLzZlf+IxCyNVSlaus2rRAG3iGMZRWnJXosA5vt/+W7a8rSACk6A1c/pl8qz8mZvkGXdoNYPQBIk61birpsQVNoO5aIj66pAbFUHEaHONIqIE8uX+TMPWPpGyg3fD8vjU8e/EOdCIagiXdRMIHirYoTKfZHX9lq7Mzg1Bw8aVBnFaFUwGNB4oK5Q73nU2tTjQwYkWVo9Z3KUJ7D0j9DzAtPSB8KpHWC4oD9zDemn5SSoSnlpK2EJpHFpYW1LmSczk0KMb713WcRb9z1XMonzqLb9/HxL9wcf3vrQ9uI/+rtXfZmP/gcCgUAgEAgEAoFAIBAIBAInQWCW+ln6CeAAdrXhwIqHA9aV9Ki2Nmf9as3uIp6qmQlWB3jSq62KBr8yUOqBUzbxc5nFzmSfBbpDBqlBLXLAI6da080GqWylzVYUbm0+qO6QG/1h3mbr6fo7MirZi7/07m179O0nkZsoJBDYjcCtF7YH/t2fbmdPPyf8fi26vyUIs+RZEsC4CBT/iuHr4kSDbZ61jHzkoxz0Yub8UK/qOVdWnpL07E6QwIzBWkNHJJyxNLZj/IhRXVehTrFcW8S6BFlG/5YVu/MJsW+QvGC9C3v+GQ4PZyls2xZKhHDfCT9d9cmBf1Z4yasANR9gc41T2/1o1eaDa9cDstQY1zGflSAo2Hu1/1bPioYB+KPL/kJ+yjZ4s79by0qpA7HT0q6jqDsfKQ5W+dJyeWcEhuIeKaB3r8vxwkkQGG0lJ6kgCgkENAJvfssbM4uDC2pdqPu9s26muHHoiE3vRGu3Rnf6BzKXlAyEyVfimwqhqwyypnzwJkUFN5Kqvzt3JAnioBSm6kVjsgHW7ukw01ZwtHEjGiW9BVusYVgS78xfGEpgIe5qKaBg6QUl9Wuu6jFWGiF8s4x+01SKImwtYQa5X+RKKGb1XpU+pXjGwFTiBGVatX840UCHAJgANga9dUGeDq9pqTuNSPW9dNk6bACTqtTc942KL8ookvhlElaHhKMz6ZN/Sh1r0bQQcd2UUsam0Mti+nHkOfeXx7ZEPbOSBT+JQGaFfC5ppIeWcuFenXbSlhK94ygLCeMq9LypUfPUh9s//re22z/xX8biHwgEAoFAIBAIBAKBQCAQCAQCl0Cgpn7+8rOdEVtVcnGItnoN7Oc1AQzkb7HoRWtNp7DTH32dT/8YEgmaVGAbhA9wF6PQMHetqKpZ9JIZIYWH56u9LG+bFFdZqbS02D+MXGMSOGVH0s90tiRec8W/v+fRbUv/xb9A4G4ikMjff/XH29k3X4C1Azxp4ItCJ5frjwD+T/hYlNsCph4cwlDrmOP24oaOIlkRQnP+QTDF3khKe3hkYylQhp/sfTa4nnn1E7EuhqWvOn1vuISqRzMHHtB4ioAZKCkX4bAk+jBQrczzYUMWyK7l5rouVsuO+BfdQwISeehaROos/VHo7vIHS0oBqhTaYGOfNu9HO1JA4/yoso/7WdnTvP2TxwZ+Ujdh9uiAL00Oc7PXYs0bWgO50eS48ggLMShxL2YPcfyeufkNR8ru5oIXdV01BELortqI3wP9fUsmgCG+UJNQHGHbtBnatsqGIgg0Efmp7wGFVby8lD+pKy+wT4IgpE2RNxsm8+p2xemk2gcl1TPcI1DS26IG0nQeSZk1mgs63KxZmToaEtXWCEqlsAjlQhw6K2Q1Hk1T8oCHw7gJYi/sd7+5RCllT/6pI3+xNqnh0RBW6h+43EZmCuJONrzFYrMcgUKEhG87BMAKE3YRlQ+lXVRlpESplmjVonXBj1pxk3SlIAnRr3/0y7VpbBRlULQe5al2J5GdPVmOCjI8CspRUwLFwYumYXb9Ek3i+FrjcICdymxMALdDGuCsGByTZTni6atTzDBuqPjTAQ0WKHmSs8okpJlLT97+Rz+zHd4aqaDnC0Q8EQgEAoFAIBAIBAKBQCAQCNgI1NTP5ZBtM2v4sHOjPtxUmYogzra+ytzVLC2kUvqDyt3xaPQNsMXXET8yXRX6GZqRVX5Dpz2aw8MwwB67lQPy+S20c4q5U60eznTG1yYZbdCpoDECmAlgTerotllRiWdvu7EdPvhzMS0CgbuCQIr4TeRv83/gisBzs3wGfiZ0jzW51n5Ipwv4cpdFYN5tQfoyn+esE94crFkQFklgj6C11170XxkMm9HFMRmMZayVZ6FY6N8+tfYk1Fq7Qjl0QNZBfQb3m8xuCeEGgtCWLzQxFIW1QUI/XkmUB9w3YdPK5+vZmPhm7KRfOrda+OaL7xNCjLsDUZ37tvk60YePGI1g5oh3keYbMglavmn9Gfqbx1Ki/asaj47q7SKlsV+kU5RkHvkX4zBXqeKZm18PLm6+xMUTJ0YghO7EgEZxcwR+8C1voiW8GhhOmCgYamaKXNzV1P24ZitgUxUklzhFpMgdHe1atvOZ/VUVI0F0N3NRK06paUKBw5kpIlXpC1LUWqSpNrx0/xt52tKdyBQe6g11dwNVao8tKhb2EzJFtKhXRDDrPNKgdDNpW8ZckHjlO9ZWcNu2upE0obIdV6VPnlgmLYs+c5RMdYChDEqBifsr3QPY5qrHaUV/Jljz6QVN9lL4oGLHBeox8itqUe5wP3QZA3QWyLPjKw33nmE5gJGFqF923tS3J3fkdE6KcpKdlcyiLhspfPQcYeVWbqO1la999Xb7f/rAZToe7wYCgUAgEAgEAoFAIBAIBAJXFoEc/fuR35fpSXMkGNtqLbuPPkjKJCuD133vXt0kY+k64qQacm1YhnZelz2rZULzrbXmk3BJbUcqRmQrmdJIYknGtxKx2fY/bGfnZ/mKGyR1XYsNDsMm4hfHiIrTZIL8TH+f2/nIQ0ECX9nZf5c6/s3nt/MnvrSdf+6JQYUqDXM5KU5rTHutJ4DbDK8uq2G3MINfebALlsF1p5CNKmTVWjNcArjM9cJb1cJnGQWsbqysVRhFaz2vP5PtaMRlWU12Cwn7XWsASC7BwN0oWbS9vGdsB/JN8E1xm6XPjB4fk6KyyLZW0ueSAC4pmNXhIYp4Zuo7VShJYE5brClQ9v1xC3o54knAe9ZZiaBWB7QW/Jx5bEoxSADbQS/GdXUYDcxbm+HDbnPRp8NwrMYkMsz/C74Okvc2wED5rIMA3j1144UTIBAE8AlAjCL2IZAIYNqo5FLKf1spjerGqjaO9Ky5IXhNgoUX0/bytqVf8xZ7T7kZnazTm2btLysdJdVFrbPbtBtJXDckMCjt6MnWI9pEZRRwr9itbm9arxkvJXtwwZItYlv3k/92TyOiImAQrqRoSAVFjG/uGilSZh0qbdhobLhvK8ruvlllP20raFJN9XDz6tfzrZOYBeXu2L5hW5H4xc+9udnOf+DBgnYgguWgrgXWKdw01vy56qdUoctBjR/94e3w/v/62O7Ge4FAIBAIBAKBQCAQCAQCgcCVRCCRvxef+Px2eOom2WCQKniJADYyV6EdybYE/yxUSrHMG+QrBHC2rpzo2BU7WA/wzK6f2Wn4va5ftJMZrOosl4efz84akUuY+6KIbdYE8Ij8zbaXSgMtfACvu75dvP/dmQyOf4HASRFYIn+pxn7elPhPkwAmjwKEf/RlDDoy82/hq2eF/NUpoLG9MzI3k786te7AX+s1fY0AboCt+sRa+4+h5WRr0R/Ky9lKu3md4tLAozTIryjlBknr9LvjVjLhrSERguSEIA4zlib5MBvxS/3MXk0IdoBW5TLK93X8bZ89N7KNDTG3+X04DFTxWvQRnjMBXPzWs72jb0dLNz5LXjkadzxqsOohP1xgZhG5buj5+GxEAJ90KY/C1hAIAngNp3jqhAj8jR986KCJHKt4JGws8sYybIZkVnfsjlM0qE2NNLxL9djq36jPbHCKaFokgEX6CGoaE9jtBJlsszCc6vuN8LKxmt9dvKqoWeOjN+hV8t4jfVeVtTOONDYOEGjFT9ZF6FrpXTpjmvT8mtTFUhRG7Z0p6ZbytEreCsWsXaOxLONePVYflxUkpZGtjKU3r/hz68CAMJBUj3GsmQAetb+pw7hGFLIXrAHhOvn1v7dtbw2HxbKwxYOBQCAQCAQCgUAgEAgEAlcegYtPP7ZdfObxYvf2BDCZ7C0SmP/WwGk7QZMrjQBGCliWImwQ0PmtQbJsGo8E9gZ5ZtN477k2G9hdtWwmf4sNq+10xDdHZTn+Ed1WHhM9Np4vRPsD0t/a9s9N/Kl35v/iXyBwEgRuPb898L+q+34HBVsEcJZL5TyQZCVTwE2mT9L2OlllFkGPBJ6tC5kALp3RvpA9a9eKP2fUf+/9vQTwrB0WCbwyLojFMQRwW2oLyi1odqX6LiCltkffAVwax+5vEf0rshy20abrBds/jTk20JSJuj+kCGAZcOHtzVanLQJ45jPu20Mln4oAVlukanbrK+kS5TCFmkhaJp959muXIxyWJCYeCgQkAiF0IRF3HYFEANOCbJ8mMonf0kpBwOgEvUZaIdE5lRqW01CzslOfNYwbj2TV4M0MG91vYeDkwox7AqDv7aiWnTDKMxazAVbK9yc93u3atrkVwnemZHljbW3miAnie1kS2BL0WiZjjGOfMWMCeLzti7KrWEPKnwWDeaaYzzC2+ucpQ1Z65lUymcSItcry0zgxyu05pdEwkyNqGqrjPSr6MAkpxmAuWWOl1yrEoMysOuyUYbv9e/D6tv3Pv3zX19moMBAIBAKBQCAQCAQCgUAgEHglIpBTP//uH9SmZxtARQCj3m/ZwJZtg/ak51SutgIo9BYBzJbeqo1mtceze7VNszqGKweKTRLDOQFLZlHJIDY4IG/Z6ZoAxj5YpK/VR43t4a0pJfR7V+GI5wIBE4Hzzz6+nX/2CfOGs5WDDnxXKhXeMhJyZeWitvLn/Hg8z4c5ASq7Izx8OVGZ7ekbrQuZtIKWeuvUiiiN/EmjdXK2hq4SwLNyympW0gzLzIjW+qT7rPuHe8UK9k0+iuTUSBRyr3X4zRhM9Kn7t+mVbIccCYy+Kk0A09+yWlt+O79cBcsmgFf3NArKIG8lw+Pt1SNZrUkaF+dFN/7s5iz++U7+9S2WlYQvJHCOhfY970EAr6wo8cypEQgC+NSIRnlTBH7ob9yoEcCekoCCqYUUFRTaoHijmitXRUdr9w9jCg2v5TujgVdIYGw3nchqlQtScmfdXIpphJXOzwhgar+NpXUad2UznxF3szFcIX9XFD49xEz+kTII/zhtiSCA86h1UrKn3tGzK0TpXqOgKplVzvGE2nSqigdy+zBVNh0F758pn+yZB97BBd3CFYy6OTDoZtW5J/NMHxIpN6sUoYH48KooKol660Pb2Qd/dh/g8XQgEAgEAoFAIBAIBAKBQCBwxRDI5O/vfXLbvvlC7fmMAB7Zo5pk7UhFjI4tNbLjtiMqW4sca3k+WCNiWpqj+111o771diF9Uq+CVE2X9pndL8uGQ+LXs/Ey6bTgw9H9yX8/+Ort4v0/tiUyOP4FAnsQOLv1/Hb2hSe3RADbOd7KnHDSube68MQ3zVM5r1vkr+dX8+bjrv5wiAfcAWz5i0brAkb+Vj+rQTyOyN2Vvqz6e6z+rxDAK/3mstP6TpGmA8/oAgb5bXAP7mkDLb4sb/S75T9b2QV8n7q+S76k8Vf3SgsZoD+WxLAngSENNO+lRgbGUeGaAMZ9YiaDEj+qhYdxdWxqGTMCuMDUYn/SCxxQ5VwdCB0PAnhJxOKhEyOwsp6cuMoo7qojkAhgrSThYg0HoUyoRkrKbFPgE6ycPrlX1lSVey5mUIqfR4BZCpJp3KhoRt23GfHIxpcglIumYU18Jn7RIKtK0iSNx6wtMzJwZgC28tvdQxYZPWtHJ1ATxa+o8/UUmjd3Z/XOvrdkQmNi9Xcu75bykU6p7luFxPxMJPD5OZHBIBfWGHdOE31nCTTD6p/VyjEJLO+mGh0kEWWr7AD4nSWbjQBmCWENt71Znyn3qJx98L3bWdxdtU/w4ulAIBAIBAKBQCAQCAQCgSuFwO2U+vnTjzU7gyPUBhHAls3q2c4eGUJaPf6/fdC8HD1fdJFTy1ZsNs8fsGfwLZtzbDv1BHDfjnELtA3nkcIZ3bMWLWn5HHRNI0wufvJHIyX0HuG44s+ePX1ze+B///y23XqhP8StsMEgAWttaRHA/mH4dgew73hZWRdGw1ZXq3yla2vLjOwSfptSQZ6P0gnSrXGz9s6+X/X3yD43Uq0Rk5BaWwfTeBGb1V3TIn8p0tQi8O11u9tT1NDuXsMxnoIJR+NgzIy00cEKvNZ2sgs+r04GyvjPxlDLoyxngQCmxrlinQlgiALGfWLUthH5a8/hPmK+2ytpIbCSJxYB4dTp2B+UV3//DwL4im9IL1P3Z2vJy9SsqPZ+RgAjgKWOQTuoRdpYyog+oWZtCEh06X1GE1adoiQW/LWpMiIyVzdTTzGy3veMPCZ/efOvZQ6JPzqJS/+lN8t47CR/PaOax9omClt9FjnZePh2PKBdM4Hpe0mCxGiZQyeN+yp4WonLXzQqL/++kFoH5XpVEbRwybVbdzaBor6yVrQy+tk1k0vTeVJIYO6bPaaYUqaP0l91ylD/6ERdk6EmL4RReap2r51urApfe7uMKrh4zBMRVAceOGl3PPNC5RPAXHp6n4s//2e/sm0pJXT8CwQCgUAgEAgEAoFAIBAIBAIBgcDFY1/cbn/ic1X7L3kxmz5elH6LZFyBEm1k8/lMpMh/1b4HQ4BJYGmR+C2Y2Vur9uKojwKTfJERGLY54qtdFIlBXsI6NOz+aktZKUrhwPpoTDTuI58J9nFqd0c08IrYX+lnctTvE09uD+So3xJpOYj8rA+phUDKIkcAH08Az9YEPWiuN/LQEkGvzB1drvB1wF3A+FyLcrSvoRPPDiIN9hHA4PupFaCzDn10Mgighdb2ok8EY/EFFgLYG4uOEFR9y6VUP9SYgDcnYSWAmWTUV/K1t7zxryOiHN/SH6quO8Pr29TvO+NEcgMJp578xXHo2u/5VJkAFr6/ljHCwrEfJ3rK9ivLlngBLfn96np20Nd3LxuNa6moJbJBAF/pbell6/waq/WyNS8qvh8R4DuAl/um0zTjKeBSiEeezepAojPrg+IO2KIhFiK4J5Bl6ce2wWvjjEjt2gtkISpX2eAyNb2+5nbCqt/6R6d5rbbMNuc2rNapPuttVOzgrmQg6pnW7fUJrcH7B7n0Ucd2D/AYEw+DmaKLJ6G516tG8R7DQSpA9tI/U3JrH3cQwLovXpttnFxmFhQ6HJemzGvSmLRAe7ahvPRyCalcRAHK4CvLRauhb3uKAD7/0M/PlqX4PhAIBAKBQCAQCAQCgUAgELhSCKTUzy/9839do4NQk64khXMw1iMKNYAzAlho78ifeg5zZVx4zvORzTYjfy1b0eoXfybKA6YXD3kLrgAKs+wxy09vHVCekbWIffM59CJuOeRnZUc08JVaKpY7m8jfa//qj7ezbz7vuAJ6e73O4SMIYOnLSSUleq5fFaz1oDscjxG9wx7bBLDnm8KihP+yfOGSoYM2rPiQdHv8NZsZVe27kTjW4akBmupavdxen+5YIUJm/ar84CT6ejgWrRCS0YXU+P1QKCayXmfXom11fzXxn5xrx5C/VeZro1SHsLGqEbo+vvuXRy49vupLlHOPKvLOIniHlbrxxvYaG2Etv+6zkHK7Hqaw2/HVZ/5yRQSX17p4MBBYQSCEbgWleOakCBxDAFunzqzN0VamvObbW1zdEJD4dU4o2STmWpqnEahofFmbnmWcdUpjSdErNrjBro7kr1UWt9c2DJl485cU72QWldunyrDwoWEodYBuQR+D8isesZTBkUJYL8WA6F8CzurdyGgfYeVKpVL6Rg6DPQRwq89XiEaHGPJ3IFMpDTT3b6SYrSptPVZI5lqKky0ztRyT78WxhRFAuRIHTOj5TkE2Bg+u3infSgWwzp/3PLqd//S7TrqmRmGBQCAQCAQCgUAgEAgEAoHAKxWBfO/vH35uO3z5WeqCOsBs2f2rpC8VJ21V034DO5ltPss2YruALNjy/0gWGwajZbNZ7R/ZlStlmHYQt61m+kJSSh4UR5xsfFtHuT1I7CJZ7X3PMopjuuqQr/aU5ZvJ0cDv3ra4cueVugycrN2J+D3/Qor6fcIsE2NHXZ/MZQjg7ECwCeAV8rf5ndr8nFOZl3Pt47qGmKD7cEQQrvRrdtiF6uU0DI6vtnla6m/sI+wQsCDZwXKOCOBWNIzRIIOCK9zVp5npzpqJcf3KNpIz+l+RbLXf2ZOgEb7WPrdnf23lc+hMk+C6ZvN+WfprDQNSx8VjSRKxSIrL8Rpfe7fiT2f/HrdVY1KDyYq/UMhh+gMyb+jxDAL4ZMt9FLQDgcvtEjsqikcDAUbgB9/ypsOuDQVOI60QTc2o6DHvFZO29XSbwDIBvJbnH1vTbx7qRJvatJmcRUMqb6vGHazpGTbERJ/4ZJKj9FDZLQ20ZWCtkr+z/tFGLsdnhcwU5aKGsJh+SmPWSUiHUSF+CzYWJrpMy4BdIYI9BXNKyu5aWhRoxp1UloKFbWDid4UAXiV/EcOGH0d8t21qZlisKHKoRFrjyXPNUjZHMqoJ4NEa98CHfmE7e9uNXSMXDwcCgUAgEAgEAoFAIBAIBAL3IwK3//1/yPf+evbyZQlgtjVWbLKzgY3qOaI7O0552faQt569OSuj65uya9GfIGw7RVrYGLWR0RhYBLAmd7VvwirDstNn/gHL3jq880e2wy+9+36cJtGnBQQS6Xv+xJPb2TdfWHjafiRPHc7yXB6RsmangIZZUlKuywjgmS9DtyYtI358b10puIVH9xf9HlYhx5LAszWrn/Or5G9Puu7yLy/eyz4ngP0DNEuDUfeJFjiwSnairLXxK77LGQFs+NctGdiLaQuXGQQFGXNL7PtZ5lvwzcgXiu/1YzWmulb8hrN1YLSP0WGows3XKxZbi4MAXpoh8dCJEQgC+MSARnFzBBIB7D1lKvGDiMgxOSZrGRkQ/R2zhVzlyMDBTPHy+muy1uoznpIVGx9s2rixWMYalqG/lwRwgX2BAEYFQI/JzHBeURS8E20zI4+VxHpeDcZl1q5ewWyI53fZSOaPxd/pNF09+zWNBD6GBPYUzJHiOVPWpcxpQjUpJVIYRoRtlecS+cuGPJdgKauj8joDx1RU22n9FYNJ477yTjWdSv3sHGFsl5VOY41w58JrX71d+51/MF8s44lAIBAIBAKBQCAQCAQCgUDgPkbg8OWb2+2PfTL3MOndnv68YifOfAzaXuzqUncAz2ylajYaOZUtk9vrn9XnkV9E27WWHUyAlv/LAYntHkUPS03mUj09qp5PAm1Trg/bhn3SbdB9WLHjXFvrwetbIoK39zx6H8+c6BoikAjfa//uT7fzp5/rfBx7kZoRP40dtp2EdN82k7+0EqzIc+cfuUsE8GxtXSGAvTKstUKMm15g6gkcey8gUjyvTNUnt+J/NNfqHYLRrVe1FVSIuwYbdRSJ6DMb7oh2bcX28mX5trEZlt/OktE9uBYUSjUDAngQAUyj2shfjBiaymjn16TSvH8zv2H1cXIBTlHeXtgIYAoWiwjgHZMtHr1jCAQBfMegjYI9BN7y5jcKe2i0sVjkpkfI9AaabIFv6MhNGzfwbPEszBJc0Geb08pGqp+xNunZM8KAqxqPL5dUR0s7srJZCqz0HcrG36RYjOfGDL/6duZsW2EW6eq1b2kMFAGsVQhLLHS5npNhpnBoBcxzPtRhNUC1+9hHAOsyPNKWP89ydX5e00F7bbVkdjS23vh5E9Aqazauq7KFbffWGy3FfQrotq6YbX3bje3ah38xNopAIBAIBAKBQCAQCAQCgUDgSiKQUz//3ie37Rbd0Tn6t6rHW2V4JKRFANf3nYOy2vYRtpSO/J11yrGXtQ2LxSQcVuze/E47qUt/Qhpo3TTfbs2tqUTwzAbTdtSIGEH7kvuM/h+BbflDv8PvmfLx4PVt+0BKCx2ZlxZE8RX5SCJ+U8Tvtc99QbT/MuvFpQlgkf65HbzQ83gG+KkigH0/aB8QYLVpRgDPsNZrFtYh1uDselWncODhRPlqb9ap/D+zsRBtzn+0NRHjgEftqcQvXzE2OFwzw1S2V/pwkVP3fMbWPmatrXtwmUYAQ1S96RIuey7JfXtihIX3Xdu+bWf+VG7A06zbyu96eyGW3aKAJZIRAbxPsuLp0yCwQG2dpqIoJRBgBJgA9pR3U+kw8v7PSTG1LUIZNT9/mQGmEcV3D+UdyDndV3cDOw20t7HMNhw2ZLTRo/usNx/v+4qEMgJ7rOcEML/jE3YyNbUt+eOlxyPdan9RIeBTYs6dG5bR6RG1uq1V8QBlpPZ/MKWt8j2j2itmLt8TJr0rGCOAJf4ab03esrOgyiXfBXx+Lk6zWuO2SqD2c4Kjf0nBtpRUCztvbu1RorG/q+33CODRenbtN39xO3/bw7E5BAKBQCAQCAQCgUAgEAgEAlcOgYtPfH47PP7FTs+XDlQ7Y9GKPd2hNcEcAAAgAElEQVTZdsWGsexZakT5ZkD+zmyS2lpNBkOZK23f84xp29Y0ZdQnTf56pEwqq9mtZIc5rhABL/oldF3aDl5xnHPh2i7lvoyI5W6MMhH843EFz320wnjE794uWrJ4GQK4ymteTDASuLXM8/N08/hEEcB7/CCm7wI+1B6oy5bdE8Ds+ukjgBv5K1Mv51UKsrnptWNVJlbWXKwLCXr83KuPIsPb3fFelojZHtOX7xPAblsM//pq/3087WCT5sNtATyWHLW3WxTwqi9Ot6ll6aRvrL7N/IZ5Bi8wZshr9HtdXQZEE4MAXp2V8dwpEVgQ51NWF2UFAtv25offQLGVO06veoo/4tkrUhJtXQYZN3k7qEZNZ0iU70dRwKt32a6Sjtjq9M5o09OGllYWRJ1T8je/XSJ018nFlX555N4ehaTb1BUJ7LVjRLzOFYGU+rmqkKQ8EEwrgeFC2ZDGNJOb60S4pQiuKNyyj0VNLXLtGR+WgwAVmzRhcrnGHdTYzr0K2145seTHGtMVnOooL6ac7+RxYTe12hEkcOyKgUAgEAgEAoFAIBAIBAJXDYFE/CYCePXfHn1+ZCOgrdDZDZwBCkxhkyCapLRacRrP+j1zxnsEaH1P9cU74Kp9D9nerVfzkPVLZt+CsaOIZmE/Gh0eOc617avb7/W/s9FwrB65sZ3//Z/YtkQIx79XJAJM/D7whS9d6p5f7HznEyGxB2+Tln/7DuBWTkn/nMm+QgSXCj3/C7dHrE8nIIAtf8zqXK7+EQBLRAPPUvstSJhcjyErMiw3PSZlXRqsKdb6Ya11o888nLJfL79IPy0/ZC9TjfzFLIYjf9wCfCxVXZbFM32ZvSrM8q/vlYu+fXMCuJ8RMj16TQEtsjHaKdQ9fGR2zvbUit+6HeCg9+Qt3uMR6fy9TParFNCpjmee/drahrouBPFkIDBFIIRuClE8cGoEEgEsNrqc6oNSLYuzXGxkMCFDu3hZiGUu4RaIC6kilMbSFvNE6rX6tEFTNwYmf2lv9//VU1y8/+KW3u6owDKoaL9QVijyO1VxrPs7/YKv5ztGJhsjRCsLbbbrWcF4UaGzSLvuKo+urxPiE0/HOe1glJtEyNPJrV0Dgp8VN0fB5G2fvi4n0WbcuPo+dz0rifrAAUbk2oXWvjl1zr4nMUOsJQFMUwrmDJCfqBSiIsSyu0IAe+VPVKcFdr3OkL6oqpDztVezAZNF4DpRT2iW+TXMX66MRKuPloJ/9rrr2/f8L//w1MtslBcIBAKBQCAQCAQCgUAgEAjcmwik1M+/+we723YZEliSCPKaJ2GZDsjf1fpPQQD3dlyDyyOxhd1n2P5IonrgW2VflgCeDbR1UNqyI9E+PYoA5oa859Ht/L/527Nmxff3EAJnt57fzr/wpe2UxC93b0YAVx8lLxRigvdplPkOYKSPZsQvt+W0BDBmKWy/cxDMnuGVNPY+Qg7rQRcreEqr/4d8Z+gOan80erGPAJbrRQtqaa4uv/8aD/vvvCLnrlR/GFPApWGWh4qjfnP7OK0w+5bUAFBbi5dz0RfryfCIAK71CJJ1LdPDWGZ6AhjlucYj4UV+2OeEZ8282PsoV+VVR/9ac0t/ZhH2M5n3CGW9D1MXybHPkAcBvDqa8dwpEQgC+JRoRllLCDxcCeC0/JXNG0hgvbHWxVhvlM7GmUiajvKBVBv5y1IfGjMdkSkuT3C6hgYiaR31wVJN+btpBW3SqeknFIe6JZVfZI+s/uGGgucV+dnJIbBKcLJCsDSY3UOW4qA/m5G/pPhgehSrLUh+Zqy7YvsIb5nCqieGs0LXFQRRwAVMJIRbO7GV5cHSsBZpzvJe1EOhAS8SlUUHljoh1GeAhWQ4fU0RvLMTh+ZJ8XoiXEYAk/jbipr3+UzGJCJygBt0qIgb80Yf0HBPP5BSJuSuntpryprZZmiasfq0NcFQ5BM2KQ30q/77983giO8DgUAgEAgEAoFAIBAIBAKBVzYCt57fLv7N57fDl2+SVbIQWeoRr6uEbLF+JG6SA5bfKbNshbwRjm6wDS7TPw8fi/w066ke933O9N6x3eDx+qMjylbI5mq5gX0pcHQOKuNgzfC1ZIQ/SyTw2bveERHB9/CKwsRvuuc3Rf/inNgz/3UXWW5M8rcJpoNM8QYZ7ptWHtN98g7gWZuPJ4Dtpko/jPaZoU+KVkn8J94VGfIX/VZQGPtukEzv3XfoG9Yv09/oS83eGzNdvyaAi+eQyUXn6jiuQW5JvS+Tv8cAjyoy5RdESBK7LQ0yrKr1V5kmehQXofzDhp/JI4F7AljLwVyW+ifs6+Y8Aji/j4FOzIyWglfvALZa6hHAo/1U+yvr1olk9WCdtA8kFWlFV21p3DPPfj24uHt437lfmxZCd7+O7D3crxs3Xl+Wd1oJWzRu2dJ1JDArG4pctaLxxDao/mh7ClGzTP6mSeCd3pnBKKtQ1E9qLyoXrK4YRKVWGPqIY2uqtp2kV8F6ImvWl/b9XKGzFFfb+JoolYNuSUJbt14kTlFfgloIBCue5PNSf7tKgc3yqoj0osUopY+a0Ihf82/WgFirVaSlUJhrn+T4t/uKvZH27wDGNyzSVxj0eHeW4bDZSwKPDjeakliG1143ZN+lHlkUf36EC1fOH1wn+HepJFtR/dDSFAnsRa0POhupoNdXqHgyEAgEAoFAIBAIBAKBQOCVicDhM49v6T/9T9uSI+Jud8+Vc7l/H2kFsIpNcmFQu0idPM741Vm3AzvBjspFm9dx6xUTxSdKWitGROosu1fnPIesUtlCdvqmneaeT8Yilz27fQ+u9dkHr1Nq6Edu7BateOHOIJCI37MnnrwjEb9ei7OcVWHHUxz0RvI/4FIiST7xV6ONcnCKJCCxfpZtc44vpYCmlsl/GPkrapMUKvjKPKqR+tsSWa8chrHmZva9iqv3sF3FZ4hdwS5JV4s5fIJ4F+uPFQ3cp7nnQq3oaC9CWPj1aqtkwysZmXGEO3DrdYjsL22ypQMK0O+F/bTkaG02SkxE3JMSpdmBBVlfuz++eszU5sEeOSsyG4OYLAJ4vS3UCW9LHe11da8pVyOm9o4CPKx5C7tqPxxlLj377DeCi1sT1njqhAiE0J0QzChqDYFEAGMqjJr6uRIx/Eu3+8jYPS8C2GqGSqPMpG/9uXDy2FUU1e7CSlLTAdodEWYZRfEaTUaxSWULjkoSOFatBZSLfN+ApNH8De844tcfdZuI5eeHqbHEEQGnhoXx75W1vk06pZWFj4ye1sQ73JtsRptOyF8x8OpyYSQpMY10arTGKL/aNUCBx0qZL22egS3kqB57tMvxDINWdtGATcWsGSxCIrUNVvDI68do/lqyVNaDamr0NhMYbU15xKlkVgmCcozT6lW/+b7t7G3heFjbSeKpQCAQCAQCgUAgEAgEAoFXEgKHx5/cDv+mv/cXicAVHXrdEQzoVFKg2SEq0agL5ahNnZ0O1/6IK6Ace8U7PIuNGRHAMzvIstZmhGyrm4krwsxqh9V+tCe1bVldFnCo2I6ekjaeV85M/ldkpdaf7gb+6Ue37dF3zIqN7+8UAinVcyJ+P/tEreGYKG+vebMIds4/3JIM9zOISKHijVMuNEnQqUvL1MGI6RxfJoBlb5Fcs3HAqFbuXwsWsHw53OeV9QrnePud5vO5Dr7peXYVpjzzbzV/J7UNyU3r79QiK1Mgfl5bvZRlsEsRXraYGkxQitNrGMmi9M+xOKWfdWTKL/y3RQKvrHO4rncBDlzHAgFs1cV9QWwzohYBzPMg41RnEk2q2tc2sY5b+1O2Q3+RstYBsW8B8ZvK8UjgVI7pPx7t94dte/bmXwUXd6f2kCjXRSCELoTjriPwUI4AbqlQeoUfIxWpeSuG4GpHUll5oS4bEv+++r5+bt62vj9WXTPF1jKMR+Ru+o7/s5SwcX/HZPBYweiXFXODnaw+q0rM6LnZZkwbdq/sifcKFL3CJWVzpAxrGe+NZ67Exh0VC/xd9L1omONU36xkUp+tf1rB6vo1IX+5zLEzoGjFQAB3hgbNfHHow3N+jOaOZcDM5p9se80MjYcSlaLHxL0cv9W6WTlO5O+1D//isUtRvBcIBAKBQCAQCAQCgUAgEAjcmwik1M8f/bjZNm0rrejQq7ZirTDbxsUG2eEYntn6mgDmaC1mDmY2fm4RZjozU3mWY6t4Fc9C+uz81vyM90BeALPylLbHPNvR+pw/Y3t2biO3ps0w8joxkxPRH+7j616zbY++fTs8+vZID303VpMU7fv0c9v5409uZ09Tani2j/Gn1ZTZ+HrN53Hv38e55vhLYM5Wwk7MWyC1VPTviu+qzoujCeDxpJdrkt1fMd9KfzOdOlmr9Njx3+fF75ZJ4IEfcETMjca/tYv9zNIXOvKbznyGVp96H3bfuhr9y/Ej6gBALuPsvERGY8xrW7bZZ53nQa4CU4rLAzp7pqpeny0X38o+jHUSJn3ACeLrlSk/T/56KnlV3nTfCeo53aXXgYpL8UNq8hfbo320s7WG+5PKuHnzP80bt2dA49lAYAGBELoFkOKR0yLw0I0fINOrpr2QCl5LF0GL9szoGrXO22zyYs0EMBhPexVI73n5OStVsG2D4rRiFFoKhlW37m96Bg0tTyEr2+t0oPfhM15ehhHADuk/Uh6mjXdSfTdlR7Y318VOAtK1xD9PGZmNi6ks5qB3xTSrDmVl+fxcEI+iLswvYx53W7iXY6DQi7rS/cETwC18mqLJymuv2FVFj5U+qOeyBPA++QWF82CfIGztwcjt40hgLuv8b//N7YFf/okVcY5nAoFAIBAIBAKBQCAQCAQCgXsfgVvPb7c/9qltu/V811bPkT7S2/fq9LlSYi/sDFqlVZ5d7vkj9PPk0C82v8pSNLL5tTNeg7RKlArnNBYC5oluxxxnSQLrtnht159rv4TlPPdsvWNIgNV3RJ0sB3kIS1zfg9e3i3f+yLb99Lvu/Xn2Cmvh2a0Xcprn/N+tdL8vxj9imt7xwXUh6qOwv4VDE1SWf2i+ODJpOSkV93OopX2uscKD6F9ufzfPqzy2eOTZEK+sjXIN8K8Ja2QY+UU0AZyX1dIvb31rfdq2SgJDKuhZf7AO69l+nksCGN/XbbXWG2/tHX1u9R3FsBHBGNVa5LtmtWN6V9bEks/+69bfNlfqwaYVMJXMpvKsFNBajlbkSpO/Gl+vTPl5wyi7YxfmjS0XPI/XQRGyBASwDkohzNrBidHe7u23zz4bEcDrIxNPngqBIIBPhWSUs4wAE8DjzXVdyVvdpPE5JH+rcq8Kmm1yc2OpqnLL2HgPagNJKzoeQawNrbwNTtNdz6i9cXdmqTbaHShUziidxqWBmxRAuNJDLi5NszdLO8q4VKe3s2FQRb7Hn8ffI4CzEkJgQriq1dx5BDC+ZTo7xESyD2jkVhhkclPgysg7pyG5Cn1IwHN+XMahYqEk+s1Zh+qw6IMCpYQqR33GgtlaIiE92x740C9EKug7Pfmj/EAgEAgEAoFAIBAIBAKBu4LAxSc+vx0e/6Jb1yqpuNJY2xlfFPojCWBt23jtIAK42JedvWfbmyu2pGXrD216ZU6uOP1Mu68eJh9lbxs76dEfgQQM27ceCeP5N0YyMCItPHvMJYB1RQ9ep4jgdF1P3BW8MhXNZxLRe/6FL21nTz2Xo37pn440JwGe+61aFd7Y7ymj1Uk+E+8f0tTevEEyG/1dI7+AlMVREuqj4e9wpTorzdgVnOcvj5JDAuuXNOZMXvLVa6MIYKtnHmb2mHNULFH0FoForS175W3+fJMfiwCmftJ+UX/vgRyNjDN3xrKR+t5jov2P+wMamhzJ7Jf7/HR+O/b402i/LiuL4dp2dQSQc1qVto39kVb9mgQePcOjws8EAXy5NSzePg6BFV3wuJLjrUDAQcAigPtFuBfNlUXfWszNz2jHLmf7SLn0lbe+I7O2yO8HyqNxYs7bONhIwtagEcWfc3/Z2NLPWOWU7XFJZmd9b4U4JH5Ng+OTvyOFCvu31ODBQzr9s6mgUN6P7t/IwBy1q1M4693XrHvPCWCW1055w7YqJr71rSn5ewwi0V8VATybO7qdfEoxN9c41UdmBjOqIFFO2jOvH9iuY8aL3uFI8KZI9kYNNJcjlxX+q/OGy37gw7+wnYVz4bJTPN4PBAKBQCAQCAQCgUAgEHgZEbj49GNb+s/655F/6dlV3RnLdW0bSP+cVXTnxLK20/bYD7VuvhMQIoBXbS6vzx5hwTaz+V4xKS2L3PN9aNzJn3AhrpUa+SSsMdY+CW4zl2PJwKi/q7Jh2ZjWu51dN6D+cpnJHi1kcLq+J8jg+eJy9s0XtvOn/yJH+qaf/E/KbZ/a9ph5M1s35mXinZ6eP4t6kGVbdb/VXwhIetLps3xZzIX8VfNXzlFef6KfXwMSUqV/9qOeJWGvcW4poEt8tRGU4o3dnnWYnu2jgHm8sO8zWZj5HWfvUzZLOS6dn1gRwPg4JZOYyUDfV69duj9SVuusFA1ex15Gko/2dlyH9TrdxGJMQo+k3Yq+Xp0dwn9IU9CN9LdkSeOFz2BfgwBeHZF47pQIBAF8SjSjrCUE3vTQDxz0ft9vUvsJ4J6U6cvQSlVdkEvLZ0SWZTRYne7LkW2ZKaZYj95YPEXE21y4LjTWxsrK5SKAqe2+KJQzefkZL/qXdJ3x+K0I2wxn6/5fUTcr9QNHwapMYHs7pbuE75KS1/eMx44jgNloFwpTBradbrfxsQ2aufLaSsMTr1jHSDnUit2IAK7lMBg1spZ+YUUYx8lr/6rhr7ESfeHTg6j9Kfnkg7N6/NYVZmqBWJ9e95rtgd/+tRUxj2cCgUAgEAgEAoFAIBAIBAKBew6Bw5dvbrc/9slhuyxHsaXDr9gro2dymUwELxLAtp3H0Yqsv4MBB9G/fBdwT7bYcIzsVuGzGGTz6pzPC9FPYxuOyN+LCyKCRw5vLAfHIZNk8B/btfizs4Oc9Joz297ri3Dqu4eky3iW4UGTvCsXx+DB60QCP/jq7SzSRJNN+82Uznnbzp/40nb+Z39RSd+xbdwTwJRSdryseWPryaNVmlw3is9BRMbKt8g1xF6t9l2rs3q8lslfLqXzVxbn0Kkc9zYxt0gAD+5ktdY5WVcjfkcRwP0cl+utvSbD+HCWB3FXrjxQpNee1Y2zW19nwpnxGvmBz7bmGLdHOIdu8HpoNDT7UwXpzfuSLE+vyVyUltnRYYV5qml5/6+391lzVs7XfuOarf0IzbEEcLc+la0dW6PXFauP1tqDPvz0fRDAq7MunjslAqfaR07ZpijrPkdARgCzgmWqYuLDFaMIX5gRiDUOku93cU4ae/XONiH5vTAhcjN9krRXclbJW91nNJ7XyoDTiWpIVhcLsV1bkbPUe/MOEU/0Vwz+2bQZKWxNd1NGRiFVR4T2ZDDtZrHM5ehfDgFux7Q11jR2dP8v/5f7o9Pw1Ahgi4HnNEJUn75JZhVjoQA1zbGMavlAG0SVSC+UfyH/MQK4T/2EodFwDxPMV7YIgRqWa0aNNi9G2HQgrfTN3CexuhQMQcGGK796hbq9O17HipZJ3d3OHnl4O//Qz89EO74PBAKBQCAQCAQCgUAgEAgE7ikEDune39/7pHnv78xm9/Rl9yZMPjCaC1Y2BNgrZD/Z0cV8MDiXIBz7bEeM4W0Hi0v91d4rrUYbRhVV7SvPVjHsn641nf2VnqgnWYFIW/VLNOLWIoAZJ/Q3cJsssoFJYE0A93jLu1/RcT4T8BUyMJeBOMNYIzL8uyWLGVWP/EmE8KNvp+t8rlA2pxrl+/Rz2wNf+I+GeNoRAh1pumCvU+E+SWSNme/r0P7IRoZ675CLqPizsKdiDlIkKreVz+p7IRCKrmvXlJU1bdUXN5sjtU9iPRqX3mIhmp9SB3I0nxb6t5rPKfs2YNrYazmS6jC+bRmT4276GgvuOtikjJcVTDDDjIbbll//3X416cs4IwkZHDYYU/N1c+vah/7Nti4XaWQ5rX2SHr6+q+AjHsDQ5gseoqA6rXXcW6+tKOC98Ld9aWV02zOiTTCEpneVs32U/rl6C+wV/Mwzz3zjVFN6Xwfj6SuNQAjdlR7+l6fzD914fbd++oenqurtEqaeYrZMAC/CMNv0TeOg7lStH4aOqFqABDBD1Yg/q7nWSb6R4mthM4rGNes0PpyqRTWbsrxLZHEIhPIwe2c2XloR4tBbqSwVJwFH1qpKK457NBLSOktf8PdGAOswYDaUz/Mp2KI9s1ILP2sEcC5djwbTpL1C1rCYK/9CfnM1sp7u5Bx8j4pYkgCMBOb2iuLYmYOGOabJEc6eXiLQOKOmrhPBDGFzyOjBp7/b6X5p7PDT43VBlqkV9TzU73nXdh6nyWfTPb4PBAKBQCAQCAQCgUAgELhXELj1/Jbu/b348rPTFnkHmFF3r/r2sDQ8yNsfMq+HZycEcO8494gr5AChvkyslAO3EMk6BaI80NkOFnGsnScje2xooPtftoO6jQge2YzY7tGh9Gw/waHmkc9m9YCyZXd55AKOw9QZqnEVL0/fpqeZEH5dIobfsSoG9/RzHOF7ltI6P/0cpXcuUb8WKjO/zD4SeCSzY1u/lydFu4Kfpvlr5DNCrmCU2O/QPmoEMEVp0jerPjc4up/fW5kLK8/4c9iXZ8+nIoQU1ikL50oAl5fGwbMOSqP5WBvDWEMZQMzXXi5E787WldF6SN81TLW7sEkx3wM8Xk+mXrp2wmAiL0jmWvNl6tE1yXA55q21/Hn6ueInJFnXy18fIDVbIBve+94Vbczpn+0DZdgvqy2pnNF8/OpXv764gcx6Gt8HAusIhNCtYxVPnggBJoBxYV/hz/YoNJ6SJIhSVj6O6JenxNpkD6l6o39MhDUlo6iH5ZoZTwHFfq7gM32mrghee5FxmywfijmTf9oE8Mw4mLb/iLHUr+Dp7/ydcbdL1/OpAinxZCpW6BM6tQtUkt0IaChX3tUmUT1xqyfTq+J9+S1A9MyI/BXSDym1mQBGItgePo5YllHANDb0RjsmIUsoKm0XbT6TMxp2NQfgKuhmG8KJ/vKhJwojhZdbLd9tTqzzD8V9wCeY2lFEIBAIBAKBQCAQCAQCgcBdQCDd+Xv4zOPFlLLtSisiqNnCtu1UdXDLBsAMR13EbEkvW8lf39btdXmT0mJrSjqrvahf+NyE37A3redGlluztdkCYiOJnfxY4tzJX8zgep/miODVttOI1E/Psl3Lv2PLrIPtqyJrHfbVNtiy9euR6iwgA/t/6LPIKaMfImKY/0t/36P/MrF764VM8Cayl362e3zLJLdusdrVo54ErqsBlDPzqTVCi8sbk746xXR/iGTWCe0LAXqtvMqLFfu/fEKqkZNcax8n68nWXj+Z/3w/Q4YEdupedRFKXyH2h3+vfjB985nph+zRrOMxFAX13oqz2ZGylYMkWkba3pZXuE6Eapkc+WtEAHOTe5lQxSWi0RBSf3mSpK9cH9f2hfGckK3x5GyEq9X25i9HctluiQwymc1g+r7bO1jZKHcA636M9qluzzEigIMAXhuXeOq0CCzrP6etNkq7yggkAnhmFFj4nEKpORUBjO1bIXZmhFNPAOvTWKyM9qepslqxeLp4BcPD2WjjZ8LLVmY8ubbJNFDMnMjMmaF56nnUkb/V7miENekCa4qNbJ9yZEzKwHrS79lQ5ghgUlNUBC1+ZiPD5eDorcjEDOfcs12RwHT6Nb03VqqlUSZOEFJ3AQfO+NbGhuugQ7e+smthMJ7XfbtW5uBsrdDKLrYrSOCZFMb3gUAgEAgEAoFAIBAIBAIvNwKHx5/cLj7xOdGMFYcomRO9fciEAUWQoZ7f7I+qM8MzUjcnu4nKx7tGe7RGjl4PW8sZ3Nq0mAJ6J0lhtcWzq+Tn1YgyipA2DjrFR3b5aHytdnp20zHYN3O9lx0tU2jBD8n0kV3rEMB7bOpKhuFBhQevbwcmh5OUFlL48NY7Sw7XyN1E7Kb/mOwtP7dvvkB3OA/S4Epy7/gVSMgpRs3W8eAxbmONuK/Ja99a7QNyfUKDrvX+ENlW63DCClIrc2L2jOWL3COvzdUzIQi7bAX9Hc7C1dhdS5aiX+qMXoFn6ZmZD8ZcS0un6yguZJLzDxvAvoVrSyV+OQqYWtJvBT7u3pom29LPm6XDMtMglzn8+/1sVrS7fUWiV/sxc21EANdr5wAPjwCe+f25zV/5yteCi5uLTzxxYgRC6E4MaBQ3R8BKAY2Ku6eM7FVSuMzhaZ3y0GUnwopSsboZjDesMQGcunMZ/CrNOQRkP/lp9X3NQLWV+7mUHfeEh92MiB7LJhqjfUoT611LZpEE1obuqmxZBPBIZhBFrmNFidPGdtfeYkCyoYQq7QhrQQBXJdwZ66Sg1dP0xemjSGB80zIerf5b64p2YqxipHEaEcBnD75mO//tXztOsOOtQCAQCAQCgUAgEAgEAoFA4E4jkFI/f/TjuZaZE5b15dFh0PQdH4rNdoyKdbLsBs8xy8Tvst3kOHs9+0HbVBbJuWIjrLbPG0oLzxHGXruPtTe9ds1s3tn3M9FdIjRKISu+H9e/gwbbgoxY7bYIYM9nVefJa19N8+rBV2/ba6/XYvPf6p+2a5nkzWPNqZpvvZDfOv9//r/6dnpPywoTvx4BvEL+rvrxxrLbk1jccL2WZMK6+ApWSLnLyp6eK/S3TQDj2jiTaT03Z3+v4rxSr/XMytrk+iJh7dbzr71TMBsGpBzX+hV/bR1HGiQ5irsJ4PFxk1wcbW7iDuA95G+Vf2dd63B1AiK8cT2FPO3d8471x2qpmOkfI/nO79KJM44w6QKuZtjM5koQwMfN43jrcgis6D6XqyHeDgQUAm966AfybmoZfRos34DbD2unVDsbpaVYrdS2olSsbK64WfXP9wSwZyxUhWDx5BbetOHfTVLOYPNmOABmNr4jvLTyP9tgV8bHemZPuRCmoDwAACAASURBVNkB4WCpjSy7Pf3JvdnY4RiOCODV/nsE8Op8xHq8Ps+UnSrfSAJ7J/4NvGW91CLPwJMEM0RMO4Bpoxcf0/3y1qY9MsXlk2zJRlnlnz1yYzv7jZ9fHe54LhAIBAKBQCAQCAQCgUAgELg7CNx6fjv8yz/eDv/p/xX6+cg28HTvTu/OJfbpUC0CGO0abePQ8yNyqIeKdfKRX2Jk0+n3PDysz2d2lTWwYxKtv+ZGtw/7a5WF9suKYK36cywbas3Gbq0YtZefooMEvt019FHoDt8hAtiSuRWsUd5Hdm3fDYmIxrGSwOVwtTlWqVBgr1b8JrodXb0d6SZJVY3TnPSxon9tl/ixNj1IY/lVZiEjmCaRtOXNma9oz5q0Ij8r7Vp5BusSfcAAXxW4Inwhd5gAnvUB/VXWeme938vL0tEIuGOWnpeigZGvtsyIWoz74huuMkPCfK5Qz2cyONqDvDnk7XWzOTfyx3pryWys3TUIyF8dATxrJ5bp1R8E8MqKFM+cGoEggE+NaJQ3ReCNb/rPpimgTfLDIYM8JX1F6Rxty6OFnb8bGQh7lLtqkJRTl3pDbopAPSom7s7xlPg9my7t8C1V7ngg90cBjxT8VcXqGAXDeme2aXvj6ymzY8XCVtz2KFPpWUr/PD757slBlS9MFz6dqfSAR3xaBvmqgpWeI/fLOAX0yKkzutsDx68jgZuw9eHYA0w8HHDuzvBfhFyQwdWwLRdGn/3Uo9v2nkdXi4rnAoFAIBAIBAKBQCAQCAQCgTuLwK3nt+3f/ul2eOpmF/mrSZ2ZHWbZhRj9i8TWSD/v6yHid6bTW/aHJppGBJ1Jjg0OZM9Iy1X7amRPe3Von0u2Oct/I9t9b5tSWSu+Ff3cnnpGOGbigArPP0VsnjM2Xnkic9XkKi7PpzCLAPbkDcfEm1er88uzW3s/VEv/7NGWwjPkHJqf+T4svOV8tSOAUV5HpJasf07OHYOjlFc/7a7lY7EWaMsnavkeRs9Zz++ZV15b95aRp19ujDzIU9vOAZf5ET9w4ph6dR9ma25dS2FQ9tQ7kjVZDkX/0uqU/pN+Q+kD9rdwXNN8ue0j0q39UK/BK7K1V7lYxRL3+tn8sNbG1XpM+RhEAI/WBl2n14YggPdKTTx/CgSCAD4FilHGLgTe8MbXdQTwaEH3Np29BJQoBypEBdxThPFzveDPFvmVjccrEzdlJLzQOLMMC8toGCnETcnhVCdL6r1pyK0qyyNcVtpqKaMrdV/GKLcU6DWlmE9+5qd3n6TL4+0QwFy/13ct91U2JrN2ND5avlbHC5Xp+s6ABNZt6OcJlcjPWRh0Riy9UZMyrcjMXlnbK2NyfWl/dfO4mEyHD/7ctpV7oXYtvvFwIBAIBAKBQCAQCAQCgUAgcGoE/uSJbfuTJwTBahFJni2VPtc2LdoBZAk1Am9me2gduunyjQT2n5HgsN3NbbTew/Zb0I5sFG1nzHwLK0M3wl7gWshP7VvAPnvts2xFz2Gvy6s2oZGm1/LxYJ9nvpURflY2LM+udfsNjclH8xfuhdRljQhgy49jjTn7hrBsTzZXZMbCOPuiOGtXvVpJzQ9VuOVgXpkzmpRDGW7fNRJrj79Lzr85+Tubzx6eUvbGBLCWidG6odcPS+ZGz+C6a82f2Zyy2uq9433OtK/le61tzySwChM2Do+stFfjqeVrBX/tEV2pd4+slWMpQABbVydIP6Lu12hNa8/KYyvsY97j78M54fnPVvBZwV3PP2+vmc3D1fbo/aiWyySw2ie5fbPyrTWM98I///O/DC5u78YUz18agRC6S0MYBexFIBHAK0qVpShaio21mXtt6t4vD3qnQFcUqRWFaLY5YF+tjYI26dYr2oPsE7rpWSyvM6aTUmXwu2spoKv62EG8itVs069Y5WYO0uPUbvAzFCE7+7erndRYWaSRWmVuqLf0wxVB1VhPkSojXfrWooA5srVTAgdpk9fMHaUqqv7ndpZIZGnkSxmdjQNFANMg6ijdXkRb5LsoF2WkPtKEQDs/8nDy3Sf12pUFoSly0CSNHFCjf/1ag8da+zfLlK5fZCOpXj3STCaOAr/4J+8NEngmZPF9IBAIBAKBQCAQCAQCgcCdReCJJ3P0L+nvJcKWdXQgjVgvF+RFbpnSkUG/z3ZteYZ15aQVWzq+ZxNllb22jayBbN+BU5ffxXK1PW3Z1yP7zQJd2k70hO7LXmLFG9wR4WH5C9gxjT912VZbZ2TA0C9hpAzWvgtsw8ynMiO3NFliEWk4Jt7vwjug5IgPKriTrsieFbW34v/SsopttN5fnfyevFQCWB3a7mzdzmdQ5nZpwKxvun7LJ1ZmDK0IxRRneW24lDnedVx4/Iaw7J3XMnJT19+kZSaf2KgZXoRBWR0X/ErYp7nvqodn1vbZ3Gzotwjgvv1E/nZ+EejfrB5vzbLWkVlZlieyfwd61rmHxt43TQCbvqs6r2y/KB6MEtULn+U+AthaF721cs/6rNdTb48c7Wmrc9PTEfIeXCsovwE87J9cuQN4Za/Oz4BOwz6+iABe3ZniuVMisOj5PmWVUdZVR2AWAbyyucwMjRWMOxWQN0n9c5KyyFLCR4r5ykZnK+CoTDbyl/WhnqeUCmHdBJF005tf+XtIvNZ37OVj76bcK2nQT+Cqa22pw3wfjHq5N7jahqsVzGpcSq3FFx083QtPIRHrkbJVkcjvEVMp9XSbvLYcJPU9pa94hxiEIQF/8PMDir3DQiiYOWNNcsC08Wpya/UHW9hOE5MiCGWgmFe8WlNqe7H/Ags0sqiwrnwuTpP5IFt1DrfJvCQb6aHOIAbH1nDTZUM218QYwk/6mGIgHnz1dvFPf8VvU3wTCAQCgUAgEAgEAoFAIBAI3EkEnnpuO/zLPwJFnfRusn1IJxe6e+V64aBjeRufa4dE2UVedGPVF88B2+wsaX+UU6fFGmsRxdkwY7IaSGsklzRBaun8zWzwLSzLzs84Te4F9ftKfZyROpZDfNS/vUTs6HkLK93emQ/hWHwYG4soGfmdRoSXJoArzYMGPtiZ4nk8rF8EZtSOGa61fw4JOMPNkllBvlIF7eomtJ+ZgFSnt/tz0uS70nLgkZLWQQNqp5xXGBTRL3POAXJqxQlWxd7nYLdBfro6HojVinxgLbO5hM/OiF3dJ/L/lLW9u6PZz8xmEcBCHhTxuxLYsbLeen1tvlFfGtb8ZFqWRMgAz/DaDIl3Sf+cOzvC1W8JrmtcifaJIuXJcyi1Y7an1PJ2rC175NuSLa9Oa48bTeJZ3zQJ3F0v1xZ1sW5Zc8vf02nNar7Ilsnkq1/92ikWoROsY1HEVUIghO4qjfY90td0B/BIQdmjsIw2jZliIzZIfYIO74cxIj5R8ZnV420IvIlZCt34HSKYxgovtUoo1ZX4LfSuIO6kHsyn7kYbOB1e9ZeQFZLePzUFqFbdXd4XUrbT+mD9lhtfHA/sekCjQ+JSitBpjeB0bj0hzo/KQc9/WeSvUCyU3qYdE3iK1ZqqxWRyZnEhlSdzfLTguyaSkn+OQNVDj2O5cogjK52dswIigpVp1pxC8ngC+kqqwwlIZaHMiQCD9sdMkVtSOBdO4KLhY44xDBCLMZ8SrPflwD3Qh7c+tB0++N57ZGWPZgQCgUAgEAgEAoFAIBAIXBkEbj2/HT76vwnrKOvdWcdvOn07xFvs05rlhnRxcc8hZHiqTtOBF77p8GuueiaA0U7WJBTbJ9p2RAJY29kWSbdC9I5s/s6Wt7IyKWGzSF5ptjbixrKNdR89WV4hb0fPzJzzVr0zrFbnHVEtRRbxgLfj13D9FVChSW7SALan4EBEfX6hHSsE3V7/2ZDcBjnriD6rvdzDepDZ8irYvivdbmuMZVv7eW5hP5aF3iMykkf7OyR/ZZvS8yvk5eoc8PqnsfPI9JFszGSLv9dtQLkYrTniPTzho24Crm0UJHB/bZq1lq2uUeY6qF6uxKkTbKLXZN7R0k8ZFLG2GrW7fxtF2+PJa3afgK6TAaxW+/DK4Qk669TIXz3GdTqvCDHv/mpv8vyCsnlzP7In0xrdkc/aq5PFsWYHLL5xHEfhAzb2itl61caynV3JfTrbtmee+XpwcWvTJJ46IQIhdCcEM4paQ8AjgD0lxlP2LWVmVcHJipmxQdKCXKJrC4Fqnuh0NjtvMxptDqsKuzg5VKIvtRLCe69JaMHpI+Z+K5WWyc5cWu6CtFV6Rds7oLzaF1KS5MlBgV2psiX9orYx6V1PruWCiurVGLPcCz55zqnI0KAVykTR2CyCsZ6og6jwejqcG2ykNutnQp92u/UF8e4jZ2tbgbCvVUNFTBAPSV5v4PDzepK3CYI4WVgUcyaC2ylCHgwjclVOtjY2OoWzBg7fq9EELXV0G/52aj8rtF46NXViWfQL6kYyH+Wiw70cEuBJU42G8iDKGZK/7hhVw5llmj+Aww9KmT/81Du39F/8CwQCgUAgEAgEAoFAIBAIBO4KAon8/dgfbdut52t1GLXbUh6iDluOM/JB62JzsN7t/Rz1R9qeNglczVwyJxv5l/9uETmC1ABd3rIh+TOrbR1p5kTLjQhNi/QZEarNLO3tay7Lsr2xH1in6UsAe9Gz+dPnLmFq2KF7yIeh72BR6Ktfx7LVdhAe1QaFaF6UpSJqw1aNCDx8cSQn/NyKD2aV7LNwFvawkS2PbOFyf6vZa44AbpHANP2kVTzqay//DWX7YP3c1b1KHPXP6XnWSLo2JotC6TxmrQHHyMyeVszWJF4vmEDEn1Y9LgFc/XfgIYHJuXMqtj3I8XWZsp8nMfmNajvLnpALVMEhEnuULf69RXp6Ljc5r+t9ZN0dwPZaR6AJ/5IBVG0Z+vQovrjuf9Y4j9Z0gsPyCfsHIUbyYM19vZbN1jTdntFcNvfTUmE5riYzgMAZFu3f0/2a7fftujtar9gH/OzNIID3rE3x7GkQmO+Kp6knSgkEKgJIAM8MDX5ppvBbi/pscdbfa+MuTY782SQF9ExxnG4KpSGzTQ7b62/8/pQmIjRv3zV5jm5bw7HVZm/2Y4Ee9cVTLGU9idCjTRIVhJGRoGUgK6TbRUm7QScI+b/z8/Oi1w3IQh5/eM9SfmayWZEanNpu0dwN15nhbSpVhJY43LCiHOEzGsf+bxoVmhe2nCDWWpljDFtkru2swXFH3NnQaGsDNYJJXxr3oqQO7h3z+mkavROFlw+NFGEVMlv7b4xNvwbJT1YMv9z3X/qx7fDOt48nZXwbCAQCgUAgEAgEAoFAIBAIXBaBRP5+4vPb9tRzpIMbEYP4uaVzs63Q7AJJqMz0cd/2l3aFsHGUo1/b09WWKH3CNnZ+gmIfWlBqUgRtF88voHHUdevv0U7iflj1eLZzetbyw5iOcsMOsuxU/Gyv/VntJSfVqLYFjxXhYwngkQ/CGgv8bNRWXa6F4Wgu+POg1Tobi1VfFfbDtlF9m56ID/Ig+H6sOclkYemVt+qPsuaWN68BVVj3fBJs1IZZXy4jVzP/5Kx/lo8Q10Bc4y4ukr+N/mmfUicnHNAAoiLHDw7p7GAqZjKu+ysOG6GvF9O2O7671l5JAlvr7wxnomUpAEmngJZ9aoCN5o81R7McKQJ4JPPHzBtPB9Dr4Mp6Ze193fgZgUSWzFtYpc+KtkE+Q5Bda61dwcNaQ2t7chAL+7YbgX/zuW/skPBjd7x4LxCQCITQhUTcdQTuJAE8UrZnRJ1p5FWiaz5VRorWyNjzNmrcmGdGlq2IyKEVG51jqBN+tkiIdBg1zYkvPt5mOXMSUInNPEM60yoTDVgcfxkBfCEIYG1c4cY/U16tcd6jZAtVUaQSKT2fHHkc1VXo8iEBjCPmlTUypJj4bbRrLwNoIFjybTlGdCm6Df0cam+wONdyiwFSiWBw5PBbK8bn8rjymFWjQeSa5mMMQrK9maOHf1XJP3zw57btkYfu+noeFQYCgUAgEAgEAoFAIBAIXB0EDp9+bNs+80Tu8KpdpB2/aHfPCKih7dPZTXaUEkfxIAHY2RpgP+RT03AI2PQTDFIGazJg1kdLejRmmlxBm2bkgJ/ZftbYrErzinNclzWzr3SZ/PfsvVk9Vszeqp01w2NkO8/eRf+F9aw1tuj/GI0BzlGPJPN8ZCNCpSdycN71c5Ce7wlg7Ls3vrNx9+TFw3V1zRrPGzywMiK+qZTZGOFcxnpXCLOR3Gs/mSeLM9lA304m0EoK4fQTCWCUN9MfxJG/RkPqcqruAp7Nn6PGkxpayT/P76Trtn2uxSsGpORMZqsrlufFDgJ4Jk+m3zjLYIkghk6N5vgMd73/H+NXHO17Vj+9tVDP1dmaUH2/TmCUnje6PG+/xbW0PnNg+ZBrQRDAKxIWz5wagTmrdeoao7wrj4AmgFGxWVlcZxuVp2CtGEadcQdRwMcO3IrBt6oU6o1QvocpkvvWIgHM346VE1uZxcNwM+VmhJmnaJatEeJYZRTwqEyJB91tUeJBq/ItHA6g/HnGz0zJWpULn/ht34zIvyX5FdqPVDJGY6W/841YvDOp/W4px4izhREaDh6G1ryQOLQ3k1zSePf3mnhm2TFOi6EhQN4lFuH6KB9iWN9w+ztvRopsnc9BAq9Ox3guEAgEAoFAIBAIBAKBQGAnAofHvkjRv5N/qK9bdoWwxwbRPCP7x9bjx2QM01DavsukBl4hU/qniQ+T1FBYaBuH/yazU0Y6z3D07Y69b9p1+zbfutUyasmxvoI9vpG9SOgoYHx/b71IFHhY7hnDkS8M5YfLRD9atQeNg/4rhIVVvq4H502ru9Y8GYoWBbxnzGYyZBJeO3MI7/GTUNsbhbSK26qc7ZmTI3/aDLeVectl6HUQ1zhNAOt+VjlxxESMH6cRX1x+vD7O+q4jgPV+MMJG+19p/ItUwN26Vhl9MgWO/qUonJYhDw9X2Xva6lpV4xSK3Gpoj/WtW+uNh5unA8zWxtn4rvhH9dhyWyj618+MuSIT83W19LAOYUM/COA9u0A8eyoEFpfWU1UX5QQC25YIYL0JWMqr3lRmC/yMIJkpSGiI5t9LA/D3lY0Ax1gbeaciGW3FcIUAZpVVKhLSSLel1Cfe5qcebQXIbwOlMd5/ShQNESIDiQRmJV0b7TpCFBV4NOj2KiedLEIBlqyPiF9LnjyFK8usGg5POZwpxlivlLeWAhrv0dLP43zS+GlHyEjxtNpPSjsr2vyzKHB8IlWd4h9JKdaxikun/NfdlO8SqwsITzp577i7GbSWemPnGroPXt8Ov/Ursc0EAoFAIBAIBAKBQCAQCAQCJ0Xg8OWb2+Fjn1ouU9tS2gay9G/L3p/p5lROu+rIa6Am/rQ9jaQAa+Oa+NB/o+2I9pln64x8ATNgVx3+XjkzHNN7HSaTyyyPsTNnhAO3/7L9XZUD/dysXt1+zwc1K+eYflp1m7by5N5pSw5H8qHlovdnSELUxv7uEcBalmdzy+r7eL74/bV8SLttemjwSI5mBNSs37O1gsvX6x6vb+mnRwCjjOTfhTMmJcWVVITwh5Vo1VH7R+MzW+v2EMCIQWtPn09Ar/njtpdvMS36hABmcljPxZUx5qTH/HM27qO9evYufm/7Pe3gHn7Wk2ncX3HfnY211Z78PlyMWGfz4nUH3r6v26jv/8W2BAG8IrnxzKkRCAL41IhGeVMEPAJ4xYAYbQie8o0NGhmV3UZHmmO97/QYJd3anLTCbW2M1qYy6l/7Tt6rogejZKCoH9sbpk+V4ak0D9epAJQHdN34d0Y9Y4/ntPv0OeKdojWi8pDvAC5EcKeEOmmCLew9xcHrazdWIEv0q6f4yBKxnFVDTevLM+NzRWkSimZNE55vs6j/LMNwNKfRcOiUJbh/GfHq5NkigeHkZa4DieBV4TTusLFkQPYP0AAyGEGa2zLzwxTTdeCRG9vhg+/d0dN4NBAIBAKBQCAQCAQCgUAgEBggcOv57eIjf3A0RJbT2rJztB22bvtzZG0uwWznEgEMdoO2HTUJMmq/JgNW7Dit48+IRquTszL22n1HD7iTHnxUnmU3rvh3Zm2UPgZ6euYEneGo6/TaObPDZ+X0tm9/UJjlEucOypuWvdnf2va2bHx+pn0nD933Y4K+jxn68u2ZzK5gPHvGqmNc7wrhbad+nsn07HvPh+aNqx7P2Xyx5EivfejHGRHAnc8rZdZXDZD95QfGPpGZTEy/p06KncKSkfkazFG7MsOC5aMsVebeM8+Y6+T75AcEsL6KbybP3bpSekrYj3y9cn3BteUYORrt+9Z3LHuz/XL2/dLeaBDAKPuj9mH507VD3QHM7wYBvLISxTOnRmDf7nvq2qO8K4nAmx76gZYEgTe8yd0Y1iKPC7S3IY2Ud6tMraRgFHCug0eMCbzJCFpG66zescLCUb61Ie3OXiZMcyOLkg3tMzJPgAKiFYF9JPBMyfJgshXYdjq0ps4dpPFJZXTKZVFuiADsI4D1pi1OAbIyqJTCTpFy2kTwt6UVZUbLkyW3o4xFIycI6nNiYV+QVa1U2uPFskfEb/7P2EG0s8QqC40GPY/bFGuGoq2Qy5L7lDkUCUBR4PTT/ae+Ki6k8jicT81pidrFNNR/axst6nX5qj4xtGXGyvjIGOwwf+TGdvFPfvZK7i/R6UAgEAgEAoFAIBAIBAKBEyKQyN/f+9S23Xr+6EI9Zyp9ztG7XHz7W9qKWaGnf8reFbr7IGpVHl6lglCfZ7uB6iCblGye8js464VuruxHtnXYzpk5rEcOfbR1RwPgljGyaTlSdOLnmB9R1XbZvjestq9+tiKUGUMUHf59YHin+ld9HJ6dNiNquPzZc21mtN5aPgbXpwHymWWSBDMXpv0Ls770tn7LwuWTS2wU67hPa/SKHT2JPsc3R/gtYyvq02sS1jb3m43sdi7Ja5f7uabu0L+Bc1ytRdUruMvzLzMq1OCMsv6hL+dwuKiEZutbW1upP+CbNJaG1mf40jo5D1uAJ2sk29aMaWNY6XusTuHTxEFsOtX/Rd+3l/SaXzeq4jrCdtXf1X5CZVAH0D9n+epW5TqVBa00PVfWOuf59NbrLQjowBf2p5U9tspM+YX8t0DQF/irL4/lHn7Sq0NvX36CpZD1BRRFKZbpr6YbMH7tGV47pZz1stcOCJQmViEMAtha++OzO43Arm3gTjcmyr8aCCQCmA0tm7izcZiSXw58uElZhKN3QouJPGkotr86xc6ofy8BvCYBTIzBdgnEVCOo9HYqn+eNklJTWEbaiJBCxUT/vtYLfKpXOkr0b40CnpepZYnKTD1LSimRxN0zQrlo0aJ4InBk+AlnRoVXLqviL5VaPCsipuE5NprNNlnKNFVQwbN+Yw25t7HsNpAThMZ8Njc8BRGdIJZDhHHBMbMlQGLdFOZm0GYpwLuQqOnj04/wjBjjeomKTrdeDFUs1ttdTVj7Dz25M9tjRUw/+vbt4v0/Np848UQgEAgEAoFAIBAIBAKBQCBgIZDI3z/8/LY9dfNS+Pj6a4uGahVYzm+puwOdAO0a20/0oLRfmpOXvy0/UyAaOucNEpj7xM7qXDpmH1JZifh7BFKTuyO/BdtH/L62FTq/iiL9vAH0ysnPTw5hW2Wukqb8rmUvzkiG2fdeXy0SWOO6V9A92bbK3YuNbgtKOBLAJNr+fZaevV3bMzo0oQicTs4qO4I3avYo4iFqm6CzjecROYW17CVUx7I7TymP69VK3Xtktj478RtokrL6QupySURW/WdA3H8EnsEiU7wWYh8uLijqOxHA1j8pJ0D8O8t0v9QY/pFutTcKm2wDmuhLmFmH+tfm6hoBXMdAENjUmYxT8RGi36qRwXUwO5jzuwsHJcBTlfu61jfYAwcZDGfrpZB7crCbeGcxZbK3+OrkmYzxfb39QbJZy2hqjMSl96tDG+FNJpR1YbVso5KbN78RXNzCEMUjp0UghO60eEZpCwgQAdyTcZ7y7RG/qxuXpRhaBBQ/ZxK7QNzxBl2fX+jziAj2FFfZvz7yt7WXNlLKmpzpuaJN4A9B1ckW19N1c6NZ9oOUEeuUWv6mFLeq7Aoi3kgBbZXD73SGSO5hMUImKaCprfqkWVFoS0dYGfNko4xANZJHC6vdVmlfSz1uz7gYp2pRdknlYnFR+iKTplqgZf3tDhHfJ+D1EUsmpZbTRfWTCMvwZUjOCy2LNfJXnJClulqvWNNsbeiMayvytyjrWJilf5uGOswPrXbqE55iXiCZb6QRR+Ms/Z4I4MM7f2RhhYpHAoFAIBAIBAKBQCAQCAQCAUDg1vPb4ROf39Ldv5114DidV4iQbDe5xCLaI6BFG4c3q9WDhpfxXD+mVK5sAjjy6dvyTB8FXCODsQCwJRMdou2ckc3D7fMw0SSxtqf0+6IciPLsCMNsEEkbuNpfPUCuo9zz1azMJavPq76D0XP4XfUXlAbNDjCvtBufGdm9/N3Ib+XZemhD8u+dqJcxzD/gd/qV55L8yW3Xz+fPyzudz8OxOxsOh42uGhv7Lc70fWRUqTUySySV105rfLx1R48N/W1jpmXDW8awXavy7MmdhrVHuPkyKhFVYLWQ7eoRjquSgrkWSYxlJSmLvxHXN0lUttLJL0FraUn00PyUIzEZMhSev0r2ah4LOp/l0q+E+0U/C3k77A9aELkr5xz9lXpC8Mgr/Bqe64cQ5qSOjAL2eu/5VvUat1emxfNFJrw8/FW1YLK8ygrvVSV4qez1bcsX0m930XPMWU8r/z86TtGPqFUhuxXINNMTQQDP52A8cXoE5mvF6euMEq84Ag/dIAKYlIEmgqON5FQksFbCZ8aY1T7eqEmdoX+zibRKAI9FQ9YiN1I4SVX5X05Vy6Xynbrc4rJ1ifQqY6U9KysYTQmGRU8OSwVQ980yiJrScV7v/11VMPRYsfK+kgIa+4UywcSwlhNdV1XeFuf2yFCsCqI88gaOCFmJNFqUjBSlUkgAyocaT1ZHLQIajWcrArjWzjy1DwAAIABJREFUYRiIFiwjAhjxmTmSeC2RbYeDCTS4EPSLKts8GpgmeHExwc+szLMCqxRU06A2QLCcAd78Mtci40Q2GVvtv9u//rPb4a1vWpTMeCwQCAQCgUAgEAgEAoFAIBDYtsOnH9+2zzzeETEjMovU5t4yXiFqxPFMi8iFNL40Pu1Q69p4sQ3g2bv9gWnWqblfWs/OZkaxNegHHW71SGCvndo29DAe28/qgD0etNXEXokc47bX+pTNU5FCEkN5vHvSY200VuRkVtLeMqwj8St2+WzcLLnHttkk47h3lrSiH0rgrtN8D6KBu1q7edW3y8JI9C+zhDQbrNlVcTfugO3Pksj1wyPIuZWztWVlfHv7m0jg8VqnAzTk2rfi55ytpSJSeu6my5Cs+iHEKJex42nelQFXzaV+aQLYluQjCeDJpGcJW4RjtoQ43+sgl7LjdHubTBUu10KS45L6svjyyGlUiXnly8H3p7IBLafhGyPC/jvs8KgOPW/0XngUsDPyl/d1PoCAXRqkOae2SGzt9hXw6xIDa011nSM/kVd2KAp9ivWYSJt3K6CUwJTnIgJ4Ba145sQIzHirE1cXxQUC2/bQjdeLCGBPeePPRyTJno0R69mzuQ6Jl1LoykTyiJ19MuGQwLCZ+kowvVtuMoLTlqiJz1Uprx/yc9mrmWKulaWsYNQDAivoNoW71bUeAUw6U1Pyq1KLn0MKnCpLGVBFDi4M6Mwg8AxpPEU5M0iwGVWBExHA9r1GslxUakk28tENJpF5aNBJY6S51pDo/rXUO+3JmbFmkcSzOTZaS0bD1o1XIX+zAdT0TdI7YQrN1qeZM0DjZCniJIJlbivy9/z8PH/30j/+me3ih4IEXpia8UggEAgEAoFAIBAIBAJXHgEmf9lGQkBm+i3qpmh/W7ZJ+0zaoFYdZ8rBbZF/84EbkcBs2DS9mvvi6doaH7YhL1QqaAtH01YbEK26v5adIGwFRQBbthXav+74sL0DD8xsrtk47CVuvfL2liNH2PIfzFreH3CY2fXHziFPUrk+7bsY1TMkerjLk6j+kT8n0yI5yM33JXHMQXUfmPXJETLXAUXCjdo18yfY6xr7hMYRmDP/1qxunfWrkzz0r8xddKbgrqzV5RxNJfAtTHJfwOdVfWUqyny2ppF4TPLuTqYgQXGKGN9xRZY/zlpv/LWwRf/qiwf4Hb12WHN6viLx0A3mHp7AUAV6MjLyO+3de2sd1Yk4yhWA8tH7Ky28Z/vr6PvVeWyur0fKYupDEMArkh3PnBqBNWbl1LVGeVcagRsPvz5riHs3jqabts1tRqDwO9bmyov4imJkKfaSVFsfUkuZWGlDq2FOAmfVSijHnCQr03dUVDnpR380TN2MXKUBnpIjP5d47DeM5gTw3OArJzehf57hi7KF45OVMEUOmzI1TGVmy8ZI/m2FkwZNj0/D3ZGLUn2qD48A6FaN5xIZQEz+kg3Q0k2zIl6xYQHTQehQaesjSLbakUbjles3oo33KoUrc6+TXyaAN06ITcSvTv/Da4y3OszWL8uxg3NbY8B/dz9f95rtxff9ne3ih964vlDFk4FAIBAIBAKBQCAQCAQCVw4BJH8tXXZFd0Z9Vf/e21Jz8jeXAYTRim3ZD9yI/G1PH0qaWrQzvN8teyqTvzsI4FFfLKIA7VYcH2EXlIfqWKUoz4Hd5BISaLsZdhzWf4xc9LKwb7rN/QFgZ5Zf0Yej7ao9tc+IAz1Oq39jG4gv8122HmE0szEr7lDZzDHsYY1U3EFkltPCU2iwAZnJc282DiPsLTkfPW/7DhoJLMZjkiLbk2eufzZHzO+NqOkZPt73VvlVvDC5mUHO5z6oAyosf+mn59uqn4vldyZtdg/Q53QkJ74Mne2PG89FXA/z7+Q9q1njZuPP7688hx1p/K6NCi4hlPxhDT1rbxr5MGfgjkQgy5DIr9ljvdfP5625VjutdQPnc7em5i/3H0TgcoIAnklLfH8nEDhu5b0TLYkyrwwCNx5+Q8mEMd9AR6CsKraeIjbaYC0lRm8KFHQrtymxEZed1tpgrc0LFXjZ7x6nbuOtd2z0RkJ71okA9hR1x95YabvWKbwNNX1uKlf1DmCKYFz5JxUUJuOYBJZKqS5TtwH/5nFJxjwNuSJalRxgW20lu72PZVnyjJ8x6cpt8BU3mwjGu385DlwrqSt/p3acQ6RpS35CWOf2sfJWTnmeGTJm6Z16qGdjj46OGe4jRXemBHfKL03+KgtE/vJhAWqJp6CO2umtafx5twaJcSikvBMFfPa669u3/sf/dmUqxTOBQCAQCAQCgUAgEAgEAlcRgcefzPf+7tFX+dmR/WzZUDa8PRlcYwKZwIQXV0m4/k5PzwGOdlSxnY1Dp5YNwvp6JYCBBLZsLI3JzO7ReGn71SS+FqKmtf3R2clcMdjt2B/LlvemjkcijqaatoPw2dXyKjbl5U6mJlGls6XAG7uRv2pmf6KEpt8t/4XnwxjN3zacBYUdKaBNHGDKWARwXhfqItFfnUZ90P4e+ffq2mLOARjblXGi9hQf0gJRtr4G+VLkykIVAriL1ylmpW9uC87KGKlh6OZeWQvZP+b7L6km0SZg//KvaxykbDKL7GxCDjCy5qSFnemjnPgl5TtA/Cr59sZ7ZT6bax7uiWbf2Y8pvxytQZ3/a7Dvrqw3OOTjNN7l2kJOO25cWbfiZ6tLjnNlgbd3rO7DdaxKRXup4CCAj5zE8dqlEFhjVi5VRbwcCEgEHn7zG8p23yt2e7DyFn5rI7OUQc9Ywfc9hQ6NCG1QdMqO6pTVblSibAwmJHAhpFC3kG1fiwC2N0JfUUAMZb/aO57ywJ9beFD653NBsnmy4Y1Ru/tXapcz5Vj0CaJ/Z8axHqFVhcrqFyrTqHgjCdwrWg7xi0ZPjQHua7WUYTXyRZE/JwL4/Cz/xDuW8+84u8sJepoTWsu3ZLpvlyUn/BQ7X0bPjMZhVVm1ZPj/Z+9tmrVNjjKx55yX2XggABvULalbNAyzmwDJXnjGDJ4PQJqxxx4gZmdAQISX/h9e+A84wlo7ZsLjjRFeIMk2a6m1togZaQB1NzZMK0KNQVK/5zjuyq8rszKr6n7O8+qj33qhdc55nvuuj6uysjLzyqrCz5qLyDuA6XfOTwWDM2vHDPNYTtRj2P/4+9E3OQJafl5+/Icv/99/96tn1Ox+diOwEdgIbAQ2AhuBjcBG4GVA4N1vXh7/+/+56+nMXj1eqPznURA58UbcR+oD8acdiZfsaJ0PkyWsxmd9nNjIX/Jj8r+7MoLvWPkFWCb6NfP22xMzP6HVURDAI98J2+N2bBUJrlVMJfalCriP+jz1vxNCZkTIIfE7I4Gzdq2SA3FO4N8r86nVLZsJBgBlMYOs7tFY9CkPZ6RQJifvhSsIRJJFfrYkVe3l6pFpbA7m6UgOcP718ot3//Y+PaIzqyNDciU2EXUfkqXXzKOZTDTYGP5yh2hxBPRsjioGPP7Kr18hZjQvruSOw+7liEnENdNrI+zj87ItYrQDuIoLz8cr2ZCSpFF4WaW/zuwAxnlydrjS2BfsmXUJLjrhaYNFdRXgsu5UVdMnlI30esYZzOYwa4jT+QybAD4rUfv5WyCwCeBboLjLOIUAEcCYKhjyZfCCdyhZdjC2j8IzK45HVOgpScNlV4Zd5/zJQgs7gVcWyrjYi/E+Nghzgk/bmpHAeuQIW0u6N/N4WJi6MUFaHznsiS7fJ0OwWkgdgRYIs4P8pfHmDLBCwnqjW/rZBhIO5bA+jhy3znCTI7weHy/VDmCsUZq5Ythn7ajqJ3KParLfq+NbTE4yeWXTT2dgZ0glc0Cfabt/75X8PYhFIn0FayOA5Y4XcOXM/iXzk+GSgIr9mS1M/T05hAn1kX6f3qVTyNHsPT9Wdgz38bmRv/kO4MywH8nJyBE4QwAjISwE8PHZ8zdeufz1b/7yKZ29H94IbAQ2AhuBjcBGYCOwEfgAI1CQv+QWjIOoPQHgvaPVoGoM6zsSpG2mgpO3EvJ3Ts6Jz0J+YvUPj6EdEb+VLyekb/Pvi8TQa0kcbPMSAQx+HdaZ+eFYtnzvgvRclvF4nhyb+b+3IMtmZXTfN1EE3xjJ/LBDscLnmllf+X86Zom/HetR7Itdhzj+I38za7/rKzxwdXBY7v91Ib4wx1oEEGIFScPaPtTBzlCJh8irlW9Mw+6TNjL59vrN3/lLmFpjVojOlTjTTJ66eoK6Gse/qPR8fkv/Qgvg6GcUNdcOjHXySQBZ/HKog2Xo6xycGTTcuesIYDy5sYodq96T2GScpyHm68ukgWoSw7va2+/Irp9IohnpU5wHPqKWQyjjOorrzvTEyuBY3+1pp5tWCeCGs50EObNBsrZl+I0xpYlg5HNfKm52sWl5du8vlbsJ4BWJ2s/cGoGr1/hbN2SX9/Ig8NHXXqHlX7LAYGGlRQPVqdBEg8tEF45bzQz6zABXE08c3QGx2wgWHraYQRoNr2p00XCS32tJmBHA8L2QwUqzIX5YDuT1Yn+6Y5CoVdniWxlQBuHY+M4cFsJ2QgAnBljDnQG0pbj2IqKRWhGw6Lzj+FQKdOYAV/IxI/+MBB6RnT0BjPV1bcZ5KJ2zidD5YHr8870cgZzckQNihWNi9067EI4nhqsGmlqgVqKBpvIOY10Ne8ou97POTwHEVJ410llJ4MPoFzyTXcDVHIq1j5x4dGaR5JXfZawrAvjA7flPbRL45Vlxd083AhuBjcBGYCOwEdgIDBA4yN//8fcul3e/WTwkRJ85Cp4T9sSC2dDeB4zkTV/ZwGfjh1vapybFkkPgguGFc2bJnshCZEQCFjD2qSpEkfiNPqSS2gs7V0cyW/nP6qUI+QW4PWUOlESwJOUXCfxY54y8zdqH/ZwRtCmpGXBQPwkqW09QWEdwRgA3n1CnUyH3nGg8k4OVuobjEGUkxoEGDTiwq+4A7uIh3E1Kn07+wclhdZX9nFwhgX3/femmyzwB3Mi8E8fHrkrHSAe4MgJMmWqLutbt/YDCIjGHRUsYBcKH+qb2f5EAlvmF/TAMgdwfkPzt3QWWYlaEzDHfr+MvG+e401zw1M/bcnHUxHFfbZfFgSH4yBsj4rpS3wGMscdR/MdBwm3g1XUIF07lIo+kk/FhEoNJRjGHuzQues7tEWF7gkvoEh54IxC1wwvCSozV1KqXkOpdGl2LLSKp38mhy1/x/Vid//LcJoDPIrafvwUCC6r1FtXsMjYChsBrr73yOCK62hoBBJRSwLDgxpVudTHIsuHQIMoMCecGYgZp4VjNnJMoC0fbHx4e6A7R4T0jfrr2i3NC8kbMEDg7h8c+dSTwWGozsrR/I3ecq5K9QWx3rMbncTe42xneFSwBC38H8KhnKQnshXI6nVfkcSVDtDeInPmnruMhNp0DELOap5a0mj8+OUOsNu41EYt236xlwtmO6yBailcVEBIBXFmQZL5GwnM6KMkDaro7Q7ouqRozI4Dzu38r57EyUEncTBtFR1HagTt7K+f3+ByfEwv3+Rsfuvz1b+ydwNfIzX5nI7AR2AhsBDYCG4GNwAcCgUb+/m+Xy7vvue7YyTr4MRK9cbecPReTKCNhiyVmQenO/1EfBM4Pgt192Y641KUGspKK9ImjxD+JNzL2Ycc+ge0C05zYoY9PrRnungPQzviZfW/OS22Mj1QxgEh2S00VwbrS34wAzt7TOkRWCNCuszTEQN4MdgGfQWrk65UE7WIFM6Irjkf0I6Wa47lurgBODq2IkQ1mGlFoEi+7gPnZVE4rrturmQEyMeGDabBEH+RykhdtbfU6rsJycegmsb21ed/doqX6EEaMH/KSba10exTdGFgQqSIIVX5CpyV2uaKP9NVWN7U7ikIxW4dQV3svtewquCTELv/McKOYU199rreIWO7lxRqwrEfdWkFvqR4vNulgK7O+eCL4bkkuY8+F7qxw6adwD54kYo3WRYrt0mmQgvUpGSv0j9PDifT1iWQD4XF8BVW4sg8YZWcTwKtadD93SwRW4u23rG+XtRG4HASwHuEsR+zSagmZkKJIIe+HnTLzzfyu4JWFwRHAXZ252o6TJMsubflJCTncFuyJNSXGk5DAtYjMCWA1ERw0o93TsDBrchoer5W3Zkbg01uz9vqyewfPG/jesLFUrTqbXIyw3HorHfewc1OdqtHcLbJDI3Hn+jCQixH5F1CDZAnLiJdnUsen6IdJQnb0En8bZaT1wTLpXd4Gw+6dSZAMdSxNPl3cxcVkegNSd4jzTuAsQ6/rKiREuICII4Ax4DMadDToyVmMxmzl8JPq8X2a/R3HVAjw+BN1jnyXEcAHXu//3M9cvvVf/d29Km0ENgIbgY3ARmAjsBHYCLxsCBzk77/6Py+Xf/sW9NyuOolwGNFkvlX/WXwfr7FRa5Y8xeVIVDsYlt5xO4CzsuUpayPZ3fw3Z21CmiUE+eEs1HMNdFC1KhZOKIv4zmIGmf8w9FTY15I4xUqsBMurnicoPcntPguNujZGEvu7kvzb+lqMnbmBNQH8FBUwi490vt548KZNKYnl4hSqkbwhNjqD4ml38fQ1P5358i2YWQtJD9omf0HcIG1dR7i8l3suJ+iDY7wI9VrUHwkTOBghFz9KcKjmBBYZibxSXbYvWEeOOatWvNN9rFUlBiMbK7K5nxGYEsecCSuV56Iv5Sv01Pj0x5meam0tsDACM+749ujjLmApyzae9DSrRpIZqJHExKSNKonDxsXWy7iBIe9qHs9ysfAz81PWNI77CRk8G3c3Tix8glMW+8ITIKmt/SBmspmtnVVsTT/vipYjoHv5k0d9rPMaFIwb2ATwGenZz94KgWWz+1YV7nI2Aq/zDmBc6KLxkK1Hqth5JaQ1AUiYhUVsSAAnpEy2oFYEcHt2kQTG53D37/F7/c9P136hkwN1cMH37/iTdbzxK86SOIlq0wctMV1MxWiDjpx1aDWLdxAZWHlmxdHNDKFVMk66OHPAomxkf2fjPmv/igG0gr2vWwhgMHXYsTCZiEtHMKCVCbWSY+YhfeN3ecfhHvUfx/9sH+Mcbo7iSXmNBi06eivy0GzgCQkcn4kyn+0ARtmaEcDHs9/+xb9z+c5//nN7YdoIbAQ2AhuBjcBGYCOwEXhZEHj3m5eHf/l/XO6++rbr8cymXglcxzIyn21WTxwG8k+BCG4nEjFVUPjfna3dEs/bp3bakbPFi8swT8qEkL/O0z4Zp7jGL+wwEwIY/JyMaIhjsep/Zr5PRXqsjNWsz+LXVLKj9FJFVHIFlXyeHGb3+Mq86HBdOOJ5pU1niWf0FaX8LIalYwa4Vf4ynQMmhIiQqudIUwk31AFqnO9+7kf5ElnJ8esDFSnhueCnx/JnY7ESK+zkcwZjU1uBQV8QHGxrNj+7OAWUGeO4VXU9rnMS+OzaEPU8kr8VdJke7PrQlgnbGLESe+zWnASYKCMV+dvmKf+PhL1Rx82GeEXPxfEZrQVthvPSubLbdSYTVbzsjnf/0kkN67H+2TqW4hyUTSZ7s3Jn45B9f5S5CeBrkNvvPBWBTQA/FcH9/mkEXvvohzhJ1IzDGQHsFC8fQXsmMywzblud/EVGxFSTo1tMi2M5KgMvtkUI4PEO4Dn5S+XarSrZArZKAMejkchRGBNWHsMevcqYq5zMkfGXGfkjA3wkpNWivkLOSbkzY5/wW8cE2ztzwsXQvLb8HptIAB+N73I+B5DmaY+u93rHs96oIuLriFi7rytpZQj6pPIeHLfMEEY3ZDZns05HHdL9veA8npE1lH0MhKR94+AYPuc8CSahv/1f/73L85//W6d1+X5hI7AR2AhsBDYCG4GNwEbgBwyBY+fvF//vy+VzX+oaPgu+j4LVx3dV0HnFxh76fkwAk7drftVKUF7tbGJmyf9Prlqx2EK76yYd1JFfdrTFxReKOMMZv3TFv8182Wb7M07yMyNtVvynyi91BDBjmhEuM799tQ2jscZEdpGRMzjP5H5U1oz8TclFLPAKWRvJRUWsyDvVHG24JckUbr5BxfhsRgCTSMzYSyvQUYPJa1SfPZW2dXA0vNXkCeBbkL8jX16+W9GNcQwkWDkM2ktizInIfkX8SRu7/gSBw9jtaIz77+YEcIfBZHmt2opEcKbDhrLprorPkw2yZs3kfRQzzN+lpKdDrHEeziyO0Ryv9HnEPba1LZ+c5lHJz6xdI91E31FiF69e7fcZprHO7J3UbnE6uG/5U9aEGQ5H2ZsAnqG0v38RCJxYJl5E9bvMlxGBpxLATRnzSnhWMatRI04KO4HThQWM125B5UGMi/KKoyuG8VF/TQDPyN+2XEMr6jO1RgSwLPqWWTaXzmwxpbdy1XLtIp61ZMXhn/eAWzvYST5zomQM8Wf83dkX3d0d62p4KqdQ0dm5Ya9mBHDrEZR+wpkjW677Z+2D3D55riveCok+8rX9VPmB4IjMAWnsStld8INfnhu4PSbV+B6fZ8GTZiDDDohYIn5/7Ba2qdkfn//t3/rk5eGNV1anzH5uI7AR2AhsBDYCG4GNwEbgBw2BAfkb7eCsa5V9W9mwmf068osqG/xIcSaSrw+EL9vrsPs37wcTv1IRej4niCwKlNO/M77biv+B5c36TYF0IvXUxeLrt0Ziu0rooA/U+sr9zdqV+e2z9ksbKz+o83v4g1XPepUkmU3xGA/BvzMsr/Oo57K0ErOIc7yKV6GfjBsDEFt8F3f/xt2BK3OAKbaFQ4Jl57+1ZCRbvYzdnvzFeb7S19EYON0Yr1OrBBES9VeP1c/aWc1HTJhxsjvRJb08InnPynwwuVb0Q+wHby8y/Tsof6znRIGrVk5PnIjFn9WdK7IDoe/piXWoK8+uJxVUpudlB/Da/t9s/LrxStdV1Aar2nyspTsdnRyEXtklK3I4WyO6tWoTwGch28/fCIHbzKgbNWYX83IgcBDA0SA4/vafeSw6w052ASdHP81QFBJSnJTRQpRNEHmefEO4L/fEEdDYRul7RgD3C07fotafVuA8o+4MAewXQfsrdWS6xfucaollriy0SHytPB8xrxweeW41wLH6XGVUkBit4zUyLM+UU8+TnAA2bvZIiTQ3D9uv3Zjxw9X9v5P3MphGfa6wypxaTOC4BkcM9qAxH39fcRSm7Q7ZzTIXsvfc/b+ss5y6gODUdz59kMCvzlTo/n4jsBHYCGwENgIbgY3ARuAHEIHHP/hiuvNXujKzgUd+s/rIg2TXkf81IuQiAZz5T/F911bd+Wu7f2NQmHb9yj2AdqrWGWJNyBJPM4396FlfJHYRfYqM+JJnmm+wsAN45JcskxlcSOXGxXbOfPDos2eymcmp8+WkTRPifibv2RSv5AzjWZ1sZVf/oF+WVFThvzoulXo6Q5g6nznkdCMOGhlgMnLUxrJd/EV38Jh8PtgBHOfQfFzzGbpGUNXzebXfq3NAI0Tc3LRfChhHBBfiSiiflR6J+iaSv/h9RjxmcyDGK+fjVMfJhmvRMd+K8NraGNvRz4cKQYxWYk+rc3Q2xzPydwWz0XperSfZvNQx1OOfjQTG58+0abTm0HeQKMC/XzOvqnF26zlWlwAwmhtP6f/Rhnfe/ov1AHClNPfnG4GTCGyhOwnYfvzpCDyZAG7JueSgtZ8gxSuLjyx6YqQLEZz2LHEacNGIjkZlzM0MBbwHuF6wc/JXnodbkcpBmhLA7Ij0NY2ZuX5RnquW1YU868yqEZbh7sZvkkCQG64+A3flmVEfZgaaji/LYsRtRebPzdqeACaYaEwfH497qvmgp7Az9UxbJIHCGU9LBPAx7+2tFTnKxpxEXQ6YOXeUXGe48geZYxTHbzQWs75E/dLaDzIcA1TyvT4H4xh3Zcu77//2pzYJfG7C7Kc3AhuBjcBGYCOwEdgIfN8jcJC/d59/07XzGr9iLYBu1YwIp+gHRV/CCCi/A3jkP2EHXVvlDuDEp2rPufiC+D2WpB7t7KoNZ8nfrJyIWfQ3M184G8ujF/fsL2jsY7Bzr/JrO98Hj9BO/CDxs6rxXSHAKr+okhHzVv3hU2f8q9VJjG1AzKrfs3IrORlhvepXVr4vjkuUsbO4Ogz4DlrcGzjDPfaT0y8oxlcOhMQAcbR7knAck3ix5O8I+zgvsr87XEJ8pO+b3P9rD85iMiN9UslYl9yS6NE4L3w9EsOxkV7qf0Joj9YgG935TtWhjD5yEtANCeBqDRnpnZUdwFk/MhmQz1baEZ+RO4AfGhlcJxvMZC/VhS7mnmxGWVXMg+eizKOcZK9ldss187fq7yaAbzCou4jTCMxZmtNF7hc2AmMEPvqRn3RmjDgjx1v94mUi6pQwkMByFFR1V09lWBx1PbADRPXG6QDNTO8JCncQJfcRzYya6IiNFtPYvn5xjTuBk3GwZDb+0pY+JOQ8EhNWjqxBd0BwdQQ0tuisU9AZw4H8qqQu4pQZ5SNDJXOEM6NpxZDK+oCfjRyvrB3XGFjj2YkC0s89maOPlweeqzRvmmFK/zNw2FLTihLtZzuGZXa2fA+f9IF3eMUaWDTD8dWeQM5IYO3HQgatOkkyo4pM81V5nwU7hIx3P/mulDYL2wZt3o/MnxsR3DSSTs8K9k0C71V8I7AR2AhsBDYCG4GNwAcIgeO+3+TO3+h/r/oWK3bt8cwq+St+aEwQ1b1A7RdLd5aRKdvbTGL05dlfFedAvudHWn/k7kH2adTvqQhjbkTna4LYaAukjIFIZaRoRjTGvlcYSKK6/MS4Qxx39WeKmIdvNvUKXZ5+tx2PnPhuekMVkEDwXQ1L9FYw819cGvoM4xdM33ftTL1RffFcaBTJFPTTs99TH1V8x6LzI5KrwotHxs4gD755RfpWZEeOqwq+l/QWRnDp0CM33XVBRlDne9pB252Po13Kf+rH9+Rvpsvm+o12QtI/+z2+N4rtGLYhtmHFKgpRMq1cbgTrx6gbMhhHMaWMIKQewskJ0uugF6Pu7mO8ohOm0sBjAAAgAElEQVTiaOfX10Ekimo8PkDMHU4q+TIi+KiDwSR0EIBqXxkB3P6aXL1lEKFsYNWiN+3nVOPYzYe2L7aIT81kT/pA7fRtiXLSk7/0jpDAOM9HRHOlpzpUuqHogtYrRZXPdPKrpxnqDO7eXbFdJA56pnEiqe+8tXcAn8FtP3sbBKY65zbV7FI2AoZARgDjQgT2Ba31sMjp73IENJNPYhX49bA3psyo4UUMSODuXbXqZBEHc0GynpD0DQTwCqko/UaHrH7PT9fTBDC83hs+5qCLfWUjRqTS+B8+gC7X6K3KOKrfiQS5GGLZGyNHJgtIjBzsEQkcv5s7DNbaFYPpeCZzAFflZDZy7nsdxlrWyPgjAlhx5PnYkbNSeCY/mdNfyBk5FOzqafIHF55koOd9OgpHUlu0hh3lXgWfVjAcTZEzMoG6sHcaDQhsq+o1Vp40Rpag0r6XAIAoOgE16dzx/D4OemXU9zMbgY3ARmAjsBHYCGwEvs8RCORvFuSPPta1Pcps3son08+beWtHFru6lcAiS9sOZg7+FEV49UPgCcRhaD+1fRoAp6/RpyGng/1Z2C17xh/zNFhgS0NqqjR6RgBnPkLzhYvB0u/4mYqkxNdj4L8vuvd4HKXG/gVyqtpC9P3UL6FRzfqQEzUdLaRN7AlgGVsvG7FPo5hNDi36k+Sn92SXxZqyMjr5ECmdnD4Xy8r9T/s0wx7nYxpnC5VUuNrmCyDfXFa3kEwFigmRNSWAVVaYRDyRrG2tqNA3XTDWf578xXnpdQTueM2PMu6lORlR+KgfL/7S3QM8DvFX5N9y7FLA0WP1pQ2+3l7f2OgeCSNCA1Nx/i9TCFVfOOkdNT6ELP1lZTCaDt4+fmmXpaPu4BamBLBtLKCp28eNrX/+u46wxb5Ak+3AS7+JIdUrg5258rzEFmckcJRrJH+jlK7ENFVsZgoRV4PqHO8Cq2reuhnfxQ5hpQHDgfpkc7jjCvK8haHqwDVtE8BjLbu/fTEIbAL4xeC6Sx0gsEIAj3a7GglMxoLuhFPbgcUapDsaS2Kktx3AD/3+VVtTDjUtxisuDuKEwtGxkBnWmhIMUiTyVhywHsLrCGBHDunKTwYKmzauqmC6uUy7elgTVcIfeT8mMbSSQrPgQWckLewAHpHAOEaVwZs5wRXhi47fWQWQycrZMsy4LKIKywX2YxnJ8YfHdviLBksO55JspPZbNqJdDoGa+ccv3irr3qdYgtQRtIM/D7qvO/eM23OeC4X7vPWLYonMnPNlfK97UI/hRiJc7ymjzqgMQlZjC/448hcKSJoizx9ffefTx3HQr1zX4P3WRmAjsBHYCGwENgIbgY3A9xYBIH8zfycjNasGnyfKrKQR0SR2aiSE5W2yxnO/tWtravfzh2ofy9+ysw1K4aAvEsCt9smOqQwzzzX0x5GOguhoj2MMAetR3NCpwa7w7xoLgD6MiF4vEz1Z1rlBulkrXM1F3pY6bpgo7H/3z6XyB4F5/z2Uj0SZPjRPODdX8kxotCe7zsR3MgpydS7qc2VzkaAmbJV6g6uDYpzk9PwWQXAMcdqzdH92HOeeDO1GmvuCO4HPqtea/F1J2M7mRhYb6smjfLC6T001yezpOuh1qXwtx0D3m2cqucpia6keq+IeEwJY9KZLjoD7XamDRgonEShqTvyCiVZdFeLfVHHYiw44aSdnEudPOdCYCrZZi6CAlieBoXtcp30ftH+HMceagSiPuQ5Rr5+eCYOrALI1r43j5XJsA7GEKVxvlpIxnLKwt/Hj1nWNFObLwSC+F19oHHLAl6P7dHIerBUsOiCakQCOurVGva3b7WvkEEwONwF8VmL387dA4IyVc4v6dhkbgUtFAOfQeBF1hilmvALB4dZhMCyiUfvwQIsXHQMN648UoEdDHV+y+k6OOkFnFQ2DkZMdM0VxkR0sI+6rvvz+COj4DKynawQw7IIudwETO+cT5oJmEWPH922sfkbGanSKM8yueWZGPFeO3TVBgdjm25DAL+bODGwbzRfaAXz8PpN566dlalaO9p3IWxcRoVKoLhdLSC1rl2YwMRDRVlWimfVGJqFdcckO5NMO9GRd0PLcLmh5CTNPJQNddjLIkdl43Jo5WoIpVo/BgOP3b//WJzcJvNftjcBGYCOwEdgIbAQ2Aj9oCHzuS92dv2L7VQTgjASJpNEZSCpfp5n2mS+vfrxEac0nT+tFkjC1/+kIS/onfkm4/ob92ooAbm8mhMgIB+InYpi5P2DLEzuUwJnZ6uYByOlISfqtvAsNq5KYY59mBHDsq8UX2MeAYIzASe9wO/F752yF72EMe/R6xFtR/KDjE4Agyt5a4i3ci96XGhG/laxkNGQVTxjKGzdFylPaxA2F312fxUiu8l1dAI3BV+BjDwviJ9k0Uc0l6Zulm9expPkcBT2wqMRq8jfGCSU8wUnYErxI6kGZla+RnIqvdDpBCcKeAMYxzfS9xCOj3sE6h/Ibk2KCvsJ4p5CH/gwHnEe9bkA957FB/Q3f8JAi6VZvRCF9pP+6HclUh48R43gi0U6fr8UDww7hgvildsmVBxbrqebpXN69JGU6K5sG7jlCpGEi6+j5+KVhbr3DoTCFprosadhqf8sNxCFBIDvGPcbEsBnW7zzQ6OZepIF5PdoE8KLi3Y/dFIExA3PTqnZhGwFC4CMf/onHyiDxGHnxzBa8zGBBssRlnYJRosTvw0FieUdO3+d7DvhSTVqGn0gASxmRAF5bxPrp6jHJCGBv3PhFsHc9uhqUkBuzaN3YJNc2+D6uqZ7KWB0tyGosLu4QxrIq0llNyyRzWsYS5eOauT6T76UydYDX8F0qMzhmeG92w4uPZEZncmRA4vi45yZBG0vI74+/EezSeWT+UNldRwLDH7cwsq9yqA0kdwKSxqTctJYsaDtqTB062SHczg6S4FALs9l52lxXdChxPL/96U9eHn5q7wRenS/7uY3ARmAjsBHYCGwENgLfUwS+9JXL3f/yf7kmRJv0LOFEdqgnJUd27lF+FyCGMtScheOfHU2kNjkSLIVPKiTf0GUNBHBz3uCeR5dlSi3JfNFrfT5XFo+MEneJ/zEigJU6Ke54nflicezHPvCELGt+f9j9m7CqK2TBzG8axUyQe/QE8CQb+AQJabgaeZXFAlbIoIhqJWtR3tTvjYMc3H/ZZU2en83bzOejaQnkzGKSg7TZNkWm1Ha5A3g23thF82SrE8fo6Xlc7Tz525dLSddco6vX9J4kcVgyRzcvkzjFUMZjUsiVBHAX00ySTWY4djIerpvCeGf7vXWe9K1JCY6lyd9sXYk4zmJ4mVzMYm+xTImN+Pnjj/mucLX2AgGMcyzIEsrVaB2QcmdjleE101HdGqHkb00ARz3Sr0O8rrpr2ZIY9/H9RG1P+zwvolzjZQ5XutL3q2+o06VUSzjw8PHyZ/sO4MxM2Z+9YARuyxK84Mbu4j8YCBwE8LmezIhPOIbZn+lqRw4Fp6plLsH9v9HGbUp7iQCmRV8ylMgwkJ2Kfbs7Q2jRuDa8IilOhpQu/u6MlJ4oy7OgxBzzo3KUqgvroJ0YDNAShKkKyx2VJ2hFKTDHsTLiBL9VAliMkMqIzAyqkTGBhtDI2cvkuwq6VIbSGYcIBCA5JwdbM1L5Pne4G512jAkebWOGTDSIMyM7M6K17xK0IfuIzST+g/82Aji/QyfVKfLugsKpSODq1anRyS/244jOzaRhmL3Pr0UV5+a/HuVjGauik/A+M7sPqne04tySv7/1W7+ySeAFOdqPbAQ2AhuBjcBGYCOwEfieIgA7f2f+RBYEzmxctRiTBFvxBZvvqE4p+QnRT3SeCNi5WIbzXNozuGsKyeCAsvIxQC9EEtkdJc2twQRa58OyT4K7d0/77gMSeUCSzoL+Rj9SG3GcszEf+daZ32bI9tg71BEvGNyZ7y1lzEiYOI+G5Jj4XhBpWvXX1ucrSnBPmM5IFZ0eUKGJ7UC2iwa2NwbuvdJrcP/yiNQ4vrsOM2QyO2obGjkn+Soi+iwBjP2wMjOCem30PS7nCOBU3k/EKXqdKMIuw58fAZ31LIthoQ5ZlQEn64H8FZ1CdXGSenr+4CEPmKRuLV7RY5nuquQ3XdcKHVw9KzGv/m5Ykeuwa1jnJ6+OHPOiH0SF60mJbm3p17CzpHg19rZE+7vLUQaw/zrOgQA+q7t5pZIFywRYfpOxODFFh7oqEMAzecp0dxbj7HHNqY02j9rD+L/89uPl8s5bfz4KzK4ppf3URuAkAlvoTgK2H386AkIA1wo7Izlr6zZ1eOSoWFrJWqOj0pf7f4+f9b9msdRHQEvGMt+B2hsFvuSnE8AFDkgUISHsvWy7ZkOblWQsYZPxbo+Ak3PoHXtGbTQziBY+CwhEtIXZGowCE1uZIT8yhqpF+ygnEl2tlfEom2CQjAjgVaNydQadN/LCvCGpT6qLn4H3oYM0XhrYXNWyTe57eZdPcicsIXOFDNbT3qhRSACvYMizvkQhK2NEAmfjO3OQ/Rj2CRnWhvhdPydq4tfmsDoTejRPuLfE0rM7nZjNhzh/vvWbv3x5vncCr4jffmYjsBHYCGwENgIbgY3Adx8BJn/PEILR/3E2O/YAj2kG/1rJSAl4ij/lTnZMjikWP4sN/bn3wT5l8Emlve39yq1X0zr6PZ5KtZ2s9HnlG478vpnPkMW3q/Eqg+yAAeJPUPbEZCaI0a/NhTWSecHXgz8x0Xzmn3uxWg9JjsqV81rvCgL4dr66J4EzsgRlJ+trR5Fek2QAzRiLfX8HMMrJENMgFPmzoTc4AN2E9PNNil9qQ+M4xcPPZaaar1YPdmgUA+xnwyoBbG8yuUlBM1fg2ThFTbaJPvN9qfAczfnROzPyTDvndE84nQwJYN0UYvKwJANhWOKcHsVmqu9W68W4CMZNZC7ZFAbyVnfey60D/B1cNdiipO4+3nwsV2ODs/iU6KbZXMnWv0PHl7omkOmpzLTx8zog7Zcu0/08Xx5zWxj93ON2piQ3xIJjHIzaCXG3OridL6X49t3l8s7XNwFcArW/eGEIrFtbL6wJu+CXDYEPv/ofnbO2EhKrNoLA6bGtuV1WLBGxF73/FwlBGw9ZoFcJYL/7V9oYFxchgR8e6B7VVaPDy0kydcMRUO2IlfBYkuSWGKPoyVl2Y2srfEW2LHwSiXb5iok8d/BFXNRdwX3maWasRsNLmqZBAM5Qj+Qkfo/OD76fkZVHOTJ2aDhVxtN14wouQ8BzxUijtw1M72/w5w17BFwyRo8vwj1YlXJKMuqyYEPlEHdGc2tPJDIpM5KMYiCAY/MHCnTsIsYXhWgeL4uzoA6WmgdzKiIYP+c2gH3s55799eiiHLhrH096hiOggxOaOTA4Z+Lvf/0bBwn8oZdt2dr93QhsBDYCG4GNwEZgI/D9jUAgf2e+yCwAGk1uZzOKn8X+IFEdPjjMnoVi1lnYeELXFFlOP5VE0XjUKwZjm9+Q+cpwA6V+fTg1Ynf7wLTSWteQc9yfFGPvLBg+iEfhtLt+FSRw5ZNFTGYEsPi+Nqp5CEdxcmGBsT8V2zKTVQFp+BzLRkYAr5AiUxF0fvacmJiVV1Hrs7ZqjMnJEf0R3638x2vwH2KvoHfUNrTSz6/RmJrseRTveK5W6SSr8ZI7R1LPRirDtt4BbKVZf9PYJctTNlNGWPvvNKg2yH7x/YvzvoqpRXmq9AcoMJ0hR9RQ4mYSd5UD+NuOYD4fQmI1ekLgLFgJXVkmAhNdHEd8hLfEayUmYrGRkGiv9dAvmLwfIm96JzxhQzFh6k+vY0fjI/1YlXscU4xrVjMgllsRwOf0CVsLISbVMMMY5YAxmMbjcH1fWJdijBd1E8bCWBM4uGb6OmIrodhNAK/p3f3UbREYW2a3rWuXthFoCAgBnJFsNURrToQuPryg0K5Be1cNZjyKhMlgWqi75XlhB7AcA033e9B/efYtGkJCAPf1rgqKx4S67D/rCeAJjly1PBUXw9RsV+uGTbhIXOKxwVi+SxOmJb86wsgbkJ6oy5xcwRQNtWggIe4mF4Hwxux2IIAzh7lzuCZZcDNjIRp7Zww7lCAv08Lc6gizhYoWVnwmyKMKQT+v0FmLRmU233uDyupqz8vcbIkSSGiG56CJ2F9o4eh0rN7YDskUUyMzc7jd+KODgLi5keIpgFaqn5DiJPnR83eKkN/AWRcTPRh1T3RsUAZxrP7qv/mlTQKvqun93EZgI7AR2AhsBDYCG4EXjcAffPFy+fyb4ItaaN38Q388ZbMYA7mJ/kbn98nxzxn5y7YzehTye+o/nsKDSsIAeeYXtXpC0Nj5Qc3VxKNqs/snJYGaWp3Vk/kFI3Ik9eH0eEh2xWIidYIPPQJ+gowd/0RbPfpkmW+Y+bPRN9DjKwtyQiFfOG4zdukcaeBxSsVHh1aOkap3cJ8Sv+7hXKJXffsopm7OTI4Yz4iqGO/pYhKjOSGu5oR4y+qNcTPzSCORVaeCTGVAyUIef05WHxHAqW7o4jIDdqkQDo9rTwBHfRp3OtLcsjlcxSmmmHTtw2T+uWS3GA01VvVbRjL28pxcL4fyGo6BfniQI4bxCGg+EloVda+DOz2XdCm2bTb3+rHpC83qlXKzGIlhFvSyzCmYWy7C7Nbch4vEhA8iOPs3I4DjGl5JQLfWBxmIuj/OI9xD4iKHCzt/rU2MhAT2Mv1TZcaEjg1lQOYZhtWSNXZo/6SbifBKBGrQiuzFMTl09iaA57pqP3F7BMZs0O3r2yVuBC50BLQnLdZoSVayBYbNENSCwEDJCOCmrYnbtXtNfcFWFK9CmHGMh1c0Y8dIYGoGtCUYWZmzdSLZDRqZodZ/pknN8ma3U5i+8G+S4yS7L+Wnf46NeVhg8W7RQDESzlKPZm/qqk9mYCEI5HOyEWml8L1SXIb5etQfJeFHR+9y33kARg5DRW5WxGzmKK1Of0diinCIHLGx1hkSSeEeTvzLmaHTN90DgfAnrIP04FHaaiGCqagOQsj0g4rUmMLs9jMRJEyIrYAv5C37uHMTJw66VinGJh5341UVzD/oYNJXm2rdbEXkXPBLnRl+udc1fucxJrBEZ0fG+uFH/+blW//sP93HQa9O6P3cRmAjsBHYCGwENgIbgReFQCN/v0Tkb/NJJcg6sLORKVVX1/t/0lxnkpKDRXWwz3t8H4Pn0W42yzV8s8zDSOzA/HKNJiRlpF5y4grB4bjilPKGYHpY/Tz2v7xb430bN7wY5Jcv0JfDh9E3T4ICEN4w96K1R/9H2+7HQYhzfC4iYwFtaXIel6gHyhGYKnpJTAL6TG4JPeP7Vzhn0kNxhrK5pKeVvWgC2Frt+S+WmWKeV9738hSo9AeS7ywTUmarE33iiHlWJj6DcbT4rH4XGRsnEXHUQymoq6LGifItfeF3UuBG8hxjQn0BNJ75iPRET9VP3eCZoMsax7qtM8DkQ3Sr4TGNFU52NFO3WB+ILnOxDKxTWoL9A+ntvgZpg8nciGaRR95886D3yDoJDXs/LVAy1gY2VKO1gEbU1g1VxzDOFsPsT7Kg2Y4bfWztE+WVJiRwN7yW8zqZMLJdwNUUJ3U5RqMiIh3JyZsERB5QLrrNOBixF5WaTL1Kf6et1T40q0GVv4+dMwoDxThNAOB1wqqDe6adIsZrCiExQmYlxPlNM+g9dW64Cq1Bz6D4cf3vvPUXU/EeycP+biNwDQJb6K5Bbb/zJAQ++tGfgDV4ZvLWBl71Zsz0tSNFaPnWRR8UccXl5D4GvdiWLSB30OEye5i62hYpd7eDzxaSeuKEHBmhOVsK/cNRQpstGvLodEJ2b0dsloQXLN6wqAs2Ymo2HA7M2gdoJvmdv5bFimPfG/OZEGJaAWFqxHzYJ6mvo7ysZIySzSzGm0lhZXTNjLWsH2mmHzgk/VDM5pHUUqn8wsDPGHknrL48JMl1967NOOgqJmjkkqyyL0mt6CjlE1Otq2ws6pvHXLPWdds4SpKUI1h5x4/FlJ8XF6HtT2BgeGwgyEbvwFx3hqxVHQ3yjPz19VO52X9Sp9T78KP/weVb/+zvbhJ4XWL2kxuBjcBGYCOwEdgIbARui8AffPFy9/kvkW8qxKxYlVPWwJpS7SJSW1KOVSYHOPGBzbsTr6L5fZFMSV2WNT+mD+JbMH0W1OqgkACxeYRqi5MvSiUqgWH8CURzod2xAiRbTo54OWxZEndwCquk3KoJ1+xecmUF4NdGsgj8T3BCkiZ7lGIMEuDxvnrcvZlXNfcWDe5OskuCRjARqDKM1nArAJKQiRbiS0NucG2nJ8S4RjpkQACP5mNoHeku6Zr7JaCCfxaAYewMd2+KfuwRzGM543mxOFpVwoeLSILMaazDgh6emMxQtThBJh0mEjXRZdBLvVFSJT4xQi+XTTukwGKiD3LFV6FI6nnu56cLfxRxyiyWOhrbKm6Ha2tcZ2vZwj3gR2tZJ3G/qR1CAOOO8npXabY7fEqGaq4Q7tGHZC9Vm7iByY9nFkeNeq2L6AVxdVLkYsbd5K8vGk523KbjCZtNmmUC8UuVbtCXJj64w3e0iWimA2CsC1vgnbf//cxsOWk57Mc3AnMEttDNMdpP3BiB1177SfPWyhy7UKnY8npHqV9AuyZ2kg2KXx9Gw72/d1aN0bijt71/3Gzh730gk8QvBpLVpbtXkzt/pam0MMH72ufsc+ygM39cC1xr4FgWqzM6OnD/hNsBzG1AG/P4XQsC0x1I8WO1dZnTjL3lYJmB2y+j1i/x56LjH40Rea6ND2emk1G2LsSrjvCKsRVrnZHBmVHnykDHrhcV3tae9LXzOL3MtDeqZ8SpVNtMCMzjiwRYHgQ0pOhVe5ZsMOhALAZPZ2PRwww+nJtWthmytnu4HvdGVvNcTp+SCsvskNgfwCVk2HqcoLNyFJ3ig9hSx1sbwR63pBPInO8EHLbDy3zUauvJIMbxaBewJXZQHX/9G8dx0K+sT7D95EZgI7AR2AhsBDYCG4GNwNMR+NwXL/efI/LXn0AV/LvEL6aXcoJF7GN9TZMxxSAFApgDq50pH/wKc3OTULL4DhNEEneB38j7Uftd5sRiArcA6QhgIH7xRKx4mpnsrtMuDJxP149hFroBwjDzByHmgC6V+G3oMzrymnt57Bp1sEVPPKJNf/tu5T5FlXSdxiXYyclKQr++JR2YoOeHhmmH+Ji3NGk7D9wPYwV4xjK4WFQS+INSSFFYXvPT1ICXSaCYgkwAem7nNWFsO99kkDUZuB90a7Db/tzrEy+zVZgCUUEs07AYq60aSdxxKg0Vv9ZvCsFusMYLCf6Y8F8Tg1pLGEgJ5PEZeEk3VZ4dAR4wkE0Ts2BW7d678XXjzWNvgYZiznsxby1yMZR8CGmFwXjV4+PlIH+FACZ8EQXddulnFgiStJDOuoAxnOzw5Y2vbiumiyu6eG/cpc01JbFUr4gCmR/jWa69NF/8LmkvhyhQMZmBpqUfr9kO4KN0OZGxPz2CB1kCT1p5pc0R+16H9eIYd3VHTKl+XdnEJpgozdkGHIsH45hyLarLJYYo/cCr1OK0dpKfnF4hDZbn4qkqB57U9z97593RrH3awrDf3ggUCGyh26LxXUfg9deZAOaap4SbnrJg4goq1a0+9RIVCWBbdKgATwAfbcIMSfvdqlN+kY2BbvcjOx2tfw8P7n4AVzaZR3RkMWRo+UWfnoHau99jhptffsBIkPZKpjj/jFloducP1I3OpPyuzg4bDmqQEMZdOxjv41sxk8TWsB6aeadLMViQuvSGY5+dLGmM4ry7NZXJzhY4X0fmSMwI4Hi6T0dCm3ULLYxtK11sfqf/3t0txEeh6KW82Txmo82LbAxGRcnwoKZOUTB2cR5psgVkUprs4LxN+h/urZopRfJDvMMf29Jk33k9lDaix3C11yf3kN3ZcXdSZ5s3SuryMXzYniSQNEs8wP7OyF8lgKGev/qNX7o8bBJ4Jjb7+43ARmAjsBHYCGwENgI3QeDuc1+63Ledv2DnF9f8aIWz77OWcfFq9bLD6hISQxA/iSF37E/qt1ZkKNu5LyJwdY4AZtu9u8wqO9nLtzb6Dgcz4gmMjKUNO6gXxu/sjre5MLJH1oBC36cNSvp6TkrSoxY+kHLrcogg6X240q/hHXWtloLM6yMTVH/k11zP2nibD0dEiol0FjPSvkLBK/GFmc/W+/693OAzzm9kKDP/mfpDYCv5G04UwMHG502/eJmWsuT7KBdUZYhTTGQcSdmR7Ga7fytsLYbAd9WC7GTEG/arjN3ILlc9ATCPFXXvY9Z39PnLDvvT9OJjsX86Hg57H3vr9JWGPvycn8k06lcifx+IAD5io2l/krmIMReJH8LJaJksztaXKEc6DpBoYvkc0OeJfKbxPVB81mfYjTtIPHBzDuZnnFvp0u1ip7IDu0tdgldFx51Zab2OztrRYSJke6KPTA3Nyx3JnhC/cnS3tAvbMtclkhiDKxfjJ3YRxuR4hdM4ta5fnuiXxebP3vnGGaBH6m5/txFYRmAL3TJU+8FbIfCxj33o8fTuyc7wNtWaGzHp8tM+NENECErvfkVHw5EtTNS2crgwNKytVlq0Wj/FyIGCxbCW9qhLdfyCi3Uwig23fupG+7kzqqjB3G76jXx4YZ4ZU2mzy6TDY2O4l8dzQP6yGyfAdE7ho+6opEccHQgEHLse3QD2/YvZWrY4H2VYoOIcOTszZGcG1so8mRK9wQvtRhu6NJ5LVd+7kIM3/mIn+HEZG2q/ZSy4WsQj9rYSzD2sqh4bl6lcEL9ozFUEcBVLUiIT+7q4IuL4WQDMdkVQ4MEbiAQLOhAyVVBasdcw55j5l7lquqe/g6bsjhioEwFd2QUcde6B/bd+81cuD2/sncAr838/sxHYCGwENgIbgY3ARuBaBA7i9/7zb/Y7eAcFVuQHUHrj8uQIaHBe8d3Us2h+LTgEA/8l2padKzLbAXcNmC6YTzY1+qHS3OYaa8I8n9cAACAASURBVPl4RGR9VKezxwd+Hbn+FTlkn8+IQazvdJxliB3cKS1E/+JYYDsUS67Lx1fqBjgyMyTfdm8JAcw/Xf2KcWxJv5Mu87vRj8MSKByCp8Lx23rSlLVyNcYwGuvR2GblK60Hsl4lLSPZiSRwNjp5X2hDw0j2s/eqMa5kek7c2JtRzjJsRwRw1vcsDkBqMcYUOQ4ICQlS3iwWlD031AGDOVkRwE0zt3mB7fYDmBKaXNeqPKtuv/DuX94FHBM8ZGmJiSURb4kjZmGbfM7nczC2P9NJ1VjDcsD7amEvsw/3pMrN1haIv6YnFtDrp/Qg1+j174wAVk3RHQyysrROydhQyEz+RV0f5VZzdtQuHMsz+tSXKWPTRqCuTvMvyOBxB20Hch8LeWcTwCuitZ+5MQKL4e4b17qLe6kRuJYAJtXLipV1MKriNSMkGDhMitLC2g9LbzSaCeMWFmf0wWLBWX/N8Hp4aC/H94RH0x3F2aLdkcJ+6sYsN2sl9AmdXN0FLASSVkqLFjvr6LPrwhdxAgyFXVZSmQ1K/wpQv8HmBDfXH2XtG0KGEHTSl89/OYgGi3YY9jU5spfOPj8yJIfGUOhWZeDa57M+C0D4XLIkuI/EqW2SPB6H7Ngbl6Ban4vjiE5IFSiDV3yMWSSBq3nthlz7N+s7vVWPn5G3dqRQTJzwHkFfNX1CRytZeEF+U3KW4Sec+B11/EL29SLx2+mmVrTdByzfK3EeddLj4+U7//wXLs8//rde6vVtd34jsBHYCGwENgIbgY3AC0Hg3W9e7t/8IyZ/DzttZuvXrTBfje1bcQXBvzJrH8phv8/4BrFdwTdy1SZO+4D0fCG4FYWaTW8OClrRkegjv+L41Aft7fO8os6/48dGBEaLC6iNfx6VW5HA1AamXBaJX2xtRgJHlnBIbDHms2eoTtv52zypNKkeR5VlP+ww7NDGBAD93V8lRj4Tzxgo73ysqm+TTslyY0CfRODIXDj1rbUwGceMDKvIv4r81TGY7FwdkcBYZyXDq+8LbhmxJzhEMrn6O5YVceyxYvmTZIRkv/yaTOfjlY7jYFxnpDmJ1pgaWG1vpa2ONhz7fiVeMzq5cYT3iACOungkK/hsH/M1LNJ+4/3OLk6J7xkSLuoGMEsMFwnPlT5UMl3rXiaAy7UXNyGsU0RVHLQirLF9VdzTZLWXpOOdldjraM5X+rSvbcW+is/Y6X3Dcby7u7zz9j4C+rxls994KgLrs/upNe33NwKMwFUEcNOgaFYSYasm/GDXLJvR4GsE4ioxdiSbU4wrWkQCjakb/pgkCSN8vELELxqA3BogbZoRw2XpJtkkW6gm/MaipeSR2nV+FzD1EfHtvZyOYAVGypNYQhCKs8htiwapcn9xLGSM7ciNaulFslgd8fZ6pJtre3ZmFFZG1LWTuSIPh8SvQKjWitWeyQQGJtbb2R+34/re/gjLhWTJs8OAhLybqbBRXIoYcq6OsLRkgdyQkwAMjbsRwOYIR4O6dF5C90zEcwfAl4OWPPS+yyrxlfhpkSzHDeN+BmDQTgIzWJbEH2QM6e9QdyEcEsBAvIUIFn2YOuR84sH7v/YLl4eP/+y66O0nNwIbgY3ARmAjsBHYCGwExggw+fvsC1/m58g+jL7jDMacjIS791oBYHu6PNFwx2G4h7F3VXLyt9VQHdEz6MCIgDhTXmfDg+FsPMgRaDY73PsTRi5W/jl2I8Nc7WwZzYCHEMCzHZXOXxsQhDO5qL9ngl+J4PMl9ZRrX8ZTySUSWyHnjQjuZa0mgLUNUTbjlVM6RYgENl8M4yDUx9VY1dn+13GhPg7S/LgTpGwVrxiP/AKuUMAKcaT6JInzVTGcLF5whiyrCOBRrCYfO08AD/VBmORZ3+r4xVo4vyLTrV2k71b+zWS1HFveHYl61ZJppGbRN2110+aYvsQ4JlwndyI5Ilt/Mpmv+un61zb74EyHNkMXOm6eP0CyMyPpKyxX5qjTEWFvaj7O1xwBzXpuIDwzMjjiHEnxBuMVyUcr8z6TBZXEwdSisjFKJ7aOEcAzm+TtTQCvqJv9zI0RWFsxblzpLu7lRuBqAphhUwcMdu3Ostro1UrcMYPTnqsXDXO4xZjOjU04ApqJ4LiAKdnCDvw9ZDWNjIAVZ7OXsrDbN7nvprUv+vwr1iDe5YAOYu+1gieUzwNy3YzYy7MDkTiWcQXH44RmmxvE1wUpYu8qQ21mwJkz6qW4clCECD2jZeZGlQGKvgGNjc0fERV9WllUOBmc34kkZTc3wnHl+P3RXhs3H4RBXEx063tEur5z40cEcJzvsBkgOE9Wr2aFw8Bkn+G48SzoKGDDDo8cszdl2q0Sv5XTI8GnGnsw+tvEJYl4/g9//vLwjz9xRgT3sxuBjcBGYCOwEdgIbAQ2AgkCd+++d7l78yuXg/yVwKN/bDFyH8pu1wGp68vH6ayMQLjDL75C8fBxm06RHCttWiSVvd0P17dIQJ7rMuKudUa7I4m2WdIpdTsQcFkCJh7HG/p2vK/xAd5VOvfTrJAVv3YRTn5MjoC2o6Bnge1UHgKuWRtW+jmum/dvo2PWjYknKlM/PJHdSPJwNKjGqJMjk4sVUmc0RlkcKBt3jFPNCOCZTMzHhiM4TIaRDGPyQF9DReLik6vxMHwn1hvb3hNO/disjlGNS378c4WJj22MY0997GIe+BrNGxT3LveBP8j6mX1Wkr+yueXQpa25GJtBnYl98fKj2GlU110opyJwhkgdyY18V46NkL9y33OINcvaijEvjf1IvEl5w7jGnJOB2Vi4+Go52ZuWkIP+Zyqhfb+y3szWxKwiTLia6ZGqoXOdNe6iLd2jjTIYrYMr4BZsgbfe+vfzibs0CvuhjcA6Alvo1rHaT94IgY+9/iHM46NSNbNyzYGlzDHzLdcI4KOinMiiRniDQxZoI1E89dXekCNS8WidcK+uOojSYDWGqc573f3Li4vLNhYiVK0DoUaDI1rQ226G2x/O2a+ocUcEh9RXby15c0cIYHB4uwXYTplOpardnsA41BIhJDAQwGxQnhHVmeFy1sldMUIq0jcnCT0jqb0VQ1pnk2UgnmvzePdvnBti5vC0lenb7rcFvtdtHqB++SOf06Pn4u5fCDBl81GdcSYePfkrc4fqruJQGebtTZg7nSPJ57aLicy+LtSR1xfrQsMyyk2SU9iJFhK81kYk2+2ucjdlQ0nYLsXZHT0HuuN4AI89avBC9iuD8fCJv315/uu/eGYq7mc3AhuBjcBGYCOwEdgIbAQAgYP8ffav//By/7V3HC5mQ3pPadUH4NC6HlsL3tSYvHX35uZDJXbx6N48e4Zs7lsEpVaI56PDWleStOzpweJEIQ74d/GHaB+LO4E+MQUQ+FDlWtQlCVPI4NVJsUKqrZYlPiD5GHgX8Pnk6IjrqA1V4H4u20S6SYRA6vDv+XhOSS4Md1P7GITggxjVcjSOda2QFssEMOz8bSM4is0sCMU4cfk8AUwuZK2/zpC/8qwSz8mdx84XBiwyPKPsrBKgWoeSgnAseUKIV2T0TNbPkMA+eaHQ2RZqhC70sjoj00dj6mIbsuME4p6ib6yFkqAUfjJNOVozqthwhutsXiAB7MrlRax9lk1ryC9itR8Wu6MHHPMEIrhhaMHxfMA4mGtrWatB1zaN10m5eBpB0VixCc6sxivrzQxz7CDaDvL79QQwYfKUf7qpIiZyacIYJHpovLHfFR5eb03aBPBTRma/ey0CT5sR19a633upETgI4E7R00rXHd+bPsfEryxsmCE0M5acjZlpYl0kjBTrDT6qWQzplj1Nf2gWtZJbfAcwXUlDhrEuzUj8KplsOIgT636yMWB3jNpu2S4HrpjdWL/gW+TPGaGVOLRonOnyqsyy3U1KBk9oTEoAq6nComB3VQwsH/fV4+m7sCJR57MRVzY/r07mnPxjU8sYeZKtaGRoJWaa9YbtNQQw1j/qiY2fjZK3dZu7HYxfHQ4ggK0HMeDjd6jjPcCaiyg4kb3M/+S4cPip5LgZ0PU9M71x6J5VBxLvdmIT20XLIF7WOTPU1Eh6U6Agx92gnNyQo6Q548ekuZZbyhLMYJA/JIBRFtOAhDo+MhQ+3PH8E3/78rBJ4FUVsZ/bCGwENgIbgY3ARmAjYFb/Qf5+5rOX+2/8pX3WDDWzEsXMm+28irCanS2Webs11R4rAtryQO47+kt5yqHUoLT41GwMR5s4tGFsy6tbkF6fktrhzcaXuuFEo+Ph4Pv6Yyn99U7eV+977bqF5G9Cph/jiKTvDyoBjH6Dege6CxDEbLDDUGVt8d5HPAJaXbTUmY/zB3w8Nwe8ANocM5kxgiEQ5ME1inEd82LZRzxJzq7ucmzygxsVgnhW5FelT3q/FfWRx0vJ2IlOrwjY2MeK1MPikSyqyPTs8xEJXDW/Im+dEoXd6F1CeRIEmBGXQ7KyILVnS6rFUvt5SaqQdBLOx6ZPw2cVma99grnlyGAfoIXmxpPOfKx1RmSsyEvs0wirVB5jLMS13vhHi8vQSoT/rFz6VMjfbAm29upv7Zc6OQOQHuzniRuhZjKj+is9LaHSmwjOYPTC2utsFXgNbZD8yjSPkaBb961vU5yibs6r6mtbl8xmkPYf2GjSR1/rJoBXpWw/d0sEZnrzlnXtsjYCDYGPvf6KMajOzyyWuc75g2xcyBw8Fs88C2kAfGd4eULOeBG/xKCxIAQwElbG6vBREC0zDJwNWPuPJrgyeOnHXdHecPKrt5TaTWYkdTII+PtKCWSOCts4XFp4U7O3m5vh7hwtCeCQ3Wb0ERyDwkcGo8FjAhQ6hrthF7WbDQtTm6UhNzLDRpMbZQoGXo01+6wniX0n2l9xPqQ7gM8pm3FGr1XaqgK5apyvtsfubc6gz3f8Qt89NJ2ziu+7nbfoTIRd0ZKRKTvKEZVgmjrA4kib/PaOiL4opK8GtfibZvxR5xSXgOFotGQeds9gmfI779oVZx/Z5Xw60IBG0heJ6dTRBEVg4sfzR/QXi8rjT796ef93/4tzArmf3ghsBDYCG4GNwEZgI/AyI/Due5cfSslfAoVst943mSVDe0g1xTI6VNWGpnBETjJAy+5SZ213bdAeLpVpfshQbNBfdbY0E8ByqhAU4nbQqb0vfqM1riTNbMB47Ng3DCSKvN8nY65PhDPjP3uW4tf9EdBtXIos6Yp0O1BSPx/ePVuOIJHuKlMfZHLUGBeCYSDfbghVpW3FOAfFPawsGltxlWKfHdEYhnVldyW+skJwtdYBCZziBsc1R3yJ/AtaA/1Y95WfqCI7ZwjXivRFmcNnMsxG9Y5mUkVg4jsusWG4UwBlkOVJySCfLEDqga63ysY0tsuTUIsBL+7EI52/nOtaiWEU8zPGBCKhncmOjJuX+xiFCcykJrc3ZIzclJgpfZzeQC84ZnoC2zBLDsgSAsrPfIAUsIXNDYNhws1MqjtUX/aLXx9Ts63GOjVjPErGv5oAXXxxfc3ppCnMi1THB6Vi4cSkvzBvqnEn3LwclTHuxJ7wzTF9jmt/Lu/JRhQSeotg+7C4wrUJ4OtlbL95PQLnVozr69lvbgQUASKASbH69TL37uIzaEg3ZyIjfdTISUwczsYxMgangd+R50jdZAzJoKZ3IgEs5j8l/nkCmJggOqKoKyMsYLIP1hYgJFrYOnBHZ3F/0uO0oK/ZO9BHyz6TLGf60lyiSqjNUZQncgIYxjscAS6Q2f5mNAC1VNcAv+gzRgsaDhd2//tStGFxZo+OWcasYyquc2boU/hfq9aMKtwBvNgsfqwygqEWI3oT8tIFRkxIQnvjHdSwaz4MKbnS9r323EQbOsiCDNl2pDP8jmAcTfd7YrQ7IxR2ALuxSbP2pVlJECrON5HNiRM99C1DmU2X3NP8UxK4FAXvjMbgRR0U4QINJI3oCO4y8NLFTQKfm4/76Y3ARmAjsBHYCGwEXmIEmPy9+8Zf2tlUGAQNO4DzBOgVP4Z3wIotKj71AHrzn803yR9fqB8fQZ+tC15bYHdcqtzBl7fITG72LPgD8TlcXKEiOS1aD4cRBd88VO/cUT0xrNpDTS+LHZ5sEhxOjBmpG1+unjcy+vAp7pmIsZ5URGIsX4ktcB9GsZsVErTuY34HcAZYJGwtGVoiHSZpHSnXHqb/SsIbZVi5QPNNm6sKmFRk2shHnxHAWiaQwJHEQrJUnsdyTQ4MRcROfo+xAOxPjRHPmxDLIzc+/y5+npGSFZarK8rqHJrOHTfCmEyRH8ed4Z6Nl4tHoLIIHbR3XdAhhWFEPB/fRUxFbrq2iEzD+CGxTXLvFXy/exOT5mXXb/iZxctYGOO4VON0Zm6NdFZ3NRZjIOvKWO78aYSCxXT1DCS5XqNQLRitwDowiuGwVfmv+rWE/5HwgAVkAS+N+8kpd2iv8Dp5gZNL8AQ+f/Oc1tTFLKENJg9IAPuR6HVLjL/6v2WpQK5A8NkE8KpG3s/dEoEFeuSW1e2yNgLHDuBXaQmCBWq20Djjp4Fod8SKkZgbLh5xVw84YPJUSrwN7jqK5G2/k46JqEAAY9a2llFigplFzTVNxWjFYYovZoaPJ8eyTMQjQ7GSZHGolcJrD6b1DLLDogNeleENmXjfAiM10XLRsJaezWTy7Fwek6w9CRz7LCSoi48UGZpn2j4nf0OWt0RPAq6xzngad1ZPL7OGapMgZ9yyoRcM20yPjBwodLbRGowijU6TBQV8G2Y6rMPEsapc+ySyMxvL6Pje399Dtn5pmusXmZM8HSvxEgJoo/4SCfxPz06b/fxGYCOwEdgIbAQ2AhuBlweBg/z9H/5lZwPn9po3xJYCrw7JPml3ZnfWPtlthyhrx6xts+8zfx9xFf8T/dCuV+i/LuxkzfBaJajuTl9tdP5u3qN9I7mhthIJPPJ7RnEI9b3gaE8hhUZjluE0HmMmbyn7vhTIeczE3yPcxZjk6HAlgvuqIE+gfdkRSPCKtHTVJ8PaYrnOLyThgwvO6E18R4g8/IljI89i7AplOmJpzxs5XsUaOkyGmzpyQjhiFvsjWK3qhgzb0puOsSwC140shUtYLmGndfTf47hU2JS6I+6odO04TwAP5UoSzZP+xLhaNs9n61Q1P7OxznR6ptPiZzPdIu1O5+6i3l9tG4VVTG5kk/aIBJ5h1Mus7LwakMBJIsY1q/psfA+dVMfdqMa4EWGmGzsdLXT3JFaF/RvJxFE+fi+/R3nv9SvrYNgFLO9sAvga6drvPBWBTQA/FcH9/mkEIgG8YpA55cqGlCyWjixsR6eYodXZYVlrYYXpFlNegbKJ0gxMt4MXs4nbi2TwiRMS2qWZvbTMaVm50cJ3C5xwZqjpa1P8eC4zMnAxpd/ZjB1ZJJ2b0bejGnOtj8epGV/8e90X6ePTCeDKYDwj5Fnf5uOQE8BxDFtPE+wz42PW5nmbfAlax3eTAC7m36jtM2dSIWxHELAzGcDqxxDnNiY59CgvjUVCBNtM9XM2vdMkmdeZA9/mdZGtEQ1r6UmFrfu8IIBLmeMuPf7YD1+e/9ovXg4yeP/bCGwENgIbgY3ARmAjsBEwBO7e/KPL/b/+Q7frV0P3khSpBpyQCvR+Zu/NfWwh98gXnT8PbV30Ma8Z37N9mbUbg7eZvYs2LpLAZduPYDB8Oat/RDjWPo3SpssQztoxKqgK2pN/0e8ARpkb9U/qjLhmxFDWvnP+6pwAXmlruA26P5ZXSPFw5VWchxUJrL5ocOvPEFx9XUYyttmM8S0GtkWmwjHDmf+IY0NzB0em3w06Grdq/GI7qv5UchnncUbOuHk9PFKrnhmzmJVDJtSBcjQa26yMGM8QfDKSSt8vdsDiPdVVT1fiJ1kfRH6qPqzOc8S5mqNZ352cL2wuknoyucxiODM5XVXOUl+6trlCLPIzDLfGOT7YIEEGAq3xw13AxRHk2Zo5k6P4vcURTZnM+kd6jEpCORvpFLcuoaLlBo3WyEy+4vOZvFe6y+YlEtqWyLIJ4NXZs5+7JQJr7NAta9xlvfQIvP7aK4+rxnxpdNnhIc4o9wu3QV0q+8liSVyXP6LJXqHMxuYSubtT8LhfPvOnyER1JPBwFWxuE6+AtQgtkTczCUyMJzJ+EM9pIfyAEMYrSzy9ogboMHc3r78j//WxdolR+tLMsZj19Dbf1wRwE0EIM8wCDpWsr8y5+EyHDXY2wNkZSGHIs/pxLvFUQ1up/S5JFmdwzgz4JltJIfjZOHACFG0IwpX1zZxNLTImjyRAF6t1dHyaTuJdwH13ewQqx0nejQ5LiAGMhyX0r43BQQL/+t+/PL6xSeAzMr2f3QhsBDYCG4GNwEbgg4vA3effvLT/wo69zE7rXRpv360TgeOA8ItAe+aPpAHywalRVRtX/KGIrUsqH3ReSfnqmGh4tyIznKWf7t4zAnh9POtGzwiPZqOnfkt+B3BVUxmcF/KRXxwRQ8d3K7hVfs5dGXfxzlTqm7ZCPfnek3GynasOpa6Qv9E3rUiOM3PGlYEAJbtrBWd5R376scl8Rzila5AIMpO5TAZ6rK0TmVwc32a4zeo+o9tmsaJS14Sj+qWt+DO2I/Z/RY+5YU47hhor73lVL9afxRyqvsjYil45o8Pk2Xzt84n4s7lxdn3IcMhksot7XZEQlUZHZaMu6MmZrAoGZRy425zT6y3s45mxmrWtk+/wQRUhzjYq+Hh7ov2j0o0KdrJez3Cs5u/UZmknWNuZ1PL817/+F5uLOytA+/knI7CF7skQ7gLOIrBKAI8WH7wfYWQoVfxLvdgEx4A0PWRiS2/t3l81mvku4GQ5cncAR/tgjVDBiwx8hifWd60R1BlvIYPQMKbaIq5+rHoj84whQZsL5ebjc9KVE8DjXcRV2yonwxnZM4JvufljAriNj6t4YPQkdZYG4YKxmho1XYP6oMHaEdBOev1xL/yVStPJtq7KXJVfb+/nwYKIKdY3cl6HIqHH0ntcsitbssBIdOBn4lcZ19l7naOTGNX63lDJ0VPv/84/2STwbID29xuBjcBGYCOwEdgIfOAREPJXzWs5ZUps4W73b7+jREBatX/p+Tkx8CLAL0nCxK+akS/X9bsmsDTlmn3Rzt4O/skIn5RgXPBnqEy5hsmuY7p2LEbxgTm+6wRw1d9GBjGtGomGWf3niOB6B/BKOfSMXtirRHDv140J4BH520ZWHoAT2CL5sEJGZPKAviCJEXu6YXefEHTRdzz+lu9sbCxylu3Iq9ohn0uZ2PdYx8h3Rhk5QwpivQ73KyZS1b6RvpUdwJm/HZswamtWRxeHGPaJEn2oHfnmjCqeuoK9tCWbyzLOWX+rMcnqrOZH69GyTrVWVHonwyGL8VRwr7YFdYBbipMNC7M1fa7bJJZdr/dRL18xRZZfUW2SjpuP0uO4VzoxHR8KKHe7P4bzNbGzsFNndXKrS8OIfVLRJoCXRWY/eEMENgF8QzB3UWsIHATwbLGeLXR8eILlZ3ZZjeI4jdsUieDUyesIYNvhey93YDSjqt8h6I+Axtpgl7AsULxOpS0OmUNoUGcL09pIJE+Fe5F7I4je8buBezr9US6v4Cpm4xlbspqB3b2H92dQS+F/6ekRcVfhdvads/2NRnnZjiRzYVbX3CicS0tnJCcrR3zmPAFcH1dVyTvJ4vldD4hJRgDnmM53AGfO4arTkBqV4qgB3qNgkjjxcQdwNzZh/FYM2tn4pnNrYmE8/7W/f3n4+M/OBXA/sRHYCGwENgIbgY3ARuCDhsC737wcxz4fBLDz58BfaaH71Mc8Pj9vA3sIvzcE8Ko/NrPxZz5Q5ieMCCT1CeAKothW3TMdTgjLRPN6H4xIX+rf0wjgFUJijPMaATzyT8Svd/4992/VT8JxqPuUE8Ar42DPGGGqcYQQZ2pRfZ2T5uz4vpBEDGMmBQE8IrtmKlB8QfnZ2iSyBJiLfMXnhYjsfVo7CjojZWYxlEgwVX9nc9bpxkDSSPu7eVqcaDfDr/p+5uOn8781yh8X//T5mBOe1eYWahfGKSt55ZhZslNc+lbNIxdXwVhccqRwFnMY6Z+Rvq7WxZUx7mOchqDpXn9k+mw9yda1rC2uv4ec2m4HfXy29sVyR/pXZWCQ8CV9zuQ8m38rGI+eeZyQ9md3AHftviEBPJLBOQ5u2xqvCSRrf/qnf765uDmA+4kbI7CF7saA7uLmCAgBXB3Ji5ayp0ypbFiegQC2b2wB8M+jsGsZYuRIPpw+RL/E3Ye0RtNC3QxONqiECO57v+aIUEc4S4krdZNTPktm7MyQXHGOO8MuMZrJ6GFMg5XZGymGhNmBY9NU3jAo6NhpeStTVu07+cIG1cmJv0OVM+AwwTdIlfsTMiXd2HIjyx61dq/1l7ogxl+ukt2nIxI4CI3/0x9lbhlps2XAZ8+hGcNWTIdgK5HbaRBC/SrjYPTiLuc2t6yj1sJSCsKu9Ap7KAmP2AkJgjp2WgzUyx2iH/w56BHZvd79hCzErHW9s8/CnTgFrm7UU3z0MzrD2T3HqOawrFSXRFmHeRbHJb4f8kCSxeHu8viJn728/6u/MF849hMbgY3ARmAjsBHYCGwEPigIvPve5e7Nr6Tkr5mY8RQqvGaIgDhM0TO+nsGnBub3LaJZv1YD49HX104KgSQfhORntd8RFXwn7M7OwDM32vstqxvV5ESr7x4BDI4bd0hwJtue+mF2fu+PVX0WfA7fSvz6GflSCeQ8YZXJNiChsnZl4+AIYAlGiDcvfn2Mf2RHNHWkb94bVxSQmlkfZ7Ee9hibMtDNCYdPCHf+NoLn4SG9Oi0ljV2SNbbW3wG81DbYVdwkLSGiVU4Gp6tFIuYMUX6djqRWjZIUqnJ1p7QOf3+seSXnqd6jhrgrzTictai/e31f6dKqvxXhOiKAI35xzEb6/PhuNB/mpGcx9wqSO+s3ksGxL7am6AwkjRDih3X0SoaTE0p4QJmKZ9kzDZpsaOWAG+tna4bpbNceea5vOudUxgAAIABJREFU0Yj0tqVyFjPkJxcXujJaF6oh/UQdsV3swAhIrApjwfK7xK4Jzfw+OO0gxPnx+r0iAc+viSZr/Xxoq5+ecCk2xte/vgngReW1H7shAouz+IY17qJeegRekx3AgMQ6VWYvgdoH8ifcVYuKPi5Gmt1bs4x4YAYaII0Ilt2/sAu4tc5xRXaMEE42Z8xUrKojmqjfi+upgrTqJLuFvaiEyqJeZLa5N5pgnEImYD8BxKmkb8g5tEWyN4I9aRjLQ6PJ2tobzGwGcKXuL0fdBtpUuXp40fAOhc5pSBAYSS5Y0RCTCaMjBQaot0UzQ3FQsbOXLBO9ky8kI6WNOlycOCGTJAxjNOL94kQ9SqZwclCOyGf+TtZL79ZmAu5mL0/GkHsARqcFbkSWSTBKnzYYtWrccrUdNgEIr5vIiaicjfg51lW9pXGQJKnByuuPMR8TwDbvH9549fL+b39qRfL3MxuBjcBGYCOwEdgIbAR+sBF4973Ls8989nJ59z3XjxbwZtfAh+vNBnZE1VNQcDsYE6sx7IJdqarFrwcETixjRh5VZQ1Jg5WG8jOEtdijjUnvLV20qcP9zFlVY1+992Wah4CBa/AqPRF8omPSv5OBgwzXnAC2tszGUPp3dFFIYPoMA/jesa1JNX/iWoq/jGAjj3gyKR5jDI++WN3CHEhkgZxh31KbN2m8gqtLp4Tf4taePEv+9j7d3UVOgZKfD0z6CvkbydfOhwwQdXjwlJmT8b4gJP3j7zEhoBqlivAdtWUkZ/n8RRnI+xDfQ6ISv5N7P88G3Eu9lzUYk9BT4JIYhsplH1BKyeer7+ROrghDfTvQA7EdK+TzGQ0ZCc9sTFFPDfUVqxmIrmmQSGMrGA9zQgLrT9v+YIxl9ftom4m2wcWjaxnApqzOw9MB6QjuiXWJTjmJBDAVKOsj/o6f0UOyBrAeH8RQI8msqCVxtUwe87XQTvOg9c/Wla+/te8APjNn97O3QeDsenSbWncpLzUCQgB3C61fgfzXIVs3MVcGJDAVhUocd+e5RTQUbE44Ld9C+jaCBbMs+W9ejsSs8vVyG3ojFe+agba6bGPqwcp6WWWvCaClYx4yoL0T5CwVWHTt85wAFtJrQH5B0Uf/6KQiypQi4yzcf2sD2b4o1/EqcAFEKxHN0AcwuuxTDMGgUaaIumHHxISycdgHlyg4VsnOsIxBlu5VYQ8RP2NdMyO1VEyB3KSxDkeSYba17JLnAm2HM+52BkdXKsYMO7PaJvpyLlv9vEGw2Ly2oTVSWfvtw3BFwrfKkhp4kDFuRrz8ZuMjs14SS9xcD4GnTpcpxuSRNx3FusrNDYw+RKeAFV2qX3SKWOBDHFodNgGET0XQmRECL9lAirH98MYrmwR+qS2D3fmNwEZgI7AR2Ai8BAg08vf3L3ffeG9AlhIR7MK2iU3VJ0aa5Tci5uQ7O5zUOxGl/TganhPEb24P9j7QiEzOklAzAjf6ib27lKc/qr3t/HH/bI3xIMo8FXEMVD+lnGlF6QM15kJUmCfi5S/4Vs6/ts1X8vGIxFc/IsiUxmHEz0lkjlrhj93tYygruIrf4zviSZkZxsF/jI8LgMkOs1nyLxaltRyxqft7+o99woMAfuDdv0oGhx2QczJXR02rnb/jOxsJt+zvEZojwgXloo1+kIuRHpmNYCWLs/d0aFke4/OjNmFfG/KYLIEFnUjSoSJsjj4Fk5Wkjwqfaqwy8rEk1pOAxZk2nZG9ql2kZexfoynd4pIlbcVYLiS0cAwFx1sTgEAG3PdBNrABLu7NzbTmjdfaUax4JveaUDV5cKaB4xCbqjzajrE/+93afejuwqYhAPPWQSxc4qRkdg1sBNgQRo+GevW0Azp9gWLcNKffensTwFN52g/cHIF+9t+8il3gRsAj8FHeAdzhUhgxonhnOKaOYPKSEZtyJ4otBDFrKO4AFqMFf0qGJSl8PuIBjD1z4I2Y6RcIItSO//cLXE6YZVhE4jcaLNOsLlz0hkwzGo++JX2diO1sqadFUxfH7m4g3EEq63q9G7jLANOmkvFl6z9QtplRoAaEuJT9DtEqCDGU2WhMLO0AHqvsjq9Uctm/1zmVbNzM5pjcIdTG6OEwYh7SV5rMFwGTzmHscJBZ1zubsbJ6jOOTdfJELCMvc+LAh+qigSeGXme0dw4/tXMdI7Ho8YhACdDU8orNVVkYGLc6r+GYetLLNEas2dhABv2wkLHiZPHHf+TynU//yuXxx354Kor7gY3ARmAjsBHYCGwENgI/SAjcf+HLl+O/3p71PpJcgwKWXBdYXOl3FhT3nx01+WtouuDvAslwlxBxZwiGikyaleF83+ZyUnB17nEaeo5YAlCRVCNjd5X8Nd/3XEuo8lmfV8b9qc+M25ARG32NFhPgfvG4jPIEZsQdxl+kxvhO5rFJsqm1BMcoR8uXG3b/wpzIsUJfbOCDJwQwidrYb8cWY3+P94641LNnz3QncCOA4b8YZ8H66nox6Zt9P/HzJ75eFp/CeNE0PhXwiLoi0x1VmSO5znTlNXPR6xPBys/tWbkdiQQDHvHM5kFPQkn95/TLfP1Y1zQ4To7gDskIK/KQzZH1lthY4FyoCOQMb4uLiEahdSfGrJu+0rVD4piwGaPNHbpSUPpkG0RJdmyzSr+pJm5kcRgsxRXPoiYbasfxyNXY/bj2YBNxlaJu/Ppi2NgaWsTuBvZMp1tkZBIsj/ozXsDp5ru7y8PjQ4uZyk9qN7X37Xc2AXxeAvcbT0VgE8BPRXC/fxqBigA+a5TFilMSLjxkizsvFNlORna+kPyVRbkifuVzI4Bt0coIYL/AGNGFE3LFwEWjLxpMaNTYYjgx/OI9SFxBDBbQx159DA2kYNzFsesN1cfmrEgfOqPMp1WmZ2PPjGvfhriLVMbkYIozA6LfdTpzWrOJcsbByzDv5oB8UGj2yritPs/a3Mbk4YGCLIUXH51RmT+jn95gUsku9cu58bXkgqrAevzOkb+zOdn1LDjQpkt4xAcO9kh+Mueq6nvmPGM/UH/Q57YtX4IqdsSRaTxSExMnIZDgB/n7/j//zy7HjuD9byOwEdgIbAQ2AhuBjcAHAYGK/I32VjOdmMKUn2reLyTWRaxGtqLuM6aILVl4V+yeuxUBTGZj3o6Z/Y5po2d8BE/YsO3Nlbnvkl2atVzOk1izd8+0+0XOiVk7zvoN7XQvbrCkjs7GE7+XYDvKx9GGrJ05AYy+yHxsZnNgTlLhtTj9sdUq4+AnXeujR59byF88AjojgONcr2SdxoHJKI6bxXFYGUvELItZrchzJnex3RVBmuk2rDPDfzYP5rqWsJMxmsuNlej8eKgoK2PczqN23CW5gvS5JISqxGztwTEcycQ147XWM1vjJM44em8Y3wSddpCxs/5mc4xOyTMi+Ew8dSafZ+J7S9jJ2jx5+On19ilcmCsz0h8ek341GGEWx4dpedqckeyel5jd8VP0LepGkWHRvyRvR3ybZHATwEtStx+6MQKbAL4xoLu4OQKvvf5qp9UzZSyfrS4inbFeNKWVp84tGrRs4rqjbC2NOFPy9JkdDe0ueAeDT3K7kNxxv0OucrcD+GSGpRgzaNTE3wWaOBBZxpbH3zLUIgEcDbWZcT8a36wPbkGVQIWu67UqmxlH5tSYg0N9EePXsveIDJaMPJ9iPnI4ZrNiJOP5d7nT68bzhHZfnWOtH7gz+wURwIZX7aSfavMgo37uKK4RwM5RO5PNChYtzr/o5K70twrIzOdA7+ihzEaMNAaGO4BDFmsTFReoFDOaS1b59LuzpQ/f+fQnNwk8Uxz7+43ARmAjsBHYCGwEvr8RePe9y/2X/yjd+RsbfthbZr4fv2eB0BMGvphcyY5CT8RRELrzpVeOdeZnslat2J/Ovxsc7TsaZPU5i92/VTu6gD01Jjl+23o3t8dxzM7sRT63O+9FCf3KmM0w6GMASAB7SRmVlbVlVnfltdF7uV9Z9XkUn4pxDxwPqotJnSyOg/PxxG7fWKeFQei349jnGQEsZZzDtieA47xdkccsHrUib1J2NvZn5WelnfLMU9rm9yr4eGMVe8gIxKhBRvG1KrZmu0rXep+1Y+1N/1QWl8DPsC+xX6P5dY3sYcuyurK1OJMD9y5cRadbR0Ki0CieY3qi9aj9XyYb1ZjP5PPsfJmN8ZmVbaan67pkrij6bi9BvwPYWuVxymPWI8ywzTpuuguY7AJ8X2L5cux+FucvT2C4PF7eeuvPzxtzs0Ha328EJghsodsi8l1H4CCAR2TJtQ3qnNZBQb3g94sHnBHMRzPzvb/393DkA94L3EwVvZBenPi2nDNh2VwBuCug/U5rvuRdd8e/VqROZqhEw1r+zj7v4CmyyvvFUDJZc/WxYrjMxji2O1uQ+aJTdeVWDY1+4e+TAGQcaazuaelXi8Naj3GRypgfORHnDLOxupY7idx9ITOg+fvldsC9Fa2/P8AEcDVeuWGI2K8tm0uOTLabIAQKUtmfLexhLo8CG1X5nT51Y007gEV3ifZyITNM1dT2WljG3uUQZILF+//g5y7P/+HPL0rxfmwjsBHYCGwENgIbgY3A9xECx32//+sfXu6++k5rVPMNg72T+iXNNBIy+ByJKL2fBvGVpCJHtCIahn4MQF1Zx9cEqa8ZwaP9antfUYAFfOnlSK61zwpfOWJkj50buwqro94ZjtjlM89eARXhM/A1OsKCxLlJdEaUzLCNQffYZvk+kr/1eI13AY/8pjjW2ZwWCTJCAMkILmFAAmdjUsoGyKoQEdkR0Mf7crqa6KLZ2BN+duKXxGd809f8YqyzihXN5lel22b9uHY+rL6X69q4193iTRiXy9ruyivmWSxj3tZDh8yQ8vO6Go8VfRTjl1VZs3jJSCeemSejnp+d76zOtEi8bjYlETn2m8svaC0Yn2qOVPNoKkcL69dMr7t+n1yT5pLXafXulTveeBB1cI5JngqUcRBYURw/TuNJm388q3eu893rct+86P5IAOsJl5fHy9e//v+uK8/zAO43NgK53G5cNgLfbQRe/9iHhzuA5wZM3uKOsJh0zGfm0cPdYssOON3NWxPAwg8q+RZ2EccdwFIW/TQiRQhiXICjATUydsQYHP2M/YxGTCzf12/kb2bsjoy47LusLmw7trUzhj1zPnXKsS4b50j+YiKAjLkR/hoO4MfiPR0ZttVnFc6VEWKfm63g5JUkmO6+Kiz8VSN66IDh0c9JPZXzbU5wcsdtOVdrB32FGM2M59xITOa+a1NuRFZjWNXrZCG5+7iVNyCAV3X1KCgjZcyCKdlz0n7bAUwyZ8Qv49SRv92B+kAg25zL5O44Cvr93/7Uatf3cxuBjcBGYCOwEdgIbAS+9wgc5O9nfv9y9433yEKXnbJJwltvn1OSJVlVC1H7ordjEtgcUNx37GxVLnfkm69YyKv+x1MGLfMYVmMKzqeAuxxd+uci+St9iMHqlb5l7Z0FrGO5q31eac81z6C/r7+LHBmtzi6PIRz9urO+bHOhuJ7xuNX72LpY0oAxw372PinFS+hzOwJ6ROzFK3NGvqT5Y3Yw6VFTRQAfZeExpNf5gnJ8aZ+4m8lJ5tPN/ONh/GEijKt+bVbMNbJm89xzOF6XCFb9scOZrJUxP9A96fwaXrW2nsRerRcz8jZiGvsxGtdR7DCT0wr3bN26Rn/FOjOZdXrNMoW0uqr/Kb56PD5sJ85i0pjgNLlaL8NoJW42w+spa+ys7P57i9H2S2+ycSvgI7qXys3XmUxm/Pz1m7gyOcc71+UYaIzzIwH8/PlzuguYj4L+0z/dBPB5udhvPBWBnXXwVAT3+6cR+NhPfcR5sisL/0olnSE1eYmIV3/8aNeWpqDp2NumzO/vLvfHjlDdxctkFm8QJYXelhPK8uZFR4hdMc5xYRACWHcJM7FpHErMGhWSBToIx/JSG+i/h3Zfq2RuyufcvoCPcN0u0AB3Ahs5zbtiXfonYUlleFJ1dXyjg4v96AxiJJgUDt1GPRh5srLAbKAjjdsbwuoKjXqMrYz1fTtWyWXI83HQPQnc3ye8knHZzJMkuNB/VhHAgru1PzNs4jwhcaudlw5Mv+25+7pyvnEM14zQcXY24jVzTEwGbZyjXMq8lQ7Z3/PQ1qx+BEnq7d4JpOkaRjnZH8ueBjQCGY3zWPHAiaMxQxkjp+nY1g5ksN6eQvOIVCPrSBA/2m3vxardC/zbn7wcP/e/jcBGYCOwEdgIbAQ2At/PCNx99e3Ls8/879ZE9TUk6Reul2EfxPsKjxe7V/d6AjjzLZy/JYcds++54jdE3OdWMr3R+R8TQvWa8U09B8A+K9MHfOVULrzxb77zF+/YlDpuQQDP7PmsPxWZdQ2eZ96JREnnZ9lZZ+QCdAmv7VM+XYilKhm7Uf8qqsvj2EtJ9AEzeY1YZASw79MKCYw3xPZoZzEUi1v4XeqrBLDUckZO6N7KFhDrjkAdyUjmH8980hFZWLX9Frpl1q6Z7rB5D2RT20FC49TiWiRYGqcb6UWHQyCA+xhG3NBwTkunxCQXsULedthk8cOjDyEglpGrq2vQNbqxQ6XbXd1q5/WKfh/FNiV+JjuAK+IX9V2UE4WkVeRjqdqahdjqTD67WGoxcUe4fvcIYIunYzNxTY2xqj7Wh3evx1i6lTrSHRrdCncA4xg+e3Z/ub9/dpGfGuNnzuAggBvxyz8PXSok8J/8yf+zubgzRsZ+9iYIbKG7CYy7kDMIRAIYF/rKEJiVP3ovc5uN/LU7fLMy2mdMAB+L/EECChHcftKKbvyZGHVyzJfcACP3CcXjn8MR0EICk7EoixUZBPidLjz8C53GexgpZlQqgXoQwEzeyDOeBKVCHAmqgEPmk7TJZbRS2/w/Y1grA7UazwPT7J2aAEZsnImQZMyLESfPRWMZDT5C5CCAaXyJ9BagVKakq2DUu9KNVXcnis+MNDQs7FlMVmiuhLOj0yOgJRkhNArnhBg37ZFkRUhJaeiABaj6XmlQqNjVOnfy5kGvWfwInXrzOzBRI8pDKZ0zNWSnhKOAwFvo95QEMOuUXAbyJoyM18zB7+e6Bbp8cgTqBtMSTlRUZvJdvlSChQe9Qwsi50jgvp+NBP61X7g8vvHqdBz2AxuBjcBGYCOwEdgIbAS+Fwjcf+HLl2df+HKrOkuoI7PIrgCCB+14XB8VfnI3zFZGYwsS8haOgI6NqMi2aL/OiCb0/Z7aUfQanAcRiQeuqCc+5CZGtl6dX5T4u6HBUs015K8UhXidJTlmWD8V3+r9MobiiH85/pkYMfU/Nb5gsY/EofJETNGQNQLY+zM9eQ+eEP8afU3vW/bHusuuX0vup7nWzUNMvMA+CeHTmgpeW3XyFsSZ5Pjn4+chP7gDbRZn8xwdkDAt3kGnEki8AcevkovKz1+RU3k39WMHRCKp15rwIUj7+MIMm7N9DPsklDx3RDCMr5YP8cXWF1OotFTASWx9zMy30ssbxBInimBI+sqCFTdUdEEkiJNCRzotCmOxTsJjjBR55XnciDW7/pDohcZKXf9k4wjENiWIakEuy2sv4l0juK37tAPYxWi4O+O29aWbWsGrBkXvjjbMJIFA1D8QXV2Zw2fXG1+mIWFzIBlf0U2s1kU/QSR9ekqk1NvZA9ABjwxjedy5fn/P964TCawEcNs4dn95BAL44bmQv5RQ88ebAD4rIvv5GyCwCeAbgLiLOIfArQngMnusaNbx/KGclcxtu3dtKmh5aOy2I6D7+3udkanZfZwdCU5DM/sLEpjKAHNEjAf4QnbF0YLuKDsxU8iYZSJSyV/ZASxGO/YJZn9lLlm9aDTwgdaYDYWaRNPDPMFaGdsrmYWpIa9GljOPDUggX92eWDSmyJJmSYkEMWPdxg3uAGYDQ38oplBLV4cJY7YbeJR5KW9mGCCh6dtDf/WEZ2h8twKgICYGJcieyDQJYC5BzhFPnLFbEMBrR+PJvTdI8qODv+IwzJbLuowCnt4gPRIgAuxzjPwLWRZ7HMmypUcXA3ndt50e8DEx1ElJ+AUCHHGHbxqUHCwpz//Rz18e/tHHzy06++mNwEZgI7AR2AhsBDYCLxCBu3ffu9x/+SuXgwCWf7X9N2iIe2nFPs3K6t/z9qRGry+PaojRZ2VgN9xfrP4JVL/i00W/Blt/i6ByhdgMSfWzxP27WlbGNWUYVf0+g8c6eVJ37KzPEeVlnPgN/gHEXQx3O5LcuSPQXNfHanIV8uj75sdoxXfqUfO71LB8IQH88c/mPbWkBy3Q+5clEVnsZJfYkPjlQgDLcaRy56QQwf38q8hQ6p/FxSxeYlgsxg2S+0Ir2V7VIRVOM/I3juNYZteVQNZuGpsQb4BYHStc+gFHz6ukFFnuM+I3tprahjsiz+kArY9bKiE2I9swfhCoMpzrNgVcHOG87qpjMgtqwRIxuh3APk5E/fTxTIccwcpxQp94MNPzNoa2klYxl2wDgzUtW2/8Bh7cSKQbihZF280zrrRcY1fAX6oXJQs0pY5Xpr9pFmkSVpO1uDlhqfL2UBs/TMTTCWrJS8fJoM/un13un93rT9H9cmLosdu3Eb8PD5fHh2MnsByl/3D5d3+yj4BeH5H95K0QmEW0b1XPLmcjoAgIAdyM3yTrKxo1I+hG78t76bLIZG5Tzvf+mCd9Dxf843fZCSoZnLCoyHqkJCxn5ynxyz6NOQRGJtuy79L8eHcxWUqWQWpP6+SV9UmyMmU3cLcjGBdGZ7KVt0tFI9r/jRm8YNHh9uJgNF1j7OsiHI9IxmNrK00Wj3cmCDR7lezYYGQoeStkOxvMzRs9HDY05LVAO9ZHBdYKIgNyTd1Wjg9mlJmMcv38gRjkPNKWSeiy91zKpp9esYnBMDZ55ltfTfDJWMJ2MLY4fqPfz6vIo7fVETHWEeq6b1kkzrHunKDHMrKWeqe4tn9rp8iN5Gxb8wSsWcBIJbicNypBeU10olUnO5kmFboYAxSQ+g+ZzSsSQDU8fOJn227g/W8jsBHYCGwENgIbgY3A9xqBg/z9oc/83uXuG3/ZmoL2eNq2wJuob6EG2oyurHtsu1myZyIJB0RweLwlTMNn5nfap+77xHaNvv5snGb26+x9Z88XD+dxAeoJ2ar0k3yewgy+cpxWyS2pdQWPKsH6DFadSb/gh1SkTUlghiteMCFU/QchqpLGCxmDpMysj5GU7Z9HwkdRD4+xbIhw6AwfE8BNlJR4kyKTXcB6NHa+23elvxifkXuAhQA+xgNJYG2JG+NIqOAxxRg3gN8ZD/Www1zJsF+RZ2zfiBhcJYDjnKvmSxV/NH26Fsex9psYtRCSHi1sGzZIlHxMzuFGQtSJ7ZwABh0t4wSnEM7mDTUrkQnuhyRMpGoQ7rR1LYeNp21TTTbHkzpznWnrFhWTzeNBL4G0FYXfqsZYqpyeGI5NxNGi2BwTjbChCOO9Vazakeocq+rWJg0lYnASWhBjmtxl3cATjuK2k0cS9EPlNraMLZet/ZlcrbAiY9kzMUJ91J7ZHv5d3KFN8mDUL2xiChVO49IqDwaOLQO0mez+2bO2C1h+Nl6BT45s9s+DkL/2s+nkx00AXysj+72nIXBuJXtaXfvtjUBD4CCAcTHvjRhZxMfO74z8zd5GI+6ez+Y/fo6ytI538D1H4rYewfGp4S5eMXDEQCAbweobOYKZ4TxyZBBHaXP8DA06JIEqpCsCmOxRNC5BlTRyqD4GupoGEYuq/LkzJzXgPTXWw5Ez0Ru8ZDS0EAj0dyZ7XTkNDjraZbX/+FyVOJA7MfZm5sysOF+Rq0bMZee8/JTa4lHQsZ5M1kfyP1eX/m5rbYdzlKKDQE+tYBDrH7c1lzVfRt8Wpwf54etDfv24Vxiu5CLMMIKEZq2md7KtBVGX5OM1H3Up5+GNVy/v/+6n5i/sJzYCG4GNwEZgI7AR2Ai8IATu3v3m5Yc+89nL3Tfe0xoeFwyteEzwzO5aaX5ve0erMtqid7wD2Py4rgyueET2jnw4affIL6jIl5U+n3lG0EBUIuFivntd8jVjteLzzHzUrEXXvDPD7GxbV/3NsZz0dzbGdl4jJ5X/gWXPxrMvI/f7zsVu3Ixy/mkWZxiNGbYvEsBI/mK5/VhY/A3jSO6doE46vw+6VOG+inU1PjNZw3pHchwxnpV7tGdlXsRxcveWJrtJMzxG86SaA3HNibIosaTVPsR6jr8fmMYu5XMS75KkmlFyzYHfHJM+pjKTq27+SDyW40Yi81j/TN8Q2Sex3XwHcIajm1+tQurPKAZ0Vs/H8V7Rg9R3j1Q11qfxniw6Xf+SQNNMdp2ugiP3861e1KCRXWIJAXIHej/GeOS+JN0c7dQEnEYAPzYiWMngxhc8XL62dwDPTJH9/QtAYBPALwDUXeQYgXgE9MjgWllcyoUpNCMavY3AaiRwTshiu47fM4MyHiwRDWZyIsU4kGximnajRawy/KrPMwx640JzD21xLzjJzIGJba7a33qnHnZNvPYGck8oZ8bKbPGXcgkT+W9+30vuaByBkdZzb5iFrLfSEGYsCIWaAJ71adVosz7ku+vzPsKncUUY7QCWI819oW5YBZexw3+txryeAL62xqMfuU7KQkpYi3dUsvGelbDa5iWdubDyj8rR18FJSPtUBAqeIg/4rt4L/NP7XuBV+djPbQQ2AhuBjcBGYCNwGwSefeHNy/Ff/DcngNkzYINqxXY702LyW9UjKgz9FoZ3fo66cGjf8dtnCODm9RSJs846huB7q/tmR0jWaDnTNPo5C7t/r23nGTLq7FhP/bsTBc58UpWq5BS3GTZ12fF+0txRmREysZtn/WeM94zLmhPAcQ5EuTf4fF/PED2ZPyUEsBBAR3lCAo/IDiQqI2nMkavWhZEewLyXGEta7VclI6NYS4zxIfaxvKodEjfL5Fs+W50b9Hyk88YxsRXZq9rmTzujp7JYXhXf69cvvxmnYcP6WW6BTnV1e43u4EI3AAAgAElEQVSPN0/YTCSAw4EArglDUs5JYZ24tKTyZP3hh0cx6UwfEPmb7wDOdHKME1N99XHw9XjPtwvI/M/mQh6zQfn0vR3GOZeAXnvI1SNzSIcYT0+oy8PYo+itUdgrk2PFR2PJfj7juoIJN0gAo/4V8vdRj38WAvjPFyJya9jtpzYCqwhsoVtFaj93MwRe/9iHdYWpFpSZA5h93xl00OLMkDgUM5G/+a7czAhAhZ/dKoDv2AJkx0iRjdATnTNwR+9kpBQZanZ3SzPbGHX9XYIOUPmsHmxnagS3OjioAbbJbDwzQzUzXGY49YaSkYSVcVuVGY2yyGn7I0rqoIVz8DJjuDgybbWv/rlapa+MgY5eKAYk1uYLyjJ38nhuVs9TyL9oTB/Zc3QMtAHryzfi9ZzTdgb9OXVLdXsS2PWlAW8SNTfr6wSSGf6tqhMrf6c7u4mUtyU/SptN8SfIfDaO3/mdT10eNwl8Rmj3sxuBjcBGYCOwEdgIXInAsev3/st/lJK/ZNINQ46h1hWr75qGVvYp2KNyyhHQOuDKtUoz63XVls981FFPVmzYa5DI3jnuPrbYMlJch13rj78+60Nm9c2D7tfJQUVoXYPTWV+pIkyqcubl174SzasxiSZ9ruIZK+RixA1jP/67sf8376ufXZXs1z6utcbFp3hjw0FGCGZIPNX9M2zlvuDjveN32cxALa7jWNUJYlEPjMZxhNsMozMxtqwNmTxXeFXzq485+nl9jY4by20/Z0YYrsmlzTWKKdLfGlus9qqCAKRxADjRWsjgVDeXcR2d4fwL9f1qHeju4j6vXzSGTFPNbRaSlsrcq+aidHW84hhKq/IT9Vatx7Ds1spuFzD2JcO7mgursobv6xykkWVgWfMAGdzX2a+fFH2bB70yTKntHNPmtmT6BRNuROdSDJvkQUnfRv4e8XjaTXz897U/2QRwJTv78xeHwHxGvLi6d8kvKQIHAVw5DHGBWYUoU9zkwEaaThZoI32bkk6OZs7amJGSQDGpQhfF3r67u1wOuwA5j7ML4sigzZxrNNDcPR3g1WduZmUcnGkvntgRCUHBNCsv9lGyqNCgGslDb8j32bmrRpPJId/Zwvy5GWlsIBUN8vUg0+5V7gyHWDwakT0u64kFJQ7QPMpJlH8QGHG72uUC6v7MmNqYsl6dkasaCzuWJcPE6lhb7mZtyrHD2WSnBfj25EENJ7eT438iBllbo95Kn1mDop5u0N2qKLxnma5Q9+TvDOdq3sdypL/7XuDV1XI/txHYCGwENgIbgY3AtQhkRz73NmpvHZkPhE+fI/1WbCdvp05IYA2A81YmyRdO7DzsUWzHSrtW8D7rp636iOrXZY1widl25tOQwr9ip3LEKCOgmnc5JT98J1bIj5UyV33SlXar97iQ8GnlGeICwQiziFVW5yh+konC0ZYRDv67eQLwSOarHcBnZCCbhxKrkp+4+zfrnwyRlUWkL/5HsTImNa4ggJ3GGxyDfEaPXCvT1XzJ4n4yFqtylOte6v2B8zX6ba7jfHyhwjDWPcIasdDfZWOJ3macKlPY+NyfmoakL+57jSXN5cD3udJJ1fzzURt7KhufGLt0cQheNoXsw/qO5zBul/1u2I4TX3T9StadUbytir2M40djOT0rw/OxDOsZTTq51bn9pHi6kartjWA60Z+wIYRmncb4oyysyIwS/EUcP+pawxs2R8D1kBchgSmV4vK1P94E8GiN3N+9GASeGgZ+Ma3apX6gEXjt9VenBHA0fs8Couq/IoCV8O13/4oyxzbg4o/fI/krz8sC34xsXjDQ4Dnbl8zwW1lMHQlslkN5v8Q1BE1mkCgmcWGeOLRYvy2o95fjjubs38yAt52hfofoGfxbolZbuAMRzEbGethGjn8ek7RVQAVlqjbg4/FZ1NMVWUFMWp8i5O1eZymPDSp8RpnxPMt1NahwbmxaPmq7Q6NyAqle+W8dj5Fh7LCSnc+KBWcKdrv8kfyk36OjqWGEQmdVY1kFR0aO8ZkdwOWYgEzk87P1UrNIo35Zlc3K6cbPFcsf++F2L/BxNPT+txHYCGwENgIbgY3ARuCWCNx99e3L3/jMZ6dFxh3Ave1ONtLZf+ds+vyYWquTzjtu3qrYrckdjllouvJXzvYnPv+ig8tp+4wBa2Ni/a3H52w7M5u38wMCMZbZzbm9Pd9hOCPLzvppGVlW+acj39b7VPQXchwr/thKvbP+VeNZ+y5ANBTEXlWm//wgicazZtb2KFtISoi/iXGE/nmqn94j//Qgf58/f64ksFyXRiRwHcuodgBLDyuZl3ae02+gyZJEgxVdlJFAFTG0Mh9j/6hZcz2f+bTY/rkMUKyD6suTj7BtVV9i3/EdjrpYTCyNMfXxLqd7uFOzExbmcpATwFVsMNWb/GHr12wSJrt7Zb7gEdCVfnY4AiFIn3NcaJBYIfPjzHpZxXVH2ErMc7QLuGrLSF7n4+l71tpBq0GTt+yYbfraBSP1HZsFfdKKX3O4lmL8j3YfYWgbaz+3EGP7vRslWtQ4nkwKXwjgv9hc3Iqi3s/cFIEtdDeFcxe2goAQwGKMVu+sLMaj+kYkcMvo4csn7I5eMmrlv2gEdQtptz+STTxZ2NmJROJMfp+bgr5nTB+pTQemd2bn8ZJpGVSYFSU7gnvs4Djs0cUc8CLu8rNKoUk2CKE6IcTkY/z7rpG+NA6eAE5lAo/OBSKyVc3H1bSRWQE9aERHAItjrgZjX2BZhRooOpKSzqa4mO8SGnH8qUQ0BXOO/3LjvSKBzRRamaOdAxc61vlZaDghTtGgwuPWWpNWDmbRtFnXdDrKnG+i0XoomOXnS3ZYOxeVZaZ7C9ZHIsSNc7LQH9ojDpgbU+2rGPqQ4Xjy+OcUN/LaScxZRvQ5wFmH8imrPxdSFSFt4KY0RDMjmUUAnFV/7FB0ZPFv7q6OljpXP/Y3L89//Rf3kdArE30/sxHYCGwENgIbgY3AFIHZkc+xgP4IaAk04olQK47J+UROa4umFuYBbk2SJDubbDdxcujvjPxVjwLIBvv1icblorsW28Cu0nQcuwf0dBr0k8Suz8fnKfEJsYVnRBjazfF37MOsLVUsI+IwJ5jQjaZBQlsfRQeRdP5K4vP1hI1zwqbjmfV/RNTNiAj0r6XymvAk+ah2dq6QUeROjudMbPPq3yhrUd56+aLeIgGMO4AzArjDUri/ZNSOZ1dkPsN8KgT8wGxsex1t8zvDp8m0JnrnxM94LqL+SHTJJAZiu+AVFXeaoNUtMTQigbN/EjvSOcsKm37wOxCzsViCbIDgY6B1F3CoXQOc+YphOFpafgzBVFj3/anriPqukh1d5kJsL3s+m/+O7NNdwD32GOuOY2DfWX+kXVGWMz1X6367K7fSXdlcsTlA2nzGiVf1p2vJYlxZ8Ne2wICYuRJihxy0dBepSZxfElsKQZCY+KgvRgD7O4hVBngOyVzSne0cj9SrF4UEbm2hGOZX/3gTwKv6fT93OwSeYqXfrhW7pJcKgY++9krbATxzWtDwuhag1HXjVCIVfj3S1hPAztWR7CNtCC8+XIiWpY4rZyyBXWWTDRynhY5lTjX43P1BvWiAY3tsVe240GNxkqzORryKQRgI3BxPNhS4fDkCGvvrs3lb4e3pLFNRCHgjgb2a6uSGIxa6iPO6KtlVGNEo+WhrErWL/wcJYJTH3KQvAjmpc4dEpQBXq2NniAeLzBtaiKsM+FzNd0a4oHA0s+tW0k90GiIJn8h47UyD6zLK5nW7ZH178iDUHAMb9/GzKn/QBnrD2uGzAMFR8RO3v/d3sPtXJozprbGTp6OP8xnGog47LgYkNYGGC3VBuxgc8rrVj78gH50NDD1SHX2SBL4jv9PPh3/88cvjL/3HCxp2P7IR2AhsBDYCG4GNwEYgR+As+SulGAk8sqvy79bJjBWbrXpGnFg4jDM5ArrZX1gEJlqyCachWf1OrepFsYIrmwpnM/pwDSO4lkbdD0z6TU1lDORagxVz9Wl8Q1YIvdjZ0ThmZEWsA8nMlbgJ2crslQR/8UzAHn0IQgH+18FifwQR8fEJ9n+OHxkZ6HGb+Wx1XGDkX2IdKwTLmGhVCsk1/QxRY8Mz7u8ZEgfHzfQQj13C6FDZccLRDuCjL/ITj39GmXTyNjwaODn5asIwjcZyJMvZRofReI+I6XU9XKu5Y7fr/N+aDCRcLRft38/6qycDtk0EoJ9zEbCEcjy1DI6BVlnTzmEb+v5IckUj1JxPn+/ArUhK+hxiK9y+SLaq/A/A1/haupvZXsxJYIM+hnequdfa2NQpb+josMtxy7qAc6DHKqxxAe8KkmpKrq49WbkcmaSvxOQID/YaKJaUzSHASkNGEIsj5QT3l3NL+DUkf2t9QuuVkMCo7+R3GXvdbmJmFfX3aFKrjONU8vvlcvnqv9tHQM91437i1gjMLKxb17fL2whcPvLRD3UE8KqDNINPnR5eXEfLhxEptCIJ8dj8yUA+zSbK6HtvosiGQiMr+j751dHKTkhDNByiQ84LrRgaDRLARVw5+ozIFSJ//fE++l6rq0/NxjKlOa3NA8Pe8PXZVLqY8k5sIYFLpxujAUB2WzOFiEpMi/iRreDcDVq1hQQ2HIKz29kklZNslo8ZiiA5YpBkQh4yrS0rNJM8kJiZ4KL8WPMmucgmw/o6Epdo3EY5kEx7QRjmmZtz4TmEpA8w2HD57uadz+RVmEX3Rp+aCt3tnWmd5zikrgyZoPRAbIeJsr+3vNONsV34Nx4rxHa26TVNRQRXP3dKberm35OeMMOa84OlU9Q/NXgJNtnNT+05bkX396KbqPRZp1UugBnvhGj3909/+PL43/6X2Yzan20ENgIbgY3ARmAjsBEYInCQv88+89nL8ZPslmXD2pWbuUQrRVX1mV9kgcU+SU7sr7qL/gwbuLMR3L27rvExCRpI1JM7fcqWsfkJHpXZlmzFqn2rR1hzcrlc2yOFR5/enDAbT/gMtrd2dj/ZqiuETt8zHMtqp1pFAM+m6Uwur22z1Is9rnrv4ypJ/yXWwl8h8ca5+RyPaTNt1uWlZ2a4LFRSzHsI6BdHjFWY2+cxQjSWmVVyO5YSZa3GREaW5hHeHWzxIblV05/sRF4Y/S+5f5V/ubYBxKauxaQ0xsdln5XpbP6NyN8VfV+RcFaXYYp9wjEaqRMpB+NmkbCv3o/9xavhrP5knrUdlRLnsDGVU8a6mBx0xsUsk8l1fC/xRrnhbV0+scBWEu9Yl+va7JS8TG9182Iy+btYcLqOcCEDkl9ljBYPR6xT4EISsPqxGCWU5PO4PwmwThpY1X7+udV5R7Fg2FXjfxXguuSihlBpHAl+9Hp/jiB9ryHdENf2NpLIC8t4kjBFJx/YdZHyvs1La4XINial6TKGG9/geOt/+7VNAF8nhfutpyCwYl09pfz97kagQ+DDH/lJvQPYLeUDT3h5sSnKSEkfrrwtFLALmC6ZR+fWlhffDk9Foe8o5Ij4BDbRLPunbJNzQvGkYColnbShvfocPOzJEaVs6EhhDmrQ4iX9JwOQ2okjNf4M6K0+qVRJH2+g4ILsF1ojiB32avyDiYfBAljE9egN7YIn2Lw5KWmJgmAklexpg8ST4hqsGMYHPJnfHuWxiq85ewQfvIFuSY3H6ZFE4hQI4B5P50wN7uDG44lb95H0RWIY5mnssicii8kRcxZGd+xSQ7Qa+a0fEzl+2hId1CgMs5Q+h90VBbHsgitwxLc1BiZzkqAi+kTms2TaIgHcMA73quRiBNIdDGJ0RqVsKxOc/pY5Yba/EMD39/eqY2Ld0RGvRByzu1t/WUml7//4j1we/8U/uFx+5sM3mDG7iI3ARmAjsBHYCGwEXgYE7j//pcuzL7zZdfVWpNIMQ7S3ej/YiBRPQgSvhk3HrM3evJMjoH3gv5WmHAaHVsMuXzVJ8aoTqXfWyeJ78z3Vq9LEYmlOat9qImTwCToczA/F9ovTiz56RdY2aAr2ZVVGsrLls578AR80+AkjcnDU/pXh0eF3wuCEIHo+PqjPgXqLtcgJmOZPRp/Ftk71LZSd9asYk2t365CnzL85oVnHsLBNefsyGYifjUgiQS8+0+Nh/RG5Jv+KxkgiUC5ehriSe2mJ84EUR/8sa281PjjHURKwbSMZFrmSZ5BEjj4j/h193dkc6uV3ftT/UYeojzpBCPUUykh2Ahbpo0wXHJ8/JLt3cWxp3O0TceIxrnX8bligbmaE4ejdbFwO+ZHjxCMBPJJR/x3GEDnqGBIW3LK1ouTgmUqX5jJq2rGOLlrSvy2lMbIkYwtJWMn64td6rzOofTxTQyw5rlWzOYjz5BR8tnD7GHB3BRzJGUWae72hWIPetjl/BJcML1gV+deDQKbSo/6weS3X8uZ6HNfg6g5gi0HCseYaR78cgk4hRdCLtFnB1r1NAJ+Srv3wjRC4tTV0o2btYj7ICLz64Z9gv4qNSiF+JsZ5bUATWqvGfSyndCTBdyQjLSdFYrM7Y53WIf2HRuuoT1l/Rn2sHMW4iOvCA+RuOwIajsmQRfMap6KNxSCdceTM0Dj6TKsSezEywIbqxjbJ5hrNrdY2MZqEkF3INF3BKdaLYyn2djQHo8FLRsRt1fZZORs5cdl3IyMzM7Irw1vwQ6NMDLvR/K/m7ciIXikP53FmhsYyaOjqsVvSBfh+Upa0SX4KPkK6RgzzuZAE/8KDaFBX+oW2ztuLRxtaO+6Po3RoB7AY6M30h3k2wqIfz7BLP8xXbd8v/SeXyy/vI6E/yLbF7ttGYCOwEdgIbASejMC737zcv/mVy0EAV/bgqs/5lLZEf8nbRnngMrar8g3NHpTfLJCONpnLAgab7hr7/RosMhv++CzaoeIroh3Mg6f2Jo5l1f6qPofJ4i7gFRkZ1ZeNXbSP4zMjman8odm4ZBTHGd9Rx+vCR2myH9uNFSahs4/T+wO5x7WC9ayfZ76ndtF/qz5LX/46AZzJbvS/oo83apdMCoIZdQn+TU+18ePdlkLapLLJ2wbQn8M+Rz9v5u9LnyuZPoN7Vkbld4q8xvpn/cp8Y8ieccNvYycYJ9IR4qMubhR8XWxbPjbsK1fHdKtul3Wgb8+s/7qSDGIdsqNSSGDbaWykWLXm2njPCWDTWWdmdXIC5DRG3fZVcyUxisdjS5PIpUTM9NoK1l7nVYkC1v+qTERoZc2ZIprEZyu7RHVW3HDUuGw6lfL4fx/fwiUd7j1kXWZyiPFkIcbtp19/6oQ6mteUuOD1cPtLjzMX+r2Fkpn8rWJksn78m6/uHcBTedoP3ByB2zIJN2/eLvCDiIAQwNmCM+tvZexVhn9lHLe1mBdk1uZBqUuuoyxAYqDli7vnZWCBQGc5kBy66I3OfuGHVh2tqaPPW/I02wqMkux+l1EbS8PbZYvaiK4GJWShxZ+p0RIIppFjO3eCwOjjhZ52bdoR0mccDYI1lxUzTEz9LhHAmu1GBkf1L+I8asds3lR1ZOMR8b/G0FxxBgVblPVKtmLfRzIym2NV/yR9V9sTQDs+R0kYSUU2Vq5dus04H//MuUaHNM5ndHLzsbbWxrFZccjxRCQjf+8ud/dMAIt+O+Zac454Z3V3v7IPTOLJBPYOf8pNFh3nDgj6mY/sI6Fni+z+fiOwEdgIbAQ2Ai8pAu2+3//p96ZHPlf281Nhi3ZZXU+9A3FmS0fywWzDxNedBHOzum6JzciOR/u22dpwDYr4+W4jlARwmxtldnTW3sxfGPkQ2biv4DCqJ/PpIx6rtnn0S2c+KvbH0RvB/Zj10bVPdgJz4TJeI7+ub+c50vSp87F+3++YHfn9NdbzvpCo9rI6wj3iuiab8/5IZEwpeCBEyIejWWe/+5qr+bMiQ2diG1NfOpG/bPxG8y/TS9HftmGrYofjHcCC3qwdVbwFMeNUhcHx3CGxImlyJcf4+XTtYdUrRHCMS4zmq69f6DZbs1D/S3pGJF6x/Cp2lD2Ty6jJPLcibb7Em10sqIsRGv5n1xmvI9aondkccbKzEKd2HT9hM/h1JkRuZPGWTVh6b/LxHBG/EK23o0oYAtlQJEeFR9l08vL4QNqrO/VOSGQkgBvi7XnZN6Q/j88a+Sv/mXxa+UY2bwL4xa3Qu+QagTUtsRHcCNwQgUgAz4yFM05KNJRjs7OycEFOjeyy77wAhY190dnpF0W/GJwxfiojucLQG392JKsdAG1ZabTO8h3Ag/EeGYCVKzMysjLDlhbO7I5QGC0ggCtjadjWkUPF9YsTUxnXo7GbyW00zNmW8eKChsiAAJ45T2en72p5o8BFhtnMSchkYdb2mf7Ixqgam5V+Y7/k9+A29acRSCZ70plUJ42OgB4ErdCYlaqiQ4oG7vG8xy82sL+jW3QsltuNdUh8ae+0nb8H+Sv3OYG2ENKWSWAqz/QrWeU6ku64ILtPxxvuqbt9fPgf/sjlso+Enk2r/f1GYCOwEdgIbAReHgRg1++KLVgBM3v3+P4WgXS/a6+3eNZsY0mus95Eu14tNbTrBv7TrP8rApX5Cpm/gXao4Jr6a+6apGaRnjpMaebPXCsLaI9H21xsbfxZ2e/RdxJcRv7PzEd174oPA2b7aJwrn99RNi3f8/9n7926bUuOs8C19y4ZM1C5VaZBVfJFF4N5RVXm1bQs89LwhOlfwOBX9Wj4Awx4YABPYNFNv6rKTQN2SUJXY2EDltv2E+fs3SMzbl9ERmTmWmefslSVxy6ttdecM2dmZGRkRHwRkezwB1t3zT8QPN2PirzOlbm6f3Xd5gD7Pq6/yrbzvLIHAEcemPlUpH9iD+L71GYd1m8+FrcOe0MebsF+uYD5jSD4XTmw8gus+Bjt3Ei3HRplz8R1i2OJa4+uEX0rVnWunsBKmRyP6yaz/R3PaHlu8v4VcDRsAus1VflzpJFqHRlgRtUAMhkV6Vn54KQUfOR5vZ8bysdLF1f8tZQHfQwuRGZg7QgA+73MjTZdFiseH/u4nr/V+pM2B31gR95OAOAVPXWuBPy1Q3S5sJyAp3j6r3yPi8fAW8kkjuOmtfOowWNRXt4rmBsBYOEfKTXNZaBdFcvxGEPxb8nnt7793159slaTea4fCgQKHKY7LPGRUwAB4D0DdZ1NOVM4MmN7tZmKlqYLhI3H+Bztgx4kGRRz1W5yUleKjSg02Wa5+q3aYCW2KotCc5Gd4QyPPUOGN0MepjNrihIqmeJlv00AYFYu9CxQAJCEbnETj9TPDGZUBhsP2Ebtz0zOFIid35yaB0pU7z5UMVGWcVYB3SQ/zdZOxvPXLPQVf0V+yBwz0bCq1lw1D7f2N+v7rL8VX2Tvx7U6yIKQlz0YjdBgZozMZJJrayMLWGiPtI3KvDkCUIbNZZmsj9huJsOcPIkRkS0BWJi+L1j6n97voZwaLgyIMKeFTuuhx7ZYyWltGkBjb/HeUTnoX3/vGjY79x4KHAocChwKHAocCnzcKPCHf3x5+Mdfu9x9+/f6yFZOytXwa+c3gldeE8x0wLmNvD6DdLBHC+dtdg6lc/CrnkYjn9tur+ZaGu3smmaZLjroow78RQRzNYt2PdNxl36ETT6q7KeKztiXmR2Lc5+9g1ToGTQC19XuIHshFqFa8bv2k1/XZiHStP29v+7MFr7GhsN7V3buijvEPxBL2OJza99JDgC7tRfWbCUTMhsv2uFzWs1BLLGhqtWNINfsLNQVXeX6jAbXtpHJq5nvTdrH52brNPKV5y1P19xHQS2sEi1XcxznW9/VeWhVqJjXNtrmm4Su9plSLnTZ2MqK27/Z2s9p72mGYydfAl8v5Nyu72ktkyQNtZalcwC4XY1pBJuEL26r+Gg9Fr+/xz3C/EaLPT4AwDM9xu1TtAoSelBFRptXcfoiCIzMxOOQoAut7BgJxm2GyiE4bilV3k4ukxLQfaUwCXpQEycs0Xd/7nADkGWvIB6lMcpvBwB+NV4/T99GgVfT0m9753nqE06Bz779F59EQEYlqyRNODshu2/H0I3KeKqcxz0kHlzvFBZSmFwJaNwZ+F4shTpsP8XZwjMjmF4Rlm8AbeM9GfgbN/cI2lTzMTMaoxqTOwqIbnH+7V7bvOU2904EgItzUKTtaV95o56WBwln2kSa7fy94tcBC+MH4pi7uiwGdAKqUzyC54uVgb/qW8pr4aHMkEe6aB+wtK9G9/FcF0EC14jLmZGH7axokhtovIKSs2pF6UOuluAQ5UOZU+jIjjxyfUnAX5zz3h7TOCrqmeEocytTMTOIogJvwS9sWIYgDCwp39/D56F031F7WG0l+m7KPZYhu7uQ7CSeJpMOSi7RcA0IFhrjEuBKAWKAufXxsz9zufsHf/tyeevNa9js3HsocChwKHAocChwKPAxoEADfR/+93+mI8n06FuGea1NGvXo3HZyyo1zLFZ9HPoR7IQM/CUHpbXY34p/B3096+stNMt089j/CAyNIA2fdSnHESW2hSuotAAIUltmAzwV/XpFhxmwNLNpKh0fHdBqf4hDXnTkJPM29lMDrJFfxNvNN88ABfTz6DgCMLADwmX0w8y/Xb6P92V93wVIqC08+9cWx8qu89fXAHDFRxmo0n4TIKyyy4UOI28tAGCxxALO5fhX5YYBcDt0XtEsm+PVXFU+tMoWnr1j9szqPVl2KPa9yv6d+QBljkU24ZyXtn9nJCfGkyHLDTU8sJrP1V6gPsIbAGADz3gFKqCWBJSArKug2UxGXc9r4pS7HgC2OX4+AHg3iGC2L3n+9L4vYqNFBY0CAN7RiVDroDeD/4fj/EW6rHzWfeuXriYsbT4zA4JJtHv51TLVpYqdyU+b736dsQICgwkE7kefuWSiAwCv9KFz/aOhwAGAPxo6n7cABd5++y+2ME8rJANRNHlNJoEuZTcP5MR9CMFaMfrSx7xxS6q8hd9h/JEJe9uI8DfZCAHOdMOYgb/STmYEzZS/3pOAOrs4KO2MdxboOIGEqiy60jaeEH8AACAASURBVD5ZVFWYh4KrM3NmphDaMDIgvXiJeixC2deJUTtX0vHdrFJwyRzOSWSdwCt4FZB4E8CYKSfKIPRFK+MyKxrvuUVEyhnGe6Z6afZj3k5vDPqH3IFln8ZMTDtDWa/plMKKGcpR3SYyM4M4m4ub5icEagz8dJFoVuMfGwWdA4wUz5w+KA8GIwvlWQCChZIiw7oxiFMGclHv4ZeRP4eEqCiwKp9xXlToifLPZdr7WdksWVg5NwNPaMHrS8Df9rP6GphXmbmzDGCRofIehYCdHPA8ow4+Boihi2Gbubtcvvre5a5lBJ9/hwKHAocChwKHAocCH3sKtLN+777+4eXhX399GOsKBF7pkF1lnmTuxRdGhz4+n+m19vz83M5ZH1ANgwIq1LQVVDH1X3Q2tbnBbkpsbzfGwdzIneWGU/bavhgmzM15O1QCDSWIl+L9OBCSlWCZy9EaRiryoPWn0SB7HSAV0iizCeLcZ76CeM8KgPEgSjEP+jPkchIhr8r+FUd471MABSTCoAKB2+8VyEdjmLswYxBuJdBWQOJcEKoho7et+GSUHX4cMwBnB3zLwMHI6fS3rN+kfGogrfszsMwAAKv8YPgmqToQx7GSpyt/WLWOsrkbwNxB+DF1iqD0il/ju2yMRjD0d417wNjbCObKHRUA3EkPDKR9gDnQpRPn0SR9iRKv+I/Eg/iRiuzMznlAExUr3v8kt6gEgkpf5CcYq38pfWS3SJKHKoD8leQDOHqjVHJ+H+Y19WUM4reSabNWw+rORfoV1RW87pLuOVsAsCkS1Z40k70sPXhwdmyG+NLUz1RMnLL8BACmKnJF9TmmowG6Auz6GRUfWrtPgeAAAFtAHVZtIfp88z/91/lGNt+AztVDgZsocJjuJrKdh16FAh0AhsPTRRHtOsCEI02nGXe3bHNZbyywaQpwSNqTB09gsBlY6QFgP4ByK0dlrMhgXSm8qVNgeKGDhoZzP6KiyHCNN6s2DXchE3Zh7rgQJdsI7OfMb/8Dz0G/KjBtZVQI71VKLQFpBjuh8p2tgZ33jcCeb6nQ3UzZnUS1T3l+FRbo+Dzn3J32o7JYA53wjtcAAM9k1GqeVuOMY2QIsyxnFF0EPuLXZnzWr2jIrfq4ktFoBJGThqyw+Km2nE//cGCxvsuljFiQj0ZhCtBsVZ/p0Scq74NloKk38r/mPMLCTupPEovAHqJmdcHyF/5hXNF3l7svfY6ygc+/Q4FDgUOBQ4FDgUOBjy0FGvj7xv/xzy/t0/+77WzYjFDXAsBdZ2FnZFdlEgBi1PtM+Znqj9JBLYcM+jfqRcFOaJcG8Mc5+dHhry9JyJGiDaY6eo1Nq0CmmUbYlPQFTF0XlArZSh7mEi1wzeLRdFrZD9jiLeDiyvav3h/5hf7ObbnaLvP0cPc5435NN8l+av1o3x0ADH6PDGBYjdHmpHYazcC2nfW6HiFaGbUdF8dS8099Nnicx4qv2u8ZOGhjYb9KYXNHas58cmgS6hxaOHAORHJHsP+76ykFNsMk7dBaaLQzvxWdd9bPKP/tjVm7V7hoyjme7R995nlCUz9TFNHh7yX4i0FP4k8oiSwRRsaPOU3ydUXjpPUX6Sbt0GXwGEwIfIuc1qG5JKQJV2lQFfdJAG1sKP2+w6kQqLMxb6sWs/Xp1p85hvIdpnBk7upE9jh719DfO2ps/ZdaJsLDA46Omb9Y0YFeIvqP+Mi8PCTdq++y93Sedd/rhhLQ7cwz5FXwdT0dAHjFi+f666HAAYBfD11PqxMKvP3ZlgEsN0CEWKYwtN+C0z5rmh7luvvaNLcdI98CDApJZKYsqKIQdzEPkCjEsVR2VoqfbTyVYombW/odaGpvS4zcEBHn2tLYvRC5J0iLI36yw2OWIt87U4INovHZvw65UQ+EzGdIpZStNWRoYldnBhfdZ+/3OiLTj6P7snZ2jZdMQXFKVrFmZAn09+BZp87xYbRxDhNdO24RqWITXzmyUBLBibzOnRuzgFHxln6zOsXzaULAtqEdA2M1rzuK/GrOdsBVbQNkhQ9+MBknK0WWkf49yVhP2SE472y++FsIZCHWDts83sNKc1dgpRw68JXNPhsXvA4o60KyeouaUjESmH1R2B2J4BWGtGx7oRBUipB1jmWgux4dDUAeLw6bLF96jci/ITL4rpeCvvt7f/Ny96V3zh5+KHAocChwKHAocCjwMaPAw7/6umb9Dk4Q1m8XyYXD2amZTrm02YLtIs57DM6LdoMH+cwJjilbA4CoqqjZxIMflNVzP9WFFxerRcUs5wmv+NYsxbh6i6mvqInKC4KOKP1I9DsNamQ1EIPJU9NWTczRRbayHQabaiP7UfTSinTRHomAacZnnk/AFlFis22bEh+vMY/dDaGXy4wyAYDbJwHABvqQ7j/6PTIweKRL8BcMN4ygwS5t43qr2dkTric4Fz6IHVByH/zzPKlgVwzcGGxL7C8Z4ZghjWwKFjmt9MK/lY1XPE7ubdC3jFdjOxnvznheJcLEB7RaY6t1m9G5kgUZUO0Dq5WofQ725956WYH8g+yXiYV0SJobcK5mwdIbe/4UzJvto+p0tZJh4lOQDOK0shzvUXhN5AgNCXzATNjoa5nxQRvPtfId9yj7bvLWyOwBWjjICmBGeA7pP0NqQqWOWLpjB3Bd6S6ZTB48M4PzcOgYT1Euv3C41h+W40EZ0z17CETzTGuyixgnI6NWnONkn3EtUhUKZWdtpG9gfe22s6wF9KXPi5Z+7oBw2/v0n3kDZQ1/41t/MJvhjZV4bjkUuJ4Ch+mup9l54hUp0AHgsLlFmGkVCUaPWzMKXmg5U2tRFTfRefjdWVTvuNGZgY1KqX4fSuisiROV26jIoYKSKZKkZNDSdXRKFK5hY0/KoeBYpE2lHu+0voy1JnBPB1srHtEQoWbc/Qp2kpGo1ybnMSPdpGNrw0tEoBeF7jk1fK3ftymJa8VnICiPVx1DUt4npYkZxY7nB8PQr51xEufGtc0T3UcsIhGN4jjwn3FuxAAxQyThgUlEH/a5NHgm3LmavxWInMmJuxA0gm3oeEEnrhwds75l635PVnpiyJzpeoeIxVy+WCZ8V6T17Ow66nIoI92jI7kfYHsiCKxZwCzfSQ5105B/AeUZynY5IHmQg8SkLDFduZ9HnbNgznz13cv9r7+3FubnjkOBQ4FDgUOBQ4FDgR97CrRs3/v3v3FpAHB0fqxsqUznXNkXM2AuEkt1/EkGcNZePF9yAErkRWA7DTYo6/DXT+AKiAstDhlPAn5UEPBo02R2nrcduQQ0lELNbG4bcv7u7i7OfdhXkWnHAb/TYASgZnbPaCcgtws4WtGcehP5CHVzgDIGEFieE8e3gL8CACtgE8BffN8O2Ley0XqR2fkQB7Kv2/SPRGwtAply90pOZDw9yoc9/8Ewb44IZj+ltiQGdlR+prikA9C8AoAz+zKbb+xf5iPb8aNVdN2xsU1sjm7y7PlqjjO/IdJgZ+1n9+z4DTM50OcHKgOMYxkzarP3T+XaDPxlwYsBIOJPoAJh5Cjo/WK/kutjyOilaxLQIIHp9DlbCysf0Oo60iT3y3RCO9I5+UBSdqjKmNTXn7JI2s8k4GIm27I2nP8qrHHxpcQRxnfs+Obmz0ih8EhH+3uIbxj8ht7bOBJTMoBlz0s2DSghTe/zgUsd8O2gL5/7C2f/yj5o8gT3V2rnw2/+/sHibhWE57mbKXCY7mbSnQdvpcAAACdAzz6oYeBgBkpoO47TBUzwIzCFKpYWqYFm2Qg7TCGlVQqrIzfebTNAhWdmEERlYxxjBEt8ZKq0PShwmP1ryB6pMLgnLg41zuYOI02jw2JQpBRMJGARFfG87Txqb8foorZHQ9Ge9ZmPs3mZrYeq39c8gw4ipEn8vlLCVoqtKnfF7kC6PWTXJyV21oawnQDjTs7djJaPdEOnw45cWtJAxz7ZInXc5CUaT/kFmcBryMxvc3wRiwtgPu+9z2QYlWDiT2xjVGajeCK5yTArfZGieUntP24P5t/O+5H3kjFGSwvPiOPrSFIgiDgOiBqitAsAzHKyf5DBpyMjO3H856oR8Eu51LSupaHYvzn9nt769OWhZwN/boelzj2HAocChwKHAocChwI/hhRo5/y+8a/fdz2rQGByks8HEZ3LpHt5RSSz+SpHbHTot78rW8+3gVrlmIWobYj6BTr2zCn8OqZw3yYT9RF1XPs+o3M2LxlYNJsvTVBjdfNKHHFSivJ6l9vMF1LZPRkgYQxd0zHOOdISj0KKsEXl+xDw9+HhwWcAY5Z2AgTP5lD6uObd1w8As4njiiyt5EJme67sUeLVkXcykCbytW+7yRSbZSef9GeEd4pkA2CUAWTTa55LMl6NfIP3IA87PuTFubou3XgVmUPzO9J9Zw7xnsw3WbV9jdwdaJ8Ywr7/d5cnzAQekgO8pNvhy3Qdsg+h3EOxkh3MJ9Ip7odIl8q/1J7HsvMZfbL1Wcm9a+Zi5t8d2u8/ZOBvongk/FfxNjXrfabIZ62P1Zxmv5frs7/Iy4mMn6t3rWS3PUf+H02/HQKyMEAM5RrSUTyM9S5uvMbAbjwFJDlDmPr42OnZe9lLQPN/DAQLP2MGsJ/OAwBfs8bOvc9Lgeu10ed9/2ntE0iBDACOm0e+QVhkWtwTMwUrNYIGjmew1JWNWgDAyTmZ1yykoV8Y5RbKV80MvKEdB1ohQDI/AwNMbM23E7Z04+q4ztwUzuYt118WJrWAYnBbpURXS6hSEr0i6Uc6KodQqCWUeNpdupWyM1OCojIZleGudCSOnKrNHVp41VMAPEctU/m09Eq7ryhtA4ro+H5ed46IiZbF11cK4+5cTBVnaMTx7AAkohbKDBqyf5WrJCiE9H3Sz/lihzFDZCXegIAo6duWDytlkrTLsFAVUMYlplWaW999vQWUIzZumgtpVqL/bQQU6Rjl9tAfDc+UiQwzlYgBl12gHCf8YtTT+3QK0LNB74E6ED4DmCM4e5Cxds3zpMzP3VffuzycbOBrl9i5/1DgUOBQ4FDgUODPlAJ3P/qTy/3XP7y88ZsE/kZ7Z+icOK/9zaSaJTrtTLe+RUdHXV/6FnUtrw97ADj2U4cRqic9t069muRrgRjULWNfY1t4vXLwr4AcpLHqha8hA7jUmRcErJzx2WM5GCGc//wAcNV1zP7twExnTv6fHrjpM6nk72wOrwFY7LiXFVf667esiSoLOBtDBojsgGwmdnIQeG3fx8CUYtzB75LZeLO1qGPm5iPEFf0WcXaiv0t8Pjugnci9HYBrF5ja8afgGKp5mMnvXZ7bobv0pfIPSVi1fhYA8C2y2s3lBgCclVdAH1+UDdVKRp6R5wUEztqIMqbiQaTlSorMZFO2N6kYJK3Cwt1R98CXLpKLcL5QQuz4THFtxfVXrs9+YQ4A78i1uBf69YOl56O/ELQ4ppkPbAnyjek856Fw/i+6QNG1pH5gyRx+7M0S+GtAsNDePolmoz/8ZACv1te5/noocA1u9Xp6cFr9xFHgs3/5Z1UbrTbOXCnKQUMPYHhQQtuRTSKjds92ZYjDnQOA5yvRg12Ya1RgOHcV2nYbcpD4URns94ohJP3oeoFXnyOtBuXcKQ9Skncsh0VN43kIfiMfT91UVWjKq9mc0W9x3uzvlE5shBimZiVnUaGJykOlrNQGgX9Co74dKIdxz15t21m4M+W+ulatiUxxna2fyhgpjZ8O8Muo4tnccQ4NAIxUqYyHQbnjV0G8okX6bRB3h347xuDwKoz+UyWwr3q91fKXefQ6iGhog+IKlzq4yPXltLjy4MdjCBgVUS6H7DLqQ1DGiEVLFjvLsN4srHl35i8PEfgAIevMQEeYmNYkP1GAvwGXphcKiBs0knjGugHRJt/weUroDdp6j1sx55ec+YIAPFNGB0/3SNeeLvdf/Nzl/h/8nQ2uPLccChwKHAocChwKHAr8WVPg4f1vdOC3gcCm2Vqv4tFD8abM4oxgxAx8yfTzFaiATmvtcwi2MzsoPwO4q1QxUw4mo7bVbp+xmcN3B1CoQAvSKb1iGNvLnOxCx8FOhiFm+my7nwBg0AFz18NArJm9l41jh9pZm5EHs3b8cyP4O+tPxtOdnvJ//H02N+39NQBsmWpo10Ybt/KjVHav0MFs+R0KgzyYZNthS8SrffRqbsij18iHnXXhSxHMXbazNUhzRaMohxkAYJzfmV9C6d6/5Jm/OzOR25f25I6Mies+zhvKxihf8d7ZWt7tR9Z+Jo9W/LyiXenT8ZHsPDtibo/ZoK/Cu6MwpPWRZgGjv6SfoYqAni/dvOZp8/nKvogZlzimKGsy3lj9NpuL3Xlkz47OB0ggdy63X1fjmzPaqKQHnSHjuWyuK3lrclVCB3huQ6GUbB/G9bbaH92+47xUeH4Y+YvM1cMV7MDf5N1X+dm/ItvonZj0BVUSypwUAX/bpwDAxMcdBIYj1ZD2uGfg0jwloFcS7lx/HRQ4APDroOppc0oBBIB3FExQ/0YdozSMJ6VrinNkBRAww4+3aSypwQp/P5UyAXZnykrqDNCAWI4+CmdeZHZntrl0wuCuB+VpI9Dh+sgvcOZhyBAca0CP0zt3KOAocvA3ZRgwRqoNtVLgMwM2viMzEkVBNKXFF766ZmmvlJ2VEwYVh6jEYj8yPowK24oeDkPU7F5QP5W3BCX2YQKxOlVl2Pp+dCrzSxhS7Wtqf1uaOXciDZBmU6NCbRY5OJbPoO1ywwIaHAhcAMCSqSusjLJMQGDMNujXY1sMqBJlBLgFwyqQi/VZflUwNdpjPFkeXNVpKOw1rLPMPKD0gIrPMoDmRGOZlFQuGwov09sd0m2/gLyGWgYKoPfnBkHpUXykGzmyOPsA+E/6YGInBOC89ebl7su/fLn76rvXiIFz76HAocChwKHAocChwEdEgQb4NvD3U1/7IH2j2TujrulUCb6c6bPRgWo2g70ytfkK9KXS8as26PcaAHY2QlevSrg7rSa0mqpMh975bXZP5UCPNk5sI3M8oy03c4ATaezsSLMb+LCRTfDX0XsBJK5sw4z28swO38mYgBNNwYfGd0Aux5eXp8sjl71c8Ud3ht/fu/9Uy2fTKgIy+HdcT9etJetdejxM0fmdefEgCfqZqNEKRKtsYuO3GaPlAD4OI+MLTzO6u7FmOs6ehNBHQJ/bJehDZQSigjPJpvY2DyIDn1brPo4faRD5ZUe+SnsrPpiNJ/O1VD6aTC6t3l3RpHrOyUaOuxAYb2dfm8mblR9FGS6ut+B3jLJz5u+Kc4Q0xPLPKC9je+3vx0cC7qKcufY3WlNej1jNob4D1go9IwEl1l4mFSpZorTQPY0kLu5v1Zw3erRr1R7s1idNLPyvyBbod1bdLvJB8rfv35wmOPfabwVtjXJZ4Uobpwd/ZVAc3+Pc6sgbDfil/arxEdGtg7+CEbBOIfxh4K8B1sI2BwDeYIxzy7NTYN/T/uyvPg1+UinQAGDbLy16iwSlbSzuW8GpdLttmn2jk9/cZ2jXhQixEoBRQC7610c9dQU62agNGuoqBUyvdV43ARssndmQZQA7NRo2WzmzkwGYTNkQcEmUG4GBMKsW+a+3zoiNfUcsLjdORsXH09neIc+P7ZRKJBsjNscEwIkyIxtrtY4yRTy71wPBpAzQswD+4nmvi4W7o/yt6Oaji2nutU+KJgJfKdn9QlEauGxynoMwFV1JStaFlf2WdUBKGb2ynSnjCWLNUphe5D0/33yPCgRqe8fnktEonxrsBzP6pLQbtSvgL4OuCnaKE219rshscxXuok9nlbHXqVdqpn+qvSKMyRehr8oWspaFiHdQxtxByFbBQCRgzdrcU3mJA+qFF4xmvQvMJp1S3N1sXlM6SWCPkMA9rznTmJzsAwdgH3Ggeect4YdYoMx6gqWhbVlwS19453L5jV+9XN769EISnMuHAocChwKHAocChwIfFQUa+Pvn/tG/dFm/8m7UNWo4FKw30TsmpZ9ndkblTE1tNnCYZmBIVwVdVg9rbWPJF0dqZw+Xk4A29HqmTNcEbd8poNI3UUa5TbAH9C14DIeotc4eCBmLQxtejzUQix27qn768ovYXTm/T2xLsQG71qv24JwuO3YfzuGaynaHA3G44zLOTuGE9mw8QLanGhSePxKwWmwS/OzObjk6hUIoF0PIM4CxFwj4xu80LrY5C4ClojmCvs8NAPt+MZXZJxPBshl4hsRbA6T53GVtZDQzuTHJ/hV6qy9qzMyMMghpIX1BazO7XjFNJfN21klG9yh7K1DxFvBuNV/ZvGd7Acpz3aNeNXgkBvpAe+jrktWb7V+yFnH+BhqbcweCsXkUyq65F0Q8Bp2fignO+uCOvlI/rAc4OxB3f2/bS1JmXsBO5dlESGRzvJr3a3gprhMEf9uU5XmrVpWCd1g88tf5vg30lXVsSUtxzhuI+fhoJZAzvsSKlCaN/Oyh/z5bA6u1HJ8xUNx8jiZnDC+gsTI33QHlRJ9Itiq/p9p+1vog7q1yKTJPCQjsAGDwz+OargDg1o/f+cZ/mbkLV2Q71w8FbqLAYbqbyHYeehUKtDOARwCYhLf57YN5DpzqmFYBXwFqpIpsAIIhu0yfD9JdQBnSawwkwLFKDqAqMIjD8I261wCgZn3GszXZMlUAmCw5VAy6XuLewc8D+JttUggsDePqWp2fQe2faoV2HbCUYdq9UhsvS6v4Mv/iUaGC6/xVHRhYfluVXNv4b1HYSMG1fpPSSQQigxe/rwxeoNlCiUfFwPMXzDc4e1Y8ma1HhbeEn92801Wcd8ejrEuJkomffWUpQAdgbUzEFDrye9M1pX0DA1eyRxM+dbRixjTFLy5Aa8D8IzKjhf+it8kKpHNGycqnd6iuOXGCzB2MyFsCAkOfhHZKFpot6h70pdMcgNdk/VKHDey0p31Gc+3QsUZxBdj4Wq9ksdodBGD7AIFsBZk81lWhREZZb28JptOQYoyOPpHU9gmqPsxeuz6qQ9ZfYG4pD/iVL59s4EzwnN8OBQ4FDgUOBQ4FPkIKSNbvT6VZv7i3064+/uI7G3WVylGOT0Ub5BoAuKt2wVk9BERHnVc1GLNbBid0H+yojY6Ay1jVajV9otO7+wTIzh6urokRBgHcTteHP0odUmwuV+ElxrQaHcQSkKBiyR5rn402j2wL4pys6KEarANdfI93gWL/rmjnYqCy3BnBAQT7oibNKnZhp6rGD4iReCbILnZG81BHR+xDlwGMGVG8/hD0RVAmBwKMItW6UkqoDb+aMa/zXzM3ChRo4sL8jPAoG1Zg0tjz3EbZkT8+WDoHgXt/FNiwqIwZcBn7aDZ+zAFezQNdv54m+XM0N4k9l2Ql7sjoa31LM/5dve8aHnRURRkPY/egnK9qUPHkLgDsAk8wqN4V4BrnQQFGtxP7hAHxeY3BLWzLS6ndkOFqwCeVksa5QHmzK9evmftr526sjjZmAKOiMvdjsY8oyUL1QKrfJwTE9ACwVZujM73ArwO6k3hV3F7tbh/3pCgJvB4W7/fJXdoL+YLHl2HSQGC5yIFRr/KVVGiA6uNLFUXhKysB3QMPmCfv25fwT0BqBNdbP9rfv/3hD8cH9kTmuetQ4GYKHKa7mXTnwVsp8M7b//MSAPZu+zxMLAMfSWiLguA/+yX/P84LgEaP2+7A1sF+5cAF3+yREiaVLTe3AXG6GSnPUOQUkcmg0AkIJ8pOpogrkCm5rNo1n/7oXAN56lvQM/Nx7GGe3hj2ypU3Kr1SwVF+mHkNILAZfqN7YHR0eGpFAFiUAXouKxe7z/m7CqHxJYKLEixA9CblL3N/hPHI3ciK4TnVnwbezsZmkBnp6xYGIePTtdO7avwlThYPYPtxOJDN4NfQkdztk0Yq6pNjtCR0bRrBrrys5bCDTNEVHfoFEznbXIUutNx4zQuZcRkguGsQsH5TaSF0x3LI3boAcBhSvGnNWzYzzVqY54EV4hzEEcq80zsl87c/FYIDyFShf76V8cwgb2RggEx7AzzdgHFtlL+AUYz30kjwzbE3IWvZNgcp2EDz9oW3L3c9G/jNfaFw7jwUOBQ4FDgUOBQ4FHgWCjTw96f/4b+83P2RnfWL+zvq16xIa3Cn60Aw36LGswJxZgAwqc5oO40aYu6UZm0FdUv9jiWgbSTuPaqz23V0iotzWEHiPUNOoxaVRoOK7hTZdJ7VPlBdUPQ2cEAPmjpMEh5Xw98pS1WCuPneZExmvzfHbStVTJljdwwAdxCYs6JuBaZSa2rDhpPnbB599hYGKXfdnYzDzbU04UGmE9qayishKB7BPrVL3Xw0uhpNG30JbKeVKb1owK+Av7ugzK5dPZLabEKk7UhvT8p278gDg3ToD0XwD59b8VF+HUGhUWbEvkkbEWhA+WOxErhG5VxLHgMQbwcENj4hXtQ1GOTeikmvodeqLbyetbsCY2P7u2DgqwDA14xpWAcysbw/uH0P3C6M9futL4DjFR/3NUqcbrwexU9g05R/ehuSBMPtaTuQiDGINtkPLfO3yW/hb+T7bAwk16l8b/yXr3O6a7X3Y1s78snezskYbo8KfhC9Fn1rNqniU+k+4VCG2ABgGYv01s6yLQHgcRFAAohKzoRtmUvKvQlSCBg0dnsK84cAp6jPCf+RH1ySv2LSmFB4DH7LAGCc434dQGDmVBsjj0l89u3ette15/o+l+kbsiahBL+M7T/+zu/N3IXXiIRz76HANgUO022T6tz4XBT43DsNAK6MEDMQTOjaZugY1kW8Ue9E4RHQQAW920/hD34ADdGVMdVwlFl235ROat/iSDjyzUXb8kYd9lcbFxsFeA4nvNhlEbtzojyG6PYpxn+6ojPoRr58lilZ9lJrKxMruXFqSpUiLKkdK5FSCnzrbKMCmStqmZKX6TQYBeazgM2YWRlwnQc3HCjjPb5sCbGlcNk4RiOS5yPTtQBUzFxd4hdhQvRWTF/yuBqXEAAAIABJREFU5GEgXDny7p74X3jPJ0fys7CiRFlyn/ZC1cPV+cBjAs9Sxj2i5GI/jG8hRl2VNexadD2B/GBBYrLEa4NC8Z77POCV6MAKi9dRFQMLjPZK6q7Nq5lFgs3JHemFTWRrsc+LEgvuATYxrrIfDfzN12mQRsg1/btSUyZTupHyBt2PnCuKvAlxJ/1TyQYkMjA7GsBoCPNdRh6bSemNyvXQjshEclDZ+cHy/fJr755s4OnGdy4eChwKHAocChwKPB8FGvD7Rjvr9zfhrN+w55tOwUpUV1gwi5E1gmD2qEWSqESVHXANAJzZCtFhLXrXaFIE/Y/9wHif2mjOlhgBKqIPB3UW9mScMSNJcZbKTI2cApVs4QYT0uyakXeijd/NWAEzhneB30FVTAIpHx7kvNoHygDuIIEvjVlxbgTdiMVWNu/OOvAZUMy6mtnm35FlW2EfPFGdDZrYrERzsSOjvWS/e3+Jr3DWneHtHOBmMzaAXYEJtpOZzgLI4LmcK+rs2NnRlxOnRIMfxKJJHfdgJw1zCn6LCfj7aqCmrAm0V6jDSINK9kRfTeWe6LYNBjwUAFkmt3CuXAAGXNiZL7md7CzmudCPGUg3k6nYtnyfAdvVe3ZA4AoAjjSo/aAr7k+uc2SFs6Wjg4JyTPo/JGvGnysAmOYZ5AtUmvN9WJQS1+QGCdqB7HE8uiz4gwhwa/81+eJBN6FrHJfwFfJXxguOnwP/vdpaxgUhu3ucSwxk501qdBeD08j8L1LNonuslD5CG2sX5aLQggDgRzskDPQoIz3Md1JVZNATJhu3+bL5KVYlRH7YWrYzc20qpB8bR1dgUJLKeaJrGgiDJJdih+Zms87SKiI53P5r+1ujyX3tAxZdRd1L/OU//s5/zpzmNwiB88ihwD4FDtPt0+rc+UwU+LnP/aUJAMwbVwQIgtaaR9jY5hSN33SThyw1HZo7K3UcsABlr7pwXP8ZcBWDy7YVV2hpiB7HSLdh45WMPsww5IaxVd8Pify0zxgpFd9pG9m1zIHGKir6MIeoK2H5KAnPUtiHZqMyGLBnGc1Wym+jF5UDm3o1HAGuMXZEgSBdnRUKJuy17WQ0mPVbTcqlwwZLzN0zL0JUOjfkmnHKe57Zbn1DMNKvrqr/OJeRTvGZsY26NM3I02hcMETIgsCBmBsyCpmkK96iTkLQhcPb3fm9EHiitYMk2xYU4r4YuGfJBFv2rzkRrfpAzghkC4RrT3hWM5bM5/XMBoR0BV1I7Tu64vQ7P4PoML4WZRcB3qzIixoOJYGsTDnew6tN32NOFYhH1UgiEjV34Bi50Hc8L17m8TOfvlz+/t8+2cDXbgXn/kOBQ4FDgUOBQ4ErKPDG+9+8fOo338/P+p3oYl7XyUEGssVQv9krT4p6Zm6jTkC4woahocxtj+y9OwAwPcf6rdpY+9btADrtm0jlTGd0m9owoLC3niu0j0ffJG9D+4EA4AcGgg0AxuzUrMM7NuHaFpkzvYCU8lmBGNe+J7WFYd2s7Gm8Lt9jm1JWu/1O3y1Tqt8LAHCVlVdRZ2Ubr4E6b9fJe2YgHfoZ6H70C+Sg5YqOeyJv7OtsnWS2sQ8O4d6DT0P56tFKQce+zXxOci/ZtRY0v/NMfE/F4zM7PwNTV2ti9GexRRn2j1U7FShYrYtuhS6CDXbljbaDtnOx/4lvAXG5amyRb916h8p4OO/Y52w+Ml5ov2WyZFxrnme7TCkA4KpPka/a37v8mc3xjvyfre+xBDTcLQAs+yCqMSGd2lj67aEstvCbjDWORejSZLBl1YYqHEkgxkp2TfdtWAPqiQIQWIPyA7jvx9tH1rsx2w9GmU7P4TLxOlSRAYwF9VRNIh4yANi3K/1FX3oEgP/Db//uvtK1Ivq5fiiwSYHDdJuEOrc9HwV+4ec/2/WPVAGiC65EUK0s5X1yii5tDS7dTEAD3XyvXAURB6koM28Wr/ooalWGnDZlf5BeIBHbOR2xlIYHTcZMT2mvv7fNTI8E7dtW2CRjtFXMCs4oMY9K9hG6GE3oPQl9g3WgKAI3NMeVEu7IWIS/VsodGjI7yt7KeJytophRuquYRsXwGoNTeLnmVYUotcwYOiS68g6DGv0/Nv8S4ODud0ol9cJi6vjOiDvy+zIjd230K7VcBGxkC7GlWE2kh+AmpNfw7CYQTIYyRtnTawwAjuCuECfIDqW/waqWySrE4iGwPETg1CJ56yAHHZJq6jRTzqDkEtLsU6SxgFEqADAanyydPX35HQNPAmosbWk2MweF6LyhrAD+0TZhQMZvQshQVqj7qdih0aNkeZ5CSTxZCI9fefdy+eq7s6V+rh0KHAocChwKHAocClxJgTTrN2kj18WxbGU3dljnMiXB9BOv25JudhvCeY1d4N9h7yO8rH5/BTaYvSj6pY2ZnjEAWL9vzMnQF+7aleb08KYZyJN2S88NFm0y6NUL3mjva+Av/tcc4S9fvuxZwBUwuTMX+OoViJSNDW0tmZsIYshz17Yf7UvlLNaNd+xI6YusjdgmAsAG2JDPoh2T2J7H7N8OQBQ2+owld3hmnC/zIXTOuRKQo/ZQfiSyJGSxZjyzN16GdcAw3XkuzocNMbHUJcids4CvoXfkcwnC2AHY8B6Uscjn1fxEemY0mYJQzqdkPLDip8rXVP0++q9y6u70H9/h7m9jAXsb39DvgxOaiM5jH7I1H38jv4VVMFttFSMP5jvESt5E2po8oQzg+K/yBeF7Iu/N1tRMvs54rKQPd3mqUXBZYYdUQoOpPJEcXvGjQyZw1pe4n6BvSCrPZfvYjvyp6KI8IZnK/IIuUVkB0wO+hAYM9I5rXvZ9Wb8ZRY0/jFX2AWDdKUTH4XXWlxyXdO5rHLKAab3ZnuBZ1PfnAMArKXKuvw4KvKqu/jr6dNr8mFPg87/4TrnnuY0B6DDbbO4KRNYzd2B1leg52pCXeFbP/3KGQLwX9wYSpH9WZEKAYt4VacHnEjvC9j9af/u9AnAU0V4edLON11qs+gw9iWN17xqft6li1cShUbkWtaP0o7ERDQ/3dzjPJqP4zMGzVpRozANLBuMkU8Iqpbc0RHDqXQ7m0BKqme6MKXNKhPmPU6HLRZQgahJnuDbK9Ygx7kexfheRfzkfTFVutaH86EY5ETfPa5x8QlzSdcVhxfQJ60F7W3TbZfQDJ3njEHmMz4jhe4lGdCZOJSfA76CTKEEmouia4u60ZMqg5QGrQgxFoB0dMYPXESlwjijgfZLszBsJ9hGnpzKxI6LMpb3ZQF2adYnW7DRk4djjY7Bag1shwNjtXZ/59OXxN3718vTFdzJxcX47FDgUOBQ4FDgUOBTYpEADfh++3so9v18+saeDdTejOxjF68vWPBzMstnL+W0rkMnrq05TThvesXNEFxJtJzrAnwUAjvaiO+DjOtKtwJehtaAzmqqXa7MZjzTw94033lAQWABgBIFno5jNwww42KFMK3EagXl02quaHOag6hOCHkqLAKDMbTRYHwHglCvoJ/Ag8KtnAK/t6ZGq9fy0VZG7QffeIwElPng2s79vAonUvqV++iyyufsW+++SIorHhKe6PQoVqSI1V3QhOxLK+BY2+s6a0T7d0Ab2OwXKwL+yAikrf0r1e7dWeW14n9ntLvcl/4itWgZQwLuL1FPcG3AMw+/gKaj65fkv+u7yNboaI17vKwLLHEMSyIq3dvpcyeYdXljK9UHeFs4dSXyBc2Mzea+81i/i2bp2TnK/UvBG3E94tlQyruZlh1bx/Tp/0C/yh/lTzGI5cZ80xOMdHFR5j7wc9GvR8RZvC9Ks+ma5Wcuw5mAmPvcXQeCxqp6fY9uuny6nBPRyxZwbXgMFbt+NXkNnTpOfDAp88Qs/N0dgWCWfAyx1E2PcdkbXcHinKIO0n5RGgd+dik2GN+H5bKaI7/BINkrr3nAAafrKKbFpF6bnFOAwA8CAEL/RkuK15lfbVA0C6q+aoVpFlHtU0tVwm9RR2VFcZsaalXr1Bo0bOZyFkSm9ayrZFGQloHccIlsGp+ByosTo/MVwh9Hx5JWuaIjKCAFQQ5hXy7oomylJ5oa5gWrOERf4LlNq5/PuedEVI45t+4lOpzKug5WTDxvx80aLMCq4o8IblORQHtAD9KqxWoBBKJwsBv8Tg8CptAQNuOOhCIbKdy6HptwjskUyCrzLNXkNlteuVw3KP7J5+TxqzQSpPBy4hoPyL2OSqgdgXHZBJ6X0ybNh/3CvCBHWrVstG/jxK1/eEQHnnkOBQ4FDgUOBQ4FDgUCBBv7+1D/5Py/33/7hkjZrELgGgEkfI90AQ+aWL13csO6Tb8Drr1Ffnd0LqomzaU3HR2e+jhfOAFZtfmHgRVBANSrQjyqHs/w+A2akH8N7BoW73TnawjttSz8a+CsAcPtswC/+NzubtrI14u87tmjORujE3y+Xmr1PgYIsuFj19Dl/4dzFuYm84wAaLdlqILAAD6tS27PltQNIjjaXd+mv2qhtTJYljFxUc3773BNve9/HGkzLbVCUDUU1AQB/Y58rGTaMOQmYx/5XPBPnqFr3ra14LfJ1l9+Lag0ZMDv6mKhXmX8Ff6+u99lLgOZr95MZzdy8JCCwpwMjWwwTzmRENj7tRxkqPo6soum4Jv0xbjOwkiW+AcAhO7SS/Tu8h3NWzdOKH3bklfOTJDzWx68At69AV9FOK6LxDSJ/ZUzZGhYZjPPtvCPc0dV6ysZcyZDeL8j+xX6N/mq/t9sc0hsxKCb2YabCzPyq/bkkoZ7rbmrWbz/jXjN/6Wg8o7mUwhenUayGab6+AwBfKxHP/c9BgQ0I5zlec9o4FDAK/NKXfoHU5QroA2Ihg3qBPTeKubYqa28F9UN4j7a/ONx+thFaf/McYunJ0EY4qJ4JVLNNDE26hcGwjQ5yCPDbSkCz+yMYirvKrB+fPyenpEEcA/AHzr19J2CmiuCd8VjsQ6YYmrLbWypP4coU3B2lF4erLidWOio6VwZmHGuloJJewwYkrjOnKY1rq1Ko3Rigjci/hptBNuiynN44v9l0zxS5cVmM4DarkUNAw7WbY250+1ZmfZ3xII5jxgMV32CVBJ//24xpzv7t67/Xfh/+kUJsAG0/B7fN3yOXRwajv//Ohij1h5janZtbiWSWSciOON4oB5zCjXIbvq+Mvs6bUuK5j0OUeIswZv9O77WwbVzjmkUMll0Xqy0b+CvvXl7+9b9yi5Q+zxwKHAocChwKHAp84iiwk/Wb6yszvQsrnVSZexqKeRXNK6d1pSd36yVmA6UVkUxvXTntY5ukUu0AwOJNXQNMaG84/Sx4b3d04spJXNloA80KW3jVLupvEQBugOSLFy/6f5IFnDHCzlzM9PU1c3nwt/U5c9jjfES6VX9nNurTlBfZUhKgGLJ/d3X09iid20mf7TkBf7HU9s46irTLnpnT3oPAO3Ik3kPtCwicr9GV/ZHJAP+eUJFocublim5VtTwybOh/aEgjDDOTYc7fAEHMPZwGeEr4V/i14puMx5FfkaYzf1y2LjIbUuag8ttk/pQ4r1U/PChk9Fj1O/Y94yM330JnCbzmCfPvEQirjzgVP9W49HdjltInNuxBgQey/SO+d7Sv/fqiLEzyZ8m9wjfyuTOft6z7nbnZaRdzVyKP9b4LoNjq5fM/nPNKtujRbknwQUXXYb8EEbAjw1b7Y3xvXxcsH7IS3rpvETMR16UVJ3xCCj03l1+ZzPWyaAUAtzPt6Vx7BYH1nHvix86D5CBzpaBtHHys2NPT5bc//M/XuhvTtXt+PBS4hgKH6a6h1rn3WShAAHA491Y2N3hDZE6L9KlAHHjYeezdVmJvcuiyZJL1rSHPbnVdzjeYDFxzRJNoKrdJYeZb6xQqOgnJQ79NkVtver41H+LUN0BX/qer71AOVWjDipduyrGPOL0yYD01RPfnWW9tiHJXtsl7Ay4TZsgGUTGQa3peclAuVCEQHLLg/kyxkVvnBpmnQPRjiOEwvBYGpS2I8UbaBXOXX2M0e/TP8amAbvqiODM1+K1tSudjG9AFMpMV6o5prDZM6WQ4pNv1aphsv26CeHGCwT0a2hmW1o7EG+jnHW6Ef0LLagxVZ3+H9YOKeCY30ViHcnj+HGChPBhNEDWra78rrDZoMuBHkSlOAgKCOTxCsmSN+Qn7xRLQUu66UNCNjaj3wsnaJIPJUhYIjWt6FgwlrMrMck04me4yo0J8HnRd5LE530ZwN4889fKG38KDevz825cXf/dXOyB8/h0KHAocChwKHAocCuQUaODvT//Df3G5/OhPdvx5rpEsK8R0cQ8Ak8rMmgZkAPffN0sZr4AXUk28slkBI9gfGpQoZF4vr8Ct6j349tGRyofZSTUVpWbIrAWDI9pPqqOpEiRHFZn2JuRUFR9njVQvoDhpgFIBB0evY4kpPnxhrJpjDXu9mOZFAGD57Nm/DAA3EDgDayr6y5AqgGcH+EFjyOxAcCwnjnAiO/gOrCOOi/o9UC0n6s3G97ImhAdHvwgCddkqdvo5ZABzfGh/5NkA4N6aHdkSg7ZzunsfgrtnkQhAVCGfCa7Tii9mAOF8D6gAYFhX/DXLeLOAVWUIW90+0tbyJl4VABaKPD1tA8AoI0tgC4PMK39NQszWXgYG4m8z+RzBOZTR2bWsrejPWcmBXT7SdykAbLLOplF8DczvUvEhScQRORI/ld+34DWahLjHxanJ5ll+y+YL7xcAUX2UUKVL/BmDnHMrVZk0dGuvuiHyQPw+X88j9q4SBHi6j68Bv1IGOtEhMj7sMwybJfJd/K4SAd87iokCeF2O0geShD1H94ZiXMxA7iXGk+A7E5Db6WrRh2kkMd0Bmtbm6DnxQ4keafsVaQ8C+kYAWHieAGA4Vk2PeYND0MRn+/R0+fCbPxw8mhvUPbccCrwSBQ7TvRL5zsO3UOCXvvjzAWIYWxkZM9uURyGvLaECWymzuBOIXqQAw9inydv0Zm9OCHJYbEbcL1TgMsN4+t7nWMG82xkIZFGgadQWRJWNCp1pH6rAagQUGkujTyebc9pQ/VuUXgEgxJ17AI8SIhrwCwBWNCrw1QWt9wHgOQcp76iOLgCSeDVAswsKS++mAHH2hy0HB/7SzwoCi7bDmo8NMzgTXPdRw4xECuMcSkDb7EhXRXezJ/1KWsmZlLLZj8l54dEBElwCq1cDJY3Idm6JD+5AUuvYAehUx1Wc342/jf9hdoFnLUCYc4BZIRcnjp1ZAnzGo4/9JllxoUoBAfjVcIH+wrF8T3RUofA0kYyLzZT9vtY06pcNTImSDcJCuEzHJ8EtCbu2PinIy9NI70IgWu5Boto6wnGRLxPHYGv4xVe+fHn5a+9u8NW55VDgUOBQ4FDgUOCTQ4EG/L7xvj/rl6EoT4RSnUbg0SvtbUv3bQnIhZ/+mQYCZ8CKaNHZzFwDCMd7R6e4B5ji+2ZAAuq20Xzxz6GuFr9nIwRg1rzXpsqRAqTao9cfM0NKGgnHgITgQrVcClusV5oZ7JRECVa7kkBVA4DpLOAGAGsG8IsXHaSs/q2AYHxuBfqM75DsNsty69p5BQBDA6t+ZQALMjqCR4wZD92rgDpSxS2A0jv7iTX6WmSdXLJ/hc64JkrgFA0H5ycw+xJZYaSH8edMus6tdgEMvByR9rI52JENzkSBCNwVoCZ0HwMg/Agzn4r5a141A7hzaBriS8CIVV3YWQ8I3tr4MrlNY5zKw+C7SteASK0EbMZ5rUDhbI5mYGYqXYPPcrXOehsIAGugvdnnKjvp5pTl9T0caK4+MiIspqaU8xsbzsDwjHZx7nZp5uxs9jUa/0MwN8rGlOj2Y73fjw+u5KxKmaTRzsXiGogynSslqB+i6JQDxZVBcSyxhLwvS56uGXJmqJN2xn8z2YmbceVLNiA/tDQdr4TqGwE9nzGvyjiqTtImpFfH4ANxYflsc9nPLPuXV1eQGepTgyxg9dOqbvN0+ea3f7/SaKbkPRcPBV6FAofpXoV659mbKPBLX/xcC0E1W4Plr5mAebM+qpsV70I7N1UFbpANlpuPwI/L1JutjIlFYOARlNyy7YW+DdFGBmo4A2xWxgKMa2lUuxX6N/OTgJrA0daSBRyVIcz6tRKppDzgfMEZpr2pDq2ESNnRPBgKZsesycHAU7UKZ5MjtyaTF3hAgSzta2JcG3bT35UptPh7bqTFWRADRhQH/pTRREOFf0eAcFwl5iganSDSPg0G+VT5PpBtcBhFPg5GXn2/T/at+NGU4QQ4SwwWXeMDv9cLdOAMjR70KwFptCPkvK4as+apNbPPgoMRFq7MbzTgXSRv5AX39xgwIRMuTjgpAS2lk3SNBiVVhVVcamIctk5RhRtn8Lt5BM+fGZPkAMhWqdEx5yZSvMdzlQZjEYzV9q5HjsZ8HN5L7wn2jlvn5LQYqIFof8iaDtHWbsXx+cmfefPy4jd+9fL0xXd22OvccyhwKHAocChwKPCxpQABvx9ePvW1972DGh10u6OH2ooD4NK3fLJL5J9zSKfvSLWV4c4VuLOyHbyjFfVYr9PuOJ2dHcI9FQBmHCKWvK7sUVE0Qd/TzBamKeiyvupNrIIDPcChJXafowlPw2Av+tmEec2CMttlyAjOMoBftAzg/8Eg8P+4KQM4461d9sX77u7uWR+lz07pbE04gAa4O9i86wxg4XU8szC3qTIgJ9q/Hghm8JenoPVFwN9rgUFpgigCHAFL1a2gwdHv7cwKOJy4e/jNZnfjvO2Am3L/Sm7oGMGeqm0l5ZKhknMZTG+P1JW5YHBV0ApLARUUpa2fBDCs1kb1zghOlQEDIZNyj+ZMeSYcvqsCMTs3JkkSVVDDik9WQLO26wKu2a4d6KwCtK+YYR8h4aJBUtEfsVoLFT9ntF7tYfsAsAqToRqZVgrjyhbaP2C2zKdWrS35fdX3FS+z4DB5HuR6949IALoEvcPiFdoMwKw4MmAhIh0zEDaVWcEh8qoAsPja9RPPAE7WSko/BmstUaF1kkua4xEXtEOqDIoV7SIPsCfW+eWNb8jxrH4nLjduADAcEzbsL+Tncvsary/qIfvaL5fLt7/7Xw8Wt7Vozk3PSYHDdM9JzdPWFgV+6QvvPOnmBs73eZ2vMQo7SebDbR0ivdHQx80htrlf+qMaKJbWxcVF+yn0w23QvMmw4qh3LUoPxz7Y3h/eszUrdJM3wqzMqYDvBr5k5aB4UFjuQgBgBYlAheSvQ6CXbuY7kfcAZbJxNI3eQ/BdMlO7L8jOY3B0MNTMUTEDeedK/2gkIsjnFI7CgGDtViaqmNXcGMWbfflnM5ydkp44Ykxp0W/bxYAygM0pnu0PMG7d9zJaFfoRImaXLJ+U99L5o5VAUerLhsIN2Tm0sdxayIrlhQcfEr0Y5UUmP1R9rflCbD61/e67QnsvRhFk6A/As8gtdZqK79ScQxGcph5BeXkmEZZal15H+urfxSIW+cM2kTOSxLiwEui0rhvo2wHgR/qk7tGb2v+az9LAYG3L3WPnV2dsAb5PbhXu7xelfRv14xfeubxsQPBbb17Laef+Q4FDgUOBQ4FDgZ94CvRyz//on1/a5/RfVvnGPcB7Kx6uNwRt9vjjEgD2V7BxtEc8eDTrcwU0RMdsDi7M9fkdEEI1j6KkrWmVZkvx2R2sx1GWjHP+JyCB+VxDi+i4ts6UJDMzAN4b3o/6mZWJxiYRvIzZcWhqSAYwZf5qCegXLQOYAOAGBD9XBvAtC5X4xDKBSSX3UMzAJXG+kmdGe9VXK8qd/v69WV/cimHneSuVSe+zwM+mHaODfAUA45idDavmRrAmgv8kH48Fdzru2Q06YTMnWgYrUI9MkOusyyp4pOIptOXa9wr8de2uDHV+2QwAVvkJw6sAsxWdMhq13yrQN5vjDPQSACe14xJfQga4VbJ3BbLhmlmNvwJ/kX+MRr6Mv8hFaoPkoU+i8aNX2klgf1J9YQauR1ru8veqTWxnRS/dp1j+TQFgBhRpPrx/NqNTXD/LviyEPfp5U56QQHcIXIhy41oAWJ7PfJXaXQzqCgEEV48ZAu7R5x+/r3jFrz+pINAoCPsi+yyF32k8e5nAPtABk+nZTwTVLGgvE+DXn+kddbgIAMf+CAj83R/84XWbwS2KxHnmUCBQ4DDdYYmPnAICAEelatWRQQEebRFowkyiWIxGhHSlXK76MbvOplq/BRdXpQBHRU5pwg1Mh5h0JNugd9qoFOqqf6hAl0pqBH/574x+lXEzVwxGJ8xUseEX+/5ywOsiAxhpuOorXhej18YMGdLQH+03EGcYS6OfsjXDbKkEr2dcYC9HuUW06jhfBlAG+LFcGjt2JWBkELaPTinffG7Q512o1rybK161dxxZQmt5958oinJ/zAKuM4BJTTUDBL/Ha9nf9CiAw9GA5UEQaGpl2e4bBNzP5yUD0ZcQj04mcDEJG3LQRH9cvHaOYPaHzT8r74ORLcr8nN4kd0hBx/WRyYmufLeRPT46ENiwaVPu6a31jIdlB6Bx5RiVxY0uL9sV1A3GtGwloR+/espC7662c9+hwKHAocChwE82BXzWr+lOhRanP3v1wWnndM8KANatmDVYUVDgxVGL9jpGrZdmfa/sGLGjuh4GzlbT5wZob2h+Bno4iqYAMOpoMCbV57xONAMkXLohj6WylWZcG5/ZdTq7voE+7Uuj8psxwLVnAD9c3ngwAPixl4D+8QKAzdldA8BqH4j6mQXGAho42qqmo46ZgDJreyBw5xwGftt77hVBEe23BoCjTRP/zuzY3nNAabw9WZTNDnIivgdHKt+jiUN/+4pGM55dgR3V2rh2LW3JhWj77xjqsoRAZmGfHXdwmW93PQYvFMHbq/FWPisBXbLnUd5mdI7yrbIrhU+yeaZnfKWq+K4d30XlM4y+DOujB4Dz/SQPPNB7mZfJ1SR7o/+MY1nN00zW764TecdqL8ivmy9G90NEc9GvFjprY6t9aqvsnwgjAAAgAElEQVQ+TcePQRKwZ/U22deBZwBXbWkfUI/hLkc/oqyBKC+1bfHrYKW32X5Sd6pfUa0CZM3KdxPnSdQRGydVlRwB/nanZdZaDeuqKD29aSYrUWb47wYCozwQ+UOftDdkPEK/0Sr73g/++76rccZQ59qhwBUUOEx3BbHOrc9DAc0AvrK5EaxZJCB2IGcCjJSb/XUd8zCk/SXfKkUO3+IcAe6C70uthth96WYDzVQKi2xcuCFWysNMMaZsWlQaMWIr0tYDZ5mTBQL1ionxQE7Wt7y/svmLzjAqulYMJ391pE9UqtCxg2VJfMTZWA53oLu8XpS6WXlwCHgvqO1PJ70aAGalRhtfOwQQAMTHvLEIK6lHb/uVlc3AjiE1W81K534TgLT9L2/y+wjQ+dbZ22Wt1WXP85g6Tw8dExDWpaVCJQPFaYFxx3UfaUL2qBmk5Iy57//1fspaTWSlyYrgiFQQWN7PkZgAzKJdrwallsQhHkr5c0JaD/zmpbZEfknfLfu3yaFHnzWs0bX+rDXnCKAGtbyUjKV/xnOFEYiHIWLeAxZgR3/L01ufpmzgUxb6ug343H0ocChwKHAo8BNDAT3nt5d7hn9h7+9/gprgNIa412ozeemk1JnLL7CmvE6iGuCQrZcDwNG2moE9GRiR2WCunGGSORhBi67Jhv6SKoqFk60EctdHeKCqpzCI4SvxiNpZAANR4QuA84wWqkVitnAAmBT4YF1dnolAhWMZADt1/PwOm9uLA3/pDOCW+Uv/tSzgpjfq+xLAasfGv31x+uzfaTs9oJP1VbwxrBVdZpntp5VqLChUHhew02hf9Ibp3kDfzuf3zd5g5zz3Txzj6DAX3R0//TCCrRxADuH9GQjp10tubAzzaQyKUkaFU1YbSPl1kB3UxGo9YB9uAdlmoEZcb9p+AMMqX1HVd5YMvflo3e0AZRnNpr4mHkgca0a7CDp530wu2zLuxndl2PUIGCUBG84/lq+hSqZEGhl9EADmo4ZCUJH0TddJ6IfJDg6eTsD6Xf/arrxbrZOddjLeynyJ2Bb5PnzrmTQolu/0rOnZXuHkWXghnrmsWcjqShp7l+79YfFlPlyZf7k20I/lgPSnksulDAt8swKBqznu/No7C9XaFDgVANiXgVYZBEEMvCmmXtPKh5jJi7h+zB/VjjKIJZ/jEQoZd9Ez3/3BfztY3M5CP/c8KwUO0z0rOU9jOxSYAcCzjRw3G4RZk23RgyZB7F9jpMeNPDWs+aZgXispsk060gk3lrFWj1Nb0rTE1GDJHCThbEynjARlMSoJ4+bH5iC+R74nILAYfE5hFdqpISo9iuBfBPLHWa8UHW0x0+QoWKz/i8q8KgaSIxmVmuCsEHrVayBGhI3ZwG7USXSudzslAJojS1I2vXfOn6Dl1lUypkg/z2swL0TFgu/pmgBe/k5PsX6PaH1DbPVI3VdxvqiCyTSR4aPSSW80ylcGgesZzp2edxJoz02a0UwGibwJz8wF6l2w9H02dnSo9LmFjNn2dwd/2SHTvqPRTuvAO/ikfBTNLfKcGVBo9JL8ImcP6+p0CjiWWXdrifgisG66jHR+AGiO607GL2Npf7cy0M2J1763M9Xu7i0Tuv193/9ugPh4zprRkwHfiyn71K5kNQNXi0wZBiW0CecKM6De6Pj4xbcJCP7Mp2tRcq4cChwKHAocChwK/IRR4I0PvtnP+Z2Ve04dEwMQDBVxmAZ6y6gaK5VyMwAUrwU9CThQrTjVd6smoq4dbRbU3agNeZEfELaT2czqVCfliNVpKJzLCi5paaaI2rBYTwE9HMfkQRCcGKfNDtk/SrWFEh3t7NQvwOQhrRSzfjzVaAhGA+mD9Lp15UGzfykT+PGxnQHMIPDLF2kJ6FvsjmwcFa+Qrir6ogCGhcsuoaeBOfAGRXLxzFz0pph1SDo7ZE5NFlewCvSFHQDmLOBmc4hBoPMVfA7R9kjppQa7p5zjGSAT9m2cs9oFOhEhJksma3RHBtwiugcfVJWJm4CM2bO0PEQGYBBybsuXoA+yGdNlRcMSgOK2sndVa6gCclDmODtV9owIgsag3jBJaF8GDux/yjvIpjT+yvyAdVsjZ8Txxb3DyvabTI/7SfThdRGKa5B+IHs9VBbLeLXip3jvNXLvmjWR7gtOFtbru8+VBOTDS8cx1XOR7YlZ/0ueDd2LvpjBF5w0PrQdVJnKL1quYzjCTwPDNgIWsGuR6jO/5kyekPsKM7jRB0VeI9kj3VqziDbWDTpjy/87SaUaVhLNgbRD2WG/03rv+yT7lwgItoAx8WyZ7wpkAvfpO9//gzmjXrMozr2HApsUOEy3Sahz2/NRoAKAq00yGs20ceP2nW65ot5RgHMWqrc5pPis6w+3wTFIaYuVYqpGOpzxoG2H6GmqVIRR22ulRAxAubMrg0KVBLSt+hmVRvw7VYBS8FfmQDZtmUWeSQlehCxM6iLAYWCAxumslJzeQgHUahsC1iTWCtEsGMKB9Fn7cXaMhzwITL+PHRjGo3yGfG8dRp131p9s3VT3r5X7qK7y3zPe6nqYf87Npe5I9MWKhc0X68wJVj2pNGZDoAJ/RcGkdoxf8W+ZQ/OvyOFQxNjdjSOfyNO9OXVFAQBspZnNwQUUcT43b6jnRh+///6ug78PHQAmILjiVW+cci9IqAQJ3Jw8pIjbWV8QgQyZsto3Vnzt3WHxTTQTBIHj+ib2ykvLyVrumc/NKcW0IADY/uu535M2+pnCraw0nykskZ8S3SAAvYgvWKVMN3HqBRBY1jgP8OWvffny4it/fc745+qhwKHAocChwKHAjzkFGuD7U//0/7o8fPeHMdzL9VwxR1AJ1AoAG0A1J6c6+CDDWvczXU4hLoysKx70Dn1sIy8jKM1kTs7oUHSOeAdCqNXmjr2Qtle6r+idlgFsOml3MCuODsC2szdHZSz2VckFNqZCl1dmAqPtkzm3/dSgPWVgpVFMYkkBjGkdw7OkWwnoDgBbGehWAlqzgF+2DOBZGUfQYjf8DDu+CLsHnd9ie4zzgX4D0YHRshiim5GIEqwqgIhigfGoHzFVyCpzyw4BRNFjW3scaGoZwLJOKBgz09dd/zN6ig0CR9FEe7k3nBQCiLR/SkpAb4nRPt5YBilxIEBjlQzI3rfjC+tDLADGioaVTa+/h/Kv2E7Wz2xMYt13i3EBqmCblZ+NABZv43r2Hc8EruW+Bf5G+Rnt5plcHa/Jmmw2sNjCHgCOc1L526q+x/tHniefA61O9p9ggDKA07L3oFxDX5cEb8fj87L9LOOBa3g63ivtZXMe31Xx13hfTlXa5tg/o76dFSzi1/lq/53u0+FVXqbOJdEoy8RbJl4+er7yjaZrF7NhQL5G3t2Zcx0at+n9jCSgY99GGWAAMN2LOzv5oUi/uQ+HnAPnxpLWStbRHy7vz2gmaybStKtQDAAL+Ns+STT7o+DEl+h5/Ony7e/9/orptralc9OhwDUUOEx3DbXOvc9CgQwAnhlFmXKfAVm+c7xRgFG/Y3jFAdLehduyz6pE4DdbTPR4BoxZu7YpxLJAAfB1RnnoKUbq8qXYd1LwRkeFKZbWp/YsRizhHIybtqdRbw+jyCQTUDMImVJ94zZArbcLQ0bjrKKjUSE5Y1UdD+M1M3hYYS5stzaWnuVXnOOQKVgz5ZdobeegYrumMAHWr8a5RWx39T4wG51bGxwEeM4Vd8oe81nARPf4fJ0pPI7RF8uOxko2f2DHp3Klq7NDKejkzXGNxrUwrA0s9YwlZny5GeNFM+684ovMGuQE8zKe3yLcTueWiJncpo2Zr0dummSTKFxyawVnA+rBkMOrRuyjZLtKBrAZpQoA3z/AuVy29jKj0KVuMwBstLASbx4Afrq0QEg0rIUPlD9APpK1IvObL0jleycabT7du8T45XeI/COwl/uswO8Dg8APfXG1c4OxrQb4dlkAny8bAPz4eHnJv6UAcFvtOiYyzMXc7PyNx3rL8GXNt8uf+fTl5Zf/6gGCn0XzOI0cChwKHAocCnyUFGjA78P737h86mu/tZHQEqrWiBknNk3UF9S8ik7ZaLeFETtQknXXvk/XIE7uVFa0LA2ujXT2TlAAI9iLqDqHjhP7w+cCktEBYYRmY6r2BDqxnZMHWaScWUqvNavAB2OanRbHgfp9Bc5457q0MFYlwrbFaap2FQDKep/LcMKjOcChC/xijlhzxmJQb5uTh4eHSyv93IHghwfKAH758vLYsoAZALYzcaHHsX+JHT6sta17EHpBIAmc+0VgM7EO2/pAtCy+4QnAX1W/AdwUf4FaK0mivAan93c9uQpFUmlIAGDV/y8MADMtyGfAlk78ngkrceqn4AKDXzogYYYRzroFABa+plaT8yaT/g7AK6/hmRyuwC2/XnDt5sDUCKqAF0BtDUIx1E4XkzTxXWXgD/6mdmu2diEQGm3jNbiZHLdTAOCVn4/8S2R/abwCy1lZL3J8GdrASO/cDwUBNa3tFljcM9/x3Ovc73aNT3L0RRKDmxigftDU5WfKC4i1BwDn8G/mj1V57URjzo8znnd8lID+FQDc6Kj7nJSd10odWeYn9QKzS8llM64NXeeh4xkAG8eWza/bL4Mfr1Nshsos/LywOwzVN3TeQPYIqOr2fVzzQQ5IYAD6C6fzyesr4w/rT/Bzs9wgPyfxt3xX/Yw3M5pzWdPkX/GeSNaNhG7qagP/mwtU0VJsAOB6v2gGDou8UP9QO2osANyZ/CHyNAD4v8xmfUbic+1Q4GYKHKa7mXTnwVspcMsZwM5w5q072ytN5XAIiRSJSu37xX7rhknKv6gOokT4v7tQ16fGkjpoTMlQRHlxKojrmG2SBvXlMzC4MFQRZ2MZFH0zyOQpT41sszP9IaMclDXmzD8DsMQ0wMIrUKJWlNnWrIvMtU194p/RyUAlyAObPE8RPRUyxopyAJiTTZo5h7wCnjXtlMAIjIOCRL2zeUDFXsF41A9jQrj+XWSKB2caJHICeGw0QkPXYVgKUhr/edpgFgZE6OvCsOvOvRXIK8rweEJyIXlw/tD4DIboOC5QMgGcHflcqABmQlyj0jW9VZRHD+7Suo8T0n6yd8i6cW4tJ9ZAyrDDjxRRNjZ7FAcFC0hwBWX9+jLQEnVh6wbKNUPEZeQBu1/O+WKQWUviWDtaVoo8SpNlDEwgL0S+6KxtXiiTmySWqXmUcwaciwGNJekaXTpo3YFgAoFbm/3c4NYOZ/nqJ2b/tixgAIX55X1q+7twKvGPPsd00fF/ytbEmx0I/rV3Ly+//Fdu3XbPc4cChwKHAocChwIfCQUI+P3m5eGDb17uf/Qnqp+HL9qXmR1m4NVMd8ANdXHfsPsuHK8VxdShaNmRmZVAumRiW4nTmUE3ig8dXJgwMAtSdF3Sl7J1mahRpNlz9KgE33Kf0AFMuov1lf70fUcb1mxI7hE01h24/DMC0UKPFOTSjkp79BntXoubZD1THLkx8xPAbj8utk3u+AzghwcuBf1weXz52IHfx34W8MtQ0hH7pZRgZQ5tn4JpCkYX/dWAOHgeAoHjglEKu6AACfb2WmZ/tRJS7ETrEM662LwReErv5h8RZO5armRD9uNVaITO5wDZWWpjo38i8LWORkDiwGsrYeLWJq5dnKpqAcs9DigaNfj4+ECvELzamw08sQIGYyDJDIyaAqJxbQdgXYaMbewAwPocWjhCGADoiHehwpqAP1i2njOAMSA3k6dZX437RW6KrS/2l68goACwJi349WMBu+bXUzuYhKuVgBa7W8WFMZwEoIhdzE86gYHBMIUk8eAvhV+orOw9h8oFHSQN1QYj8K5/u/GHt6vYAM5OHF9VYJD8nvERzutqDchAfaiMBEfF4PyEguXehOPyz6GMRlnkpEAik1IgGI5E62NAJ596M3CvEX+BF1ywA0H6AD2HvKl7v7mwc7ZSv+3EV8P+poov0Y+Nom0MhMl8lebIU/CXB8NLjMbGSS+kY/gM4K5GiexhnSryi8wZ0k/2RgFvNVAiZR+mbpBPciwY8jKNG3U3oQqN9TvfPwBwzUvnyuuiwMzmel3vPO1+winQAGAUjjNyrJRNp+1oQyLSvXU+2BKZIu46A9s6G01mbCGgww9ROPUwnEoRmm6excrEbLJrFq9GPGt27qj4cpiVOQmCcRCNjqr/Ol4HNHOkrA8x540csxR9FJ5AoteNFe0pm2SN9gslyWQcaOjKd28EjyM2mpibY4wyiJam/G2qqwG/Gl/ACpxlZqpCh/2/A3gUtCNVVNtDEtHXv/MYVIHzlEXAX5QWWqvC4zlt6SoaOPw3AufDd34KlxlGffKL5/a4qLgcJACRfqrYYfSfOtzo3RqKEHkC6cp3yhPKBcMzGD8aYhg4uMF6S1o4Kf6hL5wZShSUoAniFXKwJHRWcsu5uxqHbVGUPHaKTG4loKV8DkdR8vXcOKX+ugwN7ThEYIrRy0aEGe0y1zwrYO8YXXlcjiXz2Ud7MxrK2n9XeUD9c+H8XwCAtSR2i56mEs/VZwOIewnoDhBbRr+AwH2udBzgaKOdj51guqJh9QDcrwY7c2o7H/h/+guXF3//f708vfXmKIzOL4cChwKHAocChwJ/xhRooO+nfvODy0WAX1Efq+DLqr8h21NuE60gaK8hpMr2fGveuWqzGMg9yjmdFR8ptNUM/JXHQG93TssYJjcYQU3viraF17OwZwrOAQiAir0DgeFBNtYNo4J+2DNiT1qmmzicyfXJurbooK6NkWZoD+E7nM7OfZTsPfpkQx1jiBFkF8AbnO+tcz0D+OEN/mwZwI+a/dsygS+P7Uy/zAoddfHYXyOlOIzdxPc/hAXM7jR69uuOf6wfxjo+MEDt1m4XGH1NJRWjw9ssoJjq+b9kctiKQ7W2Wixq5yDYxwAwNWeGKNrammEGuvvoUgEbpwKAI/+K/BGeiR2Pwd9x7RlbaUuwbPO3Dc/oTOt8J93Ykz9JUIanay0HnEyQwAL2XWkASuLHqgC7kT8BkmtCx4mo5q+gYAAEI72dKJUOOLi+AIDH92KWLS5XWLeJ76cEQQMNcB3ENUE0NV+NZC5KpQYz283+JV5P1ibMbUzA8MwxVlNorVGLeQbwjGbIP+o7KRe4rHAfLCS3r8Df2OyMt7IutPvNz9h77la4s71DA7Ivyc8wklChxMtrlP4DzxDxhsD2aly6Z/WIAn4OnGx9ORox+7fqb+0XbKPqrgMhNfpMalETx0ccpY4qH+xUNENeoejP5ZUCncl2VfShWk67LjFZapzYMGYA6+4i64t/sIPVWD7yvLkhdB8W+8f4/HqZI3Kf8woD2dnXnVScg6ALd+xGTe7Ldw8APKHOufS6KJCvvdf1ttPuocDlcpkBwKuosCkBWcvCjVIVGafgi4qkZsrevECGJSoYgyEQFF5TgN2FIqO01Lj8hSFwCjbn2ITQRUAZLUHMABNH0xLAY9l8DuorrL7Un6O0lihJX07Vumf0v+sBXFaii9UEVeo8jXcM8fgWjgx0EfdOrSIVS8tQgUKHvyXKeexrmdeXlM/yio4oR2Y5orLalSnV7GB20L4BrVYB7QiKapTv6NPQkiqaIZAD0qoQpjsIZL0rTVWbFTLbp/oX0DhiyiTnOOHMmvJO37oqHaLKLeocFEg4m6OPJdKw/w0aNYOyNDN+rVlmA0bUu7xdlwXheHmYT1GbYSwazTikqLsu0thFN/fWgEZSQgmsnv0qZWqcQZ5lEZsxLoBrpP0AxIJCTAo0D9bZank2tXMAOnmmmnz/VdYH0tTr/DiHIk7MYDB5x2cAN0F0ufQM4A4A9yxf/C6/EfjblH4BgLthQJZA58OML8jBoj0fR4ZVB1obEjnK8yNGRjsf+OnXf2Vv3zp3HQocChwKHAocCrxmCtA5v//35f47PxycobZh5/tfUGa0pxXICQqAASrJdm8/QTWQrt7xZqyOvI1+eTzNI8zx3d4La+NRENImY3YU6Y6TBjOkdWisEbuJaGMWABiy7Bz4681UVley7BWwH9DGCKCcWnkA/sYxISAInm4iENuvyLqmJYsNa5+gbNMjXfkVnZ10dFPViB4P9w0AbhnABAS3EtCS/ds+1enLTNdaQ9+CdVN+HRBFdloLSOSzb4UeLvgSJ0V4NF2/GCQMJTBFlzTNm3RSNi+7bilGpdBY9VezI2iV2PmS/RGmQ8a3YNIor2nwtbOqCjsxVihTo0bYgZ9DR3uky7BozFqRW81PpLM3sJ7ajvyQtuJNQC3JHnlimC42VFz3glmEz2SZg1Ug/jWJBpINSsvDekM2jAS0+mv7ALBGKvNQMCu+2TRUZYlsr3s2maRaFHEb8aaVPhe7R0qsYr+H/muAga0x7/EDsQI+HxOXgS+NPfgWD2ob9aJfwIPQuMbFzySfKM/UvgZ/mAHBtEd5vxv6PtgEFcqzDFnxRp6hmgobFan+i783ex+CiluJPdBkynvg18x66tcY+hkw6MVmhTeL4ZgKs+PhLeLb6LzhfT3Yl9ma6b6DeLSc2vu47eH6IWbELTGKOid/iV0Gn5WugDQJCvw/AKzTdmH7p/lLwwJhH5n6EisQmPcQoRfUebQwBggUospvVq1P/dUcUCITJ/sVbht3STCHyuph74AKeb2Cxb3z8zS/TyZ/8KhAc3HBbDg/rCmLjU7f+8HJAK6lzbnyuiiwY1u8rnefdj+hFPjS599+wug/FKa6GaTI4pxgO1FnPuLOl4PZmY4sIi/b5KNCde3f1/TlGoUji1KS3/qc9HKoPjrzlr74uRAAmM/94Qbl/B0Bfi0qlLUWUBAqowf7lkWtZbTxvCcbMasDoWQO63e9GdEhRh6IKhd6gmCjDw4iN6ZuiImZYr3246bfBxC4kOJID/+dldbEWRYBJzQ2zIfCZvBija55ntVQcTgFY0VwsqSbTCA2mwSshig8mi+LsHXrHqOepSU3FkHqvSdMzmzNZBTyVI9OhRJKYh6oI0wbiHNJrhV1rpBpzOd5ARWiMptEa/vxer4RZ4xGaEoZZAAZkX66Pp1csH5m8gHljLRlIQsj/3g+9zM+GKfhMLO4Hv2KlrH7RYLPiCOinwssADCc9duzQcLfBPxi1CfwG/Nd5AkD532hCBy7lJ4WUNlkImUqR0dIB4H/1t/YEdHnnkOBQ4FDgUOBQ4Fnp0ADftsZv63kc9/v4Q34feYQNT3Bdy867yqdfjao0TYU3VCCrHI9Adt0eggCZtWLGezBxFEHVvBzVqtlrqvIa6I+1F8Tgkt9X/2xPOJERYCFaA9AkIIoGK9mQYCZDky6CXWm48wAVDidUwKN8R0atUc6bwR9vd3OwcJCPxc0xz8i7RHoFPAdg3oZAG7gLwHArQQ0A8B8DnAHzCBoVGGDQhfPAJXWs0EnlO5qvwwIy2yWGY8Lb9EUcO0gKanbHwwgSDc3GGSTzCbJonZBz5JXLXq7z+pCEDjaODt2e1z3lR0f1zDad7sCLcqflY2ayaRsTKt2Y/9Sn1Gw4yseEj6Ka3Dl/5iNpdusAP5KJnDFr9PxdIzIBFLsVweAGfxtVagkqw5tRvFBCX9G+yvabzg2oxuHDjGoVsnPW3hgnJvMCePtWCf7g6+DlqKsHkjECCWbR9+TzUSXnCALs/FWPpHd9cNixJDtDd9TPjd7e91KX9B9wrlHwOcGfp1Iu2w+sn1NvXuQPT74N8J+mfEn0pj8Qz6AvD8DAd8V3dL9HxofAOAQ5GHKQs6fuF7lO/ohRFbM5I0GeEigR1o9g3nAdSN4byRIjz/VFwXJSuSjlGAR8725eiDcbKONvcFnbOOc9bPr4T+q9iZV3xpsD+tVA/qslL3z5LIjE3km0vX7BwC+SgSdm5+HAgcAfh46nlauoECVARw3++Xmz+/MFOXR4AdFqRtzbBCxoXjNQpgpYW6TXwAzGclmSv+OETGbhkz5w028b6II8twAwmfjt/caAIzOBtvUZSOnuWH1gGZqsy8r+o1z5xWOqNTYFBqH+L5k6paq3kqOboo8EwBM9DDyzEgT51wMOzG6Mp7qIJhmAFvk/+DPKktpzwE8ozG93Xw/9JxeBzaQFiPtLcqQCDKO17eJvFTLm8ATOp01D5DeHsFby0qI8kVoyQGVmmZtLbAi6yKUJyCwW3idErxuRonAXSWHFjMTKvgyKeJI0qhLkA8sPa3xUGFB+YwnmBNPynXtnSp+/YivdfByMlFlDHGkbhatEV0849ip7E/7R6WdH90ZwL0cdDPaOPNXDW4AgjGyWyJvJaJbeR0iQTPHUTNLMgBY7lXDsZclvFzufvZnLk/v/bWTETyy+vnlUOBQ4FDgUOA1UaCf8/vBtzr4q/pCeJdqLami6vXi2EaqN7n2xzKYcllBjaE/nOUmOjlktoDKOVBMwE3Sj/gy6hWhX2bCoN7oVCZfZpcv6d2qJNIFdF7qGOWZYFvEbGq1i2IGcHiH6uIyPChPabcO5afobqg+0x2kAjlK5q8CoL6YsrPZnMOXmw12tDnk7TrpYjIxoX/iWGfFF6eOnrnrwK+Avy0bOMsARhA7MsdoN9qEeN22siGAL5Ksvdnyje17EMhKSbu1BNnfyqfdKAz2F0+szGdW0NPW9xiIMPOVZOszAxUyX04EYHbp02c7ZrwmD1d+hGt8VLu+CBUnQdjt9CEby+y9eC31qWh1sJF/s/tzv0wIoA6BHggAi73rwBHxb0BVKgSAI3iC0yf7hwNgXNain+xIq9yXiAIf1+mM64ZepTfrWBYA8ApQ7D3EQJhQjngmn7BjKz8bltifYHokNWJAfwS9E32gen/Fq7LvOGrDfhHlz0weZXOv98s+i/tilrDAqoH4U6K8wX5KsLf6rCRQgWWz7lOJHzk7ahDFh5f1fr/VzZq2vilftr7lvIdZwtaEu7cVe+dAD1rnQUmxAUK8V9/JuYvwvVegkDOsJbjMqgTQeyU7WTKkDeDVYUrTsK9p70HxauBva7kyrxgAACAASURBVFNAYKz2ZhnAnoDUW3on8RIQ90mOqPN0Ez45APCuLD33PScFiuX/nK84bR0KeApcUwK6MuJnNN1R6mSP0axGODMja3sAnpKVUzocsg38CqbYMQSy5nJllnbAjEZ9jFgK9gbpkNPel/dB8FcUJHq1lfwxelMnloop0HiHXtae8+Q42uAmrgqGKIJOeVWXBEyD0dmUD68AOcO9yACWBk2xol+uyQJ2ijj5vrhUcsI1CPwKP7CekxXOabdU9J6tQ1J6Qc/LsgG0/PPocDLFnHn2QqV7VZneyABO+crxvNMWnULn5m6YDEtgcMWBgv6LgcnI78zxpk7KfLHS6matkC1+vUAGiDjm2JtHPjErS4fPWeYyV0qA0oFe9c3OXwbHrhu3X8+jgeZ5kleRG3nwWfqzdvlOt6qZ1yTqNsoSkjt2LlWPX5eM3w74+hL2Zmh3jtMIduI/iGhQJxsZLOKgFB9nKrPVkCeZKTIRZWPm/OpjeuvNy+O7DQh+74rd5dx6KHAocChwKHAosE8BBX7/zf8DZ/EFBYebI4wtMya8XpIkfjr/JDYBMJp2ejNGVHVfdtWpXjfoBajNo57lvk9oxoCjDd/TAB32lFNi/1DXnjnao+Vhz5nuSqAI/0/3S+JxHuO8IAgszkylDThJx5H7c2tJR+QHXPnnANqPhoA6gUtbDuglOqIDr1FJZP0WS0EjOQQA7iWg7wkIbgDwyxcvtAx0U97URuWMI+xbBXZE/XZ/hV13Z+Rd5C1zqIc2QT8VBZvoEg0VXAjZrOd9Vd7khTmz4TNaUldGfwXqv/I9azvT86Wncq3ir4r6szblmWosWZvdZ6SdevU5R5plrWHf0vkIAHDFv9VcjsVwM38TB/r3deTtdqmcpQHVkl0HxwnJGGLfVA6ovCMO1KOHAkF2/IS2FIq9Lf85Ib2/Mb5b7HBcM5nth3Zg5DeR1X7t012rsc7WZspHJNyX/zK5KHZttR6WjeINQFbpTuSP3tUgg0r+TfwpqXdvAv7K+1ayv/WTAr2bf0Ho6Y8GmK5nfginIWgYOkdKm7I2CxG1y6PSp2R0dL4Mng8cb/t+zz6VDgIDs2igFm/C6DOhd1vlPjv/l1Yx+okt6YL9xiIrwIeCw0XaOP8QlNSW3xEAFpq0rklgPlOL1VqRMz4DeCCjJAqofDJ6/uB3f39jNV21Ms7NhwJLChymW5Lo3PDcFJgBwLhZX/PelSJfbmrbCtwIQl6jRDidJewM1ypfUfGb0WlFl+FZAYOCNyUzmGZtRyPINvaxt1FxkIy5mQKVvXt3rJ7eyAC1sSJlRpLei/qTTIM5YXxUmylb8hApN3R/JpQ1UAG0UXc2SSHJUQGPAFRGr04byQBmhNLebWpk/2aeJTf2mbFh/aFHyIC37/KbEKKrfTA2nDv6TsplNCSt7XFOd4x47lGYU3A7wvrQtQHOLswEdYVmZLDiF2NHlTVHF9r/GmcGRylRLl320emC9DTDiPlPONf1Ac8TM+50ARpiTEEPzCljwQVKrd5Vf753ZZB5OuRn68g6Mb5w7lKmjMy7BQXE83a0f2ygdOOa81bMOJPzsKSkHtEejRg1JuAL2XNmzFGgBDvXIMuiUwZ4SRwgCr6D4YoyOBrWjqcbEPzV93pW8Pl3KHAocChwKHAo8BwUQOAXz75jZc6ygIN+FLUVUh05XyILSJQkMtGTWCvyzljWkgrdN9PzdN+UwC042zSomk4P1/2et3DTbSoDUs5XRT3AzwDpGFIlxpcjFB1wPmcGpJImjP+CuxOVFA3kQ93D7re5KbRMMwPcG5US8gXPHpTsXx5YOmUSGSd2ReGIDunXrA3juZ1APTScBAimArX8HN2L4G8HgF++vLx8+eLy+OJF/2xzRdlMHCwoz0MfRQcm1q4ypzwYU9pgSdBz7ZhnmwH1yHBGJWmtAdwVvR9pgTSPZ0cGO00mnzVtJKjnxAIAzsCG6DcQWsZPszcALEhssj67xe/xmo6HabBvJ46rNOrn2P/B38PzsAOoyZvimCLvYY+QplNfk4Ja9DSu0RkNI92I00SegRUrdO2CVux2LgHNvOnKtgLf4Hw7KeccI16G0uv8jlGtobU/KZNYKPvr637vqO12sj89WEnyxh/J5uzFIH/oHNI6+3bk1Pn6iPd3OvFQs5HM/ITIo+kcJkB1tUZNeKOPjfm28F1WPoeZv0r7qVUjreemS8Bv/DWbt7gmhR4OVAR+Xvkz3foMExV2c+cTqXxHGW/4efJ3oN8ujlcyf9tnB1PBo+X9kOBfcUdIkAxRveZOAGDSeXqL5JSyBAYBgEGncj0uVDWRVq1fqrqEddfnihvzagn1R57V0t4qFIHaUCEFJWwbxwGAV9x3rr8OChSm0+t41WnzUIAosAKAq01/tSGu6JsaW8mmsFKYp0q0bhKVY2DsZaZc74x1rbTSu1bjcfROjJGZwqn7XGKsj8bcGCGO7xYlQn6LClscS/XuGe3yufPuAHyPGvwKhmYic1TFfB/gTCugk5v3BQBMNGG1AT9jFHdgr2iICghV+lZEqWIjDc8JI9YgbcdKWo8GHnahMuhNeayjvGXAcsbUoMAHQ7JnboZzfzNDPJMvI194XiXa2zzHvhAV6LopiuwaUWKzqtlsKDeXowMnSgmj48ireC8akeJgoWctUxXtIzqraRzXsC557qX9rH9iyEhfLe4TvgEd43rP5sVGy9/CGpjLfBpzK7VEJXyohHMigcnINnPDzsNS+Yn8EJ2NbgZcAoXjG4iu7+ZEJ/0oT9B9gnwWjeuZnOvDfOtnejbw03u/PCfTuXoocChwKHAocChQUKABv2988K3Lw2/9p0v7jjqy+y5njiY6RdRcTFczEAeROdk7VVdiHYucgh6FRBAq7qmDrpacGau6bQQ+mB6ZHtmfmZl5kmkrenOgrehLLgtoxoEBUJVm7dgQejjqqi77V/U4yQTOXUAORJj0qQ/f6VS+vWjj6DEposcpDcWRT9oPM1jxZtSQDACIBR818w8yntWmYF7qeEZyBvBLBoBbFnADgNsY0aktujXyPvJI+16BABWYFZ+hqaozspzWGcAy6ddo/13pl9DM7dG2kvfP/BCZDV/5TypbMdIY6ddKA1d0EPrh5+x7xmyZb0buy+ZmZwyxDyTKcEHUC66SbZH3qrlJ7Y1gE3EcunZiR566OWIAWAN8uCW0C/WIKbCZxSZqn7N+ajshsKBzNoKT/APJqJqme360213laH+77MawRwrYFeXG4PdQoMv7Xvq60KB6DwTL/GR0zdYo8mikj+y1kaSx7bgW0j002L8zmzZdn8ncrvg1G2+2bpGndfbDWnH9hWz+SvbjukQ5JnPn96ecZyMnsvcIc2zhwThbc38dyrb4dpoqfJ7ukD1Usmbb2Fv27/09f0JlxxH85epqcqyWBqFQqUJyR4bsXwZ/+3FdXDlSEnR0tAAm1yvf+k/Hbkkw3hiEkYsPmQn2+7WAPlcCWgSfhMNQSUOUR8InBwBezdK5/joocPuu9jp6c9r8RFDgS59/52kwUnHkiS6sAjj330/p1przSqAZjfogRtJBawCNyBEDfDU5B2mlaZa9xKw779iYDczTBDZm3afRLUIt6XhEebYd378KJAMqVCtFCRUcbLAC4nqfktLPlVK6o6xn91RGJ6sAtlMHgtNzViI2nw+vCEibxlJh14focCW/Om6qgkUZAAx8M5HkjvahK+N4KKpO/ksN+M5ftaNGDDljw3AmhxoqtDDR8FMFqa9YWGPB2NN5kUhAMSRRgUwiYY3dR4JVfJ49MzgVQcbISjQ+xAxeL8BmDgabmyj0amu2ryVYU9HI8Msd2wFJxw4JA6llDZAEGTHL5hzyZZL5TnXVqpNSH7ay0i47GGS/0lGjyVmGyT0Jz5sIZtmnZZaeLs1ZlAHAYkD5aHGbs12j1Eec48pWqUj8rtEPnsV1vYg0kiSi6OiAfQajy528bVwgBGwZwf/b/3K5fOmd2XZyrh0KHAocChwKHAooBXrG73d+ePnUv/mty+VHfxqqw4J9EbN4BawE0NL2c9kD8WgYjJyzCfA6iOzQCHmCHhq2XKvA4atxqLM1nJOIuo1TLXi/1b02qF+l6i0OyphazBt900UE/M0D0yaMKIGfrGFFkNzhSdhf8tYOWTPxTWozVNiJ6NlpF02jCkYzBD4KUkOdMxryGTVqY4wvsNLd0eaVv9khq0SA6jOgvJqlxRnAfA7ww/191xUb8EsA8Et2RkM2HnSrsonRbhA9X/RxGl7hVg763o44qgCzCpDcAgKDXe7XjaVLZfYe9lnfFQMYElfHaAtCsKWsVyyd2rz2/M/ew/IhkUHYFwwjqdjYSpj7KkMh/kQfj34OXEc+MpS4nk0tGUFM4x+6VQF4GV+t+KviQQcAiy1oRNY+C0Xcu8nA0YxD5A3Ir7NgWy8GgqWHJWdlr3FpejwN5idQbmCnX1/jtbncR0Xi3d+kO5tEn1eLcMeDrjYfBDqJzAM/HNrunTsmmb/tWsZrfTcMWcBDpY4wlgpgnu0JdA1CbpJAZnke+zm3pWeB1fkEdPLz1Jlv03YUDSIjgnrexbnjNpTLYM+X3cSYRUcWfjLnBVWlgwzVofus+zyyDsDX3VadDDmym3kek8G43kluPTQKfoT+qydgCCQjMNbm1H/voO+9+UkR/JVS0INsl2SNfsyWrA3RCWli2zvv1Q/Ca4JpS+Q1ZxB9t0QHWgfZ4h8rxsmaIX0sCaIb1rlRXsQHVm9z+67MA8iSJpdES2r9PgBwJWDP76+TAjvb1+t8/2n7E0iBL37+nS6Va8O5uorKnxAub8X9ysog6Ar0sNRtYNQJ3BkwKxHwiEr7c0zgrW1Wmz4AazzoNjavo+G47Hu+YYYypQFkI1KCMV4YtiuDZAcMi21Ubbbf56AvzVuMahtnE8vvVByb/+76hjQpAGAteVK8BnQd6Luc51XzIQJOqoRVRpGAv5JdmzgjVCEOZXEypccyfclRhxGAffmpUU+MOrCOWMiq58Vzon0pKeTFFU/OjOmKmjMeFVckgnJ5HxKnRZa5UVqutUXbFXEwHMU4RyPd+B5HydIPslLNMDR5HAN3omML37OTAUy+UQ444O6YnDJXnxixdm0Eos1oZ/HOct0yk+sMYKWEM/jzigX1SsOFmyziwOvWDuQzhceQ3u37KFpjH3v8vBAAhRydEfz3/uYBgp9jyz5tHAocChwKfEwp0IDf++/83uVTX/vgcuGMX6qwkg8Y916yNcSmMfBNdT31tyMADPuYOHRZ94vgpjrOnAsaOgZAUwY+idmX2w62F9tWnB/5MLcGMHjR9CencXFFktaPFQCMZCeyCBUM3Ea6RONaQZ0+OWzPYfUgN6+hlKpFZfbuOye1cyJzD5yh6QOlI04w0hAA4Jn+Wzp3hcJspWCVFc3IFgvGKHav5//e9zOAnwQAfvmyl4Mme5LmccdphgAN2iR+/vPFlAXdzoCT2f079nLsa1zhaPPQdEN5X3XJ+Ao5IifEfGNFdAQ8kaOGtry9KOlT6mgnA5JChXVSTN7ofCXXPJcUQhw6H8fhnwC/VBJ07GnGfi/ok8WHJEkFSdcqv0YGAmcjc/MJvhyVKK4bxu0id8wk9yCkgd3e1s+pK+3KZ+59c+uFeaV32QUTiHMgzkqwg5KO+BXIf/mP5Q5vQQJ867CsDfjF9Yj01DXMeyeJ+OjrKPZeCMbp7QsAzGs1yp/Yveo9aNtXbcRs7Yy38FnzReF8Q494P6k9HEYDx0FaJi74lTVQCoOALJBsDOQwPwj6q7Id3AVfh43NaOqPvrLeS/CXHVGFe2s5/nDBr6L2l9eDoB7dPA1eAxJAMsqymmx4KufheAQCgum/XgK6HykXkj2AT8kP73Us6TfH0LFPy/RKAtd9YB+9YxMARvkbsn9LnzIsP6Uy8x3KeAc8w55GRAgzxnzzg9/9gx21YimLzg2HAtdQ4DDdNdQ69z4LBb7wi2/bQRKxReBIZM5sQ/TMa0rgyNReyZRXqrLU9dViy1Vl2CuZe2bgzLDYNSW5DX19GJ0qwgG6FUWqIBwqrTgWhVxYyVZ1ACOnE7BXlf+KjgvOmQJrBbg8M4p3GNXrbDNjXBTxSlzG30dQZtDLQgflVCpqaeyLgb90R//bRTjPIiqwzLKlquJUOaMygMBijHgl+OlCTqWxrxbpZzGiZJzS/fI9gsHSlimVwvsyZvuk/jLEqOV7J+Wkq6UYPVLhviyQIHW4ZJG3Q5Q/ZgL7oIpFN2KvhtFgnxAE3gWAx7UUHSn+lcYvcgYKzqtAkFJU2c8f8pM6MpEA/fZgiMX1kixFU8oj37FRwLyXsgIa/V2p3zNBY1ANte075wxF3XwGAcBP+n0mUD3putAJ6WV7hs2EPfr0pXcuTw0IfuvNHTF57jkUOBQ4FDgU+ARQ4O5Hf3y5//o3Lg8ffHi5+9Gf6lbm69Lkmy9aIOSgs2okoirKrmpgRcgC7lu/t+UckMPXWKPgfdoAKZf1qyApIhq0t7PPUc2+AZjkjqom4Owpbxz1vjiSWO9maKErAc19QiCL2K0IyS0zgKMdzH+7YE0JGq2sWHHOB2DL1DLN8IOfABxFHSYHtWogmLN20LZAG1zPje5Gu9Sf1JVJ84WTYd9RZ0U9revL9w8d+H14uL883D/QsSEN/H1sZwETAOz+JXauOL0jCNKyiTNbtQLybhEz0Sa51R6f9dMoEHTzsDZs6mCdOLU26LiguJuckGxAK1mF9qKuC3kWeQS+ZyCwAa5zLR84x6YEWAvMFL0e6U7jwTXMNHEiSeTFHgAsL6uAXHql51e0Y2fAnshPkGC4VMTiVt8DjleBD6kGUckutnSu4XOQSPCYTEbYj1C4FGacxvmm17Mfkz0vGwBvGHh35Fudvxgo1fcRCECCccxAf2nP8RrynDu/VChJPBJl1m4wiVII18PEiTGsi04UWNu816HZbT3lbV7fNQZp+dlBmU+bM+3RmGgTOFweSYJQpGtb/MrKgMmdPLnH9A/a7yQozcdaAQUGlqQfLI80S6iKq4afATrKUozqi+pRxdJC8dK+0x6K51XfOxDYpheP+4ByhLAHIJ0p+5fP/RV9jgO5UNfDNaDV6FpWsTKUeFgtu7fzvmiQAhyHJBVrF7PTudXeZwuKJPnXpW9IiEKR1d5oCQ+y3n7wgwMAb62vc9OzUmBzV3vWd57GPuEU+PwvNAB4DlitSQQbeNjQeA/mJgoWx/ITooyQ7LZ/qIBpfwfV2HfVv3wYhnU16xdviKGN7BlRaFivsfdw/20/HR0I47O2Ecq5LaSwWRbtTmTfDiC7MnqjcdKnZAI4r/lkvMP6ELWqLGvYg7+x/9mYB8AnvCbnSHFbzEtAR4N2UNhd46MRCDq3GgCOQoYsp4qKNK/qVAH4E/cY8EbvZcUIMn8VGB7K8VGv4vjEYKHlKE5GVqp4INc6P3aMq3hP5nDp539INK54MjS2pLBERUptKNqek0WZ9w/27N97Ur7b9zkATM/KWje+ZRk3Meg84MzFFPT85TbBUOJGy0aPhhnUZILhcXyQOhK8DJA1EFf2KPMYcHclscZ5EBaOn162ejpnfSCa2ArBjPZubLs9L5cCUTaXcUn8uPWZVxwMj89ZqEXkAYJv2T7OM4cChwKHAh8rChDw+2H/r33XvWOwZ+K+Ff+mChSE/5pDEPdWDxq0MzxFbxJ9RHQ/yG7lfvQPdrzRXbLhkbPPAAyfIaLOQjax1P+cqGW4g5s96LMR8/3fbfBL/mj9RRBYHnC2FoyxdTXagqRxwFhdJg/rcUwmnKnR0S+GIxIEaQv+em7PX/WZTtKnrvWkqk6uv9J8muMaNEbOImLQF4BgHQsobMRv7mn923Qs03MVAL6/v7Rs4JYB3MDffmzIIwHAK7uCnODm+G730/P0HwIuaNvgvGfA3YqRMtBGnrkGeF6ND5ivk7bfj3Yd2uqJPafcmKu+2pbZJACeltVzeJ6hTeOHmCXGckV4srA5V/ROVznq3WoDCh/rbFC2sjcszMYNv+/0A++p5k9+nwUJRIA4A1do3AZotW9xXSgIDAHRtoUkEz9Ee/tRO9+P2Dx6C5V3HjJwFzn6q6rO19Jd12/y3tblbF6EB8RizNbwjl8i9tXRixaS7SBgB3cpW5xTnr13AHDDItiRQQMdQjCPuUxsMfnfZD3bqJUfK3dylgHsRAYzFbImvzQN3F4yB/QRq6CE5wTwFf9XP8nc+Y5sF0xBcSaR7v9ON+ANWt9pO3X/CYIMfFlsfkCYEvbuMVkm6moI/uJRCXbcRNwvXKn5vo7J76P6F4O/WtFOs+Ih+YW7rF7up0sP3up0lXOFndjh+RHdlN+mfjKRW1GGh7VDOquVl3c6rZIf1x5PkCSuSFY0TcjlAMDLhXVueA0UqFSx1/Cq0+ShAFHgFwUAfgaCVMCMKmUFiEGbEUSfV552AKGwuysg022yyTgHIBEUAHc7btayP0MkFO3n+TJOFc9wLypuBgSJsfs8APCSVskYBoUzAYGJZCtgbS3i7pwmEulpToLCk9FnZcdwD6/x00ytiDoycIxMGznV6HKqdIsCBcN2RgFp/qRTihLpeIIaIMcNjh3pYtm/GXXFuGBISukzGotS/obGE2mYgb8ybgHbFGbsYKeRbcUXkcA7wD7e49YNnjsyRP95/sR+ZeuCSD7n6VnfBfgVZ5QqtkGhdU5GuFY5C+L8iHNX5sMpwB3sFHePmWipHDBmds5co4LPmo4yOFIqk3mVYwTbou3AZ+6v9pZR9o6VAvDd18jBbH6qeY/rSmk3AfBdW2+9eXn66ruXy3u/PMid88OhwKHAocChwMeTAgj8Xv7w/2MtFOOY1B0HBFAox50rg3ux6AfyiYFK4li1fQszJsyx2EFk2mR9iVd9UXevc6gh7Xougy3qr6Q1W/bvRNUSXR0d+DMdVYizs8fLvXo0BQPB2gaP2elAkfoyNh4T0cq0cZcJzQ2hrj7YDqo8B2cx6KJDoBxzizxhAZlEZ4l4C1jsoN96mhn4K3rwcB2Ct9tkjnYQ85AbN/Cs6KbijL3cXe575i+Bv/0M4A7eviQguGUDP3YXvQuojPqfgL/y2fibzhImIFkAF3muAk28vba2BTK7JOPV2N/M5lnqyrQgDQCeOMxnEnOm31a2f2UfZmuvosmOnXe1pId6dtncIUfHOcC/r5EdsY8zuwfvHf09xtN4reqLWXXkD0D7sn9HmQAAe9VetDexrwqf8BIQ4NZWhAAw3gtRvssR4upZXj6g74UlG/cPcVL0fZHlfMfbrsz2rTqT+T2UN1B+bQDA0qfUvgyOn0qWufl0PghJBjBfo9w786U5OsneN8klqvqV8QiOt+rL7hpdzSe74eC8ZnpjHzsW3hiCVPx1xWpx9x8cjbBi+rW8upuyoCpepHsxmzJJnJYHFVQQAKY9IqM9zS35WVCzND8e/Y4BhPfcVgOCQa0YlgDKItlvTSYxfRVExqP9/L5uviAf9DUmtHBQnMgnmDjPw+xXkpLufRz3QNe7y/e/fzKAlwL23PDsFFijI8/+ytPgJ50Cv/Dzn11bNQsixY149XfWHG22SQkyvjkzmNNuOWM8uSMBcREgVmIkYCZt1/AvlojJorlkq8boP2widNFoZ8pYppiLwl8rdfWkXaM4RTBJFaNNoFV6sfNO07tpFsZn1gDwTGFVitRFz+m9/X9XALBkVlCrqXK7BQDTu7oSNoBENQCs79Rycj5b2Rm/7JYjfTYoUgC0CeiWGS7ZGLvhBGfjWEyyrZKqrYo7Mz7J2pgp9agcbvFDugZRUa/X0swRIrSRqElZO7im4njjesvGWb1T3pc5IAj6xRjdfEw+U9VoYFGdErBQLCLg4dQBE8DvTD5EAHhlwHmRbKYMPUc8mtIkGPorPkPZV3FEfI/5x9fqnXt/Kwn96+8dILheeufKocChwKHATzwF2hm/D+9/4/Lw/u9cLn/4xx7YkgBAU0x5vFhwELIwdJsBAJI8eE5Xc7qeVPeQLCBSSVkLZv0W3o/wHf0s70JTEp2bVurPJsvAZdpX85N/dBRB3VjpqJleMWMUAoAbwBgAcAC+k+KxOheWLcN2wSzjNdiRaju4DkZaykWGYmR+3Dx5hzDZtUxBDe7zVFBgp/+M4L69T++JpXLBZifvczdi2Gls7nDHSMxbHgLGrOm7Xvq5Abf03wPNSwdtfQYwOe5z90Wj6W4GsLdhRi55ThumtRVtxco5n+msri+q6ubZnzqDi8DsbV22CPzunDMBzSrgJz53LZ2HfpvzxsXtRluYWX14/Bo7g2RW7TrLbJ/4QqRLZfdF2mG7nW9l3QqgyMK0y3deeFUvMx+S9lGCC/QHH5BrrcPGAFVkd/w9ryP7t3pvFfBvSwjlFuxSzNfZXF/Lr5EnRH7JXOFco0zKfASurRsAYOTf3lbnl0f1wUZenY0V9y/kx0qulHOUJMTs7vOzvR2v5f4l2pQY76UwNv4f8Zn5zN+gHMELwPvAjkTxZWIv5Ax73HMxmYTu7etTHkOEFt/Xqz8MkkVB2xxgbo35YP6uKWiJZ/zOJaXlDOG2J3ddsoGmppRRi0I4A3F7xQ0OvlIZF7ob91/STVvAlveBq18IS0PbK4dkGppV/qeJNvyL6sTtTGSA7u8ul+997wDAu+vp3Pd8FFh7CJ/vXaelQ4FOgZ//ub9ca7EbNNpR/HUPK7KgTAGRqKvCqPM7edq7CNCOW+NYdiNtCI0d3UN4M6fdGaowQQQhAtBwj2yO6cjAKPR98RF5W0r1BsAS5yMqWZXCKRuz7al+NLvKWj4O31bOKnMAOL4/+9tH5o8z7/0kdQloZoFXygDGEtD5UlsAwPoQ97MIWhADQ422UEItAm6reYyGSqcFuX24R+NWho6PbKwz3s76M5M7AnKr8h5euBqfrQ+nQm5IQ3MKiFIrn1ICure4cMjEdbZ68czBm3VKDgAAIABJREFU0unOIGgGAGfOkbCqgcviWWAy5UGqbYDA0ZFB68mcwkQDevVsfDUvocNb2o0yBuXJel52507u62NUgTJX70qeaEBwywZuYPD5dyhwKHAocCjwsaDA/R/96eVTv/Wty8MH37hc/vsfaWai7P/mxLejeEnXwv+FKEMu9cy7pmyeVv6ZNtP+u70DnHZBIbXdUt17SneAl6E3Ni16vao6rOX+OG/Ybc1+r1TnfabfJrZT1CVXdhPS2wHAAoJUWzcM0m71OgU+6uct0MoZPEj50S5C3UhIImAPtkrjtuwfm6jmWLZ25ZvrAnQc75VxMhOxI9mOkyF9l0uOUyFJ81CDNxsBGdFPiasJuNX/Hu5d5q+eKRgCqjMbFnXw1jaWfxZ7BO9Z6eWvInRQp4/6bAb24P3qOHfBCWZuCVmrZyq9tVoXziZI/Akze2y29lbr8FobcJgPYrYS/JX7I/B4rbyo6FnxD86f9KGyaTI+rvguA9toz/DgTvQ55SAY3OWcICz74QggprJ2S2I/hPzlOknk6Cs5H9MkAf9290rBq9yZ7ebLW/FnNu+ZHRvHn/GF7jm8F7d9J/oMaLvObVS3RgNdZ/Zyuxb7IzJVEnC04HGx30YeDtpIUnwbdqXCB4w0m81DNrYlP0PjMxmP4kP3WC037Lk+c+E47xf/4fZLU7+gikp2tBp1uM8VbbRcCRDpOK4y85fwTqq8YzOUrc021r7fcpBg/Gz9aGcK39/RvtyrcyA4Lb3EvYL3qpdw7IJU7ojyA+fU6WJSNhoSw2j+SCOx+WIp4kW/H6oGOdLT/Z13dEQEAsDtoQMAlxL8XHiNFJh7CF/ji0/Tn1wK/Nzn/tK2DnbtxpwpChWlu2CH2v7xvgpaws7rRhIeNrvTYCodCyok7bta1GBSS7+43aEvUE6im9ygtMm9aqT13Q96HTQJozEq8eAQWChQKyN2R8mNtHcOqUkU8Mww3OMFGmc9RFSGTVxWCjaOQ+6pnDCicNEze2cAY19TpXuRAXwLAOz7CdnKifWlhqdkAIPjj9jQn5MrQHBKt2CIjE4LWxVC4x1+iOOpFNRBHiTRonIPGsHjqdtrWU9ziWtufGZl7Lcn9LwUlyWdA43CP5kTZ9XjmcGn605K91yo3E10Sjj5JCq22xn8uXtWs5zWi/t3BQDsZOUGAJwZsDlvCABMSn50ao386+dlNb9TQxINoQ0AOHO44Zj6ehIg+G/9yoodzvVDgUOBQ4FDgR9TCjTg96f/3+9c/vy//Xe9JO3Lly9cadq2H0jZPDoCxO+w0fGvTiz2NpqOL2e++TPhBn0+CXZlNRgoCIAhf/UqmIVW5o5Q0cTgrLaADfZz3MI//UXeWQTQRbtm9TfqiqIPdfCXywO31xFdpwYJl0E0by8eg9J1WxgPV3x0OdPxHj/80R4SE9X0N3vC6SSqc0YAGOwmcy/3Rmw+CcT1WX7YFxqlVhMCO4L0Kq4FJA1KalVUFXuTlnnXSc0A8J2CwKS7USYRlYEm/R7Gjd+Zl0W/k0/heV1XPL+oBwofyCfy0I7drDZmov+iXk+0Nls29lXejzp6ahfYUqLlGgJ743iuFYeDjRB8Fe16tD1mNFvRcHV95dsARKAOslX2HyNTVu+PMgPpG2m745OIvJe1V/Wp0x4y9tt3WxdcSY87pT6PBChMaSqoFd9PrgU8qiqsP96g9D7dH1DWJNz3mjzejmYgKHBf6rRnoRd9dq9i++2sMVxXrZi9rNtok87semczJvOKMkb6FHnJ2pDKi3kG8GrdaT9dCsB1k4uyJOt7JTMrekfZla3d7FkFFTkA3clUbSRuZErh/iW6lI3+MR58PEIuy9ilkI7W8Oiqr/0h/qgOG6u04edHAN4O7t5Thi99CvBLgVkP9w9UoYMzgL1s8Mc4SsAVgsDqZ4K9JPKl7NGudDSCwKo3JnIIJlXEWKMp8QP7sDgwv2cx81hJU6Peffe7JwN4R46de56XAtdJzOd992ntE0qBBgDvbvAViTJFZdcAx4252rT99mpGdQQtnCIXnCbdoBejDxS/IUMrgLN92wjAtHNwqKMAyqzBe4QOsa8RaM5pOzxVnjGMz8f53JmL2TNxI66UKWwjM1x2DKx4BrCni52Xga6V2PeV8RUdaFHhlLg7um9UulDJM3zHDHrt80cCAFPYW+yrriUA80SRjI4Ci3kIZZ4SJS06Ljzt8nOAcA5v4YtsPmc8TetVSvrk85ett7HN9bMz3hODDktAd44qgz5yJ85qa5oZin1+MAOYywIOPICgML+QuomOX/qOhmP/IRomAZx3xmpwUuXOL6EDdSQaxpX8MTp58BfnVfqS8XG2/8S+r949tFFZgzCpq31P9782IQ0I/pW/drkcIHi1LM71Q4FDgUOBHxsKtFLPP/1v/93lz//7717eeHjDgb8NBE4dX7oDk7NLQDLa1zl7SUDKvtfgmXLytweCZe/vn4/svd+gUrZPOcBHHcBYZwfLHQ7xtVZuUbJFUXm2zZbGOlHHaJs1F4rQZqZ7+r29lReW0oOPCvz28U2CbuP47Zw+hV2wUqLqM65fKe1tsDGGbK2vMw9ICWgBG61OtZJSncvquDbHMWt7juzYF+UjUgq7XjgEPapHPaD9Etmg+qkdICPZv935fH+vJaDb+b+ardaaK4BW0RlRd0SeFx026p5RJ8bnZ7brzH+Ca0baz4AetRX6eE3Pzp5H205YvnpGxrqxvPWWTOet7JxMj0b6z9Zf7NOOf2BGa+JBFhSVrAjgZtXXGb1yO2EuoOIzuzZNDdpRD9GXoes1ZOte7f8JgS/peHnN60fP30CQeKQggVjXcOLevUu+iWecwnEI/z97b9atWXJbiX15b2ZVsQaxKC23qKlFUqT6UUP72W23/rfbr+22RfXsFikV5V4WqX6QOBQlVuXkFQA2sIFAxDn3ZpYG8mStW990TpwIBALYAAKIGvwNlZMZ6Mg2PMtHzL9x7rzSbudb6WxY72uh6xl/LFNW+iSyNVccnNZa2XjDOjZ8oqz7z80fP6fvO3E6zx3J/0qfPF/h19rKD+ruuE7xwLmN4bg14QEjStbf+6PjYvw6Zi7knipxbHwsXV86PcB91cCvZfdSBQ7oYPx2f3+vGcB3kUiQdM+r2EQw6Pfy1UvBtQgCd+uI147SXXlxFQhmScurdMdHVT8qrhvJAXe3J3eKk0GjKwB8bt1eV71dCnwBqvHtdvBq7eePAhoAXoHX7kygoEFWdmR8NwbzGQMqGTaF1N66gbm8O1kvdocIK/LaTjqjiLZr1bOBS6YrAsHenNHMQRA5X1yJ007fpKhU02hT3M7EXrMT4DEc2NF+Byg7owPgsANQR6DqEKDboIJtdoG3Gn4P3p3KssCQXvBSharRz+MMYAUtPD9zANjHUyU7lyrZDDUKUDeRZN/ATH3w0k9GE3tOlITCrn2A2gyM896H3LGgTXYwzo62si3d57ZXb2d4o+OvFU+LXMBZx8vF0hGd5Ve+sfP/rRwiuBMGHTvEuNXdmlmB5DqcTION4WWOQHE62H9qrOcz1yNRg4O+WTeEjJ4kGglhl8aly3MWMRwheOUCDPqswm/pzJu8YQEPU5+tZv4qjRbQinaBqyyGA6PZ7c7GbzGEq05wysBjD+206Abr3xVfTLdeGcGPUYXXPRcFLgpcFPh7pcCTT75/e/p//Mnt2X//H7en4kAbWRT3t1cj+/fVyAB+Ke8lwFXL3mEDn5kK7PB3e4cc9q7vLAvTUlS91N24R2wZc7K5ziOKzGrqnANVNS0FPuVtdaTrg5L5I1cZbvSH2xve3NjANnkedbji0fz7DMTRD9Aer9KsBX/1dWYZH6n/jLNsw66c9sYBD3f9pkcwJlDclmEMfme8VPPEvf8TgXJWuTuWm+foDDZ2qDES40jZiIryz3z+cAJ1wSO6cTWfmcx4GWf4qu05MoAjALxAn9t1XXF1Dbi0TuKyAfEshpfposoz3Hbg0tjcyN/p+shB4AjOUKCtZHDXa9gWOSvwVnbN6vtKQ37Oyrbb2XyPtQczfp/ljvZrXp+1v5MPIYP7XHa0BFpXG1TYJvVrPEte+7XZYxI9WHSOxawHgf2uJhMwydiFLQzxC4VRzt0EITzejuD7rgxrkWFnefLsdQvzKt2OzdAjfMW8i/XaPYt5/2gd7Ppa21HaRTnbmJbITnaSNQwSW8LoqdD7RSft1qX0a8hWcZwIOogihewH9ZJ1rsTijHlST+dCwIXv8JH675rCCKO6nKuZ2BWmHINV2bdhGkwduEmXbedK4pjwj3hR7HkTGq2l0NGhr/GdQwirkMH8xpgl4ReHQPOqrn2vvvNTa4F4agr+gs5UGhqBX2zQUr4x/rX3yYfy6rXobM8AzmCFRWGSsgOb8rnBMg+o/LGp/lFpwuu76kbFRrOPaIzme9+7MoDPytzrurdHgTNr9u097WrposDtdosA8EyOijnOAPoz4H7l5A6sUZwGnQuf46eMf5pVRNjCz+6N8jm5zBffDkChRi7tBKveC9fyBCrJGcL2dwoOVEAFXEWIXvszBxofyrzLgFljVHQBYMWqUTJ49fwU83hAJzOvcQCqGiicBawPSPxEl89Ds4BS4pfMMPiELOAu7WBeF9Eg086zEjrJzvzb2WDe5CYDwdvVBpRf6ZxWYx2D9JR0np0LeFTgs94oxHjYqRbvKx2P1dkZY3+aX18j+/Yx5jMsuDK+H2OUMy+OHnKAcwXag/47vu95rHome6qY0eTnwVm5sFJWJzuDiwwuG2KiN4VXkgCde9M54UAjzfZQpoU9gedUBxkbqVWf5KCy7lRt/5UAcO3b/NlnyuTONKMbdnMrdrrmKAB8uJLG+cAjK3gEha9/FwUuClwUuCjwD0qBke07Ar/33/7O7e57P9BSepZhgSwKyYwYgV97jfNNSyUQCvQEBuMMYDhGEXikMCzZJgoSdQeVO+9i1xcBjKznVNk12JIonAK/k70GB2ZtRzpkzVfLSxtPuo8yufzRrlbpyuREpoAjtZhcqiPbxJyMcDwKdruLM+LWmD8HWOI67jlX6aENbQ/gUJ933wDHQXmbIAqsYyPACmOPattAbgnBFXODEKlPCFhKMRoCBtofxV632x2wpuG5+jClDo5kolcOIJsTWjcqjs0RKP8cIemd6bQL3ID0HX0ShrcJ5etW/gueziPbpguc1mdEACLsNZlpCmTo8p1/9xW8jmg2OPQs5p8Zd8bnxi4njKhsMx+iXZUXZVyzD2D2RFR7/GiO9Dl5rBxoaflgsTm0tXtMHrvPoaVVnlvvTcv4JGftwhjjvpJBGmWzh1uXMW0F4c2yk822WpX9RpoHiMEHXUputKQu3D48GQQ+I0fOdGyyJytNpznzL/bNpyWT/WNJHzVLa9ACMjyCv3BOqWyH7M4Fd3OXqv6fd0xtnVxVnbufVtVEtJ42GGGDVgjzkA2db2O1cbtS1zYzqPyFDNjwtO/3mmmP/eeqM3HcAY+JkpA8ianIHApbr+YAPuq+TMrCx0m6Dfh0bMDCxiv2o6RzgXEGcKnmZsTXzqMigGArDeie0ZvQecvyzwMDlPlqvZUbvT2eoQHg2Ewg2dYm7D+5AsBnxNl1zVumwDnk85YfejX3i02BVQC4GrLrIEmwbQXUDzWaEtjeBM1oP1bCwwB8yfQu7YhSU1Rhuy4juxJjTMFhZMp5ABTaja1t9Ch2mLKBS9WugtlgGFtzFQFVt0gXjD9SqI8xrBSn9IGbo+edWUlro4vV+Gz0uNK2uasQScjYejToSrcJ8x7FiW8NwWAOVuPqylV3NK/k9JHKG3tKi2Li9wyo6eLJyinZi8DyTp85C5M3Xqz9BexUJPrVzPlNjaczBndH647vjtoKVpgJe+STOPp918fqPBJHYjkDmO+vRqHy8d5YYucRC8DIGM89DHmn+b8Auwq2h1MtO3fx+MrfuV81+9b6HELUOjHvbucgL86ZwZkzbHDhPZyKcGpq8JfKvU0TwruEkQVMolc9lSFJhhFsAmR6RTb5Sl779py9gchdzLoVsq4qgoXU2fDGk698dHv9L3/3Kg99RhFd11wUuChwUeAtU2AEfu/++DsS+B3vAYckKDYyf+VsNS21p6XxNAAsDq+R/Wu6jTODOAezBs5SpqqUsqOAp8N4tUtU04wvrfRzKvm4NbjcERwbDAmR0q2plQx0PXsuZRgh+zdlxDY5RIvg73QlZbHGbxx4sB6SM3iMSedAM02Gw3KMDmfhjRKBij1Cx6tDl6jNODgByJwSx7bnLlOK1TwHf8NeYNxQj+VQjAenc3XGMzb291xkqGEFMp10xQg5DIc5zxrWRVavbDYgwwwQkXg0EGlkAlcnf2yMUEcyr4cdUq4B1LrUl8FxIn6HtTt8ju8Y6+/8IbXdeu1oj88rnoNHccTNY2yISottQPXAJmntkYVcXdF81cbOh7QNzDnDspwi+diJu7AIwqwiGeYbpD3grpi95UH6ss0AtrgP+5ryOo/NFdUmPLIPs62hsgD+rsYanoxFvsakjF5TNwEV20iXZqEHGjN6r3xLb6qGpd292eyeCbbJ8R7P3/kVztIdbXRrytcqHtjZc8UBsbQsJ6dg0v6un8DWoQ86aqtczUfT8eclp3tj7iFarq2kQtOHWK62RqFga3WNVL47bHvf3OF+2oKlKCB5htdS8HcROO4SIfCd+5lt30XIN5sj0IjmMOBaXkNYgys+cD2XKgDaKLHuys1VT43PCPymYxykuwhcx6tvJFTh5NguTz1nUJ8IANtmBGz08hLpHMw/8I2xn7j63ZKe5Kp4NgeQ039+BYDPLJHrmrdMgZ3YfMuPupq7KKAU6ALAs+EyU2tn3KjOKKqgEdwZIDWZnaorHXzSVjTg0QmA15JbHHxtjW8vyWHBWyg728GsO6voPFEKPEj/CeBmrFvMe/gdmJQIKsC5UR0p0qUc1jkC0Kt5OQqYcbeqMdYZmGcA88PWWGN2GM9UIL3lLWnmhDHQRPmi3TMloMONsqLFGcNYh7gT/Y4UeSEEeJahkmel3RFuS8gue5zDgJxK1N8jvjr6/QyPPCoAfKhN89l0q34c9b9zQiRn0IkA8G59df2q4N18YuRgrXexoaTziDI7MB4Ux5upYa+6RGazY+ksCguGHN8w6GJC+H42PMJwVjs0O9V0nYxruj5PI16cFVSv250jFw7Eg6B8MRCPeGbWj7tg9pkVkiUIAsGvR2bw9e+iwEWBiwIXBb5QCjz5m09vd9/+zu3pv/nj/BwKDErpPAkAP5FXzzpFALjJqKjOv8mGoYxJZDRMOo4gppocfQZw1lsZj+M+xgktNmm+7DESXYg0mQDSEyKeSilP+L3PxI0xZRwNmw7oGUF4DrqpQ1TnK9kGhHN8vxv3h+Z8wlSGYWrggcnmgSbAetpAqPhHcVm3cdMxE8plYsOfPCDCOWG9kLMZSYIFOzMn+DAlExklIOOsRHV857LOXO8bVoTzsQWDJeiL7Ylkk0tcR/BVPqNSY00xHuZdYETOImL6HuEzxp3BkjN+XdklwOed/Ve/W9nzgT3DcV7XETaLaFBc/3V9OhJ8Szx/ss0zdm4rKzj4gQ2ZZV3vbP2zdlPlDRGHm12+1Savz6m819M3b5Cd5UCpFlfsFb2ej+jJtlmWFzH/Ncin44yjcGYvi7bE9PCM8iKUXGaQnTjRhv18ZBd1c/BYfj3i54XZquOEPU5j3q3TFZ1XfTji14lnywZ61rMhsbMVXp8x8TIqYLjwspGzf3Hi//B5IRPYdoaH3jgIvh2tq1BBq1DmzIusv+vGoJUsrbKzk6VHPOQb0d3fO9/hfaMAKWggv3nwV+mvS5G2pbUyyFYfMfHsacxyfoxPsCQ2YjWDY32b+kj+qeSLsTYYCix5m9e5bzyD8gjUMcZR5VPt6tHcndVv0MEYa6cr/BqbE1zzZ59cJaCP1sf1+9unwKHL+u0/8mrxF50Cv/Hr/8wwh5VFKASZNpltA2dx8w4IrYFfjYCW8IPjBjJ4EkLbzKY1zQ4UV8o4G4aNV3tfHQVq9NLuTN7gXVZwclrUmCSPxTVjOPK1qQhSHQmHI6P1yOh1rLgwxOqcnW2vzsj6vgxzzhp3qX3MRYeY6MKuD8lAAe0DsTaM1T0kZzueMYz3AeDstIpOEIA2Jhsl3fTf7DAoNpleVcD8MbCKvuwyFwC43pZcXfXrkP+O9wCkM5xX/T18TqEl860AzBMBYMzH8RxoLwFc0bejADCcAHa3z/+Rk0mfFXyl/VQe82+rUagIP0Ukd+sAY4nz3sDDKIOZM6jH9eh3x8fMf2wEVL7sHCGTg41KQe34me87wy/zNXDuZNo+ZA1VSYFnvPqjP9Ss4Ks89EPIeV17UeCiwEWBQwqMbN+7T34gwd9uwxTLeg0Aa/AXesyzfynLoerW5C6lQBljgZsFKYceqO7VWddFABi2zEonbXX9kUN4OiOTSvf6vVyaNKwczuiptg9sOAVDDDXsF8Ig6VoKK2t4JbJXcgD4lQAfDdbf3ZABTCFArx6FfgZOqr3NFXcSJlxs/CwQy5zG4UD2qpx2YQ4ID6JTVasyZkNXU/nnMTPh0Ca2rzh6woMcpIoAi2cgG6RRf7YauiNR3cLE1jsEjO17mz84/AXvIQBsWWoIwlVeD0wc/XqIbTwF6hp/R4fT+RmMd6sj+sgmrJh88GWHtX1Tujn+V1j4UIDZBWfswR3OPRpX7V+VN8n+bgLD9f6z/oEz7VYahViLsqD+vEKvXSir2hM8BtiFJsKSTad9rvzbB4A7Xowxc5U7eaL0fh9+SxJ/1iWb4G/Hg3XtdfbRWbv3DC8X8TTd4vK3CQBDn/JN0NOnnr3YVFB59Wi8E681D9+tn24ckf5MOhbMZ+2nY88QAV0kYVSZ1M3r9N0RXigbETqZwr6P+vtK9jP9V7SfvidfYvV5YOzTOiP/ccqataWnag0YZeXR1WwgW+3Tek1YjuZmHwBOtVA8GK39N92bNqCMAxx6ScG9nnAHb+AinpU+p+FmVJafpNVpxnx42WgKbh+tHZ4bHl/0NSgYuhmd09+uAPAZaXdd87YpsJIIb/s5V3sXBZwCCABXklSDdrVh8pTi3wRJ8nNpCdDbCbCmL+YSPElJ0QOggKF+3Mlgu+gBnBxkUPoxDE7Viyh5wWq6ajyHSP7DehyklFJ/bVfe4uiUamCsQGE3R0z3s/etDMCj9nfLLe6tBk7+PJ69e473DWijsXJWbSQjkWZrbS51LjZ2PmkjK+PTOcObWYl+fN/9XmricSbwFARG1oA++YyxP88ZUCkZEJtd1I8VsWcBXqXv9Dzr5s7Y7Up4d/0+w9+dkefGZgP62bBkp88ZA5mNIBNHVp4rW/e5rcxLArBxptoig2Ce3tkJMc2Xs0cIrW4dsPE2jycySkbXOkOQabZaa919PL/gDX8tdGADpzoyjvh7NY9rXgranuG3kCGlQoT9UMf++isf3iQY/Ie/e9T16/eLAhcFLgpcFFhQIMo8f1fKPCuunPF+1UsI/HoGsOnfqocTrp+sh3yGrMh5d97JE+0OCrZSGxFctMBk65RNbsagQnNtNsUy2sqYvNhKcLAyXvAnlY2UXHHGh9hXWPLAY82CSgVAc1aKYiE9DgOBYMEkI2Avf/kYCUdSalDK3K90tuIUQWkyOnG5pqw8ohnZA2wR5iBzBrbVCctTlN2+hR+4UhDoXs0NfpQFpWiKpo14sK/MrezjjWiz2nDjPykzSQ5jpw0dzZQDwHZcCQJjVOrTu084u3P6r3Ao8CcwpWLqmIEjm4SftcK1eEaHVWtf0Y9VBjO4Se/TeT3q4xlh/hi7sOLMM/ZL15edrcy2Es9Ntbnqs1dt7vD10WZpXcpG8wOiLnlIjZq+JLGVYlUeQNa7bgLo5rj7zsdna0y7qXqi1y05QJN0RDPGbm2t+ofvj2yxI/48w9+Tl4RsR24fMpiv3/HOUd/qmu6u7/wD9b7pmobXHsLTuBYusSTmbfCzuV4in+Xs1lPzsPEL7YIcO1nS/ba6vsrxh8p1xi1b/1FouFQmWTel5YzfaaPYRCN6kuvd8R0f36EzWPkklUqetmzA260yQHnf3pO+DB9MXAdZV9eOfy4l4cO/njFqF/yd9r7Z8JHFLHNGR6K4rksYtPeLOl94FRTe7JeQlW+u0/7ob1cA+IzEu6552xTYyca3/ayrvYsCQoEaAOad1wpQekJ1IHoPrHPwoCqxskUofdwp4bZ3fEPTfz+nwQaYzm3oSoeWnezVsVH7l0CS/3h0Vkw4CAKosXO/p0JnfPr9h7vNesdFNVZ3RsZDghWra/V7dpT0vFLHhc8TvWsm8MFan0C1GdbKOgunVmkT64TXy542yfyYehj31utKf4SH7TuUZSNaVp9d5+87A+qVDNVDlLt9xAu75xz1Ab+fkjtNEDL3NPNXtyf6yJmwc5bwb+HwOxfIXLFqapNklHCo+oFSCejc/ywEdXPvnCFRx1R1gT4hOzSneSOnYUfDKlvC8Ig+5v7NdOscEGcNYzeK0xmASvXkHEk73R/G50frIMuxNy//HPpC360dG69vr8c5wX/4rdurP7rKQ18Q8KLARYGLAmcpMIK99//7t2/33/5ucwvjMnIyESDUs9U0C3joiKFvOMjT6Z8ZGEZupeiZWmVEMKDps5pH4tWKomxRh7vGdxn7Al+yM5FQE3SlgxHSpYgmeJ9sRBxc9EGG5mLsAcdiQqCNYRqwj/qJ6wp+zWVO4wzgPgCsWcBSkYlRMDlS/THFTAvHZehmxzw27t6y03ysOFfRxuQloOPmLghMlBTzwCCiBwxlqhT1JAuHN0WjX15dyOcsesw4MuanZByBfWwT7xj/yDFiOvg4F5l5VuDSykFn7Cr8urB1K27m9YSqM+jHmcBBfU7F0V1Qoj5H6ET8W58LmQBeXNoEbxD8hfypba/kAV+3wvV1XLjnlFwY9UUxAAAgAElEQVQ7sWFaxcs538BZe6Dr41h1LkMXGwFiPWUKVrrOfq64nq1pWRNScj4fc6NBYA0Ed/86/w/zYHiQyL6ihmgl+7fksmpPOO7GdGS/M29U3j+rf09dR2TqXJfQJSzH0e6Rb2Hlg1j5ClY+giM/SLJvGx3R8fbS5mRfCClQ1++cXIL35FCQvpQ1168Z02+dXi7ftfNS5Df7Cars6WQs81fnH6gydreWTC12h1+l2xIawoaO8irjYNnmi56pUNY2CYYOVdb1xwHgV6/HZpF6nKL1QYmUqm7kDWx5M5vTDBgOAWTmSVSgcIhoet0C13xOsmc/F+KHvInNTAlX+DMUBRin6YuCJP9nkIyRkwYxvFKGYgflIduClsqwv7792XUG8ClRe130dinQycW3+4SrtYsChQIjANwDn3zhkVN79/vasc5gvkrxeH4PfR83lSvwhO87Yy09qZz3uDOY0m+1HFqPQLLz3neNZwqs6LkCoru5ae+poKXp68rgPuITBmpzs+5yUN2+AJ5oY6I9B8GIZEfGyTwWBb3ZCbbfZf3wALCMIoMZfEqAub+GVwc7aHSs+hf0w9W9ijmiTyDho74YNLP+n3Em8DwzP+z6dGSoKVkXafOOGqmM+0KUHDkRzhh4yeBsnFSdscJrpFvrMI7Qv10AOF2DYLGtrV2GAfchnJssr7MjJs0di3LiZe53fc9r+kwAmA0EXr8r+VO/V5smdvKv51JHFkZD5vHKOh3PdLyc+9MHgc/qVJYk0/skS7J8lYzgr//67fU3fv1xyvS666LARYGLAj/HFJBs309+IEHfu0++f1A+M8tX1qHjPQK/6hSMowyGfuBSr0fk7BygrivKZkoPVGywNGMw1lWpJGRyYiISWMIH9QxjOA7dgWi6tGCz2b5bnOfrTsXQcqsNyuEEJY0oD8qoHg5FLgE9soFHwFfLP1MZaMOOETxghylAD9HExq1YRajsGbAau7e+cMSl2gRwVBqmtek1QuJ+LjNtjcEhSx+DOw27gdEQXEq7Vy1APALOiYS4N/AfY1gO5PptVKxo9FhKa/NG6+yunYK5EayPcw6B/4BhV0EBXksVT2l2twbdxmttkzEmxjhjbytXadn8GTerM5yfscKHjMW5LDyfSd1i2DZEt5cg3M5ZG61rcSuH7IbOfmF5s5ufabyb4C/w+YoP9lha12ZdDjkbuMi6aWs4r2duq39fLWnmE+1rVCVYBYArbTs7iAPALGfTvTQJNU1hZYfvfDMr7qtzc6TnVnxyeF8pjlb18Bkvxo5f6hrf8XDw1Npe5mtY5oAr2VZ9DH9DpWD+3VcFfZbsdbiPLNgmACL3vbOVO3rV79gXsqJZ5xeo831Eg8qbq891btb8puvRlK53x7c5ud6kzFdzP0WykV6tvjr2TaVVqW3nCSL3W1OS3ksl6yYRPQ+eA8A6uYJZ4H8qVTb4+th4VzdZWRuoeGJsAX+jFTWwZ9PmLsYtU9ovzyyqanbJCeDFEgBmYPIkqmUaEX3znPY8t6HzwkFg3HUFgA/l63XBF0KBKwD8hZD1anRHgd/8jXEGcLBeZ1AfgiFomJWAp5LJiifk/4IreoAZrgfXXm9xGgFEAOQcmJTsX3XU2D8mTAkCK44i6MzZZU0K5uzwoBmg60GFQo1lphrGswNXKzJWw/QIrK9+P+QVAKBE1gBY4I0KxsTAY3BUBuJ8RDgtkx5OkpkC81jsWR5M1XvcbVInkPBcYMHDk3KpI7z+WA2cMFXgi/MDpxH45aCScVDHeNQLGBo9j/iDtitxZbQnqFfWxGRQeDrroieFhwJPWx+dbCuVGsHx3YlInbOmrrHOwZGdqLzrsju/l4G2yQHuNpfqg1PPnYcK9JlNFYgb6C/CPHa19xnAldphDOAX4i2TeWlek+Dp11kYeFpaUf+xwQKHWtYNPKYzjrkdk462pA3TRWHj5gWSM2uOS7on3rAyUKs1ldfJHAA+kqNVPnaSYm6jGrEm0SQr+Hdvr/7of96u7evHiwIXBS4K/CJQQLJ9//i7t2f/5k98uDlrtKNClq8Vr+ag1wg4ocSnOe4WWV5Jra6cjebMUl8XNjbBcWvodbMJdXbo1+pD2blJRIlMUlOkKOPHpX8TtfyMuwx0XqdMDMJNXM65lE7dYdUMf/IRJsDymDEPAEsZaA3USuDuPoKE6i5UWrrNSKUe7aecW0vVVoAP4IwVHNLgKJRrnbGRYZDEZsUpbHNP5kB0i4KF+lz/X1zD2HqQjLA0B2KBPzw4kexWxXTyf3uGfHqNTRCK/VASHdeFrW2Zz46hPP/XKt3MQVfwwVFwgH+vgdmHBoBHWzVY2/VjDu7NGcBHAeAO01cePiOXV7jybCB4CuoUW6NrfxUs7J65ah/8xq/1PdbX7rXSaA5m6RVuK5X12YRrvEn0/UzQu+J12WiSKjsdB4ArTZhHvC9ZYtnYYhQdD62Cvhjoanw7/lvZ0luePZM00TTgss9+C5GWfTIr70Cs4ZBj9TFsG888O3cqxOPaD9XZteYpVblHenCWc4u+1kEWF4luStL+5r3CZuu7Tp8DwZUfurWf5t0ekjxcmw3iHW+s5Duv+Z1Ppgte13GIr7FshjKpkIVD2axVeSLwQsnIbd16JFnaALCVgjZ9GrwyZNUr0ex+Zq7VKUF/TBMTZpl9RJN+IdyiWcWu0a11lZHqR0GWOAK/4eeqGcY7f1v4W+ATEwlH7SMAPPsiAxYPAqURy+foo6IYxm9eZ8Wa/bPv/Y8j0bAVW9ePFwUeQ4GL6R5DteueN6IAB4CPgr+ZQRkKq3LK5jx1qwSAxUFh4M6NA5X1DNkMlRwMr+s031KdKiWoG4pAEdAA4fwaRmkGjylUQM9gg74z7nOIgSyNQCHe+1UAuAMsOyqdAd/1mlUQiZ+zM9Z8Jpv5qY4ZD2KVXXYrQyQ51lLgnfEZlbkT3poon2qHTEC12fGXgvyF4DOINn5ZJqIukDlWADn64lHmfuKxOBYKrxADqbQUNhs0Ov4J+ifIvsRwb+JcyHO9KJeeq724xZIoWRxYq3URz+v4wkRPMU4EBDf8XB0cUwCYd19O5ZvjLL62J2VjifSslBliPx4CwHX9RvAXTuEA2b0jJmSxrE9bQwDS1YUAVL2mZtB0lMEc/Ys+yqDsgbExSI2cvgQ0G8toi9vU7s69CccIguBRBJGN9E6FbOUoeS/ZkblLGdP2qkNAzZMjtVZ1wORQWjaQvMdpZ7P05yu/dHv1r//l7eV1VvAB8Lh+vihwUeDniQLI9n0q2b4/KEODq3yJKOgHyFi2izgrQoNf6rCzzI1X6uo9SDH289sMBqTNUxD5wAMpYM0gITStAWbRlp6lGi600J/VTkpU8LPgYlMVR1AUMwDYBq7IcNQcc8n5aY48w3Sh0habK6u6Z0WcfjO963S4WSluDf6OYNzQhXf3lAE8BZ6pjKBtyJvtPXJkqrdUsRv+6Plhn4BnKENlBrgKAy06C7zv9omxklzk4w5MTV9xD1Kmrz7AQt3myQ4MaPzimLBs1kvgyZCdbTMXuuJsZcaAzdxhlrGhAHzkGwwajNdhNMaHNejLv9XSy13gkiuEjWHmzHF1lCtZdEDcPj7zK64d19cgcMW49T6dn/yvYt6VTVZuy8v5QRtR4tajZ50NHK5w9qnA6kmbrY6/+qFChs6UOrJxKg+k5QC+0MmMEFI9eqycAbwLyiZ7MwWuzF9AgapEQxMQeV2vOeNsH7oWjngD97Q+RCZ4je6Wh8n9dj3CQLoQs3/yvLM9ruz8Vvp41lO7lQU3VM9BsHdRvU3EuDGi37EoNazja0aVjFHrmxEpeXX8gz1JHbQWOKMEF+Pfo00Ck6xKGaiZ96s/o8rMStHON1n5q5PdZ+RHGhd4xux07UeH0Yp/jILpqSJGnYuOCQvWkdmw74BAwSeuH6zaHz4rPU1p86YB51Pwa7yK25uOZWDdIzRpWDZfo+44earLMu28B6ITHY2ai3YzHq2lHcnbEWA1L3zBG0YDCyP7/Lk80N/zkZC323c/+avz4mG/3K9fLwqcpsDFdKdJdV34tiiAAPDjg7+ctTbDN7clmixgNeQIZMhOHZPjZTWoDlwvke6XFVDnttL7mgFMz5yCnTQB6TlddrCMaR3UUlyBEhjsdDEjcuMV6oCONpd3sR0Fa1cB4I7POjB/3H5uiXfL5V8M5nTBG54PuymcGYBHKaYRe96nQDED+/I+PZtnl54BMOiYmpx9CXTtVurMtZmOM7Dk1pijXqcMYF1Es6On70ul4XRVWB8+2sfIn2o0TJ8dXOOB3QoOS45mTbtTyTnJiy7Yth5JNTRWRmxdg8kgp+a7QKWwmq99vdi5DLaYyQdvCvxlhkEnHvhZsSEALXD1hfWO5Fhu40Ekq6egZbSb+bOVHin4W4OdeRdolmMevC3nF1e6js+dXOT5hBEle2d5A0/DcitZ5fxQDbsy7McAO3Z2H0YFyqqcl4HOH3PX/DmWkNDv448kCPzqD35Xzg2+/l0UuChwUeDnkQIj8PvMzvbtTIzWjkg+sd7SgHqGZB1Zj7H5SUvOjuyK168QCIaI7nHP3LfYKDQ5QA0z9D2jbx0XUxWKbNAotDLvHkrnhUYJkOIBunIu3LT5MgUpoJWsHXdwG6CDQ5TwnXyFyznGWQHgygBstOGYBwnAjQDwaw0Ao/yzloLWaFtC5Ogb4f1k5XlJ7MimknYNWAlN4VAHxvOgaGTThGYuKrxGAGOXX6h6wZcZQax4Qr4n4o6MbJ18/d+UAcw81gUN6UHIBI7gb2RWyzPk2kXPjJ/cwU1CCNhtFTTE93ju/f39bfyNz+BrXINg7suXLz0Y29nFjDfHPbh+vCpJoqqPr52yeZTbrc52kQtWUroG9/DsZPs9Qigf2TKPaDLdsgrI4KKjAFK1vVb3Pbadrj23GegM4MSVDY8Pju1oedQvPB/yROUrnxdKPGQZeHVOjp+hrc+HWYWNqcuONu68wXhW/VnxWstjS5nNwmQ29VNbVU7rIvRL1vYYNhzX2ck9ZXtw7cd6yAoKG3zyJZAnR3jNItnzazdGlt+lPykgHrRVlRQBt9hc1Psouznf+Qdd9zmJSR82G2YqFTu5cLT+sn2fGazzE6jvNOgZG+uAdbiNZheOddoDnx0rZHBYMo4xb8GpyH2t+sXXr+tIfZjSRP9qPzIN4xgLBIBHEpRvusJGgOqjogxh6K8cAJZeaFDY1x7GswFmtOkBY9UBkf/CNr71KVm4DrEEfaZ2AaARK8nogzVl3fvOJz94jMvmIQv+uvaiwESBi+kupvh7p8AIAM8KNGcgOUj13rEzOUDGJN7NqINtV3fwim1KimVpA5oCSQuk+66hnqsa232tailp6LQLk0E4g3LepZbasKagiGsX1ng2fuF7+f0qA5gDIawkO6BT53ZlWHUG9BngvgV7xWNVHVireH4FldMYoNGLQeZgFXMSjEeB4Dp7ZBg0AcOYT55JfV9gYN7R60DdANl2Zc+iP485VmAbNB19oZ2xYciilweqZaJjw7Xy1SwJHiqw9kHglLOydAjVki1zH3rDZ5Xh2Y1htx6O1t+DA8A2TSH/sBlEf5jkohtv/bzCSaTLhIwI371r7S4Fbj+rkNfUq8Pp750CbJhwEwjccoDa1k9Zm+w0Y4ecO8iKEw608LkjR50kX00rOvh9aeTXQPwY1tSWGSCHlMoXzM/cG02r1RnzP8uvLgjMuhH65/XHH95e/uG/uL3811eJ6AdO43X5RYGLAv8IKaAlnr9ze/rt79zG+wdVXUjq4kAum6NPNJ6cN6rBRM8AfvVKM4HpDNFOFeUNQUe6Atos9y3bZ5xVERmLKVuXHuNORAlQzhMKu0UTXQUpUNy30qjgs+Sc87QbytqaK0ylYOwqcfogoRqQVno75sGCv+O94IiRqWrBQtWj0aBNa3bIp4mjyi5KFCea4xUORHe/U4asYC5rIiGKSa3ToHUakqGy41aZe7MjAu5HpABWj+JAA60euy0t28ZuZxVkAN/d3e4lA3gEYrUSDAIOK94D1pPNEoVOIOrKzgXuGwHfp0+fSvB3vCKTlzmZA7kI5rK9jHnjLOBxHf64HLT0eWzsaILata9dAFjnO29OZJwb1Fez7CgYeMaWr6v6TEDv6Lkr0V8DL2f9FC56D2xWDeLYSlk5GoD60yYMQsWLxXKMxM8rPJUjuZ8up02O3hYBYH7Kah66M4B5HSPLcxfIq36lahvvAmwdr6+oM6mVndrYZALjpyQnl5XYojfdHhaaHtaGpANzrw9YrR06+yWqXPW5Gm+AJeqrdDKCw/oQGn3qIn/Q1qPPRvCmYqOrNvchnF8FW19K4X+RcRQI7gjWtQc5D7nJr7v3q+s9Y1w7k7eMdaY06Wfu88TTzRcxHioVDYDhKlwVKPBV6AZOojLMgQxg35iWK9GAVhnTafXL0Zc74x31zedKcdD9nc4CqRgbxTOCJzM27PO68lrUsSvpbCEEQIEUL6/AKHUdoC3preE3qtb45MntT//8LxuEe16mX1deFHgMBS6mewzVrnveiAK/9Zu/OmnypGCt9WDOXvvtgJ4DRJR9pmwyBICBdVUhQylUcLX/vCLEYUCRUFtn8IXC7J//pkbQCoR0AeAVnatBdWQor0AUA6mHGo07oKftzqCxC1DVeZz4sZwVtgsq9sZJPg+Mx7xeTNhWGmPoaOz84+vm6Czg+YmZ7uA5WoGEjjxkyo4bW0TnITqwU74j03Wm2WMFz26+4LGC4dM94xRfNgHDh/S3Og86Z8JqzSW+oIdWB446v0B7g7eNgbUzzlf0mZxFJ9vd0QgVG1J2+QFRK43ObCKoji88AnNQjQ8xWsS5HmWl+bnVGaR0H5k+lK3RjOOUAwkO8SbQ7v2WN28qB2RRL6k9S4kuM8GZjdrJ31UQmpwDX/ml28s/+Be3V1//9durr//aQ5bTde1FgYsCFwX+QSmgJZ6/L0HfWuL5FKZoen+E/RN2tdK3GgS+8yw/zfYbf5QJSaL+TN/OONrjGkNXZHTNejoPttpF3USy3l5hvGksrrhswEgj4Q2UdSOp04YjvISlpHP7yiYFduW5GAFgyfrVLNUcLKQgcHHEK01InyIYbgFg4BDBKQIJZszHuC3wzDwWlH9WPKV9ct0dfvwpAHyE70YA2IOWoLs7oyNTMCERDqCBBkam2qdBS2TgjldgsZqFyPPXOpvTESLm5N0E/BD4ffbs2W38IQNYZsz6z8FcDgDznDDOHN/Xe2oZaW5/Rfu6blZrsWL6mgDePettyY4t3zS2xdFzd2OseH/XVmff7+zyOo7JhrMLXr+G9+WLU1nduPw7l815o86Z3iSaeNgkwieR/0sbf2izwcrWRbtnbGEVb7NL+1Bf7pwWHARaeMurOln1Y6W/VvStYzni79088b17X8jsDam07+bicX3NdmAKRIv+Mt2GCCANcDWnq37sxgC9qMHEfpKPxtzJlkM6VxnmJzAgKNtsaGvM6SP+nvkCPovwXXCyUTyCjnAoFdAwVzFnTZuFnopBLDBsRx+O7yQIfBvVMQIjqn5Sr8941aNLVHZwpQoEgAFt8hzGxsGH+rMCKoEahp8sExi4iyhk3Q9MKKyU9hai4oIFgq3z47r/9mf/3xWLO6NormveKgUupnur5LwaO0OBGgBmncsM2UC5qXko5knApyxf21FkuW1ZeUkqY7Trhqd+9Rhg8xCFXJ0cK6ByxhhaAc8VjWbQEoV7HNQWA3dl/Bwp2CMAtQPNbrAviLCjWRcAPsOjPO8MEAWSNts2j4xC3Uono/THHwJ6uTRvfmCQnPqIeYoiLGeGma7J/anOrVLCSe58HUvnqNz4qjccWK50TfR6O6pqnjuEfbtAVQOdiwOtEDB9PCMH2jlsnEq8BiYHQjEkkgyltsLQHzMXZYRWjpHdmuSBVhnGv52hAa6fDCZdbF6emlfCbu304zE0vlkVfF+dFzY6cF0XAFbDRf/E4CH6V4Nm1RW+b6KNZ0OpceNcSzyghtY+/LujX/y2387hOsI6OetK7z0NNcuzxEf0wf3AVJ7y9pWPbs9//1u3F7//rdvIEL7+XRS4KHBR4B8jBTTo+93b/be/03avlb8mUCFXOeZYGznjAIUe4SzgkXE6Ar+aOZizRBlqIotiR1u22wK6hcNM8YP834Kj5FqMXWjtFiPfupTOxEvoWRFoEwiadWYp38mKi7OY0NdqDirU1X851urfuSPQY7Wz7qyaT5yZVo57ODjFGboIAMMXPme3RL4dOiM0QXCFcAhKaSN4q7Qbf3xWtE2a0xWDppMFbSAJkVtTFN9PrOPXJvuasR1RxwLyyjXhBK6bAPE7AgXdehnXCE2lDPPIBI4AsGM1C2a7JTCVmuyPN+Kzfcd7xn7j/QgAI/iLTOAarO3O8624seLBrmx0xaedPbqTId31Lj9SUN7B3mEG8F52ZHvuMXbCkc+Bn7+TE7iu81Ec6RbMOWTRQ9rwPkG0PDAA/JDx1zH249IV8GS1iH3qY+6YrllEhpDFukrisylZzny+o2u1hZkOK7um0mryJjSmjraVhV1KzAQ9iJi13a4/Z3i98wvsePFMm7v1n9aKDaKzt1e+tof2NytT5YwpAIwqvJMuOlqV8fuqv8Lnxc/S+U3a6zabDJhv0Ytublp5BPyXXBW2eqrOpcnZVbHQPmSu9Lnyc3tV58PPKbNBt4gOfmQAmCvn1RLioyKNhH5T1ZF8VFhsmLfgL/ohlVMGZhr4BxncNlrDGGt8uj7GJOTkzGPTdnqAsubou8GyKs8sCJzO0TbvjP0+rvuv3/3vk0g6z+XXlRcFHkeBi+keR7frrjegwD//ra8m9eVCdwOkdplIbVfS+QEUAMbZI66d+W7argNw1yj7hwcf9sSqhtZZI2IH+s60kcD7UKY+Zn6v39YxVwDDwKcDg7v+rOj5EPDM7efn90GMIwdaauOA11fGdn5GDgAfA+bc73Aw5RJfPm4Degk7HvS7p3uCwdKC4pxcWIzLP/Pu3u6R03O4rUUAOL42/isg9g3ET7o17eDbZDvunheOJzZ1AUbPqdgzhpWLLNo5XQ1lWassR6dgclh3oPEkB+hc8m7tr2hRx/CmRik7SJj7jmTbTBPa6doYQ6v1y3zLjjtc3wWA0+7UQsdBNzFoSqZQdWCwPugNRRgWOpeTswTn4Jhj92itdHJgsRHam8pyp+c5vTjkWLsZhwIBymvKweIDNuspv7dM6o8/vL34vW/ePv9f/+BoeNfvFwUuClwU+MIp8ORvPr3df/tPpczzyPx9CK49krfNnsPD8bgeQaWKkgE8dFXZX0jyHfhl/ZgzfWIaqC7jErM9Nk/aZCqjeQ5POVZqBhgOULJr4KiLun954BzdqGfTcQARzuqJbBkbulNVAvJwZloA+F4zgL0MZCETB+en2BwFfoEdhA+oxKXjDcuqmTdbWajVsErEQIL2/o77hv0E/l1xmdIm1To/ybqgM/zc2jnYYMpHPdWtb8gAxlm8oxu6EYL+fA4t41h+B7aaN/0OmqI9vNZgLgeAkQGM83uRxYs+ADcy3q7yY3zm66fyzyWo1gUjgBcPhUcJkMizcVNZgo/B+St/Qu3Xru3HPLfF002m2hm7p/OB7OaPx5ZsDvvhbAZwHff43PFKN8dsO3W0WB0B1tGD+XGsmhGQyZvcn6RAUhRUzWsPegrPSO2WzbRVn6z8Ti1/r9SNXbzULKKD8iG/s5fE9OVb8FN0vqHVeuls18esi6r4u7V+5KNY2eWYz17mxKREv0v2rwgt0hgeeNtLsY6OR+tz5zthPl3Jqc4fs5K57N/gjQZmAh+LaKJJdV2tecC9vFHeW4kSAWB0QEHDVAJ6Ncaw1+kZvrbgR5aHOR5B8HfGiVn3KkYKXwcfzWDd9DZdTRGorvTQubQ1W8B3j8UDy8S72MAG+idMbDiGsRd8G3XT3X/5zv/7MGB7zB3XFRcFDilwMd0hia4L3jYFcgBYtfusMkLhP+r5bKR70DecDzMWdG0wwcEz4HoVRFh9z0qKgVMFGfjtqJ1Ko9pmR0M2gPV3nQcoVIClDviw8dAaEqRFO2BYadr1r7tmBWxW461BhzPgeAK6Bwx4Zu5rBvAKnM6PKvtn7YyMDuTo3CFgem7VzDTOKsGDhFGgJRqWS7sTp+iSlWezCQLPfIRgJTmeFu3h3jN8NVHGy4QfWIh2Y8dDCJIrRXpgecTj1RDG+uP76rrr1qHi97n8r9Cm2lZ+fl6Aa/SjO7NsxVU7uj90btKYQHOj6pEs6egBxwMMlG7tHMmFmrkBGvGc1SBxvcYzgHU/hUrc4kWf7yGdJdtKzWldSk+zLJcdsW58cPB7LRO6+Vst3SS7irbMci1x7uLh7FmH7ikZSRTIHu1XOfHqCgafE/bXVRcFLgq8VQog6DvKO4+s3/rvjO0Q12QnsyoIUeatrtgNxPXk3ZCldlTB3RMLfCEDWEtAK4xjjBUt7wLTWXUZTjVxHht5rFJFOqdXA8HxzxFT1iYwydK1jXNxGz03fIqsNnNuCn1clwKvTckyuYukqoD3kLXkrz5nhItpqGnUFvhV3a16/U6Cv3oWsM5hLQMZZ/bV4K/BcToPWSOyGVMY9ggAYoM32wHkrWcyEmkEWVaobFPqvvnxhjHo4j3O+wMWinnxxHHfMCd6388YRIdAIwvcui8h+Hmc/4sg7cgEFgxh51/7WdiUaYwNejIvY49EwciyIp88kXN98TcCvLU0MwLA77zzjpeAfvHixY3/jnAnGLDD/bzZEPSrznn+3MmLHW7v7BGOb00scGZHCFZ4WbOtTbVpr9rcZ+y+zk+xktdn2gPN+RXtdXZKd52LC7EFjktAH/mBdn6F+lvlFZesklWX/630mLRhwV/IMRcoaMVkrnxvZ0cne4U2yoLnakZ7Z29xG+N9N76J54lpzzi/nU0bXcSeljNtndHXkC3da6/8d8QAACAASURBVL2fx7/jxd1z+TeRi87AvR+D+bryeMfzPCd7WddsDGOYkIK+wBpZAh3JsuXaJF3XXVPlYH1O5cOjNZrmSj/EkpGJ7/1QvPHL5w10YYyRkipaqW/PMw7mjVnqOLDMVdSkRull3rihkiuwiy5uplXZFp58/OqjwF9s9uZM8LoBC3TWctC2ac5kCnzWaU3SomRVkje8gRSZFplqmmVsI2wICowJmkSbOkZkA5uHFvTG+O+e3P7zf/vem4qQs8v8uu6igFPgYrqLGf7eKVADwLtdh4/unBnVcj+XEcWuZms4K/PRk+Ms4A4AoJ+d8j8yPDpwK8qm2cFUQRR/rgC4NeCIoBOAtgwsKFP0gfvH4AXvKxBdAcM6ph0daxtnQFU33lUAeAVGVzTbCcrV/OZn9BnAZw1Nyxu0AF4g4zTn4OkHnv3Z9WEYo87TXGrPAJeioX3AdDs2zpTA+/Jag+aVf7o1111zTOP5rOUqd44cFO4QpBuPntutk50RVZ1Ay/WnRFjuRYYv1G0Hovt4Bpe24/Uw0yB2Ua7kdCefVnRpx6cCPAXVj2hU29HrM/he8dJqHLXsXpXZbpxIac3hWK+O1zCufaM8ryubg3reW+vkIMNJJAEMInuu7qpVB/J4v/pX56Gbl3p7L2/iCf3c7OQElyGdadbJY4y36qLxWYLBv/+t2+f/6veX475+uChwUeCiwGMpMLJ77//4T+VMXw76Hum6Xr6SfK6ZRmKr5GDb3omqI0oyegoAh36KrMMnBuXgBEM7ewod2yLh/Kp6TDtaM6tMR+NH0/oI7flGLt+mWsba6jrLISUb0HUKNlHxOW0rdVmyWzsd1NkBE42IpNXB+eROM4Dl9V71d21zsvGsPZRB9AxrrxIz61QtD22OZ3I+c5ymG9+8ubQEgrMqJz6cs20wDucLVebueDY/tGKbVOWEqoNgvi0IhQ12IDGeMWcAP9EzBQmrjee8wnMs6K7zc7MgcAQdgO1G0BfB3fFag7sjADy+5wDw559/fnv+/PkNryt7s9q73fo54kG+BzRBu4zTKk9V+iW5BSZJzvWM7x4qozocd9RGt9aO7K2j9dlh1yM7oc7BipY7Ser7Sg4CwJUndnNa55DHMa09ZNmS/4cLIeT5p0y4J7aOxpECtJlFt5J4ONkzDSHWO5tGbBXf9DLbNGxvdeXWsSbrfHV8dOC2mHRo1VMysrpXizemPBJYrPwBTP+HyoWjrrT8KmI9l97oruM5Ad13NuV+TXNQ11YE4qLuizpTPaQf8ar/6Rz4km3OY6pjrU/pjojq5A3fN/uMmKl08F3QN9F4EwDOvFKAzSZBR9oX3Kh/gApT1QzyG/X6pPg8HasAX3IQmPyNHMD2Sh25BPTIAJYS0C6zsi+q0wWh+6I8c7fmOg7y8G9Z551MZh2b5Jrdy7yE9//x//nzKxZ3JKyu3986BS6me+skvRo8osDX/vmvFY9wnD2b7uWrzqC2ql3Lzi42EG2Dci2YKi28nhwJtZQVPYjPfJreB5AxeNOSRpQAspymHc56C3aYawafP6jkX6KMB3Zz50yw+nA1rmkX14B9Xi5sVtJd5zsjFMCJX+v7+rmCw84Y42ehL3xfZ0zrVAYjrYyo2mduC/dDWM4bk3mXfndGMBlDALW0C2xF1/l7DfyClyawTTeEYO/eyWjn5v2r3F+UYQvaEVDdapA5QBi0i1RU/g54NssBdpLmtejrClNsDoquW72DwM3vliS69nr+qeIGC1Vly1617gyqbq1wP9iwqO91+Ovgr/aRM1Dnc/Sqsd0KLfnyOACMfufxgv+IrugXleJzWZeyz2sGzEzn2fBCFmzcizHN09TPm56biPMTs3GmY3udfleHBGiUDSkdasiMToZVo59ln/xGJYySQ8WqAHBppRUv7ox1nvOOlV0+c2ZQkWn5vlUQmFLSYcx5gHs4wX2mqEtWnpEZmeWZ6dDP/9XvCZ0++19+b83C1y8XBS4KXBQ4oIAEfb/9HQn4jsBvRVD1HLaQ/UmSTk8ht1fBH4Ii7Hp9TRJ0JU7dbxsZrqLPLRAMPaYOS80A1sbh4qIuIkC7oY13Y3oTWSSqHW0jrm/Mde+utx5n1Kr9EjaT4t5MD+6vjbXd8kZl+qiKiOrQyHo1VZ1bcMBvGCnhJth2fQWcDqPVOXR71NrFPGkGcGTf8PEroQ5zTkpCLagSZDv9qsNRo5oAXMxIgesnDEWXtRaF8A8CyzqlmE99vn/j+DSwfmChJ1L5utk4QHiprq2wY0s9IgMPEgDG2cojA1iO4hh47dXttZwl+Eqd3OBRxMYtKxNZ+B6cfzLOFI6sYmQXSwD4eWT4jutxBvB4HXP6fPz+/Pnt+Yvnci0xf15lYC/DOLFZABsaLEhmfdbZ1Hl1bImS0OQvAA+iSozaClgL6AJ9Ttlh+Xd99CyI9oEe442FfXTG1uLnVuy8ElVHwRgf2aJfu4CC8p8xTeFzoph3rVIMJBQe5HXWJADw+HZ03gU28Fsno0wsatYaP6zgcHwcK2e0g6y82E+SdZc2po3Kc51P7QxPPi7nRJZwsnkKD4ZmmGXz2o1oNh0FPrEuTJi5RkobYVgtJa9KJeCCM6u/gvx/Rz4EpkFdE0drsPM/6DgTInEmmPQO2XrMa0d9Xq3PkF/kj2FMAv0CSe3Kw3pGurpoAZdvoZOwJwEBSgsso80kE9nf0Ps7XDbjeAvCOKHj5pE7d7LfWMYxK9vJo+OgitYp+YYrHtVWe99G+HEIs8HHMHDI0Jd8JMJ4b/IOr4ynggeyDIih2Vrjc3FZ7hrRVB7GZjWWMyJvqNpHyK08RukL++/YxwB25/LXvIapKffPO64xPWbT2uHb8OkXPzwCwWOj39iof/fk9h/+6xUA3smG67cvhgIrifDFPO1q9aLA7Xb7+m9bAHgI3gTeIrCphJqNC3cErDiXNS4hajXwAngCjJqZqmcd0CPzk8vDHGzoVR6crcEizLY31o2HdjR3gSNSYAHYo6P8bA78rEEZAVM/MyjaU0W63rG9YuAOcJ4JMIxrdvd2gRAGu3i/Mni6cyePDCd2mCSLrPBjbaexhY1cFQjNIGXVp/Q9gcM2KDPxG2yuuljYRKozykEyvS4cLL6KDP3M/JznfK1efFxcChr09Wbpfje0ur7XfsQ1pwRuoetDnRrdqt49d2V8ge/GvZ2R7tNLOy95LWjQ8cTYG/8fOwMmh2EZTAX4B7HudHe9Nm9mMTlkBI0gaedkDRm1XnfxaO0zAsHcpV0Qm5+Rz61KLZSz2WCYM51Uznke/7IENM89ZCPaq4QELaED8OolP5sM4I739kZ7cHe6VztKuVhc5qhugEAwvHMY+mSriepZWbY7uFlISY+3KpXMZXOwvPztX729/O2v3j4bQeHr30WBiwIXBQ4ooEHf797uv/f92933fuA4nzWsISTFSfb/5CA2GQkHUX1kwu8iUzss0zmTyQOIh5fNox6A42yOUi0ixYbSo3tUc+QwSDRYZEsEvsIzEHg0HW26RWml0dHZHovNrpEZ3Exo6rC5QBFgdB1Grdv1cZvZJ1YGWGOqC8SXnJg5c9XxFXUx2ZtSAvpmgXrDKQx/7Zmt/rbuuFnqG6P0B9GpqTxjAEBlN2zxNP6jjsVb3nTsVrO2j9CIB8j1WtXlVn6cA+6cXVZs43GPBMBtjhwzeUYzJxTqGgBOhJ3iJAYWJkfrcLiOf1LRRbKANQBsuei0jrUkr1Dn9cjIvr89GyWfnz27PXv67Hb/9D6He57cNLj74rm/jrHrPaNU9DMZ08sRJH45rnt5e/nyRc7wNj43yGLPLk5wD4QjaB6v2lebT+NXD8pPS4P9DryWMKPZEy6Udn7cWzy7IO7K9uHunQ3WVptlJ877YKdJ8ocYMOUhyUYxGzUH1FcSk2SaLS2uurUby+q3ard29mTF+pXWFvfxeG1aEOnBLN+w6YA2cpTNSyaIvAV9LkrfG8+lTa3g4yiPr31THYF7wzbqeZK/nYO/s1ZBP6HjnTVIBfOMttZ2M+WtjYXGk3o/2LxtFKzztltzK35ZrcXQyqY/MJc+LvIR2ZxU/9tD+TfwEYKLud5HzLnxDSECnoPwJ2g7/lvdGGeaixgy1IawI9uQ+b1emH3Vqntskxv9tsJ91kJeD+SHMgWayFgQXxoBbo0+ME7BxAVjTiiTZKDMpelgbAgYenIsWT3nO+YItADGENXOiwYB01BOsfksJRB0ctI2epcqIOGP1Kd3wd/JV0GU9GVHG9PQDuICqTfkE3dMTT468dMAp3rGsgK6LEeyr183lI0jP+5u//6//NkRtH7okrquvyhwSIGL6Q5JdF3wtinwja/92uvY7c3RCDzJ1BO0VFKMpTdh9eYfeFsl5cm6ojYri3edu1KucegaiE7dox1KAAZlGLHxql9uqpBghMU1eWhk6KWdXug1wSC05zvcq4Gnz1NFTuXAWNFVQFDJ/gCjaR9g6LmrGi8A+hwMORc4juCDT8smYtQHvyJDPW7NWb8GRabByNiFX2azYbeuKqAvmIo3ahoIokB6Gt8qY9L6Qw4YBcyWXWivits089Fpz+uxZemaaRnQ1R2e4GHaNOEwu6zpJAbYGCl9DyrzJofVzJRF6uOYDclTDonNekiB2c266ng+6B/9qnw/Gf42tG7dOWs02SzcDvdFwXGe6DDEQXWmWzgemcdTE9gJrgMkCZsdjT7+dBZebFR2MV+mjY0Ql68kFytXRN9I/tr1MYZ8Hh8vsyqfgpaxFqB7wql5rFk7x9VRhneVYa3TGM7RrRyf10I1rNTwM2rSLn69buYJzCfTNKlNcigkniN5gewBf2Uj8wSiff3xR7fnv/eN2/Pf++bt9ccfHk/CdcVFgYsCvxAUkKDvn4yg7yjvrJm++q9zFkP26W/4vzt9OKGmw+z0HZ6RQp110xJjh7ZXlNmCwJ959KETehwdjbEDtRs3qKGqcS9s/VfBwLOOj28C4QFXuP6g0s1ZZ5dnL/oSugk6Kl79tw1nW9c1UEdZMDJ8ooHrKpRNxOZaBBqxaa8ou4CwyL6JDNjarXBoFwc1+kJ42PWsQeHRP1QFQRfoUArj3hpsJ55PmwY756aVS1b/vKwFr0IynJzgwxIYqhyE4C9e1T4NR3DKYzKIgSzEZJ+k4IrZNGbfjr6hZOfIbBKnNvOzTHo+mGoEcN99973be++9d3v33XclEPzq5avby1cvb69ejmDuK8vq1QDwyPAd0mEEip/eP5XXMQe4Fvdp5qRmIo9X/0f8HGuWsHJywrNDPt7ntayUppXmGfAJZ5VNG0qXjhPzd+IEX2xMrXefCRatbK7uOZvlq2Ne9ItxctdG51/g6zjYkreo1E2lphFgcuuN1jeTsvApLe2YfpSgZfWLdH6Magd0NLZlmkT77PPgYJfx5ITPw7/AtpjzEsnDbGapTnWNarKEbTjdcMJ+NyR2GF2L/67TUjnxhFYGVyso9iLbiAgmh47j+bFvmweHnrCFhWfQ7TL+hY+q+/7IH7Bafyry2N6lNWzSYnQDtA/ZxH3fbfxdjyPJWzTMut58ZoGlLMiGLFsOADsDsZ7QZ1fbP8Q8WiaRm+ZgPYcsSH3dT/zP0nYhofge28rkpEjncFd/Vkib0UvecCi8ULAmNqQkQe5rxLx+xMgKO60CCcms0MPWEsmx6rsKfzZGZJm4ds9u0z66AhmgMefYcKKbP2z9gzReuTLzs3Fqz7qe+atX1bXMPlfeQCek8YqdkVQwjpSQfiVdTv0x5gNPDoxzd3cv1Um+fQWAF4vk+vqLpECnG7/I511tXxS4/c7Xf10CwC5goUjcyKyOZ3yuB2+QE4KUUSjoskurFExWC0hVqCte0dvk0CntxkcAeALDrVajcW5Ls6omWy1I3tnrJU5SietyP5fXULTVts9GABtmXfCoAkZX7aeCCQ9j/C4Yxs4rnSYr3cLAzftCwK4hagek+8BJtcy6HdcEchpQrfyITuxFLvcr99GcLg54eHzaZjLoDLkrNubMR80G0H/smOOdtrZz33b2R/BXAY7eChCqnzO/GLhmBDXtXM/9ZSMj2pqD7AFmbQgFRE99YadYFSuggpMjX9DNBb6b1kfZMVrvPbu2+LrqrD1ySCQu3Mga23ydEll2bXcBxJxNKyYrrcLMEzyfYDuA+FjHzpEuBEPmMfiPx2SZGIk51bEzO5y6rN/8HTst2LccDhfpeVpzdb7qpo/x+yvj15UBtOO5M3PUy7DZ0D92wi0WC+98RZCh7IZl2a2zRfp76dwg12QpGTl+0bGvA/Am5lyXB62iXWJQl5cjAPz8937n9urrv3Z79bWv1kuuzxcFLgr8HFNgBHwR9L37ix/I+8m524w/EBTrvpCZEX/KZQbVfuDsvbAfwu1N+hP2ScVw5CXj4IPLdeD9UlGBdap1hXSYSWsCCGg7o1aqELQzWjZ8A3kO/Y/qD7cbZYym4C9ssnM4OrCQ2T3uIAytPKoDSWsdRoQdYeZgBOkMJ5vCYXzNuld1PcoMa7Yp/mX3rTSEaLIFldfFGhU/zc5r+Rqmiuvc4CPp202DwPZEuUHHb7pVPMcUhPQLcQk52EuZTOYl2MhaynoEfzXLRZsje5s3j9m4Rv/UMaqlEdWhTdVXbGzB/vpblKA1HwEFgJkNgSUk89eCv3qWIBzeaivZ6YJ265Pbs3fevb3/wQe3D95///b++x/cnr3zTjrL9/nnn98+fz7KOj/31zFPfv7w3QgAR+lpyUCWEtSDN/T9q1cv/XmMOd0B7lm9dlnNjC+fZ7yY105gwJho5Wea+LSGw+cR61UvWAUineeN/3d20FEbbIckWzf1MX+oeJo/Y72CN2tflad5zPODAtnyqs6OHMgIv5uC9wjSY83EXoTZT1Btzp2tiDnBubq9DTcH6BD3gUjyfnnAOtYib+pJvCY2Dp8PXjeEO5vnYK8QnGhsfMiUqDzg+tR2nUzz1djBU9XBmBjl4xJM8mdWecVBo8oavtSK5nS55DtzwucH10rhu7N2f5JzjYHZ8cDkx9jxPAslcmlVmxPrpvMtJjLV9spaU40VCQm6Qcb4D+V/2d9XAoXj+WsZF3rQA6icJVzk3rwJwqVFTQbeSKP6U/ZvuQRx3xqLYsWZ3g9/Y1mlplvZTs6+KtAy/CRZFpLMh/wXVQ3foskKSxxIlxgHu91fNxEliFwSptjX3uw1AjJBULv6wVn37PjbUUfxsa9kKkEyCxEYN6J6jGAaVCoxGo3Ar+t17bmuBQi2nIwzsNH9CADf39/++D9/dxb4D+Ck69KLAo+hwMV0j6Hadc8bUeCbIwAMA1JFZDrjNlQrtv8xMszBhaynyRUidmDNJsv7ND34CycLGVAVdHUgjAHOWef8mxCugtsVwDoD9MTIbYybo8DAUmFOQcA3GWkYlGwUMrDcGWYZ9Gk/xhSfAdIMZsUwhDOMDCD0I0Y4O6USHd2o2TuvVjynQJZ2/WPfgo7MN1KM6zqeyHNKfYDDiPiAS7aN9wDc2DEvINy1RrMhI/FBOHuqIc40ZKDOgI45qLvmzJqLWrsrfiSry2RRvXLFa5PxVAyayicOkBdrpTpHMJ/jddD/7L+VwexyNbDpspph96wY7zrDmy34efct+CU7VZhvef7DWT4HgDM/VZCdgflKpu1kGfej3l9lZ9UDMZ6YCXHiYdNK7DEq6oucxEU2d+sHN1e+YRl2NI5Kg3lNsUemBJJLALjydyyH2Yl2tHa7fu1kfsevq2esdN8IBr/4/W9eweCzgua67qLAP0EKjCDvKOl8972/kmzfukElpDZlBRTP9IzkIhSgqMywmdFnh931Et7MCEyCUsDjYFRqLwVoshOx6lyRo1SZAU577U/ciyCTdoU293lEom5O7aoKESknz0I4XGO8tpXVKhG53vKNuUqX3CfSqcvtssGUCpvt2e7AR3jP8AiCU3gcOzDVcPDNpuqDjpLVQe/AHNAvWmLYSg17kBWj11cPiBZ6eXZumut5saXbXFUXXsT8cwBYxsiVjcY92OBJ/Of8q3Nl8Vhjx4wDI1A5rnwijs2n9+rgHH/GWt4Ge84xzGFzSQDYHKzxTGQnx9jEr+zB36DzcKyO4LEGv+6s3xYoRpaOBQtkQ57MZ6xoeYL5BMAp77zzzu1LX3r/9iUJAL9/e/bsndvnI+j7+eceCB5nAD8fQeBR5vmFnu+LABxeI/NYaY2zuPHa4xhsdsZSyJhM6Xr0XZZYHSae7JmpM4zjsh+G7fQVToMNd/TsasdyN1bYraNbpUtnZ3CAdCWjV/Ql6cRF1HVdN7Zg9WVEuxosbaawHRa3vfKPMO+Na2qQuzbs9nXsg7D12ttqlZaJ/04GgCuJKg8f2Wc8L9UGq+PrHN1RASFmstpSLqNLcHDrOIcwqzI97yRWhVo387hKCrrvbKUV36++P7P2OroyT7sEtvF1NDu01Zr1Af0AnQ/dGChMtIHhE5M/ZQNaJztW9j/GpF4qxno99XY2+EPnwTmuBEAjsYJaNN7zOCLhNu87eM2zfwPb6fhzJTK07uueHyeYUTk/AsCh++0XlXN2X+YB/oUaNieIz2FSWfgAXKktxwaZwKQcjNfWGbGbnzQlQIFX7GobX0pCKxOouDkSoZHwoBgVWe9a2WTgDekrberSbGAbQUxcmgffHHZ/d/u//9NVAvoxa+i6580osNVjb9b0dfdFgZ4C3/rGb6iNxT+32b+sIRbBJmsjdtngC1OxJHyzWRxGHte7gXI5A7p2BsMKvLIB8xD+6ABV/a4zDNgpv3peN9Yz4PvMNQ8ZY72W2z9jnM39QYtzYGX1LHdCecYFW2ZzICPaUZDF/3J/ulLQe+r085ISBsLVaAHujicSAE4rr9sEwI4sDQCPnfKeBXzjMmV9/wPbk1PlREBr54DoeNtnlyzntg3IgNlHYoiwyJnFtJxZJyZ12haOjK86Rhgzu7U/8XH5YloTOK9NOvow9T/xszyLLA/K1IyxkjPEH9c7FdD1yamx2JUcdNE71Y9Hzl56Lz0tRmfHKys+6+auk0mzYyQmhNlQbaHMkOwAOjPnbLzVcbPc3/FdR4PM5/Oi8fZKABg0zjona90jI7qbv5VD8CE6+nic2Yk6gsHjb2QGv/yDb12lot9EkV/3XhT4B6TACPiOf3ff/q4Gfv+CSzurxoa7KURy7xBkjZm1Z5ZzOdwS+ok3SE02i2oxgpSGKc3h5HjH9S70aNwXco7OG6MAsMhMr0LB95P8I5upH+N6Mq3F7E6lgKr6Ffn4mQh8S99tY3CMg7C7dNxnaupEB+8MDfg5cYpYxpVKhyj0q82hf+4cBGZAoLBmYQZoSWUBU9AYR+3Ytbmf3kN7eBmFTwBKo9rv7RyNi92QdvpAH4uzkjaMavyBHOrSz1cAUkEP48oZRpNTWRygyMbVRz8b5+U+e3Z7Z7y+8478/nI4SV+ObFfYFMa7Bn48AGxn4zkdsUEiOVP1Xs2g1dfB36Pc8v39OHf3/nb/9Kl8N0o0S9llcdKCxlQE28439ICzjR6SYZSAfuedd6UM9DujBPTTpynYOwK/L6UUdPx1eKgGgAPbUHUl4mx2IqdNGumalWGDNR2YmLh8Kv96TkRjveozd7hqhc8yPrQeeaZZ2AY7fNfh4539uAoM1QDwKnCF7+szVJLMG1RXfRnft+OSZTjbYzsaTH1JG7nVjq8ZwFscPMd92vLZ1S6VVZiMl5MZwBH/VM23seM729j14ca3wDxdqbsKAFd7CVXHIKld5JcF4/2HzliZ1xxcqxmJJg6ZHmfsnKO1e2TX8v0reysUimpKZtdKs9U6IqVEj2RCUeBy2kanxEFQ0BT4NPRqgx/Z/YqyjgPAE58fEX3zu6oxoKW4cOmSMdWuV+bKlpkvQ/+P1ieeXcifRCMKnnIGMCrX6Pau+OdYlzZRyduilpyPKVElLZEUtNWF4XxEweBYIoGFUqUawpDZ5WPbuQgPA3NW3KQ6CsFk1nOBq8cmNZWxOgqt6BFVX3gN6HuqnCPt393u78ff/RUAfoO1dN36eAqsVNTjW7zuvChwQIERAE6MlxQFu8WrYROf/f7uXjYSCVSyK4F3Nw1J7yot69blSI4c2bixc77XRlcAr37fPXMFmjtHejeYM+ByBR7PMvrOMMNvZ/pxCCoZlNiREzW7o4K4OraZbgAZ5jSiZ2Sl3rn8nAvkTSp/doJ4HU0CY2GnXF4jlUbZ2KZVB0daMZ7yTrdhrGL3eWQHOGxttIf7y+Si4j6cntXvXO/45aE86Nf7jo5M8ERb6aZJgIVGPMOfOsnRQLc2u3HsxtYZY2f7kkA6g3PjRqXIeQgwOxz4fi6NHs4h8+kSXUgKN/xQ16fODGcllUAdL0+bYub5HW13ThrmlskhUIyoGehXvlYaByvW0k/6tC4AXOmxmvs65jM02Mnl/JzZwSjtJ4f56iwo3DvPO2hc10mWWaBNrm7Q3avLb+FgI944S1PmgREMHoHgq1T0CcV1XXJR4B+YAsjyffLJDyzLd9qrZD1kXPfay+jOWQUxoMZNn4KJyfNlYm/eFLciUASnkF3q2Rhpz9a6HH7oK3Ng2XllIhupVGboLdWyMJtW/muM2y003sTUbGhKjvMUfFTvILANgm7IrAAG7SnU68752jxL7OzXEqDhKIUe83G7g1AdfKqc6QlTAD1KCHspYQQ06JgeGL1Zm1I/W6MYR/cgDQgB2wIYpg3VZCvbePxMXrs2eHK0KSfppnNovTsenKs+3YgYjbmUbFo6U/ddOy/3vXdH4PRdcZC+ePFS/l6Ov1cvgwes9PQ4Dw9B4PFeecRskBK0x8SMdl9aGeVxvQSe33nHA8/y3Jcvbi9ejme/8IxfVDsa/CaBaXPejvexTUA37j4Z2cxPR1D5mbyOs/tGsHe0h6Cv0ABZQObkZowFfudrMnOtbLmcAbzCPsci1xHbYfC3w4YqL84HgCvOAj7rXle+kkssCQAAIABJREFUjZ2t09vHa3uGbSn0oWLNes2Kpuy3MKpkEWFg/siWhWwxi8kXWEePSs8jv8r4/aEloL0sPMReE1x1uc2+tUcGgFminLHHZhv02J6EYVU5oyahsvxPPGpZpmufZcMlITynjb5ytfweZaB1M5L+E+24oi1tujjtB6CBnvGj1DXQPUd1WSl13vg+Vmu08eS2S83LM4+As9OEKpQkWLe2MZe8ZRQPDNCgO+bt0suzc3CE9nREQU/Ig16a9U5qv5b93x1rVsYH39UArkZAvQXo4lyqIOOMdpzkg4vgffC6Djsyf1kmw9do+xajefPZ+aYoDyrnSiwJ45iwlcCtVQiRIzFoQ6LLCmBAKfPsC9afL7JV/rStcUk61sE2w4XOpK5bp/wM4CsAfAxdriu+EAqc9/5+IY+/Gv1FpMDvfuM3sQ19MXxyGnccSgpuOvcIAQEqHTZtRUK4x0GMPkSbzfsCz85PBQJHgZ56/Q7wSbcaQLgzgDhoccbRvwssgAa1HTaCjuh0xhDa0aTSoD5vZ7Bi/s+OcQ5AkJOwBYP5jF3u27hcuYvh/Uytdf/ztQmMWBk3juGFUy+CcPJ0AndpaRhvBW24fK6tCwFXtTyc9ktgq4GxOm6CeG258SPwfLSGOp5red3FyRzImjYIvIFG7FrnPq7Gs1ufzPd1bnf042GwLMA2BOVH5tujFZxG4h9iOYRjSHjey+dEKZ36hDoe/D7JAbqxuycvSVttxu87g/fIgdLN3aMcENZQ2ovgegp6p/iYi5zZycY8v3MgdiW39zOeAwyrtSZctDozK7gEFEjN7ORxMgLJCbXima5/3P5qrlvnRiPjp3lHQPhrX5Wg8PXvosBFgX84CsjZvX8zSjt//3Yv5Z1/kB3yrBDJf6bHxJC9wViNK8Nutkq5xYDAIoCRI6T5SBPOBmCcNPnm6NzBHKrmDVf1CATMAzvDsDnGcmjUc0bnkwUZRHdju6J0qCKbOSjHWTnqyuTzznBOnfVH8m4tAEyBYJGxU6DYxuLdiEB1v1V4YTDaECL4G/OuOswQkXTBMjvsFWdCzs7QCGJjDlVPlD5Af9nXM04kJ2vKAB+tUiYKB5Vl/lCNx+4nGoH1ZGuzjwf0z+PVkt8W/EU5bmch7lvZ4Jicw8MBinOPdeF86Utfkr/3x+v770vQd5yTO7JlJWP2xUvN2rUy2aMfUhbRgsASAPbMX8y7h8psiCPoqpm9I3A79PkINsvfe+/dRvB5fP/8BZ77Qp45ArhyPrGViR7BYQnoyquWb5T1Jq8oo47zqfUVDl+8svRjnIKACl45CxibHsKuM5d3wjzasju7HyVmw/48woN7rMRBYOP6IrTO2nX8nJV/4wif4feKgSt2B+2VjmEbH+HMI7+FB3835y/v6D3kZAqGwS5YBF7R/6N+jd9r+fGOJpmVSDKZY62zOZmfcX+aJ6wZb25xBnDRK2fGJBKx2eS59J8Rlq+agdl2Hfw1GbxZcy2/u28RazdoW4N9Xga6KXJY297Zn10XV/bvzvbd+RnkNyjLEgDu5N+KXxPPM+aiRmK+EAbOm78cl8AJXDPRT8hJ2K46y+EdqbceybQTj5ouCdRJ+atNsBHYwpMUdm4sKP4Wr2afINZS7VjIRM1SxRzy5kHjart14fkiv5v61v1/Vq0tcKLixfwHeKE62PQiJsp4xisTWsBVNlLIERLsx+S7FWPE371uuDD8g3nW0s5oQyshhqxTGaQB4CivrxnAYyOZ/oW+js3rmEvo/ZH9O7DIVQL6MSvouudNKfAG7u43ffR1/y8qBU4FgJugEtNLdT7vhJrBQSjthYLizF8BlazW8tLodgGZZpzcI6pYQ1O1xkkyGKLvGWh0Y3I1FP2VM2IR+NDn8jOXYI/O+gofWC5M2vX9oSAUPd4ZQqsAxxHw2gFZ3q3cGQgdOGaDUH5np14700ZvcxIESgjQEiHgxjk0oy8DJPMO/5mOYTFoV7PzIAE8cyTGPHNwl+/rA8A4H0wNAOPttERmJyrhPc/i1FU772BcGTpn+G8mYXXAVVlRMzTz2bSJbieFtEsYWtdbw58ClHseNpn00CAYOTkwHn0O7bSMHM62lNtu6Bwj0/ccANYzq3UtWRZSgzRWRvskC0pHOj7n8mkrZ9A8HyGjV2NdyQhoikyHef3N7WLdsa6Bo3EaaJY4xclk2y/kJl2SeRct8/FSf235OwcIunUGiVZpHnSrcmHO+uf5ZiMQzu9wODGfcdDj3CLt1tlK76xbjDJOuAalouUM4f/tD8515rrqosBFgUdTQAO+P7ndf6LB3hH0NS2f4m8ifXD6hi9YwrgDO1M2qF4SwRL9pPhgbSwjc5iDyfYwwksrGQnZje4l28HkOsbmrqwOuyOLxBryQC4Cq4ZnU0DKZyAwGZyi+upRRSdNCgDgfFxQ35px/c+OPQtmKq6+3eSMXCnha3TjjUQU+OaqKooztCuOA0DqiZus724r+o2iPBAMVoiCIDXObY0gMM5Q1qkw/U1n+w6nH9zHINKkb515culMG0nsQSi8OmEZ3oxZNipl/oz5ZGeoloHuIDyVgp7sHCvH6HSOJ5lL2c/i1SCwXvj+Bx/Iebkf2Lm5I/N3nJn7mZydOwLAGoyF43Twwgj6egDYzg3mjCOZc2T7GC2Ej+ws4MEfEviV4O941QCwnNf7fDz7uTzv7n44gYfzdZyvfSfB6OcvX8jrCAJrm1YsPLONOYuRlRubAKrtyOsEQV/ppziHNeN4ZAEF5il87ZifbbvHikzD/iXAsLNR6pN0velfxWx87VmbnZ9dbYEe42c/zqoPHWbn9vB+NV8sW1b0wfeQYRyk4PtDpseame0T+43q4iUZWzZpd/SFzObz3nE+pfMX6ZL1fBmN3zAALFrTpwt2CevW2Se3tZet71VX6uaV8o+/E/3e/4ugr0ltigj7HMlP5lujZg7tBvKRwD5OfAE9Yp3DE9hDVINmsREpj2e33h7jP4m1Ij32TWL+HCYcWJedPXpbn/nsXS8bH+z7yUbrT/5zTRRhwYWP94S45PLPa4x3oqEHXBJWMQU2oZmLjK7NUrxbfmL+4hVWtTSCmC1PEMBFFZPAf9gMRdVHbOMk934aPnZREWaDz37cN9of1ZMj+Bub74DHRNuwX96hOfworyXoqsdPjOMrNACMTW86VtNZJin07F3V/wNriH1QklzSprk7lmW6HoCpRgawZBGPpwgmjEoiCWe7Py5mKDKA727/13/8878v1nsAl16X/rxT4GK6n/cZ/kc4vm99/deTtm6ZENmNq/67UZ9ByqwQ18DAT/4yhZsDwAYKAR/PrBTRanSftQtHzIREXbGFhuPyajayoMCq5Frz3Ci/RiXEfB9TeR7aTXG5aJQNJVFfmx2/Z8Bo1wZP8yow1LFC59RngsFoXfWrMxZz/6JUXOwCM7iegJrBSACOKcZZYeYWOtEQiH/BT4zycKWc5UUc0wQAFaXYPkJ3alg/UsmycEpwcM8dAGTcpDlJOzHLbLVVa/pSNisDfcc3fM8MRMN52/KW9ztoveerXih1kqZrhwF4BeNHzpPqGFB51xjT1MX0PN+okE+9eeh4uwBw9EX7Y35nlRcuP6OvXfCUx4MrcasbTc1GB72Pg3P5Pc9YFl+8luu85nUOpy7uz4a9La5pPqri4M/5DDo8PUkGNn6ajRPeYzpnMQeCXUD0TLv8lniq4S9ei+K0aJwnLIf1/cynlYbhDOXs9Mg4g0OiOgiLSmpH1fH4oSNnamkOANfQkJaL/qbceZ0f/EC2uy6/KNBQAOf43n/y/dv9t79zu/vk+6pjSmRWJAyJWJc4yVFJktbtCHUS6T/3MvmngDz1GpNrdJ5sJ+eSE7lx8OlXs75hHB89fK3n7xFu7wVeda5pGcWEITD+Mvo7BGstWxfyWy/PbSwDEikLA5Ui4qw9BO5QAtqnsjkLDrI7VJHpBPQn6V3WsY4adC4jeqxBYM/+xdlu7IS0jE9kgHIAWAKOmnGq42eeqecJogpKpBmP8ei9wG+M86n/jPkxRnF0avAc/4xz7GMOesTZvxHkTr01IoAWiPmzttZAFzaqRcYSUxdx/FFMelDgPcsAHlnA4/0I+I7ArwRjRwD45SgBDRpqNvPIiJEg8Hgd2THDwWrlGgfNJNP3xQstvfzCgrkWyNWg7p2eO/zOO/46rv3s+XimBp/Hc5WfrEzN0NOS/fvKs4DhuyYfto/fWI7mvsfgep2uWuAcPfs4KirB0Y3Nbi6ZCsatEGwByTa6I2Z8F2hTMVQxq61+HwvLSpOYdM9DfQAdBqv4LmjJfcnD3WPQHLCvNlisx7CHj+gkR4che76xwzqbtNp78jkpLTsfnWUsy1wwX5lp99GQzOWNH2qDZSlhmstkiX9CPpw8oc5DyLvM82kO21r3hadWH5uNP34pn00aC2XD8zSmUs3DuNb3FjHLT/POpCnz3NoPHiDtu5aktk3/jDjKQ0t2qu3lItniBKGHchUOWdny27Q5qXTTMz3N3nT9DJ1Tz4gtAffOD9JRgqCH82aSP8lBwLiueARMLungaJytxVlkRqLWRIj4wpmww387FlxTQ3+pFSdjnXatJmTB2I1oZZrNiJHxT5AoqrL4cxhr8BzDB4F5ZnpXmz5NTZTRMKk6QWPov10GcHJ7BBBXnoGctOof4B/3IwQ7YMmnDGAJAMuaHsHbqILCfoi8AdElh2X/ahno8Y8rgkhAmo85gT8WxDY5LZvd7u+vAPBuCV2/fWEU6JHeF/a4q+GLArfbN7/2a7HXcQEE3dneEox2oE6G0qzwBkhrnb8CEMgJL5pAH8gmfQUVqzn0ewqIjQBws9xIcTtUwJjwoOkaVaxwxoQCzzst4VTqFrk7clT7xdlgNniHOaaooFj5NboXRlP9LvRd9GJlqJ11xvN8VoMqP593Kq+B2GHwi4z42PwIMA24FaeV9PwBPluJXIdIHsjlsYSB0gQgHHShDaRhlMxAaVAtDgbfczBFx1QDXT4/DMJ8gvOog5cLNXj4tLuzC8wmEGbN1LnaOhs4e4WmPz3LAWx2aqx44iiIxOumWyt1PfAYO6dHN94uCOxULp6h1uEQBR4fnPnLsxmPwvk8cHZpBrD611gmxSTM8xbOaRVJdm0x+plG/dz3cqZbk+s5tnXiPBef+3uoUgMbSb5ouz7pd7FOIB+KnPI9Evl7nuYpoI1gcHhOVirLvt+b7NJMs9O+6pders/6uNMRMd2lDFRxQnUOqTq4VTCY10K31hLfLSl2lr9Ifn784e3V1756e/2VD28vR8nor331YD6uny8K/GJT4O6HnwoBRmbv02//6e3ue3+puCWJKpOZVc4ViDVLtygjHI0S8AdOMrEfCA8KIeYmParLNlqCb5eCZmvks17hEHMdiiwDBxBMi1wpKDmzUylm06sUXMiZOkoDlG82FEi2QWSJasaF/QX4cFOJMzBwzpohZs8qVoebZgoJppeH4yp9H2X4TF+SOhG0QX3IuI7nKDgA2d5ctlsDJcgCjo2cPgecuYxALwI/bQCY8APxpo9Fyg4D72jGSAoWWV+IrIYTsAAiC7Y685ndNHNd8RcHgbV3mGvLxJGyiMic0SfH3Gi2Nv9xzNs3Ups9LTff3Un55XffG+WY35OSzOMc3ucjADxKQFsAmIOj47an909v90/vb08tADw+P8Xnp08l+PvZz352++yzz+Tv1cuXGux959nt2TN9vR+ZPXb/eJUA8OefSfB33DP6gcA7+GeUfR6ZwvI3SkBj/GQrOetBVJDvoccTjeThtUcivmKW2RZe6QPNVD73D5JsDvIe2sDEjNq3N7CnN53dBX5XmM1F4sEuQA5eqqjhalfg+YeNyyyesCIPIvM18KxPNRvJ5jHZd77xwmz7Tfs8nvG+ZgAz2SF/dJ1z21EulatN1Ot6nwHppD2LJA5Y+YOmQCxvMo1J37L+FF6D72Kx9tp1AGdJs+7RzGSL2pIct0SbeZ36Obrcl81oYjNYyGesw7UfJHSb85p1Y+XLCDkXfMF61u0+omUNGp+RR9UyXMog0D8FsO0JbpcGdtGNZIXWcHqlr+tVEGsrGWDfnxW3zhxravhWLebLxm/g7G5v0AVsLII+g6+5jp7lNW8qnNaYiqOyWSCyjPE840BjKeFyH6S/g56w+cuiS+/R/gbm5AoG4YCk3lNVubT2lABgcdsYatVO5AGxGULLP2vp5vGnt2pVDskmBiI3OqRYBK0dZP+Chlr+2TYGUglo4Nskf6VLI/g7Kp7c3/7dlQF8RmRc17xlCjxUlL3lx1/N/SJS4Hd++6uv0yY5NpKh4BolHrSiUhQUnFNjci6bHFgx2N3xKTYpBZ7Au1BqnsBGy2WxcuC+cKXBSoQDwzTxDjcS7mAn1bj46LMFXKRdOJPivT+OHgYDX3dRmUpPAYdsIHXB1p1DnkFpH4jquX8X1EuOEgLX68AcnCs9qDsyfOV5ZCDFvPLuSocwZdddhm3O9DqdZUooqE8RWoPgNqubefWdC+m0jCgFDr5w1KS8sTaqc6A5AT8ARKwBf83ri4NGbjRQP/TqyALujMrOSGeuWfXf55XoPJ43X5/PB+lkxe67RM7Czt164Ut2DoiOz9kxUJ0ZKz0SU2OSySKzXuZnKktwXiMpT9gsJqeQGWO6LGgD5c6JcS4ALByzcKJFz7sszZBvvJlCRlCMwu67Ks+tNeVgN1DBzpTZnoy5fkd29elMkgoG1MHUJBOMdGo3xfHMlbFb81p9oLkXpNPWsrSa+rmJGtQR55WVRgR94XSEoVsdxzwfOn9ZQVcnUwoWUAd2ukefkYVexzuZf7DuYsxSMlqCwr96BYTPi5vryp9jCoyAr5zd+6NPb8/+4q/kvWIvyxBEFh1vXkvJU8fYvMDryHRyBy+uYNmRsybVoZzrQRfUQ1KCrmMZ7nhSpBttNqUjE4YLy2QgMrlU3cIDZcyw0Q2s+0UVo9Sdn5fWYx9IOdQIEX2LbKAp+1eDZVXdyPmqEsBFiTxYRtb6CCiSLk9bbjFEu19w0qgVaJsXQ+cqFpBAMmWApHl2ckVWLHAnw9YUIHWdFrheYROCwxRId0xJeiGrnnB04sxZO3dWywBHyUAOQiNwq9ML28+sVjbWSCX5FlSraJPnPzJ+5HvSeVoScQRN1Rk55iwwFoK/CJC+liCpci7z4yhtHYBvtIHA7Hgdf6MENM7/HUHgVy/tDGNPjH4iAWAN+I7Xp5rF+2wEd0dW77Pb888/v/3t3/6t/v30b28vX77ws4a/9N7INH7P6Q0H83iWBIxHEPizz27Pn7+Qc4PHOEYf5NXm4SVKUpvZJxRnW62U6VVSBq6t2FQxPuMRLqkKgb7GYO7TJp7qsNsqCJztCJsfe+wOI/WqhvH7BjceBGJXauwIk521eTr8x/cyTaoNtsJ/K2yrK5Kt9HU2eOcDke/MjsIUA+NKnyUgkWVAR/k2+MsB7q6kPskVlfHQR5G95hxaeJz5PtGbob69n/RuUWGqMLFRmIJyvBmIZE021wrOZ+YiudLxXGXTXfBXzdu8zisN/HPegYXVRlUHojf9KmoCkxQo47the7INmmUGy5+wP1l0M20cCoGvrUJFkmsUTHP2TTqqUntSiNOawR3THHi7BLuYvkUX6v2Bo5DpgHEprzW2rSs0D6lrlxzclJnqeJiG7VenBxfmRGdSp9C5mWbW9RLcjioiY44Upljg0x7HGzn8d8Mys6geV3SHUUM2uETwwTzxCnp1LVJQFmsHRDW6eh06XqtIOpLmpjMxIpjrnS8ZLSUcXXG0nhF8Z2cF3+kGRCvfzDiSQS0C69hcID4K6WeUgBYMIUFkO+ahYOa0Kp6MTXl2FvH93e3f/YdP+gnvBNf13UWBt0SBi+neEiGvZs5T4Bv//J+9hmHUKf7Ygd4AIVMg4RA+BmVJ7ZrSAJ5DeRPHrdUbf+BMnqAOaVSAclFjlEl7llLVGDn6jOd043W13Ti7HdwZ4GGjtxoW9RnV+JUmCCjz9dUJv2prR58uMLY0zjwotT+ziO+fAoTFSKoGo4ItjXJl2DVxhpbto2hMZ/DGd7OxfRRQzLtB9f7pHjM2I14cwJb7sw7mYAiEojEuc5KteGAygI3fBHI2xlXHe0zV7p52DRTsPs2xQsAUlX+4cyTvia9rv64/pgWurU6Keg0bYZ1DI617+jDT/Qy/Hkup7HTq+HUOAGf+ZvjRlKdkuWnys9Jg1cs6f51j52iOO3m1lVmTEczR7yhpXHXBmQyOlWNqKysPHHFHbZJL2x9T7+nkRP6OPUJzb7NzNWdlrNbFivfDENXnnNU3nRzu6Zr5Fdc8hI/6dl/f5Pzg3/+dKyB8LHauK/6JUyBl937v+3KW79O/+KuEVRjfy9lenpFHGzzFN9R48x4i9wwjaoATsipLPsAaDp+0co929VWdW2VWxS4dHoD8GwE6+R0OccJZjLU6tuBLHWd52byQzYx/zIWqMrRsuOowiDgeKcg13iO7YvRbzlk1rJeDuAg0RBAlYZgxbstKHRuCNIJtc25dx9mqePXHcGDdnYumF3Tro49P+jhlA+bSrBXP+fyBMa21LqsLumiU+hO62KuUMx7nzVoA0q+z+R7PnPGO8qlyaADbrOsiiQdzCQemazDy9I/g7wi2jr/7p081K0YyWdRuGq9SHvmVlUmmLBkZr/Gm8uiYM/2TNp89uz19pm2PsWoA+IW8jnEzXaV8s/Xj6dNn8n5kDr/37jv2+q4EcH/y45/cfvKT8fdjObP3ww8/9L8PPvgglWIcz5Czfz/77PYzyxoepaBHVjD+ZA7kbN4YrwThnPdd09sbo36xc4VWthEBY8NGtryhrbe5dnjsDJ6tODK3x0dqBI45wi5ZpswYv5U5jwgA17GvbOMjzLpSjZ287ezLM3YCP0OtRqML/bDDyVWWiN/AWGK8X8nYnaznsUBfVJ0C+YJuVpqYNA5bnM56nm3mHOhOfMSmtI3riK5VX9a++grcbOys91SdtOKNTpf7tUiO8EoP/QbkbnzYK6LtczJFqTq46li1YdifkzZP5bngvjBfMH1WY2Y/aMi/fOTDUhcSjVbz57xn+kvlbO+rqjw32XOmwzg4X9f0yrY7kqfzfCIo2uvcI7nT/+7hz+ooqbvS/Xb2jUMesLyo+l5RQlRuGZ8d6xhP9n2b7fZEE8FULrSifyU4rxVXen0nPGL/09e8AdJdpbTpynEwbRAHFmLrnPtasWiVlaG3x0awcSwF6zkdWuUrx+bu97XNiIblAu/zMR+Z0qMNOebi7u72f14B4I0UvH76oihwBYC/KMpe7S4p8I3fGgFg6LzMgiJYFS75bqbaEDuHctZvDvQdTQFwKow9KNRHAUW7qQLZCeyfNI5Whs7OUFqBOnx/ZFT5Zjpztq36zs+pRgTTEL9NwK0LTFIQcDdvHbhdg83I/h1j2+34rDSaQACBmEoXzgqDAZfG4A8OJ94ZgzccPOGYRFNrAJsznifDynFddmI4MLdxbo0iX7IcBA4vWwegKohy8Ge4uuOjzkBnup5xBpCrw52ZdawKkXMAmJ+zpQVdWOLMh5s+qoEeoFHB5Op3BvzzWPLu1tmwjp3WIWUXJkCzGSaurMGw7BxqWF5NEW9zdrZ34/K1/YAA8NK4LWt4Ncf1/k5+LflwKgEdwYTYRcrOOLaPxN0+TcZ2GjbCUlpq9M2ZdePrk7asrO7r6K3f8VjmcQXv6juV0bkE9Phc10UvK7w1ebOas5XuOsIKle/R1zNy4lh+NMa2Zwl/9QoKn5+c68p/hBQYAd+no5TzX/zVTd7/hWb3Bo6HmMLab8pSJkcsl4SzAdPGzm1RCxJDeL5JnyYArFJQ5bb9wWPFW/lKDFpjYir3q7xRn2XJqMUQTF57sA6y0J1dpkuoD973bt5Tv1Xvy5hBey6f6JslSdIl533ONOnmT2V3yHAEIiQA7G2FWoDjV0jS9F9oZ2NHBjC6qcNAwM6yLsoYRpvRpzyXFkb2OcKcxXwZrd2Lz7iqC6CVzB0JVseoJLhp59KO1xEYlbNwP/vMz6YdnfGs6TFuO39Zx8l8Q6Wg2TlJx7aAZ7E/IranoopQ2Nejbyi9DIekOEWNxiMw+sKCvy/krNzhJI0FIMY8NjgjeG2B7lHOWdq8v5fSyhF41fN/PTAy3kk/rPzzCATf39/ef//92wfvv397//0vyftROvpTCf7+RF5HMPlLX3pPsoDfGxnA771HATStHjDOG0YG8M8++5m0McpAj+CxnCVsAWAdc1QRA92N9LxKJ25l7IogMNYCgr8d9lBxMDucq+zolnfGYwMn5avq7/prxp7dc9Z4JWP8nao5xjwmuQ7A7c6/wM/fYVpgSNAattXKvuS2jsbByI3lWSuOCYsn/eBxFNvgMlVZmAMonY3SjYe/W/FQwtdmC8t3CGwv+LO2J33KBCF7L+Z7ZV91OhPPWNsYpK8SfUPem1rdsev+t0UQmNdu4kX+4OZfJAqkJICDXiU7ppFAPHddfypNj2is825ztdj8xW10a+uM7JK+plPsTToVe5XXf7sWvbP6plsDZ+3djn5+r2e5ZiG7kg/8zPr8ijE8cWTCdeRjceiX/eI+/yYzogqIendyUghojCzhqgsqCps/kySiBNnJ85UOVnTS+WK2fjA/CywJIO00Ao62pwUmtE2RCVjCiZAX1bhHMn6tkoxn/1ollkGjEfjVjXjjdR633Gv9w3vwmhxxImcA6xnCmgmcq5QmNWdzOe7T4PT9FQB+vHS+7nwDClwB4Dcg3nXr4yjwdQsAs67PQKeUq5oew7tqsiMpBxlmRYBvGDeIgQfQc9LbvjMM0liKQ7sOpWvnCLDU32HQnJmNCkyq8RmF0gROpSBWBx6n+8lY6AypShsGi7h+R5NVm127eu1cAvpMHyqwFtqWoFyGMeP3nTil4O9iolaOAHFWuUNxPcsYL6+Buq50HIFGnJ+JAAAgAElEQVTEVryWvmenZx2iR6Qj2KQOk+zU6IC5NEUB4Erz7p4zPM7XOCBubowx7gPA3TMrj7Lh5NQtTuCVIcBtdQZP/R10WhkZOl1RPWHmgXBWdjUWjuRP0COCm9XQ8GxMToLdBoDVXzqtASoN5rK77MZO873ZYNPJDpY/9f3qN9CzpT/43v2jbMTB4FoFgGdOO6mO2mVxZM6dWUve+4OOdDI7T0Xn4tce5KZD5yBzjOVCfW8tpKEsccUjg+Exz8zvtAo2PLfDCV3f+1CIPesrH0np6Je//atyjvA4T/j6d1HgHxMFtJTz9yXg++SHn0rA9/5HP5UudnoMWCVjSziuihNaKkLzubNlA5oRguBNJg0LGr8o0L/jT+2t36sOH0t0LN+nKz0rIgLZyNjAo8OpDl0XGc0qRihAZw9FG55z4V3DmyJbnSzR75GD6zFJxsW0IcvlnDRnbdp7D7iirB29evCUA64WCERA04+ZaROtrcOzHzEynxHgl7KoCP6O8sQa5OMM4DR9yf4CD2p6J/nm7TlwmvKsIhDMZZhHO+ZQ9MpOqKrSb7oaQdARnHxPApXvydm4Wsr4724//amWNB7OQ2SriO6zZcDlt5WOVhb99evI5kFZw2ZPpo4m6hNJhi6VMLznEtD39zI2DoRqBvAIlr68PfcA8GuvaCTTZs5VfR19t/Lflg08vhuBVjlrV141iBwsr2uGS1GP9x999OHto48+kr9f+vBDCdh++umnt09/8unt009/IsFcLxNtAXY+ema8n0tAP5exjPLR+qpZP/jLZ1NXfJJlAwsY5kOspQj+ZvmnuCfbSDv7dyXj9R7l0STeWryW8UtnB+M5PW6J0JA2v8Z0R7jnvI3RV4da28prbdjZX7IOUKGAbh3XHo3BKVCqlKKZro3apttfFHWr9t2OVqw3q3+G7edKlfFb9xzPAk62Ws4w7dpK3yWHmv7y0DHs+VB/XfFv/j56toHpS6aRfqtDI41jy39k8snqlAfbX2eDrFnWf/G5bTbkHq2Fji8q/ZIcK/5Q5hPm6c4HcmIofolR1KVIt954bO16hBxqNg/XvpyVOZNdD0eVcsDpIR49D3yh7JKrhXUP8QCkaXOBB7ZRA3MUiVOlBQrsq1wwTOD8yOPqxhjf8UYXyfANJ8HUbeF6U1EMW9lHFd+TNwrAgDdT4lgU32QWG2Z8U+OUlVw2lN+eyLm7CWfdXlsllpe3V1KRZS6B3fnUQr4OdD1wqZ7/K4FgPyYDR/sF/dwnaecQj2M3/u2/v0pAn15Y14VvjQKkqt5am1dDFwW2FPj6b/5PlgE8n9XozpaDDGBVrnyeDj6fVNACgOccyyOlfWZqV6AcCuNMG0fXPLafAAoCZSqoDbhp744DwGinM2a5jx1Yn4yhA4TOQJRpWd8H7XhzwGzQdcC4o4/BszQlqe/pCIo4VzduoOyAkwGqFgCatO6aiPWQ18EMmssu3QWjTfxFzskZ5fH49NdqXHJZKjZmugAwns0GbAf+6/zVfqXnlJNTmP9rBvDR2loZKm7DtxsFekKvjKiVobVyDjjNhFkXwV9nnFzecCVr9nRYBcNI/j6x7SRkIESbuC5nLkzG7EEAeCcnQdvOQO54Z+VQUJKambbYoVydjmntmwBRA04dAfys7KuDo2Hi5iOVMP2+M+kOedw1wPnH9mtUVtq2ER1/0JfXfadf5vkk44oQ7WrOxvc7p0memyYqgY3GjSBunRRnZSxoPm2Z1h9aufOVj26vv/yBBIMlMPzxh1JO+vp3UeCLpMAI7j754U80wPvJD253P/yJBH0rn+7lZgRdEPz0ICjloaiPjzJQJTURPlWAIh0t+dHXw08Ct5GS7v+BTIKzTOWU99XXq61PkvPiYEPw0SJ5qW8ofUglEK11d6iljAjOqZisdnchekcYrkn15OH4sjOAlVDmpeeKFTXTKx1/otTlwA98rzFWyv4tG1/dT4vzh82ZpypR9SGu8ZmkzYWKJEag17Allev1srsojUyeRmmbsoiFH0twzB+DLBTlYsyuZipRgHD8oFkk4/w3dSbWzbIRbddmRgnkDz788DZKFH/w4QeSzfqjH//49uMf/+T2Y3n9sQSxtUS0tpn66vyfA96RRaJ90bkIfvRR0Njg/ByB33ivpQjHd+O5usR0viUAPIK/L15oAPjFC/ldOMKhpGEaZKtbUC1KtD+Jc3ZR8jogoLq0rXQ4+jVev/zxl28ff/zx7eMvfyyvw0E7AsA/tb/PP/s8OXM1uI3xq10yyk1rBrBlXD9/7kHokQU8Slvz/Op75TNkQdMKn2QcBE1tQ2UhZ6XNIqmzN4/smordcuDX5oW+1OuBO5m310E07XsVNFm6cj/YZuvvjbEfYc+ZSmFPquiKSkI7HId2GO9x2+N7tkt3/aq2BLeDfd8rlHuICZmsZRPsqk+VR1b2zI6XKh1dzlFu5tFcte2batHqr5kqlU94jphvDmm2CABnGy7NUsdWx9+ZUnK9B7l3sCF2LDeySkx86BpM/2iNbfnPbkIgahWQZlnU2bNHNq5jLWtIprJkpB/awjTA1TzyRjgVqHFTXWtLupQNfWw34j3kxfFEr3k15yrvbVmm/+rZQZMIxOJ4C9/kB3vYFwht4iplh7GJ0jdU+WZF4kGilTzfNzUqrqp9nU3bGSfnXHFpIbN2hejky9EAtE48v68NpKC3bSqTM3wNp+j5vYbPLOgKfgoMjPFqeFzw1b1inVGZZPRbN6VZNZBxNAUYkvpZdQfz2/hNcKhl//rZ7Y6ZTQSokJMPjt3u727/9k++d8XizizS65q3SoGL6d4qOa/GzlBgBIB5w1MFCTAGsZupazPAa84GPpsBDHVVT1PqwMYRCK6KQWX82qHNv5+h1+qah/QLCr4aTPkzRxhz/+uYuE9dm2xc1PGuQGgHFhkMMhCt9MUz+Hvt13EGcL1n6jsNduojnRWlBk9c7PPj5UNSOuQ0rd18hkM0HDuEIZKBJf2WTqiTCP9SnxFsKTi2A92p/+xRrD1PHqccXGGDjw1uGYMtQoGgxcjg+WQwX9daxwfpGvkwl83JQ4gM4IeuKbQDQ4kDgdVQ6uc3VHDnzOja2DlAYCCKqUkoPvPtcQD42LGyOlOMGAsZUT7EvgR0t2by2gnQfNwvnREe7xm6rozanRE9tcvO9Fh9VIU5DBEuzTw7SaCdfJVYaw+Da9zuqcBIWdfhAj+vpXoZvjea3zwArPRio/VoPhNtjAHPrFfuaytfT5LqSM7U84wrT3ef+dGvLCiM1xEUvgLDJyfnuixRQAK9n3xfvhuvI8NXAsDAuKlMcsiolexkXIZsxtV61fQBBP3MSYcgonmO4CSC31kddot/9oOeTcZitdyRMkTL+e3AFBRU471VgwJ8pmzSRdSttS6jUnh8PVxs1HVNGGaax5i0HxH8lX4g8KtUtbIbCLCTIzAFf2cHIVOXHWF6VG9Xxp8wnmRY6DXiyKPz3OCAZg0IyCqZmSPLQjIsrFyvOdyQCRwBetsIl55hWbWJNUbrsRE5dAgFgOW5WtZPnI2317eRtTFK92nQdGTNmm73jOA00VLy+ctf/vLto1/6pduXv/xLtw8/+uj213/917e//uu/8dcRiFSnpP7pfFk7pqNwXjD6M/hM+iIOTe3H4G2G6zESfXdv1w7np2TcSiBYyyR61Q3bI4AAsAR/5U8DwWprUPdSBrDSQs7VtSCqZxTL2rVMfl5+yEiSfgy+UN745V/+5duv/Mqv3H7ll3/59su/8isyD3/705/efvrpT28//emnt89+9plmRNOZxZkfn9yevxgB4M9vn3/+mbyOgLCUfR5O31ealVztDwSAdZO49pltsap/xzPRBmeja1+wJmaZxDJgvK9yEO3WO3vMGPbnLFsymlvZBhW/5c9NEKBsGlnK8QO51+NG7XO1d7rPaH5p9xYCdjIKz6q0rn1LtPclSqn3C9XT2SQQwx4spQAjj7PjNx5D98ijuai8pzLX/qMS0EyXnT0EeSXtFoPjGO9mHYvxLGnWbMqd+zbz62JqthnKvjOp8+1Qg5OeJ3Mt/Iw9PlrxXtKzLC9dLcy6ebcGOp6Y+Btt0zNYPq74qs5xt6Z9nTrj57BhN9+zrCuBRmC6Bnd0833Ei7PsNBonjddzUmdX4rtOtup3hj9sJ4nwimNT2sxvPK/+cf2+ykKRE/Y/9hZUnshzyDwUoDgHgesZyLwZMBY7fDnqf1Iaoa+QV4IRx//MM4d3enWZ2zqntmkNQeAxLg286ivKiihZQdf8JD2S4u6G4ylGGwj+vhyb2ySQzJgQeij6V/WH4gUt/4xMYOf1xhfrtLDxXAHglWS+vv8iKfAwj+IX2ZOr7V8YCnzNMoCTsc2lq7xc1QJUe9kLc1xQOTJ3akzUzE6VKfCLelsm46HyvRl2ukxts9KiDAE4Z1yJmbPGV91++W0vS/3ZO9ihV2HIpjPIfPcXDYq8WTBgOfMBV1bjtBoUHdDaGRAAC0xeXF8NdAYwuY9Bfw7+rsBpZ0RVALibJe2X+dKQWAEQQyDOs/7mrXXMYjmC7A5Wu4QSbeMm4lQPAGuZuI6eAg/dCeoIzV2IcMAl45MQZQvqE+Ic7qc5Y2Lcl7KAmd3oPDcBdAaYVk5U5r8jI5c3k6iz1O+2Nwiaz2ceiShodvp2NHC6eXagNj8ZV9ulCiAOoMkVEgTu61Le7IDXqcgBb6aX9cqaWnN2Z8hkscfrLH5J7N0EgDuatpsmbLQhA6Ov3ZxwG7MTN2cu8bzE/JTMLhK+wd5FH/F5SegAOcQ6gw+ZGLzjOfrO85+kYAiASffUL+Y2OBxSzKtla8wZDwWJ8/rIwdnKR8rUGGIOHji/TDofup/WtAWLeA3ACnUjE4MpGXjdPSFjEVIiSoSdPO/qX1FVhcRBPjRWaFOGqtEdrSyixVAN/9ejjPTXvnobgeEREEaA+JCtrgt+rinw5G9+Ihm9T/7m09uTT/5S3o9/9yPwO+EQc0pBz6im87Jyrm9C8ZhTKpxZihFso1pEV0qQhdYANogNH4+kH44/k8dwhnFAarPKIsG+KuP4jJXu5dpK1kS4r6Ib0Z1cYs/XKBSJ0cVx5k4iWJfcxYaAlNE80ZrwIfo3/GwcBNbrCbDCdlIPlv6aXlHCzjttAorcdl5OOGc9hxPOgmMI3gLfWXlgKZMr5wRPVhe5XC0bFZm/VmYPgUV9VcddziayAHMJNLPKUe5txLgMXXEXskwcm9rZbQgAK+bKFZNCYLy+PX367PbhRx/ePvzwQwn+fvDB+7cf/vBHtx/+6Efy+qMf/kiCkQh8elCc50KycdXBKM5GKQF95wFdcWw69jOkIcFHCvC6LWploL0MoQaQR3B48OsIssvfcI6+eqXB3+cIAo8MYF1/nv1Im0C1vNft9soziC2wZMFflFjmJcyYVcuGKy9J5u9XNPv3Kx9/RebiZ3/3s9vP/u7vbp/97GdyfjKC4sjAweYCdTw/ub148VzPW5a/Uf55BID1vD+8VvsSMSy17UJn95hO+8ptxDrjzeCzCqk2c7VrcccOj2f8bE8uazkWha3bdnNorchWP4ejn+UEv+/sex71HFyJX1e07fwKM62zrXbUD1nuJbhQxxTqa0bAPh8mOHanP802YJazKuTCj6B+C5VQs13D/qWVvGERXeeQpBI9Q+hp0hZ+oh1SrXZ3GiPUczOGGuCxnkZVDQRtin5jWZo2Y7iPzVsyFRD2stvN8/KbqkF0vOoq039snIFUdUtmrjEVXnuAr8uu53npnQSBSZga7nSyOPXCwcAYjvta3ld5o6w5Z9y3fqCOvo0PRDm7/j/Pn/6MYxfIaioVU0ZDTpcpALzokE/fglbJNkQ/PWe5b5SxC/eRdIfIHBU89Grr0zZ76ZJhL1WAuvGt6rR4VfgGjKbj6e11xrbaZp7Dkr1SGgl1kTG5EoNoY+PVPlrWMm3ugq9Wzs3lDZTkgcwyL/sDgBV14+Cd8qZVFJGsWxMOFlcvedRKO2x8e/p0YKd7uefFyP4d1UBevBC8AzqnXeVOZx5bVK/BpjwEgavcwdwrC8QGyDGWKwC8WKvX118oBR7q2/tCO3M1/otBAQSAXRFi2AamRXnY7qBMERwYSkrPom8AzBU0+/1t8AcGvqrNBHgNvAZMKXPj+nSGyVG2AruQssJfaGju6uTISCSa9kmtgU5S0A4WAKwagDU5UKrB2Ad+qoGaAohN9zoDrQvm4bs5AKxzBkABheqOSDLIIxCcO1INQBjx6aqFMz2MUqMwDDi+mYIacBBlQDFxNxrL6b52Weyoo1klDKt9UiA3/puFu7sz0SIZXgrW5E6UVMHY4R2bQGPtGPqVM3or4PG5t77LU7GDzrIsxj01ALwyOnbGiINlzpSpxhrRrDoozgaAWU4oBsW6UT6Nf9morxzQxJvJKV5L3ldnbTEwfHrIoAAyFtrPziAZx+Q8ot57B2twOq6J/SNmkCRGDIbNMiPWUSvNFhsnOnq5rLTncoA1z00efzLOpBEYKb5cdGuS+BaKDFXCtUZ45s+yiwNOEnS6GIz6dWf6t1SSL0MXxnqMPSnquF3+q8Ge8+HN1ORkXJpBuH62bkyZ5TnJEqxTY6FpbaLkOJVpDXVGY5b5CwwBQ037nDcQ+bpe+Ary/PAqt/eEE1hGtDGf1EUXjhu67nggr7Ods1N06wgGjz87V1hKSVsW8fop1y//lCiAoO7I4tWAr5ZxfvLnf7kRByYjIQIJoyNqBryuCIL+OebOTmvgMXVcAavYncAalMWoMs2ckHT+q69tcyal9VU3EHG/gO15TfPmEWvIpS45q1Q85g1WBI/cqaXxYqthlJzU0B+QzbMzWfx/1f6gTEQ4ZXOk07V5lNQbwV9zNuEMYB2TC1DrRNFbKRDb73yFrhRquKMvnJnVBkKGxphHZFj4OWzIdqU54qnBe7kXWbhWmhiBULcPChPIHIzgsgWZqy4OX2sW8MAMrkuT03iMU4Oq8mrnAXPgsS6odAbwl967vfvue7efjkxW+ftbeR10EVpyRjQ2PihAjiCjrR0EoCOTV0sgIxAsv9/f354i23c4PB3fazB5XDNKVD97+lReB43irN5Xcv6vBoCfeyBYOEbKdis/m+Wh8zNKdTvMMI6DPSZBZcOYcg1tHPE1EzhglMweQfMPPhjB8w+kby+eP7+9eD7O731+e/XipQfFIwtcWRzrd5Sslr7b33D2vpIAcPyBf7ChIB3pETGWaUMn26x9kNa5d6sq+N5qB++CvyobCXc02Oj/b+/bdixLcutyKuvSLVmA58WWbVjS/P+fWIZhSJBhwxYM3/QN6q6uLiPItchFBmOfnTXVL9JpTE1mnrN3XBgMcvEWUTFyw7waCE6Bag2GKI7m61ymcU12fRG9F7aFy5KKTWmTXwWB2X6n4eRPKOpJqvXVz9AX6mRfutRMvZXm/hlfj/alC3QkknsrHcMrLqVuUV9HHfOjQD7FPvvKnyUMPBhXnabbeqtuLWrmEkBvle85387b0o4knZRErUKM3i/muoGFi/GJLt62Qtsoprrb8mN5Q6U/4pPJ58B+1RLcRjzajkkM1dk57CoPYi/hl77v+v65FGqHL21PiwEU9IjnOcu+VntihJI6fYAZYIt58peQP50B9Mlu21P5n1IiyOgSCpV9wLfCdxByDrqPPhnu+8LiGSh1PJlB1ZA9gtcqvpPVVHgN6V5FrWDA7Vm4QpT50DT7K/738N8nBg48DGzjBcA1kTRs8hCAgiclYGpXbwDP1QCw46Mgp9gfLlQlAPwep5+89yCyBX5/+WKB4IUNAucXJSi+u4Z5HZ45trUTalCAo3uU+y+wMYpingHgb5Eiz3e+BwXOSOV7tP5s40mBgQJ/9e//lWOkQSkpnqruJBWlHQhUIDtnGWaHFO4OAWQLpB4n/BmbypGkc8T1PY4245y1Eq9lKl454WNELVDlelu37GVZclA+YBQrLUPB0s9UZlT9SrJQCfYraOyAVYO1uvyTketT8kBu/51/+3BrVelkBKWT29eaAdFwHjZe7E7xYyDxUHGpQeDAe5vGB8yJOeZcO2346g6IE235ckgn6pgqXqtqHmxrRyjJoC7G151Dvij4vyEAHIZz20Z9vaY7gJVB8/k8vnq1TeeaZQze/I/rYmBZq+8l89JnZOZaHPEWjmlxUkzG2M4nml1STJJjvF8N/N3Yv5porWbtDoVcrio9Y3+F0A1TYuxsarc/qP6BvjwZBB5zGTIHGBun+xqC7hfr7s6hHFXkKxxYJfhCZI06Gkp6hMq9IGqdy+bMUbkqx/nlCDWgzDsPKZ2bLkG2qQZ/W3hll+9bYlBNNphdHDuxaKjItG/uvPpYLl32sS8n5H6IOKlq4MOo7vLKBMl2lkzrbcw0MIsBl9Skvi56O3Q0DM8pU9xeoNnL+Q5Cv2CJVkVnr+3vpN6v7pFJL02fTXqYIzzpV+XhUa6tka5g8Aq4/Ms/tQCxGbp/+HP//Hnf8Dftje/90groGmciqLt+t0AvKnl5hPMuw2epYG1JMohAAEkc8tZ6Wlnvw9upgZ7AZiHnJnuAn2H/wEluFcBr2K7gS9Xw5qLrAQVxzPk4q10R+0XkkcdF1BGXs66BzgKVmlO7BkdjnNR/A0MUGYWgmuMkCfqI+NaxcL16ALjMWZTn7wI7troF2mjdKUn6KG53phHMk7J9Bee8qtSDbusbO0IZ990ufBhdUHZWKIV54who2jIMCtM+wJK6rgD+0+CveR4lCUuuBA5NrFU1AsY5m7RXqKveASID2w9223Jafvjw3o6CXkHW1/fvoyLVjyf2SlZvKOqOSzKmrX3sFx8Yj3PWALAdoWyB73U89LuXD+8/WN8fPnyw39dxh+tO3xUYXY7PRfuPHz68fPzw0Z5Zf1vQ9JdfEGj133+2AOr6/bPjLj/v24Lgq9p3re+qnvmCtfZANo/4fhfBezsWGpcIdxss9ZX/9unTp/JvOX492oxNAJqk/cBgWgbM13HPaz4MGtvxzxaIrkc2Rhu84LgPRpIji3wseFI3MivnsoLuJPc7NtX2T1i86vuOhSe5zg2leEx+l32RWKTOh/JD++6442hHo6nJptJerrBNtyvVtt+Ckc23MNFefQ+288T268HO6X2BgydDJ17TtsuaavCX+iloxWYz2d11aU+qytFNuPvEd1kwAb0idcCndya6lDULR8bknzrzpc7p4XgrIMnEXNVLJSDa+lVl078aAt/W7ADzbZ/al1SU+8hhssSd4ilWZkP1hOMVj53p03x6JcGjvVUqUcW3KHS72ud9DH3fvlUuXOUl+97k/ky7VuWUJgEUWkHdr2c3uy+WTtdC7LWgRTD1Rvrcsjku1dPVLzHgSOxlxXWLdqEbmZSMhEKHvSdvQMsIEqZtpnCbx3l+GbBkILjyrdPVlHIkVnOMTl6XVZ4w57iE/rzAVJR3bANEC/kMGrHyl1eHmL8SuNLv3ZUAsBzjzKyMNRY9/nkdA73eWzhoJbpZIBgBYA3UasK4F9dgHbEmlvQmp9IQ34hkYKZk2AX0iT4DwFfS7Pndb0mBWQP9lj0+2/5nTwELAF9oI5jo4lrSoFfLzlKQdysDTkVydV1V7L0D1YbNXe3RgVMcJAILMc+Yb3HYHCG2Q0oBuQVk3uYg0spfICgp4KQAWzwPJ4S/VR06uW5n0aFGGod65WienADdyOiGX2SUBX33auD+jpKNAEuV8GRAesChBp+7Iac+RXM6gW5pE9BRwuDvTjv3adAFNS+w074dDSoOxHTiAYyhmQrMcwwOzByQcQ3ieDmAGU6FTrOJRjYqmRLnst+FlcdAl2y/HuC3OzgW/6/qCjizuiMXFQXWtxhsk9FR76UTZ+5qMyprQPu21ne2Gh3cuWnVwaLypnCgGDQ+h9lw57hiJ+GXHG+ngXLXvl7tNAKxuvjs5HCanDZJ9jWWlnWuPtbG7hLXu6w2LqJJSDc7iPhAp30/5YtjFQcKhC3fnAx6VVfGNuIoesSD3vzJ2IdkFuWiBiWiHNXJ0Jiymm6piHpiwa6/VBkNGubKyLyzMVSHlfWreyLpLkYVq+coG5aLOWTxTjPuvZhRd25MNJOKbVufUo3kZu1UqVuQQSOq/5l0pcOh80gZjp5OYF98lSa8t0dO1SJZmgOrOBMk2arrsS4rpuSK3s96h0FgCwj/PoPCXlXsR00/A8U3N8zwWAnuItD7+j//wWOgK8C7jm1GoPfbe6lvqgNNYGhqCwkOh+TdIDNkinuDEK/VvVFxyjh2VPUbL0bwUwLA4ojZEfshzXLfwOHdLboTA/L512qF4myEOCs6ougUqfTg/hPcVvZU/CF2jmAUVk8yRlW0SlSIeCPmdKPzLWRI1RbMoGqQv4ondFITpFr1RpnvvpJabekVwB4AXgFMVgK75FOdlO2YwSjrT2cwK075t2N+Joxi3SwA7MFIL7HlP18458J0Xta2gBeicgV6AgmUoLTLZ0kgiliar0QsiOdCeBtRLcL7hSOITZsjg+a859bajeY8wGvBX9zr6/f55vHO61jnT58+vnz6uAKp/tOOQv7J78RdP9fzK9D6gz3zyf62YO96zn6ienYdpbwCwJ8/u+xZldVmP3hw95cvv9rdur/gaGUP7jPI70ctZuAVeo1BYtFLqneNN3hPsVUyZ0Xzqmq2O4vVbiIN41jIdb/fOup5/fPAN4+K5rHhXrGDY7V5v7joXNWLioO7jap/m15k4pr8PMnnrt97nxMmbxK7JEPaXtoCWRXh+pYVvAzmSiTYr6FQm0NxZpW8j7BKn8v0fP9ss7kHO63jF/UrXOnFbveQdn09Z5oS7mkSMLc7k9D976s5uNDqwZtsR4O+tDfpi1G78WBmXE0/fViBtbOSUV888Tufse+Jh4ua6TZJ41wozn0+Iv+jCWmrKdwIialSnPSsYnZttwGIyeaNvdHMOa3u7MReS8tj70yGozcAACAASURBVHmFgO49ygp9b9rvxCF9326LO/hBR+vzFABuvHrFPLQtCg+Mskd5+ZIdu1gLP/DmzxO7afJLFdyK7Ul7zLcbdBB0dPglfLNGsNj+5KgOyQHR7vguMIQtXE8mJJ4AZuH7cRpW+uZMnqleolcgjV6xWTVL8Co3RZm+YUPQhZjD5alg4UiKTPzEIgryKMe73uXdv/a73AEMsmRwXvYsg8e0z4u/1o6Azvt/zXfJADBpDTNeE+kNKy1MgSrg1cbCBRYEXncAf/kCPJf0Dj8/1if9XU6TNeS8ixin3FCu5eYQ+qXf9RkAfoM8eD76XSkw6oXv2sOzsScFGgU8AHxmPYKs+kS9hD4BUlHP452dHZwAiohTvfV0ygBs8zgFAU7G3CPDSJvvYPsh6Bu4rAPYe4EdOp9PRh1Wx5HA1ms3clxfquGYr0wGVjfa1DhTAEgwokaDvpsGeAZvE8MB+Mm9tFqhqrS2PnG3RAeg8TdYUOFk5TmpakPQtRPObT/Q6SQx4KXTrVPWmFlz5szKOQrFt6qUXpnL+TKbzdrXKhtxPjk+TB6wHhEcU1oFGIxqXHlHeGN7Z2Xr3QwAKx30d1ZC1CCw8rAcL9kD0VL53Zek7mVx/qmHDi9N+37aJ5Oc2o3QCtKPe0sGvBnu4ejJPXzlcOn7RmkxOcScL6QaSsSE9nNFg9LHxVxcvvgD/HklZ2mwFtnDATeJtrVjc2rXEBzkWzeMT1v6tH5JV3W7zzpTpUYx5wY9pu36mMQBOCRZnMb9ls9P+jB7z2zmLsO1Kj/uDB1o/lad2+XF3m/OcN+Ddfb793M1zlU7O6/RPTHJ8Zn6J31P+atyWPd0f6/u0cojvs9O2CDHddznrBj+/Z/h2Ok/9b37+39hWdUrYGx/47l/aoHjVaFrFI2K3azcfYcgrt3Du45olud0veJ3LE3zW75la27PbvuI8SqRFKN83a+sLm1zf4UDDC6106F6wXU87USDegjyuVOoYpA+IXWaOmPF/9XfizOwItvQFb6BEPpTnU8YhPClBsfpBBLsY+31xFV6KznxQ2LaCvzyGGRnJJHfmDznvH7q0c+2BuHKbHtY/owmxYEVOJt9aL+D3ujJR3sA+Hcl+JsVwE3HYQyBehjgdUG0zWbJphVfJpb0YGsGXUsAGCDF3hF6+7vq1FzB6hVU5bHPPkbe6ch1CF7rtm0J4COoGxU+eZS09+t3+7rNkccJRjIlHMiMYTOIHoFgBIAtEGz3A7++/LACv6yk/fjxxSqOf/rHl59++unlp3/8yeb2g1TarqAx78tdP3n0s1XR/uLHL9t6uEfXg9lfv758xhGKVl3866/WN4+gXkFcpzMruH3t/JoXrxLuMs4wVOPxFfS1amZUNa+/+3/rCEe9F9Arfj04zd9Nh+m6qI23mEEd9Q+iaic7dnXAdVPsMgnoSabShnVee1RFXDHHri9I3wu8x6SGCKyoUMjqO2+bNr3I00E2THM92iwDnTsNlBZqL074r9v0nSaP7LJpXTeMFYpq10N3x87gr/PkjvcmbNptOs7tyvaZ1mLbc0iGoT/iLq4uz9n22ZMn7+DfR+MvbVjgZQ687/yfsy9tDGN9hPddJO222MhPsndNx1iQyv/ra9htEvK6rtujdb8z9lN7bPu0P/W9kw1w1cZp7Fd82e0I3fMTDfvahOrH9lQ5qnO4kgXTOvQxTzTTz/rcq2yBEJGgswcy5YQRSU6G92o7pnh9HsU9njEZw9zZVaqcS5bzbk041pBANIO3xLlRjOF9qt62AC54nZW/noyHQHjzufT1Yb9cV28Dp4rEHcCOm3h64eSaFg+DJ8shALyS1FafDP5aghgCwLpG096s3yMALMdAb3JCA+igJ3XU8w7gKynw/O63osDsUfytenu2+6TAy8vLH/7iX3usSINH4lScj5SDYjItJ26jq2NeDtTOfpmx+PZt0BXCCXjpHI/zvQCTJwD+iJE2Q2UIws5jngPA1cDIwFH9fM9yVfA09deNLAUaofTlPl8FCHSCMBurv8u+J+PZQMoQAO6g0hwJcMikMa93cUnSHYJQM9iTytuDQ6GG9oYV1qOfx9I0hqDdkJx5p45DjeT1e2TH444sWzM40TZnqjot19yxjRT48vcCIIf5c420atjvMfPxno6AvgLei4I8dsYdTQ3ItipiNS7uGEG5QhLtvAioTUbDZCSQByfQ6d/R+ZJgfTPIpLONH78xAHzHEMr9k/K6sUnw5cQnJ7k2Gc1rXhn8jSdKE90g7fu7/F2c4INOwEd5g1E6EdnplYzTgU1rO8nszGpvMrfZaQwCl48ly3mm6+4U7PL8kZ658/2VDgtjtjlE1PDzfcmj4dMReofWk2E/6aQ78ulqrjkWdWT7G49kyTZGa0Lwzg0in2TFlfzt+2+nle4BBj0mB8GMn3x/zjLqtC6nd76uwDCCdxYU/v2fFaqsO4un/0oAecG96TkNZiFAu5VTTVUNcuxy7Bv7zOkRAd2lw9huPHjW9hvV+14nlqO+vcEfjx457VFKHcrwMjYLZNbs/w2WSMDKg6cMnGJE7TqLbZynCmAX3Bkg0oFNwczQy80xHfxJ7JQjqHO1DtGfOq84n6bv+rMlAKyFUjIe8mHgKJcDYHtUEeEeXBt3jjAdXOL00+B9qQ5mkKHPVRNxuD7qOnMapI6YuKqdBIJHEt/l/Wh2lxsqSNUm6xLGjcVW3BLDyyOGl3PQ+kEAmFVXdjwfTmuC4SmJAyt46UcBf4n7iWWt47hVHl3o1bVcE0rqqAArNm0G7gJbrkoRBPN4jKE7NL2SlffHOQ52naf/NN6xurIKWQSmLdjKimCpDF7B0nXEM4+BtoDuCuyuyt6fPxtGXsc/f/y4nvnoR0Djvt88Nhk04r25Znfnfb6Ldlb9+8XvDF7z4F19PLYxixw17aNWFWXgXY7wNh5xO4DzYyXwZBc4D6xMCadfDwBv9mCjsesskVPi6Haxozq+cmt3Guca+lhOeq/vpAm3Tnhnl1ZnPa1VULM+GDwvB5szx7LjgU6j3teb8dCAocqekA5O/oRH+o/fT/bYJYZkELKKRmtOsUzHWtv4l5mtPrCB5xQTT2O6y1snWqgNwX141c/YnwjGwjoTfgoZrjrl2hdX8KQ8ajv2QaJGX2P7+zsGgDc+L7ovq4D1uT7mjpc3u77xxWmvXcsKkRpDUr6RRfyFE10f7ZO+x7sP4ooGp+/u7Hkdu2JW5oH1fci+utzWdu7Ijkf2l65TlVHAGoZvatVxt0ntb+4ZlzDh0yryBglsmUziL3F7aHJeTdSbZbmf8pEn8TFZy8dX5ZwHgDUvUwLAli8mJzU2/Go0BK5Qegb/LbyzsJLgAT2dkSfEeLM10SL9DDgCep1OshLUVgB4XV3xBXcArwrgdUXJsM9UfiheNTPI4EaeIqJtFB5rQeBnAPjO7no+81tR4Frb/la9Ptv9Z02BKQBcCHL0fYoz0V5I58meC76TeAcy6VS33PihYmoCWJOyvwu4rhZex3fn91Nbd8DIebzXAWAakT6+s/hQI7uDrr4OI9CRI8FoSCkADF8ZhtDbUGV9ZXBOR0Cr8o+AKI8UG5wF4TrkyYSjw2AOAIehX1HvgRdrFby+Ys6FAIe7M5N8zHWzrHvJQiMd7D4MC/6uTDgEXZpjUqtOgEM3v+9kAGh/nf90bQkEHfACMF5snKktPq4B4Dh2phk9nVe3sVz0bbwZ31d4/kjIn/bFlVGoWZ2ZhQ/TXRxMm6NeA2xvCACblL2sJM1ZbvJVPABqmwfPt+rvK3qRxuQhlcuSOJ8rceEMmMD95EofxxMPrhHV+5g7rboMP/HplXwS6mKrVZkbAXDRh8GPEUiYDLszr04G//TZXZ03yXvOi0c8MaSyy3F1gOf94CcHw6M9179nOyf90WXsJY9ugbp8+mqNK5/IDu8etEPnj/CI6YZegYi2VPbFmpS9Q4fyeeYTb0xPj0b9XbkuGe3farT0fXHiBX5+wlHT98rPGaRJh43Kq5DbUr+47RE06Chrx6ZaHz7t7mlvntbpEdZcGk7R3taOOJys316UQ96jDtJ8KV4dEM4vk6KQddVrZRKXTiIckZeVeogQDvw08ksQDb9IILg+r0FfbzzCJPQwQvbqn0YvxYGBZXJOPhfd7wFmZRYc3wuCmBl0U90An5dUfXjDPgRWXMjxweQvdlnmVYNfG/067WIg9boY53nv3/mx60tgYiQJKGqNoG+dkRLLGvfjj5cjz49BTkec92WBXf77+sWL7XxxIsi38O4XHFu8frqsJD4WnEybJDypDOSzytjnuv5n/ZjNgIA9jifUIAuPvvafPCIZ1ausaMFpPl7Zs5fZe2JjvfN3VcUumvBnHBGNz+2eO/vnxx6u9z+8f293E6+fa+5WLRv34n2JFebSO01XRS1+mt2AO4Axb+N/ddZG/Tl0iu5VbF8LK6Paf1HXg9v5Tx3RTOrctjyrZREIZvUvf4bOl2tLtM+UnSnIdC9Tl3Y7YcJ7GsQPuSZy4Q6G6npoluMznitzSal60LoEjKJ8tpVP+exf0faox4xeYYJ7eHcfYqfDFe3u4LkDER6ecFLGgUb0CqTAAsM1RZOtmbl+lNn0FWTCMvHDFV3v4jC21efvKR0sQq5nc1xh+NKOBrEP8aQT3U/j0uc32rOG48TRh2RzZeterXxnT17yN/ZF2mZMSvIgcJ/nausKw0+4ebJhr+h6wt6zPZ3+BOVl/j7t3z6ezuf9+0e8epqfylylo7ZX5hoYJP1jvY3eziPcfxr7W95zujtF7XfKUsFWIcPiztw5AFwSIQUfaxJr3waxhuK9Op3GYzY6rtGI6lsJ/la+696wFgAG9vKAfOobP5tGT2vMRO+uVxl05ryD7uJPcs2Uey38iCj68aslPPFuvc8AMJPFTjZRnauPn/t3tRPXejSfWbQXGNLfewaAr6TW87vfmgLf6kv5rcf1bP+fMAVWAPgRAPDMvNN/mRXvT1Dp4OcNru6q9Kq3O8BKAc9blm69N4GdE+B+RLcTCHkETnLM5wCw+R/Cy5XKr8+3A8QOBicA3A02/VuBZ6Vz3pvanyed+rp0IHzql2M0hY4jxHiMnQJI1fOEmLqedW0zCNxpUIKqQGu7IQInWuH5pH66AMpNagFSvM90aPF3dbCsuVoAGMel2Ri45rKv6KDrNp4aM53WpyO5bAfDaVPuDQ5wXB3pyg/TXtN+V9A3nGRy17EaPnU9W8XFzc0czsv95KuthU6jiSfnOSq183fdb75U2JtoZDO+3hgA5vrcJAXkWT3C1g7raokROu6TgWqzlFMe+n71tYMWEPKcDMht34nj2767O0k6vtxlcnxrkteTLO4yc28QBqN6xmk20vApCVF3JjM7DXvfVzpnl1HDyJv1WYyrCE7kkapdltdKKL8/8sSTKvfvLCXHP+mBaW6P5pv6ACZ9M0qnce+8KuBH7pvu8+ljmXjoND8dB+Xfvs5/PH+c1uotOCYdGbte0/k9XO/m3+40mMb6aL2nPil9g3pjMoqV/IxD1ipZ1Mxu/K6BpN7K1ZhPuFLlYt2fms1/kI+SFFdEYTi44OxpTqNw5PjsBMYXQc7d7mygR6GyqhWBJi3LXI/e4t6iPColVReUNeW8tKo4Hl48mpXJ7u9ioDOrHXMuCGqjRMXXXiPobDgDY7z31udbsZGvPSspuHaJ1eloZBfJa+moIy8k1vcliJFIMkblNTo1q23waK9j9cEFSXW16hxN1BVdzsj3H96/vP/wwYKX66fJMqvE8OM21320v+Du189ffgkHvN0pjOQ9uxt2Va+ugOiXFRBlwHEdYbz+MQkx13Fj19zsNg876hin6Cw8HbKZOx7Vu3FM8goA48hgtTOmhL/sG4kZ4kxeFbJGi3VU8vv3Fgh2/iMfMjD968tXHJW8vl/HPvNoxMUJPgZPAl2/s4qXR2Gv4O/nFSBedwKvYPKyF3jHrwW9MVGlS5wAAB5HsMkDT0iG0ATbl68Ylwe0fS5yFHFzsgow0BL7OP5ZA8BrzrQL3PkckS9fq6YruIfVhtEToXivdRXo1aEdS38IAF/J7f5d3VO5L5w+J00oFuL0ULyXMidaso+gdUr71fdyhbu7ft3wi6yBzm/CyzrDCQN0PPcQG1yc1NLlV8FZCEBOdrDiC/7ebZ71t6xe/t4S9k50neymjoFP9JloktbMHA4q2OAQuCSr3LeloF8uknY775AbFQcphtG5ndYPCmc7rvoO5jvpNJXzDKi7Oqb+zpFd2YbE5MpDnfY639N+ecT30z7Rvic6dh6eeHOyRabnrrBB4KYWZNPx6TMbj0COGwaDW4Tv9jZUNn/r+p/esz3efB89Mc9gnyshkQFeMUs9FYFeCBvbX5JcCeUoSZL0SmXG5XqHgVZXudxBKd83nsGdvX5iC09cqSfq+TsTfiauxFgl986wq+oc6n4LBM92PrEMEz8njG9ra6eTYP7Q9Vk9jGs31rUeuEdYfZ7U5Ve2EiSWnGa39jgS/nDySNf3mqzq+YfPAPAj+fT8/relwFt19G87mmfr/ywowADwFWgRe+NIk6pwz9WRArla8eLjI6AfOS8moKag7TR4NThHcC/HfZyA3tT2ZCw9MqBKO7/rgRuo9jAYMztV3YHTWnageAVmOxDtf0/AzemSoGN6Z1oLNYhO/ZLmzAjTIPA+FlaB7o4vp0vN6N3/zqBdr67deLxBtgLQw0VWHeW5NnKPBwLBtQrhXQR+vQJgVUzsAWA3EhU4Ag41Ay7HvoCO9r2rnY2mxm+sXJmcnGdRqTSLALAeYSOVzxNfnXjtSjj7ftZq4Llytu8T3SPd4FHerYZ+8vxoaKEKJX1vjS9vBICv9s2JDrusjJxye6XLuUk+cM3ZB+Vk+BObYyT99xkIvmtobgD/6DgbJa19iJz5kSR0ruvc+3pN61euOKCLv2yZqrfGNh5kxt8Mj9w6Vu2RwXxlSBnPY467LGZcKI+Atr4kIaDuiypXHo0rK9L2o+E55t7G4zbr3ZDxfLmqosqGjV8PHrSrsZz4ivt40nMTdtn38GRiV3bvgaJHuMT3g/3/UaT2+fiTVa9Na3HFa91Z6LwkDpELJ/CV7O/fsapdtVYdl46k4he2pW0olYIueDCcjDGIlIN35PTumIKuwCIp3XUcIds0YGOBN6kAxgvaBx04EXhk8ArOLwZGgzsEUyS/1uNhVb7qnlYOO3KaBDNPkZNpB0y6zumd95YyEGzPtqPffC6oFEVmpT+XwfJOg/UOg78pV3K9XBfuQadC/wY13Q/lI2VVRoxXdLbSxsbOILPYBbqv+5pzjSiHQq9DLnqbPmMNKXV+dwL5eBd2/fARRxd//PjywQLAcLYjCLyCk/7vswcqf/3yYsFfDHb1tb5b99taQPOXX/ze2ncePH19fW9/6/hdpmK1BTN4FaCvoQcbf/UqWwRRub58JqqXcVyzrS+PWIYTUYaaO3xLKqJcXAHTFQD+YMFfBoCDJ1YNOWSeHTdrQB5X4aBSN45U5r7Gnl50eH2/qor95wqW//z555eff/5sP1cAffls7Z5L3KkMbgStllxwh6vzwDt0n85a7m/9yWD2q1Uov9qYLTCNAPVJH9MsXEvCJN5VtbzsuDXtNU86s9fPLjd87JxBVuvQXnIeqOvFBcox9esq8iQO8pOO//T7JMer/FF8n5Ku0mbW4+UZ5uAoDn54Conu1h3jT2Pvup20nJ7Vz+5gLz7f8c6jtnUMvZ9us5Vnb9jCEzbTz4h/Ke917Cp7yDOdXmzryr7Sd3U+XY/Rtn9kCl3R5ABfHy9B83n1F8r+wJc7/qlvnWiSwtT3eLmJ4pxBEa9tdJN3goZyPYaLW2Aznl4i+rXvfeWP0/pudsOBwlf83PfJnX4Th6UdM9FZn5t47tH4OTaVlaobJozRx+Z7KzFp1zGnfbHZ4IO9MmHAE+vkWH2XC1TISmAGqomE4DPzazIEl0M5eRvVt+j6HRhwXcOAZzbZIbgLzYkk2/dQSQDjuHiX7yFxgyMOzeOLEXPnnXEuL7ICeAEJx4O7nyvwEIQlZWfak5IoCSxsp4ggiK1BYB5Hbcl6hteIKzz43Nf3SueSr2ryHrE86Kk2AKuqsX7PO4Afq4fnE9+fAmcPzPfv69nikwJGgT/8xZ97BTAAX8k1hMyfGZNWtxNyD0EdYCvtfRfrsgqn3/2R+Bbauo8pgxMEdjqicylgPJVRjVSKmtEvA0jAcN6y2m79XY/KTso1NZ8ZXETweOBkSF45cSejx3qWrCz234FcB6Xr7wm4kQPSSZJBRp3bleGofanS55iKQ+ZwDHQ6rdQQdw5KGmVVCAPAmZVPB2H+nJ0BNC3mNUwTf94HNle900yPQ8Exayvj3+7yMsfVCgAvMFTPdAyT/8iKDazatOpReoX3kNVvawyH0+oDeHHbtY8cAfr9H1MBrPx6JbrDGYhlUerrWC6NRjmmlXw4OUr2alPsdDh/M2gOGdYyT0vygVB4N2b2APajfbTTqPLrZvAVo1ioJny1GVSsZgEfc9rwZUr+RKtG0sEd5Hk8sm2f6e42nkKhc8xOirye9gkGrjpEE2h13tW+ysbMvNvauQMyvA2f5lmfPArS9Z4m/pj4qjsDbJ9LNZ/KKR9n3oWo9ySRdvOM+ykheOow3S4XjSyFtv6+mKQz7YR3kjfTsxpfxy/7XYO+JHgA451oO+uIen8XZVjXqaSZOkxU/zVOPjAV9d01zyUvB+BxztvWAnzZAxzRQOXYjku0vYnvdP103zHoGFVobaUrLWbdqs84P4ebpzgSiGUQfcFr0HaiZqcgsq6ZzYW8IeOt8vLGWFUW6rFsOv4mKUK7Y4/4OiDYwQGE3vFRc097/I5VDVKVGJtlD2B7N1IhGOPJilqv4sN8oVeUvRqkbQwLR9kgdLc2jmKkOqwSi7mMtfkvJx4ddgwAI5joyyAVptoxpuV3x/4ad8iCsk5fYwY4/rgW3nVgvvw9917K2nwuxqKbVEBOBH+ln4L4JKDMYO0mf0Ku+a6k/qaTvDjMiyswabSckivYaVXA+BnVv5KYYA6+9Q9VIYtfDdfjcw/8eoB4VbRaAHgFOl896Liwa/lPcIvLTzIFJrUCwFEBjEpg3Rc8MVruQF4OSqdB7iNIBca8vZOYF+imCQwvX1/ev3t9+fBx3fn70e79XQFUO0HD5uv3ClsbHqmNSLbvSXF6tqp+HlO9jk1cVdErkMqA+Qqar+BqJDSAp0kWd+aCvxHAp/DPdfb9o7J4vbf6WpXJdsT3u1dHA5xPqbSpso78uH6qDbfsG0/SkITUSX31yLskHjIoxwpgPbXIl0hQgsrG4RSc/vz09zy8XTK5zhN8WJTB/nzRn1Pwt6Adp1n5r90PTLkBsTPgI8Vk9Xfn5uG/8qH+kXvN90XKEWe1VrU/td0+S/0/81LKKf8++Brdr/ePuGPjCfGFZEjILbKB1+60y3nrtNSG7PbXaPO1xIcT2fTdyU59mDcwNLzBwW19ysxcXuKjk216olu0FDC7+8jmmQMuHewm8gWCvTI2ium+JbmnCvaUU06ubKrNnj4s1pUPoutlXcs7vovJn6cy7NSG9+uS4lT4XTAj8R0TvFqiXYgm+Z4yQbFYJq4lpixByUs5ISgnmNVXsMsu+dpa1JNWmAwY0pp4gLjW/maykMoDMpT6pslBTsfEDypfJLFQ5ZYmUhNfp/BOec8K4FL9S/25B0ox4aIvuG/KTyyaY1f/z2UqT0xRH/qgHYJu/i5bCUwBPGEB9ND37otkQHthcusRV1nwxBPuiy5TM1aRdGfPxJSOtSRZudhCWAvxy62+/sPf/K9H4u+SM59fPinwLRR4Mt23UO35zh9FgT/85b95eAR0MGbIfVUACbSgNup4DH1W1k6F3Fmenoh9So8Aiiss+/844qWP55QRNkGGBEJt7A1NTJtWTE4oUh+XjjF/n5cv+6/nb3dHa759LT66YdDB7BYIaNlsCk4JbKrDOmfNYCoV9mSgTLM+KXq+X+4ANsdJBiNyLLUCuIJahZ8EKssZ6AHROIbMvC8IkiLbb3IkkL9K0gQmJjAKn+ygqTo+/A61egT0r3ZknlcurIy4dhY7mKS0PLKBAKR13F05eroGlJ1JE7ySrt7sfuwn1/Fk9OnnegewBtx13TtvTQbtSeDFs5xDyIRvE5GjUd4CIL3lfV/RmQt+EwsrnUQKYGcQ39s90Zt7Tn/SWVIDHXs/6fATKyqQ/C7dq0zeOV7lfpEvhWgw5DrfbttldElJS5Cvs+sqsm/TacD9n9tTnekSv8iJY4zqfNs0IT6gEyElP4f6QE4PQeCTLvo2rq5vbY6oHgBmNRpljThRp72ZfNkdr4fRDpUGOqa+B4sc3okrnex0zvG2F2OoGvWT96WE6Y6c23VFDQRvARiyoB6pO2Q9t5UbCXrlZLuSGVVeZNMeSEgnq6uBcPVdpCxcZ20DqmVl14bdJq36iON31485diShIXZhbCq4Ljmgtk1DMl9UxJTseGGbt8hsoz+8X+6MCmFjI1LX1oRiZMVcf4scVJnXHXmLDNuJIBL48uXO9WY/nSeqHFk9dp7JEc4S0J/X7w7WwSXPiRvaWRXONOXbqHy0k0j83rHC1lwHJMYq1/HZFfjyO2XdwbS6Efcf2mMgjZ5tOapP+vBYUVb+qpNs49fYJ5BhqM6oayQchHYZcF4/s9rSqz9L2Qs6XHNbbXqgO22qFbhd0/Uxv0tnHipnV0Uq7wEOPAEZYomHFrT0n+s/S3BcJ9yg6sMDv1kFbIFlq3T1ILAFZ+ksxbgsfspkRetUvZH+vM1jrZdUxtdkykdOcCY4gEeNxSVJsgUX13eLFj98/PTy6dOnl08fP/qx2FIxS3vGx74CwwtfZ4VUiigGtsFnqNqlHlnv+R3ATkdrD7vJWZsVPTUYUtM6FR1mfxoUDkctklU9SGzE9/FzHzUxrfLK8Dz8yQAAIABJREFU18DHaMc74p2QH/Fu18WSkMFAhdioegT0Uc9fVORPmmXS40bNFiWpfxPP+h7s8nKXgsOd8k3cVk1YddwmI9sHp4BOyrs9+JtjnqgCuSPrtONT4VfwYWKeU5v18/DltO7Yl4tBVJh5ugLkvbfzyFrw1yeb3N/XEyMmvHbCpavNEwbbbUPlFfRbbHok4xzGSopN/pXSF9XPPdI/fGpDZhEb+hbM1rp7y1gHe0xbKzwROgNyTmEfXhLUAgyVST4Tv3TbaZINnZhcl5MMUV+I9vkIu59466qNHD84HiJrSy6JBNE8mYT7T9vv9CgYUfYaRZR/32WFLMbAiRt2ZPAuN8P2luNfmVUkpECWC1zwZFHuxXYENJKyyjPR2061SCQAPgzJooBc9rbqzy7li6+F40f1byQ1ot1d5tex8fv8mRraTV3fCbE+vsia4iECVjbs4arISCZTPkIvdpQ1/i1MaFhNA8Bffy1JOLFvpKKfdIWTx8bmCXaC94I/Ur7LQkeyz+KTv/7bZwD4oRJ4PvDdKTDbxd+9m2eDTwokBf7wl//WtNwGWgcg5gwqsCq0lAA/2N9jULUJYXFzPV6SUOBDwIpvq2PAhyrjPXTRngEkDxSwb8pAnecxj3RpNFIXXdBMs8myeVXoOxDEqshRNjqwkxF7BRh7ILY75NMhlMdqqeNtCypcGsxuiJUA0WC1ru/DyD9U//qcegCYgEaYT5LZ/Pg6DwLb8ST43Y8k8Ts2kr1oZDYwNHFCB0ySoJAjYWY0jzVDhr3ddfbOjldb1b9WAfxL3plGQBssjiF2czZpCnNWKlA4NzrHhduQ/S/HF9JJ45HhI99PRop+lgHgmlkdjqzibOxHttVuObdiZEhswlZIhnoyoK4CJldGvo5msWv2BR6Bk9TnBlfbFvwlb36fAPD1HqKTJImi+7QHf0WEYarDuofxpTK5Hr1NiaZOognohNyFjtmZ7JFL52BIyran3aWBlpAOETSpztZuiMXzbc9x/ZNuzRmCI8nL3OWP69mJgXbl0eNKXezRyrc5AJUDzq/1GFKNl2WgHA4SE0R0JDYZ2Qy19RTp77RM3tGgl48ns6XDmC6VhRugsA86fykvZztCiTB6+bLys1u1nNVJ+HX50vWuyqnJodjlmM1jWGtd2vo1nYlKk5RFOe762e683SlIfe9bE3IEuInHlna6XMsiOBigwKIpqVzV/cDfT6x/YneVu+bborzaGqJe857SP5M01UDwqOdii+bIJ52QDq+dk2yMGME0V+XrmlfZnU/Jrd3Jo3vK6MPEN7mWwebXqh+RFQbprBU6pJlUNvjylirCeac2nY4/yzx9I5R9ndJw2pWoTtYAdAtoWwAYwV/iu4xxS1VAePpcwatDbzmY7BhbVLCGLKNM08pUyiypJjNeDIdi/l4qJIa5MzDC4Ed11GWAUDgpnZ/EIrxXV+49gwcsFsTnxWN1EwsyAGxDkyOE3ZEHHI373CJAAwfoCuKuitgPHz7az7WucdzzZ6/6rQHgz7h3dlX/egB40c0ce5IA6uP0hFC/a07XMItrXY4BGDLQws1O7MkAt82PlTUrGZRsmIHgFyagMoAbCTxOrzXmH3/44eUH/FvHYv+67j5egdqV0IljDi2RFTYNw7A+LMgSARehP0120vbTIH0Gf10qyDHe0NHqkKWZElKr45qtGilpGzigBL9TV2IlJDFCEkuxXiFL1UmONaHT26u0PCF3JR2UMjU9sUgrpSlLuM4yRjq2T7q8fz7J+7N+o85Iae5qc7PORlMq6eGjoG6UvwrA2WQlFNiGsSGTo022LsG77LBSYMY+IpPpm6GyiaQU32u+bokntfXQ7Y3ogSILAVLP2TYuAf2W+rMRIDs42YIubrlrqm2umO3ENyefyoTt2Nf0k+3HHPHBHRt27Ksy0V22PwfRN2OlpSgcANmjfTQNbF9GfFLcgMQezeuIeRcsCTkT4ka+jOJHPuMb17dFS848rdvJZ8C5TZi+yxL9+8Q7ZQ/dsPe6/dHHY1t38gM3TEq7MPPqkoA9aTESEcUGzPUUnNZkUOLvgSMaQxRkGDzReaQezRy4SytRQ18wLWrJLZeW1P0cV8BCBjHV4iS/QNCWIDDTSmBfR6AVfEZKkjepP3kajfcPWRq/04YG9RtW1iQ3pVXaBVh369yZQNco92yMrvkAuT+ANJpsKH+GDkr7wYK/OMlk/TRs146AtsQzwaq6F3N8OfbVZyT8SWJa4MJgK/U9ZJLAX//d/77QHrfF5/PBJwXeRIEn072JXM+HvwcF/vBX/85F/8G7ls6WhKWbUmgVB6dx9T7CwLs5kbMDzxuYwNIV2MdLI9C9CgzdGu5Akysn8QQQi5I+ZIE63rgWHW/vV43YDNaRT6iAKygWgDA4W68dwrcoWo+eHqp/fZ5zALgGA9Wy/h0AyLprzO/Fiow0gJOdrzS3dLOGMJkWHBd+WO0RjEWw5WVVAK/j7jz4u37y+OflJFtB4AWMAgQGw/j6y8kthZju8GUwBVUmdH5KBr3KgH19JfBLj9Fhya54jfen8Hg73c907M28tXc2BYBzncQZoAaeMMEjQ2ySiXeMMXXwp4O9ytfaN3PNcx/PgZ/KZydnQ5cj3had18m3XZYWR2B0tR8Buq1EGDPJkHH/Hj7a5L4Ja2lpa6M7zKps+Za1CQMXZKa5QB1kNTJi7Icbc5CvwXu508t0ytqErVMvAi5Gviuii6qF2an4SGo+0n2dB0LXS8KC0Ukypvse2P6OJJE9gYPBi12P59Fj25iKAzdP+XCK7ZcrX+lt9h9BFCNgvcPZ/6wBYOfnk5z3VbiSe91gVWfiJMcmLMDP7u575Y1H+r/LI3/XuUHXN9phgFASgk76/fR518djP8Pd2fv6nmVU8q4kNAjOtbZCn7XkJqkYmHDntrfgQAuWak7Xk+7QdtT9ckJ08TnYcaMHWVca2Pd5Te7wwJ1Xw67febJKHnHrrugMNg48LwmaTtbZcXp1HCWxTSElHVq6blHfuI8jpKhUxtr+Q8DJODswngcsg9+5xXkkoiShdFxiwd/lqLJK4FXJmK4zutCMYnK0n63DajMCi/k3nXxWU8vA8ITrw4HN9aDuEP7VZFk4OVVn6ikz/jsDNBHljHtzeX8u5+/3HoNi5phzvJxHZouCpe5D4PXjp48vP/7448sPP/z48sOPPxru/vnndXdt/rOAMCuAP3+Ou3/t/tn3H6zjOEY4jnZGNbbdK+sVIww4abDwqx5vmEK2tol1XW0Qh9MBGUFg8Eep4FV75MUrW9eY/+THH23OP/7Jn9gx0CsA7Cf6rJ+/+B26di+x43u/5iX3W6qd1D+2tVjxvMqf5ehO3+t0eFt6q9GCfBhpgLYnemBDhAfkR7F0Yu3905Rdic/AlZEAUhJOXKFkMEWrtqOamtXlrPhdf/O+4lcEgBMHxB47yZsbAeAig5sfpMvtSRdM+pPrcNLbyovjM7F34lvXx0X2qUtfCvkfeBIf4QHFDtHnBV4nngnYgIp/ygzfj9TBEl5ogauKiRkgkkxesROYxOB8zeP20xVyjdbqDAtGkcTHOBFMdNAJXz7C2m/ho9UH95GLe937+8wK3YoNM+jpvrinv0XO339lH5vSRWkw7aOpn07vzf9x4buM9nQusq/IfkAqImp33nvL+uk83orXO10m3PiI17b9O/BExeUIfqX635aiJARfMMQlL4pfQc2pOh+WkVaBc3BPx0hmOyOxFPFP6sdWhBDhT8rRFfhtQWAEg72tkmLHjeYyGtg/fSpkOvXFuTystiiS1dCGux6QkEJfnRIiRKkEhYkZB5/KtuaYhyO29PTXNBvXAGH/mu8ysf2mH5hklygxjhc325q2I/S9nxYDv+frax4BzeS41V/YJo41Vxt+9YT6WBPzmD6w03nyBJuEexfKETT7j//lGQC+K/Ofz30/CjwDwN+Pls+WblLgWwLAruTS6EulR2XRO6cDO8Tw8a6JAp7kDwd+NT/JvuauwXAmwHmTFFsl6t33Ts+dgNoVgKuAlwAke9iNNyVCHcnUz6nvCUCdPqNhl3ygYM1/vzKUJ5B4h9bhhGvBX44DrhCmMqLJKlYdfwDgo0qzO8ToIGRVQzg7JIO+5RsPw1eQlL8XZwOAlxnQLy9wduEIvXfvXr7YHcAe/F2OsVXlUJImBACeAsDOHQk80zmW9zJlvANOf2b9S0VDOMoBbq/W68RjGvilk1N5JdZRqmqmfrpRGHwhxzx1SXRKkn3E90UeDYbU9H1IuXB6ZPVI7FYKtADfyad3nQxXjqu6/7Q6E3sV/Ss/aWx/MjxzrjpWpQD4p1lr23x0CCrj4ajc13yXL8o3d2U+g8D+ru+L5f738emxhzR4aKCVQXaVE9WhZZTVu1CDle042c0BMW4udezekZb+zB1dE7wiEpNLGE4w6TJ4wztAlYr+RAVhVA/xb9+VKY9o4MJB2CpJ1L1ZKoCbn2mReuMxOu2mcYcM0wgjeZdEEFm4HTD4mP6dJ7vzi05Tjvtqv5lDUAQYf5+dHj620ztXI8/2Kt9v+n7IFrnS96c+Y4sIduM6h/w+RkLLsQvzjpGqI71Ts4w1KjvTydG7PDkrY03wgutW7LuD03ZcZxAiqozbbKqbf0/365ig+IUg7Og4dSniWog6mEFAJmjxTlJfdxztKo52ztAFjAiNCES5PNUKkJhS27s7rREo4LiJ+QX7py0gjloORINUEmxKZ9HCUKgARiWw5DE4zNE+GUCCfqADi4FfHgNt3Uv1GERjBMr863r3cGAxHuW3go6lKmVgfpG3ELyhf5Rt1KHX48gM2kaiI4U9CLvGWu9q9Tt7E2cRYjMwl9eoRLXKSiQQnL0I++Hjx5dPqIb99MMnc+atYK/9+3n9/DkrgnEUtN07u4K/697Z9++tYx+bB0wteApnIiuBYz8gkK5sGlWzIBZ1L9vgvc5rbXw/4MhqJgWI09TmV6qAl/TCvb4IAFv176dPVgXsFcCs/v3FEjxZ+cs5If0IlUe5WTZ9gnuDba/KvksHNxMLvXomq34zeOvDr05U8QPH1nZ1ife4D9SDL1kdxiMMVLpirnVF4QDOYHBUsytIZ9AwgvkrkL3Q2vq5B4AV68yYR0+I0TnPGKnrz5MO67iD9IcW3l7zse026f6gpJwFG8gZmwOGJr7dpQa5XPPYJKzYZPI01wlzEGfwp9JMbTJiHX1e1+uMD9Ju7lhnCgBbm6F/z0hnsq8UA3uwqwVeWqBR27jC2BxF1/uXeEnsESZsXNFrGksf050xKsXe+vw0vgmzTjbrtB599a7WrOq9/ldLrNUAMBQD2b8kj8WH6sepgId6Js3dvvNoExFT2A6IAV7y4Wq0BK6bnUWAIbY2UFfRbIBhgcey86ST78/mNrOvK/KEBerfKMgUkvNj0VyEgv4Uix+I+ctC50pI9/mrkpcbvZE81gSDtDHLySuBT8ppLD5TfxazXsFfaDILBGOc/r2Ps6fuFx3bpkLVpvq587gnBVE/U/7zFBKsBXS5cqK3EyPE+uTzTor6d11DbaFn3epESIdMNpzsmZLkmWAdyw9fgIGEr15sIxXA6yG/7m75Pr8YhvQEvDxhRnUL9WlwKubZrzDp/OSD6Svgf/+n//p/BuA9P/v89EmB70WBJ9N9L0o+27lNAQaAVUnoy1Wt8JsOiq4czWnwqKOqOK2iQzFU1IEWQRIqaR/VLr/r8Z0nIrwVvN8m5vDgW4F0BYVuSgfVhyhWfrTfJaTDeTSObmDx3TM4Px+52uI/D493vhqn9q9HQG9OaTSiR4XtY0cmvDk9wLPI9I8gcHEOoiIGjkTehxZrYmx4ZT3LPRo9eIijsTSzcmXD6b8eAN6NcEerDWsWfgnA6Ru8HKuaDms99sWdRem8BQ+6Fwid5Zyv91KljTvVakW5yp0O7Nbfs4MlFrtUFND5lPyUKrVmWu5G2ASQp30/GbVGmWFv0qDQCg2brzWc1RZqZt0xhvsYHhrHYZU1r1ELRPblncC9OhuTPlxnyOXB2Ggivhik13Pu+0v/dsP1tCa6LiGTSlDe+X45evPZ7hxsXBBza/vulKkfhq5s1Ah0etu5ta5kCU3U82kdj/i1f995PnU9DNzBCaZOiYk/3OkPt5UeBSgV1tzzagwzGLUneenayFqfSNUcIr7VSPt0yMTrsSXk6HIQwu1xcWg3WX/i28n5prRShwTbmPRZb7+3Meno0ztXGKK+o2YI9GUkAjn9g1IMXLb9PmGJnSYtUz6CBk2jDlZRX/qT4UTHVlbyaDKUBsnp0Kh4ay33lV6IOUmgiTo1nYlZwbPtF258gREFb0+8LFi4FKozh1+I0R2UMRfqID3+GZWgdseq3EnqfGnhv8zeP2Ae9/WoNhvg0aYnJVQJZxH1JveJBquDPrrokoxKPe+0TpwX+4u4S6pW/TsGpNSXJhWRgolcxHnlbx4BnQEDavjMAUL7UsVhZOI1I/E5sJEEIDaZXugnOyFzD2qACZDNpydyHZW7pDGxk8ds65HKfqcsaMlEqTKXDJRqMmW26e+uithVBfzxo/9blR0rsfHL55XkOP9jFe7ru3UE9KoAfcEdcaC/JoOiojVkfoh+YZbQxz5PzlexAnEnA0GePwm+bnxHfRdHpks14vvXdy8fP+R8VxCbgXUGfslHvAPYAsCoxPIuq7QL/RoVwM4hude5/3BkMtzUtKzDVrDqGLk7OZRJIlTKMOyksAmKlNQtAh4LWYE2OaLlGHbbQu10WRBOV4LtjEzgnqrg7W7z3MPl9a0Z304o6t5nqfeKFB9fHsyFpFYjSW1AbC9nWjBABjCcZnsjNblK+GrDUrNGVXvs5C9QnKFrkrI8ZzPZTFdYXnWxq05W/mIfE7cBS9yxpfo8HGWnDtswcndu3GMNe0ox3ogrxC6AOsr9ctHPyQafcOid4U7r8tb3pnWc2r1rd2v/s71bnigpFsreAhWwJv5eyLjgK7TXXljPxe5odlxN7Iijnzw3LIaXxxFPNCWGqmomZzDKLKlG5b7n/tA+Am5KQNO+b/JWWbxaAxXbKZ6MfT9NKoafNCFRDpImW6kDuHa34Vn61Bw36j/6nnCk8PYdRKm1s07bo6ZLm4fY1MjWU3noU4xkcvIQnxYfHOgewlvohry5lozoUmnZpIlx07bYEwv2wPEkgzeCls3CnZE/Iyje5FnBls5UaXYXJgQSgYCz4K5cH7La0eTDwGLwyy7/btjkYZfyBLEsYbd29LSRxpe5rYmM8oH//N/+78yWd4Tg85knBb6RAk+m+0bCPV/7dgpoANh1UmXD2ZRRQJLKoQZZxDZxVFOyxvYMsjQrA+SI/ozMrHJHAdSX2Ds13Wyny12n7QlUfzul77259wtoerAYw8m0GXHe310w/8ig20c/d3iyj+44hdmHgomCHeBwy/uy6qgM4MixdAYW2n92Wh+BwfKAWACYxx8KGGkZZ3T2hRHHTMAmtTnPdEDW9StG4KpAlColv+csg8AaAF6VwFoBHP3IHqmGjjoKWrCxVdphd6KlDACrWfS7gdEe7aU0lJA5SMBdZEHKnFiXVgF8ZSzznQjOVwstZM6+fbo8qoC5Ytad19UQO+2xTXZSDkbjAlwn2Sub6a3G/Lg2wqsYSgaiq2+sOCtq33nUTk1OiahCyvlJGNAKHcTHXZmbzdZGHtJInOSrr9h72A+5Z7tOi61RAvfF2G6yNsYSfrgWAJa1CNKPCT5MgqjcdMe59Uj+T/uqH6AfBrRsiHC+eQeuZ/B7/qSjl8GDrAK2NnlMZRjhNM5dGvl/6dELx7H0mR3zcXoASv1b0QCwO/Mz5XtuipJUI0k84oy/S3+ugcqL6pTwMavs6zprPT86fmLacMxowPBQNdx5YtbLSXvVVzYG4dHgFQaDDpnm2mfOwwfvTQqeLItaololFFLEfAtE2+hBC1a1rj890aMef+x9o8o1yyWU+/x3CXL3tbDvWmJTBk/o8Kg/JeujBXmakw0jSXnNCgVN2upJRXyGAW8JEKWYRsWDH3VrGAh3bfEIaL+b1Ksakz/XEbVYO90P3Ku9UlcD1kNQIjktdaGTE/oY1bErcUzXrgS/EeyNfcRgrSaiiHMujitGH3lfmB8dF4sv8iCnmhWUTEhc73PVQq6Rt3V1tb3ifERlcKs863JAhVZiKwaeM/jOLaQyuTrD+p1qvgcZzM61Frkk+s0phFNlyPu4tkTxq7fDNl5e3r2+vrz/8P7lw3v/ufbNquDlfbg8Gpkn3qygMAPKfjXKq/XM6t+Fj71CPcXSpkK7VwXLy7uMM1ipTsTqyr9aB0SQkdBGXeiO7jV2P7r69eX9q2N7p4nvqzwOOfeXHzvpNgkDwZv8DPtFAoCUE4ExKetc1xbboOibXB/rp+ASORUl9rw6nSV4APkYvINAeGjyvGBz02UYaVr2ydyR4OpOcejKWJA6L12nTW/hy0Xf03OndZ5wqeqsigU21H9mH5mHr7E+WuV7KxqWhxFUgaqEivNgQQjqrIJMXMpvq47Nl/rGybGN9pgMfcIqinmKvid+VAww/K59qo1dqu4ikNcjM/vY+cmEf5wfMxBs0m6wZe5gwI7dOPeTTUvRqrJ7opeO6cpuOtmmfQ+c/p7ef2T3b/JqsI0e8dC0Puf9KetLOUhCxj7gHkibwsaJ/xPJLQkquikFFwSGwh4lb2w4lkITaDWw0b63Fp3dLvL/gsZqX5GOTEq1dxrGiySbbp2eqMc7uq1X/k+oV/ForoskU4qw0SSTJt5sQNYaiV6SFhHgnJILKbOjn7qGbJQ2QdARdqbrUv2HE2CGADD9zD6PhXX9SoalaVSyj1IetE/d0870of1B6hY/XPJEJKWFkUOJlB651LOqN4DMVrC0z1eroAsr0C5BQo1v3nwi1soXLukgVzmAL9Wup01kDbXkeN10fh2Krwdl5R4ARjKbzWH5dDWRmyeKkX+BEQr2TCNfp9NtUQaW/+a//7+z8jtto+fnTwr8kRR4Mt0fScDn62+nQA8AF/Cxu2KHDvToTH5d72XL7GQI6eJQ83eq0SAGC4S9AnK1D6s5tyG6YwWhGhGPqHYHRD9qI4HT9TZPcK1Hrpnbeuui6On2dR/z2WD1Zjuo73/vNOjHU2tAbabGHcPhio4W+LXj3nDvWht3ZpO5s8juJmv/xdEgcvQZHZ96JF7c+/XuXb1zbEWQuRaZcBa9VL7ydevO/TACUX24YGJUOiwnGQLBCwjx/t8VAPb36r0m5Az7qbht8ITtNqzyYhof2UwCpwTv+W034kYeAWUc++7HavW9r7QKo0ic72BWB+O824x8AccYwW/n606S5MduICSI1PF1Xurr2r8P6ureLNm6vbIk1+PKuTA5WLa+R4dFSKHq4QwDFrKgBaToyE26svK2yXtfFBRtHORcOHySYe84Uvb52cqUj0+OEucjHxv/Y/A3jMNNB/mThafZBngZD1TnandoYYhxX63SCAb3aT2zb00UuMcjsTKHxCHdG8UJFkEwcUhIgK/v1yBoOwraxi7HxhoPmTEtwR0z5tTZjeQCNfRZwYYgj//YlF2eSUZZAfmQpnNyyzpqK9yfbCs+gKOZPgapfkxUUvXlI/5Nh4DzUzXO1WBNXTG1qe3ETm5B313m0cDf98rk/NQ9EqQpmdRwMig2bMEs3ZQ06pXHKU+cl7DHRFzIUuhZc7FmXc8ULSa6wgMozlO5z3sA2Ktbs2rd5Yq1iYF0OnU5s62nJRCA7vy5yQU5TWOHdtgnKU9DOwvmaO6l0K9BfzntgJX14bjCL6TNK7PwUQEcd2zhXlIPIEqgvAtk7my2q4H29iydMDEW2as8pYRrx3VjFbd+r7KHrjFWF2qlYU0eKYxrTfjRwbhHltFE7quixjJYYjzMSun1DpNaEBhN+StyR/SHITkkLNa5JU4aSSxxXuVvxTxFn6xjfr9+xV3FHuTNI07XfHCn2jpyD/8WPeKkBz2GsmjcGnFa6+TBTv+3jmvmPmfw2e6YXsf9rTvfLNkAFahMNFh4F3fkGu798sWSNkpVMY+nxjGBdv9yTxgaraX8kEFf00iBGeE0tWRQ6Ad1Inb7K4L+q/dQ8lgyyEiOHdXW0a4Dh3CEu650mbESHTwZ43cv717TKUq9G3oVepDveseSRBEhLLTR92DI9BrkX6+FtSmBBhGHHH0kvURCBU5joZxQO8dJxGNNSS+PCJj9Q6d1D/Kuim+ug119XLSDuOWrTu52BESMVErnvEnb3LO5fl2f6jpQl1fSFql22sLt8/mdCQOYzJe7FJ1xgG/DviKpqfuT30Iv0ZbEsuSAmP024/du81G/64Q6ntV3ut+l44K+Fvz7hJliPWLnffUqORnQSMcTbpJTtk+emkftsetprrEnuk1LBl2SIbBnnka029ZnDNqfnd6d1qvz/9V7J3yqbUx2TZ//tL9ubhqXeLJIuYsc9VPdihcDTVce70kEeUKB2BoAhGlG1oQ1F0sdY+tnOH0tfFZ7Uqe3DR/JQATvovqTfF9k8izHoRjbCdWTmoQqgXU0ADwn0VL8Bj4DvtZ+OetYGgY6o0tJmIMt7c+G4SeUbBuyLGZ7HoHixDee9NlxllWcyudKv0i6Mqy7qkWWfbCqgVPPq02Z44YdU2wlTZbX/Yq3IlunPlf3jaRko/qXWDxPJKx+CucJOTZZAsLVJ5p++rAtxY63JSl87esWN5T3k6HatRmTLCjqhics0b8AvRanpFghCBMU6BvwADDHRhwdDA6aJk5isFgsMgAcJivUvfL15W//xz+cRP9bRNPz2ScF3kSBJ9O9iVzPh78HBe5WABfBrVCnKYwTaAzAKFlPVekL2BXnWQHyAHXcKGFThqbxXxwHmGrAB/KjVz+esvaCuHJsyTcRnMr+0csZQE2naWaGTwFg4EHXhUKo4qDsXwLB7n6tKn5qwEQD+jSOQdNExAHhAje0KfcgjGY6ccKwAAAKRElEQVRy5RI2ektFiVVc4Mg3d/ykg9eB26pk8cDvqjZYToXuW6XjLsETHMRwxqWzGCBRAsB+71u4R3g6Wc5brRGtPqGDORwZPscA0aj8eGWlAH6uSodVDbEqJPw+DHd2BR2Bf/O2kmQEmP4g6yPVIt/H3Sot3557CgSdkjq8M1k/VklzJ8JY8Tn44DvfdsdNODbbvlXjer3DxAAwhQNVNfKLAEtTkZKhOxgm41XZOQGzc7E/n0YnSaFixPm1boocoyZQnGVGjuu0y6R9ySjeBWEOBkuRL7ZMVjoZbaxwdBdjTRcRBl2XdvauZCcXPuHDk2waxWaVQS7iuvHdd/5Odx5HbpWBxo5pLAR1xQByfZPV9FcGf10nMF/4LjdrPBOg+h4qUpX6rFeHqBmKXXgR+A1y9/1RSMQAcAb0w9zWoAADW3y3yDg9ok+DRzBQ9YiudbVfCzTTaWx7zRd5W+co6IktnRssAmQCGFx64wPKMrTtzu/EDBEoQPBaHb49KDiyKT7sTk6VNUk2SOxhjtMzzooy1+ZQVMdswQONL3obU2w9ZB1lO2M/on85nuIYJDZoTqtcT+IWqc7oqgr6n/oMsZIgd5HkWg1RKkjFEYQ9nO44r1CPADA2vjk5QtfN+lPpuumPHgBGe5FEYIxIR8Ysq9yRFVolEmtUxOrOr7oldRGXofyETja8g0BVZOH3e00R+I3ADuZWMaTuO+zlNv5NJ+CD3KfUe3CCIhjHMbr+Id/zrazQZylocehCfquDFtojhhOVrxYIljQPnaCsQySeCV8zMJMVwHCTpa8qYmDULZ1nUr+mIzhwXOgOWDWhCjQhMBOz1Lnl81sYaQV5gVNEjy8+XsFfu3cNgfBUe9pxro/NIRzHjr01ALyqXhfNtfLYHbFZcW76RO6yXdieWJc/HY/7PbyvrytY7fcT8544BoCdt3PBjjhJEoo0AOzJo3kSUMh+HrUcek7kQuBaCQILk7uMEQe9JKDFr4ov7L47Bn9x553gZJ8T+J0JrJvoMOkQCZIcQ997Lke9LTdpnO9DzuL3DQdrcE0ct6ZvgF0Uw4cMBdMHPwP7+5YWh7wc8eiv+LgYBO4B4GKEBQvw6gK1nzNIQhsq9dqMH6nLApdIQFzfLTpvwmtX4GB4Ptm46p0i3zWhKALAhKeLqGJbteS8wLnCv1sShZaCK09TBmtEqfFg9T9kwkliFjl6PU5m6EUAgXpsz6esTH2Y3eYR0OThxTX7uqRc3TGw+F8UF16s3dT+2KfYJx0zlOVncH/AjadhRH+wr9QmSSw344vEldRIdR889OW1QXWcOdrQxVZMOfVwixweiOSbhO3hJQx7pScutT2XSRHwSClmMOaDfJftmLLBuHrzZfhwRfkjMSzxWnsHdGmQw5vpODqKCtKHxMBlBmJzLfm6N4UT3nR8BVBq4LfZmfJOBFnDZoO8od8LAw8/kcoQYUfb1y4YOjfpCEED0hPPBjTJ4B5ljGLnLPBwu9OTCnkKCpP/MQSbj1f/RgBYrr3xnhkIrWP3hED+o68O+tjmV/GTY0bxqQwnPRGrcqqmt+N441/X2TzIAaIdo4mFQxB4zV1wSLdNVa+lfUI2XHuhXgGkul7xk53ESP0t+EIP4OC6pz/T38gKYGCdRqPUDCHFY48EDjnpvPicCWDq9/H9/3d//wwAf6s8fr737RToEvDbW3q++aTATQrcvQO4NCcO4AB9xSncOm+OufSxiiNcgEMopTAp07BJAAWIZR84ACjKZcK8QEIb1pAjJW6STU35eGUG/2/b1hybGvv8PdQdHnIwgPkTG6lhKPox55XjUTo0U3PHY2iggsmMsTu4zP8XN1qJxU/0jaXqR4X41OK/ACdRiaJBAzhO3r3iTgkGgOFyCLowkJD+18kRRzCzfkaFCO59cxea/58a60rP4qwRwB4OHKEnQfCqmlj3hPEnHV1ffl0BYADSAt9InupsPPFwrskebAw6L8M/Milp2wRzRSDGx6wOWbV36nE5EVaJIMXOJ5pBSpDr7ARncDgbaekRUE+V8u2d4ujIvpNjcx7pVq7AENJGeDGNxZOhPG6/QXIEABYH1ryGNWOzj2lPeNkDjenoAW1144uV4WIlA3guYMV4aA6HIm6byCtyUQD4ntTSpPs0/K5a2h3AR97fAl8uOyITmOwbeoxVORBC68+YVxsYZXDrnE54+1iqTpUFihOrybva3O4a6IbzZkIfgsDXjiuanOQPOrEZJOeoRMKLAE++8cm4zKYj1qstsTshP8QAR8AHrOdkU71WEggkFt8SvZTHZ7fCarfyGp+LLeAXFsJJnnegbk5hWSR+1+XB5AjTdnyec7XHqa2QLS0IrO32ft/i0KuxyTzlxaUnA5MZhO7zUd4tgfRwkPiGI79E8F0WrPOp+xGgzwV61CApk4t6cphWxylWsVYxXA3uqPPOv+7rOzlzGaSM+ct8Cv0hM0CATWyROzm3xBtJe1e/HRFjrJvyyRNbKMXDOYegKnFI4RsjiR4BrfSqSQjOG6KztSJRZGfMRcZOLFHawLHdgc/wZXVLunxxXYXjqWMZBxneKW1VqBqoVB5L6RzBWehA269aQWpzoSzzyTJZgRybqAiDkIQXdYRGwGk1o5i4GzkluuZtKpbm3x785RHPkO/hkFzBMp9/qYKWxlz183oVD5L6fs0+1/dx/PP715fXd68RYCSe8zY0ALzum8Yx40ju9CD0F9zz+8UDv+/WtSie3GnciGOj7Tkc2a260PhX5Ezuu+SHdPr7b/30H18/H5sHHdXB7YvLNUNMLDiLW7vsr9FiFGbES0qfVSltMCv0HgJdMr/MoKz4gM7l4u5tAXINAoeu45pKsNNZgatN/J087KxPnk88ngIeG5eEifYQHOS+wU/fW9kr/677KSQF9p1ubN846ZyGTCz2Wj4/+jBielW+UgeRx+yx3aFQDeMMyWMggxDyhuQL9NsBTASVVGfJni7QtCZud19BdKa4toxj67wEa2zahqOKtS+EJRGZEARatYSwIrcCFAg2kLUIm7O6Bor5WjTUsDZlRUtiD03fc+CLk+uUOQV+U0Kmr6asvu7JxgIF+xb21hnAdmVgL2BLxS/7SpaR+W4Te6Fjxev5oa3B91QxD3a1nMhELFB5v+8P/Tt18s5oatHXGdtb2Rn+gMyS5olHFQP5a9xjVc5Un0/l5FxOjoXrlmOr+joAcTWNhUc14MYkB4pfD34xmVGMp5AJSBArgWlWImC0oFHqtGkviA0gPoHSt0ozSUS35r9KkJlr0hnUQAd5VKqASeLGBta3qKbQzThdT/15fi1MvQdYYrFYYAaAPRisu8W6IjbFNW7r+zidcMk3nEzi+6YmZNGnxeSltBn2qnDFWL5HaZPyJ5O4Ut+5TwPX2eFn93H6hk9ezkQ9JGrLd8m9lKz4Gf4hwUOgrSfVYz6S5LMFlVmJjZ+uX73QJq73gJ+xOVxl+M7gyhLVflVfHnQVEtVD7snLf/f3zyOgryTw87vfhgL/HxuzJ3APWIhOAAAAAElFTkSuQmCC"/>
          <p:cNvSpPr>
            <a:spLocks noChangeAspect="1" noChangeArrowheads="1"/>
          </p:cNvSpPr>
          <p:nvPr/>
        </p:nvSpPr>
        <p:spPr bwMode="auto">
          <a:xfrm>
            <a:off x="3472354" y="347157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3009" t="28637" r="32529" b="5602"/>
          <a:stretch/>
        </p:blipFill>
        <p:spPr>
          <a:xfrm>
            <a:off x="4048873" y="1404849"/>
            <a:ext cx="7395500" cy="502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0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assessment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7006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966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help is there with the assignments?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8452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93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Microteaching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3652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233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Essentials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4474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1765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first?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487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75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ADP7116 / ADP7216: Learning &amp; Teaching in Higher Education </vt:lpstr>
      <vt:lpstr>Module timetable</vt:lpstr>
      <vt:lpstr>Seminar/webinar preparation</vt:lpstr>
      <vt:lpstr>Module assessment</vt:lpstr>
      <vt:lpstr>What help is there with the assignments?</vt:lpstr>
      <vt:lpstr>Microteaching</vt:lpstr>
      <vt:lpstr>Essentials</vt:lpstr>
      <vt:lpstr>What first?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ADP7116: Learning &amp; Teaching in Higher Education</dc:title>
  <dc:creator>Stephanie Fuller</dc:creator>
  <cp:lastModifiedBy>Stephanie Fuller</cp:lastModifiedBy>
  <cp:revision>9</cp:revision>
  <dcterms:created xsi:type="dcterms:W3CDTF">2019-12-04T11:14:39Z</dcterms:created>
  <dcterms:modified xsi:type="dcterms:W3CDTF">2019-12-19T09:56:39Z</dcterms:modified>
</cp:coreProperties>
</file>