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57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B234-0C7C-BA0F-A1D4-2DEBB8980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6C436-20E9-122F-50F1-910281A31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7208A-0D49-7142-1087-015B1E0B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40EEE-848B-833C-5220-FBD32ADE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B8DCE-0B01-16B0-5FCA-91D450C2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15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2FF1-2328-369F-7275-78502074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DAADB-B85F-C42D-3C9F-8F052989D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A04C1-6F0A-B690-1D18-37BA4F1D5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8B14-5D42-B167-C769-7A63EF76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9B5F3-CAD1-C76C-82BB-D46423F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6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A3D63-7BBC-EE8C-99D1-5A3B3B5AF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6666A-D14D-053B-45C8-7995C6D8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02E60-5AFF-905E-386D-3C750FBE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11C32-EF30-1716-0419-778B4DB23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2618-665A-038D-123C-1044D6F9F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46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8EB2-D600-9FFE-E804-077069E1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09F4-17EA-CE3E-EA8E-8164BE113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4F89D-DD52-FC04-E068-2375F126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E8A1-4D71-780E-FDEB-FE3BB926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EB4-8276-19BB-8BA3-2028520C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82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D445-F7C0-13E6-4D18-39B5FB98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02DAE-CF95-16E0-B66F-3DF1413A9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9DC35-021E-5A0F-E4E0-A3FAFEFF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F0E07-E020-C1AC-1130-5EE83450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2DEC0-4598-35D2-9894-DF3B27BE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18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579C-24D3-4AF3-A489-768BC854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C3628-230F-4526-F92C-8BFFFF7D6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4B109-F954-37F4-7F66-FF567B739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A5A6B-DFA8-C3EF-96EE-72DFBA97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634DE-5866-2A0F-174E-23F10536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BAEFC-FACA-7524-53BB-67C44A27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1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AC79-D333-6DAE-8F89-8A5D7CC5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3422D-8EBA-6BB4-CF47-98890F89D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52F5B-6E66-60FE-F631-B63548D0E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D6530-3989-0A9D-EDC8-43CC0D14A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62B0B-E4D5-1C3B-E4AC-A9E542C95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D718F-C414-31C4-9C0E-2DC64017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1A6ABF-0426-DC5A-3314-AB5711A2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79DC5-EB78-D5AB-306F-9B925608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63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2604-B906-C0E3-2ED7-451DB000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5781F-E7CE-3E11-D8A7-894D5AA6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2E1CF-C507-FF07-8BBE-E622381F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E834F-CF2C-9FF7-ECF0-95D31BAC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56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E2896-0B53-EDF8-1DA6-1F1E6344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FA60AE-AFB7-F6BA-D671-A8CFC50D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6F2CA-7157-BE44-6B43-8A4FB2D6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59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A80FD-7F45-B338-AF39-21C7BAE2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D601D-8261-3310-A04E-7A18172E1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0B05B-9FFC-F5DC-B2ED-453C78A99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FE066-10C3-B44C-0687-43D54118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34D2-515B-0092-E49B-6EF7F2FD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A5CDF-4B7B-EDA7-34CB-195E39CB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48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789-3FD3-C34C-BD6A-99B9734F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CACDD-B808-9634-832E-0A661FE93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6BA49-6884-AD96-51F7-2BA03F6B2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8E1E0-4201-654E-A6E1-49C3A452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10A7F-9CE3-E963-8817-0A7DADC9A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E4D15-FD3C-2536-1F31-00B28651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8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862C7-DCEB-A485-D267-E3F641E4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BA99-1FF8-156D-B695-D3CA23F6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A5A3C-7518-E04F-4FAF-707392B3B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1B415-2FBB-4717-9CC3-6BAB0869597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319F7-9139-0A7A-E637-8C8FA89CF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EB4A0-423F-36D5-3808-D66F36B83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84F87-46E8-44FA-A5AD-4D74DBA24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51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5DDB-5E2F-95B6-9FC9-F456CB8F6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Seaford and </a:t>
            </a:r>
            <a:r>
              <a:rPr lang="en-GB" dirty="0" err="1"/>
              <a:t>Morwood</a:t>
            </a:r>
            <a:r>
              <a:rPr lang="en-GB" dirty="0"/>
              <a:t> Bacchae extracts Week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1A9F0-BF02-6F13-A0C6-5ED15E156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Tragedy COM5207</a:t>
            </a:r>
          </a:p>
        </p:txBody>
      </p:sp>
    </p:spTree>
    <p:extLst>
      <p:ext uri="{BB962C8B-B14F-4D97-AF65-F5344CB8AC3E}">
        <p14:creationId xmlns:p14="http://schemas.microsoft.com/office/powerpoint/2010/main" val="312918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749E-01DE-058A-E322-DDAECD33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5125"/>
            <a:ext cx="11944350" cy="786609"/>
          </a:xfrm>
        </p:spPr>
        <p:txBody>
          <a:bodyPr>
            <a:normAutofit fontScale="90000"/>
          </a:bodyPr>
          <a:lstStyle/>
          <a:p>
            <a:r>
              <a:rPr lang="en-GB" dirty="0"/>
              <a:t>From the end of Winnington-Ingram’s </a:t>
            </a:r>
            <a:r>
              <a:rPr lang="en-GB" i="1" dirty="0"/>
              <a:t>Bacchae </a:t>
            </a:r>
            <a:r>
              <a:rPr lang="en-GB" dirty="0"/>
              <a:t>preface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FF9C8C-8111-9450-9090-57B4DCD9E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85" r="6258"/>
          <a:stretch/>
        </p:blipFill>
        <p:spPr>
          <a:xfrm rot="5400000">
            <a:off x="3111336" y="-631990"/>
            <a:ext cx="5655003" cy="93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8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FFF7-4CC7-C2A7-088C-E4C9A677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F6308-FBC7-3761-ACF3-676D90171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38894"/>
            <a:ext cx="5172075" cy="68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FE6A2-5A25-C6D2-76D3-3112B8BF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4370" y="-2403870"/>
            <a:ext cx="6936581" cy="117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4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9B0CA-66B4-4563-F9D2-29504066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50F621-7296-9240-0A52-6ED0A4040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29157" y="-2600606"/>
            <a:ext cx="7324163" cy="118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8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6350E-94CE-E453-4322-C8856CBA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1052" y="-2527699"/>
            <a:ext cx="6893721" cy="118776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8946-37CD-8B0E-ACE5-1C8795788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10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1CF5B1-55DE-FBA4-1C4B-00918570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5" y="0"/>
            <a:ext cx="82867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4832EF-1463-4D02-750A-D23082FDE718}"/>
              </a:ext>
            </a:extLst>
          </p:cNvPr>
          <p:cNvSpPr txBox="1"/>
          <p:nvPr/>
        </p:nvSpPr>
        <p:spPr>
          <a:xfrm>
            <a:off x="581025" y="971550"/>
            <a:ext cx="34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Seaford, </a:t>
            </a:r>
            <a:r>
              <a:rPr lang="en-GB" i="1" dirty="0"/>
              <a:t>Bacchae</a:t>
            </a:r>
          </a:p>
          <a:p>
            <a:r>
              <a:rPr lang="en-GB" i="1" dirty="0"/>
              <a:t>From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99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6FC4F9-7423-5419-B145-5CC93D78A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" r="13084"/>
          <a:stretch/>
        </p:blipFill>
        <p:spPr>
          <a:xfrm>
            <a:off x="-114300" y="0"/>
            <a:ext cx="12001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57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882C-8EA5-DDF2-4193-EAED4B12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00173" y="-780824"/>
            <a:ext cx="7138420" cy="845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C1F01-19B3-C539-AD6E-C92BC91D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6F1430-29D6-F871-AD64-8670E870E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-215106"/>
            <a:ext cx="8029575" cy="707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38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</Words>
  <Application>Microsoft Office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Seaford and Morwood Bacchae extracts Week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the end of Winnington-Ingram’s Bacchae preface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Seaford and Morwood Bacchae extracts Week 4</dc:title>
  <dc:creator>Rachel Bryant Davies</dc:creator>
  <cp:lastModifiedBy>Rachel Bryant Davies</cp:lastModifiedBy>
  <cp:revision>1</cp:revision>
  <dcterms:created xsi:type="dcterms:W3CDTF">2022-10-14T14:28:40Z</dcterms:created>
  <dcterms:modified xsi:type="dcterms:W3CDTF">2022-10-14T14:38:40Z</dcterms:modified>
</cp:coreProperties>
</file>