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7" r:id="rId3"/>
    <p:sldId id="260" r:id="rId4"/>
    <p:sldId id="261"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255" autoAdjust="0"/>
  </p:normalViewPr>
  <p:slideViewPr>
    <p:cSldViewPr snapToGrid="0">
      <p:cViewPr varScale="1">
        <p:scale>
          <a:sx n="55" d="100"/>
          <a:sy n="55" d="100"/>
        </p:scale>
        <p:origin x="1096"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en Allde" userId="aa2167e8-16e7-44cb-b0e4-1386f0c48d36" providerId="ADAL" clId="{00DFABDF-041B-45E6-947D-02D851C83F09}"/>
    <pc:docChg chg="custSel modSld">
      <pc:chgData name="Ellen Allde" userId="aa2167e8-16e7-44cb-b0e4-1386f0c48d36" providerId="ADAL" clId="{00DFABDF-041B-45E6-947D-02D851C83F09}" dt="2024-10-20T17:34:39.075" v="1" actId="478"/>
      <pc:docMkLst>
        <pc:docMk/>
      </pc:docMkLst>
      <pc:sldChg chg="delSp mod">
        <pc:chgData name="Ellen Allde" userId="aa2167e8-16e7-44cb-b0e4-1386f0c48d36" providerId="ADAL" clId="{00DFABDF-041B-45E6-947D-02D851C83F09}" dt="2024-10-20T17:34:39.075" v="1" actId="478"/>
        <pc:sldMkLst>
          <pc:docMk/>
          <pc:sldMk cId="3905215949" sldId="257"/>
        </pc:sldMkLst>
        <pc:spChg chg="del">
          <ac:chgData name="Ellen Allde" userId="aa2167e8-16e7-44cb-b0e4-1386f0c48d36" providerId="ADAL" clId="{00DFABDF-041B-45E6-947D-02D851C83F09}" dt="2024-10-20T17:34:39.075" v="1" actId="478"/>
          <ac:spMkLst>
            <pc:docMk/>
            <pc:sldMk cId="3905215949" sldId="257"/>
            <ac:spMk id="11" creationId="{3AB51F27-8075-8A37-F84A-81941EDA31D0}"/>
          </ac:spMkLst>
        </pc:spChg>
        <pc:picChg chg="del">
          <ac:chgData name="Ellen Allde" userId="aa2167e8-16e7-44cb-b0e4-1386f0c48d36" providerId="ADAL" clId="{00DFABDF-041B-45E6-947D-02D851C83F09}" dt="2024-10-20T17:34:36.844" v="0" actId="478"/>
          <ac:picMkLst>
            <pc:docMk/>
            <pc:sldMk cId="3905215949" sldId="257"/>
            <ac:picMk id="10" creationId="{5B4E21CF-89A3-F32C-C9FE-0F3131D63D20}"/>
          </ac:picMkLst>
        </pc:picChg>
      </pc:sldChg>
    </pc:docChg>
  </pc:docChgLst>
  <pc:docChgLst>
    <pc:chgData name="Ellen Allde" userId="aa2167e8-16e7-44cb-b0e4-1386f0c48d36" providerId="ADAL" clId="{E1798219-04CC-4526-87E0-31AB37E58172}"/>
    <pc:docChg chg="addSld modSld">
      <pc:chgData name="Ellen Allde" userId="aa2167e8-16e7-44cb-b0e4-1386f0c48d36" providerId="ADAL" clId="{E1798219-04CC-4526-87E0-31AB37E58172}" dt="2023-10-22T19:05:01.313" v="38" actId="123"/>
      <pc:docMkLst>
        <pc:docMk/>
      </pc:docMkLst>
      <pc:sldChg chg="modSp add mod">
        <pc:chgData name="Ellen Allde" userId="aa2167e8-16e7-44cb-b0e4-1386f0c48d36" providerId="ADAL" clId="{E1798219-04CC-4526-87E0-31AB37E58172}" dt="2023-10-22T19:05:01.313" v="38" actId="123"/>
        <pc:sldMkLst>
          <pc:docMk/>
          <pc:sldMk cId="3804364442" sldId="289"/>
        </pc:sldMkLst>
        <pc:spChg chg="mod">
          <ac:chgData name="Ellen Allde" userId="aa2167e8-16e7-44cb-b0e4-1386f0c48d36" providerId="ADAL" clId="{E1798219-04CC-4526-87E0-31AB37E58172}" dt="2023-10-22T19:04:26.233" v="30" actId="20577"/>
          <ac:spMkLst>
            <pc:docMk/>
            <pc:sldMk cId="3804364442" sldId="289"/>
            <ac:spMk id="2" creationId="{FB6069EE-E417-2999-A98E-83E3D8F7BB31}"/>
          </ac:spMkLst>
        </pc:spChg>
        <pc:spChg chg="mod">
          <ac:chgData name="Ellen Allde" userId="aa2167e8-16e7-44cb-b0e4-1386f0c48d36" providerId="ADAL" clId="{E1798219-04CC-4526-87E0-31AB37E58172}" dt="2023-10-22T19:05:01.313" v="38" actId="123"/>
          <ac:spMkLst>
            <pc:docMk/>
            <pc:sldMk cId="3804364442" sldId="289"/>
            <ac:spMk id="4" creationId="{14AB7A36-750D-B3E2-491B-506FD415655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8EAFF7-4FA7-468B-B8CE-8B1BE519DADB}" type="datetimeFigureOut">
              <a:rPr lang="en-GB" smtClean="0"/>
              <a:t>20/10/2024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E19A58-5ECD-4340-9D18-B1B55DE4E20D}" type="slidenum">
              <a:rPr lang="en-GB" smtClean="0"/>
              <a:t>‹#›</a:t>
            </a:fld>
            <a:endParaRPr lang="en-GB"/>
          </a:p>
        </p:txBody>
      </p:sp>
    </p:spTree>
    <p:extLst>
      <p:ext uri="{BB962C8B-B14F-4D97-AF65-F5344CB8AC3E}">
        <p14:creationId xmlns:p14="http://schemas.microsoft.com/office/powerpoint/2010/main" val="530382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Refugee status is declaratory, not constitutive; the consequences of this legal status come from formal definition but as soon as you satisfy the criteria you are a refugee</a:t>
            </a:r>
          </a:p>
        </p:txBody>
      </p:sp>
      <p:sp>
        <p:nvSpPr>
          <p:cNvPr id="4" name="Slide Number Placeholder 3"/>
          <p:cNvSpPr>
            <a:spLocks noGrp="1"/>
          </p:cNvSpPr>
          <p:nvPr>
            <p:ph type="sldNum" sz="quarter" idx="5"/>
          </p:nvPr>
        </p:nvSpPr>
        <p:spPr/>
        <p:txBody>
          <a:bodyPr/>
          <a:lstStyle/>
          <a:p>
            <a:fld id="{B8FF8E6C-EC51-4594-A969-92DB41788F45}" type="slidenum">
              <a:rPr lang="en-GB" smtClean="0"/>
              <a:t>3</a:t>
            </a:fld>
            <a:endParaRPr lang="en-GB"/>
          </a:p>
        </p:txBody>
      </p:sp>
    </p:spTree>
    <p:extLst>
      <p:ext uri="{BB962C8B-B14F-4D97-AF65-F5344CB8AC3E}">
        <p14:creationId xmlns:p14="http://schemas.microsoft.com/office/powerpoint/2010/main" val="3509151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Stansted 15: In 2017, locked themselves onto a plane to prevent </a:t>
            </a:r>
            <a:r>
              <a:rPr lang="en-GB" dirty="0" err="1"/>
              <a:t>deporation</a:t>
            </a:r>
            <a:r>
              <a:rPr lang="en-GB" dirty="0"/>
              <a:t>, </a:t>
            </a:r>
            <a:r>
              <a:rPr lang="en-GB" dirty="0" err="1"/>
              <a:t>convited</a:t>
            </a:r>
            <a:r>
              <a:rPr lang="en-GB" dirty="0"/>
              <a:t> of terror-related offences of the intentional disruption of services at an aerodrome </a:t>
            </a:r>
          </a:p>
          <a:p>
            <a:r>
              <a:rPr lang="en-GB" dirty="0"/>
              <a:t>2000 Stansted: Hijackers argued they had acted under duress, all members of a youth organisation in Afghanistan, arrested and tortured four of their members</a:t>
            </a:r>
          </a:p>
        </p:txBody>
      </p:sp>
      <p:sp>
        <p:nvSpPr>
          <p:cNvPr id="4" name="Slide Number Placeholder 3"/>
          <p:cNvSpPr>
            <a:spLocks noGrp="1"/>
          </p:cNvSpPr>
          <p:nvPr>
            <p:ph type="sldNum" sz="quarter" idx="5"/>
          </p:nvPr>
        </p:nvSpPr>
        <p:spPr/>
        <p:txBody>
          <a:bodyPr/>
          <a:lstStyle/>
          <a:p>
            <a:fld id="{21E19A58-5ECD-4340-9D18-B1B55DE4E20D}" type="slidenum">
              <a:rPr lang="en-GB" smtClean="0"/>
              <a:t>18</a:t>
            </a:fld>
            <a:endParaRPr lang="en-GB"/>
          </a:p>
        </p:txBody>
      </p:sp>
    </p:spTree>
    <p:extLst>
      <p:ext uri="{BB962C8B-B14F-4D97-AF65-F5344CB8AC3E}">
        <p14:creationId xmlns:p14="http://schemas.microsoft.com/office/powerpoint/2010/main" val="890146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Gurung approach, voluntary membership of extreme groups, emphasis on nature of organisation, and not on standards of responsibility from international criminal law</a:t>
            </a:r>
          </a:p>
        </p:txBody>
      </p:sp>
      <p:sp>
        <p:nvSpPr>
          <p:cNvPr id="4" name="Slide Number Placeholder 3"/>
          <p:cNvSpPr>
            <a:spLocks noGrp="1"/>
          </p:cNvSpPr>
          <p:nvPr>
            <p:ph type="sldNum" sz="quarter" idx="5"/>
          </p:nvPr>
        </p:nvSpPr>
        <p:spPr/>
        <p:txBody>
          <a:bodyPr/>
          <a:lstStyle/>
          <a:p>
            <a:fld id="{21E19A58-5ECD-4340-9D18-B1B55DE4E20D}" type="slidenum">
              <a:rPr lang="en-GB" smtClean="0"/>
              <a:t>22</a:t>
            </a:fld>
            <a:endParaRPr lang="en-GB"/>
          </a:p>
        </p:txBody>
      </p:sp>
    </p:spTree>
    <p:extLst>
      <p:ext uri="{BB962C8B-B14F-4D97-AF65-F5344CB8AC3E}">
        <p14:creationId xmlns:p14="http://schemas.microsoft.com/office/powerpoint/2010/main" val="221564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Refugee status is declaratory, not constitutive; the consequences of this legal status come from formal definition but as soon as you satisfy the criteria you are a refugee</a:t>
            </a:r>
          </a:p>
        </p:txBody>
      </p:sp>
      <p:sp>
        <p:nvSpPr>
          <p:cNvPr id="4" name="Slide Number Placeholder 3"/>
          <p:cNvSpPr>
            <a:spLocks noGrp="1"/>
          </p:cNvSpPr>
          <p:nvPr>
            <p:ph type="sldNum" sz="quarter" idx="5"/>
          </p:nvPr>
        </p:nvSpPr>
        <p:spPr/>
        <p:txBody>
          <a:bodyPr/>
          <a:lstStyle/>
          <a:p>
            <a:fld id="{B8FF8E6C-EC51-4594-A969-92DB41788F45}" type="slidenum">
              <a:rPr lang="en-GB" smtClean="0"/>
              <a:t>26</a:t>
            </a:fld>
            <a:endParaRPr lang="en-GB"/>
          </a:p>
        </p:txBody>
      </p:sp>
    </p:spTree>
    <p:extLst>
      <p:ext uri="{BB962C8B-B14F-4D97-AF65-F5344CB8AC3E}">
        <p14:creationId xmlns:p14="http://schemas.microsoft.com/office/powerpoint/2010/main" val="4112586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Refugee status is declaratory, not constitutive; the consequences of this legal status come from formal definition but as soon as you satisfy the criteria you are a refugee</a:t>
            </a:r>
          </a:p>
        </p:txBody>
      </p:sp>
      <p:sp>
        <p:nvSpPr>
          <p:cNvPr id="4" name="Slide Number Placeholder 3"/>
          <p:cNvSpPr>
            <a:spLocks noGrp="1"/>
          </p:cNvSpPr>
          <p:nvPr>
            <p:ph type="sldNum" sz="quarter" idx="5"/>
          </p:nvPr>
        </p:nvSpPr>
        <p:spPr/>
        <p:txBody>
          <a:bodyPr/>
          <a:lstStyle/>
          <a:p>
            <a:fld id="{B8FF8E6C-EC51-4594-A969-92DB41788F45}" type="slidenum">
              <a:rPr lang="en-GB" smtClean="0"/>
              <a:t>4</a:t>
            </a:fld>
            <a:endParaRPr lang="en-GB"/>
          </a:p>
        </p:txBody>
      </p:sp>
    </p:spTree>
    <p:extLst>
      <p:ext uri="{BB962C8B-B14F-4D97-AF65-F5344CB8AC3E}">
        <p14:creationId xmlns:p14="http://schemas.microsoft.com/office/powerpoint/2010/main" val="2077768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Refugee status is declaratory, not constitutive; the consequences of this legal status come from formal definition but as soon as you satisfy the criteria you are a refugee</a:t>
            </a:r>
          </a:p>
        </p:txBody>
      </p:sp>
      <p:sp>
        <p:nvSpPr>
          <p:cNvPr id="4" name="Slide Number Placeholder 3"/>
          <p:cNvSpPr>
            <a:spLocks noGrp="1"/>
          </p:cNvSpPr>
          <p:nvPr>
            <p:ph type="sldNum" sz="quarter" idx="5"/>
          </p:nvPr>
        </p:nvSpPr>
        <p:spPr/>
        <p:txBody>
          <a:bodyPr/>
          <a:lstStyle/>
          <a:p>
            <a:fld id="{B8FF8E6C-EC51-4594-A969-92DB41788F45}" type="slidenum">
              <a:rPr lang="en-GB" smtClean="0"/>
              <a:t>6</a:t>
            </a:fld>
            <a:endParaRPr lang="en-GB"/>
          </a:p>
        </p:txBody>
      </p:sp>
    </p:spTree>
    <p:extLst>
      <p:ext uri="{BB962C8B-B14F-4D97-AF65-F5344CB8AC3E}">
        <p14:creationId xmlns:p14="http://schemas.microsoft.com/office/powerpoint/2010/main" val="1768791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Refugee status is declaratory, not constitutive; the consequences of this legal status come from formal definition but as soon as you satisfy the criteria you are a refugee</a:t>
            </a:r>
          </a:p>
        </p:txBody>
      </p:sp>
      <p:sp>
        <p:nvSpPr>
          <p:cNvPr id="4" name="Slide Number Placeholder 3"/>
          <p:cNvSpPr>
            <a:spLocks noGrp="1"/>
          </p:cNvSpPr>
          <p:nvPr>
            <p:ph type="sldNum" sz="quarter" idx="5"/>
          </p:nvPr>
        </p:nvSpPr>
        <p:spPr/>
        <p:txBody>
          <a:bodyPr/>
          <a:lstStyle/>
          <a:p>
            <a:fld id="{B8FF8E6C-EC51-4594-A969-92DB41788F45}" type="slidenum">
              <a:rPr lang="en-GB" smtClean="0"/>
              <a:t>7</a:t>
            </a:fld>
            <a:endParaRPr lang="en-GB"/>
          </a:p>
        </p:txBody>
      </p:sp>
    </p:spTree>
    <p:extLst>
      <p:ext uri="{BB962C8B-B14F-4D97-AF65-F5344CB8AC3E}">
        <p14:creationId xmlns:p14="http://schemas.microsoft.com/office/powerpoint/2010/main" val="2835384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Refugee status is declaratory, not constitutive; the consequences of this legal status come from formal definition but as soon as you satisfy the criteria you are a refugee</a:t>
            </a:r>
          </a:p>
        </p:txBody>
      </p:sp>
      <p:sp>
        <p:nvSpPr>
          <p:cNvPr id="4" name="Slide Number Placeholder 3"/>
          <p:cNvSpPr>
            <a:spLocks noGrp="1"/>
          </p:cNvSpPr>
          <p:nvPr>
            <p:ph type="sldNum" sz="quarter" idx="5"/>
          </p:nvPr>
        </p:nvSpPr>
        <p:spPr/>
        <p:txBody>
          <a:bodyPr/>
          <a:lstStyle/>
          <a:p>
            <a:fld id="{B8FF8E6C-EC51-4594-A969-92DB41788F45}" type="slidenum">
              <a:rPr lang="en-GB" smtClean="0"/>
              <a:t>8</a:t>
            </a:fld>
            <a:endParaRPr lang="en-GB"/>
          </a:p>
        </p:txBody>
      </p:sp>
    </p:spTree>
    <p:extLst>
      <p:ext uri="{BB962C8B-B14F-4D97-AF65-F5344CB8AC3E}">
        <p14:creationId xmlns:p14="http://schemas.microsoft.com/office/powerpoint/2010/main" val="3751040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Refugee status is declaratory, not constitutive; the consequences of this legal status come from formal definition but as soon as you satisfy the criteria you are a refugee</a:t>
            </a:r>
          </a:p>
        </p:txBody>
      </p:sp>
      <p:sp>
        <p:nvSpPr>
          <p:cNvPr id="4" name="Slide Number Placeholder 3"/>
          <p:cNvSpPr>
            <a:spLocks noGrp="1"/>
          </p:cNvSpPr>
          <p:nvPr>
            <p:ph type="sldNum" sz="quarter" idx="5"/>
          </p:nvPr>
        </p:nvSpPr>
        <p:spPr/>
        <p:txBody>
          <a:bodyPr/>
          <a:lstStyle/>
          <a:p>
            <a:fld id="{B8FF8E6C-EC51-4594-A969-92DB41788F45}" type="slidenum">
              <a:rPr lang="en-GB" smtClean="0"/>
              <a:t>9</a:t>
            </a:fld>
            <a:endParaRPr lang="en-GB"/>
          </a:p>
        </p:txBody>
      </p:sp>
    </p:spTree>
    <p:extLst>
      <p:ext uri="{BB962C8B-B14F-4D97-AF65-F5344CB8AC3E}">
        <p14:creationId xmlns:p14="http://schemas.microsoft.com/office/powerpoint/2010/main" val="759586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Refugee status is declaratory, not constitutive; the consequences of this legal status come from formal definition but as soon as you satisfy the criteria you are a refugee</a:t>
            </a:r>
          </a:p>
        </p:txBody>
      </p:sp>
      <p:sp>
        <p:nvSpPr>
          <p:cNvPr id="4" name="Slide Number Placeholder 3"/>
          <p:cNvSpPr>
            <a:spLocks noGrp="1"/>
          </p:cNvSpPr>
          <p:nvPr>
            <p:ph type="sldNum" sz="quarter" idx="5"/>
          </p:nvPr>
        </p:nvSpPr>
        <p:spPr/>
        <p:txBody>
          <a:bodyPr/>
          <a:lstStyle/>
          <a:p>
            <a:fld id="{B8FF8E6C-EC51-4594-A969-92DB41788F45}" type="slidenum">
              <a:rPr lang="en-GB" smtClean="0"/>
              <a:t>10</a:t>
            </a:fld>
            <a:endParaRPr lang="en-GB"/>
          </a:p>
        </p:txBody>
      </p:sp>
    </p:spTree>
    <p:extLst>
      <p:ext uri="{BB962C8B-B14F-4D97-AF65-F5344CB8AC3E}">
        <p14:creationId xmlns:p14="http://schemas.microsoft.com/office/powerpoint/2010/main" val="1824552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Refugee status is declaratory, not constitutive; the consequences of this legal status come from formal definition but as soon as you satisfy the criteria you are a refugee</a:t>
            </a:r>
          </a:p>
        </p:txBody>
      </p:sp>
      <p:sp>
        <p:nvSpPr>
          <p:cNvPr id="4" name="Slide Number Placeholder 3"/>
          <p:cNvSpPr>
            <a:spLocks noGrp="1"/>
          </p:cNvSpPr>
          <p:nvPr>
            <p:ph type="sldNum" sz="quarter" idx="5"/>
          </p:nvPr>
        </p:nvSpPr>
        <p:spPr/>
        <p:txBody>
          <a:bodyPr/>
          <a:lstStyle/>
          <a:p>
            <a:fld id="{B8FF8E6C-EC51-4594-A969-92DB41788F45}" type="slidenum">
              <a:rPr lang="en-GB" smtClean="0"/>
              <a:t>11</a:t>
            </a:fld>
            <a:endParaRPr lang="en-GB"/>
          </a:p>
        </p:txBody>
      </p:sp>
    </p:spTree>
    <p:extLst>
      <p:ext uri="{BB962C8B-B14F-4D97-AF65-F5344CB8AC3E}">
        <p14:creationId xmlns:p14="http://schemas.microsoft.com/office/powerpoint/2010/main" val="629942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Refugee status is declaratory, not constitutive; the consequences of this legal status come from formal definition but as soon as you satisfy the criteria you are a refugee</a:t>
            </a:r>
          </a:p>
        </p:txBody>
      </p:sp>
      <p:sp>
        <p:nvSpPr>
          <p:cNvPr id="4" name="Slide Number Placeholder 3"/>
          <p:cNvSpPr>
            <a:spLocks noGrp="1"/>
          </p:cNvSpPr>
          <p:nvPr>
            <p:ph type="sldNum" sz="quarter" idx="5"/>
          </p:nvPr>
        </p:nvSpPr>
        <p:spPr/>
        <p:txBody>
          <a:bodyPr/>
          <a:lstStyle/>
          <a:p>
            <a:fld id="{B8FF8E6C-EC51-4594-A969-92DB41788F45}" type="slidenum">
              <a:rPr lang="en-GB" smtClean="0"/>
              <a:t>14</a:t>
            </a:fld>
            <a:endParaRPr lang="en-GB"/>
          </a:p>
        </p:txBody>
      </p:sp>
    </p:spTree>
    <p:extLst>
      <p:ext uri="{BB962C8B-B14F-4D97-AF65-F5344CB8AC3E}">
        <p14:creationId xmlns:p14="http://schemas.microsoft.com/office/powerpoint/2010/main" val="172521834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clrChange>
              <a:clrFrom>
                <a:srgbClr val="000000">
                  <a:alpha val="0"/>
                </a:srgbClr>
              </a:clrFrom>
              <a:clrTo>
                <a:srgbClr val="000000">
                  <a:alpha val="0"/>
                </a:srgbClr>
              </a:clrTo>
            </a:clrChange>
            <a:duotone>
              <a:prstClr val="black"/>
              <a:schemeClr val="accent5">
                <a:tint val="45000"/>
                <a:satMod val="400000"/>
              </a:schemeClr>
            </a:duotone>
            <a:extLst>
              <a:ext uri="{BEBA8EAE-BF5A-486C-A8C5-ECC9F3942E4B}">
                <a14:imgProps xmlns:a14="http://schemas.microsoft.com/office/drawing/2010/main">
                  <a14:imgLayer r:embed="rId3">
                    <a14:imgEffect>
                      <a14:backgroundRemoval t="1805" b="89474" l="500" r="97600">
                        <a14:foregroundMark x1="55900" y1="3008" x2="62900" y2="48120"/>
                        <a14:foregroundMark x1="63000" y1="48120" x2="8800" y2="62556"/>
                        <a14:foregroundMark x1="5700" y1="2406" x2="8500" y2="79549"/>
                        <a14:foregroundMark x1="55900" y1="63008" x2="99700" y2="75789"/>
                        <a14:foregroundMark x1="2600" y1="2256" x2="4200" y2="83008"/>
                        <a14:backgroundMark x1="62900" y1="1053" x2="73600" y2="40752"/>
                        <a14:backgroundMark x1="81900" y1="40752" x2="99400" y2="61654"/>
                        <a14:backgroundMark x1="77200" y1="42105" x2="90700" y2="50075"/>
                        <a14:backgroundMark x1="67300" y1="16992" x2="51900" y2="150"/>
                        <a14:backgroundMark x1="48400" y1="4060" x2="60900" y2="9624"/>
                        <a14:backgroundMark x1="46700" y1="7970" x2="59000" y2="7218"/>
                        <a14:backgroundMark x1="54300" y1="9023" x2="66000" y2="22707"/>
                        <a14:backgroundMark x1="20400" y1="5564" x2="100" y2="5414"/>
                        <a14:backgroundMark x1="6000" y1="4662" x2="200" y2="8271"/>
                        <a14:backgroundMark x1="5000" y1="3459" x2="700" y2="4211"/>
                        <a14:backgroundMark x1="55600" y1="9173" x2="60200" y2="11429"/>
                        <a14:backgroundMark x1="58800" y1="3910" x2="53800" y2="7519"/>
                        <a14:backgroundMark x1="58000" y1="12180" x2="53000" y2="1353"/>
                        <a14:backgroundMark x1="58700" y1="2707" x2="53100" y2="7820"/>
                        <a14:backgroundMark x1="55800" y1="9023" x2="59300" y2="13233"/>
                        <a14:backgroundMark x1="51500" y1="5865" x2="59700" y2="16541"/>
                        <a14:backgroundMark x1="60900" y1="14286" x2="51600" y2="2256"/>
                        <a14:backgroundMark x1="60400" y1="4060" x2="54900" y2="9173"/>
                      </a14:backgroundRemoval>
                    </a14:imgEffect>
                    <a14:imgEffect>
                      <a14:colorTemperature colorTemp="4700"/>
                    </a14:imgEffect>
                    <a14:imgEffect>
                      <a14:saturation sat="77000"/>
                    </a14:imgEffect>
                  </a14:imgLayer>
                </a14:imgProps>
              </a:ext>
              <a:ext uri="{28A0092B-C50C-407E-A947-70E740481C1C}">
                <a14:useLocalDpi xmlns:a14="http://schemas.microsoft.com/office/drawing/2010/main" val="0"/>
              </a:ext>
            </a:extLst>
          </a:blip>
          <a:srcRect l="1545" t="3963" r="299" b="6003"/>
          <a:stretch/>
        </p:blipFill>
        <p:spPr>
          <a:xfrm>
            <a:off x="0" y="1"/>
            <a:ext cx="11242923" cy="6858000"/>
          </a:xfrm>
          <a:prstGeom prst="rect">
            <a:avLst/>
          </a:prstGeom>
        </p:spPr>
      </p:pic>
      <p:sp>
        <p:nvSpPr>
          <p:cNvPr id="2254" name="Graphic 2252">
            <a:extLst>
              <a:ext uri="{FF2B5EF4-FFF2-40B4-BE49-F238E27FC236}">
                <a16:creationId xmlns:a16="http://schemas.microsoft.com/office/drawing/2014/main" id="{69BCFBD4-357B-44B0-8542-876EC536B5A8}"/>
              </a:ext>
            </a:extLst>
          </p:cNvPr>
          <p:cNvSpPr/>
          <p:nvPr/>
        </p:nvSpPr>
        <p:spPr>
          <a:xfrm>
            <a:off x="6101459" y="1111082"/>
            <a:ext cx="5622702" cy="3082004"/>
          </a:xfrm>
          <a:custGeom>
            <a:avLst/>
            <a:gdLst>
              <a:gd name="connsiteX0" fmla="*/ 5622703 w 5622702"/>
              <a:gd name="connsiteY0" fmla="*/ 3082004 h 3082004"/>
              <a:gd name="connsiteX1" fmla="*/ 0 w 5622702"/>
              <a:gd name="connsiteY1" fmla="*/ 3082004 h 3082004"/>
              <a:gd name="connsiteX2" fmla="*/ 0 w 5622702"/>
              <a:gd name="connsiteY2" fmla="*/ 0 h 3082004"/>
              <a:gd name="connsiteX3" fmla="*/ 4946237 w 5622702"/>
              <a:gd name="connsiteY3" fmla="*/ 0 h 3082004"/>
              <a:gd name="connsiteX4" fmla="*/ 5622703 w 5622702"/>
              <a:gd name="connsiteY4" fmla="*/ 970121 h 3082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2702" h="3082004">
                <a:moveTo>
                  <a:pt x="5622703" y="3082004"/>
                </a:moveTo>
                <a:lnTo>
                  <a:pt x="0" y="3082004"/>
                </a:lnTo>
                <a:lnTo>
                  <a:pt x="0" y="0"/>
                </a:lnTo>
                <a:lnTo>
                  <a:pt x="4946237" y="0"/>
                </a:lnTo>
                <a:lnTo>
                  <a:pt x="5622703" y="970121"/>
                </a:lnTo>
                <a:close/>
              </a:path>
            </a:pathLst>
          </a:custGeom>
          <a:solidFill>
            <a:schemeClr val="accent1">
              <a:lumMod val="75000"/>
            </a:schemeClr>
          </a:solidFill>
          <a:ln w="57150" cap="flat">
            <a:solidFill>
              <a:schemeClr val="tx1"/>
            </a:solidFill>
            <a:prstDash val="solid"/>
            <a:miter/>
          </a:ln>
        </p:spPr>
        <p:txBody>
          <a:bodyPr rtlCol="0" anchor="ctr"/>
          <a:lstStyle/>
          <a:p>
            <a:endParaRPr lang="en-US">
              <a:latin typeface="+mn-lt"/>
            </a:endParaRPr>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6366123" y="1713983"/>
            <a:ext cx="4236720" cy="1356360"/>
          </a:xfrm>
        </p:spPr>
        <p:txBody>
          <a:bodyPr anchor="b">
            <a:noAutofit/>
          </a:bodyPr>
          <a:lstStyle>
            <a:lvl1pPr algn="l">
              <a:defRPr sz="4000" spc="150" baseline="0">
                <a:solidFill>
                  <a:schemeClr val="accent3"/>
                </a:solidFill>
                <a:latin typeface="+mn-lt"/>
              </a:defRPr>
            </a:lvl1pPr>
          </a:lstStyle>
          <a:p>
            <a:r>
              <a:rPr lang="en-US"/>
              <a:t>Click to edit Master title style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p:nvPr>
        </p:nvSpPr>
        <p:spPr>
          <a:xfrm>
            <a:off x="6366123" y="3281194"/>
            <a:ext cx="4876800" cy="701040"/>
          </a:xfrm>
        </p:spPr>
        <p:txBody>
          <a:bodyPr>
            <a:normAutofit/>
          </a:bodyPr>
          <a:lstStyle>
            <a:lvl1pPr marL="0" indent="0" algn="l">
              <a:buNone/>
              <a:defRPr sz="2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descr="A black background with red text&#10;&#10;Description automatically generated">
            <a:extLst>
              <a:ext uri="{FF2B5EF4-FFF2-40B4-BE49-F238E27FC236}">
                <a16:creationId xmlns:a16="http://schemas.microsoft.com/office/drawing/2014/main" id="{70B70BDF-16D4-70D1-6B8D-474508150527}"/>
              </a:ext>
            </a:extLst>
          </p:cNvPr>
          <p:cNvPicPr>
            <a:picLocks noChangeAspect="1"/>
          </p:cNvPicPr>
          <p:nvPr/>
        </p:nvPicPr>
        <p:blipFill>
          <a:blip r:embed="rId4"/>
          <a:stretch>
            <a:fillRect/>
          </a:stretch>
        </p:blipFill>
        <p:spPr>
          <a:xfrm>
            <a:off x="8912810" y="213044"/>
            <a:ext cx="2857500" cy="762000"/>
          </a:xfrm>
          <a:prstGeom prst="rect">
            <a:avLst/>
          </a:prstGeom>
        </p:spPr>
      </p:pic>
    </p:spTree>
    <p:extLst>
      <p:ext uri="{BB962C8B-B14F-4D97-AF65-F5344CB8AC3E}">
        <p14:creationId xmlns:p14="http://schemas.microsoft.com/office/powerpoint/2010/main" val="1891778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ff center 3 column">
    <p:bg>
      <p:bgPr>
        <a:solidFill>
          <a:schemeClr val="accent1"/>
        </a:solidFill>
        <a:effectLst/>
      </p:bgPr>
    </p:bg>
    <p:spTree>
      <p:nvGrpSpPr>
        <p:cNvPr id="1" name=""/>
        <p:cNvGrpSpPr/>
        <p:nvPr/>
      </p:nvGrpSpPr>
      <p:grpSpPr>
        <a:xfrm>
          <a:off x="0" y="0"/>
          <a:ext cx="0" cy="0"/>
          <a:chOff x="0" y="0"/>
          <a:chExt cx="0" cy="0"/>
        </a:xfrm>
      </p:grpSpPr>
      <p:sp>
        <p:nvSpPr>
          <p:cNvPr id="39" name="Freeform: Shape 38">
            <a:extLst>
              <a:ext uri="{FF2B5EF4-FFF2-40B4-BE49-F238E27FC236}">
                <a16:creationId xmlns:a16="http://schemas.microsoft.com/office/drawing/2014/main" id="{D3999B5D-DD3E-440D-9CAD-B5729B1F5866}"/>
              </a:ext>
              <a:ext uri="{C183D7F6-B498-43B3-948B-1728B52AA6E4}">
                <adec:decorative xmlns:adec="http://schemas.microsoft.com/office/drawing/2017/decorative" val="1"/>
              </a:ext>
            </a:extLst>
          </p:cNvPr>
          <p:cNvSpPr/>
          <p:nvPr/>
        </p:nvSpPr>
        <p:spPr>
          <a:xfrm>
            <a:off x="3746500" y="847724"/>
            <a:ext cx="7607300" cy="4618567"/>
          </a:xfrm>
          <a:custGeom>
            <a:avLst/>
            <a:gdLst>
              <a:gd name="connsiteX0" fmla="*/ 0 w 7607300"/>
              <a:gd name="connsiteY0" fmla="*/ 0 h 4618567"/>
              <a:gd name="connsiteX1" fmla="*/ 6931057 w 7607300"/>
              <a:gd name="connsiteY1" fmla="*/ 0 h 4618567"/>
              <a:gd name="connsiteX2" fmla="*/ 7607300 w 7607300"/>
              <a:gd name="connsiteY2" fmla="*/ 969857 h 4618567"/>
              <a:gd name="connsiteX3" fmla="*/ 7607300 w 7607300"/>
              <a:gd name="connsiteY3" fmla="*/ 4618567 h 4618567"/>
              <a:gd name="connsiteX4" fmla="*/ 0 w 7607300"/>
              <a:gd name="connsiteY4" fmla="*/ 4618567 h 4618567"/>
              <a:gd name="connsiteX5" fmla="*/ 0 w 7607300"/>
              <a:gd name="connsiteY5" fmla="*/ 0 h 4618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7300" h="4618567">
                <a:moveTo>
                  <a:pt x="0" y="0"/>
                </a:moveTo>
                <a:lnTo>
                  <a:pt x="6931057" y="0"/>
                </a:lnTo>
                <a:lnTo>
                  <a:pt x="7607300" y="969857"/>
                </a:lnTo>
                <a:lnTo>
                  <a:pt x="7607300" y="4618567"/>
                </a:lnTo>
                <a:lnTo>
                  <a:pt x="0" y="4618567"/>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5A04209-1490-4760-89A8-DA0FCF8CD421}"/>
              </a:ext>
            </a:extLst>
          </p:cNvPr>
          <p:cNvSpPr>
            <a:spLocks noGrp="1"/>
          </p:cNvSpPr>
          <p:nvPr>
            <p:ph type="title"/>
          </p:nvPr>
        </p:nvSpPr>
        <p:spPr>
          <a:xfrm>
            <a:off x="4194630" y="1376934"/>
            <a:ext cx="6286500" cy="954665"/>
          </a:xfrm>
        </p:spPr>
        <p:txBody>
          <a:bodyPr anchor="t">
            <a:noAutofit/>
          </a:bodyPr>
          <a:lstStyle>
            <a:lvl1pPr>
              <a:defRPr sz="3600" spc="150" baseline="0">
                <a:solidFill>
                  <a:schemeClr val="tx1">
                    <a:lumMod val="75000"/>
                    <a:lumOff val="25000"/>
                  </a:schemeClr>
                </a:solidFill>
                <a:latin typeface="+mn-lt"/>
              </a:defRPr>
            </a:lvl1pPr>
          </a:lstStyle>
          <a:p>
            <a:r>
              <a:rPr lang="en-US"/>
              <a:t>Click to edit Master title style</a:t>
            </a:r>
            <a:endParaRPr lang="en-US" dirty="0"/>
          </a:p>
        </p:txBody>
      </p:sp>
      <p:sp>
        <p:nvSpPr>
          <p:cNvPr id="94" name="Picture Placeholder 93">
            <a:extLst>
              <a:ext uri="{FF2B5EF4-FFF2-40B4-BE49-F238E27FC236}">
                <a16:creationId xmlns:a16="http://schemas.microsoft.com/office/drawing/2014/main" id="{0AA575C6-F404-4452-8BA6-9B841156DCBC}"/>
              </a:ext>
            </a:extLst>
          </p:cNvPr>
          <p:cNvSpPr>
            <a:spLocks noGrp="1"/>
          </p:cNvSpPr>
          <p:nvPr>
            <p:ph type="pic" sz="quarter" idx="21"/>
          </p:nvPr>
        </p:nvSpPr>
        <p:spPr>
          <a:xfrm>
            <a:off x="0" y="312738"/>
            <a:ext cx="6307138" cy="5761037"/>
          </a:xfrm>
          <a:custGeom>
            <a:avLst/>
            <a:gdLst>
              <a:gd name="connsiteX0" fmla="*/ 0 w 6307138"/>
              <a:gd name="connsiteY0" fmla="*/ 0 h 5761037"/>
              <a:gd name="connsiteX1" fmla="*/ 6307138 w 6307138"/>
              <a:gd name="connsiteY1" fmla="*/ 0 h 5761037"/>
              <a:gd name="connsiteX2" fmla="*/ 6307138 w 6307138"/>
              <a:gd name="connsiteY2" fmla="*/ 534372 h 5761037"/>
              <a:gd name="connsiteX3" fmla="*/ 3756374 w 6307138"/>
              <a:gd name="connsiteY3" fmla="*/ 534372 h 5761037"/>
              <a:gd name="connsiteX4" fmla="*/ 3756374 w 6307138"/>
              <a:gd name="connsiteY4" fmla="*/ 5152939 h 5761037"/>
              <a:gd name="connsiteX5" fmla="*/ 6307138 w 6307138"/>
              <a:gd name="connsiteY5" fmla="*/ 5152939 h 5761037"/>
              <a:gd name="connsiteX6" fmla="*/ 6307138 w 6307138"/>
              <a:gd name="connsiteY6" fmla="*/ 5761037 h 5761037"/>
              <a:gd name="connsiteX7" fmla="*/ 0 w 6307138"/>
              <a:gd name="connsiteY7" fmla="*/ 5761037 h 576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07138" h="5761037">
                <a:moveTo>
                  <a:pt x="0" y="0"/>
                </a:moveTo>
                <a:lnTo>
                  <a:pt x="6307138" y="0"/>
                </a:lnTo>
                <a:lnTo>
                  <a:pt x="6307138" y="534372"/>
                </a:lnTo>
                <a:lnTo>
                  <a:pt x="3756374" y="534372"/>
                </a:lnTo>
                <a:lnTo>
                  <a:pt x="3756374" y="5152939"/>
                </a:lnTo>
                <a:lnTo>
                  <a:pt x="6307138" y="5152939"/>
                </a:lnTo>
                <a:lnTo>
                  <a:pt x="6307138" y="5761037"/>
                </a:lnTo>
                <a:lnTo>
                  <a:pt x="0" y="5761037"/>
                </a:lnTo>
                <a:close/>
              </a:path>
            </a:pathLst>
          </a:custGeom>
        </p:spPr>
        <p:txBody>
          <a:bodyPr wrap="square">
            <a:noAutofit/>
          </a:bodyPr>
          <a:lstStyle>
            <a:lvl1pPr>
              <a:defRPr>
                <a:solidFill>
                  <a:schemeClr val="tx1">
                    <a:lumMod val="75000"/>
                    <a:lumOff val="25000"/>
                  </a:schemeClr>
                </a:solidFill>
              </a:defRPr>
            </a:lvl1pPr>
          </a:lstStyle>
          <a:p>
            <a:r>
              <a:rPr lang="en-US"/>
              <a:t>Click icon to add picture</a:t>
            </a:r>
            <a:endParaRPr lang="en-US" dirty="0"/>
          </a:p>
        </p:txBody>
      </p:sp>
      <p:sp>
        <p:nvSpPr>
          <p:cNvPr id="35" name="Text Placeholder 2">
            <a:extLst>
              <a:ext uri="{FF2B5EF4-FFF2-40B4-BE49-F238E27FC236}">
                <a16:creationId xmlns:a16="http://schemas.microsoft.com/office/drawing/2014/main" id="{10E880DB-95D7-4969-9DD2-C2090E165371}"/>
              </a:ext>
            </a:extLst>
          </p:cNvPr>
          <p:cNvSpPr>
            <a:spLocks noGrp="1"/>
          </p:cNvSpPr>
          <p:nvPr>
            <p:ph type="body" idx="15"/>
          </p:nvPr>
        </p:nvSpPr>
        <p:spPr>
          <a:xfrm>
            <a:off x="4185172" y="3169390"/>
            <a:ext cx="1731374" cy="322461"/>
          </a:xfrm>
        </p:spPr>
        <p:txBody>
          <a:bodyPr anchor="ctr">
            <a:noAutofit/>
          </a:bodyPr>
          <a:lstStyle>
            <a:lvl1pPr marL="0" indent="0" algn="l">
              <a:buNone/>
              <a:defRPr sz="1800" b="0" spc="150" baseline="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Content Placeholder 3">
            <a:extLst>
              <a:ext uri="{FF2B5EF4-FFF2-40B4-BE49-F238E27FC236}">
                <a16:creationId xmlns:a16="http://schemas.microsoft.com/office/drawing/2014/main" id="{65A96E9D-1B01-4D6D-9A9C-DB83F59A8A8F}"/>
              </a:ext>
            </a:extLst>
          </p:cNvPr>
          <p:cNvSpPr>
            <a:spLocks noGrp="1"/>
          </p:cNvSpPr>
          <p:nvPr>
            <p:ph sz="half" idx="2"/>
          </p:nvPr>
        </p:nvSpPr>
        <p:spPr>
          <a:xfrm>
            <a:off x="4185172" y="3666992"/>
            <a:ext cx="1731374" cy="1280758"/>
          </a:xfrm>
        </p:spPr>
        <p:txBody>
          <a:bodyPr>
            <a:normAutofit/>
          </a:bodyPr>
          <a:lstStyle>
            <a:lvl1pPr marL="171450" indent="-171450" algn="l">
              <a:lnSpc>
                <a:spcPts val="1600"/>
              </a:lnSpc>
              <a:buFont typeface="Arial" panose="020B0604020202020204" pitchFamily="34" charset="0"/>
              <a:buChar char="•"/>
              <a:defRPr sz="1200">
                <a:solidFill>
                  <a:schemeClr val="tx1">
                    <a:lumMod val="75000"/>
                    <a:lumOff val="25000"/>
                  </a:schemeClr>
                </a:solidFill>
                <a:latin typeface="+mn-lt"/>
              </a:defRPr>
            </a:lvl1pPr>
            <a:lvl2pPr>
              <a:defRPr sz="1200"/>
            </a:lvl2pPr>
            <a:lvl3pPr>
              <a:defRPr sz="1200"/>
            </a:lvl3pPr>
            <a:lvl4pPr>
              <a:defRPr sz="1200"/>
            </a:lvl4pPr>
            <a:lvl5pPr>
              <a:defRPr sz="1200"/>
            </a:lvl5pPr>
          </a:lstStyle>
          <a:p>
            <a:pPr lvl="0"/>
            <a:r>
              <a:rPr lang="en-US"/>
              <a:t>Click to edit Master text styles</a:t>
            </a:r>
          </a:p>
        </p:txBody>
      </p:sp>
      <p:sp>
        <p:nvSpPr>
          <p:cNvPr id="36" name="Text Placeholder 4">
            <a:extLst>
              <a:ext uri="{FF2B5EF4-FFF2-40B4-BE49-F238E27FC236}">
                <a16:creationId xmlns:a16="http://schemas.microsoft.com/office/drawing/2014/main" id="{67A83A4D-1993-41B1-ABDC-2564EE8D4323}"/>
              </a:ext>
            </a:extLst>
          </p:cNvPr>
          <p:cNvSpPr>
            <a:spLocks noGrp="1"/>
          </p:cNvSpPr>
          <p:nvPr>
            <p:ph type="body" sz="quarter" idx="16"/>
          </p:nvPr>
        </p:nvSpPr>
        <p:spPr>
          <a:xfrm>
            <a:off x="6319238" y="3169390"/>
            <a:ext cx="1739900" cy="322461"/>
          </a:xfrm>
        </p:spPr>
        <p:txBody>
          <a:bodyPr anchor="ctr">
            <a:noAutofit/>
          </a:bodyPr>
          <a:lstStyle>
            <a:lvl1pPr marL="0" indent="0" algn="l">
              <a:buNone/>
              <a:defRPr sz="1800" b="0" spc="150" baseline="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Content Placeholder 5">
            <a:extLst>
              <a:ext uri="{FF2B5EF4-FFF2-40B4-BE49-F238E27FC236}">
                <a16:creationId xmlns:a16="http://schemas.microsoft.com/office/drawing/2014/main" id="{BEA413AF-616B-49D9-BA78-1DCA8B719C05}"/>
              </a:ext>
            </a:extLst>
          </p:cNvPr>
          <p:cNvSpPr>
            <a:spLocks noGrp="1"/>
          </p:cNvSpPr>
          <p:nvPr>
            <p:ph sz="quarter" idx="4"/>
          </p:nvPr>
        </p:nvSpPr>
        <p:spPr>
          <a:xfrm>
            <a:off x="6319238" y="3666992"/>
            <a:ext cx="1739900" cy="1280758"/>
          </a:xfrm>
        </p:spPr>
        <p:txBody>
          <a:bodyPr>
            <a:normAutofit/>
          </a:bodyPr>
          <a:lstStyle>
            <a:lvl1pPr marL="171450" indent="-171450" algn="l">
              <a:lnSpc>
                <a:spcPts val="1600"/>
              </a:lnSpc>
              <a:buFont typeface="Arial" panose="020B0604020202020204" pitchFamily="34" charset="0"/>
              <a:buChar char="•"/>
              <a:defRPr sz="1200">
                <a:solidFill>
                  <a:schemeClr val="tx1">
                    <a:lumMod val="75000"/>
                    <a:lumOff val="25000"/>
                  </a:schemeClr>
                </a:solidFill>
                <a:latin typeface="+mn-lt"/>
              </a:defRPr>
            </a:lvl1pPr>
            <a:lvl2pPr>
              <a:defRPr sz="1200"/>
            </a:lvl2pPr>
            <a:lvl3pPr>
              <a:defRPr sz="1200"/>
            </a:lvl3pPr>
            <a:lvl4pPr>
              <a:defRPr sz="1200"/>
            </a:lvl4pPr>
            <a:lvl5pPr>
              <a:defRPr sz="1200"/>
            </a:lvl5pPr>
          </a:lstStyle>
          <a:p>
            <a:pPr lvl="0"/>
            <a:r>
              <a:rPr lang="en-US"/>
              <a:t>Click to edit Master text styles</a:t>
            </a:r>
          </a:p>
        </p:txBody>
      </p:sp>
      <p:sp>
        <p:nvSpPr>
          <p:cNvPr id="37" name="Text Placeholder 4">
            <a:extLst>
              <a:ext uri="{FF2B5EF4-FFF2-40B4-BE49-F238E27FC236}">
                <a16:creationId xmlns:a16="http://schemas.microsoft.com/office/drawing/2014/main" id="{98A7D035-69C5-4547-BFF5-6E6ADAC35579}"/>
              </a:ext>
            </a:extLst>
          </p:cNvPr>
          <p:cNvSpPr>
            <a:spLocks noGrp="1"/>
          </p:cNvSpPr>
          <p:nvPr>
            <p:ph type="body" sz="quarter" idx="17"/>
          </p:nvPr>
        </p:nvSpPr>
        <p:spPr>
          <a:xfrm>
            <a:off x="8461830" y="3184165"/>
            <a:ext cx="1739900" cy="322461"/>
          </a:xfrm>
        </p:spPr>
        <p:txBody>
          <a:bodyPr anchor="ctr">
            <a:noAutofit/>
          </a:bodyPr>
          <a:lstStyle>
            <a:lvl1pPr marL="0" indent="0" algn="l">
              <a:buNone/>
              <a:defRPr sz="1800" b="0" spc="150" baseline="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CC903F88-C057-4E47-885D-471F9220E000}"/>
              </a:ext>
            </a:extLst>
          </p:cNvPr>
          <p:cNvSpPr>
            <a:spLocks noGrp="1"/>
          </p:cNvSpPr>
          <p:nvPr>
            <p:ph sz="quarter" idx="14"/>
          </p:nvPr>
        </p:nvSpPr>
        <p:spPr>
          <a:xfrm>
            <a:off x="8461830" y="3681767"/>
            <a:ext cx="1739900" cy="1280758"/>
          </a:xfrm>
        </p:spPr>
        <p:txBody>
          <a:bodyPr>
            <a:normAutofit/>
          </a:bodyPr>
          <a:lstStyle>
            <a:lvl1pPr marL="171450" indent="-171450" algn="l">
              <a:lnSpc>
                <a:spcPts val="1600"/>
              </a:lnSpc>
              <a:buFont typeface="Arial" panose="020B0604020202020204" pitchFamily="34" charset="0"/>
              <a:buChar char="•"/>
              <a:defRPr sz="1200">
                <a:solidFill>
                  <a:schemeClr val="tx1">
                    <a:lumMod val="75000"/>
                    <a:lumOff val="25000"/>
                  </a:schemeClr>
                </a:solidFill>
                <a:latin typeface="+mn-lt"/>
              </a:defRPr>
            </a:lvl1pPr>
            <a:lvl2pPr>
              <a:defRPr sz="1200"/>
            </a:lvl2pPr>
            <a:lvl3pPr>
              <a:defRPr sz="1200"/>
            </a:lvl3pPr>
            <a:lvl4pPr>
              <a:defRPr sz="1200"/>
            </a:lvl4pPr>
            <a:lvl5pPr>
              <a:defRPr sz="1200"/>
            </a:lvl5pPr>
          </a:lstStyle>
          <a:p>
            <a:pPr lvl="0"/>
            <a:r>
              <a:rPr lang="en-US"/>
              <a:t>Click to edit Master text styles</a:t>
            </a:r>
          </a:p>
        </p:txBody>
      </p:sp>
      <p:sp>
        <p:nvSpPr>
          <p:cNvPr id="3" name="Date Placeholder 2">
            <a:extLst>
              <a:ext uri="{FF2B5EF4-FFF2-40B4-BE49-F238E27FC236}">
                <a16:creationId xmlns:a16="http://schemas.microsoft.com/office/drawing/2014/main" id="{F0773438-50D6-47F3-A7A3-D72E1990C47D}"/>
              </a:ext>
            </a:extLst>
          </p:cNvPr>
          <p:cNvSpPr>
            <a:spLocks noGrp="1"/>
          </p:cNvSpPr>
          <p:nvPr>
            <p:ph type="dt" sz="half" idx="10"/>
          </p:nvPr>
        </p:nvSpPr>
        <p:spPr/>
        <p:txBody>
          <a:bodyPr/>
          <a:lstStyle>
            <a:lvl1pPr>
              <a:defRPr>
                <a:solidFill>
                  <a:schemeClr val="accent1">
                    <a:lumMod val="40000"/>
                    <a:lumOff val="60000"/>
                  </a:schemeClr>
                </a:solidFill>
              </a:defRPr>
            </a:lvl1pPr>
          </a:lstStyle>
          <a:p>
            <a:fld id="{3F1AC095-49BE-44F7-B467-90FFB0FB23A1}" type="datetimeFigureOut">
              <a:rPr lang="en-GB" smtClean="0"/>
              <a:t>20/10/2024</a:t>
            </a:fld>
            <a:endParaRPr lang="en-GB"/>
          </a:p>
        </p:txBody>
      </p:sp>
      <p:sp>
        <p:nvSpPr>
          <p:cNvPr id="4" name="Footer Placeholder 3">
            <a:extLst>
              <a:ext uri="{FF2B5EF4-FFF2-40B4-BE49-F238E27FC236}">
                <a16:creationId xmlns:a16="http://schemas.microsoft.com/office/drawing/2014/main" id="{8FFD22F3-413A-4C9D-969B-29E5BDDE76CD}"/>
              </a:ext>
            </a:extLst>
          </p:cNvPr>
          <p:cNvSpPr>
            <a:spLocks noGrp="1"/>
          </p:cNvSpPr>
          <p:nvPr>
            <p:ph type="ftr" sz="quarter" idx="11"/>
          </p:nvPr>
        </p:nvSpPr>
        <p:spPr/>
        <p:txBody>
          <a:bodyPr/>
          <a:lstStyle>
            <a:lvl1pPr>
              <a:defRPr>
                <a:solidFill>
                  <a:schemeClr val="accent1">
                    <a:lumMod val="40000"/>
                    <a:lumOff val="60000"/>
                  </a:schemeClr>
                </a:solidFill>
              </a:defRPr>
            </a:lvl1pPr>
          </a:lstStyle>
          <a:p>
            <a:endParaRPr lang="en-GB"/>
          </a:p>
        </p:txBody>
      </p:sp>
      <p:sp>
        <p:nvSpPr>
          <p:cNvPr id="5" name="Slide Number Placeholder 4">
            <a:extLst>
              <a:ext uri="{FF2B5EF4-FFF2-40B4-BE49-F238E27FC236}">
                <a16:creationId xmlns:a16="http://schemas.microsoft.com/office/drawing/2014/main" id="{30C28DCB-BBFF-4236-B0CF-57F49F122CD7}"/>
              </a:ext>
            </a:extLst>
          </p:cNvPr>
          <p:cNvSpPr>
            <a:spLocks noGrp="1"/>
          </p:cNvSpPr>
          <p:nvPr>
            <p:ph type="sldNum" sz="quarter" idx="12"/>
          </p:nvPr>
        </p:nvSpPr>
        <p:spPr/>
        <p:txBody>
          <a:bodyPr/>
          <a:lstStyle>
            <a:lvl1pPr>
              <a:defRPr>
                <a:solidFill>
                  <a:schemeClr val="accent1">
                    <a:lumMod val="40000"/>
                    <a:lumOff val="60000"/>
                  </a:schemeClr>
                </a:solidFill>
              </a:defRPr>
            </a:lvl1pPr>
          </a:lstStyle>
          <a:p>
            <a:fld id="{8B516E0B-C05E-482E-A81B-E98079E4024D}" type="slidenum">
              <a:rPr lang="en-GB" smtClean="0"/>
              <a:t>‹#›</a:t>
            </a:fld>
            <a:endParaRPr lang="en-GB"/>
          </a:p>
        </p:txBody>
      </p:sp>
    </p:spTree>
    <p:extLst>
      <p:ext uri="{BB962C8B-B14F-4D97-AF65-F5344CB8AC3E}">
        <p14:creationId xmlns:p14="http://schemas.microsoft.com/office/powerpoint/2010/main" val="4279537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2 colum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E034D-C1DD-48C0-BB6B-FDC6F8EBA558}"/>
              </a:ext>
            </a:extLst>
          </p:cNvPr>
          <p:cNvSpPr>
            <a:spLocks noGrp="1"/>
          </p:cNvSpPr>
          <p:nvPr>
            <p:ph type="title"/>
          </p:nvPr>
        </p:nvSpPr>
        <p:spPr>
          <a:xfrm>
            <a:off x="838199" y="1114421"/>
            <a:ext cx="10514011" cy="823913"/>
          </a:xfrm>
        </p:spPr>
        <p:txBody>
          <a:bodyPr>
            <a:normAutofit/>
          </a:bodyPr>
          <a:lstStyle>
            <a:lvl1pPr algn="ctr">
              <a:defRPr sz="3600" spc="150" baseline="0">
                <a:solidFill>
                  <a:schemeClr val="tx1">
                    <a:lumMod val="75000"/>
                    <a:lumOff val="25000"/>
                  </a:schemeClr>
                </a:solidFill>
                <a:latin typeface="+mn-lt"/>
              </a:defRPr>
            </a:lvl1pPr>
          </a:lstStyle>
          <a:p>
            <a:r>
              <a:rPr lang="en-US"/>
              <a:t>Click to edit Master title style</a:t>
            </a:r>
            <a:endParaRPr lang="en-US" dirty="0"/>
          </a:p>
        </p:txBody>
      </p:sp>
      <p:sp>
        <p:nvSpPr>
          <p:cNvPr id="15" name="Content Placeholder 14">
            <a:extLst>
              <a:ext uri="{FF2B5EF4-FFF2-40B4-BE49-F238E27FC236}">
                <a16:creationId xmlns:a16="http://schemas.microsoft.com/office/drawing/2014/main" id="{EDDC5831-05A2-450D-80B6-C0B23E4F3F80}"/>
              </a:ext>
            </a:extLst>
          </p:cNvPr>
          <p:cNvSpPr>
            <a:spLocks noGrp="1"/>
          </p:cNvSpPr>
          <p:nvPr>
            <p:ph sz="quarter" idx="15"/>
          </p:nvPr>
        </p:nvSpPr>
        <p:spPr>
          <a:xfrm>
            <a:off x="2248784" y="3139575"/>
            <a:ext cx="3397920" cy="673502"/>
          </a:xfrm>
        </p:spPr>
        <p:txBody>
          <a:bodyPr anchor="ctr">
            <a:noAutofit/>
          </a:bodyPr>
          <a:lstStyle>
            <a:lvl1pPr marL="0" indent="0" algn="l">
              <a:buNone/>
              <a:defRPr sz="1800" spc="150" baseline="0">
                <a:solidFill>
                  <a:schemeClr val="tx1">
                    <a:lumMod val="75000"/>
                    <a:lumOff val="25000"/>
                  </a:schemeClr>
                </a:solidFill>
                <a:latin typeface="+mn-lt"/>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A91BC8B9-8F2B-4131-A090-0ACBEEE80BB7}"/>
              </a:ext>
            </a:extLst>
          </p:cNvPr>
          <p:cNvSpPr>
            <a:spLocks noGrp="1"/>
          </p:cNvSpPr>
          <p:nvPr>
            <p:ph sz="half" idx="2"/>
          </p:nvPr>
        </p:nvSpPr>
        <p:spPr>
          <a:xfrm>
            <a:off x="2240036" y="3977641"/>
            <a:ext cx="3393388" cy="1925824"/>
          </a:xfrm>
        </p:spPr>
        <p:txBody>
          <a:bodyPr>
            <a:normAutofit/>
          </a:bodyPr>
          <a:lstStyle>
            <a:lvl1pPr marL="0" indent="0" algn="l">
              <a:lnSpc>
                <a:spcPts val="1600"/>
              </a:lnSpc>
              <a:buFontTx/>
              <a:buNone/>
              <a:defRPr sz="1200">
                <a:solidFill>
                  <a:schemeClr val="tx1">
                    <a:lumMod val="75000"/>
                    <a:lumOff val="25000"/>
                  </a:schemeClr>
                </a:solidFill>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Click to edit Master text styles</a:t>
            </a:r>
          </a:p>
        </p:txBody>
      </p:sp>
      <p:sp>
        <p:nvSpPr>
          <p:cNvPr id="17" name="Content Placeholder 14">
            <a:extLst>
              <a:ext uri="{FF2B5EF4-FFF2-40B4-BE49-F238E27FC236}">
                <a16:creationId xmlns:a16="http://schemas.microsoft.com/office/drawing/2014/main" id="{29C2C2C1-0172-4B4B-8C16-A2C93ADD8D8A}"/>
              </a:ext>
            </a:extLst>
          </p:cNvPr>
          <p:cNvSpPr>
            <a:spLocks noGrp="1"/>
          </p:cNvSpPr>
          <p:nvPr>
            <p:ph sz="quarter" idx="17"/>
          </p:nvPr>
        </p:nvSpPr>
        <p:spPr>
          <a:xfrm>
            <a:off x="6562725" y="3139575"/>
            <a:ext cx="3399539" cy="673502"/>
          </a:xfrm>
        </p:spPr>
        <p:txBody>
          <a:bodyPr anchor="ctr">
            <a:noAutofit/>
          </a:bodyPr>
          <a:lstStyle>
            <a:lvl1pPr marL="0" indent="0" algn="l">
              <a:buNone/>
              <a:defRPr sz="1800" spc="150" baseline="0">
                <a:solidFill>
                  <a:schemeClr val="tx1">
                    <a:lumMod val="75000"/>
                    <a:lumOff val="25000"/>
                  </a:schemeClr>
                </a:solidFill>
                <a:latin typeface="+mn-lt"/>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0596ED23-22F0-421E-849C-630BEABF8BD0}"/>
              </a:ext>
            </a:extLst>
          </p:cNvPr>
          <p:cNvSpPr>
            <a:spLocks noGrp="1"/>
          </p:cNvSpPr>
          <p:nvPr>
            <p:ph sz="quarter" idx="4"/>
          </p:nvPr>
        </p:nvSpPr>
        <p:spPr>
          <a:xfrm>
            <a:off x="6554823" y="3977641"/>
            <a:ext cx="3375402" cy="1925824"/>
          </a:xfrm>
        </p:spPr>
        <p:txBody>
          <a:bodyPr>
            <a:normAutofit/>
          </a:bodyPr>
          <a:lstStyle>
            <a:lvl1pPr marL="0" indent="0" algn="l">
              <a:lnSpc>
                <a:spcPts val="1600"/>
              </a:lnSpc>
              <a:buNone/>
              <a:defRPr sz="1200">
                <a:solidFill>
                  <a:schemeClr val="tx1">
                    <a:lumMod val="75000"/>
                    <a:lumOff val="25000"/>
                  </a:schemeClr>
                </a:solidFill>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Click to edit Master text styles</a:t>
            </a:r>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p:txBody>
          <a:bodyPr/>
          <a:lstStyle/>
          <a:p>
            <a:fld id="{3F1AC095-49BE-44F7-B467-90FFB0FB23A1}" type="datetimeFigureOut">
              <a:rPr lang="en-GB" smtClean="0"/>
              <a:t>20/10/2024</a:t>
            </a:fld>
            <a:endParaRPr lang="en-GB"/>
          </a:p>
        </p:txBody>
      </p:sp>
      <p:sp>
        <p:nvSpPr>
          <p:cNvPr id="8" name="Footer Placeholder 7">
            <a:extLst>
              <a:ext uri="{FF2B5EF4-FFF2-40B4-BE49-F238E27FC236}">
                <a16:creationId xmlns:a16="http://schemas.microsoft.com/office/drawing/2014/main" id="{97C1F45E-8700-4861-AD21-BB7A09E1305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a:lstStyle/>
          <a:p>
            <a:fld id="{8B516E0B-C05E-482E-A81B-E98079E4024D}" type="slidenum">
              <a:rPr lang="en-GB" smtClean="0"/>
              <a:t>‹#›</a:t>
            </a:fld>
            <a:endParaRPr lang="en-GB"/>
          </a:p>
        </p:txBody>
      </p:sp>
    </p:spTree>
    <p:extLst>
      <p:ext uri="{BB962C8B-B14F-4D97-AF65-F5344CB8AC3E}">
        <p14:creationId xmlns:p14="http://schemas.microsoft.com/office/powerpoint/2010/main" val="2920442304"/>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ur Competition graphic">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A2F2A-C30D-48A6-87D0-6DBD60B397F2}"/>
              </a:ext>
            </a:extLst>
          </p:cNvPr>
          <p:cNvSpPr>
            <a:spLocks noGrp="1"/>
          </p:cNvSpPr>
          <p:nvPr>
            <p:ph type="title"/>
          </p:nvPr>
        </p:nvSpPr>
        <p:spPr>
          <a:xfrm>
            <a:off x="838200" y="365126"/>
            <a:ext cx="10515600" cy="1135486"/>
          </a:xfrm>
        </p:spPr>
        <p:txBody>
          <a:bodyPr>
            <a:normAutofit/>
          </a:bodyPr>
          <a:lstStyle>
            <a:lvl1pPr>
              <a:defRPr lang="en-US" sz="3600" kern="1200" cap="none" spc="150" baseline="0" dirty="0">
                <a:solidFill>
                  <a:schemeClr val="bg1"/>
                </a:solidFill>
                <a:latin typeface="+mj-lt"/>
                <a:ea typeface="+mn-ea"/>
                <a:cs typeface="+mn-cs"/>
              </a:defRPr>
            </a:lvl1pPr>
          </a:lstStyle>
          <a:p>
            <a:r>
              <a:rPr lang="en-US"/>
              <a:t>Click to edit Master title style</a:t>
            </a:r>
            <a:endParaRPr lang="en-US" dirty="0"/>
          </a:p>
        </p:txBody>
      </p:sp>
      <p:sp>
        <p:nvSpPr>
          <p:cNvPr id="32" name="Text Placeholder 14">
            <a:extLst>
              <a:ext uri="{FF2B5EF4-FFF2-40B4-BE49-F238E27FC236}">
                <a16:creationId xmlns:a16="http://schemas.microsoft.com/office/drawing/2014/main" id="{68E86424-D329-4314-90E5-3475B98D2DDA}"/>
              </a:ext>
            </a:extLst>
          </p:cNvPr>
          <p:cNvSpPr>
            <a:spLocks noGrp="1"/>
          </p:cNvSpPr>
          <p:nvPr>
            <p:ph type="body" sz="quarter" idx="15" hasCustomPrompt="1"/>
          </p:nvPr>
        </p:nvSpPr>
        <p:spPr>
          <a:xfrm>
            <a:off x="5242517" y="1599947"/>
            <a:ext cx="1706965" cy="492025"/>
          </a:xfrm>
          <a:prstGeom prst="rect">
            <a:avLst/>
          </a:prstGeom>
        </p:spPr>
        <p:txBody>
          <a:bodyPr anchor="ctr">
            <a:normAutofit/>
          </a:bodyPr>
          <a:lstStyle>
            <a:lvl1pPr marL="0" indent="0" algn="ctr">
              <a:lnSpc>
                <a:spcPct val="100000"/>
              </a:lnSpc>
              <a:buNone/>
              <a:defRPr sz="1400" cap="none" spc="0" baseline="0">
                <a:solidFill>
                  <a:schemeClr val="accent3"/>
                </a:solidFill>
                <a:latin typeface="+mj-lt"/>
              </a:defRPr>
            </a:lvl1pPr>
          </a:lstStyle>
          <a:p>
            <a:pPr lvl="0"/>
            <a:r>
              <a:rPr lang="en-US" dirty="0"/>
              <a:t>Click to add name</a:t>
            </a:r>
          </a:p>
        </p:txBody>
      </p:sp>
      <p:sp>
        <p:nvSpPr>
          <p:cNvPr id="40" name="Text Placeholder 14">
            <a:extLst>
              <a:ext uri="{FF2B5EF4-FFF2-40B4-BE49-F238E27FC236}">
                <a16:creationId xmlns:a16="http://schemas.microsoft.com/office/drawing/2014/main" id="{64DB45FF-E618-4122-91A4-A6E4F2B7FCA0}"/>
              </a:ext>
            </a:extLst>
          </p:cNvPr>
          <p:cNvSpPr>
            <a:spLocks noGrp="1"/>
          </p:cNvSpPr>
          <p:nvPr>
            <p:ph type="body" sz="quarter" idx="20" hasCustomPrompt="1"/>
          </p:nvPr>
        </p:nvSpPr>
        <p:spPr>
          <a:xfrm>
            <a:off x="3738732" y="2378452"/>
            <a:ext cx="1183179" cy="492025"/>
          </a:xfrm>
          <a:prstGeom prst="rect">
            <a:avLst/>
          </a:prstGeom>
        </p:spPr>
        <p:txBody>
          <a:bodyPr anchor="ctr">
            <a:noAutofit/>
          </a:bodyPr>
          <a:lstStyle>
            <a:lvl1pPr marL="0" indent="0" algn="ctr">
              <a:lnSpc>
                <a:spcPct val="100000"/>
              </a:lnSpc>
              <a:buNone/>
              <a:defRPr sz="1050" cap="none" spc="0" baseline="0">
                <a:solidFill>
                  <a:schemeClr val="accent1">
                    <a:lumMod val="40000"/>
                    <a:lumOff val="60000"/>
                  </a:schemeClr>
                </a:solidFill>
                <a:latin typeface="+mn-lt"/>
              </a:defRPr>
            </a:lvl1pPr>
          </a:lstStyle>
          <a:p>
            <a:pPr lvl="0"/>
            <a:r>
              <a:rPr lang="en-US" dirty="0"/>
              <a:t>Click to add name</a:t>
            </a:r>
          </a:p>
        </p:txBody>
      </p:sp>
      <p:sp>
        <p:nvSpPr>
          <p:cNvPr id="54" name="Text Placeholder 14">
            <a:extLst>
              <a:ext uri="{FF2B5EF4-FFF2-40B4-BE49-F238E27FC236}">
                <a16:creationId xmlns:a16="http://schemas.microsoft.com/office/drawing/2014/main" id="{9D03616C-C870-402E-9CD2-D61A8C881CE6}"/>
              </a:ext>
            </a:extLst>
          </p:cNvPr>
          <p:cNvSpPr>
            <a:spLocks noGrp="1"/>
          </p:cNvSpPr>
          <p:nvPr>
            <p:ph type="body" sz="quarter" idx="26" hasCustomPrompt="1"/>
          </p:nvPr>
        </p:nvSpPr>
        <p:spPr>
          <a:xfrm>
            <a:off x="6758897" y="2169263"/>
            <a:ext cx="1706965" cy="1048575"/>
          </a:xfrm>
          <a:prstGeom prst="rect">
            <a:avLst/>
          </a:prstGeom>
        </p:spPr>
        <p:txBody>
          <a:bodyPr anchor="ctr">
            <a:noAutofit/>
          </a:bodyPr>
          <a:lstStyle>
            <a:lvl1pPr marL="0" indent="0" algn="ctr">
              <a:lnSpc>
                <a:spcPct val="100000"/>
              </a:lnSpc>
              <a:buNone/>
              <a:defRPr sz="1600" b="1" cap="none" spc="0" baseline="0">
                <a:solidFill>
                  <a:schemeClr val="bg1"/>
                </a:solidFill>
                <a:latin typeface="+mn-lt"/>
              </a:defRPr>
            </a:lvl1pPr>
          </a:lstStyle>
          <a:p>
            <a:pPr lvl="0"/>
            <a:r>
              <a:rPr lang="en-US" dirty="0"/>
              <a:t>Click to add name</a:t>
            </a:r>
          </a:p>
        </p:txBody>
      </p:sp>
      <p:sp>
        <p:nvSpPr>
          <p:cNvPr id="49" name="Text Placeholder 14">
            <a:extLst>
              <a:ext uri="{FF2B5EF4-FFF2-40B4-BE49-F238E27FC236}">
                <a16:creationId xmlns:a16="http://schemas.microsoft.com/office/drawing/2014/main" id="{1EFBBB7D-BA85-47E3-B62F-AA1F2F44FB51}"/>
              </a:ext>
            </a:extLst>
          </p:cNvPr>
          <p:cNvSpPr>
            <a:spLocks noGrp="1"/>
          </p:cNvSpPr>
          <p:nvPr>
            <p:ph type="body" sz="quarter" idx="25" hasCustomPrompt="1"/>
          </p:nvPr>
        </p:nvSpPr>
        <p:spPr>
          <a:xfrm>
            <a:off x="2364990" y="3528829"/>
            <a:ext cx="1393863" cy="492025"/>
          </a:xfrm>
          <a:prstGeom prst="rect">
            <a:avLst/>
          </a:prstGeom>
        </p:spPr>
        <p:txBody>
          <a:bodyPr anchor="ctr">
            <a:noAutofit/>
          </a:bodyPr>
          <a:lstStyle>
            <a:lvl1pPr marL="0" indent="0" algn="ctr">
              <a:lnSpc>
                <a:spcPct val="100000"/>
              </a:lnSpc>
              <a:buNone/>
              <a:defRPr sz="1400" cap="none" spc="0" baseline="0">
                <a:solidFill>
                  <a:schemeClr val="accent3"/>
                </a:solidFill>
                <a:latin typeface="+mj-lt"/>
              </a:defRPr>
            </a:lvl1pPr>
          </a:lstStyle>
          <a:p>
            <a:pPr lvl="0"/>
            <a:r>
              <a:rPr lang="en-US" dirty="0"/>
              <a:t>Click to add name</a:t>
            </a:r>
          </a:p>
        </p:txBody>
      </p:sp>
      <p:sp>
        <p:nvSpPr>
          <p:cNvPr id="38" name="Text Placeholder 14">
            <a:extLst>
              <a:ext uri="{FF2B5EF4-FFF2-40B4-BE49-F238E27FC236}">
                <a16:creationId xmlns:a16="http://schemas.microsoft.com/office/drawing/2014/main" id="{956FCC53-780F-4831-91B6-1F8A24502CB9}"/>
              </a:ext>
            </a:extLst>
          </p:cNvPr>
          <p:cNvSpPr>
            <a:spLocks noGrp="1"/>
          </p:cNvSpPr>
          <p:nvPr>
            <p:ph type="body" sz="quarter" idx="19" hasCustomPrompt="1"/>
          </p:nvPr>
        </p:nvSpPr>
        <p:spPr>
          <a:xfrm>
            <a:off x="8446329" y="3528829"/>
            <a:ext cx="1380681" cy="492025"/>
          </a:xfrm>
          <a:prstGeom prst="rect">
            <a:avLst/>
          </a:prstGeom>
        </p:spPr>
        <p:txBody>
          <a:bodyPr anchor="ctr">
            <a:noAutofit/>
          </a:bodyPr>
          <a:lstStyle>
            <a:lvl1pPr marL="0" indent="0" algn="ctr">
              <a:lnSpc>
                <a:spcPct val="100000"/>
              </a:lnSpc>
              <a:buNone/>
              <a:defRPr sz="1400" cap="none" spc="0" baseline="0">
                <a:solidFill>
                  <a:schemeClr val="accent3"/>
                </a:solidFill>
                <a:latin typeface="+mj-lt"/>
              </a:defRPr>
            </a:lvl1pPr>
          </a:lstStyle>
          <a:p>
            <a:pPr lvl="0"/>
            <a:r>
              <a:rPr lang="en-US" dirty="0"/>
              <a:t>Click to add name</a:t>
            </a:r>
          </a:p>
        </p:txBody>
      </p:sp>
      <p:sp>
        <p:nvSpPr>
          <p:cNvPr id="44" name="Text Placeholder 14">
            <a:extLst>
              <a:ext uri="{FF2B5EF4-FFF2-40B4-BE49-F238E27FC236}">
                <a16:creationId xmlns:a16="http://schemas.microsoft.com/office/drawing/2014/main" id="{5A939BCA-4047-481F-B0C2-85F9AFDDFAFF}"/>
              </a:ext>
            </a:extLst>
          </p:cNvPr>
          <p:cNvSpPr>
            <a:spLocks noGrp="1"/>
          </p:cNvSpPr>
          <p:nvPr>
            <p:ph type="body" sz="quarter" idx="22" hasCustomPrompt="1"/>
          </p:nvPr>
        </p:nvSpPr>
        <p:spPr>
          <a:xfrm>
            <a:off x="2637747" y="4634331"/>
            <a:ext cx="1183179" cy="492025"/>
          </a:xfrm>
          <a:prstGeom prst="rect">
            <a:avLst/>
          </a:prstGeom>
        </p:spPr>
        <p:txBody>
          <a:bodyPr anchor="ctr">
            <a:noAutofit/>
          </a:bodyPr>
          <a:lstStyle>
            <a:lvl1pPr marL="0" indent="0" algn="ctr">
              <a:lnSpc>
                <a:spcPct val="100000"/>
              </a:lnSpc>
              <a:buNone/>
              <a:defRPr sz="1050" cap="none" spc="0" baseline="0">
                <a:solidFill>
                  <a:schemeClr val="accent1">
                    <a:lumMod val="40000"/>
                    <a:lumOff val="60000"/>
                  </a:schemeClr>
                </a:solidFill>
                <a:latin typeface="+mn-lt"/>
              </a:defRPr>
            </a:lvl1pPr>
          </a:lstStyle>
          <a:p>
            <a:pPr lvl="0"/>
            <a:r>
              <a:rPr lang="en-US" dirty="0"/>
              <a:t>Click to add name</a:t>
            </a:r>
          </a:p>
        </p:txBody>
      </p:sp>
      <p:sp>
        <p:nvSpPr>
          <p:cNvPr id="42" name="Text Placeholder 14">
            <a:extLst>
              <a:ext uri="{FF2B5EF4-FFF2-40B4-BE49-F238E27FC236}">
                <a16:creationId xmlns:a16="http://schemas.microsoft.com/office/drawing/2014/main" id="{EEACD572-F95D-4ABE-9CC6-03D3CAF89EBF}"/>
              </a:ext>
            </a:extLst>
          </p:cNvPr>
          <p:cNvSpPr>
            <a:spLocks noGrp="1"/>
          </p:cNvSpPr>
          <p:nvPr>
            <p:ph type="body" sz="quarter" idx="21" hasCustomPrompt="1"/>
          </p:nvPr>
        </p:nvSpPr>
        <p:spPr>
          <a:xfrm>
            <a:off x="4175224" y="4459860"/>
            <a:ext cx="1183179" cy="492025"/>
          </a:xfrm>
          <a:prstGeom prst="rect">
            <a:avLst/>
          </a:prstGeom>
        </p:spPr>
        <p:txBody>
          <a:bodyPr anchor="ctr">
            <a:noAutofit/>
          </a:bodyPr>
          <a:lstStyle>
            <a:lvl1pPr marL="0" indent="0" algn="ctr">
              <a:lnSpc>
                <a:spcPct val="100000"/>
              </a:lnSpc>
              <a:buNone/>
              <a:defRPr sz="1050" cap="none" spc="0" baseline="0">
                <a:solidFill>
                  <a:schemeClr val="accent1">
                    <a:lumMod val="40000"/>
                    <a:lumOff val="60000"/>
                  </a:schemeClr>
                </a:solidFill>
                <a:latin typeface="+mn-lt"/>
              </a:defRPr>
            </a:lvl1pPr>
          </a:lstStyle>
          <a:p>
            <a:pPr lvl="0"/>
            <a:r>
              <a:rPr lang="en-US" dirty="0"/>
              <a:t>Click to add name</a:t>
            </a:r>
          </a:p>
        </p:txBody>
      </p:sp>
      <p:sp>
        <p:nvSpPr>
          <p:cNvPr id="46" name="Text Placeholder 14">
            <a:extLst>
              <a:ext uri="{FF2B5EF4-FFF2-40B4-BE49-F238E27FC236}">
                <a16:creationId xmlns:a16="http://schemas.microsoft.com/office/drawing/2014/main" id="{F21A51C9-DB80-45BF-8C5D-A0236927289E}"/>
              </a:ext>
            </a:extLst>
          </p:cNvPr>
          <p:cNvSpPr>
            <a:spLocks noGrp="1"/>
          </p:cNvSpPr>
          <p:nvPr>
            <p:ph type="body" sz="quarter" idx="23" hasCustomPrompt="1"/>
          </p:nvPr>
        </p:nvSpPr>
        <p:spPr>
          <a:xfrm>
            <a:off x="6552714" y="4321788"/>
            <a:ext cx="1183179" cy="492025"/>
          </a:xfrm>
          <a:prstGeom prst="rect">
            <a:avLst/>
          </a:prstGeom>
        </p:spPr>
        <p:txBody>
          <a:bodyPr anchor="ctr">
            <a:noAutofit/>
          </a:bodyPr>
          <a:lstStyle>
            <a:lvl1pPr marL="0" indent="0" algn="ctr">
              <a:lnSpc>
                <a:spcPct val="100000"/>
              </a:lnSpc>
              <a:buNone/>
              <a:defRPr sz="1050" cap="none" spc="0" baseline="0">
                <a:solidFill>
                  <a:schemeClr val="accent1">
                    <a:lumMod val="40000"/>
                    <a:lumOff val="60000"/>
                  </a:schemeClr>
                </a:solidFill>
                <a:latin typeface="+mn-lt"/>
              </a:defRPr>
            </a:lvl1pPr>
          </a:lstStyle>
          <a:p>
            <a:pPr lvl="0"/>
            <a:r>
              <a:rPr lang="en-US" dirty="0"/>
              <a:t>Click to add name</a:t>
            </a:r>
          </a:p>
        </p:txBody>
      </p:sp>
      <p:sp>
        <p:nvSpPr>
          <p:cNvPr id="34" name="Text Placeholder 14">
            <a:extLst>
              <a:ext uri="{FF2B5EF4-FFF2-40B4-BE49-F238E27FC236}">
                <a16:creationId xmlns:a16="http://schemas.microsoft.com/office/drawing/2014/main" id="{AAF01185-D17F-4327-A264-7BA944344077}"/>
              </a:ext>
            </a:extLst>
          </p:cNvPr>
          <p:cNvSpPr>
            <a:spLocks noGrp="1"/>
          </p:cNvSpPr>
          <p:nvPr>
            <p:ph type="body" sz="quarter" idx="17" hasCustomPrompt="1"/>
          </p:nvPr>
        </p:nvSpPr>
        <p:spPr>
          <a:xfrm>
            <a:off x="5242517" y="5468790"/>
            <a:ext cx="1706965" cy="492025"/>
          </a:xfrm>
          <a:prstGeom prst="rect">
            <a:avLst/>
          </a:prstGeom>
        </p:spPr>
        <p:txBody>
          <a:bodyPr anchor="ctr">
            <a:normAutofit/>
          </a:bodyPr>
          <a:lstStyle>
            <a:lvl1pPr marL="0" indent="0" algn="ctr">
              <a:lnSpc>
                <a:spcPct val="100000"/>
              </a:lnSpc>
              <a:buNone/>
              <a:defRPr sz="1400" cap="none" spc="0" baseline="0">
                <a:solidFill>
                  <a:schemeClr val="accent3"/>
                </a:solidFill>
                <a:latin typeface="+mj-lt"/>
              </a:defRPr>
            </a:lvl1pPr>
          </a:lstStyle>
          <a:p>
            <a:pPr lvl="0"/>
            <a:r>
              <a:rPr lang="en-US" dirty="0"/>
              <a:t>Click to add name</a:t>
            </a:r>
          </a:p>
        </p:txBody>
      </p:sp>
      <p:sp>
        <p:nvSpPr>
          <p:cNvPr id="48" name="Text Placeholder 14">
            <a:extLst>
              <a:ext uri="{FF2B5EF4-FFF2-40B4-BE49-F238E27FC236}">
                <a16:creationId xmlns:a16="http://schemas.microsoft.com/office/drawing/2014/main" id="{0F026DA0-6868-4098-AA73-18F8CB275090}"/>
              </a:ext>
            </a:extLst>
          </p:cNvPr>
          <p:cNvSpPr>
            <a:spLocks noGrp="1"/>
          </p:cNvSpPr>
          <p:nvPr>
            <p:ph type="body" sz="quarter" idx="24" hasCustomPrompt="1"/>
          </p:nvPr>
        </p:nvSpPr>
        <p:spPr>
          <a:xfrm>
            <a:off x="7801857" y="5195673"/>
            <a:ext cx="1183179" cy="492025"/>
          </a:xfrm>
          <a:prstGeom prst="rect">
            <a:avLst/>
          </a:prstGeom>
        </p:spPr>
        <p:txBody>
          <a:bodyPr anchor="ctr">
            <a:noAutofit/>
          </a:bodyPr>
          <a:lstStyle>
            <a:lvl1pPr marL="0" indent="0" algn="ctr">
              <a:lnSpc>
                <a:spcPct val="100000"/>
              </a:lnSpc>
              <a:buNone/>
              <a:defRPr sz="1050" cap="none" spc="0" baseline="0">
                <a:solidFill>
                  <a:schemeClr val="accent1">
                    <a:lumMod val="40000"/>
                    <a:lumOff val="60000"/>
                  </a:schemeClr>
                </a:solidFill>
                <a:latin typeface="+mn-lt"/>
              </a:defRPr>
            </a:lvl1pPr>
          </a:lstStyle>
          <a:p>
            <a:pPr lvl="0"/>
            <a:r>
              <a:rPr lang="en-US" dirty="0"/>
              <a:t>Click to add name</a:t>
            </a:r>
          </a:p>
        </p:txBody>
      </p:sp>
      <p:cxnSp>
        <p:nvCxnSpPr>
          <p:cNvPr id="17" name="Straight Connector 16">
            <a:extLst>
              <a:ext uri="{FF2B5EF4-FFF2-40B4-BE49-F238E27FC236}">
                <a16:creationId xmlns:a16="http://schemas.microsoft.com/office/drawing/2014/main" id="{C6886378-0368-485F-8D6E-3C9CB4C63C1F}"/>
              </a:ext>
              <a:ext uri="{C183D7F6-B498-43B3-948B-1728B52AA6E4}">
                <adec:decorative xmlns:adec="http://schemas.microsoft.com/office/drawing/2017/decorative" val="1"/>
              </a:ext>
            </a:extLst>
          </p:cNvPr>
          <p:cNvCxnSpPr>
            <a:cxnSpLocks/>
          </p:cNvCxnSpPr>
          <p:nvPr/>
        </p:nvCxnSpPr>
        <p:spPr>
          <a:xfrm>
            <a:off x="3762680" y="3774842"/>
            <a:ext cx="468364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8EB2C4E-9EF3-4CC7-9BDE-ED5598CCBF65}"/>
              </a:ext>
              <a:ext uri="{C183D7F6-B498-43B3-948B-1728B52AA6E4}">
                <adec:decorative xmlns:adec="http://schemas.microsoft.com/office/drawing/2017/decorative" val="1"/>
              </a:ext>
            </a:extLst>
          </p:cNvPr>
          <p:cNvCxnSpPr>
            <a:cxnSpLocks/>
          </p:cNvCxnSpPr>
          <p:nvPr/>
        </p:nvCxnSpPr>
        <p:spPr>
          <a:xfrm flipV="1">
            <a:off x="6096000" y="2091972"/>
            <a:ext cx="4678" cy="337681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24" name="Date Placeholder 2">
            <a:extLst>
              <a:ext uri="{FF2B5EF4-FFF2-40B4-BE49-F238E27FC236}">
                <a16:creationId xmlns:a16="http://schemas.microsoft.com/office/drawing/2014/main" id="{D21A89EE-094A-492D-8CB0-D5FC02735A70}"/>
              </a:ext>
            </a:extLst>
          </p:cNvPr>
          <p:cNvSpPr>
            <a:spLocks noGrp="1"/>
          </p:cNvSpPr>
          <p:nvPr>
            <p:ph type="dt" sz="half" idx="10"/>
          </p:nvPr>
        </p:nvSpPr>
        <p:spPr>
          <a:xfrm>
            <a:off x="838200" y="6356350"/>
            <a:ext cx="2743200" cy="365125"/>
          </a:xfrm>
        </p:spPr>
        <p:txBody>
          <a:bodyPr/>
          <a:lstStyle>
            <a:lvl1pPr>
              <a:defRPr>
                <a:solidFill>
                  <a:schemeClr val="accent1">
                    <a:lumMod val="40000"/>
                    <a:lumOff val="60000"/>
                  </a:schemeClr>
                </a:solidFill>
              </a:defRPr>
            </a:lvl1pPr>
          </a:lstStyle>
          <a:p>
            <a:fld id="{3F1AC095-49BE-44F7-B467-90FFB0FB23A1}" type="datetimeFigureOut">
              <a:rPr lang="en-GB" smtClean="0"/>
              <a:t>20/10/2024</a:t>
            </a:fld>
            <a:endParaRPr lang="en-GB"/>
          </a:p>
        </p:txBody>
      </p:sp>
      <p:sp>
        <p:nvSpPr>
          <p:cNvPr id="425" name="Footer Placeholder 3">
            <a:extLst>
              <a:ext uri="{FF2B5EF4-FFF2-40B4-BE49-F238E27FC236}">
                <a16:creationId xmlns:a16="http://schemas.microsoft.com/office/drawing/2014/main" id="{CC8A40D1-7AEE-4538-88A3-FA4CFAB16C5D}"/>
              </a:ext>
            </a:extLst>
          </p:cNvPr>
          <p:cNvSpPr>
            <a:spLocks noGrp="1"/>
          </p:cNvSpPr>
          <p:nvPr>
            <p:ph type="ftr" sz="quarter" idx="11"/>
          </p:nvPr>
        </p:nvSpPr>
        <p:spPr>
          <a:xfrm>
            <a:off x="4038600" y="6356350"/>
            <a:ext cx="4114800" cy="365125"/>
          </a:xfrm>
        </p:spPr>
        <p:txBody>
          <a:bodyPr/>
          <a:lstStyle>
            <a:lvl1pPr>
              <a:defRPr>
                <a:solidFill>
                  <a:schemeClr val="accent1">
                    <a:lumMod val="40000"/>
                    <a:lumOff val="60000"/>
                  </a:schemeClr>
                </a:solidFill>
              </a:defRPr>
            </a:lvl1pPr>
          </a:lstStyle>
          <a:p>
            <a:endParaRPr lang="en-GB"/>
          </a:p>
        </p:txBody>
      </p:sp>
      <p:sp>
        <p:nvSpPr>
          <p:cNvPr id="426" name="Slide Number Placeholder 4">
            <a:extLst>
              <a:ext uri="{FF2B5EF4-FFF2-40B4-BE49-F238E27FC236}">
                <a16:creationId xmlns:a16="http://schemas.microsoft.com/office/drawing/2014/main" id="{A2777658-1F58-462F-BDF4-3C27BC882754}"/>
              </a:ext>
            </a:extLst>
          </p:cNvPr>
          <p:cNvSpPr>
            <a:spLocks noGrp="1"/>
          </p:cNvSpPr>
          <p:nvPr>
            <p:ph type="sldNum" sz="quarter" idx="27"/>
          </p:nvPr>
        </p:nvSpPr>
        <p:spPr>
          <a:xfrm>
            <a:off x="8610600" y="6356350"/>
            <a:ext cx="2743200" cy="365125"/>
          </a:xfrm>
        </p:spPr>
        <p:txBody>
          <a:bodyPr/>
          <a:lstStyle>
            <a:lvl1pPr>
              <a:defRPr>
                <a:solidFill>
                  <a:schemeClr val="accent1">
                    <a:lumMod val="40000"/>
                    <a:lumOff val="60000"/>
                  </a:schemeClr>
                </a:solidFill>
              </a:defRPr>
            </a:lvl1pPr>
          </a:lstStyle>
          <a:p>
            <a:fld id="{8B516E0B-C05E-482E-A81B-E98079E4024D}" type="slidenum">
              <a:rPr lang="en-GB" smtClean="0"/>
              <a:t>‹#›</a:t>
            </a:fld>
            <a:endParaRPr lang="en-GB"/>
          </a:p>
        </p:txBody>
      </p:sp>
    </p:spTree>
    <p:extLst>
      <p:ext uri="{BB962C8B-B14F-4D97-AF65-F5344CB8AC3E}">
        <p14:creationId xmlns:p14="http://schemas.microsoft.com/office/powerpoint/2010/main" val="1050525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3 column right aligned">
    <p:bg>
      <p:bgPr>
        <a:solidFill>
          <a:schemeClr val="accent1"/>
        </a:solidFill>
        <a:effectLst/>
      </p:bgPr>
    </p:bg>
    <p:spTree>
      <p:nvGrpSpPr>
        <p:cNvPr id="1" name=""/>
        <p:cNvGrpSpPr/>
        <p:nvPr/>
      </p:nvGrpSpPr>
      <p:grpSpPr>
        <a:xfrm>
          <a:off x="0" y="0"/>
          <a:ext cx="0" cy="0"/>
          <a:chOff x="0" y="0"/>
          <a:chExt cx="0" cy="0"/>
        </a:xfrm>
      </p:grpSpPr>
      <p:sp>
        <p:nvSpPr>
          <p:cNvPr id="101" name="Picture Placeholder 100">
            <a:extLst>
              <a:ext uri="{FF2B5EF4-FFF2-40B4-BE49-F238E27FC236}">
                <a16:creationId xmlns:a16="http://schemas.microsoft.com/office/drawing/2014/main" id="{29C76076-EE09-49D9-8F97-1DE748F72E09}"/>
              </a:ext>
            </a:extLst>
          </p:cNvPr>
          <p:cNvSpPr>
            <a:spLocks noGrp="1"/>
          </p:cNvSpPr>
          <p:nvPr>
            <p:ph type="pic" sz="quarter" idx="21"/>
          </p:nvPr>
        </p:nvSpPr>
        <p:spPr>
          <a:xfrm>
            <a:off x="0" y="312738"/>
            <a:ext cx="6307138" cy="5761037"/>
          </a:xfrm>
          <a:custGeom>
            <a:avLst/>
            <a:gdLst>
              <a:gd name="connsiteX0" fmla="*/ 0 w 6307138"/>
              <a:gd name="connsiteY0" fmla="*/ 0 h 5761037"/>
              <a:gd name="connsiteX1" fmla="*/ 6307138 w 6307138"/>
              <a:gd name="connsiteY1" fmla="*/ 0 h 5761037"/>
              <a:gd name="connsiteX2" fmla="*/ 6307138 w 6307138"/>
              <a:gd name="connsiteY2" fmla="*/ 534372 h 5761037"/>
              <a:gd name="connsiteX3" fmla="*/ 3756374 w 6307138"/>
              <a:gd name="connsiteY3" fmla="*/ 534372 h 5761037"/>
              <a:gd name="connsiteX4" fmla="*/ 3756374 w 6307138"/>
              <a:gd name="connsiteY4" fmla="*/ 5152939 h 5761037"/>
              <a:gd name="connsiteX5" fmla="*/ 6307138 w 6307138"/>
              <a:gd name="connsiteY5" fmla="*/ 5152939 h 5761037"/>
              <a:gd name="connsiteX6" fmla="*/ 6307138 w 6307138"/>
              <a:gd name="connsiteY6" fmla="*/ 5761037 h 5761037"/>
              <a:gd name="connsiteX7" fmla="*/ 0 w 6307138"/>
              <a:gd name="connsiteY7" fmla="*/ 5761037 h 576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07138" h="5761037">
                <a:moveTo>
                  <a:pt x="0" y="0"/>
                </a:moveTo>
                <a:lnTo>
                  <a:pt x="6307138" y="0"/>
                </a:lnTo>
                <a:lnTo>
                  <a:pt x="6307138" y="534372"/>
                </a:lnTo>
                <a:lnTo>
                  <a:pt x="3756374" y="534372"/>
                </a:lnTo>
                <a:lnTo>
                  <a:pt x="3756374" y="5152939"/>
                </a:lnTo>
                <a:lnTo>
                  <a:pt x="6307138" y="5152939"/>
                </a:lnTo>
                <a:lnTo>
                  <a:pt x="6307138" y="5761037"/>
                </a:lnTo>
                <a:lnTo>
                  <a:pt x="0" y="5761037"/>
                </a:lnTo>
                <a:close/>
              </a:path>
            </a:pathLst>
          </a:custGeom>
        </p:spPr>
        <p:txBody>
          <a:bodyPr wrap="square">
            <a:noAutofit/>
          </a:bodyPr>
          <a:lstStyle/>
          <a:p>
            <a:r>
              <a:rPr lang="en-US"/>
              <a:t>Click icon to add picture</a:t>
            </a:r>
            <a:endParaRPr lang="en-US" dirty="0"/>
          </a:p>
        </p:txBody>
      </p:sp>
      <p:sp>
        <p:nvSpPr>
          <p:cNvPr id="39" name="Freeform: Shape 38">
            <a:extLst>
              <a:ext uri="{FF2B5EF4-FFF2-40B4-BE49-F238E27FC236}">
                <a16:creationId xmlns:a16="http://schemas.microsoft.com/office/drawing/2014/main" id="{D3999B5D-DD3E-440D-9CAD-B5729B1F5866}"/>
              </a:ext>
              <a:ext uri="{C183D7F6-B498-43B3-948B-1728B52AA6E4}">
                <adec:decorative xmlns:adec="http://schemas.microsoft.com/office/drawing/2017/decorative" val="1"/>
              </a:ext>
            </a:extLst>
          </p:cNvPr>
          <p:cNvSpPr/>
          <p:nvPr/>
        </p:nvSpPr>
        <p:spPr>
          <a:xfrm>
            <a:off x="3746500" y="847724"/>
            <a:ext cx="7607300" cy="4618567"/>
          </a:xfrm>
          <a:custGeom>
            <a:avLst/>
            <a:gdLst>
              <a:gd name="connsiteX0" fmla="*/ 0 w 7607300"/>
              <a:gd name="connsiteY0" fmla="*/ 0 h 4618567"/>
              <a:gd name="connsiteX1" fmla="*/ 6931057 w 7607300"/>
              <a:gd name="connsiteY1" fmla="*/ 0 h 4618567"/>
              <a:gd name="connsiteX2" fmla="*/ 7607300 w 7607300"/>
              <a:gd name="connsiteY2" fmla="*/ 969857 h 4618567"/>
              <a:gd name="connsiteX3" fmla="*/ 7607300 w 7607300"/>
              <a:gd name="connsiteY3" fmla="*/ 4618567 h 4618567"/>
              <a:gd name="connsiteX4" fmla="*/ 0 w 7607300"/>
              <a:gd name="connsiteY4" fmla="*/ 4618567 h 4618567"/>
              <a:gd name="connsiteX5" fmla="*/ 0 w 7607300"/>
              <a:gd name="connsiteY5" fmla="*/ 0 h 4618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7300" h="4618567">
                <a:moveTo>
                  <a:pt x="0" y="0"/>
                </a:moveTo>
                <a:lnTo>
                  <a:pt x="6931057" y="0"/>
                </a:lnTo>
                <a:lnTo>
                  <a:pt x="7607300" y="969857"/>
                </a:lnTo>
                <a:lnTo>
                  <a:pt x="7607300" y="4618567"/>
                </a:lnTo>
                <a:lnTo>
                  <a:pt x="0" y="4618567"/>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5A04209-1490-4760-89A8-DA0FCF8CD421}"/>
              </a:ext>
            </a:extLst>
          </p:cNvPr>
          <p:cNvSpPr>
            <a:spLocks noGrp="1"/>
          </p:cNvSpPr>
          <p:nvPr>
            <p:ph type="title"/>
          </p:nvPr>
        </p:nvSpPr>
        <p:spPr>
          <a:xfrm>
            <a:off x="4140200" y="1376934"/>
            <a:ext cx="6286500" cy="954665"/>
          </a:xfrm>
        </p:spPr>
        <p:txBody>
          <a:bodyPr anchor="t">
            <a:noAutofit/>
          </a:bodyPr>
          <a:lstStyle>
            <a:lvl1pPr>
              <a:defRPr sz="3600" spc="150" baseline="0">
                <a:solidFill>
                  <a:schemeClr val="tx1">
                    <a:lumMod val="75000"/>
                    <a:lumOff val="25000"/>
                  </a:schemeClr>
                </a:solidFill>
                <a:latin typeface="+mn-lt"/>
              </a:defRPr>
            </a:lvl1pPr>
          </a:lstStyle>
          <a:p>
            <a:r>
              <a:rPr lang="en-US"/>
              <a:t>Click to edit Master title style</a:t>
            </a:r>
            <a:endParaRPr lang="en-US" dirty="0"/>
          </a:p>
        </p:txBody>
      </p:sp>
      <p:sp>
        <p:nvSpPr>
          <p:cNvPr id="35" name="Text Placeholder 2">
            <a:extLst>
              <a:ext uri="{FF2B5EF4-FFF2-40B4-BE49-F238E27FC236}">
                <a16:creationId xmlns:a16="http://schemas.microsoft.com/office/drawing/2014/main" id="{10E880DB-95D7-4969-9DD2-C2090E165371}"/>
              </a:ext>
            </a:extLst>
          </p:cNvPr>
          <p:cNvSpPr>
            <a:spLocks noGrp="1"/>
          </p:cNvSpPr>
          <p:nvPr>
            <p:ph type="body" idx="15"/>
          </p:nvPr>
        </p:nvSpPr>
        <p:spPr>
          <a:xfrm>
            <a:off x="4130742" y="2951098"/>
            <a:ext cx="1731374" cy="322461"/>
          </a:xfrm>
        </p:spPr>
        <p:txBody>
          <a:bodyPr lIns="0" rIns="0" anchor="ctr">
            <a:noAutofit/>
          </a:bodyPr>
          <a:lstStyle>
            <a:lvl1pPr marL="0" indent="0" algn="l">
              <a:buNone/>
              <a:defRPr sz="1800" b="0" spc="150" baseline="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4" name="Text Placeholder 2">
            <a:extLst>
              <a:ext uri="{FF2B5EF4-FFF2-40B4-BE49-F238E27FC236}">
                <a16:creationId xmlns:a16="http://schemas.microsoft.com/office/drawing/2014/main" id="{0C95BE2B-BDE8-4490-8A78-A37C63A228BF}"/>
              </a:ext>
            </a:extLst>
          </p:cNvPr>
          <p:cNvSpPr>
            <a:spLocks noGrp="1"/>
          </p:cNvSpPr>
          <p:nvPr>
            <p:ph type="body" idx="18"/>
          </p:nvPr>
        </p:nvSpPr>
        <p:spPr>
          <a:xfrm>
            <a:off x="4130742" y="3199566"/>
            <a:ext cx="1731374" cy="322461"/>
          </a:xfrm>
        </p:spPr>
        <p:txBody>
          <a:bodyPr lIns="0" rIns="0" anchor="ctr">
            <a:noAutofit/>
          </a:bodyPr>
          <a:lstStyle>
            <a:lvl1pPr marL="0" indent="0" algn="l">
              <a:buNone/>
              <a:defRPr sz="1400" b="0" spc="100" baseline="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Content Placeholder 3">
            <a:extLst>
              <a:ext uri="{FF2B5EF4-FFF2-40B4-BE49-F238E27FC236}">
                <a16:creationId xmlns:a16="http://schemas.microsoft.com/office/drawing/2014/main" id="{65A96E9D-1B01-4D6D-9A9C-DB83F59A8A8F}"/>
              </a:ext>
            </a:extLst>
          </p:cNvPr>
          <p:cNvSpPr>
            <a:spLocks noGrp="1"/>
          </p:cNvSpPr>
          <p:nvPr>
            <p:ph sz="half" idx="2"/>
          </p:nvPr>
        </p:nvSpPr>
        <p:spPr>
          <a:xfrm>
            <a:off x="4130742" y="3666992"/>
            <a:ext cx="1731374" cy="1280758"/>
          </a:xfrm>
        </p:spPr>
        <p:txBody>
          <a:bodyPr lIns="0" rIns="0">
            <a:normAutofit/>
          </a:bodyPr>
          <a:lstStyle>
            <a:lvl1pPr marL="0" indent="0" algn="l">
              <a:lnSpc>
                <a:spcPts val="1600"/>
              </a:lnSpc>
              <a:buFont typeface="Arial" panose="020B0604020202020204" pitchFamily="34" charset="0"/>
              <a:buNone/>
              <a:defRPr sz="1200">
                <a:solidFill>
                  <a:schemeClr val="tx1">
                    <a:lumMod val="75000"/>
                    <a:lumOff val="25000"/>
                  </a:schemeClr>
                </a:solidFill>
                <a:latin typeface="+mn-lt"/>
              </a:defRPr>
            </a:lvl1pPr>
            <a:lvl2pPr>
              <a:defRPr sz="1200"/>
            </a:lvl2pPr>
            <a:lvl3pPr>
              <a:defRPr sz="1200"/>
            </a:lvl3pPr>
            <a:lvl4pPr>
              <a:defRPr sz="1200"/>
            </a:lvl4pPr>
            <a:lvl5pPr>
              <a:defRPr sz="1200"/>
            </a:lvl5pPr>
          </a:lstStyle>
          <a:p>
            <a:pPr lvl="0"/>
            <a:r>
              <a:rPr lang="en-US"/>
              <a:t>Click to edit Master text styles</a:t>
            </a:r>
          </a:p>
        </p:txBody>
      </p:sp>
      <p:sp>
        <p:nvSpPr>
          <p:cNvPr id="36" name="Text Placeholder 4">
            <a:extLst>
              <a:ext uri="{FF2B5EF4-FFF2-40B4-BE49-F238E27FC236}">
                <a16:creationId xmlns:a16="http://schemas.microsoft.com/office/drawing/2014/main" id="{67A83A4D-1993-41B1-ABDC-2564EE8D4323}"/>
              </a:ext>
            </a:extLst>
          </p:cNvPr>
          <p:cNvSpPr>
            <a:spLocks noGrp="1"/>
          </p:cNvSpPr>
          <p:nvPr>
            <p:ph type="body" sz="quarter" idx="16"/>
          </p:nvPr>
        </p:nvSpPr>
        <p:spPr>
          <a:xfrm>
            <a:off x="6264808" y="2951098"/>
            <a:ext cx="1739900" cy="322461"/>
          </a:xfrm>
        </p:spPr>
        <p:txBody>
          <a:bodyPr lIns="0" rIns="0" anchor="ctr">
            <a:noAutofit/>
          </a:bodyPr>
          <a:lstStyle>
            <a:lvl1pPr marL="0" indent="0" algn="l">
              <a:buNone/>
              <a:defRPr sz="1800" b="0" spc="150" baseline="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5" name="Text Placeholder 4">
            <a:extLst>
              <a:ext uri="{FF2B5EF4-FFF2-40B4-BE49-F238E27FC236}">
                <a16:creationId xmlns:a16="http://schemas.microsoft.com/office/drawing/2014/main" id="{9B33AA80-5551-461E-B365-75CA9FA3556E}"/>
              </a:ext>
            </a:extLst>
          </p:cNvPr>
          <p:cNvSpPr>
            <a:spLocks noGrp="1"/>
          </p:cNvSpPr>
          <p:nvPr>
            <p:ph type="body" sz="quarter" idx="19"/>
          </p:nvPr>
        </p:nvSpPr>
        <p:spPr>
          <a:xfrm>
            <a:off x="6264808" y="3199566"/>
            <a:ext cx="1739900" cy="322461"/>
          </a:xfrm>
        </p:spPr>
        <p:txBody>
          <a:bodyPr lIns="0" rIns="0" anchor="ctr">
            <a:noAutofit/>
          </a:bodyPr>
          <a:lstStyle>
            <a:lvl1pPr marL="0" indent="0" algn="l">
              <a:buNone/>
              <a:defRPr sz="1400" b="0" spc="100" baseline="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Content Placeholder 5">
            <a:extLst>
              <a:ext uri="{FF2B5EF4-FFF2-40B4-BE49-F238E27FC236}">
                <a16:creationId xmlns:a16="http://schemas.microsoft.com/office/drawing/2014/main" id="{BEA413AF-616B-49D9-BA78-1DCA8B719C05}"/>
              </a:ext>
            </a:extLst>
          </p:cNvPr>
          <p:cNvSpPr>
            <a:spLocks noGrp="1"/>
          </p:cNvSpPr>
          <p:nvPr>
            <p:ph sz="quarter" idx="4"/>
          </p:nvPr>
        </p:nvSpPr>
        <p:spPr>
          <a:xfrm>
            <a:off x="6264808" y="3666992"/>
            <a:ext cx="1739900" cy="1280758"/>
          </a:xfrm>
        </p:spPr>
        <p:txBody>
          <a:bodyPr lIns="0" rIns="0">
            <a:normAutofit/>
          </a:bodyPr>
          <a:lstStyle>
            <a:lvl1pPr marL="0" indent="0" algn="l">
              <a:lnSpc>
                <a:spcPts val="1600"/>
              </a:lnSpc>
              <a:buFont typeface="Arial" panose="020B0604020202020204" pitchFamily="34" charset="0"/>
              <a:buNone/>
              <a:defRPr sz="1200">
                <a:solidFill>
                  <a:schemeClr val="tx1">
                    <a:lumMod val="75000"/>
                    <a:lumOff val="25000"/>
                  </a:schemeClr>
                </a:solidFill>
                <a:latin typeface="+mn-lt"/>
              </a:defRPr>
            </a:lvl1pPr>
            <a:lvl2pPr>
              <a:defRPr sz="1200"/>
            </a:lvl2pPr>
            <a:lvl3pPr>
              <a:defRPr sz="1200"/>
            </a:lvl3pPr>
            <a:lvl4pPr>
              <a:defRPr sz="1200"/>
            </a:lvl4pPr>
            <a:lvl5pPr>
              <a:defRPr sz="1200"/>
            </a:lvl5pPr>
          </a:lstStyle>
          <a:p>
            <a:pPr lvl="0"/>
            <a:r>
              <a:rPr lang="en-US"/>
              <a:t>Click to edit Master text styles</a:t>
            </a:r>
          </a:p>
        </p:txBody>
      </p:sp>
      <p:sp>
        <p:nvSpPr>
          <p:cNvPr id="37" name="Text Placeholder 4">
            <a:extLst>
              <a:ext uri="{FF2B5EF4-FFF2-40B4-BE49-F238E27FC236}">
                <a16:creationId xmlns:a16="http://schemas.microsoft.com/office/drawing/2014/main" id="{98A7D035-69C5-4547-BFF5-6E6ADAC35579}"/>
              </a:ext>
            </a:extLst>
          </p:cNvPr>
          <p:cNvSpPr>
            <a:spLocks noGrp="1"/>
          </p:cNvSpPr>
          <p:nvPr>
            <p:ph type="body" sz="quarter" idx="17"/>
          </p:nvPr>
        </p:nvSpPr>
        <p:spPr>
          <a:xfrm>
            <a:off x="8407400" y="2965873"/>
            <a:ext cx="1739900" cy="322461"/>
          </a:xfrm>
        </p:spPr>
        <p:txBody>
          <a:bodyPr lIns="0" rIns="0" anchor="ctr">
            <a:noAutofit/>
          </a:bodyPr>
          <a:lstStyle>
            <a:lvl1pPr marL="0" indent="0" algn="l">
              <a:buNone/>
              <a:defRPr sz="1800" b="0" spc="150" baseline="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6" name="Text Placeholder 4">
            <a:extLst>
              <a:ext uri="{FF2B5EF4-FFF2-40B4-BE49-F238E27FC236}">
                <a16:creationId xmlns:a16="http://schemas.microsoft.com/office/drawing/2014/main" id="{F5B87B64-45E7-4DFD-B41B-F9B18412763C}"/>
              </a:ext>
            </a:extLst>
          </p:cNvPr>
          <p:cNvSpPr>
            <a:spLocks noGrp="1"/>
          </p:cNvSpPr>
          <p:nvPr>
            <p:ph type="body" sz="quarter" idx="20"/>
          </p:nvPr>
        </p:nvSpPr>
        <p:spPr>
          <a:xfrm>
            <a:off x="8407400" y="3214341"/>
            <a:ext cx="1739900" cy="322461"/>
          </a:xfrm>
        </p:spPr>
        <p:txBody>
          <a:bodyPr lIns="0" rIns="0" anchor="ctr">
            <a:noAutofit/>
          </a:bodyPr>
          <a:lstStyle>
            <a:lvl1pPr marL="0" indent="0" algn="l">
              <a:buNone/>
              <a:defRPr sz="1400" b="0" spc="100" baseline="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CC903F88-C057-4E47-885D-471F9220E000}"/>
              </a:ext>
            </a:extLst>
          </p:cNvPr>
          <p:cNvSpPr>
            <a:spLocks noGrp="1"/>
          </p:cNvSpPr>
          <p:nvPr>
            <p:ph sz="quarter" idx="14"/>
          </p:nvPr>
        </p:nvSpPr>
        <p:spPr>
          <a:xfrm>
            <a:off x="8407400" y="3681767"/>
            <a:ext cx="1739900" cy="1280758"/>
          </a:xfrm>
        </p:spPr>
        <p:txBody>
          <a:bodyPr lIns="0" rIns="0">
            <a:normAutofit/>
          </a:bodyPr>
          <a:lstStyle>
            <a:lvl1pPr marL="0" indent="0" algn="l">
              <a:lnSpc>
                <a:spcPts val="1600"/>
              </a:lnSpc>
              <a:buFont typeface="Arial" panose="020B0604020202020204" pitchFamily="34" charset="0"/>
              <a:buNone/>
              <a:defRPr sz="1200">
                <a:solidFill>
                  <a:schemeClr val="tx1">
                    <a:lumMod val="75000"/>
                    <a:lumOff val="25000"/>
                  </a:schemeClr>
                </a:solidFill>
                <a:latin typeface="+mn-lt"/>
              </a:defRPr>
            </a:lvl1pPr>
            <a:lvl2pPr>
              <a:defRPr sz="1200"/>
            </a:lvl2pPr>
            <a:lvl3pPr>
              <a:defRPr sz="1200"/>
            </a:lvl3pPr>
            <a:lvl4pPr>
              <a:defRPr sz="1200"/>
            </a:lvl4pPr>
            <a:lvl5pPr>
              <a:defRPr sz="1200"/>
            </a:lvl5pPr>
          </a:lstStyle>
          <a:p>
            <a:pPr lvl="0"/>
            <a:r>
              <a:rPr lang="en-US"/>
              <a:t>Click to edit Master text styles</a:t>
            </a:r>
          </a:p>
        </p:txBody>
      </p:sp>
      <p:sp>
        <p:nvSpPr>
          <p:cNvPr id="3" name="Date Placeholder 2">
            <a:extLst>
              <a:ext uri="{FF2B5EF4-FFF2-40B4-BE49-F238E27FC236}">
                <a16:creationId xmlns:a16="http://schemas.microsoft.com/office/drawing/2014/main" id="{F0773438-50D6-47F3-A7A3-D72E1990C47D}"/>
              </a:ext>
            </a:extLst>
          </p:cNvPr>
          <p:cNvSpPr>
            <a:spLocks noGrp="1"/>
          </p:cNvSpPr>
          <p:nvPr>
            <p:ph type="dt" sz="half" idx="10"/>
          </p:nvPr>
        </p:nvSpPr>
        <p:spPr/>
        <p:txBody>
          <a:bodyPr/>
          <a:lstStyle>
            <a:lvl1pPr>
              <a:defRPr>
                <a:solidFill>
                  <a:schemeClr val="accent1">
                    <a:lumMod val="40000"/>
                    <a:lumOff val="60000"/>
                  </a:schemeClr>
                </a:solidFill>
              </a:defRPr>
            </a:lvl1pPr>
          </a:lstStyle>
          <a:p>
            <a:fld id="{3F1AC095-49BE-44F7-B467-90FFB0FB23A1}" type="datetimeFigureOut">
              <a:rPr lang="en-GB" smtClean="0"/>
              <a:t>20/10/2024</a:t>
            </a:fld>
            <a:endParaRPr lang="en-GB"/>
          </a:p>
        </p:txBody>
      </p:sp>
      <p:sp>
        <p:nvSpPr>
          <p:cNvPr id="4" name="Footer Placeholder 3">
            <a:extLst>
              <a:ext uri="{FF2B5EF4-FFF2-40B4-BE49-F238E27FC236}">
                <a16:creationId xmlns:a16="http://schemas.microsoft.com/office/drawing/2014/main" id="{8FFD22F3-413A-4C9D-969B-29E5BDDE76CD}"/>
              </a:ext>
            </a:extLst>
          </p:cNvPr>
          <p:cNvSpPr>
            <a:spLocks noGrp="1"/>
          </p:cNvSpPr>
          <p:nvPr>
            <p:ph type="ftr" sz="quarter" idx="11"/>
          </p:nvPr>
        </p:nvSpPr>
        <p:spPr/>
        <p:txBody>
          <a:bodyPr/>
          <a:lstStyle>
            <a:lvl1pPr>
              <a:defRPr>
                <a:solidFill>
                  <a:schemeClr val="accent1">
                    <a:lumMod val="40000"/>
                    <a:lumOff val="60000"/>
                  </a:schemeClr>
                </a:solidFill>
              </a:defRPr>
            </a:lvl1pPr>
          </a:lstStyle>
          <a:p>
            <a:endParaRPr lang="en-GB"/>
          </a:p>
        </p:txBody>
      </p:sp>
      <p:sp>
        <p:nvSpPr>
          <p:cNvPr id="5" name="Slide Number Placeholder 4">
            <a:extLst>
              <a:ext uri="{FF2B5EF4-FFF2-40B4-BE49-F238E27FC236}">
                <a16:creationId xmlns:a16="http://schemas.microsoft.com/office/drawing/2014/main" id="{30C28DCB-BBFF-4236-B0CF-57F49F122CD7}"/>
              </a:ext>
            </a:extLst>
          </p:cNvPr>
          <p:cNvSpPr>
            <a:spLocks noGrp="1"/>
          </p:cNvSpPr>
          <p:nvPr>
            <p:ph type="sldNum" sz="quarter" idx="12"/>
          </p:nvPr>
        </p:nvSpPr>
        <p:spPr/>
        <p:txBody>
          <a:bodyPr/>
          <a:lstStyle>
            <a:lvl1pPr>
              <a:defRPr>
                <a:solidFill>
                  <a:schemeClr val="accent1">
                    <a:lumMod val="40000"/>
                    <a:lumOff val="60000"/>
                  </a:schemeClr>
                </a:solidFill>
              </a:defRPr>
            </a:lvl1pPr>
          </a:lstStyle>
          <a:p>
            <a:fld id="{8B516E0B-C05E-482E-A81B-E98079E4024D}" type="slidenum">
              <a:rPr lang="en-GB" smtClean="0"/>
              <a:t>‹#›</a:t>
            </a:fld>
            <a:endParaRPr lang="en-GB"/>
          </a:p>
        </p:txBody>
      </p:sp>
    </p:spTree>
    <p:extLst>
      <p:ext uri="{BB962C8B-B14F-4D97-AF65-F5344CB8AC3E}">
        <p14:creationId xmlns:p14="http://schemas.microsoft.com/office/powerpoint/2010/main" val="381678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action metrics">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p:nvPr>
        </p:nvSpPr>
        <p:spPr/>
        <p:txBody>
          <a:bodyPr>
            <a:normAutofit/>
          </a:bodyPr>
          <a:lstStyle>
            <a:lvl1pPr>
              <a:defRPr sz="3600" spc="150" baseline="0">
                <a:solidFill>
                  <a:schemeClr val="tx1">
                    <a:lumMod val="75000"/>
                    <a:lumOff val="25000"/>
                  </a:schemeClr>
                </a:solidFill>
              </a:defRPr>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81B2989D-0853-4660-BFFF-A25AB0CDF165}"/>
              </a:ext>
            </a:extLst>
          </p:cNvPr>
          <p:cNvSpPr>
            <a:spLocks noGrp="1"/>
          </p:cNvSpPr>
          <p:nvPr>
            <p:ph type="body" sz="quarter" idx="13"/>
          </p:nvPr>
        </p:nvSpPr>
        <p:spPr>
          <a:xfrm>
            <a:off x="838200" y="2273300"/>
            <a:ext cx="5905500" cy="584199"/>
          </a:xfrm>
        </p:spPr>
        <p:txBody>
          <a:bodyPr>
            <a:normAutofit/>
          </a:bodyPr>
          <a:lstStyle>
            <a:lvl1pPr marL="0" indent="0">
              <a:buNone/>
              <a:defRPr sz="2000" spc="150" baseline="0">
                <a:solidFill>
                  <a:schemeClr val="tx1">
                    <a:lumMod val="75000"/>
                    <a:lumOff val="25000"/>
                  </a:schemeClr>
                </a:solidFill>
                <a:latin typeface="+mj-lt"/>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02BF6510-D603-481E-B685-9095150A2891}"/>
              </a:ext>
            </a:extLst>
          </p:cNvPr>
          <p:cNvSpPr>
            <a:spLocks noGrp="1"/>
          </p:cNvSpPr>
          <p:nvPr>
            <p:ph sz="half" idx="1"/>
          </p:nvPr>
        </p:nvSpPr>
        <p:spPr>
          <a:xfrm>
            <a:off x="838200" y="2857499"/>
            <a:ext cx="5905500" cy="3319463"/>
          </a:xfrm>
        </p:spPr>
        <p:txBody>
          <a:bodyPr/>
          <a:lstStyle>
            <a:lvl1pPr>
              <a:lnSpc>
                <a:spcPct val="100000"/>
              </a:lnSpc>
              <a:defRPr>
                <a:solidFill>
                  <a:schemeClr val="tx1">
                    <a:lumMod val="75000"/>
                    <a:lumOff val="25000"/>
                  </a:schemeClr>
                </a:solidFill>
              </a:defRPr>
            </a:lvl1pPr>
            <a:lvl2pPr>
              <a:lnSpc>
                <a:spcPct val="100000"/>
              </a:lnSpc>
              <a:defRPr>
                <a:solidFill>
                  <a:schemeClr val="tx1">
                    <a:lumMod val="75000"/>
                    <a:lumOff val="25000"/>
                  </a:schemeClr>
                </a:solidFill>
              </a:defRPr>
            </a:lvl2pPr>
            <a:lvl3pPr>
              <a:lnSpc>
                <a:spcPct val="100000"/>
              </a:lnSpc>
              <a:defRPr>
                <a:solidFill>
                  <a:schemeClr val="tx1">
                    <a:lumMod val="75000"/>
                    <a:lumOff val="25000"/>
                  </a:schemeClr>
                </a:solidFill>
              </a:defRPr>
            </a:lvl3pPr>
            <a:lvl4pPr>
              <a:lnSpc>
                <a:spcPct val="100000"/>
              </a:lnSpc>
              <a:defRPr>
                <a:solidFill>
                  <a:schemeClr val="tx1">
                    <a:lumMod val="75000"/>
                    <a:lumOff val="25000"/>
                  </a:schemeClr>
                </a:solidFill>
              </a:defRPr>
            </a:lvl4pPr>
            <a:lvl5pPr>
              <a:lnSpc>
                <a:spcPct val="100000"/>
              </a:lnSpc>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8">
            <a:extLst>
              <a:ext uri="{FF2B5EF4-FFF2-40B4-BE49-F238E27FC236}">
                <a16:creationId xmlns:a16="http://schemas.microsoft.com/office/drawing/2014/main" id="{C899B63C-D7F8-401B-9585-82BA700D5236}"/>
              </a:ext>
            </a:extLst>
          </p:cNvPr>
          <p:cNvSpPr>
            <a:spLocks noGrp="1"/>
          </p:cNvSpPr>
          <p:nvPr>
            <p:ph type="body" sz="quarter" idx="14"/>
          </p:nvPr>
        </p:nvSpPr>
        <p:spPr>
          <a:xfrm>
            <a:off x="7239000" y="2273300"/>
            <a:ext cx="4114800" cy="584199"/>
          </a:xfrm>
        </p:spPr>
        <p:txBody>
          <a:bodyPr>
            <a:normAutofit/>
          </a:bodyPr>
          <a:lstStyle>
            <a:lvl1pPr marL="0" indent="0">
              <a:buNone/>
              <a:defRPr sz="2000" spc="150" baseline="0">
                <a:solidFill>
                  <a:schemeClr val="tx1">
                    <a:lumMod val="75000"/>
                    <a:lumOff val="25000"/>
                  </a:schemeClr>
                </a:solidFill>
                <a:latin typeface="+mj-lt"/>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9A743757-ABC3-44BF-87D3-5E323E9B00D9}"/>
              </a:ext>
            </a:extLst>
          </p:cNvPr>
          <p:cNvSpPr>
            <a:spLocks noGrp="1"/>
          </p:cNvSpPr>
          <p:nvPr>
            <p:ph sz="half" idx="2"/>
          </p:nvPr>
        </p:nvSpPr>
        <p:spPr>
          <a:xfrm>
            <a:off x="7239000" y="2857499"/>
            <a:ext cx="4114800" cy="3319463"/>
          </a:xfrm>
        </p:spPr>
        <p:txBody>
          <a:bodyPr/>
          <a:lstStyle>
            <a:lvl1pPr>
              <a:lnSpc>
                <a:spcPct val="100000"/>
              </a:lnSpc>
              <a:defRPr>
                <a:solidFill>
                  <a:schemeClr val="tx1">
                    <a:lumMod val="75000"/>
                    <a:lumOff val="25000"/>
                  </a:schemeClr>
                </a:solidFill>
              </a:defRPr>
            </a:lvl1pPr>
            <a:lvl2pPr>
              <a:lnSpc>
                <a:spcPct val="100000"/>
              </a:lnSpc>
              <a:defRPr>
                <a:solidFill>
                  <a:schemeClr val="tx1">
                    <a:lumMod val="75000"/>
                    <a:lumOff val="25000"/>
                  </a:schemeClr>
                </a:solidFill>
              </a:defRPr>
            </a:lvl2pPr>
            <a:lvl3pPr>
              <a:lnSpc>
                <a:spcPct val="100000"/>
              </a:lnSpc>
              <a:defRPr>
                <a:solidFill>
                  <a:schemeClr val="tx1">
                    <a:lumMod val="75000"/>
                    <a:lumOff val="25000"/>
                  </a:schemeClr>
                </a:solidFill>
              </a:defRPr>
            </a:lvl3pPr>
            <a:lvl4pPr>
              <a:lnSpc>
                <a:spcPct val="100000"/>
              </a:lnSpc>
              <a:defRPr>
                <a:solidFill>
                  <a:schemeClr val="tx1">
                    <a:lumMod val="75000"/>
                    <a:lumOff val="25000"/>
                  </a:schemeClr>
                </a:solidFill>
              </a:defRPr>
            </a:lvl4pPr>
            <a:lvl5pPr>
              <a:lnSpc>
                <a:spcPct val="100000"/>
              </a:lnSpc>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3A79566-C1F8-443D-A135-C668898477AE}"/>
              </a:ext>
            </a:extLst>
          </p:cNvPr>
          <p:cNvSpPr>
            <a:spLocks noGrp="1"/>
          </p:cNvSpPr>
          <p:nvPr>
            <p:ph type="dt" sz="half" idx="10"/>
          </p:nvPr>
        </p:nvSpPr>
        <p:spPr/>
        <p:txBody>
          <a:bodyPr/>
          <a:lstStyle/>
          <a:p>
            <a:fld id="{3F1AC095-49BE-44F7-B467-90FFB0FB23A1}" type="datetimeFigureOut">
              <a:rPr lang="en-GB" smtClean="0"/>
              <a:t>20/10/2024</a:t>
            </a:fld>
            <a:endParaRPr lang="en-GB"/>
          </a:p>
        </p:txBody>
      </p:sp>
      <p:sp>
        <p:nvSpPr>
          <p:cNvPr id="6" name="Footer Placeholder 5">
            <a:extLst>
              <a:ext uri="{FF2B5EF4-FFF2-40B4-BE49-F238E27FC236}">
                <a16:creationId xmlns:a16="http://schemas.microsoft.com/office/drawing/2014/main" id="{035CF363-F733-460B-9E71-BF70442AC3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B0FA47-58F4-4B95-AD52-4EFE7977ACEC}"/>
              </a:ext>
            </a:extLst>
          </p:cNvPr>
          <p:cNvSpPr>
            <a:spLocks noGrp="1"/>
          </p:cNvSpPr>
          <p:nvPr>
            <p:ph type="sldNum" sz="quarter" idx="12"/>
          </p:nvPr>
        </p:nvSpPr>
        <p:spPr/>
        <p:txBody>
          <a:bodyPr/>
          <a:lstStyle/>
          <a:p>
            <a:fld id="{8B516E0B-C05E-482E-A81B-E98079E4024D}" type="slidenum">
              <a:rPr lang="en-GB" smtClean="0"/>
              <a:t>‹#›</a:t>
            </a:fld>
            <a:endParaRPr lang="en-GB"/>
          </a:p>
        </p:txBody>
      </p:sp>
    </p:spTree>
    <p:extLst>
      <p:ext uri="{BB962C8B-B14F-4D97-AF65-F5344CB8AC3E}">
        <p14:creationId xmlns:p14="http://schemas.microsoft.com/office/powerpoint/2010/main" val="1707456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ction Plan timeline">
    <p:bg>
      <p:bgPr>
        <a:solidFill>
          <a:schemeClr val="accent2"/>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6CCACA03-14EC-47D4-BEE6-B63ECB4E044F}"/>
              </a:ext>
              <a:ext uri="{C183D7F6-B498-43B3-948B-1728B52AA6E4}">
                <adec:decorative xmlns:adec="http://schemas.microsoft.com/office/drawing/2017/decorative" val="1"/>
              </a:ext>
            </a:extLst>
          </p:cNvPr>
          <p:cNvGrpSpPr/>
          <p:nvPr/>
        </p:nvGrpSpPr>
        <p:grpSpPr>
          <a:xfrm>
            <a:off x="2010137" y="3187107"/>
            <a:ext cx="8510121" cy="0"/>
            <a:chOff x="1504814" y="2488864"/>
            <a:chExt cx="8510121" cy="0"/>
          </a:xfrm>
        </p:grpSpPr>
        <p:cxnSp>
          <p:nvCxnSpPr>
            <p:cNvPr id="39" name="Straight Connector 38">
              <a:extLst>
                <a:ext uri="{FF2B5EF4-FFF2-40B4-BE49-F238E27FC236}">
                  <a16:creationId xmlns:a16="http://schemas.microsoft.com/office/drawing/2014/main" id="{C4710A9E-CBA5-493D-B5CC-139FC62249C4}"/>
                </a:ext>
              </a:extLst>
            </p:cNvPr>
            <p:cNvCxnSpPr>
              <a:cxnSpLocks/>
            </p:cNvCxnSpPr>
            <p:nvPr/>
          </p:nvCxnSpPr>
          <p:spPr>
            <a:xfrm>
              <a:off x="1504814"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DD45CE7-8994-4CC0-BD04-71AAC7CFA163}"/>
                </a:ext>
              </a:extLst>
            </p:cNvPr>
            <p:cNvCxnSpPr>
              <a:cxnSpLocks/>
            </p:cNvCxnSpPr>
            <p:nvPr/>
          </p:nvCxnSpPr>
          <p:spPr>
            <a:xfrm>
              <a:off x="2301137"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7DFA585-826A-437E-9176-21C064BBB72B}"/>
                </a:ext>
              </a:extLst>
            </p:cNvPr>
            <p:cNvCxnSpPr>
              <a:cxnSpLocks/>
            </p:cNvCxnSpPr>
            <p:nvPr/>
          </p:nvCxnSpPr>
          <p:spPr>
            <a:xfrm>
              <a:off x="3083776"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75B3C9B-FC93-4EF1-99BB-D9EB230D6D92}"/>
                </a:ext>
              </a:extLst>
            </p:cNvPr>
            <p:cNvCxnSpPr>
              <a:cxnSpLocks/>
            </p:cNvCxnSpPr>
            <p:nvPr/>
          </p:nvCxnSpPr>
          <p:spPr>
            <a:xfrm>
              <a:off x="3880099"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AFFFEF5-BF14-46E6-B219-5BCC3B6113CF}"/>
                </a:ext>
              </a:extLst>
            </p:cNvPr>
            <p:cNvCxnSpPr>
              <a:cxnSpLocks/>
            </p:cNvCxnSpPr>
            <p:nvPr/>
          </p:nvCxnSpPr>
          <p:spPr>
            <a:xfrm>
              <a:off x="4655896"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44E7FFC-B762-4ACD-84B3-C2B55AAFAEED}"/>
                </a:ext>
              </a:extLst>
            </p:cNvPr>
            <p:cNvCxnSpPr>
              <a:cxnSpLocks/>
            </p:cNvCxnSpPr>
            <p:nvPr/>
          </p:nvCxnSpPr>
          <p:spPr>
            <a:xfrm>
              <a:off x="5452219"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15895E1-3113-48F5-9631-EF2D1266C60F}"/>
                </a:ext>
              </a:extLst>
            </p:cNvPr>
            <p:cNvCxnSpPr>
              <a:cxnSpLocks/>
            </p:cNvCxnSpPr>
            <p:nvPr/>
          </p:nvCxnSpPr>
          <p:spPr>
            <a:xfrm>
              <a:off x="6234858"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7D1DEB0-EAF8-40E3-BD8E-8C6EED6FE460}"/>
                </a:ext>
              </a:extLst>
            </p:cNvPr>
            <p:cNvCxnSpPr>
              <a:cxnSpLocks/>
            </p:cNvCxnSpPr>
            <p:nvPr/>
          </p:nvCxnSpPr>
          <p:spPr>
            <a:xfrm>
              <a:off x="7031181"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26C3DA1-7D93-48EF-8CEC-2ACF2F8DE9A4}"/>
                </a:ext>
              </a:extLst>
            </p:cNvPr>
            <p:cNvCxnSpPr>
              <a:cxnSpLocks/>
            </p:cNvCxnSpPr>
            <p:nvPr/>
          </p:nvCxnSpPr>
          <p:spPr>
            <a:xfrm>
              <a:off x="7813820"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14406CB-AC07-4D7D-93A5-8D4F6DED9533}"/>
                </a:ext>
              </a:extLst>
            </p:cNvPr>
            <p:cNvCxnSpPr>
              <a:cxnSpLocks/>
            </p:cNvCxnSpPr>
            <p:nvPr/>
          </p:nvCxnSpPr>
          <p:spPr>
            <a:xfrm>
              <a:off x="8610143"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B2D9714-1A66-42E1-9E27-6B9ECD048D7D}"/>
                </a:ext>
              </a:extLst>
            </p:cNvPr>
            <p:cNvCxnSpPr>
              <a:cxnSpLocks/>
            </p:cNvCxnSpPr>
            <p:nvPr/>
          </p:nvCxnSpPr>
          <p:spPr>
            <a:xfrm>
              <a:off x="9399625"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96" name="Title 1">
            <a:extLst>
              <a:ext uri="{FF2B5EF4-FFF2-40B4-BE49-F238E27FC236}">
                <a16:creationId xmlns:a16="http://schemas.microsoft.com/office/drawing/2014/main" id="{E6A0F68A-0727-499C-95A1-8309DB6E45A7}"/>
              </a:ext>
            </a:extLst>
          </p:cNvPr>
          <p:cNvSpPr>
            <a:spLocks noGrp="1"/>
          </p:cNvSpPr>
          <p:nvPr>
            <p:ph type="title"/>
          </p:nvPr>
        </p:nvSpPr>
        <p:spPr>
          <a:xfrm>
            <a:off x="838200" y="365125"/>
            <a:ext cx="10515600" cy="1325563"/>
          </a:xfrm>
        </p:spPr>
        <p:txBody>
          <a:bodyPr>
            <a:normAutofit/>
          </a:bodyPr>
          <a:lstStyle>
            <a:lvl1pPr>
              <a:defRPr sz="3600" spc="150" baseline="0">
                <a:solidFill>
                  <a:schemeClr val="accent3"/>
                </a:solidFill>
              </a:defRPr>
            </a:lvl1pPr>
          </a:lstStyle>
          <a:p>
            <a:r>
              <a:rPr lang="en-US"/>
              <a:t>Click to edit Master title style</a:t>
            </a:r>
            <a:endParaRPr lang="en-ZA" dirty="0"/>
          </a:p>
        </p:txBody>
      </p:sp>
      <p:sp>
        <p:nvSpPr>
          <p:cNvPr id="89" name="Text Placeholder 14">
            <a:extLst>
              <a:ext uri="{FF2B5EF4-FFF2-40B4-BE49-F238E27FC236}">
                <a16:creationId xmlns:a16="http://schemas.microsoft.com/office/drawing/2014/main" id="{9E84D4A7-DE99-4167-A427-92C589A8F223}"/>
              </a:ext>
            </a:extLst>
          </p:cNvPr>
          <p:cNvSpPr>
            <a:spLocks noGrp="1"/>
          </p:cNvSpPr>
          <p:nvPr>
            <p:ph type="body" sz="quarter" idx="43" hasCustomPrompt="1"/>
          </p:nvPr>
        </p:nvSpPr>
        <p:spPr>
          <a:xfrm>
            <a:off x="1992423" y="2278154"/>
            <a:ext cx="1440088" cy="586248"/>
          </a:xfrm>
          <a:prstGeom prst="rect">
            <a:avLst/>
          </a:prstGeom>
        </p:spPr>
        <p:txBody>
          <a:bodyPr anchor="ctr">
            <a:normAutofit/>
          </a:bodyPr>
          <a:lstStyle>
            <a:lvl1pPr marL="0" indent="0" algn="ctr">
              <a:lnSpc>
                <a:spcPct val="100000"/>
              </a:lnSpc>
              <a:spcBef>
                <a:spcPts val="0"/>
              </a:spcBef>
              <a:buNone/>
              <a:defRPr sz="1100" cap="none" spc="0" baseline="0">
                <a:solidFill>
                  <a:schemeClr val="bg1"/>
                </a:solidFill>
                <a:latin typeface="+mn-lt"/>
              </a:defRPr>
            </a:lvl1pPr>
          </a:lstStyle>
          <a:p>
            <a:pPr lvl="0"/>
            <a:r>
              <a:rPr lang="en-US" dirty="0"/>
              <a:t>Click to add text</a:t>
            </a:r>
          </a:p>
        </p:txBody>
      </p:sp>
      <p:sp>
        <p:nvSpPr>
          <p:cNvPr id="90" name="Text Placeholder 14">
            <a:extLst>
              <a:ext uri="{FF2B5EF4-FFF2-40B4-BE49-F238E27FC236}">
                <a16:creationId xmlns:a16="http://schemas.microsoft.com/office/drawing/2014/main" id="{C09CE6BD-58EB-42C6-B22B-075DF5051D2B}"/>
              </a:ext>
            </a:extLst>
          </p:cNvPr>
          <p:cNvSpPr>
            <a:spLocks noGrp="1"/>
          </p:cNvSpPr>
          <p:nvPr>
            <p:ph type="body" sz="quarter" idx="44" hasCustomPrompt="1"/>
          </p:nvPr>
        </p:nvSpPr>
        <p:spPr>
          <a:xfrm>
            <a:off x="4360668" y="2278154"/>
            <a:ext cx="1440088" cy="586248"/>
          </a:xfrm>
          <a:prstGeom prst="rect">
            <a:avLst/>
          </a:prstGeom>
        </p:spPr>
        <p:txBody>
          <a:bodyPr anchor="ctr">
            <a:normAutofit/>
          </a:bodyPr>
          <a:lstStyle>
            <a:lvl1pPr marL="0" indent="0" algn="ctr">
              <a:lnSpc>
                <a:spcPct val="100000"/>
              </a:lnSpc>
              <a:spcBef>
                <a:spcPts val="0"/>
              </a:spcBef>
              <a:buNone/>
              <a:defRPr sz="1100" cap="none" spc="0" baseline="0">
                <a:solidFill>
                  <a:schemeClr val="bg1"/>
                </a:solidFill>
                <a:latin typeface="+mn-lt"/>
              </a:defRPr>
            </a:lvl1pPr>
          </a:lstStyle>
          <a:p>
            <a:pPr lvl="0"/>
            <a:r>
              <a:rPr lang="en-US" dirty="0"/>
              <a:t>Click to add text</a:t>
            </a:r>
          </a:p>
        </p:txBody>
      </p:sp>
      <p:sp>
        <p:nvSpPr>
          <p:cNvPr id="91" name="Text Placeholder 14">
            <a:extLst>
              <a:ext uri="{FF2B5EF4-FFF2-40B4-BE49-F238E27FC236}">
                <a16:creationId xmlns:a16="http://schemas.microsoft.com/office/drawing/2014/main" id="{C1AF7B1F-6DB6-49A0-AD34-4861FF0338F6}"/>
              </a:ext>
            </a:extLst>
          </p:cNvPr>
          <p:cNvSpPr>
            <a:spLocks noGrp="1"/>
          </p:cNvSpPr>
          <p:nvPr>
            <p:ph type="body" sz="quarter" idx="45" hasCustomPrompt="1"/>
          </p:nvPr>
        </p:nvSpPr>
        <p:spPr>
          <a:xfrm>
            <a:off x="8307743" y="2278154"/>
            <a:ext cx="1440088" cy="586248"/>
          </a:xfrm>
          <a:prstGeom prst="rect">
            <a:avLst/>
          </a:prstGeom>
        </p:spPr>
        <p:txBody>
          <a:bodyPr anchor="ctr">
            <a:normAutofit/>
          </a:bodyPr>
          <a:lstStyle>
            <a:lvl1pPr marL="0" indent="0" algn="ctr">
              <a:lnSpc>
                <a:spcPct val="100000"/>
              </a:lnSpc>
              <a:spcBef>
                <a:spcPts val="0"/>
              </a:spcBef>
              <a:buNone/>
              <a:defRPr sz="1100" cap="none" spc="0" baseline="0">
                <a:solidFill>
                  <a:schemeClr val="bg1"/>
                </a:solidFill>
                <a:latin typeface="+mn-lt"/>
              </a:defRPr>
            </a:lvl1pPr>
          </a:lstStyle>
          <a:p>
            <a:pPr lvl="0"/>
            <a:r>
              <a:rPr lang="en-US" dirty="0"/>
              <a:t>Click to add text</a:t>
            </a:r>
          </a:p>
        </p:txBody>
      </p:sp>
      <p:sp>
        <p:nvSpPr>
          <p:cNvPr id="87" name="Text Placeholder 14">
            <a:extLst>
              <a:ext uri="{FF2B5EF4-FFF2-40B4-BE49-F238E27FC236}">
                <a16:creationId xmlns:a16="http://schemas.microsoft.com/office/drawing/2014/main" id="{219C4732-665F-4187-9762-2C96D2457C95}"/>
              </a:ext>
            </a:extLst>
          </p:cNvPr>
          <p:cNvSpPr>
            <a:spLocks noGrp="1"/>
          </p:cNvSpPr>
          <p:nvPr>
            <p:ph type="body" sz="quarter" idx="41" hasCustomPrompt="1"/>
          </p:nvPr>
        </p:nvSpPr>
        <p:spPr>
          <a:xfrm>
            <a:off x="505322" y="2933787"/>
            <a:ext cx="1194201" cy="501726"/>
          </a:xfrm>
          <a:prstGeom prst="rect">
            <a:avLst/>
          </a:prstGeom>
        </p:spPr>
        <p:txBody>
          <a:bodyPr anchor="ctr"/>
          <a:lstStyle>
            <a:lvl1pPr marL="0" indent="0" algn="ctr">
              <a:buNone/>
              <a:defRPr sz="1800" cap="none" spc="150" baseline="0">
                <a:solidFill>
                  <a:schemeClr val="accent3"/>
                </a:solidFill>
                <a:latin typeface="+mj-lt"/>
              </a:defRPr>
            </a:lvl1pPr>
          </a:lstStyle>
          <a:p>
            <a:pPr lvl="0"/>
            <a:r>
              <a:rPr lang="en-US" dirty="0"/>
              <a:t>Add year</a:t>
            </a:r>
          </a:p>
        </p:txBody>
      </p:sp>
      <p:sp>
        <p:nvSpPr>
          <p:cNvPr id="51" name="Text Placeholder 14">
            <a:extLst>
              <a:ext uri="{FF2B5EF4-FFF2-40B4-BE49-F238E27FC236}">
                <a16:creationId xmlns:a16="http://schemas.microsoft.com/office/drawing/2014/main" id="{51D05C92-1F9A-43C1-B638-401D3A3B8D13}"/>
              </a:ext>
            </a:extLst>
          </p:cNvPr>
          <p:cNvSpPr>
            <a:spLocks noGrp="1"/>
          </p:cNvSpPr>
          <p:nvPr>
            <p:ph type="body" sz="quarter" idx="17" hasCustomPrompt="1"/>
          </p:nvPr>
        </p:nvSpPr>
        <p:spPr>
          <a:xfrm>
            <a:off x="1675402" y="3272064"/>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52" name="Text Placeholder 14">
            <a:extLst>
              <a:ext uri="{FF2B5EF4-FFF2-40B4-BE49-F238E27FC236}">
                <a16:creationId xmlns:a16="http://schemas.microsoft.com/office/drawing/2014/main" id="{61D70152-6545-4E82-B3D3-F85F84D399F3}"/>
              </a:ext>
            </a:extLst>
          </p:cNvPr>
          <p:cNvSpPr>
            <a:spLocks noGrp="1"/>
          </p:cNvSpPr>
          <p:nvPr>
            <p:ph type="body" sz="quarter" idx="18" hasCustomPrompt="1"/>
          </p:nvPr>
        </p:nvSpPr>
        <p:spPr>
          <a:xfrm>
            <a:off x="2464817" y="3272064"/>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53" name="Text Placeholder 14">
            <a:extLst>
              <a:ext uri="{FF2B5EF4-FFF2-40B4-BE49-F238E27FC236}">
                <a16:creationId xmlns:a16="http://schemas.microsoft.com/office/drawing/2014/main" id="{EFA606CE-DE05-4C02-BBC5-E72C9E6212EB}"/>
              </a:ext>
            </a:extLst>
          </p:cNvPr>
          <p:cNvSpPr>
            <a:spLocks noGrp="1"/>
          </p:cNvSpPr>
          <p:nvPr>
            <p:ph type="body" sz="quarter" idx="19" hasCustomPrompt="1"/>
          </p:nvPr>
        </p:nvSpPr>
        <p:spPr>
          <a:xfrm>
            <a:off x="3254232" y="3272064"/>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54" name="Text Placeholder 14">
            <a:extLst>
              <a:ext uri="{FF2B5EF4-FFF2-40B4-BE49-F238E27FC236}">
                <a16:creationId xmlns:a16="http://schemas.microsoft.com/office/drawing/2014/main" id="{FBCB61EA-E1D4-41F2-BED6-A9F6FB198384}"/>
              </a:ext>
            </a:extLst>
          </p:cNvPr>
          <p:cNvSpPr>
            <a:spLocks noGrp="1"/>
          </p:cNvSpPr>
          <p:nvPr>
            <p:ph type="body" sz="quarter" idx="20" hasCustomPrompt="1"/>
          </p:nvPr>
        </p:nvSpPr>
        <p:spPr>
          <a:xfrm>
            <a:off x="4043647" y="3272064"/>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55" name="Text Placeholder 14">
            <a:extLst>
              <a:ext uri="{FF2B5EF4-FFF2-40B4-BE49-F238E27FC236}">
                <a16:creationId xmlns:a16="http://schemas.microsoft.com/office/drawing/2014/main" id="{70FD0F91-278E-48A6-B43D-8B03EA4EA88D}"/>
              </a:ext>
            </a:extLst>
          </p:cNvPr>
          <p:cNvSpPr>
            <a:spLocks noGrp="1"/>
          </p:cNvSpPr>
          <p:nvPr>
            <p:ph type="body" sz="quarter" idx="21" hasCustomPrompt="1"/>
          </p:nvPr>
        </p:nvSpPr>
        <p:spPr>
          <a:xfrm>
            <a:off x="4833062" y="3272064"/>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56" name="Text Placeholder 14">
            <a:extLst>
              <a:ext uri="{FF2B5EF4-FFF2-40B4-BE49-F238E27FC236}">
                <a16:creationId xmlns:a16="http://schemas.microsoft.com/office/drawing/2014/main" id="{DE82F9DE-C40F-48AB-BB22-A214CA8ACBF5}"/>
              </a:ext>
            </a:extLst>
          </p:cNvPr>
          <p:cNvSpPr>
            <a:spLocks noGrp="1"/>
          </p:cNvSpPr>
          <p:nvPr>
            <p:ph type="body" sz="quarter" idx="22" hasCustomPrompt="1"/>
          </p:nvPr>
        </p:nvSpPr>
        <p:spPr>
          <a:xfrm>
            <a:off x="5622477" y="3272064"/>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57" name="Text Placeholder 14">
            <a:extLst>
              <a:ext uri="{FF2B5EF4-FFF2-40B4-BE49-F238E27FC236}">
                <a16:creationId xmlns:a16="http://schemas.microsoft.com/office/drawing/2014/main" id="{33ABCCCB-89D5-40A9-AEC0-466B010C6B42}"/>
              </a:ext>
            </a:extLst>
          </p:cNvPr>
          <p:cNvSpPr>
            <a:spLocks noGrp="1"/>
          </p:cNvSpPr>
          <p:nvPr>
            <p:ph type="body" sz="quarter" idx="23" hasCustomPrompt="1"/>
          </p:nvPr>
        </p:nvSpPr>
        <p:spPr>
          <a:xfrm>
            <a:off x="6411892" y="3272064"/>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58" name="Text Placeholder 14">
            <a:extLst>
              <a:ext uri="{FF2B5EF4-FFF2-40B4-BE49-F238E27FC236}">
                <a16:creationId xmlns:a16="http://schemas.microsoft.com/office/drawing/2014/main" id="{1D0535B7-5BC0-4708-82F7-7D14D62E94DC}"/>
              </a:ext>
            </a:extLst>
          </p:cNvPr>
          <p:cNvSpPr>
            <a:spLocks noGrp="1"/>
          </p:cNvSpPr>
          <p:nvPr>
            <p:ph type="body" sz="quarter" idx="24" hasCustomPrompt="1"/>
          </p:nvPr>
        </p:nvSpPr>
        <p:spPr>
          <a:xfrm>
            <a:off x="7201307" y="3272064"/>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59" name="Text Placeholder 14">
            <a:extLst>
              <a:ext uri="{FF2B5EF4-FFF2-40B4-BE49-F238E27FC236}">
                <a16:creationId xmlns:a16="http://schemas.microsoft.com/office/drawing/2014/main" id="{5449361D-E11C-4767-821C-0FDAF402E9E2}"/>
              </a:ext>
            </a:extLst>
          </p:cNvPr>
          <p:cNvSpPr>
            <a:spLocks noGrp="1"/>
          </p:cNvSpPr>
          <p:nvPr>
            <p:ph type="body" sz="quarter" idx="25" hasCustomPrompt="1"/>
          </p:nvPr>
        </p:nvSpPr>
        <p:spPr>
          <a:xfrm>
            <a:off x="7990722" y="3272064"/>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60" name="Text Placeholder 14">
            <a:extLst>
              <a:ext uri="{FF2B5EF4-FFF2-40B4-BE49-F238E27FC236}">
                <a16:creationId xmlns:a16="http://schemas.microsoft.com/office/drawing/2014/main" id="{A3DCC9EB-7694-41C4-BC92-B8601D276892}"/>
              </a:ext>
            </a:extLst>
          </p:cNvPr>
          <p:cNvSpPr>
            <a:spLocks noGrp="1"/>
          </p:cNvSpPr>
          <p:nvPr>
            <p:ph type="body" sz="quarter" idx="26" hasCustomPrompt="1"/>
          </p:nvPr>
        </p:nvSpPr>
        <p:spPr>
          <a:xfrm>
            <a:off x="8780137" y="3272064"/>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61" name="Text Placeholder 14">
            <a:extLst>
              <a:ext uri="{FF2B5EF4-FFF2-40B4-BE49-F238E27FC236}">
                <a16:creationId xmlns:a16="http://schemas.microsoft.com/office/drawing/2014/main" id="{BD38137E-9ACF-40DA-8D9E-C7E7735997AB}"/>
              </a:ext>
            </a:extLst>
          </p:cNvPr>
          <p:cNvSpPr>
            <a:spLocks noGrp="1"/>
          </p:cNvSpPr>
          <p:nvPr>
            <p:ph type="body" sz="quarter" idx="27" hasCustomPrompt="1"/>
          </p:nvPr>
        </p:nvSpPr>
        <p:spPr>
          <a:xfrm>
            <a:off x="9569552" y="3272064"/>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62" name="Text Placeholder 14">
            <a:extLst>
              <a:ext uri="{FF2B5EF4-FFF2-40B4-BE49-F238E27FC236}">
                <a16:creationId xmlns:a16="http://schemas.microsoft.com/office/drawing/2014/main" id="{EE89F314-B633-4E62-84CE-944B56AFBB06}"/>
              </a:ext>
            </a:extLst>
          </p:cNvPr>
          <p:cNvSpPr>
            <a:spLocks noGrp="1"/>
          </p:cNvSpPr>
          <p:nvPr>
            <p:ph type="body" sz="quarter" idx="28" hasCustomPrompt="1"/>
          </p:nvPr>
        </p:nvSpPr>
        <p:spPr>
          <a:xfrm>
            <a:off x="10358963" y="3272064"/>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92" name="Text Placeholder 14">
            <a:extLst>
              <a:ext uri="{FF2B5EF4-FFF2-40B4-BE49-F238E27FC236}">
                <a16:creationId xmlns:a16="http://schemas.microsoft.com/office/drawing/2014/main" id="{33A6FB8A-7512-4446-BFA3-C9F691C7136A}"/>
              </a:ext>
            </a:extLst>
          </p:cNvPr>
          <p:cNvSpPr>
            <a:spLocks noGrp="1"/>
          </p:cNvSpPr>
          <p:nvPr>
            <p:ph type="body" sz="quarter" idx="46" hasCustomPrompt="1"/>
          </p:nvPr>
        </p:nvSpPr>
        <p:spPr>
          <a:xfrm>
            <a:off x="1992423" y="4374107"/>
            <a:ext cx="1440088" cy="586248"/>
          </a:xfrm>
          <a:prstGeom prst="rect">
            <a:avLst/>
          </a:prstGeom>
        </p:spPr>
        <p:txBody>
          <a:bodyPr anchor="ctr">
            <a:normAutofit/>
          </a:bodyPr>
          <a:lstStyle>
            <a:lvl1pPr marL="0" indent="0" algn="ctr">
              <a:lnSpc>
                <a:spcPct val="100000"/>
              </a:lnSpc>
              <a:spcBef>
                <a:spcPts val="0"/>
              </a:spcBef>
              <a:buNone/>
              <a:defRPr sz="1100" cap="none" spc="0" baseline="0">
                <a:solidFill>
                  <a:schemeClr val="bg1"/>
                </a:solidFill>
                <a:latin typeface="+mn-lt"/>
              </a:defRPr>
            </a:lvl1pPr>
          </a:lstStyle>
          <a:p>
            <a:pPr lvl="0"/>
            <a:r>
              <a:rPr lang="en-US" dirty="0"/>
              <a:t>Click to add text</a:t>
            </a:r>
          </a:p>
        </p:txBody>
      </p:sp>
      <p:sp>
        <p:nvSpPr>
          <p:cNvPr id="93" name="Text Placeholder 14">
            <a:extLst>
              <a:ext uri="{FF2B5EF4-FFF2-40B4-BE49-F238E27FC236}">
                <a16:creationId xmlns:a16="http://schemas.microsoft.com/office/drawing/2014/main" id="{D42CD586-DF87-463D-97BA-C3EEAD955DCA}"/>
              </a:ext>
            </a:extLst>
          </p:cNvPr>
          <p:cNvSpPr>
            <a:spLocks noGrp="1"/>
          </p:cNvSpPr>
          <p:nvPr>
            <p:ph type="body" sz="quarter" idx="47" hasCustomPrompt="1"/>
          </p:nvPr>
        </p:nvSpPr>
        <p:spPr>
          <a:xfrm>
            <a:off x="5939498" y="4374107"/>
            <a:ext cx="1440088" cy="586248"/>
          </a:xfrm>
          <a:prstGeom prst="rect">
            <a:avLst/>
          </a:prstGeom>
        </p:spPr>
        <p:txBody>
          <a:bodyPr anchor="ctr">
            <a:noAutofit/>
          </a:bodyPr>
          <a:lstStyle>
            <a:lvl1pPr marL="0" indent="0" algn="ctr">
              <a:lnSpc>
                <a:spcPct val="100000"/>
              </a:lnSpc>
              <a:spcBef>
                <a:spcPts val="0"/>
              </a:spcBef>
              <a:buNone/>
              <a:defRPr sz="1400" b="1" cap="none" spc="0" baseline="0">
                <a:solidFill>
                  <a:schemeClr val="accent3"/>
                </a:solidFill>
                <a:latin typeface="+mn-lt"/>
              </a:defRPr>
            </a:lvl1pPr>
          </a:lstStyle>
          <a:p>
            <a:pPr lvl="0"/>
            <a:r>
              <a:rPr lang="en-US" dirty="0"/>
              <a:t>Click to add text</a:t>
            </a:r>
          </a:p>
        </p:txBody>
      </p:sp>
      <p:sp>
        <p:nvSpPr>
          <p:cNvPr id="94" name="Text Placeholder 14">
            <a:extLst>
              <a:ext uri="{FF2B5EF4-FFF2-40B4-BE49-F238E27FC236}">
                <a16:creationId xmlns:a16="http://schemas.microsoft.com/office/drawing/2014/main" id="{8C54AC2A-EE67-4CE1-A609-3D48D72B776A}"/>
              </a:ext>
            </a:extLst>
          </p:cNvPr>
          <p:cNvSpPr>
            <a:spLocks noGrp="1"/>
          </p:cNvSpPr>
          <p:nvPr>
            <p:ph type="body" sz="quarter" idx="48" hasCustomPrompt="1"/>
          </p:nvPr>
        </p:nvSpPr>
        <p:spPr>
          <a:xfrm>
            <a:off x="9886573" y="4374107"/>
            <a:ext cx="1440088" cy="586248"/>
          </a:xfrm>
          <a:prstGeom prst="rect">
            <a:avLst/>
          </a:prstGeom>
        </p:spPr>
        <p:txBody>
          <a:bodyPr anchor="ctr">
            <a:normAutofit/>
          </a:bodyPr>
          <a:lstStyle>
            <a:lvl1pPr marL="0" indent="0" algn="ctr">
              <a:lnSpc>
                <a:spcPct val="100000"/>
              </a:lnSpc>
              <a:spcBef>
                <a:spcPts val="0"/>
              </a:spcBef>
              <a:buNone/>
              <a:defRPr sz="1100" cap="none" spc="0" baseline="0">
                <a:solidFill>
                  <a:schemeClr val="bg1"/>
                </a:solidFill>
                <a:latin typeface="+mn-lt"/>
              </a:defRPr>
            </a:lvl1pPr>
          </a:lstStyle>
          <a:p>
            <a:pPr lvl="0"/>
            <a:r>
              <a:rPr lang="en-US" dirty="0"/>
              <a:t>Click to add text</a:t>
            </a:r>
          </a:p>
        </p:txBody>
      </p:sp>
      <p:sp>
        <p:nvSpPr>
          <p:cNvPr id="88" name="Text Placeholder 14">
            <a:extLst>
              <a:ext uri="{FF2B5EF4-FFF2-40B4-BE49-F238E27FC236}">
                <a16:creationId xmlns:a16="http://schemas.microsoft.com/office/drawing/2014/main" id="{74C0BF44-B305-42B0-B0F9-9C5CF3ADDF1D}"/>
              </a:ext>
            </a:extLst>
          </p:cNvPr>
          <p:cNvSpPr>
            <a:spLocks noGrp="1"/>
          </p:cNvSpPr>
          <p:nvPr>
            <p:ph type="body" sz="quarter" idx="42" hasCustomPrompt="1"/>
          </p:nvPr>
        </p:nvSpPr>
        <p:spPr>
          <a:xfrm>
            <a:off x="505322" y="4945105"/>
            <a:ext cx="1194201" cy="501726"/>
          </a:xfrm>
          <a:prstGeom prst="rect">
            <a:avLst/>
          </a:prstGeom>
        </p:spPr>
        <p:txBody>
          <a:bodyPr anchor="ctr"/>
          <a:lstStyle>
            <a:lvl1pPr marL="0" indent="0" algn="ctr">
              <a:buNone/>
              <a:defRPr sz="1800" cap="none" spc="150" baseline="0">
                <a:solidFill>
                  <a:schemeClr val="accent3"/>
                </a:solidFill>
                <a:latin typeface="+mj-lt"/>
              </a:defRPr>
            </a:lvl1pPr>
          </a:lstStyle>
          <a:p>
            <a:pPr lvl="0"/>
            <a:r>
              <a:rPr lang="en-US" dirty="0"/>
              <a:t>Add year</a:t>
            </a:r>
          </a:p>
        </p:txBody>
      </p:sp>
      <p:sp>
        <p:nvSpPr>
          <p:cNvPr id="63" name="Text Placeholder 14">
            <a:extLst>
              <a:ext uri="{FF2B5EF4-FFF2-40B4-BE49-F238E27FC236}">
                <a16:creationId xmlns:a16="http://schemas.microsoft.com/office/drawing/2014/main" id="{6FE73737-7C31-42CB-BFD0-634D8A8E8C90}"/>
              </a:ext>
            </a:extLst>
          </p:cNvPr>
          <p:cNvSpPr>
            <a:spLocks noGrp="1"/>
          </p:cNvSpPr>
          <p:nvPr>
            <p:ph type="body" sz="quarter" idx="29" hasCustomPrompt="1"/>
          </p:nvPr>
        </p:nvSpPr>
        <p:spPr>
          <a:xfrm>
            <a:off x="1675402" y="528713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64" name="Text Placeholder 14">
            <a:extLst>
              <a:ext uri="{FF2B5EF4-FFF2-40B4-BE49-F238E27FC236}">
                <a16:creationId xmlns:a16="http://schemas.microsoft.com/office/drawing/2014/main" id="{4DA40CD4-92C2-4789-B68D-576AF3D450C0}"/>
              </a:ext>
            </a:extLst>
          </p:cNvPr>
          <p:cNvSpPr>
            <a:spLocks noGrp="1"/>
          </p:cNvSpPr>
          <p:nvPr>
            <p:ph type="body" sz="quarter" idx="30" hasCustomPrompt="1"/>
          </p:nvPr>
        </p:nvSpPr>
        <p:spPr>
          <a:xfrm>
            <a:off x="2464817" y="528713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65" name="Text Placeholder 14">
            <a:extLst>
              <a:ext uri="{FF2B5EF4-FFF2-40B4-BE49-F238E27FC236}">
                <a16:creationId xmlns:a16="http://schemas.microsoft.com/office/drawing/2014/main" id="{4A5AFB08-8150-4C14-9F82-0B1F5DED9F55}"/>
              </a:ext>
            </a:extLst>
          </p:cNvPr>
          <p:cNvSpPr>
            <a:spLocks noGrp="1"/>
          </p:cNvSpPr>
          <p:nvPr>
            <p:ph type="body" sz="quarter" idx="31" hasCustomPrompt="1"/>
          </p:nvPr>
        </p:nvSpPr>
        <p:spPr>
          <a:xfrm>
            <a:off x="3254232" y="528713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66" name="Text Placeholder 14">
            <a:extLst>
              <a:ext uri="{FF2B5EF4-FFF2-40B4-BE49-F238E27FC236}">
                <a16:creationId xmlns:a16="http://schemas.microsoft.com/office/drawing/2014/main" id="{1D6EC66A-5BE5-43CF-9F86-A8CB3797C35F}"/>
              </a:ext>
            </a:extLst>
          </p:cNvPr>
          <p:cNvSpPr>
            <a:spLocks noGrp="1"/>
          </p:cNvSpPr>
          <p:nvPr>
            <p:ph type="body" sz="quarter" idx="32" hasCustomPrompt="1"/>
          </p:nvPr>
        </p:nvSpPr>
        <p:spPr>
          <a:xfrm>
            <a:off x="4043647" y="528713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67" name="Text Placeholder 14">
            <a:extLst>
              <a:ext uri="{FF2B5EF4-FFF2-40B4-BE49-F238E27FC236}">
                <a16:creationId xmlns:a16="http://schemas.microsoft.com/office/drawing/2014/main" id="{EFC396DD-0647-4848-8B50-CE40E10F5B44}"/>
              </a:ext>
            </a:extLst>
          </p:cNvPr>
          <p:cNvSpPr>
            <a:spLocks noGrp="1"/>
          </p:cNvSpPr>
          <p:nvPr>
            <p:ph type="body" sz="quarter" idx="33" hasCustomPrompt="1"/>
          </p:nvPr>
        </p:nvSpPr>
        <p:spPr>
          <a:xfrm>
            <a:off x="4833062" y="528713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68" name="Text Placeholder 14">
            <a:extLst>
              <a:ext uri="{FF2B5EF4-FFF2-40B4-BE49-F238E27FC236}">
                <a16:creationId xmlns:a16="http://schemas.microsoft.com/office/drawing/2014/main" id="{1FF89666-7305-4794-B4BD-808C35000666}"/>
              </a:ext>
            </a:extLst>
          </p:cNvPr>
          <p:cNvSpPr>
            <a:spLocks noGrp="1"/>
          </p:cNvSpPr>
          <p:nvPr>
            <p:ph type="body" sz="quarter" idx="34" hasCustomPrompt="1"/>
          </p:nvPr>
        </p:nvSpPr>
        <p:spPr>
          <a:xfrm>
            <a:off x="5622477" y="528713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69" name="Text Placeholder 14">
            <a:extLst>
              <a:ext uri="{FF2B5EF4-FFF2-40B4-BE49-F238E27FC236}">
                <a16:creationId xmlns:a16="http://schemas.microsoft.com/office/drawing/2014/main" id="{9BD3D8F6-3FF6-4B96-BA03-30FB4F6D76DB}"/>
              </a:ext>
            </a:extLst>
          </p:cNvPr>
          <p:cNvSpPr>
            <a:spLocks noGrp="1"/>
          </p:cNvSpPr>
          <p:nvPr>
            <p:ph type="body" sz="quarter" idx="35" hasCustomPrompt="1"/>
          </p:nvPr>
        </p:nvSpPr>
        <p:spPr>
          <a:xfrm>
            <a:off x="6411892" y="528713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70" name="Text Placeholder 14">
            <a:extLst>
              <a:ext uri="{FF2B5EF4-FFF2-40B4-BE49-F238E27FC236}">
                <a16:creationId xmlns:a16="http://schemas.microsoft.com/office/drawing/2014/main" id="{F2AFC477-965D-4BA3-A188-6A4F587892D5}"/>
              </a:ext>
            </a:extLst>
          </p:cNvPr>
          <p:cNvSpPr>
            <a:spLocks noGrp="1"/>
          </p:cNvSpPr>
          <p:nvPr>
            <p:ph type="body" sz="quarter" idx="36" hasCustomPrompt="1"/>
          </p:nvPr>
        </p:nvSpPr>
        <p:spPr>
          <a:xfrm>
            <a:off x="7201307" y="528713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71" name="Text Placeholder 14">
            <a:extLst>
              <a:ext uri="{FF2B5EF4-FFF2-40B4-BE49-F238E27FC236}">
                <a16:creationId xmlns:a16="http://schemas.microsoft.com/office/drawing/2014/main" id="{F6EB6F48-2407-46CA-95B2-70B17EA74001}"/>
              </a:ext>
            </a:extLst>
          </p:cNvPr>
          <p:cNvSpPr>
            <a:spLocks noGrp="1"/>
          </p:cNvSpPr>
          <p:nvPr>
            <p:ph type="body" sz="quarter" idx="37" hasCustomPrompt="1"/>
          </p:nvPr>
        </p:nvSpPr>
        <p:spPr>
          <a:xfrm>
            <a:off x="7990722" y="528713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72" name="Text Placeholder 14">
            <a:extLst>
              <a:ext uri="{FF2B5EF4-FFF2-40B4-BE49-F238E27FC236}">
                <a16:creationId xmlns:a16="http://schemas.microsoft.com/office/drawing/2014/main" id="{874C7977-2056-446D-90E9-28D00C4B59FC}"/>
              </a:ext>
            </a:extLst>
          </p:cNvPr>
          <p:cNvSpPr>
            <a:spLocks noGrp="1"/>
          </p:cNvSpPr>
          <p:nvPr>
            <p:ph type="body" sz="quarter" idx="38" hasCustomPrompt="1"/>
          </p:nvPr>
        </p:nvSpPr>
        <p:spPr>
          <a:xfrm>
            <a:off x="8780137" y="528713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73" name="Text Placeholder 14">
            <a:extLst>
              <a:ext uri="{FF2B5EF4-FFF2-40B4-BE49-F238E27FC236}">
                <a16:creationId xmlns:a16="http://schemas.microsoft.com/office/drawing/2014/main" id="{048C1ACA-454B-423E-BB16-5464DAF12500}"/>
              </a:ext>
            </a:extLst>
          </p:cNvPr>
          <p:cNvSpPr>
            <a:spLocks noGrp="1"/>
          </p:cNvSpPr>
          <p:nvPr>
            <p:ph type="body" sz="quarter" idx="39" hasCustomPrompt="1"/>
          </p:nvPr>
        </p:nvSpPr>
        <p:spPr>
          <a:xfrm>
            <a:off x="9569552" y="528713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74" name="Text Placeholder 14">
            <a:extLst>
              <a:ext uri="{FF2B5EF4-FFF2-40B4-BE49-F238E27FC236}">
                <a16:creationId xmlns:a16="http://schemas.microsoft.com/office/drawing/2014/main" id="{BB8AA39F-7BE2-43FB-8E8D-5DF11D7BB210}"/>
              </a:ext>
            </a:extLst>
          </p:cNvPr>
          <p:cNvSpPr>
            <a:spLocks noGrp="1"/>
          </p:cNvSpPr>
          <p:nvPr>
            <p:ph type="body" sz="quarter" idx="40" hasCustomPrompt="1"/>
          </p:nvPr>
        </p:nvSpPr>
        <p:spPr>
          <a:xfrm>
            <a:off x="10358963" y="528713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grpSp>
        <p:nvGrpSpPr>
          <p:cNvPr id="75" name="Group 74">
            <a:extLst>
              <a:ext uri="{FF2B5EF4-FFF2-40B4-BE49-F238E27FC236}">
                <a16:creationId xmlns:a16="http://schemas.microsoft.com/office/drawing/2014/main" id="{62D2517F-DF00-48B8-8095-407130F94F03}"/>
              </a:ext>
              <a:ext uri="{C183D7F6-B498-43B3-948B-1728B52AA6E4}">
                <adec:decorative xmlns:adec="http://schemas.microsoft.com/office/drawing/2017/decorative" val="1"/>
              </a:ext>
            </a:extLst>
          </p:cNvPr>
          <p:cNvGrpSpPr/>
          <p:nvPr/>
        </p:nvGrpSpPr>
        <p:grpSpPr>
          <a:xfrm>
            <a:off x="2010137" y="5202176"/>
            <a:ext cx="8510121" cy="0"/>
            <a:chOff x="1504814" y="2488864"/>
            <a:chExt cx="8510121" cy="0"/>
          </a:xfrm>
        </p:grpSpPr>
        <p:cxnSp>
          <p:nvCxnSpPr>
            <p:cNvPr id="76" name="Straight Connector 75">
              <a:extLst>
                <a:ext uri="{FF2B5EF4-FFF2-40B4-BE49-F238E27FC236}">
                  <a16:creationId xmlns:a16="http://schemas.microsoft.com/office/drawing/2014/main" id="{72AEFBFE-6B89-41EE-8770-613491FB7563}"/>
                </a:ext>
              </a:extLst>
            </p:cNvPr>
            <p:cNvCxnSpPr>
              <a:cxnSpLocks/>
            </p:cNvCxnSpPr>
            <p:nvPr/>
          </p:nvCxnSpPr>
          <p:spPr>
            <a:xfrm>
              <a:off x="1504814"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0032413-BD5B-44B0-9AF8-FB962DDD4F14}"/>
                </a:ext>
              </a:extLst>
            </p:cNvPr>
            <p:cNvCxnSpPr>
              <a:cxnSpLocks/>
            </p:cNvCxnSpPr>
            <p:nvPr/>
          </p:nvCxnSpPr>
          <p:spPr>
            <a:xfrm>
              <a:off x="2301137"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11B4DFE-FB04-4D74-96E3-5FE5364A24CF}"/>
                </a:ext>
              </a:extLst>
            </p:cNvPr>
            <p:cNvCxnSpPr>
              <a:cxnSpLocks/>
            </p:cNvCxnSpPr>
            <p:nvPr/>
          </p:nvCxnSpPr>
          <p:spPr>
            <a:xfrm>
              <a:off x="3083776"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2ED06F7-47A0-46BC-A791-392E0C544393}"/>
                </a:ext>
              </a:extLst>
            </p:cNvPr>
            <p:cNvCxnSpPr>
              <a:cxnSpLocks/>
            </p:cNvCxnSpPr>
            <p:nvPr/>
          </p:nvCxnSpPr>
          <p:spPr>
            <a:xfrm>
              <a:off x="3880099"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EB3FC7F1-6C95-4F18-A762-7BE32A479979}"/>
                </a:ext>
              </a:extLst>
            </p:cNvPr>
            <p:cNvCxnSpPr>
              <a:cxnSpLocks/>
            </p:cNvCxnSpPr>
            <p:nvPr/>
          </p:nvCxnSpPr>
          <p:spPr>
            <a:xfrm>
              <a:off x="4655896"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A271918A-EDC0-4C6D-B72F-CC7E54C18398}"/>
                </a:ext>
              </a:extLst>
            </p:cNvPr>
            <p:cNvCxnSpPr>
              <a:cxnSpLocks/>
            </p:cNvCxnSpPr>
            <p:nvPr/>
          </p:nvCxnSpPr>
          <p:spPr>
            <a:xfrm>
              <a:off x="5452219"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004B2F3B-73A6-41EE-A345-0376CF1EDBD0}"/>
                </a:ext>
              </a:extLst>
            </p:cNvPr>
            <p:cNvCxnSpPr>
              <a:cxnSpLocks/>
            </p:cNvCxnSpPr>
            <p:nvPr/>
          </p:nvCxnSpPr>
          <p:spPr>
            <a:xfrm>
              <a:off x="6234858"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2D8362D-073F-453B-9A91-F82F01DBDA51}"/>
                </a:ext>
              </a:extLst>
            </p:cNvPr>
            <p:cNvCxnSpPr>
              <a:cxnSpLocks/>
            </p:cNvCxnSpPr>
            <p:nvPr/>
          </p:nvCxnSpPr>
          <p:spPr>
            <a:xfrm>
              <a:off x="7031181"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F2C56365-23C8-4529-A6A2-0AB76CCFC4BA}"/>
                </a:ext>
              </a:extLst>
            </p:cNvPr>
            <p:cNvCxnSpPr>
              <a:cxnSpLocks/>
            </p:cNvCxnSpPr>
            <p:nvPr/>
          </p:nvCxnSpPr>
          <p:spPr>
            <a:xfrm>
              <a:off x="7813820"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B1C3BBF4-4A90-45E3-96FF-711A6B5408CA}"/>
                </a:ext>
              </a:extLst>
            </p:cNvPr>
            <p:cNvCxnSpPr>
              <a:cxnSpLocks/>
            </p:cNvCxnSpPr>
            <p:nvPr/>
          </p:nvCxnSpPr>
          <p:spPr>
            <a:xfrm>
              <a:off x="8610143"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6D93A3F6-C6AD-4513-9778-8809ADD38A07}"/>
                </a:ext>
              </a:extLst>
            </p:cNvPr>
            <p:cNvCxnSpPr>
              <a:cxnSpLocks/>
            </p:cNvCxnSpPr>
            <p:nvPr/>
          </p:nvCxnSpPr>
          <p:spPr>
            <a:xfrm>
              <a:off x="9399625"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00" name="Date Placeholder 6">
            <a:extLst>
              <a:ext uri="{FF2B5EF4-FFF2-40B4-BE49-F238E27FC236}">
                <a16:creationId xmlns:a16="http://schemas.microsoft.com/office/drawing/2014/main" id="{6158D8AE-71AF-4860-8A9B-A65970DCDF08}"/>
              </a:ext>
            </a:extLst>
          </p:cNvPr>
          <p:cNvSpPr>
            <a:spLocks noGrp="1"/>
          </p:cNvSpPr>
          <p:nvPr>
            <p:ph type="dt" sz="half" idx="10"/>
          </p:nvPr>
        </p:nvSpPr>
        <p:spPr>
          <a:xfrm>
            <a:off x="838200" y="6356350"/>
            <a:ext cx="2743200" cy="365125"/>
          </a:xfrm>
        </p:spPr>
        <p:txBody>
          <a:bodyPr/>
          <a:lstStyle>
            <a:lvl1pPr>
              <a:defRPr sz="900">
                <a:solidFill>
                  <a:schemeClr val="accent2">
                    <a:lumMod val="40000"/>
                    <a:lumOff val="60000"/>
                  </a:schemeClr>
                </a:solidFill>
              </a:defRPr>
            </a:lvl1pPr>
          </a:lstStyle>
          <a:p>
            <a:fld id="{3F1AC095-49BE-44F7-B467-90FFB0FB23A1}" type="datetimeFigureOut">
              <a:rPr lang="en-GB" smtClean="0"/>
              <a:t>20/10/2024</a:t>
            </a:fld>
            <a:endParaRPr lang="en-GB"/>
          </a:p>
        </p:txBody>
      </p:sp>
      <p:sp>
        <p:nvSpPr>
          <p:cNvPr id="101" name="Footer Placeholder 7">
            <a:extLst>
              <a:ext uri="{FF2B5EF4-FFF2-40B4-BE49-F238E27FC236}">
                <a16:creationId xmlns:a16="http://schemas.microsoft.com/office/drawing/2014/main" id="{B3BA7F82-26A8-4741-8DF0-00E588B20878}"/>
              </a:ext>
            </a:extLst>
          </p:cNvPr>
          <p:cNvSpPr>
            <a:spLocks noGrp="1"/>
          </p:cNvSpPr>
          <p:nvPr>
            <p:ph type="ftr" sz="quarter" idx="11"/>
          </p:nvPr>
        </p:nvSpPr>
        <p:spPr>
          <a:xfrm>
            <a:off x="4038600" y="6356350"/>
            <a:ext cx="4114800" cy="365125"/>
          </a:xfrm>
        </p:spPr>
        <p:txBody>
          <a:bodyPr/>
          <a:lstStyle>
            <a:lvl1pPr>
              <a:defRPr sz="900">
                <a:solidFill>
                  <a:schemeClr val="accent2">
                    <a:lumMod val="40000"/>
                    <a:lumOff val="60000"/>
                  </a:schemeClr>
                </a:solidFill>
              </a:defRPr>
            </a:lvl1pPr>
          </a:lstStyle>
          <a:p>
            <a:endParaRPr lang="en-GB"/>
          </a:p>
        </p:txBody>
      </p:sp>
      <p:sp>
        <p:nvSpPr>
          <p:cNvPr id="102" name="Slide Number Placeholder 8">
            <a:extLst>
              <a:ext uri="{FF2B5EF4-FFF2-40B4-BE49-F238E27FC236}">
                <a16:creationId xmlns:a16="http://schemas.microsoft.com/office/drawing/2014/main" id="{C05313F4-5E7C-4EDB-B363-63904EDA16E5}"/>
              </a:ext>
            </a:extLst>
          </p:cNvPr>
          <p:cNvSpPr>
            <a:spLocks noGrp="1"/>
          </p:cNvSpPr>
          <p:nvPr>
            <p:ph type="sldNum" sz="quarter" idx="12"/>
          </p:nvPr>
        </p:nvSpPr>
        <p:spPr>
          <a:xfrm>
            <a:off x="8610600" y="6356350"/>
            <a:ext cx="2743200" cy="365125"/>
          </a:xfrm>
        </p:spPr>
        <p:txBody>
          <a:bodyPr/>
          <a:lstStyle>
            <a:lvl1pPr>
              <a:defRPr sz="900">
                <a:solidFill>
                  <a:schemeClr val="accent2">
                    <a:lumMod val="40000"/>
                    <a:lumOff val="60000"/>
                  </a:schemeClr>
                </a:solidFill>
              </a:defRPr>
            </a:lvl1pPr>
          </a:lstStyle>
          <a:p>
            <a:fld id="{8B516E0B-C05E-482E-A81B-E98079E4024D}" type="slidenum">
              <a:rPr lang="en-GB" smtClean="0"/>
              <a:t>‹#›</a:t>
            </a:fld>
            <a:endParaRPr lang="en-GB"/>
          </a:p>
        </p:txBody>
      </p:sp>
    </p:spTree>
    <p:extLst>
      <p:ext uri="{BB962C8B-B14F-4D97-AF65-F5344CB8AC3E}">
        <p14:creationId xmlns:p14="http://schemas.microsoft.com/office/powerpoint/2010/main" val="4088249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inancial Pla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BDC05-1E39-46AB-85DA-1CE640BF7D12}"/>
              </a:ext>
            </a:extLst>
          </p:cNvPr>
          <p:cNvSpPr>
            <a:spLocks noGrp="1"/>
          </p:cNvSpPr>
          <p:nvPr>
            <p:ph type="title"/>
          </p:nvPr>
        </p:nvSpPr>
        <p:spPr>
          <a:xfrm>
            <a:off x="838200" y="365125"/>
            <a:ext cx="7315200" cy="1325563"/>
          </a:xfrm>
        </p:spPr>
        <p:txBody>
          <a:bodyPr>
            <a:normAutofit/>
          </a:bodyPr>
          <a:lstStyle>
            <a:lvl1pPr>
              <a:defRPr sz="3600" spc="150" baseline="0">
                <a:solidFill>
                  <a:schemeClr val="tx1">
                    <a:lumMod val="75000"/>
                    <a:lumOff val="25000"/>
                  </a:schemeClr>
                </a:solidFill>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BBAA05B5-7C62-4C7B-974C-D555CBDCA4E2}"/>
              </a:ext>
            </a:extLst>
          </p:cNvPr>
          <p:cNvSpPr>
            <a:spLocks noGrp="1"/>
          </p:cNvSpPr>
          <p:nvPr>
            <p:ph sz="quarter" idx="13"/>
          </p:nvPr>
        </p:nvSpPr>
        <p:spPr>
          <a:xfrm>
            <a:off x="838200" y="1905001"/>
            <a:ext cx="7315200" cy="381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951AF3B-E111-4ECF-992B-02270AACE8A6}"/>
              </a:ext>
            </a:extLst>
          </p:cNvPr>
          <p:cNvSpPr>
            <a:spLocks noGrp="1"/>
          </p:cNvSpPr>
          <p:nvPr>
            <p:ph type="dt" sz="half" idx="10"/>
          </p:nvPr>
        </p:nvSpPr>
        <p:spPr>
          <a:xfrm>
            <a:off x="838200" y="6356350"/>
            <a:ext cx="809625" cy="365125"/>
          </a:xfrm>
        </p:spPr>
        <p:txBody>
          <a:bodyPr/>
          <a:lstStyle/>
          <a:p>
            <a:fld id="{3F1AC095-49BE-44F7-B467-90FFB0FB23A1}" type="datetimeFigureOut">
              <a:rPr lang="en-GB" smtClean="0"/>
              <a:t>20/10/2024</a:t>
            </a:fld>
            <a:endParaRPr lang="en-GB"/>
          </a:p>
        </p:txBody>
      </p:sp>
      <p:sp>
        <p:nvSpPr>
          <p:cNvPr id="5" name="Footer Placeholder 4">
            <a:extLst>
              <a:ext uri="{FF2B5EF4-FFF2-40B4-BE49-F238E27FC236}">
                <a16:creationId xmlns:a16="http://schemas.microsoft.com/office/drawing/2014/main" id="{361536D8-31ED-4F34-9E40-B22038A5D818}"/>
              </a:ext>
            </a:extLst>
          </p:cNvPr>
          <p:cNvSpPr>
            <a:spLocks noGrp="1"/>
          </p:cNvSpPr>
          <p:nvPr>
            <p:ph type="ftr" sz="quarter" idx="11"/>
          </p:nvPr>
        </p:nvSpPr>
        <p:spPr>
          <a:xfrm>
            <a:off x="2528886" y="6356350"/>
            <a:ext cx="4114800" cy="365125"/>
          </a:xfrm>
        </p:spPr>
        <p:txBody>
          <a:bodyPr/>
          <a:lstStyle/>
          <a:p>
            <a:endParaRPr lang="en-GB"/>
          </a:p>
        </p:txBody>
      </p:sp>
      <p:sp>
        <p:nvSpPr>
          <p:cNvPr id="6" name="Slide Number Placeholder 5">
            <a:extLst>
              <a:ext uri="{FF2B5EF4-FFF2-40B4-BE49-F238E27FC236}">
                <a16:creationId xmlns:a16="http://schemas.microsoft.com/office/drawing/2014/main" id="{4E5E462A-DCEB-440A-83F9-8AF843389F77}"/>
              </a:ext>
            </a:extLst>
          </p:cNvPr>
          <p:cNvSpPr>
            <a:spLocks noGrp="1"/>
          </p:cNvSpPr>
          <p:nvPr>
            <p:ph type="sldNum" sz="quarter" idx="12"/>
          </p:nvPr>
        </p:nvSpPr>
        <p:spPr>
          <a:xfrm>
            <a:off x="7524748" y="6356350"/>
            <a:ext cx="628650" cy="365125"/>
          </a:xfrm>
        </p:spPr>
        <p:txBody>
          <a:bodyPr/>
          <a:lstStyle/>
          <a:p>
            <a:fld id="{8B516E0B-C05E-482E-A81B-E98079E4024D}" type="slidenum">
              <a:rPr lang="en-GB" smtClean="0"/>
              <a:t>‹#›</a:t>
            </a:fld>
            <a:endParaRPr lang="en-GB"/>
          </a:p>
        </p:txBody>
      </p:sp>
    </p:spTree>
    <p:extLst>
      <p:ext uri="{BB962C8B-B14F-4D97-AF65-F5344CB8AC3E}">
        <p14:creationId xmlns:p14="http://schemas.microsoft.com/office/powerpoint/2010/main" val="3629987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nancials">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BDC05-1E39-46AB-85DA-1CE640BF7D12}"/>
              </a:ext>
            </a:extLst>
          </p:cNvPr>
          <p:cNvSpPr>
            <a:spLocks noGrp="1"/>
          </p:cNvSpPr>
          <p:nvPr>
            <p:ph type="title"/>
          </p:nvPr>
        </p:nvSpPr>
        <p:spPr>
          <a:xfrm>
            <a:off x="1282700" y="2766219"/>
            <a:ext cx="5041900" cy="1325563"/>
          </a:xfrm>
        </p:spPr>
        <p:txBody>
          <a:bodyPr>
            <a:normAutofit/>
          </a:bodyPr>
          <a:lstStyle>
            <a:lvl1pPr algn="ctr">
              <a:defRPr sz="3600" spc="150" baseline="0">
                <a:solidFill>
                  <a:schemeClr val="accent3"/>
                </a:solidFill>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BBAA05B5-7C62-4C7B-974C-D555CBDCA4E2}"/>
              </a:ext>
            </a:extLst>
          </p:cNvPr>
          <p:cNvSpPr>
            <a:spLocks noGrp="1"/>
          </p:cNvSpPr>
          <p:nvPr>
            <p:ph sz="quarter" idx="13"/>
          </p:nvPr>
        </p:nvSpPr>
        <p:spPr>
          <a:xfrm>
            <a:off x="1282700" y="913448"/>
            <a:ext cx="5041900" cy="5134927"/>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4E9E7763-04FA-4330-9CA9-9BEDA31773C5}"/>
              </a:ext>
            </a:extLst>
          </p:cNvPr>
          <p:cNvSpPr>
            <a:spLocks noGrp="1"/>
          </p:cNvSpPr>
          <p:nvPr>
            <p:ph type="body" sz="quarter" idx="14"/>
          </p:nvPr>
        </p:nvSpPr>
        <p:spPr>
          <a:xfrm>
            <a:off x="7467600" y="913448"/>
            <a:ext cx="3886200" cy="419100"/>
          </a:xfrm>
        </p:spPr>
        <p:txBody>
          <a:bodyPr>
            <a:noAutofit/>
          </a:bodyPr>
          <a:lstStyle>
            <a:lvl1pPr marL="0" indent="0">
              <a:buNone/>
              <a:defRPr sz="2400" b="1" spc="150" baseline="0">
                <a:solidFill>
                  <a:schemeClr val="accent1">
                    <a:lumMod val="40000"/>
                    <a:lumOff val="60000"/>
                  </a:schemeClr>
                </a:solidFill>
                <a:latin typeface="+mj-lt"/>
              </a:defRPr>
            </a:lvl1pPr>
          </a:lstStyle>
          <a:p>
            <a:pPr lvl="0"/>
            <a:r>
              <a:rPr lang="en-US"/>
              <a:t>Click to edit Master text styles</a:t>
            </a:r>
          </a:p>
        </p:txBody>
      </p:sp>
      <p:sp>
        <p:nvSpPr>
          <p:cNvPr id="9" name="Text Placeholder 6">
            <a:extLst>
              <a:ext uri="{FF2B5EF4-FFF2-40B4-BE49-F238E27FC236}">
                <a16:creationId xmlns:a16="http://schemas.microsoft.com/office/drawing/2014/main" id="{E345D688-761D-45D1-9596-51CE050E83D4}"/>
              </a:ext>
            </a:extLst>
          </p:cNvPr>
          <p:cNvSpPr>
            <a:spLocks noGrp="1"/>
          </p:cNvSpPr>
          <p:nvPr>
            <p:ph type="body" sz="quarter" idx="15"/>
          </p:nvPr>
        </p:nvSpPr>
        <p:spPr>
          <a:xfrm>
            <a:off x="7467600" y="1275398"/>
            <a:ext cx="3886200" cy="307975"/>
          </a:xfrm>
        </p:spPr>
        <p:txBody>
          <a:bodyPr>
            <a:noAutofit/>
          </a:bodyPr>
          <a:lstStyle>
            <a:lvl1pPr marL="0" indent="0">
              <a:buNone/>
              <a:defRPr sz="1800" b="1" spc="150" baseline="0">
                <a:solidFill>
                  <a:schemeClr val="accent1">
                    <a:lumMod val="40000"/>
                    <a:lumOff val="60000"/>
                  </a:schemeClr>
                </a:solidFill>
                <a:latin typeface="+mj-lt"/>
              </a:defRPr>
            </a:lvl1pPr>
          </a:lstStyle>
          <a:p>
            <a:pPr lvl="0"/>
            <a:r>
              <a:rPr lang="en-US"/>
              <a:t>Click to edit Master text styles</a:t>
            </a:r>
          </a:p>
        </p:txBody>
      </p:sp>
      <p:sp>
        <p:nvSpPr>
          <p:cNvPr id="10" name="Text Placeholder 6">
            <a:extLst>
              <a:ext uri="{FF2B5EF4-FFF2-40B4-BE49-F238E27FC236}">
                <a16:creationId xmlns:a16="http://schemas.microsoft.com/office/drawing/2014/main" id="{A86631EF-0DC2-4E42-A1B4-25BDBA02F964}"/>
              </a:ext>
            </a:extLst>
          </p:cNvPr>
          <p:cNvSpPr>
            <a:spLocks noGrp="1"/>
          </p:cNvSpPr>
          <p:nvPr>
            <p:ph type="body" sz="quarter" idx="16"/>
          </p:nvPr>
        </p:nvSpPr>
        <p:spPr>
          <a:xfrm>
            <a:off x="7467600" y="1672273"/>
            <a:ext cx="3886200" cy="274320"/>
          </a:xfrm>
        </p:spPr>
        <p:txBody>
          <a:bodyPr>
            <a:noAutofit/>
          </a:bodyPr>
          <a:lstStyle>
            <a:lvl1pPr marL="0" indent="0">
              <a:lnSpc>
                <a:spcPct val="100000"/>
              </a:lnSpc>
              <a:buNone/>
              <a:defRPr sz="1200" b="0">
                <a:solidFill>
                  <a:schemeClr val="accent3"/>
                </a:solidFill>
              </a:defRPr>
            </a:lvl1pPr>
          </a:lstStyle>
          <a:p>
            <a:pPr lvl="0"/>
            <a:r>
              <a:rPr lang="en-US"/>
              <a:t>Click to edit Master text styles</a:t>
            </a:r>
          </a:p>
        </p:txBody>
      </p:sp>
      <p:sp>
        <p:nvSpPr>
          <p:cNvPr id="11" name="Text Placeholder 6">
            <a:extLst>
              <a:ext uri="{FF2B5EF4-FFF2-40B4-BE49-F238E27FC236}">
                <a16:creationId xmlns:a16="http://schemas.microsoft.com/office/drawing/2014/main" id="{AE5219A9-6F8F-42D4-B799-05EEE72A223F}"/>
              </a:ext>
            </a:extLst>
          </p:cNvPr>
          <p:cNvSpPr>
            <a:spLocks noGrp="1"/>
          </p:cNvSpPr>
          <p:nvPr>
            <p:ph type="body" sz="quarter" idx="17"/>
          </p:nvPr>
        </p:nvSpPr>
        <p:spPr>
          <a:xfrm>
            <a:off x="7467600" y="2231390"/>
            <a:ext cx="3886200" cy="419100"/>
          </a:xfrm>
        </p:spPr>
        <p:txBody>
          <a:bodyPr>
            <a:noAutofit/>
          </a:bodyPr>
          <a:lstStyle>
            <a:lvl1pPr marL="0" indent="0">
              <a:buNone/>
              <a:defRPr sz="2400" b="1" spc="150" baseline="0">
                <a:solidFill>
                  <a:schemeClr val="accent4">
                    <a:lumMod val="75000"/>
                  </a:schemeClr>
                </a:solidFill>
                <a:latin typeface="+mj-lt"/>
              </a:defRPr>
            </a:lvl1pPr>
          </a:lstStyle>
          <a:p>
            <a:pPr lvl="0"/>
            <a:r>
              <a:rPr lang="en-US"/>
              <a:t>Click to edit Master text styles</a:t>
            </a:r>
          </a:p>
        </p:txBody>
      </p:sp>
      <p:sp>
        <p:nvSpPr>
          <p:cNvPr id="12" name="Text Placeholder 6">
            <a:extLst>
              <a:ext uri="{FF2B5EF4-FFF2-40B4-BE49-F238E27FC236}">
                <a16:creationId xmlns:a16="http://schemas.microsoft.com/office/drawing/2014/main" id="{0E50FB0A-80B6-4601-90E5-94B29336DFFE}"/>
              </a:ext>
            </a:extLst>
          </p:cNvPr>
          <p:cNvSpPr>
            <a:spLocks noGrp="1"/>
          </p:cNvSpPr>
          <p:nvPr>
            <p:ph type="body" sz="quarter" idx="18"/>
          </p:nvPr>
        </p:nvSpPr>
        <p:spPr>
          <a:xfrm>
            <a:off x="7467600" y="2593340"/>
            <a:ext cx="3886200" cy="307975"/>
          </a:xfrm>
        </p:spPr>
        <p:txBody>
          <a:bodyPr>
            <a:noAutofit/>
          </a:bodyPr>
          <a:lstStyle>
            <a:lvl1pPr marL="0" indent="0">
              <a:buNone/>
              <a:defRPr sz="1800" b="1" spc="150" baseline="0">
                <a:solidFill>
                  <a:schemeClr val="accent4">
                    <a:lumMod val="75000"/>
                  </a:schemeClr>
                </a:solidFill>
                <a:latin typeface="+mj-lt"/>
              </a:defRPr>
            </a:lvl1pPr>
          </a:lstStyle>
          <a:p>
            <a:pPr lvl="0"/>
            <a:r>
              <a:rPr lang="en-US"/>
              <a:t>Click to edit Master text styles</a:t>
            </a:r>
          </a:p>
        </p:txBody>
      </p:sp>
      <p:sp>
        <p:nvSpPr>
          <p:cNvPr id="13" name="Text Placeholder 6">
            <a:extLst>
              <a:ext uri="{FF2B5EF4-FFF2-40B4-BE49-F238E27FC236}">
                <a16:creationId xmlns:a16="http://schemas.microsoft.com/office/drawing/2014/main" id="{9D618518-DC48-4FB3-B7ED-2D7ABB954AAB}"/>
              </a:ext>
            </a:extLst>
          </p:cNvPr>
          <p:cNvSpPr>
            <a:spLocks noGrp="1"/>
          </p:cNvSpPr>
          <p:nvPr>
            <p:ph type="body" sz="quarter" idx="19"/>
          </p:nvPr>
        </p:nvSpPr>
        <p:spPr>
          <a:xfrm>
            <a:off x="7467600" y="2990215"/>
            <a:ext cx="3886200" cy="274320"/>
          </a:xfrm>
        </p:spPr>
        <p:txBody>
          <a:bodyPr>
            <a:noAutofit/>
          </a:bodyPr>
          <a:lstStyle>
            <a:lvl1pPr marL="0" indent="0">
              <a:lnSpc>
                <a:spcPct val="100000"/>
              </a:lnSpc>
              <a:buNone/>
              <a:defRPr sz="1200" b="0">
                <a:solidFill>
                  <a:schemeClr val="accent3"/>
                </a:solidFill>
              </a:defRPr>
            </a:lvl1pPr>
          </a:lstStyle>
          <a:p>
            <a:pPr lvl="0"/>
            <a:r>
              <a:rPr lang="en-US"/>
              <a:t>Click to edit Master text styles</a:t>
            </a:r>
          </a:p>
        </p:txBody>
      </p:sp>
      <p:sp>
        <p:nvSpPr>
          <p:cNvPr id="14" name="Text Placeholder 6">
            <a:extLst>
              <a:ext uri="{FF2B5EF4-FFF2-40B4-BE49-F238E27FC236}">
                <a16:creationId xmlns:a16="http://schemas.microsoft.com/office/drawing/2014/main" id="{A3BDBE83-C0BD-49D9-9644-D4F8EC8CED02}"/>
              </a:ext>
            </a:extLst>
          </p:cNvPr>
          <p:cNvSpPr>
            <a:spLocks noGrp="1"/>
          </p:cNvSpPr>
          <p:nvPr>
            <p:ph type="body" sz="quarter" idx="20"/>
          </p:nvPr>
        </p:nvSpPr>
        <p:spPr>
          <a:xfrm>
            <a:off x="7467600" y="3543935"/>
            <a:ext cx="3886200" cy="419100"/>
          </a:xfrm>
        </p:spPr>
        <p:txBody>
          <a:bodyPr>
            <a:noAutofit/>
          </a:bodyPr>
          <a:lstStyle>
            <a:lvl1pPr marL="0" indent="0">
              <a:buNone/>
              <a:defRPr sz="2400" b="1" spc="150" baseline="0">
                <a:solidFill>
                  <a:schemeClr val="accent2">
                    <a:lumMod val="60000"/>
                    <a:lumOff val="40000"/>
                  </a:schemeClr>
                </a:solidFill>
                <a:latin typeface="+mj-lt"/>
              </a:defRPr>
            </a:lvl1pPr>
          </a:lstStyle>
          <a:p>
            <a:pPr lvl="0"/>
            <a:r>
              <a:rPr lang="en-US"/>
              <a:t>Click to edit Master text styles</a:t>
            </a:r>
          </a:p>
        </p:txBody>
      </p:sp>
      <p:sp>
        <p:nvSpPr>
          <p:cNvPr id="15" name="Text Placeholder 6">
            <a:extLst>
              <a:ext uri="{FF2B5EF4-FFF2-40B4-BE49-F238E27FC236}">
                <a16:creationId xmlns:a16="http://schemas.microsoft.com/office/drawing/2014/main" id="{F6FBB649-C32B-4A46-8536-AF68CD30FBE4}"/>
              </a:ext>
            </a:extLst>
          </p:cNvPr>
          <p:cNvSpPr>
            <a:spLocks noGrp="1"/>
          </p:cNvSpPr>
          <p:nvPr>
            <p:ph type="body" sz="quarter" idx="21"/>
          </p:nvPr>
        </p:nvSpPr>
        <p:spPr>
          <a:xfrm>
            <a:off x="7467600" y="3905885"/>
            <a:ext cx="3886200" cy="307975"/>
          </a:xfrm>
        </p:spPr>
        <p:txBody>
          <a:bodyPr>
            <a:noAutofit/>
          </a:bodyPr>
          <a:lstStyle>
            <a:lvl1pPr marL="0" indent="0">
              <a:buNone/>
              <a:defRPr sz="1800" b="1" spc="150" baseline="0">
                <a:solidFill>
                  <a:schemeClr val="accent2">
                    <a:lumMod val="60000"/>
                    <a:lumOff val="40000"/>
                  </a:schemeClr>
                </a:solidFill>
                <a:latin typeface="+mj-lt"/>
              </a:defRPr>
            </a:lvl1pPr>
          </a:lstStyle>
          <a:p>
            <a:pPr lvl="0"/>
            <a:r>
              <a:rPr lang="en-US"/>
              <a:t>Click to edit Master text styles</a:t>
            </a:r>
          </a:p>
        </p:txBody>
      </p:sp>
      <p:sp>
        <p:nvSpPr>
          <p:cNvPr id="16" name="Text Placeholder 6">
            <a:extLst>
              <a:ext uri="{FF2B5EF4-FFF2-40B4-BE49-F238E27FC236}">
                <a16:creationId xmlns:a16="http://schemas.microsoft.com/office/drawing/2014/main" id="{36EEE65A-4A47-4A90-B494-B088391741FE}"/>
              </a:ext>
            </a:extLst>
          </p:cNvPr>
          <p:cNvSpPr>
            <a:spLocks noGrp="1"/>
          </p:cNvSpPr>
          <p:nvPr>
            <p:ph type="body" sz="quarter" idx="22"/>
          </p:nvPr>
        </p:nvSpPr>
        <p:spPr>
          <a:xfrm>
            <a:off x="7467600" y="4302760"/>
            <a:ext cx="3886200" cy="274320"/>
          </a:xfrm>
        </p:spPr>
        <p:txBody>
          <a:bodyPr>
            <a:noAutofit/>
          </a:bodyPr>
          <a:lstStyle>
            <a:lvl1pPr marL="0" indent="0">
              <a:lnSpc>
                <a:spcPct val="100000"/>
              </a:lnSpc>
              <a:buNone/>
              <a:defRPr sz="1200" b="0">
                <a:solidFill>
                  <a:schemeClr val="accent3"/>
                </a:solidFill>
              </a:defRPr>
            </a:lvl1pPr>
          </a:lstStyle>
          <a:p>
            <a:pPr lvl="0"/>
            <a:r>
              <a:rPr lang="en-US"/>
              <a:t>Click to edit Master text styles</a:t>
            </a:r>
          </a:p>
        </p:txBody>
      </p:sp>
      <p:sp>
        <p:nvSpPr>
          <p:cNvPr id="17" name="Text Placeholder 6">
            <a:extLst>
              <a:ext uri="{FF2B5EF4-FFF2-40B4-BE49-F238E27FC236}">
                <a16:creationId xmlns:a16="http://schemas.microsoft.com/office/drawing/2014/main" id="{C21EF7D2-B086-4706-BF02-7F72F609B9B7}"/>
              </a:ext>
            </a:extLst>
          </p:cNvPr>
          <p:cNvSpPr>
            <a:spLocks noGrp="1"/>
          </p:cNvSpPr>
          <p:nvPr>
            <p:ph type="body" sz="quarter" idx="23"/>
          </p:nvPr>
        </p:nvSpPr>
        <p:spPr>
          <a:xfrm>
            <a:off x="7467600" y="4856480"/>
            <a:ext cx="3886200" cy="419100"/>
          </a:xfrm>
        </p:spPr>
        <p:txBody>
          <a:bodyPr>
            <a:noAutofit/>
          </a:bodyPr>
          <a:lstStyle>
            <a:lvl1pPr marL="0" indent="0">
              <a:buNone/>
              <a:defRPr sz="2400" b="1" spc="150" baseline="0">
                <a:solidFill>
                  <a:schemeClr val="accent6">
                    <a:lumMod val="20000"/>
                    <a:lumOff val="80000"/>
                  </a:schemeClr>
                </a:solidFill>
                <a:latin typeface="+mj-lt"/>
              </a:defRPr>
            </a:lvl1pPr>
          </a:lstStyle>
          <a:p>
            <a:pPr lvl="0"/>
            <a:r>
              <a:rPr lang="en-US"/>
              <a:t>Click to edit Master text styles</a:t>
            </a:r>
          </a:p>
        </p:txBody>
      </p:sp>
      <p:sp>
        <p:nvSpPr>
          <p:cNvPr id="18" name="Text Placeholder 6">
            <a:extLst>
              <a:ext uri="{FF2B5EF4-FFF2-40B4-BE49-F238E27FC236}">
                <a16:creationId xmlns:a16="http://schemas.microsoft.com/office/drawing/2014/main" id="{AEA62476-7906-4B60-8466-4A84218C10E3}"/>
              </a:ext>
            </a:extLst>
          </p:cNvPr>
          <p:cNvSpPr>
            <a:spLocks noGrp="1"/>
          </p:cNvSpPr>
          <p:nvPr>
            <p:ph type="body" sz="quarter" idx="24"/>
          </p:nvPr>
        </p:nvSpPr>
        <p:spPr>
          <a:xfrm>
            <a:off x="7467600" y="5218430"/>
            <a:ext cx="3886200" cy="307975"/>
          </a:xfrm>
        </p:spPr>
        <p:txBody>
          <a:bodyPr>
            <a:noAutofit/>
          </a:bodyPr>
          <a:lstStyle>
            <a:lvl1pPr marL="0" indent="0">
              <a:buNone/>
              <a:defRPr sz="1800" b="1" spc="150" baseline="0">
                <a:solidFill>
                  <a:schemeClr val="accent6">
                    <a:lumMod val="20000"/>
                    <a:lumOff val="80000"/>
                  </a:schemeClr>
                </a:solidFill>
                <a:latin typeface="+mj-lt"/>
              </a:defRPr>
            </a:lvl1pPr>
          </a:lstStyle>
          <a:p>
            <a:pPr lvl="0"/>
            <a:r>
              <a:rPr lang="en-US"/>
              <a:t>Click to edit Master text styles</a:t>
            </a:r>
          </a:p>
        </p:txBody>
      </p:sp>
      <p:sp>
        <p:nvSpPr>
          <p:cNvPr id="19" name="Text Placeholder 6">
            <a:extLst>
              <a:ext uri="{FF2B5EF4-FFF2-40B4-BE49-F238E27FC236}">
                <a16:creationId xmlns:a16="http://schemas.microsoft.com/office/drawing/2014/main" id="{1B901576-262C-463F-BC4C-EF36067EA083}"/>
              </a:ext>
            </a:extLst>
          </p:cNvPr>
          <p:cNvSpPr>
            <a:spLocks noGrp="1"/>
          </p:cNvSpPr>
          <p:nvPr>
            <p:ph type="body" sz="quarter" idx="25"/>
          </p:nvPr>
        </p:nvSpPr>
        <p:spPr>
          <a:xfrm>
            <a:off x="7467600" y="5615305"/>
            <a:ext cx="3886200" cy="274320"/>
          </a:xfrm>
        </p:spPr>
        <p:txBody>
          <a:bodyPr>
            <a:noAutofit/>
          </a:bodyPr>
          <a:lstStyle>
            <a:lvl1pPr marL="0" indent="0">
              <a:lnSpc>
                <a:spcPct val="100000"/>
              </a:lnSpc>
              <a:buNone/>
              <a:defRPr sz="1200" b="0">
                <a:solidFill>
                  <a:schemeClr val="accent3"/>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2951AF3B-E111-4ECF-992B-02270AACE8A6}"/>
              </a:ext>
            </a:extLst>
          </p:cNvPr>
          <p:cNvSpPr>
            <a:spLocks noGrp="1"/>
          </p:cNvSpPr>
          <p:nvPr>
            <p:ph type="dt" sz="half" idx="10"/>
          </p:nvPr>
        </p:nvSpPr>
        <p:spPr>
          <a:xfrm>
            <a:off x="3009321" y="6356350"/>
            <a:ext cx="1228725" cy="365125"/>
          </a:xfrm>
        </p:spPr>
        <p:txBody>
          <a:bodyPr/>
          <a:lstStyle>
            <a:lvl1pPr>
              <a:defRPr>
                <a:solidFill>
                  <a:schemeClr val="accent1">
                    <a:lumMod val="40000"/>
                    <a:lumOff val="60000"/>
                  </a:schemeClr>
                </a:solidFill>
              </a:defRPr>
            </a:lvl1pPr>
          </a:lstStyle>
          <a:p>
            <a:fld id="{3F1AC095-49BE-44F7-B467-90FFB0FB23A1}" type="datetimeFigureOut">
              <a:rPr lang="en-GB" smtClean="0"/>
              <a:t>20/10/2024</a:t>
            </a:fld>
            <a:endParaRPr lang="en-GB"/>
          </a:p>
        </p:txBody>
      </p:sp>
      <p:sp>
        <p:nvSpPr>
          <p:cNvPr id="5" name="Footer Placeholder 4">
            <a:extLst>
              <a:ext uri="{FF2B5EF4-FFF2-40B4-BE49-F238E27FC236}">
                <a16:creationId xmlns:a16="http://schemas.microsoft.com/office/drawing/2014/main" id="{361536D8-31ED-4F34-9E40-B22038A5D818}"/>
              </a:ext>
            </a:extLst>
          </p:cNvPr>
          <p:cNvSpPr>
            <a:spLocks noGrp="1"/>
          </p:cNvSpPr>
          <p:nvPr>
            <p:ph type="ftr" sz="quarter" idx="11"/>
          </p:nvPr>
        </p:nvSpPr>
        <p:spPr>
          <a:xfrm>
            <a:off x="4610099" y="6356350"/>
            <a:ext cx="5343526" cy="365125"/>
          </a:xfrm>
        </p:spPr>
        <p:txBody>
          <a:bodyPr/>
          <a:lstStyle>
            <a:lvl1pPr>
              <a:defRPr>
                <a:solidFill>
                  <a:schemeClr val="accent1">
                    <a:lumMod val="40000"/>
                    <a:lumOff val="60000"/>
                  </a:schemeClr>
                </a:solidFill>
              </a:defRPr>
            </a:lvl1pPr>
          </a:lstStyle>
          <a:p>
            <a:endParaRPr lang="en-GB"/>
          </a:p>
        </p:txBody>
      </p:sp>
      <p:sp>
        <p:nvSpPr>
          <p:cNvPr id="6" name="Slide Number Placeholder 5">
            <a:extLst>
              <a:ext uri="{FF2B5EF4-FFF2-40B4-BE49-F238E27FC236}">
                <a16:creationId xmlns:a16="http://schemas.microsoft.com/office/drawing/2014/main" id="{4E5E462A-DCEB-440A-83F9-8AF843389F77}"/>
              </a:ext>
            </a:extLst>
          </p:cNvPr>
          <p:cNvSpPr>
            <a:spLocks noGrp="1"/>
          </p:cNvSpPr>
          <p:nvPr>
            <p:ph type="sldNum" sz="quarter" idx="12"/>
          </p:nvPr>
        </p:nvSpPr>
        <p:spPr>
          <a:xfrm>
            <a:off x="10334624" y="6356350"/>
            <a:ext cx="1019175" cy="365125"/>
          </a:xfrm>
        </p:spPr>
        <p:txBody>
          <a:bodyPr/>
          <a:lstStyle>
            <a:lvl1pPr>
              <a:defRPr>
                <a:solidFill>
                  <a:schemeClr val="accent1">
                    <a:lumMod val="40000"/>
                    <a:lumOff val="60000"/>
                  </a:schemeClr>
                </a:solidFill>
              </a:defRPr>
            </a:lvl1pPr>
          </a:lstStyle>
          <a:p>
            <a:fld id="{8B516E0B-C05E-482E-A81B-E98079E4024D}" type="slidenum">
              <a:rPr lang="en-GB" smtClean="0"/>
              <a:t>‹#›</a:t>
            </a:fld>
            <a:endParaRPr lang="en-GB"/>
          </a:p>
        </p:txBody>
      </p:sp>
    </p:spTree>
    <p:extLst>
      <p:ext uri="{BB962C8B-B14F-4D97-AF65-F5344CB8AC3E}">
        <p14:creationId xmlns:p14="http://schemas.microsoft.com/office/powerpoint/2010/main" val="15943048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ummary">
    <p:bg>
      <p:bgPr>
        <a:solidFill>
          <a:schemeClr val="accent1"/>
        </a:solidFill>
        <a:effectLst/>
      </p:bgPr>
    </p:bg>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749E0F8A-1ECB-48F4-8C65-A8919B4A033F}"/>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57600" y="954087"/>
            <a:ext cx="8001000" cy="2733675"/>
          </a:xfrm>
          <a:prstGeom prst="rect">
            <a:avLst/>
          </a:prstGeom>
        </p:spPr>
      </p:pic>
      <p:sp>
        <p:nvSpPr>
          <p:cNvPr id="2" name="Title 1">
            <a:extLst>
              <a:ext uri="{FF2B5EF4-FFF2-40B4-BE49-F238E27FC236}">
                <a16:creationId xmlns:a16="http://schemas.microsoft.com/office/drawing/2014/main" id="{A1F8C642-49FB-4E16-A3A0-B2ACBEABFFD6}"/>
              </a:ext>
            </a:extLst>
          </p:cNvPr>
          <p:cNvSpPr>
            <a:spLocks noGrp="1"/>
          </p:cNvSpPr>
          <p:nvPr>
            <p:ph type="title"/>
          </p:nvPr>
        </p:nvSpPr>
        <p:spPr>
          <a:xfrm>
            <a:off x="4115486" y="1319211"/>
            <a:ext cx="6349313" cy="890590"/>
          </a:xfrm>
        </p:spPr>
        <p:txBody>
          <a:bodyPr anchor="b">
            <a:normAutofit/>
          </a:bodyPr>
          <a:lstStyle>
            <a:lvl1pPr>
              <a:defRPr sz="3600" spc="150" baseline="0">
                <a:solidFill>
                  <a:schemeClr val="tx1">
                    <a:lumMod val="75000"/>
                    <a:lumOff val="25000"/>
                  </a:schemeClr>
                </a:solidFill>
              </a:defRPr>
            </a:lvl1pPr>
          </a:lstStyle>
          <a:p>
            <a:r>
              <a:rPr lang="en-US"/>
              <a:t>Click to edit Master title style</a:t>
            </a:r>
            <a:endParaRPr lang="en-US" dirty="0"/>
          </a:p>
        </p:txBody>
      </p:sp>
      <p:sp>
        <p:nvSpPr>
          <p:cNvPr id="16" name="Picture Placeholder 15">
            <a:extLst>
              <a:ext uri="{FF2B5EF4-FFF2-40B4-BE49-F238E27FC236}">
                <a16:creationId xmlns:a16="http://schemas.microsoft.com/office/drawing/2014/main" id="{D6AA4366-75A7-487E-9F8C-6AFEC685E007}"/>
              </a:ext>
            </a:extLst>
          </p:cNvPr>
          <p:cNvSpPr>
            <a:spLocks noGrp="1"/>
          </p:cNvSpPr>
          <p:nvPr>
            <p:ph type="pic" sz="quarter" idx="13"/>
          </p:nvPr>
        </p:nvSpPr>
        <p:spPr>
          <a:xfrm>
            <a:off x="533400" y="431800"/>
            <a:ext cx="4829175" cy="5765800"/>
          </a:xfrm>
          <a:custGeom>
            <a:avLst/>
            <a:gdLst>
              <a:gd name="connsiteX0" fmla="*/ 0 w 4829175"/>
              <a:gd name="connsiteY0" fmla="*/ 0 h 5765800"/>
              <a:gd name="connsiteX1" fmla="*/ 4829175 w 4829175"/>
              <a:gd name="connsiteY1" fmla="*/ 0 h 5765800"/>
              <a:gd name="connsiteX2" fmla="*/ 4829175 w 4829175"/>
              <a:gd name="connsiteY2" fmla="*/ 522286 h 5765800"/>
              <a:gd name="connsiteX3" fmla="*/ 3124200 w 4829175"/>
              <a:gd name="connsiteY3" fmla="*/ 522286 h 5765800"/>
              <a:gd name="connsiteX4" fmla="*/ 3124200 w 4829175"/>
              <a:gd name="connsiteY4" fmla="*/ 3255961 h 5765800"/>
              <a:gd name="connsiteX5" fmla="*/ 4829175 w 4829175"/>
              <a:gd name="connsiteY5" fmla="*/ 3255961 h 5765800"/>
              <a:gd name="connsiteX6" fmla="*/ 4829175 w 4829175"/>
              <a:gd name="connsiteY6" fmla="*/ 5765800 h 5765800"/>
              <a:gd name="connsiteX7" fmla="*/ 0 w 4829175"/>
              <a:gd name="connsiteY7" fmla="*/ 5765800 h 576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9175" h="5765800">
                <a:moveTo>
                  <a:pt x="0" y="0"/>
                </a:moveTo>
                <a:lnTo>
                  <a:pt x="4829175" y="0"/>
                </a:lnTo>
                <a:lnTo>
                  <a:pt x="4829175" y="522286"/>
                </a:lnTo>
                <a:lnTo>
                  <a:pt x="3124200" y="522286"/>
                </a:lnTo>
                <a:lnTo>
                  <a:pt x="3124200" y="3255961"/>
                </a:lnTo>
                <a:lnTo>
                  <a:pt x="4829175" y="3255961"/>
                </a:lnTo>
                <a:lnTo>
                  <a:pt x="4829175" y="5765800"/>
                </a:lnTo>
                <a:lnTo>
                  <a:pt x="0" y="5765800"/>
                </a:lnTo>
                <a:close/>
              </a:path>
            </a:pathLst>
          </a:custGeom>
        </p:spPr>
        <p:txBody>
          <a:bodyPr wrap="square">
            <a:noAutofit/>
          </a:bodyPr>
          <a:lstStyle/>
          <a:p>
            <a:r>
              <a:rPr lang="en-US"/>
              <a:t>Click icon to add picture</a:t>
            </a:r>
            <a:endParaRPr lang="en-US" dirty="0"/>
          </a:p>
        </p:txBody>
      </p:sp>
      <p:sp>
        <p:nvSpPr>
          <p:cNvPr id="27" name="Text Placeholder 3">
            <a:extLst>
              <a:ext uri="{FF2B5EF4-FFF2-40B4-BE49-F238E27FC236}">
                <a16:creationId xmlns:a16="http://schemas.microsoft.com/office/drawing/2014/main" id="{7737448A-9BAE-45F0-859E-030B63261F3A}"/>
              </a:ext>
            </a:extLst>
          </p:cNvPr>
          <p:cNvSpPr>
            <a:spLocks noGrp="1"/>
          </p:cNvSpPr>
          <p:nvPr>
            <p:ph type="body" sz="half" idx="2"/>
          </p:nvPr>
        </p:nvSpPr>
        <p:spPr>
          <a:xfrm>
            <a:off x="4122780" y="2398106"/>
            <a:ext cx="6951619" cy="890590"/>
          </a:xfrm>
        </p:spPr>
        <p:txBody>
          <a:bodyPr/>
          <a:lstStyle>
            <a:lvl1pPr marL="0" indent="0">
              <a:lnSpc>
                <a:spcPts val="1600"/>
              </a:lnSpc>
              <a:buFont typeface="Arial" panose="020B0604020202020204" pitchFamily="34" charset="0"/>
              <a:buNone/>
              <a:defRPr sz="12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Picture Placeholder 9">
            <a:extLst>
              <a:ext uri="{FF2B5EF4-FFF2-40B4-BE49-F238E27FC236}">
                <a16:creationId xmlns:a16="http://schemas.microsoft.com/office/drawing/2014/main" id="{E8D44542-A98C-4FDA-82C1-FF42DB588D9C}"/>
              </a:ext>
            </a:extLst>
          </p:cNvPr>
          <p:cNvSpPr>
            <a:spLocks noGrp="1"/>
          </p:cNvSpPr>
          <p:nvPr>
            <p:ph type="pic" sz="quarter" idx="14"/>
          </p:nvPr>
        </p:nvSpPr>
        <p:spPr>
          <a:xfrm>
            <a:off x="5554663" y="3887788"/>
            <a:ext cx="2957512" cy="2309812"/>
          </a:xfrm>
        </p:spPr>
        <p:txBody>
          <a:bodyPr/>
          <a:lstStyle/>
          <a:p>
            <a:r>
              <a:rPr lang="en-US"/>
              <a:t>Click icon to add picture</a:t>
            </a:r>
            <a:endParaRPr lang="en-US" dirty="0"/>
          </a:p>
        </p:txBody>
      </p:sp>
      <p:sp>
        <p:nvSpPr>
          <p:cNvPr id="12" name="Picture Placeholder 11">
            <a:extLst>
              <a:ext uri="{FF2B5EF4-FFF2-40B4-BE49-F238E27FC236}">
                <a16:creationId xmlns:a16="http://schemas.microsoft.com/office/drawing/2014/main" id="{BD349A42-C7D2-456B-8B7D-F7163DCD5DC4}"/>
              </a:ext>
            </a:extLst>
          </p:cNvPr>
          <p:cNvSpPr>
            <a:spLocks noGrp="1"/>
          </p:cNvSpPr>
          <p:nvPr>
            <p:ph type="pic" sz="quarter" idx="15"/>
          </p:nvPr>
        </p:nvSpPr>
        <p:spPr>
          <a:xfrm>
            <a:off x="8701088" y="3887787"/>
            <a:ext cx="2957512" cy="2309812"/>
          </a:xfrm>
        </p:spPr>
        <p:txBody>
          <a:bodyPr/>
          <a:lstStyle/>
          <a:p>
            <a:r>
              <a:rPr lang="en-US"/>
              <a:t>Click icon to add picture</a:t>
            </a:r>
            <a:endParaRPr lang="en-US" dirty="0"/>
          </a:p>
        </p:txBody>
      </p:sp>
      <p:sp>
        <p:nvSpPr>
          <p:cNvPr id="3" name="Date Placeholder 2">
            <a:extLst>
              <a:ext uri="{FF2B5EF4-FFF2-40B4-BE49-F238E27FC236}">
                <a16:creationId xmlns:a16="http://schemas.microsoft.com/office/drawing/2014/main" id="{9CAF00A3-1058-4FA9-A985-03711701054C}"/>
              </a:ext>
            </a:extLst>
          </p:cNvPr>
          <p:cNvSpPr>
            <a:spLocks noGrp="1"/>
          </p:cNvSpPr>
          <p:nvPr>
            <p:ph type="dt" sz="half" idx="10"/>
          </p:nvPr>
        </p:nvSpPr>
        <p:spPr/>
        <p:txBody>
          <a:bodyPr/>
          <a:lstStyle>
            <a:lvl1pPr>
              <a:defRPr>
                <a:solidFill>
                  <a:schemeClr val="accent1">
                    <a:lumMod val="40000"/>
                    <a:lumOff val="60000"/>
                  </a:schemeClr>
                </a:solidFill>
              </a:defRPr>
            </a:lvl1pPr>
          </a:lstStyle>
          <a:p>
            <a:fld id="{3F1AC095-49BE-44F7-B467-90FFB0FB23A1}" type="datetimeFigureOut">
              <a:rPr lang="en-GB" smtClean="0"/>
              <a:t>20/10/2024</a:t>
            </a:fld>
            <a:endParaRPr lang="en-GB"/>
          </a:p>
        </p:txBody>
      </p:sp>
      <p:sp>
        <p:nvSpPr>
          <p:cNvPr id="4" name="Footer Placeholder 3">
            <a:extLst>
              <a:ext uri="{FF2B5EF4-FFF2-40B4-BE49-F238E27FC236}">
                <a16:creationId xmlns:a16="http://schemas.microsoft.com/office/drawing/2014/main" id="{A00F60BE-20E1-40C5-85E7-AEAABD0C0DE6}"/>
              </a:ext>
            </a:extLst>
          </p:cNvPr>
          <p:cNvSpPr>
            <a:spLocks noGrp="1"/>
          </p:cNvSpPr>
          <p:nvPr>
            <p:ph type="ftr" sz="quarter" idx="11"/>
          </p:nvPr>
        </p:nvSpPr>
        <p:spPr/>
        <p:txBody>
          <a:bodyPr/>
          <a:lstStyle>
            <a:lvl1pPr>
              <a:defRPr>
                <a:solidFill>
                  <a:schemeClr val="accent1">
                    <a:lumMod val="40000"/>
                    <a:lumOff val="60000"/>
                  </a:schemeClr>
                </a:solidFill>
              </a:defRPr>
            </a:lvl1pPr>
          </a:lstStyle>
          <a:p>
            <a:endParaRPr lang="en-GB"/>
          </a:p>
        </p:txBody>
      </p:sp>
      <p:sp>
        <p:nvSpPr>
          <p:cNvPr id="5" name="Slide Number Placeholder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a:lstStyle>
            <a:lvl1pPr>
              <a:defRPr>
                <a:solidFill>
                  <a:schemeClr val="accent1">
                    <a:lumMod val="40000"/>
                    <a:lumOff val="60000"/>
                  </a:schemeClr>
                </a:solidFill>
              </a:defRPr>
            </a:lvl1pPr>
          </a:lstStyle>
          <a:p>
            <a:fld id="{8B516E0B-C05E-482E-A81B-E98079E4024D}" type="slidenum">
              <a:rPr lang="en-GB" smtClean="0"/>
              <a:t>‹#›</a:t>
            </a:fld>
            <a:endParaRPr lang="en-GB"/>
          </a:p>
        </p:txBody>
      </p:sp>
    </p:spTree>
    <p:extLst>
      <p:ext uri="{BB962C8B-B14F-4D97-AF65-F5344CB8AC3E}">
        <p14:creationId xmlns:p14="http://schemas.microsoft.com/office/powerpoint/2010/main" val="9816944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nal Slide">
    <p:bg>
      <p:bgPr>
        <a:solidFill>
          <a:schemeClr val="accent2"/>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C18CDA2-1EA2-4970-B06A-E549264737BD}"/>
              </a:ext>
              <a:ext uri="{C183D7F6-B498-43B3-948B-1728B52AA6E4}">
                <adec:decorative xmlns:adec="http://schemas.microsoft.com/office/drawing/2017/decorative" val="1"/>
              </a:ext>
            </a:extLst>
          </p:cNvPr>
          <p:cNvSpPr/>
          <p:nvPr/>
        </p:nvSpPr>
        <p:spPr>
          <a:xfrm>
            <a:off x="838200" y="681037"/>
            <a:ext cx="4083463" cy="5185124"/>
          </a:xfrm>
          <a:custGeom>
            <a:avLst/>
            <a:gdLst>
              <a:gd name="connsiteX0" fmla="*/ 0 w 4083463"/>
              <a:gd name="connsiteY0" fmla="*/ 0 h 5185124"/>
              <a:gd name="connsiteX1" fmla="*/ 3406997 w 4083463"/>
              <a:gd name="connsiteY1" fmla="*/ 0 h 5185124"/>
              <a:gd name="connsiteX2" fmla="*/ 4083463 w 4083463"/>
              <a:gd name="connsiteY2" fmla="*/ 970121 h 5185124"/>
              <a:gd name="connsiteX3" fmla="*/ 4083463 w 4083463"/>
              <a:gd name="connsiteY3" fmla="*/ 2746724 h 5185124"/>
              <a:gd name="connsiteX4" fmla="*/ 4083463 w 4083463"/>
              <a:gd name="connsiteY4" fmla="*/ 3082004 h 5185124"/>
              <a:gd name="connsiteX5" fmla="*/ 4083463 w 4083463"/>
              <a:gd name="connsiteY5" fmla="*/ 5185124 h 5185124"/>
              <a:gd name="connsiteX6" fmla="*/ 0 w 4083463"/>
              <a:gd name="connsiteY6" fmla="*/ 5185124 h 5185124"/>
              <a:gd name="connsiteX7" fmla="*/ 0 w 4083463"/>
              <a:gd name="connsiteY7" fmla="*/ 3082004 h 5185124"/>
              <a:gd name="connsiteX8" fmla="*/ 0 w 4083463"/>
              <a:gd name="connsiteY8" fmla="*/ 2746724 h 518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3463" h="5185124">
                <a:moveTo>
                  <a:pt x="0" y="0"/>
                </a:moveTo>
                <a:lnTo>
                  <a:pt x="3406997" y="0"/>
                </a:lnTo>
                <a:lnTo>
                  <a:pt x="4083463" y="970121"/>
                </a:lnTo>
                <a:lnTo>
                  <a:pt x="4083463" y="2746724"/>
                </a:lnTo>
                <a:lnTo>
                  <a:pt x="4083463" y="3082004"/>
                </a:lnTo>
                <a:lnTo>
                  <a:pt x="4083463" y="5185124"/>
                </a:lnTo>
                <a:lnTo>
                  <a:pt x="0" y="5185124"/>
                </a:lnTo>
                <a:lnTo>
                  <a:pt x="0" y="3082004"/>
                </a:lnTo>
                <a:lnTo>
                  <a:pt x="0" y="274672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1295400" y="1362807"/>
            <a:ext cx="2971800" cy="787273"/>
          </a:xfrm>
        </p:spPr>
        <p:txBody>
          <a:bodyPr anchor="t">
            <a:noAutofit/>
          </a:bodyPr>
          <a:lstStyle>
            <a:lvl1pPr>
              <a:defRPr sz="3600" spc="150" baseline="0">
                <a:solidFill>
                  <a:schemeClr val="accent3"/>
                </a:solidFill>
                <a:latin typeface="+mn-lt"/>
              </a:defRPr>
            </a:lvl1pPr>
          </a:lstStyle>
          <a:p>
            <a:r>
              <a:rPr lang="en-US"/>
              <a:t>Click to edit Master title style</a:t>
            </a:r>
            <a:endParaRPr lang="en-US" dirty="0"/>
          </a:p>
        </p:txBody>
      </p:sp>
      <p:sp>
        <p:nvSpPr>
          <p:cNvPr id="393" name="Text Placeholder 392">
            <a:extLst>
              <a:ext uri="{FF2B5EF4-FFF2-40B4-BE49-F238E27FC236}">
                <a16:creationId xmlns:a16="http://schemas.microsoft.com/office/drawing/2014/main" id="{07459921-A067-452C-8A98-C114F7224387}"/>
              </a:ext>
            </a:extLst>
          </p:cNvPr>
          <p:cNvSpPr>
            <a:spLocks noGrp="1"/>
          </p:cNvSpPr>
          <p:nvPr>
            <p:ph type="body" sz="quarter" idx="17"/>
          </p:nvPr>
        </p:nvSpPr>
        <p:spPr>
          <a:xfrm>
            <a:off x="1294760" y="2568575"/>
            <a:ext cx="2985267" cy="570336"/>
          </a:xfrm>
        </p:spPr>
        <p:txBody>
          <a:bodyPr anchor="ctr">
            <a:normAutofit/>
          </a:bodyPr>
          <a:lstStyle>
            <a:lvl1pPr marL="0" indent="0">
              <a:buNone/>
              <a:defRPr sz="1400" spc="150" baseline="0">
                <a:solidFill>
                  <a:schemeClr val="accent3"/>
                </a:solidFill>
                <a:latin typeface="+mn-lt"/>
              </a:defRPr>
            </a:lvl1pPr>
          </a:lstStyle>
          <a:p>
            <a:pPr lvl="0"/>
            <a:r>
              <a:rPr lang="en-US"/>
              <a:t>Click to edit Master text styles</a:t>
            </a:r>
          </a:p>
        </p:txBody>
      </p:sp>
      <p:sp>
        <p:nvSpPr>
          <p:cNvPr id="394" name="Text Placeholder 392">
            <a:extLst>
              <a:ext uri="{FF2B5EF4-FFF2-40B4-BE49-F238E27FC236}">
                <a16:creationId xmlns:a16="http://schemas.microsoft.com/office/drawing/2014/main" id="{6BEB6966-12B2-44EC-86F0-7311700B0DDF}"/>
              </a:ext>
            </a:extLst>
          </p:cNvPr>
          <p:cNvSpPr>
            <a:spLocks noGrp="1"/>
          </p:cNvSpPr>
          <p:nvPr>
            <p:ph type="body" sz="quarter" idx="18"/>
          </p:nvPr>
        </p:nvSpPr>
        <p:spPr>
          <a:xfrm>
            <a:off x="1294760" y="3291829"/>
            <a:ext cx="2985267" cy="567854"/>
          </a:xfrm>
        </p:spPr>
        <p:txBody>
          <a:bodyPr anchor="ctr">
            <a:normAutofit/>
          </a:bodyPr>
          <a:lstStyle>
            <a:lvl1pPr marL="0" indent="0">
              <a:buNone/>
              <a:defRPr sz="1400" spc="150" baseline="0">
                <a:solidFill>
                  <a:schemeClr val="accent3"/>
                </a:solidFill>
                <a:latin typeface="+mn-lt"/>
              </a:defRPr>
            </a:lvl1pPr>
          </a:lstStyle>
          <a:p>
            <a:pPr lvl="0"/>
            <a:r>
              <a:rPr lang="en-US"/>
              <a:t>Click to edit Master text styles</a:t>
            </a:r>
          </a:p>
        </p:txBody>
      </p:sp>
      <p:sp>
        <p:nvSpPr>
          <p:cNvPr id="395" name="Text Placeholder 392">
            <a:extLst>
              <a:ext uri="{FF2B5EF4-FFF2-40B4-BE49-F238E27FC236}">
                <a16:creationId xmlns:a16="http://schemas.microsoft.com/office/drawing/2014/main" id="{B80D1B16-6944-4BFD-AD3F-1979378985A6}"/>
              </a:ext>
            </a:extLst>
          </p:cNvPr>
          <p:cNvSpPr>
            <a:spLocks noGrp="1"/>
          </p:cNvSpPr>
          <p:nvPr>
            <p:ph type="body" sz="quarter" idx="19"/>
          </p:nvPr>
        </p:nvSpPr>
        <p:spPr>
          <a:xfrm>
            <a:off x="1294760" y="3986690"/>
            <a:ext cx="2985267" cy="575289"/>
          </a:xfrm>
        </p:spPr>
        <p:txBody>
          <a:bodyPr anchor="ctr">
            <a:normAutofit/>
          </a:bodyPr>
          <a:lstStyle>
            <a:lvl1pPr marL="0" indent="0">
              <a:buNone/>
              <a:defRPr sz="1400" spc="150" baseline="0">
                <a:solidFill>
                  <a:schemeClr val="accent3"/>
                </a:solidFill>
                <a:latin typeface="+mn-lt"/>
              </a:defRPr>
            </a:lvl1pPr>
          </a:lstStyle>
          <a:p>
            <a:pPr lvl="0"/>
            <a:r>
              <a:rPr lang="en-US"/>
              <a:t>Click to edit Master text styles</a:t>
            </a:r>
          </a:p>
        </p:txBody>
      </p:sp>
      <p:sp>
        <p:nvSpPr>
          <p:cNvPr id="396" name="Text Placeholder 392">
            <a:extLst>
              <a:ext uri="{FF2B5EF4-FFF2-40B4-BE49-F238E27FC236}">
                <a16:creationId xmlns:a16="http://schemas.microsoft.com/office/drawing/2014/main" id="{AF9FCBB5-D1F4-488A-8D7B-43CE5F07C0B1}"/>
              </a:ext>
            </a:extLst>
          </p:cNvPr>
          <p:cNvSpPr>
            <a:spLocks noGrp="1"/>
          </p:cNvSpPr>
          <p:nvPr>
            <p:ph type="body" sz="quarter" idx="20"/>
          </p:nvPr>
        </p:nvSpPr>
        <p:spPr>
          <a:xfrm>
            <a:off x="1294760" y="4701938"/>
            <a:ext cx="2985267" cy="561547"/>
          </a:xfrm>
        </p:spPr>
        <p:txBody>
          <a:bodyPr anchor="ctr">
            <a:normAutofit/>
          </a:bodyPr>
          <a:lstStyle>
            <a:lvl1pPr marL="0" indent="0">
              <a:buNone/>
              <a:defRPr sz="1400" spc="150" baseline="0">
                <a:solidFill>
                  <a:schemeClr val="accent3"/>
                </a:solidFill>
                <a:latin typeface="+mn-lt"/>
              </a:defRPr>
            </a:lvl1pPr>
          </a:lstStyle>
          <a:p>
            <a:pPr lvl="0"/>
            <a:r>
              <a:rPr lang="en-US"/>
              <a:t>Click to edit Master text styles</a:t>
            </a:r>
          </a:p>
        </p:txBody>
      </p:sp>
      <p:sp>
        <p:nvSpPr>
          <p:cNvPr id="401" name="Date Placeholder 2">
            <a:extLst>
              <a:ext uri="{FF2B5EF4-FFF2-40B4-BE49-F238E27FC236}">
                <a16:creationId xmlns:a16="http://schemas.microsoft.com/office/drawing/2014/main" id="{F8607548-80C7-4BA7-88E4-D70F555688CD}"/>
              </a:ext>
            </a:extLst>
          </p:cNvPr>
          <p:cNvSpPr>
            <a:spLocks noGrp="1"/>
          </p:cNvSpPr>
          <p:nvPr>
            <p:ph type="dt" sz="half" idx="10"/>
          </p:nvPr>
        </p:nvSpPr>
        <p:spPr>
          <a:xfrm>
            <a:off x="838200" y="6356350"/>
            <a:ext cx="2743200" cy="365125"/>
          </a:xfrm>
        </p:spPr>
        <p:txBody>
          <a:bodyPr/>
          <a:lstStyle>
            <a:lvl1pPr>
              <a:defRPr>
                <a:solidFill>
                  <a:schemeClr val="accent2">
                    <a:lumMod val="40000"/>
                    <a:lumOff val="60000"/>
                  </a:schemeClr>
                </a:solidFill>
              </a:defRPr>
            </a:lvl1pPr>
          </a:lstStyle>
          <a:p>
            <a:fld id="{3F1AC095-49BE-44F7-B467-90FFB0FB23A1}" type="datetimeFigureOut">
              <a:rPr lang="en-GB" smtClean="0"/>
              <a:t>20/10/2024</a:t>
            </a:fld>
            <a:endParaRPr lang="en-GB"/>
          </a:p>
        </p:txBody>
      </p:sp>
      <p:sp>
        <p:nvSpPr>
          <p:cNvPr id="402" name="Footer Placeholder 3">
            <a:extLst>
              <a:ext uri="{FF2B5EF4-FFF2-40B4-BE49-F238E27FC236}">
                <a16:creationId xmlns:a16="http://schemas.microsoft.com/office/drawing/2014/main" id="{3F8DC4DF-D8E1-4702-AD36-A3E8E58156E7}"/>
              </a:ext>
            </a:extLst>
          </p:cNvPr>
          <p:cNvSpPr>
            <a:spLocks noGrp="1"/>
          </p:cNvSpPr>
          <p:nvPr>
            <p:ph type="ftr" sz="quarter" idx="11"/>
          </p:nvPr>
        </p:nvSpPr>
        <p:spPr>
          <a:xfrm>
            <a:off x="6040226" y="6356350"/>
            <a:ext cx="4114800" cy="365125"/>
          </a:xfrm>
        </p:spPr>
        <p:txBody>
          <a:bodyPr/>
          <a:lstStyle>
            <a:lvl1pPr>
              <a:defRPr>
                <a:solidFill>
                  <a:schemeClr val="accent2">
                    <a:lumMod val="40000"/>
                    <a:lumOff val="60000"/>
                  </a:schemeClr>
                </a:solidFill>
              </a:defRPr>
            </a:lvl1pPr>
          </a:lstStyle>
          <a:p>
            <a:endParaRPr lang="en-GB"/>
          </a:p>
        </p:txBody>
      </p:sp>
      <p:sp>
        <p:nvSpPr>
          <p:cNvPr id="403" name="Slide Number Placeholder 4">
            <a:extLst>
              <a:ext uri="{FF2B5EF4-FFF2-40B4-BE49-F238E27FC236}">
                <a16:creationId xmlns:a16="http://schemas.microsoft.com/office/drawing/2014/main" id="{FDB01148-F686-45B5-BD13-E76D3DB8C3D0}"/>
              </a:ext>
            </a:extLst>
          </p:cNvPr>
          <p:cNvSpPr>
            <a:spLocks noGrp="1"/>
          </p:cNvSpPr>
          <p:nvPr>
            <p:ph type="sldNum" sz="quarter" idx="12"/>
          </p:nvPr>
        </p:nvSpPr>
        <p:spPr>
          <a:xfrm>
            <a:off x="10375900" y="6332478"/>
            <a:ext cx="977900" cy="388997"/>
          </a:xfrm>
        </p:spPr>
        <p:txBody>
          <a:bodyPr/>
          <a:lstStyle>
            <a:lvl1pPr>
              <a:defRPr>
                <a:solidFill>
                  <a:schemeClr val="accent2">
                    <a:lumMod val="40000"/>
                    <a:lumOff val="60000"/>
                  </a:schemeClr>
                </a:solidFill>
              </a:defRPr>
            </a:lvl1pPr>
          </a:lstStyle>
          <a:p>
            <a:fld id="{8B516E0B-C05E-482E-A81B-E98079E4024D}" type="slidenum">
              <a:rPr lang="en-GB" smtClean="0"/>
              <a:t>‹#›</a:t>
            </a:fld>
            <a:endParaRPr lang="en-GB"/>
          </a:p>
        </p:txBody>
      </p:sp>
    </p:spTree>
    <p:extLst>
      <p:ext uri="{BB962C8B-B14F-4D97-AF65-F5344CB8AC3E}">
        <p14:creationId xmlns:p14="http://schemas.microsoft.com/office/powerpoint/2010/main" val="1336712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Left">
    <p:bg>
      <p:bgPr>
        <a:solidFill>
          <a:schemeClr val="accent4"/>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7BE23FDF-7D8D-4D24-90A4-76C7422755EE}"/>
              </a:ext>
              <a:ext uri="{C183D7F6-B498-43B3-948B-1728B52AA6E4}">
                <adec:decorative xmlns:adec="http://schemas.microsoft.com/office/drawing/2017/decorative" val="1"/>
              </a:ext>
            </a:extLst>
          </p:cNvPr>
          <p:cNvSpPr/>
          <p:nvPr/>
        </p:nvSpPr>
        <p:spPr>
          <a:xfrm>
            <a:off x="838201" y="909636"/>
            <a:ext cx="4083463" cy="4830650"/>
          </a:xfrm>
          <a:custGeom>
            <a:avLst/>
            <a:gdLst>
              <a:gd name="connsiteX0" fmla="*/ 0 w 4083463"/>
              <a:gd name="connsiteY0" fmla="*/ 0 h 4830650"/>
              <a:gd name="connsiteX1" fmla="*/ 3406997 w 4083463"/>
              <a:gd name="connsiteY1" fmla="*/ 0 h 4830650"/>
              <a:gd name="connsiteX2" fmla="*/ 4083463 w 4083463"/>
              <a:gd name="connsiteY2" fmla="*/ 970121 h 4830650"/>
              <a:gd name="connsiteX3" fmla="*/ 4083463 w 4083463"/>
              <a:gd name="connsiteY3" fmla="*/ 2746724 h 4830650"/>
              <a:gd name="connsiteX4" fmla="*/ 4083463 w 4083463"/>
              <a:gd name="connsiteY4" fmla="*/ 3082004 h 4830650"/>
              <a:gd name="connsiteX5" fmla="*/ 4083463 w 4083463"/>
              <a:gd name="connsiteY5" fmla="*/ 4830650 h 4830650"/>
              <a:gd name="connsiteX6" fmla="*/ 0 w 4083463"/>
              <a:gd name="connsiteY6" fmla="*/ 4830650 h 4830650"/>
              <a:gd name="connsiteX7" fmla="*/ 0 w 4083463"/>
              <a:gd name="connsiteY7" fmla="*/ 3082004 h 4830650"/>
              <a:gd name="connsiteX8" fmla="*/ 0 w 4083463"/>
              <a:gd name="connsiteY8" fmla="*/ 2746724 h 4830650"/>
              <a:gd name="connsiteX9" fmla="*/ 0 w 4083463"/>
              <a:gd name="connsiteY9" fmla="*/ 0 h 483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83463" h="4830650">
                <a:moveTo>
                  <a:pt x="0" y="0"/>
                </a:moveTo>
                <a:lnTo>
                  <a:pt x="3406997" y="0"/>
                </a:lnTo>
                <a:lnTo>
                  <a:pt x="4083463" y="970121"/>
                </a:lnTo>
                <a:lnTo>
                  <a:pt x="4083463" y="2746724"/>
                </a:lnTo>
                <a:lnTo>
                  <a:pt x="4083463" y="3082004"/>
                </a:lnTo>
                <a:lnTo>
                  <a:pt x="4083463" y="4830650"/>
                </a:lnTo>
                <a:lnTo>
                  <a:pt x="0" y="4830650"/>
                </a:lnTo>
                <a:lnTo>
                  <a:pt x="0" y="3082004"/>
                </a:lnTo>
                <a:lnTo>
                  <a:pt x="0" y="2746724"/>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1295400" y="2812955"/>
            <a:ext cx="2971800" cy="787273"/>
          </a:xfrm>
        </p:spPr>
        <p:txBody>
          <a:bodyPr anchor="b">
            <a:noAutofit/>
          </a:bodyPr>
          <a:lstStyle>
            <a:lvl1pPr>
              <a:defRPr sz="3600" spc="150" baseline="0">
                <a:solidFill>
                  <a:schemeClr val="tx1">
                    <a:lumMod val="75000"/>
                    <a:lumOff val="25000"/>
                  </a:schemeClr>
                </a:solidFill>
                <a:latin typeface="+mn-lt"/>
              </a:defRPr>
            </a:lvl1pPr>
          </a:lstStyle>
          <a:p>
            <a:r>
              <a:rPr lang="en-US" dirty="0"/>
              <a:t>Click to edit Master title style</a:t>
            </a:r>
          </a:p>
        </p:txBody>
      </p:sp>
      <p:sp>
        <p:nvSpPr>
          <p:cNvPr id="19" name="Picture Placeholder 18">
            <a:extLst>
              <a:ext uri="{FF2B5EF4-FFF2-40B4-BE49-F238E27FC236}">
                <a16:creationId xmlns:a16="http://schemas.microsoft.com/office/drawing/2014/main" id="{50A65934-4940-45CD-84B5-AF6E83A3E029}"/>
              </a:ext>
            </a:extLst>
          </p:cNvPr>
          <p:cNvSpPr>
            <a:spLocks noGrp="1"/>
          </p:cNvSpPr>
          <p:nvPr>
            <p:ph type="pic" sz="quarter" idx="18"/>
          </p:nvPr>
        </p:nvSpPr>
        <p:spPr>
          <a:xfrm>
            <a:off x="1725613" y="406400"/>
            <a:ext cx="5992812" cy="5705475"/>
          </a:xfrm>
          <a:custGeom>
            <a:avLst/>
            <a:gdLst>
              <a:gd name="connsiteX0" fmla="*/ 0 w 5992812"/>
              <a:gd name="connsiteY0" fmla="*/ 0 h 5705475"/>
              <a:gd name="connsiteX1" fmla="*/ 5992812 w 5992812"/>
              <a:gd name="connsiteY1" fmla="*/ 0 h 5705475"/>
              <a:gd name="connsiteX2" fmla="*/ 5992812 w 5992812"/>
              <a:gd name="connsiteY2" fmla="*/ 5705475 h 5705475"/>
              <a:gd name="connsiteX3" fmla="*/ 0 w 5992812"/>
              <a:gd name="connsiteY3" fmla="*/ 5705475 h 5705475"/>
              <a:gd name="connsiteX4" fmla="*/ 0 w 5992812"/>
              <a:gd name="connsiteY4" fmla="*/ 5328303 h 5705475"/>
              <a:gd name="connsiteX5" fmla="*/ 3196051 w 5992812"/>
              <a:gd name="connsiteY5" fmla="*/ 5328303 h 5705475"/>
              <a:gd name="connsiteX6" fmla="*/ 3196051 w 5992812"/>
              <a:gd name="connsiteY6" fmla="*/ 3579657 h 5705475"/>
              <a:gd name="connsiteX7" fmla="*/ 3196051 w 5992812"/>
              <a:gd name="connsiteY7" fmla="*/ 3244377 h 5705475"/>
              <a:gd name="connsiteX8" fmla="*/ 3196051 w 5992812"/>
              <a:gd name="connsiteY8" fmla="*/ 1467774 h 5705475"/>
              <a:gd name="connsiteX9" fmla="*/ 2519585 w 5992812"/>
              <a:gd name="connsiteY9" fmla="*/ 497653 h 5705475"/>
              <a:gd name="connsiteX10" fmla="*/ 0 w 5992812"/>
              <a:gd name="connsiteY10" fmla="*/ 497653 h 570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92812" h="5705475">
                <a:moveTo>
                  <a:pt x="0" y="0"/>
                </a:moveTo>
                <a:lnTo>
                  <a:pt x="5992812" y="0"/>
                </a:lnTo>
                <a:lnTo>
                  <a:pt x="5992812" y="5705475"/>
                </a:lnTo>
                <a:lnTo>
                  <a:pt x="0" y="5705475"/>
                </a:lnTo>
                <a:lnTo>
                  <a:pt x="0" y="5328303"/>
                </a:lnTo>
                <a:lnTo>
                  <a:pt x="3196051" y="5328303"/>
                </a:lnTo>
                <a:lnTo>
                  <a:pt x="3196051" y="3579657"/>
                </a:lnTo>
                <a:lnTo>
                  <a:pt x="3196051" y="3244377"/>
                </a:lnTo>
                <a:lnTo>
                  <a:pt x="3196051" y="1467774"/>
                </a:lnTo>
                <a:lnTo>
                  <a:pt x="2519585" y="497653"/>
                </a:lnTo>
                <a:lnTo>
                  <a:pt x="0" y="497653"/>
                </a:lnTo>
                <a:close/>
              </a:path>
            </a:pathLst>
          </a:custGeom>
        </p:spPr>
        <p:txBody>
          <a:bodyPr wrap="square">
            <a:noAutofit/>
          </a:bodyPr>
          <a:lstStyle/>
          <a:p>
            <a:r>
              <a:rPr lang="en-US" dirty="0"/>
              <a:t>Click icon to add picture</a:t>
            </a:r>
          </a:p>
        </p:txBody>
      </p:sp>
      <p:sp>
        <p:nvSpPr>
          <p:cNvPr id="393" name="Text Placeholder 392">
            <a:extLst>
              <a:ext uri="{FF2B5EF4-FFF2-40B4-BE49-F238E27FC236}">
                <a16:creationId xmlns:a16="http://schemas.microsoft.com/office/drawing/2014/main" id="{07459921-A067-452C-8A98-C114F7224387}"/>
              </a:ext>
            </a:extLst>
          </p:cNvPr>
          <p:cNvSpPr>
            <a:spLocks noGrp="1"/>
          </p:cNvSpPr>
          <p:nvPr>
            <p:ph type="body" sz="quarter" idx="17"/>
          </p:nvPr>
        </p:nvSpPr>
        <p:spPr>
          <a:xfrm>
            <a:off x="1295400" y="3809567"/>
            <a:ext cx="2984627" cy="1539673"/>
          </a:xfrm>
        </p:spPr>
        <p:txBody>
          <a:bodyPr anchor="t">
            <a:normAutofit/>
          </a:bodyPr>
          <a:lstStyle>
            <a:lvl1pPr marL="0" indent="0">
              <a:lnSpc>
                <a:spcPts val="1600"/>
              </a:lnSpc>
              <a:buNone/>
              <a:defRPr sz="1200">
                <a:solidFill>
                  <a:schemeClr val="tx1">
                    <a:lumMod val="75000"/>
                    <a:lumOff val="25000"/>
                  </a:schemeClr>
                </a:solidFill>
              </a:defRPr>
            </a:lvl1pPr>
          </a:lstStyle>
          <a:p>
            <a:pPr lvl="0"/>
            <a:r>
              <a:rPr lang="en-US"/>
              <a:t>Click to edit Master text styles</a:t>
            </a:r>
          </a:p>
        </p:txBody>
      </p:sp>
      <p:sp>
        <p:nvSpPr>
          <p:cNvPr id="12" name="Picture Placeholder 11">
            <a:extLst>
              <a:ext uri="{FF2B5EF4-FFF2-40B4-BE49-F238E27FC236}">
                <a16:creationId xmlns:a16="http://schemas.microsoft.com/office/drawing/2014/main" id="{AF0B0950-9DF6-4BA2-8788-F52804E6E6A8}"/>
              </a:ext>
            </a:extLst>
          </p:cNvPr>
          <p:cNvSpPr>
            <a:spLocks noGrp="1"/>
          </p:cNvSpPr>
          <p:nvPr>
            <p:ph type="pic" sz="quarter" idx="19"/>
          </p:nvPr>
        </p:nvSpPr>
        <p:spPr>
          <a:xfrm>
            <a:off x="7899400" y="406400"/>
            <a:ext cx="4292600" cy="5703888"/>
          </a:xfrm>
        </p:spPr>
        <p:txBody>
          <a:bodyPr/>
          <a:lstStyle/>
          <a:p>
            <a:r>
              <a:rPr lang="en-US"/>
              <a:t>Click icon to add picture</a:t>
            </a:r>
            <a:endParaRPr lang="en-US" dirty="0"/>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lstStyle/>
          <a:p>
            <a:fld id="{3F1AC095-49BE-44F7-B467-90FFB0FB23A1}" type="datetimeFigureOut">
              <a:rPr lang="en-GB" smtClean="0"/>
              <a:t>20/10/2024</a:t>
            </a:fld>
            <a:endParaRPr lang="en-GB"/>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lstStyle/>
          <a:p>
            <a:fld id="{8B516E0B-C05E-482E-A81B-E98079E4024D}" type="slidenum">
              <a:rPr lang="en-GB" smtClean="0"/>
              <a:t>‹#›</a:t>
            </a:fld>
            <a:endParaRPr lang="en-GB"/>
          </a:p>
        </p:txBody>
      </p:sp>
    </p:spTree>
    <p:extLst>
      <p:ext uri="{BB962C8B-B14F-4D97-AF65-F5344CB8AC3E}">
        <p14:creationId xmlns:p14="http://schemas.microsoft.com/office/powerpoint/2010/main" val="1555044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3 column with icons">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E034D-C1DD-48C0-BB6B-FDC6F8EBA558}"/>
              </a:ext>
            </a:extLst>
          </p:cNvPr>
          <p:cNvSpPr>
            <a:spLocks noGrp="1"/>
          </p:cNvSpPr>
          <p:nvPr>
            <p:ph type="title"/>
          </p:nvPr>
        </p:nvSpPr>
        <p:spPr>
          <a:xfrm>
            <a:off x="838199" y="1114421"/>
            <a:ext cx="10514011" cy="823913"/>
          </a:xfrm>
        </p:spPr>
        <p:txBody>
          <a:bodyPr>
            <a:normAutofit/>
          </a:bodyPr>
          <a:lstStyle>
            <a:lvl1pPr algn="ctr">
              <a:defRPr sz="3600" spc="150" baseline="0">
                <a:solidFill>
                  <a:schemeClr val="accent3"/>
                </a:solidFill>
                <a:latin typeface="+mn-lt"/>
              </a:defRPr>
            </a:lvl1pPr>
          </a:lstStyle>
          <a:p>
            <a:r>
              <a:rPr lang="en-US"/>
              <a:t>Click to edit Master title style</a:t>
            </a:r>
            <a:endParaRPr lang="en-US" dirty="0"/>
          </a:p>
        </p:txBody>
      </p:sp>
      <p:sp>
        <p:nvSpPr>
          <p:cNvPr id="340" name="Online Image Placeholder 21">
            <a:extLst>
              <a:ext uri="{FF2B5EF4-FFF2-40B4-BE49-F238E27FC236}">
                <a16:creationId xmlns:a16="http://schemas.microsoft.com/office/drawing/2014/main" id="{965D4B17-A174-4691-B652-4D31A111E8A8}"/>
              </a:ext>
            </a:extLst>
          </p:cNvPr>
          <p:cNvSpPr>
            <a:spLocks noGrp="1"/>
          </p:cNvSpPr>
          <p:nvPr>
            <p:ph type="clipArt" sz="quarter" idx="20"/>
          </p:nvPr>
        </p:nvSpPr>
        <p:spPr>
          <a:xfrm>
            <a:off x="2051149" y="3140315"/>
            <a:ext cx="685158" cy="685159"/>
          </a:xfrm>
        </p:spPr>
        <p:txBody>
          <a:bodyPr>
            <a:normAutofit/>
          </a:bodyPr>
          <a:lstStyle>
            <a:lvl1pPr marL="0" indent="0">
              <a:buNone/>
              <a:defRPr sz="1100">
                <a:latin typeface="+mn-lt"/>
              </a:defRPr>
            </a:lvl1pPr>
          </a:lstStyle>
          <a:p>
            <a:r>
              <a:rPr lang="en-US"/>
              <a:t>Click icon to add online image</a:t>
            </a:r>
            <a:endParaRPr lang="en-US" dirty="0"/>
          </a:p>
        </p:txBody>
      </p:sp>
      <p:sp>
        <p:nvSpPr>
          <p:cNvPr id="15" name="Content Placeholder 14">
            <a:extLst>
              <a:ext uri="{FF2B5EF4-FFF2-40B4-BE49-F238E27FC236}">
                <a16:creationId xmlns:a16="http://schemas.microsoft.com/office/drawing/2014/main" id="{EDDC5831-05A2-450D-80B6-C0B23E4F3F80}"/>
              </a:ext>
            </a:extLst>
          </p:cNvPr>
          <p:cNvSpPr>
            <a:spLocks noGrp="1"/>
          </p:cNvSpPr>
          <p:nvPr>
            <p:ph sz="quarter" idx="15"/>
          </p:nvPr>
        </p:nvSpPr>
        <p:spPr>
          <a:xfrm>
            <a:off x="838199" y="3777849"/>
            <a:ext cx="3145517" cy="673502"/>
          </a:xfrm>
        </p:spPr>
        <p:txBody>
          <a:bodyPr anchor="b">
            <a:noAutofit/>
          </a:bodyPr>
          <a:lstStyle>
            <a:lvl1pPr marL="0" indent="0" algn="ctr">
              <a:buNone/>
              <a:defRPr sz="1800" spc="150" baseline="0">
                <a:solidFill>
                  <a:schemeClr val="accent3"/>
                </a:solidFill>
                <a:latin typeface="+mn-lt"/>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A91BC8B9-8F2B-4131-A090-0ACBEEE80BB7}"/>
              </a:ext>
            </a:extLst>
          </p:cNvPr>
          <p:cNvSpPr>
            <a:spLocks noGrp="1"/>
          </p:cNvSpPr>
          <p:nvPr>
            <p:ph sz="half" idx="2"/>
          </p:nvPr>
        </p:nvSpPr>
        <p:spPr>
          <a:xfrm>
            <a:off x="839789" y="4600575"/>
            <a:ext cx="3107878" cy="1504950"/>
          </a:xfrm>
        </p:spPr>
        <p:txBody>
          <a:bodyPr>
            <a:normAutofit/>
          </a:bodyPr>
          <a:lstStyle>
            <a:lvl1pPr marL="0" indent="0" algn="ctr">
              <a:lnSpc>
                <a:spcPts val="1600"/>
              </a:lnSpc>
              <a:buFontTx/>
              <a:buNone/>
              <a:defRPr sz="1200">
                <a:solidFill>
                  <a:schemeClr val="accent3"/>
                </a:solidFill>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Click to edit Master text styles</a:t>
            </a:r>
          </a:p>
        </p:txBody>
      </p:sp>
      <p:sp>
        <p:nvSpPr>
          <p:cNvPr id="341" name="Online Image Placeholder 21">
            <a:extLst>
              <a:ext uri="{FF2B5EF4-FFF2-40B4-BE49-F238E27FC236}">
                <a16:creationId xmlns:a16="http://schemas.microsoft.com/office/drawing/2014/main" id="{B41F0104-104B-48FE-9807-566FEFA6FDA2}"/>
              </a:ext>
            </a:extLst>
          </p:cNvPr>
          <p:cNvSpPr>
            <a:spLocks noGrp="1"/>
          </p:cNvSpPr>
          <p:nvPr>
            <p:ph type="clipArt" sz="quarter" idx="21"/>
          </p:nvPr>
        </p:nvSpPr>
        <p:spPr>
          <a:xfrm>
            <a:off x="5752625" y="3140315"/>
            <a:ext cx="685158" cy="685159"/>
          </a:xfrm>
        </p:spPr>
        <p:txBody>
          <a:bodyPr>
            <a:normAutofit/>
          </a:bodyPr>
          <a:lstStyle>
            <a:lvl1pPr marL="0" indent="0">
              <a:buNone/>
              <a:defRPr sz="1100">
                <a:latin typeface="+mn-lt"/>
              </a:defRPr>
            </a:lvl1pPr>
          </a:lstStyle>
          <a:p>
            <a:r>
              <a:rPr lang="en-US"/>
              <a:t>Click icon to add online image</a:t>
            </a:r>
            <a:endParaRPr lang="en-US" dirty="0"/>
          </a:p>
        </p:txBody>
      </p:sp>
      <p:sp>
        <p:nvSpPr>
          <p:cNvPr id="17" name="Content Placeholder 14">
            <a:extLst>
              <a:ext uri="{FF2B5EF4-FFF2-40B4-BE49-F238E27FC236}">
                <a16:creationId xmlns:a16="http://schemas.microsoft.com/office/drawing/2014/main" id="{29C2C2C1-0172-4B4B-8C16-A2C93ADD8D8A}"/>
              </a:ext>
            </a:extLst>
          </p:cNvPr>
          <p:cNvSpPr>
            <a:spLocks noGrp="1"/>
          </p:cNvSpPr>
          <p:nvPr>
            <p:ph sz="quarter" idx="17"/>
          </p:nvPr>
        </p:nvSpPr>
        <p:spPr>
          <a:xfrm>
            <a:off x="4523242" y="3777849"/>
            <a:ext cx="3145517" cy="673502"/>
          </a:xfrm>
        </p:spPr>
        <p:txBody>
          <a:bodyPr anchor="b">
            <a:noAutofit/>
          </a:bodyPr>
          <a:lstStyle>
            <a:lvl1pPr marL="0" indent="0" algn="ctr">
              <a:buNone/>
              <a:defRPr sz="1800" spc="150" baseline="0">
                <a:solidFill>
                  <a:schemeClr val="accent3"/>
                </a:solidFill>
                <a:latin typeface="+mn-lt"/>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0596ED23-22F0-421E-849C-630BEABF8BD0}"/>
              </a:ext>
            </a:extLst>
          </p:cNvPr>
          <p:cNvSpPr>
            <a:spLocks noGrp="1"/>
          </p:cNvSpPr>
          <p:nvPr>
            <p:ph sz="quarter" idx="4"/>
          </p:nvPr>
        </p:nvSpPr>
        <p:spPr>
          <a:xfrm>
            <a:off x="4534408" y="4600575"/>
            <a:ext cx="3123184" cy="1504950"/>
          </a:xfrm>
        </p:spPr>
        <p:txBody>
          <a:bodyPr>
            <a:normAutofit/>
          </a:bodyPr>
          <a:lstStyle>
            <a:lvl1pPr marL="0" indent="0" algn="ctr">
              <a:lnSpc>
                <a:spcPts val="1600"/>
              </a:lnSpc>
              <a:buNone/>
              <a:defRPr sz="1200">
                <a:solidFill>
                  <a:schemeClr val="accent3"/>
                </a:solidFill>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Click to edit Master text styles</a:t>
            </a:r>
          </a:p>
        </p:txBody>
      </p:sp>
      <p:sp>
        <p:nvSpPr>
          <p:cNvPr id="342" name="Online Image Placeholder 21">
            <a:extLst>
              <a:ext uri="{FF2B5EF4-FFF2-40B4-BE49-F238E27FC236}">
                <a16:creationId xmlns:a16="http://schemas.microsoft.com/office/drawing/2014/main" id="{7E85FD39-EA9C-4076-8A86-50D041EB087D}"/>
              </a:ext>
            </a:extLst>
          </p:cNvPr>
          <p:cNvSpPr>
            <a:spLocks noGrp="1"/>
          </p:cNvSpPr>
          <p:nvPr>
            <p:ph type="clipArt" sz="quarter" idx="22"/>
          </p:nvPr>
        </p:nvSpPr>
        <p:spPr>
          <a:xfrm>
            <a:off x="9437948" y="3140315"/>
            <a:ext cx="685158" cy="685159"/>
          </a:xfrm>
        </p:spPr>
        <p:txBody>
          <a:bodyPr>
            <a:normAutofit/>
          </a:bodyPr>
          <a:lstStyle>
            <a:lvl1pPr marL="0" indent="0">
              <a:buNone/>
              <a:defRPr sz="1100">
                <a:latin typeface="+mn-lt"/>
              </a:defRPr>
            </a:lvl1pPr>
          </a:lstStyle>
          <a:p>
            <a:r>
              <a:rPr lang="en-US"/>
              <a:t>Click icon to add online image</a:t>
            </a:r>
            <a:endParaRPr lang="en-US" dirty="0"/>
          </a:p>
        </p:txBody>
      </p:sp>
      <p:sp>
        <p:nvSpPr>
          <p:cNvPr id="16" name="Content Placeholder 14">
            <a:extLst>
              <a:ext uri="{FF2B5EF4-FFF2-40B4-BE49-F238E27FC236}">
                <a16:creationId xmlns:a16="http://schemas.microsoft.com/office/drawing/2014/main" id="{62BB1322-9443-457B-BD00-8D224075FBF1}"/>
              </a:ext>
            </a:extLst>
          </p:cNvPr>
          <p:cNvSpPr>
            <a:spLocks noGrp="1"/>
          </p:cNvSpPr>
          <p:nvPr>
            <p:ph sz="quarter" idx="16"/>
          </p:nvPr>
        </p:nvSpPr>
        <p:spPr>
          <a:xfrm>
            <a:off x="8197452" y="3777849"/>
            <a:ext cx="3145517" cy="673502"/>
          </a:xfrm>
        </p:spPr>
        <p:txBody>
          <a:bodyPr anchor="b">
            <a:noAutofit/>
          </a:bodyPr>
          <a:lstStyle>
            <a:lvl1pPr marL="0" indent="0" algn="ctr">
              <a:buNone/>
              <a:defRPr sz="1800" spc="150" baseline="0">
                <a:solidFill>
                  <a:schemeClr val="accent3"/>
                </a:solidFill>
                <a:latin typeface="+mn-lt"/>
              </a:defRPr>
            </a:lvl1pPr>
          </a:lstStyle>
          <a:p>
            <a:pPr lvl="0"/>
            <a:r>
              <a:rPr lang="en-US"/>
              <a:t>Click to edit Master text styles</a:t>
            </a:r>
          </a:p>
        </p:txBody>
      </p:sp>
      <p:sp>
        <p:nvSpPr>
          <p:cNvPr id="11" name="Content Placeholder 5">
            <a:extLst>
              <a:ext uri="{FF2B5EF4-FFF2-40B4-BE49-F238E27FC236}">
                <a16:creationId xmlns:a16="http://schemas.microsoft.com/office/drawing/2014/main" id="{5880D21F-6C09-4BE6-8A7A-5431EB560B27}"/>
              </a:ext>
            </a:extLst>
          </p:cNvPr>
          <p:cNvSpPr>
            <a:spLocks noGrp="1"/>
          </p:cNvSpPr>
          <p:nvPr>
            <p:ph sz="quarter" idx="14"/>
          </p:nvPr>
        </p:nvSpPr>
        <p:spPr>
          <a:xfrm>
            <a:off x="8218935" y="4600575"/>
            <a:ext cx="3123184" cy="1504950"/>
          </a:xfrm>
        </p:spPr>
        <p:txBody>
          <a:bodyPr>
            <a:normAutofit/>
          </a:bodyPr>
          <a:lstStyle>
            <a:lvl1pPr marL="0" indent="0" algn="ctr">
              <a:lnSpc>
                <a:spcPts val="1600"/>
              </a:lnSpc>
              <a:buNone/>
              <a:defRPr sz="1200">
                <a:solidFill>
                  <a:schemeClr val="accent3"/>
                </a:solidFill>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Click to edit Master text styles</a:t>
            </a:r>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p:txBody>
          <a:bodyPr/>
          <a:lstStyle>
            <a:lvl1pPr>
              <a:defRPr>
                <a:solidFill>
                  <a:schemeClr val="accent2">
                    <a:lumMod val="40000"/>
                    <a:lumOff val="60000"/>
                  </a:schemeClr>
                </a:solidFill>
              </a:defRPr>
            </a:lvl1pPr>
          </a:lstStyle>
          <a:p>
            <a:fld id="{3F1AC095-49BE-44F7-B467-90FFB0FB23A1}" type="datetimeFigureOut">
              <a:rPr lang="en-GB" smtClean="0"/>
              <a:t>20/10/2024</a:t>
            </a:fld>
            <a:endParaRPr lang="en-GB"/>
          </a:p>
        </p:txBody>
      </p:sp>
      <p:sp>
        <p:nvSpPr>
          <p:cNvPr id="8" name="Footer Placeholder 7">
            <a:extLst>
              <a:ext uri="{FF2B5EF4-FFF2-40B4-BE49-F238E27FC236}">
                <a16:creationId xmlns:a16="http://schemas.microsoft.com/office/drawing/2014/main" id="{97C1F45E-8700-4861-AD21-BB7A09E1305A}"/>
              </a:ext>
            </a:extLst>
          </p:cNvPr>
          <p:cNvSpPr>
            <a:spLocks noGrp="1"/>
          </p:cNvSpPr>
          <p:nvPr>
            <p:ph type="ftr" sz="quarter" idx="11"/>
          </p:nvPr>
        </p:nvSpPr>
        <p:spPr/>
        <p:txBody>
          <a:bodyPr/>
          <a:lstStyle>
            <a:lvl1pPr>
              <a:defRPr>
                <a:solidFill>
                  <a:schemeClr val="accent2">
                    <a:lumMod val="40000"/>
                    <a:lumOff val="60000"/>
                  </a:schemeClr>
                </a:solidFill>
              </a:defRPr>
            </a:lvl1pPr>
          </a:lstStyle>
          <a:p>
            <a:endParaRPr lang="en-GB"/>
          </a:p>
        </p:txBody>
      </p:sp>
      <p:sp>
        <p:nvSpPr>
          <p:cNvPr id="9" name="Slide Number Placeholder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a:lstStyle>
            <a:lvl1pPr>
              <a:defRPr>
                <a:solidFill>
                  <a:schemeClr val="accent2">
                    <a:lumMod val="40000"/>
                    <a:lumOff val="60000"/>
                  </a:schemeClr>
                </a:solidFill>
              </a:defRPr>
            </a:lvl1pPr>
          </a:lstStyle>
          <a:p>
            <a:fld id="{8B516E0B-C05E-482E-A81B-E98079E4024D}" type="slidenum">
              <a:rPr lang="en-GB" smtClean="0"/>
              <a:t>‹#›</a:t>
            </a:fld>
            <a:endParaRPr lang="en-GB"/>
          </a:p>
        </p:txBody>
      </p:sp>
    </p:spTree>
    <p:extLst>
      <p:ext uri="{BB962C8B-B14F-4D97-AF65-F5344CB8AC3E}">
        <p14:creationId xmlns:p14="http://schemas.microsoft.com/office/powerpoint/2010/main" val="1066246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4 colum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E034D-C1DD-48C0-BB6B-FDC6F8EBA558}"/>
              </a:ext>
            </a:extLst>
          </p:cNvPr>
          <p:cNvSpPr>
            <a:spLocks noGrp="1"/>
          </p:cNvSpPr>
          <p:nvPr>
            <p:ph type="title"/>
          </p:nvPr>
        </p:nvSpPr>
        <p:spPr>
          <a:xfrm>
            <a:off x="838199" y="1114421"/>
            <a:ext cx="10514011" cy="823913"/>
          </a:xfrm>
        </p:spPr>
        <p:txBody>
          <a:bodyPr>
            <a:normAutofit/>
          </a:bodyPr>
          <a:lstStyle>
            <a:lvl1pPr algn="ctr">
              <a:defRPr sz="3600" spc="150" baseline="0">
                <a:solidFill>
                  <a:schemeClr val="tx1">
                    <a:lumMod val="75000"/>
                    <a:lumOff val="25000"/>
                  </a:schemeClr>
                </a:solidFill>
                <a:latin typeface="+mn-lt"/>
              </a:defRPr>
            </a:lvl1pPr>
          </a:lstStyle>
          <a:p>
            <a:r>
              <a:rPr lang="en-US"/>
              <a:t>Click to edit Master title style</a:t>
            </a:r>
            <a:endParaRPr lang="en-US" dirty="0"/>
          </a:p>
        </p:txBody>
      </p:sp>
      <p:sp>
        <p:nvSpPr>
          <p:cNvPr id="340" name="Online Image Placeholder 21">
            <a:extLst>
              <a:ext uri="{FF2B5EF4-FFF2-40B4-BE49-F238E27FC236}">
                <a16:creationId xmlns:a16="http://schemas.microsoft.com/office/drawing/2014/main" id="{965D4B17-A174-4691-B652-4D31A111E8A8}"/>
              </a:ext>
            </a:extLst>
          </p:cNvPr>
          <p:cNvSpPr>
            <a:spLocks noGrp="1"/>
          </p:cNvSpPr>
          <p:nvPr>
            <p:ph type="clipArt" sz="quarter" idx="20"/>
          </p:nvPr>
        </p:nvSpPr>
        <p:spPr>
          <a:xfrm>
            <a:off x="1631310" y="3238289"/>
            <a:ext cx="685158" cy="685159"/>
          </a:xfrm>
        </p:spPr>
        <p:txBody>
          <a:bodyPr>
            <a:normAutofit/>
          </a:bodyPr>
          <a:lstStyle>
            <a:lvl1pPr marL="0" indent="0">
              <a:buNone/>
              <a:defRPr sz="1100">
                <a:latin typeface="+mn-lt"/>
              </a:defRPr>
            </a:lvl1pPr>
          </a:lstStyle>
          <a:p>
            <a:r>
              <a:rPr lang="en-US"/>
              <a:t>Click icon to add online image</a:t>
            </a:r>
            <a:endParaRPr lang="en-US" dirty="0"/>
          </a:p>
        </p:txBody>
      </p:sp>
      <p:sp>
        <p:nvSpPr>
          <p:cNvPr id="15" name="Content Placeholder 14">
            <a:extLst>
              <a:ext uri="{FF2B5EF4-FFF2-40B4-BE49-F238E27FC236}">
                <a16:creationId xmlns:a16="http://schemas.microsoft.com/office/drawing/2014/main" id="{EDDC5831-05A2-450D-80B6-C0B23E4F3F80}"/>
              </a:ext>
            </a:extLst>
          </p:cNvPr>
          <p:cNvSpPr>
            <a:spLocks noGrp="1"/>
          </p:cNvSpPr>
          <p:nvPr>
            <p:ph sz="quarter" idx="15"/>
          </p:nvPr>
        </p:nvSpPr>
        <p:spPr>
          <a:xfrm>
            <a:off x="838199" y="3887615"/>
            <a:ext cx="2295671" cy="575528"/>
          </a:xfrm>
        </p:spPr>
        <p:txBody>
          <a:bodyPr anchor="b">
            <a:noAutofit/>
          </a:bodyPr>
          <a:lstStyle>
            <a:lvl1pPr marL="0" indent="0" algn="ctr">
              <a:buNone/>
              <a:defRPr sz="1800" spc="150" baseline="0">
                <a:solidFill>
                  <a:schemeClr val="tx1">
                    <a:lumMod val="75000"/>
                    <a:lumOff val="25000"/>
                  </a:schemeClr>
                </a:solidFill>
                <a:latin typeface="+mn-lt"/>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A91BC8B9-8F2B-4131-A090-0ACBEEE80BB7}"/>
              </a:ext>
            </a:extLst>
          </p:cNvPr>
          <p:cNvSpPr>
            <a:spLocks noGrp="1"/>
          </p:cNvSpPr>
          <p:nvPr>
            <p:ph sz="half" idx="2"/>
          </p:nvPr>
        </p:nvSpPr>
        <p:spPr>
          <a:xfrm>
            <a:off x="839789" y="4606925"/>
            <a:ext cx="2268201" cy="1191764"/>
          </a:xfrm>
        </p:spPr>
        <p:txBody>
          <a:bodyPr>
            <a:normAutofit/>
          </a:bodyPr>
          <a:lstStyle>
            <a:lvl1pPr marL="0" indent="0" algn="ctr">
              <a:lnSpc>
                <a:spcPts val="1600"/>
              </a:lnSpc>
              <a:buFontTx/>
              <a:buNone/>
              <a:defRPr sz="1200">
                <a:solidFill>
                  <a:schemeClr val="tx1">
                    <a:lumMod val="75000"/>
                    <a:lumOff val="25000"/>
                  </a:schemeClr>
                </a:solidFill>
                <a:latin typeface="+mn-lt"/>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Click to edit Master text styles</a:t>
            </a:r>
          </a:p>
        </p:txBody>
      </p:sp>
      <p:sp>
        <p:nvSpPr>
          <p:cNvPr id="341" name="Online Image Placeholder 21">
            <a:extLst>
              <a:ext uri="{FF2B5EF4-FFF2-40B4-BE49-F238E27FC236}">
                <a16:creationId xmlns:a16="http://schemas.microsoft.com/office/drawing/2014/main" id="{B41F0104-104B-48FE-9807-566FEFA6FDA2}"/>
              </a:ext>
            </a:extLst>
          </p:cNvPr>
          <p:cNvSpPr>
            <a:spLocks noGrp="1"/>
          </p:cNvSpPr>
          <p:nvPr>
            <p:ph type="clipArt" sz="quarter" idx="21"/>
          </p:nvPr>
        </p:nvSpPr>
        <p:spPr>
          <a:xfrm>
            <a:off x="4373799" y="3238289"/>
            <a:ext cx="685158" cy="685159"/>
          </a:xfrm>
        </p:spPr>
        <p:txBody>
          <a:bodyPr>
            <a:normAutofit/>
          </a:bodyPr>
          <a:lstStyle>
            <a:lvl1pPr marL="0" indent="0">
              <a:buNone/>
              <a:defRPr sz="1100">
                <a:latin typeface="+mn-lt"/>
              </a:defRPr>
            </a:lvl1pPr>
          </a:lstStyle>
          <a:p>
            <a:r>
              <a:rPr lang="en-US"/>
              <a:t>Click icon to add online image</a:t>
            </a:r>
            <a:endParaRPr lang="en-US" dirty="0"/>
          </a:p>
        </p:txBody>
      </p:sp>
      <p:sp>
        <p:nvSpPr>
          <p:cNvPr id="17" name="Content Placeholder 14">
            <a:extLst>
              <a:ext uri="{FF2B5EF4-FFF2-40B4-BE49-F238E27FC236}">
                <a16:creationId xmlns:a16="http://schemas.microsoft.com/office/drawing/2014/main" id="{29C2C2C1-0172-4B4B-8C16-A2C93ADD8D8A}"/>
              </a:ext>
            </a:extLst>
          </p:cNvPr>
          <p:cNvSpPr>
            <a:spLocks noGrp="1"/>
          </p:cNvSpPr>
          <p:nvPr>
            <p:ph sz="quarter" idx="17"/>
          </p:nvPr>
        </p:nvSpPr>
        <p:spPr>
          <a:xfrm>
            <a:off x="3570741" y="3887615"/>
            <a:ext cx="2295671" cy="575528"/>
          </a:xfrm>
        </p:spPr>
        <p:txBody>
          <a:bodyPr anchor="b">
            <a:noAutofit/>
          </a:bodyPr>
          <a:lstStyle>
            <a:lvl1pPr marL="0" indent="0" algn="ctr">
              <a:buNone/>
              <a:defRPr sz="1800" spc="150" baseline="0">
                <a:solidFill>
                  <a:schemeClr val="tx1">
                    <a:lumMod val="75000"/>
                    <a:lumOff val="25000"/>
                  </a:schemeClr>
                </a:solidFill>
                <a:latin typeface="+mn-lt"/>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0596ED23-22F0-421E-849C-630BEABF8BD0}"/>
              </a:ext>
            </a:extLst>
          </p:cNvPr>
          <p:cNvSpPr>
            <a:spLocks noGrp="1"/>
          </p:cNvSpPr>
          <p:nvPr>
            <p:ph sz="quarter" idx="4"/>
          </p:nvPr>
        </p:nvSpPr>
        <p:spPr>
          <a:xfrm>
            <a:off x="3576692" y="4606925"/>
            <a:ext cx="2279372" cy="1191764"/>
          </a:xfrm>
        </p:spPr>
        <p:txBody>
          <a:bodyPr>
            <a:normAutofit/>
          </a:bodyPr>
          <a:lstStyle>
            <a:lvl1pPr marL="0" indent="0" algn="ctr">
              <a:lnSpc>
                <a:spcPts val="1600"/>
              </a:lnSpc>
              <a:buNone/>
              <a:defRPr sz="1200">
                <a:solidFill>
                  <a:schemeClr val="tx1">
                    <a:lumMod val="75000"/>
                    <a:lumOff val="25000"/>
                  </a:schemeClr>
                </a:solidFill>
                <a:latin typeface="+mn-lt"/>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Click to edit Master text styles</a:t>
            </a:r>
          </a:p>
        </p:txBody>
      </p:sp>
      <p:sp>
        <p:nvSpPr>
          <p:cNvPr id="342" name="Online Image Placeholder 21">
            <a:extLst>
              <a:ext uri="{FF2B5EF4-FFF2-40B4-BE49-F238E27FC236}">
                <a16:creationId xmlns:a16="http://schemas.microsoft.com/office/drawing/2014/main" id="{7E85FD39-EA9C-4076-8A86-50D041EB087D}"/>
              </a:ext>
            </a:extLst>
          </p:cNvPr>
          <p:cNvSpPr>
            <a:spLocks noGrp="1"/>
          </p:cNvSpPr>
          <p:nvPr>
            <p:ph type="clipArt" sz="quarter" idx="22"/>
          </p:nvPr>
        </p:nvSpPr>
        <p:spPr>
          <a:xfrm>
            <a:off x="7121873" y="3238289"/>
            <a:ext cx="685158" cy="685159"/>
          </a:xfrm>
        </p:spPr>
        <p:txBody>
          <a:bodyPr>
            <a:normAutofit/>
          </a:bodyPr>
          <a:lstStyle>
            <a:lvl1pPr marL="0" indent="0">
              <a:buNone/>
              <a:defRPr sz="1100">
                <a:latin typeface="+mn-lt"/>
              </a:defRPr>
            </a:lvl1pPr>
          </a:lstStyle>
          <a:p>
            <a:r>
              <a:rPr lang="en-US"/>
              <a:t>Click icon to add online image</a:t>
            </a:r>
            <a:endParaRPr lang="en-US" dirty="0"/>
          </a:p>
        </p:txBody>
      </p:sp>
      <p:sp>
        <p:nvSpPr>
          <p:cNvPr id="16" name="Content Placeholder 14">
            <a:extLst>
              <a:ext uri="{FF2B5EF4-FFF2-40B4-BE49-F238E27FC236}">
                <a16:creationId xmlns:a16="http://schemas.microsoft.com/office/drawing/2014/main" id="{62BB1322-9443-457B-BD00-8D224075FBF1}"/>
              </a:ext>
            </a:extLst>
          </p:cNvPr>
          <p:cNvSpPr>
            <a:spLocks noGrp="1"/>
          </p:cNvSpPr>
          <p:nvPr>
            <p:ph sz="quarter" idx="16"/>
          </p:nvPr>
        </p:nvSpPr>
        <p:spPr>
          <a:xfrm>
            <a:off x="6303283" y="3887615"/>
            <a:ext cx="2295671" cy="575528"/>
          </a:xfrm>
        </p:spPr>
        <p:txBody>
          <a:bodyPr anchor="b">
            <a:noAutofit/>
          </a:bodyPr>
          <a:lstStyle>
            <a:lvl1pPr marL="0" indent="0" algn="ctr">
              <a:buNone/>
              <a:defRPr sz="1800" spc="150" baseline="0">
                <a:solidFill>
                  <a:schemeClr val="tx1">
                    <a:lumMod val="75000"/>
                    <a:lumOff val="25000"/>
                  </a:schemeClr>
                </a:solidFill>
                <a:latin typeface="+mn-lt"/>
              </a:defRPr>
            </a:lvl1pPr>
          </a:lstStyle>
          <a:p>
            <a:pPr lvl="0"/>
            <a:r>
              <a:rPr lang="en-US"/>
              <a:t>Click to edit Master text styles</a:t>
            </a:r>
          </a:p>
        </p:txBody>
      </p:sp>
      <p:sp>
        <p:nvSpPr>
          <p:cNvPr id="11" name="Content Placeholder 5">
            <a:extLst>
              <a:ext uri="{FF2B5EF4-FFF2-40B4-BE49-F238E27FC236}">
                <a16:creationId xmlns:a16="http://schemas.microsoft.com/office/drawing/2014/main" id="{5880D21F-6C09-4BE6-8A7A-5431EB560B27}"/>
              </a:ext>
            </a:extLst>
          </p:cNvPr>
          <p:cNvSpPr>
            <a:spLocks noGrp="1"/>
          </p:cNvSpPr>
          <p:nvPr>
            <p:ph sz="quarter" idx="14"/>
          </p:nvPr>
        </p:nvSpPr>
        <p:spPr>
          <a:xfrm>
            <a:off x="6324766" y="4606925"/>
            <a:ext cx="2279372" cy="1191764"/>
          </a:xfrm>
        </p:spPr>
        <p:txBody>
          <a:bodyPr>
            <a:normAutofit/>
          </a:bodyPr>
          <a:lstStyle>
            <a:lvl1pPr marL="0" indent="0" algn="ctr">
              <a:lnSpc>
                <a:spcPts val="1600"/>
              </a:lnSpc>
              <a:buNone/>
              <a:defRPr sz="1200">
                <a:solidFill>
                  <a:schemeClr val="tx1">
                    <a:lumMod val="75000"/>
                    <a:lumOff val="25000"/>
                  </a:schemeClr>
                </a:solidFill>
                <a:latin typeface="+mn-lt"/>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Click to edit Master text styles</a:t>
            </a:r>
          </a:p>
        </p:txBody>
      </p:sp>
      <p:sp>
        <p:nvSpPr>
          <p:cNvPr id="343" name="Online Image Placeholder 21">
            <a:extLst>
              <a:ext uri="{FF2B5EF4-FFF2-40B4-BE49-F238E27FC236}">
                <a16:creationId xmlns:a16="http://schemas.microsoft.com/office/drawing/2014/main" id="{4BB10774-5B86-4D3E-B2BC-B58F7706D2DF}"/>
              </a:ext>
            </a:extLst>
          </p:cNvPr>
          <p:cNvSpPr>
            <a:spLocks noGrp="1"/>
          </p:cNvSpPr>
          <p:nvPr>
            <p:ph type="clipArt" sz="quarter" idx="23"/>
          </p:nvPr>
        </p:nvSpPr>
        <p:spPr>
          <a:xfrm>
            <a:off x="9843143" y="3238289"/>
            <a:ext cx="685158" cy="685159"/>
          </a:xfrm>
        </p:spPr>
        <p:txBody>
          <a:bodyPr>
            <a:normAutofit/>
          </a:bodyPr>
          <a:lstStyle>
            <a:lvl1pPr marL="0" indent="0">
              <a:buNone/>
              <a:defRPr sz="1100">
                <a:latin typeface="+mn-lt"/>
              </a:defRPr>
            </a:lvl1pPr>
          </a:lstStyle>
          <a:p>
            <a:r>
              <a:rPr lang="en-US"/>
              <a:t>Click icon to add online image</a:t>
            </a:r>
            <a:endParaRPr lang="en-US" dirty="0"/>
          </a:p>
        </p:txBody>
      </p:sp>
      <p:sp>
        <p:nvSpPr>
          <p:cNvPr id="18" name="Content Placeholder 14">
            <a:extLst>
              <a:ext uri="{FF2B5EF4-FFF2-40B4-BE49-F238E27FC236}">
                <a16:creationId xmlns:a16="http://schemas.microsoft.com/office/drawing/2014/main" id="{1866DC2D-6B7C-47B4-AD80-7F3A63CE8C90}"/>
              </a:ext>
            </a:extLst>
          </p:cNvPr>
          <p:cNvSpPr>
            <a:spLocks noGrp="1"/>
          </p:cNvSpPr>
          <p:nvPr>
            <p:ph sz="quarter" idx="19"/>
          </p:nvPr>
        </p:nvSpPr>
        <p:spPr>
          <a:xfrm>
            <a:off x="9035826" y="3887615"/>
            <a:ext cx="2295671" cy="575528"/>
          </a:xfrm>
        </p:spPr>
        <p:txBody>
          <a:bodyPr anchor="b">
            <a:noAutofit/>
          </a:bodyPr>
          <a:lstStyle>
            <a:lvl1pPr marL="0" indent="0" algn="ctr">
              <a:buNone/>
              <a:defRPr sz="1800" spc="150" baseline="0">
                <a:solidFill>
                  <a:schemeClr val="tx1">
                    <a:lumMod val="75000"/>
                    <a:lumOff val="25000"/>
                  </a:schemeClr>
                </a:solidFill>
                <a:latin typeface="+mn-lt"/>
              </a:defRPr>
            </a:lvl1pPr>
          </a:lstStyle>
          <a:p>
            <a:pPr lvl="0"/>
            <a:r>
              <a:rPr lang="en-US"/>
              <a:t>Click to edit Master text styles</a:t>
            </a:r>
          </a:p>
        </p:txBody>
      </p:sp>
      <p:sp>
        <p:nvSpPr>
          <p:cNvPr id="14" name="Content Placeholder 5">
            <a:extLst>
              <a:ext uri="{FF2B5EF4-FFF2-40B4-BE49-F238E27FC236}">
                <a16:creationId xmlns:a16="http://schemas.microsoft.com/office/drawing/2014/main" id="{18E6508B-D0E8-48E1-AD5A-36B34FCAC172}"/>
              </a:ext>
            </a:extLst>
          </p:cNvPr>
          <p:cNvSpPr>
            <a:spLocks noGrp="1"/>
          </p:cNvSpPr>
          <p:nvPr>
            <p:ph sz="quarter" idx="18"/>
          </p:nvPr>
        </p:nvSpPr>
        <p:spPr>
          <a:xfrm>
            <a:off x="9072839" y="4606925"/>
            <a:ext cx="2279372" cy="1191764"/>
          </a:xfrm>
        </p:spPr>
        <p:txBody>
          <a:bodyPr>
            <a:normAutofit/>
          </a:bodyPr>
          <a:lstStyle>
            <a:lvl1pPr marL="0" indent="0" algn="ctr">
              <a:lnSpc>
                <a:spcPts val="1600"/>
              </a:lnSpc>
              <a:buNone/>
              <a:defRPr sz="1200">
                <a:solidFill>
                  <a:schemeClr val="tx1">
                    <a:lumMod val="75000"/>
                    <a:lumOff val="25000"/>
                  </a:schemeClr>
                </a:solidFill>
                <a:latin typeface="+mn-lt"/>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Click to edit Master text styles</a:t>
            </a:r>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p:txBody>
          <a:bodyPr/>
          <a:lstStyle/>
          <a:p>
            <a:fld id="{3F1AC095-49BE-44F7-B467-90FFB0FB23A1}" type="datetimeFigureOut">
              <a:rPr lang="en-GB" smtClean="0"/>
              <a:t>20/10/2024</a:t>
            </a:fld>
            <a:endParaRPr lang="en-GB"/>
          </a:p>
        </p:txBody>
      </p:sp>
      <p:sp>
        <p:nvSpPr>
          <p:cNvPr id="8" name="Footer Placeholder 7">
            <a:extLst>
              <a:ext uri="{FF2B5EF4-FFF2-40B4-BE49-F238E27FC236}">
                <a16:creationId xmlns:a16="http://schemas.microsoft.com/office/drawing/2014/main" id="{97C1F45E-8700-4861-AD21-BB7A09E1305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a:lstStyle/>
          <a:p>
            <a:fld id="{8B516E0B-C05E-482E-A81B-E98079E4024D}" type="slidenum">
              <a:rPr lang="en-GB" smtClean="0"/>
              <a:t>‹#›</a:t>
            </a:fld>
            <a:endParaRPr lang="en-GB"/>
          </a:p>
        </p:txBody>
      </p:sp>
    </p:spTree>
    <p:extLst>
      <p:ext uri="{BB962C8B-B14F-4D97-AF65-F5344CB8AC3E}">
        <p14:creationId xmlns:p14="http://schemas.microsoft.com/office/powerpoint/2010/main" val="1884087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4 content">
    <p:bg>
      <p:bgPr>
        <a:solidFill>
          <a:schemeClr val="accent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C5AACD78-24C1-4AAB-9089-6F164C405553}"/>
              </a:ext>
              <a:ext uri="{C183D7F6-B498-43B3-948B-1728B52AA6E4}">
                <adec:decorative xmlns:adec="http://schemas.microsoft.com/office/drawing/2017/decorative" val="1"/>
              </a:ext>
            </a:extLst>
          </p:cNvPr>
          <p:cNvSpPr/>
          <p:nvPr/>
        </p:nvSpPr>
        <p:spPr>
          <a:xfrm>
            <a:off x="838199" y="904874"/>
            <a:ext cx="10582275" cy="5102447"/>
          </a:xfrm>
          <a:custGeom>
            <a:avLst/>
            <a:gdLst>
              <a:gd name="connsiteX0" fmla="*/ 0 w 7607300"/>
              <a:gd name="connsiteY0" fmla="*/ 0 h 5159598"/>
              <a:gd name="connsiteX1" fmla="*/ 6931057 w 7607300"/>
              <a:gd name="connsiteY1" fmla="*/ 0 h 5159598"/>
              <a:gd name="connsiteX2" fmla="*/ 7607300 w 7607300"/>
              <a:gd name="connsiteY2" fmla="*/ 969857 h 5159598"/>
              <a:gd name="connsiteX3" fmla="*/ 7607300 w 7607300"/>
              <a:gd name="connsiteY3" fmla="*/ 5159598 h 5159598"/>
              <a:gd name="connsiteX4" fmla="*/ 0 w 7607300"/>
              <a:gd name="connsiteY4" fmla="*/ 5159598 h 5159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7300" h="5159598">
                <a:moveTo>
                  <a:pt x="0" y="0"/>
                </a:moveTo>
                <a:lnTo>
                  <a:pt x="6931057" y="0"/>
                </a:lnTo>
                <a:lnTo>
                  <a:pt x="7607300" y="969857"/>
                </a:lnTo>
                <a:lnTo>
                  <a:pt x="7607300" y="5159598"/>
                </a:lnTo>
                <a:lnTo>
                  <a:pt x="0" y="5159598"/>
                </a:lnTo>
                <a:close/>
              </a:path>
            </a:pathLst>
          </a:custGeom>
          <a:solidFill>
            <a:srgbClr val="F1F0F0"/>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55A04209-1490-4760-89A8-DA0FCF8CD421}"/>
              </a:ext>
            </a:extLst>
          </p:cNvPr>
          <p:cNvSpPr>
            <a:spLocks noGrp="1"/>
          </p:cNvSpPr>
          <p:nvPr>
            <p:ph type="title"/>
          </p:nvPr>
        </p:nvSpPr>
        <p:spPr>
          <a:xfrm>
            <a:off x="1297216" y="1376934"/>
            <a:ext cx="6286500" cy="954665"/>
          </a:xfrm>
        </p:spPr>
        <p:txBody>
          <a:bodyPr anchor="t">
            <a:normAutofit/>
          </a:bodyPr>
          <a:lstStyle>
            <a:lvl1pPr>
              <a:defRPr sz="3600" spc="150" baseline="0">
                <a:solidFill>
                  <a:schemeClr val="tx1">
                    <a:lumMod val="75000"/>
                    <a:lumOff val="25000"/>
                  </a:schemeClr>
                </a:solidFill>
                <a:latin typeface="+mn-lt"/>
              </a:defRPr>
            </a:lvl1pPr>
          </a:lstStyle>
          <a:p>
            <a:r>
              <a:rPr lang="en-US"/>
              <a:t>Click to edit Master title style</a:t>
            </a:r>
            <a:endParaRPr lang="en-US" dirty="0"/>
          </a:p>
        </p:txBody>
      </p:sp>
      <p:sp>
        <p:nvSpPr>
          <p:cNvPr id="24" name="Text Placeholder 2">
            <a:extLst>
              <a:ext uri="{FF2B5EF4-FFF2-40B4-BE49-F238E27FC236}">
                <a16:creationId xmlns:a16="http://schemas.microsoft.com/office/drawing/2014/main" id="{C758FF0E-D6FB-4BF4-A940-537CF3D5BAC7}"/>
              </a:ext>
            </a:extLst>
          </p:cNvPr>
          <p:cNvSpPr>
            <a:spLocks noGrp="1"/>
          </p:cNvSpPr>
          <p:nvPr>
            <p:ph type="body" idx="1" hasCustomPrompt="1"/>
          </p:nvPr>
        </p:nvSpPr>
        <p:spPr>
          <a:xfrm>
            <a:off x="1287758" y="2584452"/>
            <a:ext cx="2929524" cy="590548"/>
          </a:xfrm>
        </p:spPr>
        <p:txBody>
          <a:bodyPr anchor="b">
            <a:normAutofit/>
          </a:bodyPr>
          <a:lstStyle>
            <a:lvl1pPr marL="0" indent="0">
              <a:buNone/>
              <a:defRPr sz="1800" b="0" spc="150" baseline="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26" name="Text Placeholder 4">
            <a:extLst>
              <a:ext uri="{FF2B5EF4-FFF2-40B4-BE49-F238E27FC236}">
                <a16:creationId xmlns:a16="http://schemas.microsoft.com/office/drawing/2014/main" id="{3190A83D-1DBA-4C01-8B01-DCE587227253}"/>
              </a:ext>
            </a:extLst>
          </p:cNvPr>
          <p:cNvSpPr>
            <a:spLocks noGrp="1"/>
          </p:cNvSpPr>
          <p:nvPr>
            <p:ph type="body" sz="quarter" idx="3" hasCustomPrompt="1"/>
          </p:nvPr>
        </p:nvSpPr>
        <p:spPr>
          <a:xfrm>
            <a:off x="4639492" y="2584452"/>
            <a:ext cx="2943951" cy="590548"/>
          </a:xfrm>
        </p:spPr>
        <p:txBody>
          <a:bodyPr anchor="b">
            <a:normAutofit/>
          </a:bodyPr>
          <a:lstStyle>
            <a:lvl1pPr marL="0" indent="0">
              <a:buNone/>
              <a:defRPr sz="1800" b="0" spc="150" baseline="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25" name="Content Placeholder 3">
            <a:extLst>
              <a:ext uri="{FF2B5EF4-FFF2-40B4-BE49-F238E27FC236}">
                <a16:creationId xmlns:a16="http://schemas.microsoft.com/office/drawing/2014/main" id="{65A96E9D-1B01-4D6D-9A9C-DB83F59A8A8F}"/>
              </a:ext>
            </a:extLst>
          </p:cNvPr>
          <p:cNvSpPr>
            <a:spLocks noGrp="1"/>
          </p:cNvSpPr>
          <p:nvPr>
            <p:ph sz="half" idx="2"/>
          </p:nvPr>
        </p:nvSpPr>
        <p:spPr>
          <a:xfrm>
            <a:off x="1287758" y="3307201"/>
            <a:ext cx="2929524" cy="744099"/>
          </a:xfrm>
        </p:spPr>
        <p:txBody>
          <a:bodyPr>
            <a:normAutofit/>
          </a:bodyPr>
          <a:lstStyle>
            <a:lvl1pPr marL="0" indent="0">
              <a:lnSpc>
                <a:spcPts val="1600"/>
              </a:lnSpc>
              <a:buFontTx/>
              <a:buNone/>
              <a:defRPr sz="1200">
                <a:solidFill>
                  <a:schemeClr val="tx1">
                    <a:lumMod val="75000"/>
                    <a:lumOff val="25000"/>
                  </a:schemeClr>
                </a:solidFill>
                <a:latin typeface="+mn-lt"/>
              </a:defRPr>
            </a:lvl1pPr>
            <a:lvl2pPr>
              <a:defRPr sz="1200"/>
            </a:lvl2pPr>
            <a:lvl3pPr>
              <a:defRPr sz="1200"/>
            </a:lvl3pPr>
            <a:lvl4pPr>
              <a:defRPr sz="1200"/>
            </a:lvl4pPr>
            <a:lvl5pPr>
              <a:defRPr sz="1200"/>
            </a:lvl5pPr>
          </a:lstStyle>
          <a:p>
            <a:pPr lvl="0"/>
            <a:r>
              <a:rPr lang="en-US"/>
              <a:t>Click to edit Master text styles</a:t>
            </a:r>
          </a:p>
        </p:txBody>
      </p:sp>
      <p:sp>
        <p:nvSpPr>
          <p:cNvPr id="27" name="Content Placeholder 5">
            <a:extLst>
              <a:ext uri="{FF2B5EF4-FFF2-40B4-BE49-F238E27FC236}">
                <a16:creationId xmlns:a16="http://schemas.microsoft.com/office/drawing/2014/main" id="{BEA413AF-616B-49D9-BA78-1DCA8B719C05}"/>
              </a:ext>
            </a:extLst>
          </p:cNvPr>
          <p:cNvSpPr>
            <a:spLocks noGrp="1"/>
          </p:cNvSpPr>
          <p:nvPr>
            <p:ph sz="quarter" idx="4"/>
          </p:nvPr>
        </p:nvSpPr>
        <p:spPr>
          <a:xfrm>
            <a:off x="4639492" y="3307201"/>
            <a:ext cx="2943951" cy="744099"/>
          </a:xfrm>
        </p:spPr>
        <p:txBody>
          <a:bodyPr>
            <a:normAutofit/>
          </a:bodyPr>
          <a:lstStyle>
            <a:lvl1pPr marL="0" indent="0">
              <a:lnSpc>
                <a:spcPts val="1600"/>
              </a:lnSpc>
              <a:buNone/>
              <a:defRPr sz="1200">
                <a:solidFill>
                  <a:schemeClr val="tx1">
                    <a:lumMod val="75000"/>
                    <a:lumOff val="25000"/>
                  </a:schemeClr>
                </a:solidFill>
                <a:latin typeface="+mn-lt"/>
              </a:defRPr>
            </a:lvl1pPr>
            <a:lvl2pPr>
              <a:defRPr sz="1200"/>
            </a:lvl2pPr>
            <a:lvl3pPr>
              <a:defRPr sz="1200"/>
            </a:lvl3pPr>
            <a:lvl4pPr>
              <a:defRPr sz="1200"/>
            </a:lvl4pPr>
            <a:lvl5pPr>
              <a:defRPr sz="1200"/>
            </a:lvl5pPr>
          </a:lstStyle>
          <a:p>
            <a:pPr lvl="0"/>
            <a:r>
              <a:rPr lang="en-US"/>
              <a:t>Click to edit Master text styles</a:t>
            </a:r>
          </a:p>
        </p:txBody>
      </p:sp>
      <p:sp>
        <p:nvSpPr>
          <p:cNvPr id="28" name="Text Placeholder 2">
            <a:extLst>
              <a:ext uri="{FF2B5EF4-FFF2-40B4-BE49-F238E27FC236}">
                <a16:creationId xmlns:a16="http://schemas.microsoft.com/office/drawing/2014/main" id="{C03DB75D-F38E-457C-A0A9-6A1228C10F6F}"/>
              </a:ext>
            </a:extLst>
          </p:cNvPr>
          <p:cNvSpPr>
            <a:spLocks noGrp="1"/>
          </p:cNvSpPr>
          <p:nvPr>
            <p:ph type="body" idx="13" hasCustomPrompt="1"/>
          </p:nvPr>
        </p:nvSpPr>
        <p:spPr>
          <a:xfrm>
            <a:off x="1297216" y="4183501"/>
            <a:ext cx="2929524" cy="590548"/>
          </a:xfrm>
        </p:spPr>
        <p:txBody>
          <a:bodyPr anchor="b">
            <a:normAutofit/>
          </a:bodyPr>
          <a:lstStyle>
            <a:lvl1pPr marL="0" indent="0">
              <a:buNone/>
              <a:defRPr sz="1800" b="0" spc="150" baseline="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30" name="Text Placeholder 4">
            <a:extLst>
              <a:ext uri="{FF2B5EF4-FFF2-40B4-BE49-F238E27FC236}">
                <a16:creationId xmlns:a16="http://schemas.microsoft.com/office/drawing/2014/main" id="{71E3E7C1-D51B-4BA0-81AB-98F54876BC17}"/>
              </a:ext>
            </a:extLst>
          </p:cNvPr>
          <p:cNvSpPr>
            <a:spLocks noGrp="1"/>
          </p:cNvSpPr>
          <p:nvPr>
            <p:ph type="body" sz="quarter" idx="15" hasCustomPrompt="1"/>
          </p:nvPr>
        </p:nvSpPr>
        <p:spPr>
          <a:xfrm>
            <a:off x="4648950" y="4183501"/>
            <a:ext cx="2943951" cy="590548"/>
          </a:xfrm>
        </p:spPr>
        <p:txBody>
          <a:bodyPr anchor="b">
            <a:normAutofit/>
          </a:bodyPr>
          <a:lstStyle>
            <a:lvl1pPr marL="0" indent="0">
              <a:buNone/>
              <a:defRPr sz="1800" b="0" spc="150" baseline="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29" name="Content Placeholder 3">
            <a:extLst>
              <a:ext uri="{FF2B5EF4-FFF2-40B4-BE49-F238E27FC236}">
                <a16:creationId xmlns:a16="http://schemas.microsoft.com/office/drawing/2014/main" id="{D387810A-6185-463A-94AE-83A1EDEC80B0}"/>
              </a:ext>
            </a:extLst>
          </p:cNvPr>
          <p:cNvSpPr>
            <a:spLocks noGrp="1"/>
          </p:cNvSpPr>
          <p:nvPr>
            <p:ph sz="half" idx="14"/>
          </p:nvPr>
        </p:nvSpPr>
        <p:spPr>
          <a:xfrm>
            <a:off x="1297216" y="4906250"/>
            <a:ext cx="2929524" cy="744099"/>
          </a:xfrm>
        </p:spPr>
        <p:txBody>
          <a:bodyPr>
            <a:normAutofit/>
          </a:bodyPr>
          <a:lstStyle>
            <a:lvl1pPr marL="0" indent="0">
              <a:lnSpc>
                <a:spcPts val="1600"/>
              </a:lnSpc>
              <a:buFontTx/>
              <a:buNone/>
              <a:defRPr sz="1200">
                <a:solidFill>
                  <a:schemeClr val="tx1">
                    <a:lumMod val="75000"/>
                    <a:lumOff val="25000"/>
                  </a:schemeClr>
                </a:solidFill>
                <a:latin typeface="+mn-lt"/>
              </a:defRPr>
            </a:lvl1pPr>
            <a:lvl2pPr>
              <a:defRPr sz="1200"/>
            </a:lvl2pPr>
            <a:lvl3pPr>
              <a:defRPr sz="1200"/>
            </a:lvl3pPr>
            <a:lvl4pPr>
              <a:defRPr sz="1200"/>
            </a:lvl4pPr>
            <a:lvl5pPr>
              <a:defRPr sz="1200"/>
            </a:lvl5pPr>
          </a:lstStyle>
          <a:p>
            <a:pPr lvl="0"/>
            <a:r>
              <a:rPr lang="en-US"/>
              <a:t>Click to edit Master text styles</a:t>
            </a:r>
          </a:p>
        </p:txBody>
      </p:sp>
      <p:sp>
        <p:nvSpPr>
          <p:cNvPr id="31" name="Content Placeholder 5">
            <a:extLst>
              <a:ext uri="{FF2B5EF4-FFF2-40B4-BE49-F238E27FC236}">
                <a16:creationId xmlns:a16="http://schemas.microsoft.com/office/drawing/2014/main" id="{F34B6BE6-61B7-4508-B2EE-26611B99259D}"/>
              </a:ext>
            </a:extLst>
          </p:cNvPr>
          <p:cNvSpPr>
            <a:spLocks noGrp="1"/>
          </p:cNvSpPr>
          <p:nvPr>
            <p:ph sz="quarter" idx="16"/>
          </p:nvPr>
        </p:nvSpPr>
        <p:spPr>
          <a:xfrm>
            <a:off x="4648950" y="4906250"/>
            <a:ext cx="2943951" cy="744099"/>
          </a:xfrm>
        </p:spPr>
        <p:txBody>
          <a:bodyPr>
            <a:normAutofit/>
          </a:bodyPr>
          <a:lstStyle>
            <a:lvl1pPr marL="0" indent="0">
              <a:lnSpc>
                <a:spcPts val="1600"/>
              </a:lnSpc>
              <a:buNone/>
              <a:defRPr sz="1200">
                <a:solidFill>
                  <a:schemeClr val="tx1">
                    <a:lumMod val="75000"/>
                    <a:lumOff val="25000"/>
                  </a:schemeClr>
                </a:solidFill>
                <a:latin typeface="+mn-lt"/>
              </a:defRPr>
            </a:lvl1pPr>
            <a:lvl2pPr>
              <a:defRPr sz="1200"/>
            </a:lvl2pPr>
            <a:lvl3pPr>
              <a:defRPr sz="1200"/>
            </a:lvl3pPr>
            <a:lvl4pPr>
              <a:defRPr sz="1200"/>
            </a:lvl4pPr>
            <a:lvl5pPr>
              <a:defRPr sz="1200"/>
            </a:lvl5pPr>
          </a:lstStyle>
          <a:p>
            <a:pPr lvl="0"/>
            <a:r>
              <a:rPr lang="en-US"/>
              <a:t>Click to edit Master text styles</a:t>
            </a:r>
          </a:p>
        </p:txBody>
      </p:sp>
      <p:sp>
        <p:nvSpPr>
          <p:cNvPr id="3" name="Date Placeholder 2">
            <a:extLst>
              <a:ext uri="{FF2B5EF4-FFF2-40B4-BE49-F238E27FC236}">
                <a16:creationId xmlns:a16="http://schemas.microsoft.com/office/drawing/2014/main" id="{F0773438-50D6-47F3-A7A3-D72E1990C47D}"/>
              </a:ext>
            </a:extLst>
          </p:cNvPr>
          <p:cNvSpPr>
            <a:spLocks noGrp="1"/>
          </p:cNvSpPr>
          <p:nvPr>
            <p:ph type="dt" sz="half" idx="10"/>
          </p:nvPr>
        </p:nvSpPr>
        <p:spPr/>
        <p:txBody>
          <a:bodyPr/>
          <a:lstStyle>
            <a:lvl1pPr>
              <a:defRPr>
                <a:solidFill>
                  <a:schemeClr val="accent1">
                    <a:lumMod val="40000"/>
                    <a:lumOff val="60000"/>
                  </a:schemeClr>
                </a:solidFill>
              </a:defRPr>
            </a:lvl1pPr>
          </a:lstStyle>
          <a:p>
            <a:fld id="{3F1AC095-49BE-44F7-B467-90FFB0FB23A1}" type="datetimeFigureOut">
              <a:rPr lang="en-GB" smtClean="0"/>
              <a:t>20/10/2024</a:t>
            </a:fld>
            <a:endParaRPr lang="en-GB"/>
          </a:p>
        </p:txBody>
      </p:sp>
      <p:sp>
        <p:nvSpPr>
          <p:cNvPr id="4" name="Footer Placeholder 3">
            <a:extLst>
              <a:ext uri="{FF2B5EF4-FFF2-40B4-BE49-F238E27FC236}">
                <a16:creationId xmlns:a16="http://schemas.microsoft.com/office/drawing/2014/main" id="{8FFD22F3-413A-4C9D-969B-29E5BDDE76CD}"/>
              </a:ext>
            </a:extLst>
          </p:cNvPr>
          <p:cNvSpPr>
            <a:spLocks noGrp="1"/>
          </p:cNvSpPr>
          <p:nvPr>
            <p:ph type="ftr" sz="quarter" idx="11"/>
          </p:nvPr>
        </p:nvSpPr>
        <p:spPr/>
        <p:txBody>
          <a:bodyPr/>
          <a:lstStyle>
            <a:lvl1pPr>
              <a:defRPr>
                <a:solidFill>
                  <a:schemeClr val="accent1">
                    <a:lumMod val="40000"/>
                    <a:lumOff val="60000"/>
                  </a:schemeClr>
                </a:solidFill>
              </a:defRPr>
            </a:lvl1pPr>
          </a:lstStyle>
          <a:p>
            <a:endParaRPr lang="en-GB"/>
          </a:p>
        </p:txBody>
      </p:sp>
      <p:sp>
        <p:nvSpPr>
          <p:cNvPr id="32" name="Picture Placeholder 31">
            <a:extLst>
              <a:ext uri="{FF2B5EF4-FFF2-40B4-BE49-F238E27FC236}">
                <a16:creationId xmlns:a16="http://schemas.microsoft.com/office/drawing/2014/main" id="{EFE062B0-C32A-476A-AED6-081A0CF0D3F9}"/>
              </a:ext>
            </a:extLst>
          </p:cNvPr>
          <p:cNvSpPr>
            <a:spLocks noGrp="1"/>
          </p:cNvSpPr>
          <p:nvPr>
            <p:ph type="pic" sz="quarter" idx="17"/>
          </p:nvPr>
        </p:nvSpPr>
        <p:spPr>
          <a:xfrm>
            <a:off x="7710488" y="3367088"/>
            <a:ext cx="4481512" cy="2989262"/>
          </a:xfrm>
          <a:custGeom>
            <a:avLst/>
            <a:gdLst>
              <a:gd name="connsiteX0" fmla="*/ 744537 w 4481512"/>
              <a:gd name="connsiteY0" fmla="*/ 0 h 2989262"/>
              <a:gd name="connsiteX1" fmla="*/ 4481512 w 4481512"/>
              <a:gd name="connsiteY1" fmla="*/ 0 h 2989262"/>
              <a:gd name="connsiteX2" fmla="*/ 4481512 w 4481512"/>
              <a:gd name="connsiteY2" fmla="*/ 2989262 h 2989262"/>
              <a:gd name="connsiteX3" fmla="*/ 0 w 4481512"/>
              <a:gd name="connsiteY3" fmla="*/ 2989262 h 2989262"/>
              <a:gd name="connsiteX4" fmla="*/ 0 w 4481512"/>
              <a:gd name="connsiteY4" fmla="*/ 2640234 h 2989262"/>
              <a:gd name="connsiteX5" fmla="*/ 744537 w 4481512"/>
              <a:gd name="connsiteY5" fmla="*/ 2640234 h 298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1512" h="2989262">
                <a:moveTo>
                  <a:pt x="744537" y="0"/>
                </a:moveTo>
                <a:lnTo>
                  <a:pt x="4481512" y="0"/>
                </a:lnTo>
                <a:lnTo>
                  <a:pt x="4481512" y="2989262"/>
                </a:lnTo>
                <a:lnTo>
                  <a:pt x="0" y="2989262"/>
                </a:lnTo>
                <a:lnTo>
                  <a:pt x="0" y="2640234"/>
                </a:lnTo>
                <a:lnTo>
                  <a:pt x="744537" y="2640234"/>
                </a:lnTo>
                <a:close/>
              </a:path>
            </a:pathLst>
          </a:custGeom>
        </p:spPr>
        <p:txBody>
          <a:bodyPr wrap="square">
            <a:noAutofit/>
          </a:bodyPr>
          <a:lstStyle/>
          <a:p>
            <a:r>
              <a:rPr lang="en-US"/>
              <a:t>Click icon to add picture</a:t>
            </a:r>
            <a:endParaRPr lang="en-US" dirty="0"/>
          </a:p>
        </p:txBody>
      </p:sp>
      <p:sp>
        <p:nvSpPr>
          <p:cNvPr id="5" name="Slide Number Placeholder 4">
            <a:extLst>
              <a:ext uri="{FF2B5EF4-FFF2-40B4-BE49-F238E27FC236}">
                <a16:creationId xmlns:a16="http://schemas.microsoft.com/office/drawing/2014/main" id="{30C28DCB-BBFF-4236-B0CF-57F49F122CD7}"/>
              </a:ext>
            </a:extLst>
          </p:cNvPr>
          <p:cNvSpPr>
            <a:spLocks noGrp="1"/>
          </p:cNvSpPr>
          <p:nvPr>
            <p:ph type="sldNum" sz="quarter" idx="12"/>
          </p:nvPr>
        </p:nvSpPr>
        <p:spPr/>
        <p:txBody>
          <a:bodyPr/>
          <a:lstStyle>
            <a:lvl1pPr>
              <a:defRPr>
                <a:solidFill>
                  <a:schemeClr val="accent1">
                    <a:lumMod val="40000"/>
                    <a:lumOff val="60000"/>
                  </a:schemeClr>
                </a:solidFill>
              </a:defRPr>
            </a:lvl1pPr>
          </a:lstStyle>
          <a:p>
            <a:fld id="{8B516E0B-C05E-482E-A81B-E98079E4024D}" type="slidenum">
              <a:rPr lang="en-GB" smtClean="0"/>
              <a:t>‹#›</a:t>
            </a:fld>
            <a:endParaRPr lang="en-GB"/>
          </a:p>
        </p:txBody>
      </p:sp>
    </p:spTree>
    <p:extLst>
      <p:ext uri="{BB962C8B-B14F-4D97-AF65-F5344CB8AC3E}">
        <p14:creationId xmlns:p14="http://schemas.microsoft.com/office/powerpoint/2010/main" val="4056904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 Left Title and content right">
    <p:bg>
      <p:bgPr>
        <a:solidFill>
          <a:schemeClr val="accent2"/>
        </a:solidFill>
        <a:effectLst/>
      </p:bgPr>
    </p:bg>
    <p:spTree>
      <p:nvGrpSpPr>
        <p:cNvPr id="1" name=""/>
        <p:cNvGrpSpPr/>
        <p:nvPr/>
      </p:nvGrpSpPr>
      <p:grpSpPr>
        <a:xfrm>
          <a:off x="0" y="0"/>
          <a:ext cx="0" cy="0"/>
          <a:chOff x="0" y="0"/>
          <a:chExt cx="0" cy="0"/>
        </a:xfrm>
      </p:grpSpPr>
      <p:sp>
        <p:nvSpPr>
          <p:cNvPr id="126" name="Picture Placeholder 125">
            <a:extLst>
              <a:ext uri="{FF2B5EF4-FFF2-40B4-BE49-F238E27FC236}">
                <a16:creationId xmlns:a16="http://schemas.microsoft.com/office/drawing/2014/main" id="{D958CF93-4ADF-4B06-B025-A8603D74B9CD}"/>
              </a:ext>
            </a:extLst>
          </p:cNvPr>
          <p:cNvSpPr>
            <a:spLocks noGrp="1"/>
          </p:cNvSpPr>
          <p:nvPr>
            <p:ph type="pic" sz="quarter" idx="13"/>
          </p:nvPr>
        </p:nvSpPr>
        <p:spPr>
          <a:xfrm>
            <a:off x="0" y="825500"/>
            <a:ext cx="7797800" cy="5203825"/>
          </a:xfrm>
          <a:custGeom>
            <a:avLst/>
            <a:gdLst>
              <a:gd name="connsiteX0" fmla="*/ 0 w 7797800"/>
              <a:gd name="connsiteY0" fmla="*/ 0 h 5203825"/>
              <a:gd name="connsiteX1" fmla="*/ 7797800 w 7797800"/>
              <a:gd name="connsiteY1" fmla="*/ 0 h 5203825"/>
              <a:gd name="connsiteX2" fmla="*/ 7797800 w 7797800"/>
              <a:gd name="connsiteY2" fmla="*/ 888883 h 5203825"/>
              <a:gd name="connsiteX3" fmla="*/ 5054600 w 7797800"/>
              <a:gd name="connsiteY3" fmla="*/ 888883 h 5203825"/>
              <a:gd name="connsiteX4" fmla="*/ 5054600 w 7797800"/>
              <a:gd name="connsiteY4" fmla="*/ 4570962 h 5203825"/>
              <a:gd name="connsiteX5" fmla="*/ 7797800 w 7797800"/>
              <a:gd name="connsiteY5" fmla="*/ 4570962 h 5203825"/>
              <a:gd name="connsiteX6" fmla="*/ 7797800 w 7797800"/>
              <a:gd name="connsiteY6" fmla="*/ 5203825 h 5203825"/>
              <a:gd name="connsiteX7" fmla="*/ 0 w 7797800"/>
              <a:gd name="connsiteY7" fmla="*/ 5203825 h 520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97800" h="5203825">
                <a:moveTo>
                  <a:pt x="0" y="0"/>
                </a:moveTo>
                <a:lnTo>
                  <a:pt x="7797800" y="0"/>
                </a:lnTo>
                <a:lnTo>
                  <a:pt x="7797800" y="888883"/>
                </a:lnTo>
                <a:lnTo>
                  <a:pt x="5054600" y="888883"/>
                </a:lnTo>
                <a:lnTo>
                  <a:pt x="5054600" y="4570962"/>
                </a:lnTo>
                <a:lnTo>
                  <a:pt x="7797800" y="4570962"/>
                </a:lnTo>
                <a:lnTo>
                  <a:pt x="7797800" y="5203825"/>
                </a:lnTo>
                <a:lnTo>
                  <a:pt x="0" y="5203825"/>
                </a:lnTo>
                <a:close/>
              </a:path>
            </a:pathLst>
          </a:custGeom>
        </p:spPr>
        <p:txBody>
          <a:bodyPr wrap="square">
            <a:noAutofit/>
          </a:bodyPr>
          <a:lstStyle/>
          <a:p>
            <a:r>
              <a:rPr lang="en-US"/>
              <a:t>Click icon to add picture</a:t>
            </a:r>
            <a:endParaRPr lang="en-US" dirty="0"/>
          </a:p>
        </p:txBody>
      </p:sp>
      <p:sp>
        <p:nvSpPr>
          <p:cNvPr id="13" name="Graphic 11">
            <a:extLst>
              <a:ext uri="{FF2B5EF4-FFF2-40B4-BE49-F238E27FC236}">
                <a16:creationId xmlns:a16="http://schemas.microsoft.com/office/drawing/2014/main" id="{B9B7CF75-6123-477E-B75B-0AC5DF3CD4B6}"/>
              </a:ext>
              <a:ext uri="{C183D7F6-B498-43B3-948B-1728B52AA6E4}">
                <adec:decorative xmlns:adec="http://schemas.microsoft.com/office/drawing/2017/decorative" val="1"/>
              </a:ext>
            </a:extLst>
          </p:cNvPr>
          <p:cNvSpPr/>
          <p:nvPr/>
        </p:nvSpPr>
        <p:spPr>
          <a:xfrm>
            <a:off x="5054600" y="1714500"/>
            <a:ext cx="5622702" cy="3682079"/>
          </a:xfrm>
          <a:custGeom>
            <a:avLst/>
            <a:gdLst>
              <a:gd name="connsiteX0" fmla="*/ 5622703 w 5622702"/>
              <a:gd name="connsiteY0" fmla="*/ 3682079 h 3682079"/>
              <a:gd name="connsiteX1" fmla="*/ 0 w 5622702"/>
              <a:gd name="connsiteY1" fmla="*/ 3682079 h 3682079"/>
              <a:gd name="connsiteX2" fmla="*/ 0 w 5622702"/>
              <a:gd name="connsiteY2" fmla="*/ 0 h 3682079"/>
              <a:gd name="connsiteX3" fmla="*/ 4946237 w 5622702"/>
              <a:gd name="connsiteY3" fmla="*/ 0 h 3682079"/>
              <a:gd name="connsiteX4" fmla="*/ 5622703 w 5622702"/>
              <a:gd name="connsiteY4" fmla="*/ 970121 h 3682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2702" h="3682079">
                <a:moveTo>
                  <a:pt x="5622703" y="3682079"/>
                </a:moveTo>
                <a:lnTo>
                  <a:pt x="0" y="3682079"/>
                </a:lnTo>
                <a:lnTo>
                  <a:pt x="0" y="0"/>
                </a:lnTo>
                <a:lnTo>
                  <a:pt x="4946237" y="0"/>
                </a:lnTo>
                <a:lnTo>
                  <a:pt x="5622703" y="970121"/>
                </a:lnTo>
                <a:close/>
              </a:path>
            </a:pathLst>
          </a:custGeom>
          <a:solidFill>
            <a:schemeClr val="accent3"/>
          </a:solidFill>
          <a:ln w="9525" cap="flat">
            <a:noFill/>
            <a:prstDash val="solid"/>
            <a:miter/>
          </a:ln>
        </p:spPr>
        <p:txBody>
          <a:bodyPr rtlCol="0" anchor="ctr"/>
          <a:lstStyle/>
          <a:p>
            <a:endParaRPr lang="en-US" dirty="0"/>
          </a:p>
        </p:txBody>
      </p:sp>
      <p:sp>
        <p:nvSpPr>
          <p:cNvPr id="8" name="Title 7">
            <a:extLst>
              <a:ext uri="{FF2B5EF4-FFF2-40B4-BE49-F238E27FC236}">
                <a16:creationId xmlns:a16="http://schemas.microsoft.com/office/drawing/2014/main" id="{9D62B026-E436-4FA3-8BA9-F5C6B321CE77}"/>
              </a:ext>
            </a:extLst>
          </p:cNvPr>
          <p:cNvSpPr>
            <a:spLocks noGrp="1"/>
          </p:cNvSpPr>
          <p:nvPr>
            <p:ph type="title"/>
          </p:nvPr>
        </p:nvSpPr>
        <p:spPr>
          <a:xfrm>
            <a:off x="5510399" y="2193926"/>
            <a:ext cx="4471802" cy="774574"/>
          </a:xfrm>
        </p:spPr>
        <p:txBody>
          <a:bodyPr anchor="t">
            <a:noAutofit/>
          </a:bodyPr>
          <a:lstStyle>
            <a:lvl1pPr>
              <a:defRPr sz="3600" spc="150" baseline="0">
                <a:solidFill>
                  <a:schemeClr val="tx1">
                    <a:lumMod val="75000"/>
                    <a:lumOff val="25000"/>
                  </a:schemeClr>
                </a:solidFill>
                <a:latin typeface="+mn-lt"/>
              </a:defRPr>
            </a:lvl1pPr>
          </a:lstStyle>
          <a:p>
            <a:r>
              <a:rPr lang="en-US"/>
              <a:t>Click to edit Master title style</a:t>
            </a:r>
            <a:endParaRPr lang="en-US" dirty="0"/>
          </a:p>
        </p:txBody>
      </p:sp>
      <p:sp>
        <p:nvSpPr>
          <p:cNvPr id="7" name="Text Placeholder 3">
            <a:extLst>
              <a:ext uri="{FF2B5EF4-FFF2-40B4-BE49-F238E27FC236}">
                <a16:creationId xmlns:a16="http://schemas.microsoft.com/office/drawing/2014/main" id="{EA44EEC8-5224-4EE5-8817-958CF078DFE7}"/>
              </a:ext>
            </a:extLst>
          </p:cNvPr>
          <p:cNvSpPr>
            <a:spLocks noGrp="1"/>
          </p:cNvSpPr>
          <p:nvPr>
            <p:ph type="body" sz="half" idx="2"/>
          </p:nvPr>
        </p:nvSpPr>
        <p:spPr>
          <a:xfrm>
            <a:off x="5510399" y="3203700"/>
            <a:ext cx="4471802" cy="1749300"/>
          </a:xfrm>
        </p:spPr>
        <p:txBody>
          <a:bodyPr/>
          <a:lstStyle>
            <a:lvl1pPr marL="285750" indent="-285750">
              <a:lnSpc>
                <a:spcPct val="100000"/>
              </a:lnSpc>
              <a:buFont typeface="Arial" panose="020B0604020202020204" pitchFamily="34" charset="0"/>
              <a:buChar char="•"/>
              <a:defRPr sz="1600">
                <a:solidFill>
                  <a:schemeClr val="tx1">
                    <a:lumMod val="75000"/>
                    <a:lumOff val="25000"/>
                  </a:schemeClr>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Date Placeholder 2">
            <a:extLst>
              <a:ext uri="{FF2B5EF4-FFF2-40B4-BE49-F238E27FC236}">
                <a16:creationId xmlns:a16="http://schemas.microsoft.com/office/drawing/2014/main" id="{89C3214A-987A-4510-8606-F268720C8CD9}"/>
              </a:ext>
            </a:extLst>
          </p:cNvPr>
          <p:cNvSpPr>
            <a:spLocks noGrp="1"/>
          </p:cNvSpPr>
          <p:nvPr>
            <p:ph type="dt" sz="half" idx="10"/>
          </p:nvPr>
        </p:nvSpPr>
        <p:spPr/>
        <p:txBody>
          <a:bodyPr/>
          <a:lstStyle>
            <a:lvl1pPr>
              <a:defRPr>
                <a:solidFill>
                  <a:schemeClr val="accent2">
                    <a:lumMod val="40000"/>
                    <a:lumOff val="60000"/>
                  </a:schemeClr>
                </a:solidFill>
              </a:defRPr>
            </a:lvl1pPr>
          </a:lstStyle>
          <a:p>
            <a:fld id="{3F1AC095-49BE-44F7-B467-90FFB0FB23A1}" type="datetimeFigureOut">
              <a:rPr lang="en-GB" smtClean="0"/>
              <a:t>20/10/2024</a:t>
            </a:fld>
            <a:endParaRPr lang="en-GB"/>
          </a:p>
        </p:txBody>
      </p:sp>
      <p:sp>
        <p:nvSpPr>
          <p:cNvPr id="4" name="Footer Placeholder 3">
            <a:extLst>
              <a:ext uri="{FF2B5EF4-FFF2-40B4-BE49-F238E27FC236}">
                <a16:creationId xmlns:a16="http://schemas.microsoft.com/office/drawing/2014/main" id="{778A2B48-9156-44E4-AB9B-2B1B99EE7537}"/>
              </a:ext>
            </a:extLst>
          </p:cNvPr>
          <p:cNvSpPr>
            <a:spLocks noGrp="1"/>
          </p:cNvSpPr>
          <p:nvPr>
            <p:ph type="ftr" sz="quarter" idx="11"/>
          </p:nvPr>
        </p:nvSpPr>
        <p:spPr/>
        <p:txBody>
          <a:bodyPr/>
          <a:lstStyle>
            <a:lvl1pPr>
              <a:defRPr>
                <a:solidFill>
                  <a:schemeClr val="accent2">
                    <a:lumMod val="40000"/>
                    <a:lumOff val="60000"/>
                  </a:schemeClr>
                </a:solidFill>
              </a:defRPr>
            </a:lvl1pPr>
          </a:lstStyle>
          <a:p>
            <a:endParaRPr lang="en-GB"/>
          </a:p>
        </p:txBody>
      </p:sp>
      <p:sp>
        <p:nvSpPr>
          <p:cNvPr id="5" name="Slide Number Placeholder 4">
            <a:extLst>
              <a:ext uri="{FF2B5EF4-FFF2-40B4-BE49-F238E27FC236}">
                <a16:creationId xmlns:a16="http://schemas.microsoft.com/office/drawing/2014/main" id="{25F11259-0998-42AE-B945-4AEE91D4CD53}"/>
              </a:ext>
            </a:extLst>
          </p:cNvPr>
          <p:cNvSpPr>
            <a:spLocks noGrp="1"/>
          </p:cNvSpPr>
          <p:nvPr>
            <p:ph type="sldNum" sz="quarter" idx="12"/>
          </p:nvPr>
        </p:nvSpPr>
        <p:spPr/>
        <p:txBody>
          <a:bodyPr/>
          <a:lstStyle>
            <a:lvl1pPr>
              <a:defRPr>
                <a:solidFill>
                  <a:schemeClr val="accent2">
                    <a:lumMod val="40000"/>
                    <a:lumOff val="60000"/>
                  </a:schemeClr>
                </a:solidFill>
              </a:defRPr>
            </a:lvl1pPr>
          </a:lstStyle>
          <a:p>
            <a:fld id="{8B516E0B-C05E-482E-A81B-E98079E4024D}" type="slidenum">
              <a:rPr lang="en-GB" smtClean="0"/>
              <a:t>‹#›</a:t>
            </a:fld>
            <a:endParaRPr lang="en-GB"/>
          </a:p>
        </p:txBody>
      </p:sp>
    </p:spTree>
    <p:extLst>
      <p:ext uri="{BB962C8B-B14F-4D97-AF65-F5344CB8AC3E}">
        <p14:creationId xmlns:p14="http://schemas.microsoft.com/office/powerpoint/2010/main" val="3169396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accent2"/>
        </a:solidFill>
        <a:effectLst/>
      </p:bgPr>
    </p:bg>
    <p:spTree>
      <p:nvGrpSpPr>
        <p:cNvPr id="1" name=""/>
        <p:cNvGrpSpPr/>
        <p:nvPr/>
      </p:nvGrpSpPr>
      <p:grpSpPr>
        <a:xfrm>
          <a:off x="0" y="0"/>
          <a:ext cx="0" cy="0"/>
          <a:chOff x="0" y="0"/>
          <a:chExt cx="0" cy="0"/>
        </a:xfrm>
      </p:grpSpPr>
      <p:sp>
        <p:nvSpPr>
          <p:cNvPr id="433" name="Freeform: Shape 432">
            <a:extLst>
              <a:ext uri="{FF2B5EF4-FFF2-40B4-BE49-F238E27FC236}">
                <a16:creationId xmlns:a16="http://schemas.microsoft.com/office/drawing/2014/main" id="{1B89943A-B7A8-43AC-BB9A-BB0BF3C24434}"/>
              </a:ext>
              <a:ext uri="{C183D7F6-B498-43B3-948B-1728B52AA6E4}">
                <adec:decorative xmlns:adec="http://schemas.microsoft.com/office/drawing/2017/decorative" val="1"/>
              </a:ext>
            </a:extLst>
          </p:cNvPr>
          <p:cNvSpPr/>
          <p:nvPr/>
        </p:nvSpPr>
        <p:spPr>
          <a:xfrm>
            <a:off x="847575" y="1398372"/>
            <a:ext cx="5622703" cy="2883886"/>
          </a:xfrm>
          <a:custGeom>
            <a:avLst/>
            <a:gdLst>
              <a:gd name="connsiteX0" fmla="*/ 0 w 5622703"/>
              <a:gd name="connsiteY0" fmla="*/ 0 h 2883886"/>
              <a:gd name="connsiteX1" fmla="*/ 4946237 w 5622703"/>
              <a:gd name="connsiteY1" fmla="*/ 0 h 2883886"/>
              <a:gd name="connsiteX2" fmla="*/ 5622703 w 5622703"/>
              <a:gd name="connsiteY2" fmla="*/ 970121 h 2883886"/>
              <a:gd name="connsiteX3" fmla="*/ 5622703 w 5622703"/>
              <a:gd name="connsiteY3" fmla="*/ 2883886 h 2883886"/>
              <a:gd name="connsiteX4" fmla="*/ 0 w 5622703"/>
              <a:gd name="connsiteY4" fmla="*/ 2883886 h 2883886"/>
              <a:gd name="connsiteX5" fmla="*/ 0 w 5622703"/>
              <a:gd name="connsiteY5" fmla="*/ 0 h 288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22703" h="2883886">
                <a:moveTo>
                  <a:pt x="0" y="0"/>
                </a:moveTo>
                <a:lnTo>
                  <a:pt x="4946237" y="0"/>
                </a:lnTo>
                <a:lnTo>
                  <a:pt x="5622703" y="970121"/>
                </a:lnTo>
                <a:lnTo>
                  <a:pt x="5622703" y="2883886"/>
                </a:lnTo>
                <a:lnTo>
                  <a:pt x="0" y="2883886"/>
                </a:lnTo>
                <a:lnTo>
                  <a:pt x="0"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pc="150" baseline="0" dirty="0"/>
          </a:p>
        </p:txBody>
      </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1309091" y="2582092"/>
            <a:ext cx="4604287" cy="1215208"/>
          </a:xfrm>
        </p:spPr>
        <p:txBody>
          <a:bodyPr anchor="b">
            <a:normAutofit/>
          </a:bodyPr>
          <a:lstStyle>
            <a:lvl1pPr>
              <a:defRPr sz="4000" spc="150" baseline="0">
                <a:solidFill>
                  <a:schemeClr val="accent3"/>
                </a:solidFill>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3898971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3 content left">
    <p:bg>
      <p:bgPr>
        <a:solidFill>
          <a:schemeClr val="accent4"/>
        </a:solidFill>
        <a:effectLst/>
      </p:bgPr>
    </p:bg>
    <p:spTree>
      <p:nvGrpSpPr>
        <p:cNvPr id="1" name=""/>
        <p:cNvGrpSpPr/>
        <p:nvPr/>
      </p:nvGrpSpPr>
      <p:grpSpPr>
        <a:xfrm>
          <a:off x="0" y="0"/>
          <a:ext cx="0" cy="0"/>
          <a:chOff x="0" y="0"/>
          <a:chExt cx="0" cy="0"/>
        </a:xfrm>
      </p:grpSpPr>
      <p:sp>
        <p:nvSpPr>
          <p:cNvPr id="124" name="Freeform: Shape 123">
            <a:extLst>
              <a:ext uri="{FF2B5EF4-FFF2-40B4-BE49-F238E27FC236}">
                <a16:creationId xmlns:a16="http://schemas.microsoft.com/office/drawing/2014/main" id="{78C1507A-4F83-4F33-909C-A26ACB3DE595}"/>
              </a:ext>
              <a:ext uri="{C183D7F6-B498-43B3-948B-1728B52AA6E4}">
                <adec:decorative xmlns:adec="http://schemas.microsoft.com/office/drawing/2017/decorative" val="1"/>
              </a:ext>
            </a:extLst>
          </p:cNvPr>
          <p:cNvSpPr/>
          <p:nvPr/>
        </p:nvSpPr>
        <p:spPr>
          <a:xfrm>
            <a:off x="842516" y="681037"/>
            <a:ext cx="4083463" cy="5185124"/>
          </a:xfrm>
          <a:custGeom>
            <a:avLst/>
            <a:gdLst>
              <a:gd name="connsiteX0" fmla="*/ 0 w 4083463"/>
              <a:gd name="connsiteY0" fmla="*/ 0 h 5185124"/>
              <a:gd name="connsiteX1" fmla="*/ 3406997 w 4083463"/>
              <a:gd name="connsiteY1" fmla="*/ 0 h 5185124"/>
              <a:gd name="connsiteX2" fmla="*/ 4083463 w 4083463"/>
              <a:gd name="connsiteY2" fmla="*/ 970121 h 5185124"/>
              <a:gd name="connsiteX3" fmla="*/ 4083463 w 4083463"/>
              <a:gd name="connsiteY3" fmla="*/ 2746724 h 5185124"/>
              <a:gd name="connsiteX4" fmla="*/ 4083463 w 4083463"/>
              <a:gd name="connsiteY4" fmla="*/ 3082004 h 5185124"/>
              <a:gd name="connsiteX5" fmla="*/ 4083463 w 4083463"/>
              <a:gd name="connsiteY5" fmla="*/ 5185124 h 5185124"/>
              <a:gd name="connsiteX6" fmla="*/ 0 w 4083463"/>
              <a:gd name="connsiteY6" fmla="*/ 5185124 h 5185124"/>
              <a:gd name="connsiteX7" fmla="*/ 0 w 4083463"/>
              <a:gd name="connsiteY7" fmla="*/ 3082004 h 5185124"/>
              <a:gd name="connsiteX8" fmla="*/ 0 w 4083463"/>
              <a:gd name="connsiteY8" fmla="*/ 2746724 h 518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3463" h="5185124">
                <a:moveTo>
                  <a:pt x="0" y="0"/>
                </a:moveTo>
                <a:lnTo>
                  <a:pt x="3406997" y="0"/>
                </a:lnTo>
                <a:lnTo>
                  <a:pt x="4083463" y="970121"/>
                </a:lnTo>
                <a:lnTo>
                  <a:pt x="4083463" y="2746724"/>
                </a:lnTo>
                <a:lnTo>
                  <a:pt x="4083463" y="3082004"/>
                </a:lnTo>
                <a:lnTo>
                  <a:pt x="4083463" y="5185124"/>
                </a:lnTo>
                <a:lnTo>
                  <a:pt x="0" y="5185124"/>
                </a:lnTo>
                <a:lnTo>
                  <a:pt x="0" y="3082004"/>
                </a:lnTo>
                <a:lnTo>
                  <a:pt x="0" y="274672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6" name="Title 1">
            <a:extLst>
              <a:ext uri="{FF2B5EF4-FFF2-40B4-BE49-F238E27FC236}">
                <a16:creationId xmlns:a16="http://schemas.microsoft.com/office/drawing/2014/main" id="{599F637F-0D07-4A8F-9090-329A9D3CDA4B}"/>
              </a:ext>
            </a:extLst>
          </p:cNvPr>
          <p:cNvSpPr>
            <a:spLocks noGrp="1"/>
          </p:cNvSpPr>
          <p:nvPr>
            <p:ph type="title"/>
          </p:nvPr>
        </p:nvSpPr>
        <p:spPr>
          <a:xfrm>
            <a:off x="1299716" y="1362807"/>
            <a:ext cx="2971800" cy="1021205"/>
          </a:xfrm>
        </p:spPr>
        <p:txBody>
          <a:bodyPr anchor="t">
            <a:noAutofit/>
          </a:bodyPr>
          <a:lstStyle>
            <a:lvl1pPr>
              <a:defRPr sz="3600" spc="150" baseline="0">
                <a:solidFill>
                  <a:schemeClr val="tx1">
                    <a:lumMod val="75000"/>
                    <a:lumOff val="25000"/>
                  </a:schemeClr>
                </a:solidFill>
                <a:latin typeface="+mn-lt"/>
              </a:defRPr>
            </a:lvl1pPr>
          </a:lstStyle>
          <a:p>
            <a:r>
              <a:rPr lang="en-US"/>
              <a:t>Click to edit Master title style</a:t>
            </a:r>
            <a:endParaRPr lang="en-US" dirty="0"/>
          </a:p>
        </p:txBody>
      </p:sp>
      <p:sp>
        <p:nvSpPr>
          <p:cNvPr id="244" name="Content Placeholder 14">
            <a:extLst>
              <a:ext uri="{FF2B5EF4-FFF2-40B4-BE49-F238E27FC236}">
                <a16:creationId xmlns:a16="http://schemas.microsoft.com/office/drawing/2014/main" id="{CA12D3AB-7BE5-41FE-A3A6-FA101E28CF9E}"/>
              </a:ext>
            </a:extLst>
          </p:cNvPr>
          <p:cNvSpPr>
            <a:spLocks noGrp="1"/>
          </p:cNvSpPr>
          <p:nvPr>
            <p:ph sz="quarter" idx="15"/>
          </p:nvPr>
        </p:nvSpPr>
        <p:spPr>
          <a:xfrm>
            <a:off x="1305049" y="2647938"/>
            <a:ext cx="2997810" cy="408317"/>
          </a:xfrm>
        </p:spPr>
        <p:txBody>
          <a:bodyPr anchor="b">
            <a:noAutofit/>
          </a:bodyPr>
          <a:lstStyle>
            <a:lvl1pPr marL="0" indent="0" algn="l">
              <a:buNone/>
              <a:defRPr sz="1800" spc="150" baseline="0">
                <a:solidFill>
                  <a:schemeClr val="tx1">
                    <a:lumMod val="75000"/>
                    <a:lumOff val="25000"/>
                  </a:schemeClr>
                </a:solidFill>
                <a:latin typeface="+mn-lt"/>
              </a:defRPr>
            </a:lvl1pPr>
          </a:lstStyle>
          <a:p>
            <a:pPr lvl="0"/>
            <a:r>
              <a:rPr lang="en-US"/>
              <a:t>Click to edit Master text styles</a:t>
            </a:r>
          </a:p>
        </p:txBody>
      </p:sp>
      <p:sp>
        <p:nvSpPr>
          <p:cNvPr id="243" name="Content Placeholder 3">
            <a:extLst>
              <a:ext uri="{FF2B5EF4-FFF2-40B4-BE49-F238E27FC236}">
                <a16:creationId xmlns:a16="http://schemas.microsoft.com/office/drawing/2014/main" id="{583DBFE0-EF3C-40F9-A951-0474200E4988}"/>
              </a:ext>
            </a:extLst>
          </p:cNvPr>
          <p:cNvSpPr>
            <a:spLocks noGrp="1"/>
          </p:cNvSpPr>
          <p:nvPr>
            <p:ph sz="half" idx="2"/>
          </p:nvPr>
        </p:nvSpPr>
        <p:spPr>
          <a:xfrm>
            <a:off x="1305048" y="3029651"/>
            <a:ext cx="3020537" cy="488405"/>
          </a:xfrm>
        </p:spPr>
        <p:txBody>
          <a:bodyPr>
            <a:normAutofit/>
          </a:bodyPr>
          <a:lstStyle>
            <a:lvl1pPr marL="0" indent="0" algn="l">
              <a:lnSpc>
                <a:spcPts val="1600"/>
              </a:lnSpc>
              <a:buFontTx/>
              <a:buNone/>
              <a:defRPr sz="1200">
                <a:solidFill>
                  <a:schemeClr val="tx1">
                    <a:lumMod val="75000"/>
                    <a:lumOff val="25000"/>
                  </a:schemeClr>
                </a:solidFill>
                <a:latin typeface="+mn-lt"/>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Click to edit Master text styles</a:t>
            </a:r>
          </a:p>
        </p:txBody>
      </p:sp>
      <p:sp>
        <p:nvSpPr>
          <p:cNvPr id="246" name="Content Placeholder 14">
            <a:extLst>
              <a:ext uri="{FF2B5EF4-FFF2-40B4-BE49-F238E27FC236}">
                <a16:creationId xmlns:a16="http://schemas.microsoft.com/office/drawing/2014/main" id="{D62664C9-CD4D-43A7-B50A-EE711D4C2628}"/>
              </a:ext>
            </a:extLst>
          </p:cNvPr>
          <p:cNvSpPr>
            <a:spLocks noGrp="1"/>
          </p:cNvSpPr>
          <p:nvPr>
            <p:ph sz="quarter" idx="17"/>
          </p:nvPr>
        </p:nvSpPr>
        <p:spPr>
          <a:xfrm>
            <a:off x="1305049" y="3673018"/>
            <a:ext cx="2997810" cy="408317"/>
          </a:xfrm>
        </p:spPr>
        <p:txBody>
          <a:bodyPr anchor="b">
            <a:noAutofit/>
          </a:bodyPr>
          <a:lstStyle>
            <a:lvl1pPr marL="0" indent="0" algn="l">
              <a:buNone/>
              <a:defRPr sz="1800" spc="150" baseline="0">
                <a:solidFill>
                  <a:schemeClr val="tx1">
                    <a:lumMod val="75000"/>
                    <a:lumOff val="25000"/>
                  </a:schemeClr>
                </a:solidFill>
                <a:latin typeface="+mn-lt"/>
              </a:defRPr>
            </a:lvl1pPr>
          </a:lstStyle>
          <a:p>
            <a:pPr lvl="0"/>
            <a:r>
              <a:rPr lang="en-US"/>
              <a:t>Click to edit Master text styles</a:t>
            </a:r>
          </a:p>
        </p:txBody>
      </p:sp>
      <p:sp>
        <p:nvSpPr>
          <p:cNvPr id="245" name="Content Placeholder 3">
            <a:extLst>
              <a:ext uri="{FF2B5EF4-FFF2-40B4-BE49-F238E27FC236}">
                <a16:creationId xmlns:a16="http://schemas.microsoft.com/office/drawing/2014/main" id="{F3BA3C3B-3C9F-49A8-AF29-A47B50B97045}"/>
              </a:ext>
            </a:extLst>
          </p:cNvPr>
          <p:cNvSpPr>
            <a:spLocks noGrp="1"/>
          </p:cNvSpPr>
          <p:nvPr>
            <p:ph sz="half" idx="16"/>
          </p:nvPr>
        </p:nvSpPr>
        <p:spPr>
          <a:xfrm>
            <a:off x="1305048" y="4054731"/>
            <a:ext cx="3020537" cy="488405"/>
          </a:xfrm>
        </p:spPr>
        <p:txBody>
          <a:bodyPr>
            <a:normAutofit/>
          </a:bodyPr>
          <a:lstStyle>
            <a:lvl1pPr marL="0" indent="0" algn="l">
              <a:lnSpc>
                <a:spcPts val="1600"/>
              </a:lnSpc>
              <a:buFontTx/>
              <a:buNone/>
              <a:defRPr sz="1200">
                <a:solidFill>
                  <a:schemeClr val="tx1">
                    <a:lumMod val="75000"/>
                    <a:lumOff val="25000"/>
                  </a:schemeClr>
                </a:solidFill>
                <a:latin typeface="+mn-lt"/>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Click to edit Master text styles</a:t>
            </a:r>
          </a:p>
        </p:txBody>
      </p:sp>
      <p:sp>
        <p:nvSpPr>
          <p:cNvPr id="248" name="Content Placeholder 14">
            <a:extLst>
              <a:ext uri="{FF2B5EF4-FFF2-40B4-BE49-F238E27FC236}">
                <a16:creationId xmlns:a16="http://schemas.microsoft.com/office/drawing/2014/main" id="{329B99E8-4169-4648-9F3D-549F4CF48A7B}"/>
              </a:ext>
            </a:extLst>
          </p:cNvPr>
          <p:cNvSpPr>
            <a:spLocks noGrp="1"/>
          </p:cNvSpPr>
          <p:nvPr>
            <p:ph sz="quarter" idx="19"/>
          </p:nvPr>
        </p:nvSpPr>
        <p:spPr>
          <a:xfrm>
            <a:off x="1305049" y="4672687"/>
            <a:ext cx="2997810" cy="408317"/>
          </a:xfrm>
        </p:spPr>
        <p:txBody>
          <a:bodyPr anchor="b">
            <a:noAutofit/>
          </a:bodyPr>
          <a:lstStyle>
            <a:lvl1pPr marL="0" indent="0" algn="l">
              <a:buNone/>
              <a:defRPr sz="1800" spc="150" baseline="0">
                <a:solidFill>
                  <a:schemeClr val="tx1">
                    <a:lumMod val="75000"/>
                    <a:lumOff val="25000"/>
                  </a:schemeClr>
                </a:solidFill>
                <a:latin typeface="+mn-lt"/>
              </a:defRPr>
            </a:lvl1pPr>
          </a:lstStyle>
          <a:p>
            <a:pPr lvl="0"/>
            <a:r>
              <a:rPr lang="en-US"/>
              <a:t>Click to edit Master text styles</a:t>
            </a:r>
          </a:p>
        </p:txBody>
      </p:sp>
      <p:sp>
        <p:nvSpPr>
          <p:cNvPr id="247" name="Content Placeholder 3">
            <a:extLst>
              <a:ext uri="{FF2B5EF4-FFF2-40B4-BE49-F238E27FC236}">
                <a16:creationId xmlns:a16="http://schemas.microsoft.com/office/drawing/2014/main" id="{D05F737A-03E7-4739-A057-CE7A13643393}"/>
              </a:ext>
            </a:extLst>
          </p:cNvPr>
          <p:cNvSpPr>
            <a:spLocks noGrp="1"/>
          </p:cNvSpPr>
          <p:nvPr>
            <p:ph sz="half" idx="18"/>
          </p:nvPr>
        </p:nvSpPr>
        <p:spPr>
          <a:xfrm>
            <a:off x="1305048" y="5054400"/>
            <a:ext cx="3020537" cy="488405"/>
          </a:xfrm>
        </p:spPr>
        <p:txBody>
          <a:bodyPr>
            <a:normAutofit/>
          </a:bodyPr>
          <a:lstStyle>
            <a:lvl1pPr marL="0" indent="0" algn="l">
              <a:lnSpc>
                <a:spcPts val="1600"/>
              </a:lnSpc>
              <a:buFontTx/>
              <a:buNone/>
              <a:defRPr sz="1200">
                <a:solidFill>
                  <a:schemeClr val="tx1">
                    <a:lumMod val="75000"/>
                    <a:lumOff val="25000"/>
                  </a:schemeClr>
                </a:solidFill>
                <a:latin typeface="+mn-lt"/>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Click to edit Master text styles</a:t>
            </a:r>
          </a:p>
        </p:txBody>
      </p:sp>
      <p:sp>
        <p:nvSpPr>
          <p:cNvPr id="97" name="Picture Placeholder 96">
            <a:extLst>
              <a:ext uri="{FF2B5EF4-FFF2-40B4-BE49-F238E27FC236}">
                <a16:creationId xmlns:a16="http://schemas.microsoft.com/office/drawing/2014/main" id="{99EC6D75-2B58-4F7C-8190-3EBBD2FB3E23}"/>
              </a:ext>
            </a:extLst>
          </p:cNvPr>
          <p:cNvSpPr>
            <a:spLocks noGrp="1"/>
          </p:cNvSpPr>
          <p:nvPr>
            <p:ph type="pic" sz="quarter" idx="20"/>
          </p:nvPr>
        </p:nvSpPr>
        <p:spPr>
          <a:xfrm>
            <a:off x="3419475" y="-15875"/>
            <a:ext cx="7929563" cy="5718175"/>
          </a:xfrm>
          <a:custGeom>
            <a:avLst/>
            <a:gdLst>
              <a:gd name="connsiteX0" fmla="*/ 0 w 7929563"/>
              <a:gd name="connsiteY0" fmla="*/ 0 h 5718175"/>
              <a:gd name="connsiteX1" fmla="*/ 7929563 w 7929563"/>
              <a:gd name="connsiteY1" fmla="*/ 0 h 5718175"/>
              <a:gd name="connsiteX2" fmla="*/ 7929563 w 7929563"/>
              <a:gd name="connsiteY2" fmla="*/ 5718175 h 5718175"/>
              <a:gd name="connsiteX3" fmla="*/ 1495305 w 7929563"/>
              <a:gd name="connsiteY3" fmla="*/ 5718175 h 5718175"/>
              <a:gd name="connsiteX4" fmla="*/ 1495305 w 7929563"/>
              <a:gd name="connsiteY4" fmla="*/ 3778915 h 5718175"/>
              <a:gd name="connsiteX5" fmla="*/ 1495305 w 7929563"/>
              <a:gd name="connsiteY5" fmla="*/ 3443635 h 5718175"/>
              <a:gd name="connsiteX6" fmla="*/ 1495305 w 7929563"/>
              <a:gd name="connsiteY6" fmla="*/ 1667032 h 5718175"/>
              <a:gd name="connsiteX7" fmla="*/ 818839 w 7929563"/>
              <a:gd name="connsiteY7" fmla="*/ 696911 h 5718175"/>
              <a:gd name="connsiteX8" fmla="*/ 0 w 7929563"/>
              <a:gd name="connsiteY8" fmla="*/ 696911 h 571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9563" h="5718175">
                <a:moveTo>
                  <a:pt x="0" y="0"/>
                </a:moveTo>
                <a:lnTo>
                  <a:pt x="7929563" y="0"/>
                </a:lnTo>
                <a:lnTo>
                  <a:pt x="7929563" y="5718175"/>
                </a:lnTo>
                <a:lnTo>
                  <a:pt x="1495305" y="5718175"/>
                </a:lnTo>
                <a:lnTo>
                  <a:pt x="1495305" y="3778915"/>
                </a:lnTo>
                <a:lnTo>
                  <a:pt x="1495305" y="3443635"/>
                </a:lnTo>
                <a:lnTo>
                  <a:pt x="1495305" y="1667032"/>
                </a:lnTo>
                <a:lnTo>
                  <a:pt x="818839" y="696911"/>
                </a:lnTo>
                <a:lnTo>
                  <a:pt x="0" y="696911"/>
                </a:lnTo>
                <a:close/>
              </a:path>
            </a:pathLst>
          </a:custGeom>
        </p:spPr>
        <p:txBody>
          <a:bodyPr wrap="square">
            <a:noAutofit/>
          </a:bodyPr>
          <a:lstStyle/>
          <a:p>
            <a:r>
              <a:rPr lang="en-US"/>
              <a:t>Click icon to add picture</a:t>
            </a:r>
            <a:endParaRPr lang="en-US" dirty="0"/>
          </a:p>
        </p:txBody>
      </p:sp>
      <p:sp>
        <p:nvSpPr>
          <p:cNvPr id="3" name="Date Placeholder 2">
            <a:extLst>
              <a:ext uri="{FF2B5EF4-FFF2-40B4-BE49-F238E27FC236}">
                <a16:creationId xmlns:a16="http://schemas.microsoft.com/office/drawing/2014/main" id="{89C3214A-987A-4510-8606-F268720C8CD9}"/>
              </a:ext>
            </a:extLst>
          </p:cNvPr>
          <p:cNvSpPr>
            <a:spLocks noGrp="1"/>
          </p:cNvSpPr>
          <p:nvPr>
            <p:ph type="dt" sz="half" idx="10"/>
          </p:nvPr>
        </p:nvSpPr>
        <p:spPr/>
        <p:txBody>
          <a:bodyPr/>
          <a:lstStyle>
            <a:lvl1pPr>
              <a:defRPr>
                <a:latin typeface="+mn-lt"/>
              </a:defRPr>
            </a:lvl1pPr>
          </a:lstStyle>
          <a:p>
            <a:fld id="{3F1AC095-49BE-44F7-B467-90FFB0FB23A1}" type="datetimeFigureOut">
              <a:rPr lang="en-GB" smtClean="0"/>
              <a:pPr/>
              <a:t>20/10/2024</a:t>
            </a:fld>
            <a:endParaRPr lang="en-GB"/>
          </a:p>
        </p:txBody>
      </p:sp>
      <p:sp>
        <p:nvSpPr>
          <p:cNvPr id="4" name="Footer Placeholder 3">
            <a:extLst>
              <a:ext uri="{FF2B5EF4-FFF2-40B4-BE49-F238E27FC236}">
                <a16:creationId xmlns:a16="http://schemas.microsoft.com/office/drawing/2014/main" id="{778A2B48-9156-44E4-AB9B-2B1B99EE7537}"/>
              </a:ext>
            </a:extLst>
          </p:cNvPr>
          <p:cNvSpPr>
            <a:spLocks noGrp="1"/>
          </p:cNvSpPr>
          <p:nvPr>
            <p:ph type="ftr" sz="quarter" idx="11"/>
          </p:nvPr>
        </p:nvSpPr>
        <p:spPr>
          <a:xfrm>
            <a:off x="6040226" y="6356350"/>
            <a:ext cx="4114800" cy="365125"/>
          </a:xfrm>
        </p:spPr>
        <p:txBody>
          <a:bodyPr/>
          <a:lstStyle/>
          <a:p>
            <a:endParaRPr lang="en-GB"/>
          </a:p>
        </p:txBody>
      </p:sp>
      <p:sp>
        <p:nvSpPr>
          <p:cNvPr id="5" name="Slide Number Placeholder 4">
            <a:extLst>
              <a:ext uri="{FF2B5EF4-FFF2-40B4-BE49-F238E27FC236}">
                <a16:creationId xmlns:a16="http://schemas.microsoft.com/office/drawing/2014/main" id="{25F11259-0998-42AE-B945-4AEE91D4CD53}"/>
              </a:ext>
            </a:extLst>
          </p:cNvPr>
          <p:cNvSpPr>
            <a:spLocks noGrp="1"/>
          </p:cNvSpPr>
          <p:nvPr>
            <p:ph type="sldNum" sz="quarter" idx="12"/>
          </p:nvPr>
        </p:nvSpPr>
        <p:spPr>
          <a:xfrm>
            <a:off x="10375900" y="6332478"/>
            <a:ext cx="977900" cy="388997"/>
          </a:xfrm>
        </p:spPr>
        <p:txBody>
          <a:bodyPr/>
          <a:lstStyle/>
          <a:p>
            <a:fld id="{8B516E0B-C05E-482E-A81B-E98079E4024D}" type="slidenum">
              <a:rPr lang="en-GB" smtClean="0"/>
              <a:t>‹#›</a:t>
            </a:fld>
            <a:endParaRPr lang="en-GB"/>
          </a:p>
        </p:txBody>
      </p:sp>
    </p:spTree>
    <p:extLst>
      <p:ext uri="{BB962C8B-B14F-4D97-AF65-F5344CB8AC3E}">
        <p14:creationId xmlns:p14="http://schemas.microsoft.com/office/powerpoint/2010/main" val="926080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 3 colum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E034D-C1DD-48C0-BB6B-FDC6F8EBA558}"/>
              </a:ext>
            </a:extLst>
          </p:cNvPr>
          <p:cNvSpPr>
            <a:spLocks noGrp="1"/>
          </p:cNvSpPr>
          <p:nvPr>
            <p:ph type="title"/>
          </p:nvPr>
        </p:nvSpPr>
        <p:spPr>
          <a:xfrm>
            <a:off x="838199" y="1114421"/>
            <a:ext cx="10514011" cy="823913"/>
          </a:xfrm>
        </p:spPr>
        <p:txBody>
          <a:bodyPr>
            <a:normAutofit/>
          </a:bodyPr>
          <a:lstStyle>
            <a:lvl1pPr algn="ctr">
              <a:defRPr sz="3600" spc="150" baseline="0">
                <a:solidFill>
                  <a:schemeClr val="accent3"/>
                </a:solidFill>
                <a:latin typeface="+mn-lt"/>
              </a:defRPr>
            </a:lvl1pPr>
          </a:lstStyle>
          <a:p>
            <a:r>
              <a:rPr lang="en-US"/>
              <a:t>Click to edit Master title style</a:t>
            </a:r>
            <a:endParaRPr lang="en-US" dirty="0"/>
          </a:p>
        </p:txBody>
      </p:sp>
      <p:sp>
        <p:nvSpPr>
          <p:cNvPr id="18" name="Content Placeholder 14">
            <a:extLst>
              <a:ext uri="{FF2B5EF4-FFF2-40B4-BE49-F238E27FC236}">
                <a16:creationId xmlns:a16="http://schemas.microsoft.com/office/drawing/2014/main" id="{04C7AFD5-89D3-4177-BF5C-A0BF942B7702}"/>
              </a:ext>
            </a:extLst>
          </p:cNvPr>
          <p:cNvSpPr>
            <a:spLocks noGrp="1"/>
          </p:cNvSpPr>
          <p:nvPr>
            <p:ph sz="quarter" idx="18"/>
          </p:nvPr>
        </p:nvSpPr>
        <p:spPr>
          <a:xfrm>
            <a:off x="838199" y="3476625"/>
            <a:ext cx="3145517" cy="534584"/>
          </a:xfrm>
        </p:spPr>
        <p:txBody>
          <a:bodyPr anchor="ctr">
            <a:noAutofit/>
          </a:bodyPr>
          <a:lstStyle>
            <a:lvl1pPr marL="0" indent="0" algn="ctr">
              <a:buNone/>
              <a:defRPr sz="3600" spc="150" baseline="0">
                <a:solidFill>
                  <a:schemeClr val="accent3"/>
                </a:solidFill>
                <a:latin typeface="+mn-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EDDC5831-05A2-450D-80B6-C0B23E4F3F80}"/>
              </a:ext>
            </a:extLst>
          </p:cNvPr>
          <p:cNvSpPr>
            <a:spLocks noGrp="1"/>
          </p:cNvSpPr>
          <p:nvPr>
            <p:ph sz="quarter" idx="15" hasCustomPrompt="1"/>
          </p:nvPr>
        </p:nvSpPr>
        <p:spPr>
          <a:xfrm>
            <a:off x="838199" y="3963584"/>
            <a:ext cx="3145517" cy="433792"/>
          </a:xfrm>
        </p:spPr>
        <p:txBody>
          <a:bodyPr anchor="b">
            <a:noAutofit/>
          </a:bodyPr>
          <a:lstStyle>
            <a:lvl1pPr marL="0" indent="0" algn="ctr">
              <a:buNone/>
              <a:defRPr sz="1800" spc="150" baseline="0">
                <a:solidFill>
                  <a:schemeClr val="accent3"/>
                </a:solidFill>
                <a:latin typeface="+mn-lt"/>
              </a:defRPr>
            </a:lvl1pPr>
          </a:lstStyle>
          <a:p>
            <a:pPr lvl="0"/>
            <a:r>
              <a:rPr lang="en-US" dirty="0"/>
              <a:t>Click to edit text</a:t>
            </a:r>
          </a:p>
        </p:txBody>
      </p:sp>
      <p:sp>
        <p:nvSpPr>
          <p:cNvPr id="4" name="Content Placeholder 3">
            <a:extLst>
              <a:ext uri="{FF2B5EF4-FFF2-40B4-BE49-F238E27FC236}">
                <a16:creationId xmlns:a16="http://schemas.microsoft.com/office/drawing/2014/main" id="{A91BC8B9-8F2B-4131-A090-0ACBEEE80BB7}"/>
              </a:ext>
            </a:extLst>
          </p:cNvPr>
          <p:cNvSpPr>
            <a:spLocks noGrp="1"/>
          </p:cNvSpPr>
          <p:nvPr>
            <p:ph sz="half" idx="2"/>
          </p:nvPr>
        </p:nvSpPr>
        <p:spPr>
          <a:xfrm>
            <a:off x="839789" y="4665666"/>
            <a:ext cx="3107878" cy="1139824"/>
          </a:xfrm>
        </p:spPr>
        <p:txBody>
          <a:bodyPr>
            <a:normAutofit/>
          </a:bodyPr>
          <a:lstStyle>
            <a:lvl1pPr marL="0" indent="0" algn="ctr">
              <a:lnSpc>
                <a:spcPts val="1600"/>
              </a:lnSpc>
              <a:buFontTx/>
              <a:buNone/>
              <a:defRPr sz="1200">
                <a:solidFill>
                  <a:schemeClr val="accent3"/>
                </a:solidFill>
                <a:latin typeface="+mn-lt"/>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Click to edit Master text styles</a:t>
            </a:r>
          </a:p>
        </p:txBody>
      </p:sp>
      <p:sp>
        <p:nvSpPr>
          <p:cNvPr id="20" name="Content Placeholder 14">
            <a:extLst>
              <a:ext uri="{FF2B5EF4-FFF2-40B4-BE49-F238E27FC236}">
                <a16:creationId xmlns:a16="http://schemas.microsoft.com/office/drawing/2014/main" id="{A54A8FB3-5F63-4B0A-9A00-36A18D9B29C7}"/>
              </a:ext>
            </a:extLst>
          </p:cNvPr>
          <p:cNvSpPr>
            <a:spLocks noGrp="1"/>
          </p:cNvSpPr>
          <p:nvPr>
            <p:ph sz="quarter" idx="20"/>
          </p:nvPr>
        </p:nvSpPr>
        <p:spPr>
          <a:xfrm>
            <a:off x="4523242" y="3476625"/>
            <a:ext cx="3145517" cy="534584"/>
          </a:xfrm>
        </p:spPr>
        <p:txBody>
          <a:bodyPr anchor="ctr">
            <a:noAutofit/>
          </a:bodyPr>
          <a:lstStyle>
            <a:lvl1pPr marL="0" indent="0" algn="ctr">
              <a:buNone/>
              <a:defRPr sz="3600" spc="150" baseline="0">
                <a:solidFill>
                  <a:schemeClr val="accent3"/>
                </a:solidFill>
                <a:latin typeface="+mn-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29C2C2C1-0172-4B4B-8C16-A2C93ADD8D8A}"/>
              </a:ext>
            </a:extLst>
          </p:cNvPr>
          <p:cNvSpPr>
            <a:spLocks noGrp="1"/>
          </p:cNvSpPr>
          <p:nvPr>
            <p:ph sz="quarter" idx="17" hasCustomPrompt="1"/>
          </p:nvPr>
        </p:nvSpPr>
        <p:spPr>
          <a:xfrm>
            <a:off x="4523242" y="3963584"/>
            <a:ext cx="3145517" cy="433792"/>
          </a:xfrm>
        </p:spPr>
        <p:txBody>
          <a:bodyPr anchor="b">
            <a:noAutofit/>
          </a:bodyPr>
          <a:lstStyle>
            <a:lvl1pPr marL="0" indent="0" algn="ctr">
              <a:buNone/>
              <a:defRPr sz="1800" spc="150" baseline="0">
                <a:solidFill>
                  <a:schemeClr val="accent3"/>
                </a:solidFill>
                <a:latin typeface="+mn-lt"/>
              </a:defRPr>
            </a:lvl1pPr>
          </a:lstStyle>
          <a:p>
            <a:pPr lvl="0"/>
            <a:r>
              <a:rPr lang="en-US" dirty="0"/>
              <a:t>Click to edit text</a:t>
            </a:r>
          </a:p>
        </p:txBody>
      </p:sp>
      <p:sp>
        <p:nvSpPr>
          <p:cNvPr id="6" name="Content Placeholder 5">
            <a:extLst>
              <a:ext uri="{FF2B5EF4-FFF2-40B4-BE49-F238E27FC236}">
                <a16:creationId xmlns:a16="http://schemas.microsoft.com/office/drawing/2014/main" id="{0596ED23-22F0-421E-849C-630BEABF8BD0}"/>
              </a:ext>
            </a:extLst>
          </p:cNvPr>
          <p:cNvSpPr>
            <a:spLocks noGrp="1"/>
          </p:cNvSpPr>
          <p:nvPr>
            <p:ph sz="quarter" idx="4"/>
          </p:nvPr>
        </p:nvSpPr>
        <p:spPr>
          <a:xfrm>
            <a:off x="4534408" y="4665666"/>
            <a:ext cx="3123184" cy="1139824"/>
          </a:xfrm>
        </p:spPr>
        <p:txBody>
          <a:bodyPr>
            <a:normAutofit/>
          </a:bodyPr>
          <a:lstStyle>
            <a:lvl1pPr marL="0" indent="0" algn="ctr">
              <a:lnSpc>
                <a:spcPts val="1600"/>
              </a:lnSpc>
              <a:buNone/>
              <a:defRPr sz="1200">
                <a:solidFill>
                  <a:schemeClr val="accent3"/>
                </a:solidFill>
                <a:latin typeface="+mn-lt"/>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Click to edit Master text styles</a:t>
            </a:r>
          </a:p>
        </p:txBody>
      </p:sp>
      <p:sp>
        <p:nvSpPr>
          <p:cNvPr id="19" name="Content Placeholder 14">
            <a:extLst>
              <a:ext uri="{FF2B5EF4-FFF2-40B4-BE49-F238E27FC236}">
                <a16:creationId xmlns:a16="http://schemas.microsoft.com/office/drawing/2014/main" id="{CE3F1DA8-9532-4476-AA8C-B880092124D8}"/>
              </a:ext>
            </a:extLst>
          </p:cNvPr>
          <p:cNvSpPr>
            <a:spLocks noGrp="1"/>
          </p:cNvSpPr>
          <p:nvPr>
            <p:ph sz="quarter" idx="19"/>
          </p:nvPr>
        </p:nvSpPr>
        <p:spPr>
          <a:xfrm>
            <a:off x="8197452" y="3476625"/>
            <a:ext cx="3145517" cy="534584"/>
          </a:xfrm>
        </p:spPr>
        <p:txBody>
          <a:bodyPr anchor="ctr">
            <a:noAutofit/>
          </a:bodyPr>
          <a:lstStyle>
            <a:lvl1pPr marL="0" indent="0" algn="ctr">
              <a:buNone/>
              <a:defRPr sz="3600" spc="150" baseline="0">
                <a:solidFill>
                  <a:schemeClr val="accent3"/>
                </a:solidFill>
                <a:latin typeface="+mn-lt"/>
              </a:defRPr>
            </a:lvl1pPr>
          </a:lstStyle>
          <a:p>
            <a:pPr lvl="0"/>
            <a:r>
              <a:rPr lang="en-US"/>
              <a:t>Click to edit Master text styles</a:t>
            </a:r>
          </a:p>
        </p:txBody>
      </p:sp>
      <p:sp>
        <p:nvSpPr>
          <p:cNvPr id="16" name="Content Placeholder 14">
            <a:extLst>
              <a:ext uri="{FF2B5EF4-FFF2-40B4-BE49-F238E27FC236}">
                <a16:creationId xmlns:a16="http://schemas.microsoft.com/office/drawing/2014/main" id="{62BB1322-9443-457B-BD00-8D224075FBF1}"/>
              </a:ext>
            </a:extLst>
          </p:cNvPr>
          <p:cNvSpPr>
            <a:spLocks noGrp="1"/>
          </p:cNvSpPr>
          <p:nvPr>
            <p:ph sz="quarter" idx="16" hasCustomPrompt="1"/>
          </p:nvPr>
        </p:nvSpPr>
        <p:spPr>
          <a:xfrm>
            <a:off x="8197452" y="3963584"/>
            <a:ext cx="3145517" cy="433792"/>
          </a:xfrm>
        </p:spPr>
        <p:txBody>
          <a:bodyPr anchor="b">
            <a:noAutofit/>
          </a:bodyPr>
          <a:lstStyle>
            <a:lvl1pPr marL="0" indent="0" algn="ctr">
              <a:buNone/>
              <a:defRPr sz="1800" spc="150" baseline="0">
                <a:solidFill>
                  <a:schemeClr val="accent3"/>
                </a:solidFill>
                <a:latin typeface="+mn-lt"/>
              </a:defRPr>
            </a:lvl1pPr>
          </a:lstStyle>
          <a:p>
            <a:pPr lvl="0"/>
            <a:r>
              <a:rPr lang="en-US" dirty="0"/>
              <a:t>Click to edit text</a:t>
            </a:r>
          </a:p>
        </p:txBody>
      </p:sp>
      <p:sp>
        <p:nvSpPr>
          <p:cNvPr id="11" name="Content Placeholder 5">
            <a:extLst>
              <a:ext uri="{FF2B5EF4-FFF2-40B4-BE49-F238E27FC236}">
                <a16:creationId xmlns:a16="http://schemas.microsoft.com/office/drawing/2014/main" id="{5880D21F-6C09-4BE6-8A7A-5431EB560B27}"/>
              </a:ext>
            </a:extLst>
          </p:cNvPr>
          <p:cNvSpPr>
            <a:spLocks noGrp="1"/>
          </p:cNvSpPr>
          <p:nvPr>
            <p:ph sz="quarter" idx="14"/>
          </p:nvPr>
        </p:nvSpPr>
        <p:spPr>
          <a:xfrm>
            <a:off x="8218935" y="4665666"/>
            <a:ext cx="3123184" cy="1139824"/>
          </a:xfrm>
        </p:spPr>
        <p:txBody>
          <a:bodyPr>
            <a:normAutofit/>
          </a:bodyPr>
          <a:lstStyle>
            <a:lvl1pPr marL="0" indent="0" algn="ctr">
              <a:lnSpc>
                <a:spcPts val="1600"/>
              </a:lnSpc>
              <a:buNone/>
              <a:defRPr sz="1200">
                <a:solidFill>
                  <a:schemeClr val="accent3"/>
                </a:solidFill>
                <a:latin typeface="+mn-lt"/>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Click to edit Master text styles</a:t>
            </a:r>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p:txBody>
          <a:bodyPr/>
          <a:lstStyle>
            <a:lvl1pPr>
              <a:defRPr>
                <a:solidFill>
                  <a:schemeClr val="accent2">
                    <a:lumMod val="40000"/>
                    <a:lumOff val="60000"/>
                  </a:schemeClr>
                </a:solidFill>
              </a:defRPr>
            </a:lvl1pPr>
          </a:lstStyle>
          <a:p>
            <a:fld id="{3F1AC095-49BE-44F7-B467-90FFB0FB23A1}" type="datetimeFigureOut">
              <a:rPr lang="en-GB" smtClean="0"/>
              <a:t>20/10/2024</a:t>
            </a:fld>
            <a:endParaRPr lang="en-GB"/>
          </a:p>
        </p:txBody>
      </p:sp>
      <p:sp>
        <p:nvSpPr>
          <p:cNvPr id="8" name="Footer Placeholder 7">
            <a:extLst>
              <a:ext uri="{FF2B5EF4-FFF2-40B4-BE49-F238E27FC236}">
                <a16:creationId xmlns:a16="http://schemas.microsoft.com/office/drawing/2014/main" id="{97C1F45E-8700-4861-AD21-BB7A09E1305A}"/>
              </a:ext>
            </a:extLst>
          </p:cNvPr>
          <p:cNvSpPr>
            <a:spLocks noGrp="1"/>
          </p:cNvSpPr>
          <p:nvPr>
            <p:ph type="ftr" sz="quarter" idx="11"/>
          </p:nvPr>
        </p:nvSpPr>
        <p:spPr/>
        <p:txBody>
          <a:bodyPr/>
          <a:lstStyle>
            <a:lvl1pPr>
              <a:defRPr>
                <a:solidFill>
                  <a:schemeClr val="accent2">
                    <a:lumMod val="40000"/>
                    <a:lumOff val="60000"/>
                  </a:schemeClr>
                </a:solidFill>
              </a:defRPr>
            </a:lvl1pPr>
          </a:lstStyle>
          <a:p>
            <a:endParaRPr lang="en-GB"/>
          </a:p>
        </p:txBody>
      </p:sp>
      <p:sp>
        <p:nvSpPr>
          <p:cNvPr id="9" name="Slide Number Placeholder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a:lstStyle>
            <a:lvl1pPr>
              <a:defRPr>
                <a:solidFill>
                  <a:schemeClr val="accent2">
                    <a:lumMod val="40000"/>
                    <a:lumOff val="60000"/>
                  </a:schemeClr>
                </a:solidFill>
              </a:defRPr>
            </a:lvl1pPr>
          </a:lstStyle>
          <a:p>
            <a:fld id="{8B516E0B-C05E-482E-A81B-E98079E4024D}" type="slidenum">
              <a:rPr lang="en-GB" smtClean="0"/>
              <a:t>‹#›</a:t>
            </a:fld>
            <a:endParaRPr lang="en-GB"/>
          </a:p>
        </p:txBody>
      </p:sp>
    </p:spTree>
    <p:extLst>
      <p:ext uri="{BB962C8B-B14F-4D97-AF65-F5344CB8AC3E}">
        <p14:creationId xmlns:p14="http://schemas.microsoft.com/office/powerpoint/2010/main" val="3289232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F1AC095-49BE-44F7-B467-90FFB0FB23A1}" type="datetimeFigureOut">
              <a:rPr lang="en-GB" smtClean="0"/>
              <a:t>20/10/2024</a:t>
            </a:fld>
            <a:endParaRPr lang="en-GB"/>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B516E0B-C05E-482E-A81B-E98079E4024D}" type="slidenum">
              <a:rPr lang="en-GB" smtClean="0"/>
              <a:t>‹#›</a:t>
            </a:fld>
            <a:endParaRPr lang="en-GB"/>
          </a:p>
        </p:txBody>
      </p:sp>
    </p:spTree>
    <p:extLst>
      <p:ext uri="{BB962C8B-B14F-4D97-AF65-F5344CB8AC3E}">
        <p14:creationId xmlns:p14="http://schemas.microsoft.com/office/powerpoint/2010/main" val="17379240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5E51E-7F54-6108-ED94-B9D1AB2C1CD7}"/>
              </a:ext>
            </a:extLst>
          </p:cNvPr>
          <p:cNvSpPr>
            <a:spLocks noGrp="1"/>
          </p:cNvSpPr>
          <p:nvPr>
            <p:ph type="ctrTitle"/>
          </p:nvPr>
        </p:nvSpPr>
        <p:spPr/>
        <p:txBody>
          <a:bodyPr/>
          <a:lstStyle/>
          <a:p>
            <a:r>
              <a:rPr lang="en-GB" b="1" dirty="0"/>
              <a:t>SOLM171 International Refugee Law</a:t>
            </a:r>
          </a:p>
        </p:txBody>
      </p:sp>
      <p:sp>
        <p:nvSpPr>
          <p:cNvPr id="3" name="Subtitle 2">
            <a:extLst>
              <a:ext uri="{FF2B5EF4-FFF2-40B4-BE49-F238E27FC236}">
                <a16:creationId xmlns:a16="http://schemas.microsoft.com/office/drawing/2014/main" id="{6B638A59-BD17-5E48-F899-9402726C8BFD}"/>
              </a:ext>
            </a:extLst>
          </p:cNvPr>
          <p:cNvSpPr>
            <a:spLocks noGrp="1"/>
          </p:cNvSpPr>
          <p:nvPr>
            <p:ph type="subTitle" idx="1"/>
          </p:nvPr>
        </p:nvSpPr>
        <p:spPr/>
        <p:txBody>
          <a:bodyPr/>
          <a:lstStyle/>
          <a:p>
            <a:r>
              <a:rPr lang="en-GB" b="1" dirty="0"/>
              <a:t>Week 4, Refugee Status - Exclusion</a:t>
            </a:r>
          </a:p>
        </p:txBody>
      </p:sp>
    </p:spTree>
    <p:extLst>
      <p:ext uri="{BB962C8B-B14F-4D97-AF65-F5344CB8AC3E}">
        <p14:creationId xmlns:p14="http://schemas.microsoft.com/office/powerpoint/2010/main" val="3735553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13B5681-7988-C0DE-4015-3749FE40BC9F}"/>
              </a:ext>
            </a:extLst>
          </p:cNvPr>
          <p:cNvSpPr/>
          <p:nvPr/>
        </p:nvSpPr>
        <p:spPr>
          <a:xfrm>
            <a:off x="1426150" y="1364004"/>
            <a:ext cx="9648249" cy="1850251"/>
          </a:xfrm>
          <a:prstGeom prst="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n-GB" sz="2400" b="1" dirty="0"/>
              <a:t>EU Qualification Directive, article 12(2)</a:t>
            </a:r>
          </a:p>
          <a:p>
            <a:pPr marL="457200" indent="-457200">
              <a:spcBef>
                <a:spcPts val="600"/>
              </a:spcBef>
              <a:buFont typeface="+mj-lt"/>
              <a:buAutoNum type="alphaLcParenR" startAt="3"/>
            </a:pPr>
            <a:r>
              <a:rPr lang="en-GB" sz="2400" dirty="0"/>
              <a:t>He or she has been guilty of acts contrary to the purposes and principles of the United Nations </a:t>
            </a:r>
            <a:r>
              <a:rPr lang="en-GB" sz="2400" b="1" dirty="0"/>
              <a:t>as set out in the Preamble and arts 1 and 2 of the Charter of the United Nations</a:t>
            </a:r>
            <a:endParaRPr lang="en-GB" sz="2400" dirty="0"/>
          </a:p>
        </p:txBody>
      </p:sp>
      <p:sp>
        <p:nvSpPr>
          <p:cNvPr id="3" name="Title 1">
            <a:extLst>
              <a:ext uri="{FF2B5EF4-FFF2-40B4-BE49-F238E27FC236}">
                <a16:creationId xmlns:a16="http://schemas.microsoft.com/office/drawing/2014/main" id="{F7AE8A7D-D0E4-6105-479F-B39BC3803C76}"/>
              </a:ext>
            </a:extLst>
          </p:cNvPr>
          <p:cNvSpPr>
            <a:spLocks noGrp="1"/>
          </p:cNvSpPr>
          <p:nvPr>
            <p:ph type="title"/>
          </p:nvPr>
        </p:nvSpPr>
        <p:spPr>
          <a:xfrm>
            <a:off x="1117600" y="290945"/>
            <a:ext cx="9956799" cy="984032"/>
          </a:xfrm>
        </p:spPr>
        <p:style>
          <a:lnRef idx="2">
            <a:schemeClr val="accent6">
              <a:shade val="15000"/>
            </a:schemeClr>
          </a:lnRef>
          <a:fillRef idx="1">
            <a:schemeClr val="accent6"/>
          </a:fillRef>
          <a:effectRef idx="0">
            <a:schemeClr val="accent6"/>
          </a:effectRef>
          <a:fontRef idx="minor">
            <a:schemeClr val="lt1"/>
          </a:fontRef>
        </p:style>
        <p:txBody>
          <a:bodyPr/>
          <a:lstStyle/>
          <a:p>
            <a:pPr algn="ctr"/>
            <a:r>
              <a:rPr lang="en-GB" b="1" dirty="0">
                <a:latin typeface="+mn-lt"/>
              </a:rPr>
              <a:t>Article 1F(C) Acts Contrary to the Purposes and Principles of the UN</a:t>
            </a:r>
          </a:p>
        </p:txBody>
      </p:sp>
      <p:sp>
        <p:nvSpPr>
          <p:cNvPr id="2" name="Rectangle 1">
            <a:extLst>
              <a:ext uri="{FF2B5EF4-FFF2-40B4-BE49-F238E27FC236}">
                <a16:creationId xmlns:a16="http://schemas.microsoft.com/office/drawing/2014/main" id="{74A49AA1-4F82-F777-A64E-781AA4377F42}"/>
              </a:ext>
            </a:extLst>
          </p:cNvPr>
          <p:cNvSpPr/>
          <p:nvPr/>
        </p:nvSpPr>
        <p:spPr>
          <a:xfrm>
            <a:off x="1426151" y="3303282"/>
            <a:ext cx="9648249" cy="3263773"/>
          </a:xfrm>
          <a:prstGeom prst="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n-GB" sz="2400" b="1" dirty="0"/>
              <a:t>UN Charter, art 1 and 2</a:t>
            </a:r>
          </a:p>
          <a:p>
            <a:pPr marL="457200" indent="-457200">
              <a:spcBef>
                <a:spcPts val="600"/>
              </a:spcBef>
              <a:buFont typeface="Arial" panose="020B0604020202020204" pitchFamily="34" charset="0"/>
              <a:buChar char="•"/>
            </a:pPr>
            <a:r>
              <a:rPr lang="en-GB" sz="2400" dirty="0"/>
              <a:t>Purpose: </a:t>
            </a:r>
            <a:r>
              <a:rPr lang="en-GB" sz="2400" b="1" dirty="0"/>
              <a:t>maintain international peace and security</a:t>
            </a:r>
            <a:r>
              <a:rPr lang="en-GB" sz="2400" dirty="0"/>
              <a:t>; develop friendly relations among nations; achieve international cooperation in solving international problems of an economic, social, cultural, or humanitarian character</a:t>
            </a:r>
          </a:p>
          <a:p>
            <a:pPr marL="457200" indent="-457200">
              <a:spcBef>
                <a:spcPts val="600"/>
              </a:spcBef>
              <a:buFont typeface="Arial" panose="020B0604020202020204" pitchFamily="34" charset="0"/>
              <a:buChar char="•"/>
            </a:pPr>
            <a:r>
              <a:rPr lang="en-GB" sz="2400" dirty="0"/>
              <a:t>Principles: sovereign equality of all its Members; States act in good faith; </a:t>
            </a:r>
            <a:r>
              <a:rPr lang="en-GB" sz="2400" b="1" dirty="0"/>
              <a:t>settle international disputes by peaceful means; States refrain from threat or use of force</a:t>
            </a:r>
            <a:endParaRPr lang="en-GB" sz="2400" dirty="0"/>
          </a:p>
        </p:txBody>
      </p:sp>
    </p:spTree>
    <p:extLst>
      <p:ext uri="{BB962C8B-B14F-4D97-AF65-F5344CB8AC3E}">
        <p14:creationId xmlns:p14="http://schemas.microsoft.com/office/powerpoint/2010/main" val="1427355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13B5681-7988-C0DE-4015-3749FE40BC9F}"/>
              </a:ext>
            </a:extLst>
          </p:cNvPr>
          <p:cNvSpPr/>
          <p:nvPr/>
        </p:nvSpPr>
        <p:spPr>
          <a:xfrm>
            <a:off x="1426150" y="1364004"/>
            <a:ext cx="9648249" cy="4150105"/>
          </a:xfrm>
          <a:prstGeom prst="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n-GB" sz="2400" b="1" i="1" dirty="0" err="1"/>
              <a:t>Pushpanathan</a:t>
            </a:r>
            <a:r>
              <a:rPr lang="en-GB" sz="2400" b="1" i="1" dirty="0"/>
              <a:t> v Canada (Minister of Citizenship and Immigration) </a:t>
            </a:r>
            <a:r>
              <a:rPr lang="en-GB" sz="2400" b="1" dirty="0"/>
              <a:t>[1998] 1 SCR 982</a:t>
            </a:r>
            <a:endParaRPr lang="en-GB" sz="2400" b="1" i="1" dirty="0"/>
          </a:p>
          <a:p>
            <a:pPr marL="457200" indent="-457200">
              <a:spcBef>
                <a:spcPts val="600"/>
              </a:spcBef>
              <a:buFont typeface="Arial" panose="020B0604020202020204" pitchFamily="34" charset="0"/>
              <a:buChar char="•"/>
            </a:pPr>
            <a:r>
              <a:rPr lang="en-GB" sz="2400" dirty="0"/>
              <a:t>Acts could be considered contrary to the purposes and principles in cases where:</a:t>
            </a:r>
          </a:p>
          <a:p>
            <a:pPr marL="914400" lvl="1" indent="-457200">
              <a:spcBef>
                <a:spcPts val="600"/>
              </a:spcBef>
              <a:buFont typeface="+mj-lt"/>
              <a:buAutoNum type="alphaLcParenR"/>
            </a:pPr>
            <a:r>
              <a:rPr lang="en-GB" sz="2400" dirty="0"/>
              <a:t>‘there was a </a:t>
            </a:r>
            <a:r>
              <a:rPr lang="en-GB" sz="2400" b="1" dirty="0"/>
              <a:t>consensus in international law </a:t>
            </a:r>
            <a:r>
              <a:rPr lang="en-GB" sz="2400" dirty="0"/>
              <a:t>that particular acts constitute sufficiently serious and sustained violations of fundamental human rights as to amount to persecution’</a:t>
            </a:r>
          </a:p>
          <a:p>
            <a:pPr marL="914400" lvl="1" indent="-457200">
              <a:spcBef>
                <a:spcPts val="600"/>
              </a:spcBef>
              <a:buFont typeface="+mj-lt"/>
              <a:buAutoNum type="alphaLcParenR"/>
            </a:pPr>
            <a:r>
              <a:rPr lang="en-GB" sz="2400" dirty="0"/>
              <a:t>The acts ‘are </a:t>
            </a:r>
            <a:r>
              <a:rPr lang="en-GB" sz="2400" b="1" dirty="0"/>
              <a:t>explicitly recognised </a:t>
            </a:r>
            <a:r>
              <a:rPr lang="en-GB" sz="2400" dirty="0"/>
              <a:t>as contrary to the purposes and principles of the UN’, such as by UNGA or UNSC Resolutions</a:t>
            </a:r>
          </a:p>
        </p:txBody>
      </p:sp>
      <p:sp>
        <p:nvSpPr>
          <p:cNvPr id="3" name="Title 1">
            <a:extLst>
              <a:ext uri="{FF2B5EF4-FFF2-40B4-BE49-F238E27FC236}">
                <a16:creationId xmlns:a16="http://schemas.microsoft.com/office/drawing/2014/main" id="{F7AE8A7D-D0E4-6105-479F-B39BC3803C76}"/>
              </a:ext>
            </a:extLst>
          </p:cNvPr>
          <p:cNvSpPr>
            <a:spLocks noGrp="1"/>
          </p:cNvSpPr>
          <p:nvPr>
            <p:ph type="title"/>
          </p:nvPr>
        </p:nvSpPr>
        <p:spPr>
          <a:xfrm>
            <a:off x="1117600" y="290945"/>
            <a:ext cx="9956799" cy="984032"/>
          </a:xfrm>
        </p:spPr>
        <p:style>
          <a:lnRef idx="2">
            <a:schemeClr val="accent6">
              <a:shade val="15000"/>
            </a:schemeClr>
          </a:lnRef>
          <a:fillRef idx="1">
            <a:schemeClr val="accent6"/>
          </a:fillRef>
          <a:effectRef idx="0">
            <a:schemeClr val="accent6"/>
          </a:effectRef>
          <a:fontRef idx="minor">
            <a:schemeClr val="lt1"/>
          </a:fontRef>
        </p:style>
        <p:txBody>
          <a:bodyPr/>
          <a:lstStyle/>
          <a:p>
            <a:pPr algn="ctr"/>
            <a:r>
              <a:rPr lang="en-GB" b="1" dirty="0">
                <a:latin typeface="+mn-lt"/>
              </a:rPr>
              <a:t>Article 1F(C) Acts Contrary to the Purposes and Principles of the UN</a:t>
            </a:r>
          </a:p>
        </p:txBody>
      </p:sp>
      <p:sp>
        <p:nvSpPr>
          <p:cNvPr id="4" name="Rectangle 3">
            <a:extLst>
              <a:ext uri="{FF2B5EF4-FFF2-40B4-BE49-F238E27FC236}">
                <a16:creationId xmlns:a16="http://schemas.microsoft.com/office/drawing/2014/main" id="{DC094947-63D2-8D68-A35A-8EE5E9FCAD9E}"/>
              </a:ext>
            </a:extLst>
          </p:cNvPr>
          <p:cNvSpPr/>
          <p:nvPr/>
        </p:nvSpPr>
        <p:spPr>
          <a:xfrm>
            <a:off x="1426151" y="5603136"/>
            <a:ext cx="9648249" cy="1157882"/>
          </a:xfrm>
          <a:prstGeom prst="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457200" indent="-457200">
              <a:spcBef>
                <a:spcPts val="600"/>
              </a:spcBef>
              <a:buFont typeface="Arial" panose="020B0604020202020204" pitchFamily="34" charset="0"/>
              <a:buChar char="•"/>
            </a:pPr>
            <a:r>
              <a:rPr lang="en-GB" sz="2400" dirty="0"/>
              <a:t>High threshold: </a:t>
            </a:r>
            <a:r>
              <a:rPr lang="en-GB" sz="2400" b="1" dirty="0"/>
              <a:t>not every act condemned by the UN </a:t>
            </a:r>
            <a:r>
              <a:rPr lang="en-GB" sz="2400" dirty="0"/>
              <a:t>could be considered contrary to its purposes and principles</a:t>
            </a:r>
          </a:p>
          <a:p>
            <a:pPr marL="457200" indent="-457200">
              <a:spcBef>
                <a:spcPts val="600"/>
              </a:spcBef>
              <a:buFont typeface="Arial" panose="020B0604020202020204" pitchFamily="34" charset="0"/>
              <a:buChar char="•"/>
            </a:pPr>
            <a:r>
              <a:rPr lang="en-GB" sz="2400" dirty="0"/>
              <a:t>More difficult for non-state actors to reach threshold</a:t>
            </a:r>
          </a:p>
        </p:txBody>
      </p:sp>
    </p:spTree>
    <p:extLst>
      <p:ext uri="{BB962C8B-B14F-4D97-AF65-F5344CB8AC3E}">
        <p14:creationId xmlns:p14="http://schemas.microsoft.com/office/powerpoint/2010/main" val="1323412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2BEF4B6-40D8-BFFB-7593-2699909E49D8}"/>
              </a:ext>
            </a:extLst>
          </p:cNvPr>
          <p:cNvSpPr txBox="1">
            <a:spLocks/>
          </p:cNvSpPr>
          <p:nvPr/>
        </p:nvSpPr>
        <p:spPr>
          <a:xfrm>
            <a:off x="1309091" y="1149926"/>
            <a:ext cx="9956799" cy="984032"/>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b="1"/>
              <a:t>Article 1F(C) Acts Contrary to the Purposes and Principles of the UN</a:t>
            </a:r>
            <a:endParaRPr lang="en-GB" b="1" dirty="0"/>
          </a:p>
        </p:txBody>
      </p:sp>
      <p:sp>
        <p:nvSpPr>
          <p:cNvPr id="4" name="Title 1">
            <a:extLst>
              <a:ext uri="{FF2B5EF4-FFF2-40B4-BE49-F238E27FC236}">
                <a16:creationId xmlns:a16="http://schemas.microsoft.com/office/drawing/2014/main" id="{B5F6D892-7103-4D4C-2B6C-6427769E0ECB}"/>
              </a:ext>
            </a:extLst>
          </p:cNvPr>
          <p:cNvSpPr txBox="1">
            <a:spLocks/>
          </p:cNvSpPr>
          <p:nvPr/>
        </p:nvSpPr>
        <p:spPr>
          <a:xfrm>
            <a:off x="1309091" y="2444968"/>
            <a:ext cx="8652327" cy="3263106"/>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b">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3200" b="1" dirty="0"/>
              <a:t>UNHCR (2003)</a:t>
            </a:r>
          </a:p>
          <a:p>
            <a:pPr marL="457200" indent="-457200">
              <a:buFont typeface="Arial" panose="020B0604020202020204" pitchFamily="34" charset="0"/>
              <a:buChar char="•"/>
            </a:pPr>
            <a:r>
              <a:rPr lang="en-GB" sz="2800" dirty="0"/>
              <a:t>Triggered only in ‘</a:t>
            </a:r>
            <a:r>
              <a:rPr lang="en-GB" sz="2800" b="1" dirty="0"/>
              <a:t>extreme circumstances </a:t>
            </a:r>
            <a:r>
              <a:rPr lang="en-GB" sz="2800" dirty="0"/>
              <a:t>by activity which </a:t>
            </a:r>
            <a:r>
              <a:rPr lang="en-GB" sz="2800" b="1" dirty="0"/>
              <a:t>attacks the very basis of the international community’s coexistence</a:t>
            </a:r>
            <a:r>
              <a:rPr lang="en-GB" sz="2800" dirty="0"/>
              <a:t>’</a:t>
            </a:r>
          </a:p>
          <a:p>
            <a:pPr marL="457200" indent="-457200">
              <a:buFont typeface="Arial" panose="020B0604020202020204" pitchFamily="34" charset="0"/>
              <a:buChar char="•"/>
            </a:pPr>
            <a:r>
              <a:rPr lang="en-GB" sz="2800" dirty="0"/>
              <a:t>Crimes capable of affecting international peace and security</a:t>
            </a:r>
          </a:p>
          <a:p>
            <a:pPr marL="457200" indent="-457200">
              <a:buFont typeface="Arial" panose="020B0604020202020204" pitchFamily="34" charset="0"/>
              <a:buChar char="•"/>
            </a:pPr>
            <a:r>
              <a:rPr lang="en-GB" sz="2800" dirty="0"/>
              <a:t>Serious and sustained violations of human rights</a:t>
            </a:r>
          </a:p>
        </p:txBody>
      </p:sp>
    </p:spTree>
    <p:extLst>
      <p:ext uri="{BB962C8B-B14F-4D97-AF65-F5344CB8AC3E}">
        <p14:creationId xmlns:p14="http://schemas.microsoft.com/office/powerpoint/2010/main" val="3173331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2BEF4B6-40D8-BFFB-7593-2699909E49D8}"/>
              </a:ext>
            </a:extLst>
          </p:cNvPr>
          <p:cNvSpPr txBox="1">
            <a:spLocks/>
          </p:cNvSpPr>
          <p:nvPr/>
        </p:nvSpPr>
        <p:spPr>
          <a:xfrm>
            <a:off x="1309091" y="1149926"/>
            <a:ext cx="9956799" cy="984032"/>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b">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b="1" dirty="0"/>
              <a:t>Article 1F(C) and Terrorism?</a:t>
            </a:r>
          </a:p>
        </p:txBody>
      </p:sp>
      <p:sp>
        <p:nvSpPr>
          <p:cNvPr id="4" name="Title 1">
            <a:extLst>
              <a:ext uri="{FF2B5EF4-FFF2-40B4-BE49-F238E27FC236}">
                <a16:creationId xmlns:a16="http://schemas.microsoft.com/office/drawing/2014/main" id="{B5F6D892-7103-4D4C-2B6C-6427769E0ECB}"/>
              </a:ext>
            </a:extLst>
          </p:cNvPr>
          <p:cNvSpPr txBox="1">
            <a:spLocks/>
          </p:cNvSpPr>
          <p:nvPr/>
        </p:nvSpPr>
        <p:spPr>
          <a:xfrm>
            <a:off x="1309091" y="2444968"/>
            <a:ext cx="9552873" cy="291674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b">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700" b="1" dirty="0"/>
              <a:t>UN Security Council Resolution 1373 (28 Sep 2001)</a:t>
            </a:r>
          </a:p>
          <a:p>
            <a:pPr marL="457200" indent="-457200">
              <a:buFont typeface="Arial" panose="020B0604020202020204" pitchFamily="34" charset="0"/>
              <a:buChar char="•"/>
            </a:pPr>
            <a:r>
              <a:rPr lang="en-GB" sz="2800" dirty="0"/>
              <a:t>Para 5, ‘</a:t>
            </a:r>
            <a:r>
              <a:rPr lang="en-GB" sz="2800" i="1" dirty="0"/>
              <a:t>Declares </a:t>
            </a:r>
            <a:r>
              <a:rPr lang="en-GB" sz="2800" dirty="0"/>
              <a:t>that </a:t>
            </a:r>
            <a:r>
              <a:rPr lang="en-GB" sz="2800" b="1" dirty="0"/>
              <a:t>acts, methods, and practices of terrorism are contrary to the purposes and principles of the UN </a:t>
            </a:r>
            <a:r>
              <a:rPr lang="en-GB" sz="2800" dirty="0"/>
              <a:t>and that </a:t>
            </a:r>
            <a:r>
              <a:rPr lang="en-GB" sz="2800" b="1" dirty="0"/>
              <a:t>knowingly financing, planning and inciting </a:t>
            </a:r>
            <a:r>
              <a:rPr lang="en-GB" sz="2800" dirty="0"/>
              <a:t>terrorist acts are also contrary to the purposes and principles of the UN’</a:t>
            </a:r>
          </a:p>
        </p:txBody>
      </p:sp>
    </p:spTree>
    <p:extLst>
      <p:ext uri="{BB962C8B-B14F-4D97-AF65-F5344CB8AC3E}">
        <p14:creationId xmlns:p14="http://schemas.microsoft.com/office/powerpoint/2010/main" val="3927092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13B5681-7988-C0DE-4015-3749FE40BC9F}"/>
              </a:ext>
            </a:extLst>
          </p:cNvPr>
          <p:cNvSpPr/>
          <p:nvPr/>
        </p:nvSpPr>
        <p:spPr>
          <a:xfrm>
            <a:off x="1426150" y="1364005"/>
            <a:ext cx="9648249" cy="1780977"/>
          </a:xfrm>
          <a:prstGeom prst="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n-GB" sz="2400" b="1" dirty="0"/>
              <a:t>EU Qualification Directive 2011 (recast)</a:t>
            </a:r>
          </a:p>
          <a:p>
            <a:pPr marL="457200" indent="-457200">
              <a:spcBef>
                <a:spcPts val="600"/>
              </a:spcBef>
              <a:buFont typeface="Arial" panose="020B0604020202020204" pitchFamily="34" charset="0"/>
              <a:buChar char="•"/>
            </a:pPr>
            <a:r>
              <a:rPr lang="en-GB" sz="2400" dirty="0"/>
              <a:t>Embodied in the UN Resolutions relating to measures combating terrorism</a:t>
            </a:r>
          </a:p>
        </p:txBody>
      </p:sp>
      <p:sp>
        <p:nvSpPr>
          <p:cNvPr id="3" name="Title 1">
            <a:extLst>
              <a:ext uri="{FF2B5EF4-FFF2-40B4-BE49-F238E27FC236}">
                <a16:creationId xmlns:a16="http://schemas.microsoft.com/office/drawing/2014/main" id="{F7AE8A7D-D0E4-6105-479F-B39BC3803C76}"/>
              </a:ext>
            </a:extLst>
          </p:cNvPr>
          <p:cNvSpPr>
            <a:spLocks noGrp="1"/>
          </p:cNvSpPr>
          <p:nvPr>
            <p:ph type="title"/>
          </p:nvPr>
        </p:nvSpPr>
        <p:spPr>
          <a:xfrm>
            <a:off x="1117600" y="290945"/>
            <a:ext cx="9956799" cy="984032"/>
          </a:xfrm>
        </p:spPr>
        <p:style>
          <a:lnRef idx="2">
            <a:schemeClr val="accent6">
              <a:shade val="15000"/>
            </a:schemeClr>
          </a:lnRef>
          <a:fillRef idx="1">
            <a:schemeClr val="accent6"/>
          </a:fillRef>
          <a:effectRef idx="0">
            <a:schemeClr val="accent6"/>
          </a:effectRef>
          <a:fontRef idx="minor">
            <a:schemeClr val="lt1"/>
          </a:fontRef>
        </p:style>
        <p:txBody>
          <a:bodyPr anchor="ctr"/>
          <a:lstStyle/>
          <a:p>
            <a:pPr algn="ctr"/>
            <a:r>
              <a:rPr lang="en-GB" b="1" dirty="0">
                <a:latin typeface="+mn-lt"/>
              </a:rPr>
              <a:t>Article 1F(C) and Terrorism?</a:t>
            </a:r>
          </a:p>
        </p:txBody>
      </p:sp>
      <p:sp>
        <p:nvSpPr>
          <p:cNvPr id="2" name="Rectangle 1">
            <a:extLst>
              <a:ext uri="{FF2B5EF4-FFF2-40B4-BE49-F238E27FC236}">
                <a16:creationId xmlns:a16="http://schemas.microsoft.com/office/drawing/2014/main" id="{4A99676B-73E9-F6DD-581C-F77CCF81B3EF}"/>
              </a:ext>
            </a:extLst>
          </p:cNvPr>
          <p:cNvSpPr/>
          <p:nvPr/>
        </p:nvSpPr>
        <p:spPr>
          <a:xfrm>
            <a:off x="1426150" y="3275574"/>
            <a:ext cx="9648249" cy="3180644"/>
          </a:xfrm>
          <a:prstGeom prst="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n-GB" sz="2400" b="1" i="1" dirty="0"/>
              <a:t>Al-</a:t>
            </a:r>
            <a:r>
              <a:rPr lang="en-GB" sz="2400" b="1" i="1" dirty="0" err="1"/>
              <a:t>Sirri</a:t>
            </a:r>
            <a:r>
              <a:rPr lang="en-GB" sz="2400" b="1" i="1" dirty="0"/>
              <a:t> v SSHD </a:t>
            </a:r>
            <a:r>
              <a:rPr lang="en-GB" sz="2400" b="1" dirty="0"/>
              <a:t>[2012] UKSC 54</a:t>
            </a:r>
            <a:endParaRPr lang="en-GB" sz="2400" b="1" i="1" dirty="0"/>
          </a:p>
          <a:p>
            <a:pPr marL="457200" indent="-457200">
              <a:spcBef>
                <a:spcPts val="600"/>
              </a:spcBef>
              <a:buFont typeface="Arial" panose="020B0604020202020204" pitchFamily="34" charset="0"/>
              <a:buChar char="•"/>
            </a:pPr>
            <a:r>
              <a:rPr lang="en-GB" sz="2400" dirty="0"/>
              <a:t>‘Article 1F(c) is only triggered in </a:t>
            </a:r>
            <a:r>
              <a:rPr lang="en-GB" sz="2400" b="1" dirty="0"/>
              <a:t>extreme circumstances </a:t>
            </a:r>
            <a:r>
              <a:rPr lang="en-GB" sz="2400" dirty="0"/>
              <a:t>by activity which </a:t>
            </a:r>
            <a:r>
              <a:rPr lang="en-GB" sz="2400" b="1" dirty="0"/>
              <a:t>attacks the very basis of the international community’s coexistence. </a:t>
            </a:r>
            <a:r>
              <a:rPr lang="en-GB" sz="2400" dirty="0"/>
              <a:t>Such activity must have an </a:t>
            </a:r>
            <a:r>
              <a:rPr lang="en-GB" sz="2400" b="1" dirty="0"/>
              <a:t>international dimension. Crimes capable of affecting international peace, security and peaceful relations between States, </a:t>
            </a:r>
            <a:r>
              <a:rPr lang="en-GB" sz="2400" dirty="0"/>
              <a:t>as well as </a:t>
            </a:r>
            <a:r>
              <a:rPr lang="en-GB" sz="2400" b="1" dirty="0"/>
              <a:t>serious and sustained violations of human rights </a:t>
            </a:r>
            <a:r>
              <a:rPr lang="en-GB" sz="2400" dirty="0"/>
              <a:t>would fall under this category.’</a:t>
            </a:r>
          </a:p>
        </p:txBody>
      </p:sp>
    </p:spTree>
    <p:extLst>
      <p:ext uri="{BB962C8B-B14F-4D97-AF65-F5344CB8AC3E}">
        <p14:creationId xmlns:p14="http://schemas.microsoft.com/office/powerpoint/2010/main" val="1173716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BC0F171-9245-CE75-7594-9D0BADF559CB}"/>
              </a:ext>
            </a:extLst>
          </p:cNvPr>
          <p:cNvSpPr/>
          <p:nvPr/>
        </p:nvSpPr>
        <p:spPr>
          <a:xfrm>
            <a:off x="1426150" y="1364005"/>
            <a:ext cx="9648249" cy="2064995"/>
          </a:xfrm>
          <a:prstGeom prst="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n-GB" sz="2400" b="1" dirty="0"/>
              <a:t>UN Security Council Resolution 1373 (28 September 2001), para 3</a:t>
            </a:r>
          </a:p>
          <a:p>
            <a:pPr marL="457200" indent="-457200">
              <a:spcBef>
                <a:spcPts val="600"/>
              </a:spcBef>
              <a:buFont typeface="Arial" panose="020B0604020202020204" pitchFamily="34" charset="0"/>
              <a:buChar char="•"/>
            </a:pPr>
            <a:r>
              <a:rPr lang="en-GB" sz="2400" i="1" dirty="0"/>
              <a:t>Calls </a:t>
            </a:r>
            <a:r>
              <a:rPr lang="en-GB" sz="2400" dirty="0"/>
              <a:t>upon all States to:</a:t>
            </a:r>
          </a:p>
          <a:p>
            <a:pPr marL="914400" lvl="1" indent="-457200">
              <a:spcBef>
                <a:spcPts val="600"/>
              </a:spcBef>
              <a:buFont typeface="+mj-lt"/>
              <a:buAutoNum type="alphaLcParenR" startAt="7"/>
            </a:pPr>
            <a:r>
              <a:rPr lang="en-GB" sz="2400" i="1" dirty="0"/>
              <a:t>‘</a:t>
            </a:r>
            <a:r>
              <a:rPr lang="en-GB" sz="2400" dirty="0"/>
              <a:t>Ensure…that refugee status is not abused by the </a:t>
            </a:r>
            <a:r>
              <a:rPr lang="en-GB" sz="2400" b="1" dirty="0"/>
              <a:t>perpetrators, organisers, or facilitators </a:t>
            </a:r>
            <a:r>
              <a:rPr lang="en-GB" sz="2400" dirty="0"/>
              <a:t>of </a:t>
            </a:r>
            <a:r>
              <a:rPr lang="en-GB" sz="2400" b="1" dirty="0"/>
              <a:t>terrorist acts’</a:t>
            </a:r>
            <a:endParaRPr lang="en-GB" sz="2400" i="1" dirty="0"/>
          </a:p>
        </p:txBody>
      </p:sp>
    </p:spTree>
    <p:extLst>
      <p:ext uri="{BB962C8B-B14F-4D97-AF65-F5344CB8AC3E}">
        <p14:creationId xmlns:p14="http://schemas.microsoft.com/office/powerpoint/2010/main" val="2988140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3D731AF4-08C1-85F7-381C-865237006630}"/>
              </a:ext>
            </a:extLst>
          </p:cNvPr>
          <p:cNvSpPr txBox="1">
            <a:spLocks/>
          </p:cNvSpPr>
          <p:nvPr/>
        </p:nvSpPr>
        <p:spPr>
          <a:xfrm>
            <a:off x="2352502" y="720435"/>
            <a:ext cx="7456516" cy="1066801"/>
          </a:xfrm>
          <a:prstGeom prst="rect">
            <a:avLst/>
          </a:prstGeom>
          <a:solidFill>
            <a:schemeClr val="accent3"/>
          </a:solidFill>
          <a:ln w="38100">
            <a:solidFill>
              <a:schemeClr val="accent1"/>
            </a:solidFill>
          </a:ln>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spc="150" baseline="0">
                <a:solidFill>
                  <a:schemeClr val="tx1">
                    <a:lumMod val="75000"/>
                    <a:lumOff val="25000"/>
                  </a:schemeClr>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sz="2800" b="1" dirty="0">
                <a:latin typeface="+mn-lt"/>
              </a:rPr>
              <a:t>Who is a terrorist?</a:t>
            </a:r>
          </a:p>
        </p:txBody>
      </p:sp>
      <p:pic>
        <p:nvPicPr>
          <p:cNvPr id="1026" name="Picture 2" descr="Osama bin Laden | Biography, al-Qaeda, Terrorist Attacks, Death, &amp; Facts |  Britannica">
            <a:extLst>
              <a:ext uri="{FF2B5EF4-FFF2-40B4-BE49-F238E27FC236}">
                <a16:creationId xmlns:a16="http://schemas.microsoft.com/office/drawing/2014/main" id="{00F1F40C-A85F-8B14-6F81-EE9FD0A629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558" y="1537855"/>
            <a:ext cx="3508214" cy="49495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orway killer Breivik tests limits of lenient justice system | AP News">
            <a:extLst>
              <a:ext uri="{FF2B5EF4-FFF2-40B4-BE49-F238E27FC236}">
                <a16:creationId xmlns:a16="http://schemas.microsoft.com/office/drawing/2014/main" id="{5B4D0531-81A0-EA59-2893-46B9DC2921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460" t="239" r="6193"/>
          <a:stretch/>
        </p:blipFill>
        <p:spPr bwMode="auto">
          <a:xfrm>
            <a:off x="2302731" y="1547445"/>
            <a:ext cx="3594139" cy="493994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Yasser Arafat | Biography, History, &amp; Facts | Britannica">
            <a:extLst>
              <a:ext uri="{FF2B5EF4-FFF2-40B4-BE49-F238E27FC236}">
                <a16:creationId xmlns:a16="http://schemas.microsoft.com/office/drawing/2014/main" id="{9C8B38AC-5589-7951-C7B7-23C99DC9E7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9791" y="1537855"/>
            <a:ext cx="3792354" cy="494953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elson Mandela | Biography, Life, Education, Apartheid, Death, &amp; Facts |  Britannica">
            <a:extLst>
              <a:ext uri="{FF2B5EF4-FFF2-40B4-BE49-F238E27FC236}">
                <a16:creationId xmlns:a16="http://schemas.microsoft.com/office/drawing/2014/main" id="{00BF85CA-8091-7F4F-D225-2E990D0965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5267" y="1536086"/>
            <a:ext cx="3529982" cy="494953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Julian Assange - Wikipedia">
            <a:extLst>
              <a:ext uri="{FF2B5EF4-FFF2-40B4-BE49-F238E27FC236}">
                <a16:creationId xmlns:a16="http://schemas.microsoft.com/office/drawing/2014/main" id="{C9DA1A8F-E814-ACA6-E0AC-4CA7B8EB8A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7302" y="1547444"/>
            <a:ext cx="3702492" cy="4938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42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anim calcmode="lin" valueType="num">
                                      <p:cBhvr additive="base">
                                        <p:cTn id="19" dur="500" fill="hold"/>
                                        <p:tgtEl>
                                          <p:spTgt spid="1030"/>
                                        </p:tgtEl>
                                        <p:attrNameLst>
                                          <p:attrName>ppt_x</p:attrName>
                                        </p:attrNameLst>
                                      </p:cBhvr>
                                      <p:tavLst>
                                        <p:tav tm="0">
                                          <p:val>
                                            <p:strVal val="#ppt_x"/>
                                          </p:val>
                                        </p:tav>
                                        <p:tav tm="100000">
                                          <p:val>
                                            <p:strVal val="#ppt_x"/>
                                          </p:val>
                                        </p:tav>
                                      </p:tavLst>
                                    </p:anim>
                                    <p:anim calcmode="lin" valueType="num">
                                      <p:cBhvr additive="base">
                                        <p:cTn id="20"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32"/>
                                        </p:tgtEl>
                                        <p:attrNameLst>
                                          <p:attrName>style.visibility</p:attrName>
                                        </p:attrNameLst>
                                      </p:cBhvr>
                                      <p:to>
                                        <p:strVal val="visible"/>
                                      </p:to>
                                    </p:set>
                                    <p:anim calcmode="lin" valueType="num">
                                      <p:cBhvr additive="base">
                                        <p:cTn id="25" dur="500" fill="hold"/>
                                        <p:tgtEl>
                                          <p:spTgt spid="1032"/>
                                        </p:tgtEl>
                                        <p:attrNameLst>
                                          <p:attrName>ppt_x</p:attrName>
                                        </p:attrNameLst>
                                      </p:cBhvr>
                                      <p:tavLst>
                                        <p:tav tm="0">
                                          <p:val>
                                            <p:strVal val="#ppt_x"/>
                                          </p:val>
                                        </p:tav>
                                        <p:tav tm="100000">
                                          <p:val>
                                            <p:strVal val="#ppt_x"/>
                                          </p:val>
                                        </p:tav>
                                      </p:tavLst>
                                    </p:anim>
                                    <p:anim calcmode="lin" valueType="num">
                                      <p:cBhvr additive="base">
                                        <p:cTn id="26"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34"/>
                                        </p:tgtEl>
                                        <p:attrNameLst>
                                          <p:attrName>style.visibility</p:attrName>
                                        </p:attrNameLst>
                                      </p:cBhvr>
                                      <p:to>
                                        <p:strVal val="visible"/>
                                      </p:to>
                                    </p:set>
                                    <p:anim calcmode="lin" valueType="num">
                                      <p:cBhvr additive="base">
                                        <p:cTn id="31" dur="500" fill="hold"/>
                                        <p:tgtEl>
                                          <p:spTgt spid="1034"/>
                                        </p:tgtEl>
                                        <p:attrNameLst>
                                          <p:attrName>ppt_x</p:attrName>
                                        </p:attrNameLst>
                                      </p:cBhvr>
                                      <p:tavLst>
                                        <p:tav tm="0">
                                          <p:val>
                                            <p:strVal val="#ppt_x"/>
                                          </p:val>
                                        </p:tav>
                                        <p:tav tm="100000">
                                          <p:val>
                                            <p:strVal val="#ppt_x"/>
                                          </p:val>
                                        </p:tav>
                                      </p:tavLst>
                                    </p:anim>
                                    <p:anim calcmode="lin" valueType="num">
                                      <p:cBhvr additive="base">
                                        <p:cTn id="32"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BC0F171-9245-CE75-7594-9D0BADF559CB}"/>
              </a:ext>
            </a:extLst>
          </p:cNvPr>
          <p:cNvSpPr/>
          <p:nvPr/>
        </p:nvSpPr>
        <p:spPr>
          <a:xfrm>
            <a:off x="1426150" y="1364005"/>
            <a:ext cx="9648249" cy="4718139"/>
          </a:xfrm>
          <a:prstGeom prst="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n-GB" sz="2400" b="1" dirty="0"/>
              <a:t>UN Security Council Resolution 1566 (2004)</a:t>
            </a:r>
          </a:p>
          <a:p>
            <a:pPr marL="457200" indent="-457200">
              <a:spcBef>
                <a:spcPts val="600"/>
              </a:spcBef>
              <a:buFont typeface="Arial" panose="020B0604020202020204" pitchFamily="34" charset="0"/>
              <a:buChar char="•"/>
            </a:pPr>
            <a:r>
              <a:rPr lang="en-GB" sz="2400" dirty="0"/>
              <a:t>‘Criminal acts, including those against civilians, committed with the intent to cause death or serious bodily injury, or taking of hostages, with the purpose to </a:t>
            </a:r>
            <a:r>
              <a:rPr lang="en-GB" sz="2400" b="1" dirty="0"/>
              <a:t>provoke a state of terror </a:t>
            </a:r>
            <a:r>
              <a:rPr lang="en-GB" sz="2400" dirty="0"/>
              <a:t>in which the general public or in a group of persons or particular persons, intimidate a population or </a:t>
            </a:r>
            <a:r>
              <a:rPr lang="en-GB" sz="2400" b="1" dirty="0"/>
              <a:t>compel a govern or an international organisation to do or to abstain from doing any act</a:t>
            </a:r>
            <a:r>
              <a:rPr lang="en-GB" sz="2400" dirty="0"/>
              <a:t>, which constitute offences within the scope of and as defined in the international conventions and protocols relating to terrorism, are under </a:t>
            </a:r>
            <a:r>
              <a:rPr lang="en-GB" sz="2400" b="1" dirty="0"/>
              <a:t>no circumstances justifiable</a:t>
            </a:r>
            <a:r>
              <a:rPr lang="en-GB" sz="2400" dirty="0"/>
              <a:t> by considerations of a </a:t>
            </a:r>
            <a:r>
              <a:rPr lang="en-GB" sz="2400" b="1" dirty="0"/>
              <a:t>political, philosophical, ideological, racial, ethnic, religious or other similar nature</a:t>
            </a:r>
            <a:r>
              <a:rPr lang="en-GB" sz="2400" dirty="0"/>
              <a:t>.’</a:t>
            </a:r>
          </a:p>
        </p:txBody>
      </p:sp>
    </p:spTree>
    <p:extLst>
      <p:ext uri="{BB962C8B-B14F-4D97-AF65-F5344CB8AC3E}">
        <p14:creationId xmlns:p14="http://schemas.microsoft.com/office/powerpoint/2010/main" val="3981895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3D731AF4-08C1-85F7-381C-865237006630}"/>
              </a:ext>
            </a:extLst>
          </p:cNvPr>
          <p:cNvSpPr txBox="1">
            <a:spLocks/>
          </p:cNvSpPr>
          <p:nvPr/>
        </p:nvSpPr>
        <p:spPr>
          <a:xfrm>
            <a:off x="2352502" y="720435"/>
            <a:ext cx="7456516" cy="1066801"/>
          </a:xfrm>
          <a:prstGeom prst="rect">
            <a:avLst/>
          </a:prstGeom>
          <a:solidFill>
            <a:schemeClr val="accent3"/>
          </a:solidFill>
          <a:ln w="38100">
            <a:solidFill>
              <a:schemeClr val="accent1"/>
            </a:solidFill>
          </a:ln>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spc="150" baseline="0">
                <a:solidFill>
                  <a:schemeClr val="tx1">
                    <a:lumMod val="75000"/>
                    <a:lumOff val="25000"/>
                  </a:schemeClr>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sz="2800" b="1" dirty="0">
                <a:latin typeface="+mn-lt"/>
              </a:rPr>
              <a:t>Terrorism or legitimate protest?</a:t>
            </a:r>
          </a:p>
        </p:txBody>
      </p:sp>
      <p:pic>
        <p:nvPicPr>
          <p:cNvPr id="2050" name="Picture 2" descr="We must revive the spirit of the Stansted 15 | Immigration and asylum | The  Guardian">
            <a:extLst>
              <a:ext uri="{FF2B5EF4-FFF2-40B4-BE49-F238E27FC236}">
                <a16:creationId xmlns:a16="http://schemas.microsoft.com/office/drawing/2014/main" id="{179BB882-0578-1902-CD10-F105309587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70"/>
          <a:stretch/>
        </p:blipFill>
        <p:spPr bwMode="auto">
          <a:xfrm>
            <a:off x="1112045" y="1967343"/>
            <a:ext cx="4783930" cy="38238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fghans who fled Taliban by hijacking airliner given permission to remain  in Britain | UK news | The Guardian">
            <a:extLst>
              <a:ext uri="{FF2B5EF4-FFF2-40B4-BE49-F238E27FC236}">
                <a16:creationId xmlns:a16="http://schemas.microsoft.com/office/drawing/2014/main" id="{EE48759D-E1CF-EA1A-C133-3CDEE4D174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6643" y="3482405"/>
            <a:ext cx="4473287" cy="2308793"/>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BBC NEWS | UK | Timeline of Afghan hijacker case">
            <a:extLst>
              <a:ext uri="{FF2B5EF4-FFF2-40B4-BE49-F238E27FC236}">
                <a16:creationId xmlns:a16="http://schemas.microsoft.com/office/drawing/2014/main" id="{57B0D882-5921-BFF9-0B90-36494D193C3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2172" b="25597"/>
          <a:stretch/>
        </p:blipFill>
        <p:spPr bwMode="auto">
          <a:xfrm>
            <a:off x="6406643" y="1967343"/>
            <a:ext cx="4473287" cy="198696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52D12CB5-09C6-F5B9-A06E-795B0BC80DB2}"/>
              </a:ext>
            </a:extLst>
          </p:cNvPr>
          <p:cNvSpPr/>
          <p:nvPr/>
        </p:nvSpPr>
        <p:spPr>
          <a:xfrm>
            <a:off x="6406642" y="5878855"/>
            <a:ext cx="4473287" cy="598145"/>
          </a:xfrm>
          <a:prstGeom prst="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t>2000 Stansted Hijacking Case</a:t>
            </a:r>
          </a:p>
          <a:p>
            <a:pPr algn="ctr"/>
            <a:r>
              <a:rPr lang="en-GB" sz="1600" b="1" i="1" dirty="0"/>
              <a:t>S and others v SSHD </a:t>
            </a:r>
            <a:r>
              <a:rPr lang="en-GB" sz="1600" b="1" dirty="0"/>
              <a:t>[2006] EWCA </a:t>
            </a:r>
            <a:r>
              <a:rPr lang="en-GB" sz="1600" b="1" dirty="0" err="1"/>
              <a:t>Civ</a:t>
            </a:r>
            <a:r>
              <a:rPr lang="en-GB" sz="1600" b="1" dirty="0"/>
              <a:t> 1157</a:t>
            </a:r>
            <a:endParaRPr lang="en-GB" sz="1600" b="1" i="1" dirty="0"/>
          </a:p>
        </p:txBody>
      </p:sp>
      <p:sp>
        <p:nvSpPr>
          <p:cNvPr id="10" name="Rectangle 9">
            <a:extLst>
              <a:ext uri="{FF2B5EF4-FFF2-40B4-BE49-F238E27FC236}">
                <a16:creationId xmlns:a16="http://schemas.microsoft.com/office/drawing/2014/main" id="{327A2BA7-80AD-537A-93F1-993752F8360D}"/>
              </a:ext>
            </a:extLst>
          </p:cNvPr>
          <p:cNvSpPr/>
          <p:nvPr/>
        </p:nvSpPr>
        <p:spPr>
          <a:xfrm>
            <a:off x="1267366" y="5878854"/>
            <a:ext cx="4473287" cy="598145"/>
          </a:xfrm>
          <a:prstGeom prst="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t>The Stansted 15</a:t>
            </a:r>
          </a:p>
          <a:p>
            <a:pPr algn="ctr"/>
            <a:r>
              <a:rPr lang="en-GB" sz="1600" b="1" i="1" dirty="0"/>
              <a:t>R v Thacker &amp; </a:t>
            </a:r>
            <a:r>
              <a:rPr lang="en-GB" sz="1600" b="1" i="1" dirty="0" err="1"/>
              <a:t>Ors</a:t>
            </a:r>
            <a:r>
              <a:rPr lang="en-GB" sz="1600" b="1" i="1" dirty="0"/>
              <a:t> </a:t>
            </a:r>
            <a:r>
              <a:rPr lang="en-GB" sz="1600" b="1" dirty="0"/>
              <a:t>[2021] EWCA Crim 97</a:t>
            </a:r>
            <a:endParaRPr lang="en-GB" sz="1600" b="1" i="1" dirty="0"/>
          </a:p>
        </p:txBody>
      </p:sp>
    </p:spTree>
    <p:extLst>
      <p:ext uri="{BB962C8B-B14F-4D97-AF65-F5344CB8AC3E}">
        <p14:creationId xmlns:p14="http://schemas.microsoft.com/office/powerpoint/2010/main" val="2128947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615B3-E188-31ED-F970-8752D53DF1B4}"/>
              </a:ext>
            </a:extLst>
          </p:cNvPr>
          <p:cNvSpPr>
            <a:spLocks noGrp="1"/>
          </p:cNvSpPr>
          <p:nvPr>
            <p:ph type="title"/>
          </p:nvPr>
        </p:nvSpPr>
        <p:spPr>
          <a:xfrm>
            <a:off x="1297215" y="1376934"/>
            <a:ext cx="10249021" cy="954665"/>
          </a:xfrm>
        </p:spPr>
        <p:txBody>
          <a:bodyPr>
            <a:normAutofit/>
          </a:bodyPr>
          <a:lstStyle/>
          <a:p>
            <a:r>
              <a:rPr lang="en-GB" sz="3200" b="1" dirty="0">
                <a:latin typeface="+mn-lt"/>
              </a:rPr>
              <a:t>Individual responsibility</a:t>
            </a:r>
          </a:p>
        </p:txBody>
      </p:sp>
      <p:sp>
        <p:nvSpPr>
          <p:cNvPr id="3" name="Text Placeholder 2">
            <a:extLst>
              <a:ext uri="{FF2B5EF4-FFF2-40B4-BE49-F238E27FC236}">
                <a16:creationId xmlns:a16="http://schemas.microsoft.com/office/drawing/2014/main" id="{574D5531-E24E-DF8F-C95A-91CBCF5A761F}"/>
              </a:ext>
            </a:extLst>
          </p:cNvPr>
          <p:cNvSpPr>
            <a:spLocks noGrp="1"/>
          </p:cNvSpPr>
          <p:nvPr>
            <p:ph type="body" idx="1"/>
          </p:nvPr>
        </p:nvSpPr>
        <p:spPr>
          <a:xfrm>
            <a:off x="1341084" y="2168526"/>
            <a:ext cx="2876198" cy="1565274"/>
          </a:xfrm>
          <a:ln w="38100">
            <a:solidFill>
              <a:schemeClr val="accent1"/>
            </a:solidFill>
          </a:ln>
        </p:spPr>
        <p:txBody>
          <a:bodyPr anchor="ctr"/>
          <a:lstStyle/>
          <a:p>
            <a:pPr algn="ctr"/>
            <a:r>
              <a:rPr lang="en-GB" b="1" dirty="0">
                <a:latin typeface="+mn-lt"/>
              </a:rPr>
              <a:t>Article 1F refers ONLY to those who have </a:t>
            </a:r>
            <a:r>
              <a:rPr lang="en-GB" b="1" u="sng" dirty="0">
                <a:latin typeface="+mn-lt"/>
              </a:rPr>
              <a:t>committed</a:t>
            </a:r>
            <a:r>
              <a:rPr lang="en-GB" b="1" dirty="0">
                <a:latin typeface="+mn-lt"/>
              </a:rPr>
              <a:t> or </a:t>
            </a:r>
            <a:r>
              <a:rPr lang="en-GB" b="1" u="sng" dirty="0">
                <a:latin typeface="+mn-lt"/>
              </a:rPr>
              <a:t>found guilty</a:t>
            </a:r>
            <a:endParaRPr lang="en-GB" b="1" dirty="0">
              <a:latin typeface="+mn-lt"/>
            </a:endParaRPr>
          </a:p>
        </p:txBody>
      </p:sp>
      <p:sp>
        <p:nvSpPr>
          <p:cNvPr id="7" name="Text Placeholder 6">
            <a:extLst>
              <a:ext uri="{FF2B5EF4-FFF2-40B4-BE49-F238E27FC236}">
                <a16:creationId xmlns:a16="http://schemas.microsoft.com/office/drawing/2014/main" id="{1971E5CE-87E1-7741-9584-6D3C87F2F783}"/>
              </a:ext>
            </a:extLst>
          </p:cNvPr>
          <p:cNvSpPr>
            <a:spLocks noGrp="1"/>
          </p:cNvSpPr>
          <p:nvPr>
            <p:ph type="body" idx="13"/>
          </p:nvPr>
        </p:nvSpPr>
        <p:spPr>
          <a:xfrm>
            <a:off x="4638451" y="3824568"/>
            <a:ext cx="6284024" cy="1783751"/>
          </a:xfrm>
          <a:ln w="38100">
            <a:solidFill>
              <a:schemeClr val="accent1"/>
            </a:solidFill>
          </a:ln>
        </p:spPr>
        <p:txBody>
          <a:bodyPr anchor="ctr">
            <a:normAutofit/>
          </a:bodyPr>
          <a:lstStyle/>
          <a:p>
            <a:pPr algn="ctr"/>
            <a:r>
              <a:rPr lang="en-GB" b="1" dirty="0">
                <a:latin typeface="+mn-lt"/>
              </a:rPr>
              <a:t>UNSC Resolution 1377 (2001), preamble para 5</a:t>
            </a:r>
          </a:p>
          <a:p>
            <a:pPr marL="285750" indent="-285750" algn="ctr">
              <a:buFont typeface="Arial" panose="020B0604020202020204" pitchFamily="34" charset="0"/>
              <a:buChar char="•"/>
            </a:pPr>
            <a:r>
              <a:rPr lang="en-GB" b="1" dirty="0"/>
              <a:t>‘the financing, planning and preparation of as well as </a:t>
            </a:r>
            <a:r>
              <a:rPr lang="en-GB" b="1" u="sng" dirty="0"/>
              <a:t>any other form of support</a:t>
            </a:r>
            <a:r>
              <a:rPr lang="en-GB" b="1" dirty="0"/>
              <a:t> for acts of international terrorism are similarly contrary to the purposes and principles of the Charter of the United Nations.’</a:t>
            </a:r>
            <a:endParaRPr lang="en-GB" b="1" dirty="0">
              <a:latin typeface="+mn-lt"/>
            </a:endParaRPr>
          </a:p>
        </p:txBody>
      </p:sp>
      <p:sp>
        <p:nvSpPr>
          <p:cNvPr id="12" name="Text Placeholder 3">
            <a:extLst>
              <a:ext uri="{FF2B5EF4-FFF2-40B4-BE49-F238E27FC236}">
                <a16:creationId xmlns:a16="http://schemas.microsoft.com/office/drawing/2014/main" id="{C8EE8048-1457-9145-15D6-34347ACB482B}"/>
              </a:ext>
            </a:extLst>
          </p:cNvPr>
          <p:cNvSpPr txBox="1">
            <a:spLocks/>
          </p:cNvSpPr>
          <p:nvPr/>
        </p:nvSpPr>
        <p:spPr>
          <a:xfrm>
            <a:off x="4610759" y="2168527"/>
            <a:ext cx="6284025" cy="1565273"/>
          </a:xfrm>
          <a:prstGeom prst="rect">
            <a:avLst/>
          </a:prstGeom>
          <a:ln w="38100">
            <a:solidFill>
              <a:schemeClr val="accent1"/>
            </a:solidFill>
          </a:ln>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spc="150" baseline="0">
                <a:solidFill>
                  <a:schemeClr val="tx1">
                    <a:lumMod val="75000"/>
                    <a:lumOff val="25000"/>
                  </a:schemeClr>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b="1" dirty="0">
                <a:latin typeface="+mn-lt"/>
              </a:rPr>
              <a:t>EU Qualification Directive, article 12(3)</a:t>
            </a:r>
          </a:p>
          <a:p>
            <a:pPr marL="285750" indent="-285750" algn="ctr">
              <a:buFont typeface="Arial" panose="020B0604020202020204" pitchFamily="34" charset="0"/>
              <a:buChar char="•"/>
            </a:pPr>
            <a:r>
              <a:rPr lang="en-GB" b="1" dirty="0">
                <a:latin typeface="+mn-lt"/>
              </a:rPr>
              <a:t>‘…a person who </a:t>
            </a:r>
            <a:r>
              <a:rPr lang="en-GB" b="1" u="sng" dirty="0">
                <a:latin typeface="+mn-lt"/>
              </a:rPr>
              <a:t>instigates or otherwise participate</a:t>
            </a:r>
            <a:r>
              <a:rPr lang="en-GB" b="1" dirty="0">
                <a:latin typeface="+mn-lt"/>
              </a:rPr>
              <a:t> in the commission of the crimes or acts mentioned therein’</a:t>
            </a:r>
          </a:p>
        </p:txBody>
      </p:sp>
      <p:sp>
        <p:nvSpPr>
          <p:cNvPr id="16" name="Text Placeholder 6">
            <a:extLst>
              <a:ext uri="{FF2B5EF4-FFF2-40B4-BE49-F238E27FC236}">
                <a16:creationId xmlns:a16="http://schemas.microsoft.com/office/drawing/2014/main" id="{7E1F156D-1C33-BFA5-CDA0-C19777544F76}"/>
              </a:ext>
            </a:extLst>
          </p:cNvPr>
          <p:cNvSpPr txBox="1">
            <a:spLocks/>
          </p:cNvSpPr>
          <p:nvPr/>
        </p:nvSpPr>
        <p:spPr>
          <a:xfrm>
            <a:off x="1341084" y="3824568"/>
            <a:ext cx="2876197" cy="1783751"/>
          </a:xfrm>
          <a:prstGeom prst="rect">
            <a:avLst/>
          </a:prstGeom>
          <a:ln w="38100">
            <a:solidFill>
              <a:schemeClr val="accent1"/>
            </a:solidFill>
          </a:ln>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spc="150" baseline="0">
                <a:solidFill>
                  <a:schemeClr val="tx1">
                    <a:lumMod val="75000"/>
                    <a:lumOff val="25000"/>
                  </a:schemeClr>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b="1" dirty="0">
                <a:latin typeface="+mn-lt"/>
              </a:rPr>
              <a:t>Interpreted as those who </a:t>
            </a:r>
            <a:r>
              <a:rPr lang="en-GB" b="1" u="sng" dirty="0">
                <a:latin typeface="+mn-lt"/>
              </a:rPr>
              <a:t>shoot the gun</a:t>
            </a:r>
            <a:r>
              <a:rPr lang="en-GB" b="1" dirty="0">
                <a:latin typeface="+mn-lt"/>
              </a:rPr>
              <a:t> and </a:t>
            </a:r>
            <a:r>
              <a:rPr lang="en-GB" b="1" u="sng" dirty="0">
                <a:latin typeface="+mn-lt"/>
              </a:rPr>
              <a:t>those who give the orders</a:t>
            </a:r>
            <a:r>
              <a:rPr lang="en-GB" b="1" dirty="0">
                <a:latin typeface="+mn-lt"/>
              </a:rPr>
              <a:t> and are responsible under ICL</a:t>
            </a:r>
          </a:p>
        </p:txBody>
      </p:sp>
    </p:spTree>
    <p:extLst>
      <p:ext uri="{BB962C8B-B14F-4D97-AF65-F5344CB8AC3E}">
        <p14:creationId xmlns:p14="http://schemas.microsoft.com/office/powerpoint/2010/main" val="2972822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8227" y="1052841"/>
            <a:ext cx="2971800" cy="787273"/>
          </a:xfrm>
        </p:spPr>
        <p:txBody>
          <a:bodyPr/>
          <a:lstStyle/>
          <a:p>
            <a:r>
              <a:rPr lang="en-GB" sz="2800" b="1" dirty="0">
                <a:latin typeface="+mn-lt"/>
              </a:rPr>
              <a:t>What did you think of the readings?</a:t>
            </a:r>
          </a:p>
        </p:txBody>
      </p:sp>
      <p:sp>
        <p:nvSpPr>
          <p:cNvPr id="3" name="Text Placeholder 2"/>
          <p:cNvSpPr>
            <a:spLocks noGrp="1"/>
          </p:cNvSpPr>
          <p:nvPr>
            <p:ph type="body" sz="quarter" idx="17"/>
          </p:nvPr>
        </p:nvSpPr>
        <p:spPr>
          <a:xfrm>
            <a:off x="1308227" y="2484477"/>
            <a:ext cx="1609319" cy="570336"/>
          </a:xfrm>
        </p:spPr>
        <p:txBody>
          <a:bodyPr/>
          <a:lstStyle/>
          <a:p>
            <a:r>
              <a:rPr lang="en-GB" b="1" dirty="0">
                <a:latin typeface="+mn-lt"/>
              </a:rPr>
              <a:t>MENTIMETER</a:t>
            </a:r>
          </a:p>
        </p:txBody>
      </p:sp>
      <p:sp>
        <p:nvSpPr>
          <p:cNvPr id="4" name="Text Placeholder 3"/>
          <p:cNvSpPr>
            <a:spLocks noGrp="1"/>
          </p:cNvSpPr>
          <p:nvPr>
            <p:ph type="body" sz="quarter" idx="18"/>
          </p:nvPr>
        </p:nvSpPr>
        <p:spPr>
          <a:xfrm>
            <a:off x="6096000" y="655572"/>
            <a:ext cx="1965798" cy="567854"/>
          </a:xfrm>
        </p:spPr>
        <p:txBody>
          <a:bodyPr>
            <a:normAutofit/>
          </a:bodyPr>
          <a:lstStyle/>
          <a:p>
            <a:r>
              <a:rPr lang="en-GB" sz="2400" b="1" dirty="0">
                <a:latin typeface="+mn-lt"/>
              </a:rPr>
              <a:t>OUTLINE</a:t>
            </a:r>
          </a:p>
        </p:txBody>
      </p:sp>
      <p:sp>
        <p:nvSpPr>
          <p:cNvPr id="5" name="Text Placeholder 4"/>
          <p:cNvSpPr>
            <a:spLocks noGrp="1"/>
          </p:cNvSpPr>
          <p:nvPr>
            <p:ph type="body" sz="quarter" idx="19"/>
          </p:nvPr>
        </p:nvSpPr>
        <p:spPr>
          <a:xfrm>
            <a:off x="6096000" y="1392027"/>
            <a:ext cx="5213684" cy="3166117"/>
          </a:xfrm>
        </p:spPr>
        <p:txBody>
          <a:bodyPr>
            <a:normAutofit/>
          </a:bodyPr>
          <a:lstStyle/>
          <a:p>
            <a:pPr marL="342900" indent="-342900">
              <a:lnSpc>
                <a:spcPct val="100000"/>
              </a:lnSpc>
              <a:buFont typeface="+mj-lt"/>
              <a:buAutoNum type="arabicPeriod"/>
            </a:pPr>
            <a:r>
              <a:rPr lang="en-GB" sz="2000" b="1" dirty="0">
                <a:latin typeface="+mn-lt"/>
              </a:rPr>
              <a:t>What is exclusion from refugee status?</a:t>
            </a:r>
          </a:p>
          <a:p>
            <a:pPr marL="342900" indent="-342900">
              <a:lnSpc>
                <a:spcPct val="100000"/>
              </a:lnSpc>
              <a:buFont typeface="+mj-lt"/>
              <a:buAutoNum type="arabicPeriod"/>
            </a:pPr>
            <a:r>
              <a:rPr lang="en-GB" sz="2000" b="1" dirty="0">
                <a:solidFill>
                  <a:schemeClr val="accent3"/>
                </a:solidFill>
              </a:rPr>
              <a:t>Exclusion of ‘terrorists’ from refugee status</a:t>
            </a:r>
          </a:p>
          <a:p>
            <a:pPr marL="342900" indent="-342900">
              <a:lnSpc>
                <a:spcPct val="100000"/>
              </a:lnSpc>
              <a:buFont typeface="+mj-lt"/>
              <a:buAutoNum type="arabicPeriod"/>
            </a:pPr>
            <a:r>
              <a:rPr lang="en-GB" sz="2000" b="1" dirty="0">
                <a:latin typeface="+mn-lt"/>
              </a:rPr>
              <a:t>Individual responsibility and membership of a ‘terrorist’ organisation</a:t>
            </a:r>
            <a:endParaRPr lang="en-GB" sz="2000" b="1" dirty="0">
              <a:solidFill>
                <a:schemeClr val="accent3"/>
              </a:solidFill>
              <a:latin typeface="+mn-lt"/>
            </a:endParaRPr>
          </a:p>
        </p:txBody>
      </p:sp>
    </p:spTree>
    <p:extLst>
      <p:ext uri="{BB962C8B-B14F-4D97-AF65-F5344CB8AC3E}">
        <p14:creationId xmlns:p14="http://schemas.microsoft.com/office/powerpoint/2010/main" val="3905215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23C485-7C86-856E-5A20-3FE89E45B95A}"/>
              </a:ext>
            </a:extLst>
          </p:cNvPr>
          <p:cNvSpPr/>
          <p:nvPr/>
        </p:nvSpPr>
        <p:spPr>
          <a:xfrm>
            <a:off x="1426150" y="1364005"/>
            <a:ext cx="9648249" cy="2064995"/>
          </a:xfrm>
          <a:prstGeom prst="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2800" b="1" dirty="0"/>
          </a:p>
          <a:p>
            <a:pPr algn="ctr"/>
            <a:r>
              <a:rPr lang="en-GB" sz="2800" b="1" dirty="0"/>
              <a:t>Can one be excluded from refugee status for being a member of an organisation classified as terrorist, regardless of actual commission or participation in terrorist acts?</a:t>
            </a:r>
          </a:p>
          <a:p>
            <a:pPr>
              <a:spcBef>
                <a:spcPts val="600"/>
              </a:spcBef>
            </a:pPr>
            <a:endParaRPr lang="en-GB" sz="2400" dirty="0"/>
          </a:p>
        </p:txBody>
      </p:sp>
    </p:spTree>
    <p:extLst>
      <p:ext uri="{BB962C8B-B14F-4D97-AF65-F5344CB8AC3E}">
        <p14:creationId xmlns:p14="http://schemas.microsoft.com/office/powerpoint/2010/main" val="342584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2BEF4B6-40D8-BFFB-7593-2699909E49D8}"/>
              </a:ext>
            </a:extLst>
          </p:cNvPr>
          <p:cNvSpPr txBox="1">
            <a:spLocks/>
          </p:cNvSpPr>
          <p:nvPr/>
        </p:nvSpPr>
        <p:spPr>
          <a:xfrm>
            <a:off x="1309091" y="311726"/>
            <a:ext cx="9956799" cy="800794"/>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b">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b="1" dirty="0"/>
              <a:t>Inclusion on a list?</a:t>
            </a:r>
          </a:p>
        </p:txBody>
      </p:sp>
      <p:sp>
        <p:nvSpPr>
          <p:cNvPr id="4" name="Title 1">
            <a:extLst>
              <a:ext uri="{FF2B5EF4-FFF2-40B4-BE49-F238E27FC236}">
                <a16:creationId xmlns:a16="http://schemas.microsoft.com/office/drawing/2014/main" id="{B5F6D892-7103-4D4C-2B6C-6427769E0ECB}"/>
              </a:ext>
            </a:extLst>
          </p:cNvPr>
          <p:cNvSpPr txBox="1">
            <a:spLocks/>
          </p:cNvSpPr>
          <p:nvPr/>
        </p:nvSpPr>
        <p:spPr>
          <a:xfrm>
            <a:off x="1309091" y="1493520"/>
            <a:ext cx="9552873" cy="5052754"/>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fontScale="92500"/>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spcBef>
                <a:spcPts val="600"/>
              </a:spcBef>
            </a:pPr>
            <a:r>
              <a:rPr lang="en-GB" sz="2700" b="1" i="1" dirty="0"/>
              <a:t>B &amp; D </a:t>
            </a:r>
            <a:r>
              <a:rPr lang="en-GB" sz="2700" b="1" dirty="0"/>
              <a:t>[2010] CJEU C-101/09 (09 November 2010)</a:t>
            </a:r>
            <a:endParaRPr lang="en-GB" sz="2700" b="1" i="1" dirty="0"/>
          </a:p>
          <a:p>
            <a:pPr marL="457200" indent="-457200">
              <a:spcBef>
                <a:spcPts val="600"/>
              </a:spcBef>
              <a:buFont typeface="Arial" panose="020B0604020202020204" pitchFamily="34" charset="0"/>
              <a:buChar char="•"/>
            </a:pPr>
            <a:r>
              <a:rPr lang="en-GB" sz="2400" dirty="0"/>
              <a:t>‘…does not </a:t>
            </a:r>
            <a:r>
              <a:rPr lang="en-GB" sz="2400" b="1" dirty="0"/>
              <a:t>automatically constitute a serious reason for exclusion from refugee status </a:t>
            </a:r>
            <a:r>
              <a:rPr lang="en-GB" sz="2400" dirty="0"/>
              <a:t>considering that that person has committed ‘a serious non-political crime’ or ‘acts contrary to the purposes and principles of the United Nations’</a:t>
            </a:r>
          </a:p>
          <a:p>
            <a:pPr marL="457200" indent="-457200">
              <a:spcBef>
                <a:spcPts val="600"/>
              </a:spcBef>
              <a:buFont typeface="Arial" panose="020B0604020202020204" pitchFamily="34" charset="0"/>
              <a:buChar char="•"/>
            </a:pPr>
            <a:r>
              <a:rPr lang="en-GB" sz="2400" dirty="0"/>
              <a:t>The national asylum judge must undertake an </a:t>
            </a:r>
            <a:r>
              <a:rPr lang="en-GB" sz="2400" b="1" dirty="0"/>
              <a:t>individualised assessment of the specific facts </a:t>
            </a:r>
            <a:r>
              <a:rPr lang="en-GB" sz="2400" dirty="0"/>
              <a:t>of the case, including both objective and subjective criteria, and assess:</a:t>
            </a:r>
            <a:endParaRPr lang="en-GB" sz="200" dirty="0"/>
          </a:p>
          <a:p>
            <a:pPr marL="914400" lvl="1" indent="-457200">
              <a:spcBef>
                <a:spcPts val="600"/>
              </a:spcBef>
              <a:buFont typeface="Arial" panose="020B0604020202020204" pitchFamily="34" charset="0"/>
              <a:buChar char="•"/>
            </a:pPr>
            <a:r>
              <a:rPr lang="en-GB" sz="2400" dirty="0"/>
              <a:t>‘the </a:t>
            </a:r>
            <a:r>
              <a:rPr lang="en-GB" sz="2400" b="1" dirty="0"/>
              <a:t>true role played by the person </a:t>
            </a:r>
            <a:r>
              <a:rPr lang="en-GB" sz="2400" dirty="0"/>
              <a:t>concerned in the </a:t>
            </a:r>
            <a:r>
              <a:rPr lang="en-GB" sz="2400" b="1" dirty="0"/>
              <a:t>perpetration of the acts in question; </a:t>
            </a:r>
            <a:r>
              <a:rPr lang="en-GB" sz="2400" dirty="0"/>
              <a:t>his </a:t>
            </a:r>
            <a:r>
              <a:rPr lang="en-GB" sz="2400" b="1" dirty="0"/>
              <a:t>position within the organisation; </a:t>
            </a:r>
            <a:r>
              <a:rPr lang="en-GB" sz="2400" dirty="0"/>
              <a:t>the </a:t>
            </a:r>
            <a:r>
              <a:rPr lang="en-GB" sz="2400" b="1" dirty="0"/>
              <a:t>extent of the knowledge</a:t>
            </a:r>
            <a:r>
              <a:rPr lang="en-GB" sz="2400" dirty="0"/>
              <a:t> he had, or was deemed to have, of its activities; any </a:t>
            </a:r>
            <a:r>
              <a:rPr lang="en-GB" sz="2400" b="1" dirty="0"/>
              <a:t>pressure </a:t>
            </a:r>
            <a:r>
              <a:rPr lang="en-GB" sz="2400" dirty="0"/>
              <a:t>to which he was exposed; or other </a:t>
            </a:r>
            <a:r>
              <a:rPr lang="en-GB" sz="2400" b="1" dirty="0"/>
              <a:t>factors</a:t>
            </a:r>
            <a:r>
              <a:rPr lang="en-GB" sz="2400" dirty="0"/>
              <a:t> likely to have influenced his conduct’</a:t>
            </a:r>
            <a:endParaRPr lang="en-GB" sz="2400" b="1" dirty="0"/>
          </a:p>
        </p:txBody>
      </p:sp>
      <p:sp>
        <p:nvSpPr>
          <p:cNvPr id="2" name="Rectangle 1">
            <a:extLst>
              <a:ext uri="{FF2B5EF4-FFF2-40B4-BE49-F238E27FC236}">
                <a16:creationId xmlns:a16="http://schemas.microsoft.com/office/drawing/2014/main" id="{516B2D24-C8F0-7C1D-72C2-BBDF39E80C5C}"/>
              </a:ext>
            </a:extLst>
          </p:cNvPr>
          <p:cNvSpPr/>
          <p:nvPr/>
        </p:nvSpPr>
        <p:spPr>
          <a:xfrm>
            <a:off x="6587613" y="5364480"/>
            <a:ext cx="5261488" cy="1353819"/>
          </a:xfrm>
          <a:prstGeom prst="rect">
            <a:avLst/>
          </a:prstGeom>
          <a:solidFill>
            <a:schemeClr val="accent5">
              <a:lumMod val="20000"/>
              <a:lumOff val="80000"/>
            </a:schemeClr>
          </a:solidFill>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r>
              <a:rPr lang="en-GB" sz="2400" b="1" dirty="0"/>
              <a:t>What is the primary concern of legal bodies over-relying on lists?</a:t>
            </a:r>
          </a:p>
        </p:txBody>
      </p:sp>
    </p:spTree>
    <p:extLst>
      <p:ext uri="{BB962C8B-B14F-4D97-AF65-F5344CB8AC3E}">
        <p14:creationId xmlns:p14="http://schemas.microsoft.com/office/powerpoint/2010/main" val="94004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2BEF4B6-40D8-BFFB-7593-2699909E49D8}"/>
              </a:ext>
            </a:extLst>
          </p:cNvPr>
          <p:cNvSpPr txBox="1">
            <a:spLocks/>
          </p:cNvSpPr>
          <p:nvPr/>
        </p:nvSpPr>
        <p:spPr>
          <a:xfrm>
            <a:off x="1309091" y="311726"/>
            <a:ext cx="9956799" cy="800794"/>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b">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3200" b="1" dirty="0"/>
              <a:t>The </a:t>
            </a:r>
            <a:r>
              <a:rPr lang="en-GB" sz="3200" b="1" i="1" dirty="0"/>
              <a:t>JS (Sri Lanka) </a:t>
            </a:r>
            <a:r>
              <a:rPr lang="en-GB" sz="3200" b="1" dirty="0"/>
              <a:t>Approach</a:t>
            </a:r>
          </a:p>
        </p:txBody>
      </p:sp>
      <p:sp>
        <p:nvSpPr>
          <p:cNvPr id="4" name="Title 1">
            <a:extLst>
              <a:ext uri="{FF2B5EF4-FFF2-40B4-BE49-F238E27FC236}">
                <a16:creationId xmlns:a16="http://schemas.microsoft.com/office/drawing/2014/main" id="{B5F6D892-7103-4D4C-2B6C-6427769E0ECB}"/>
              </a:ext>
            </a:extLst>
          </p:cNvPr>
          <p:cNvSpPr txBox="1">
            <a:spLocks/>
          </p:cNvSpPr>
          <p:nvPr/>
        </p:nvSpPr>
        <p:spPr>
          <a:xfrm>
            <a:off x="1309091" y="1493520"/>
            <a:ext cx="9552873" cy="5052754"/>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spcBef>
                <a:spcPts val="600"/>
              </a:spcBef>
            </a:pPr>
            <a:r>
              <a:rPr lang="en-GB" sz="2700" b="1" i="1" dirty="0"/>
              <a:t>JS (Sri Lanka) v SSHD </a:t>
            </a:r>
            <a:r>
              <a:rPr lang="en-GB" sz="2700" b="1" dirty="0"/>
              <a:t>[2010]</a:t>
            </a:r>
            <a:endParaRPr lang="en-GB" sz="2700" b="1" i="1" dirty="0"/>
          </a:p>
          <a:p>
            <a:pPr marL="457200" indent="-457200">
              <a:spcBef>
                <a:spcPts val="600"/>
              </a:spcBef>
              <a:buFont typeface="Arial" panose="020B0604020202020204" pitchFamily="34" charset="0"/>
              <a:buChar char="•"/>
            </a:pPr>
            <a:r>
              <a:rPr lang="en-GB" sz="2400" dirty="0"/>
              <a:t>‘if there are serious reasons for considering him </a:t>
            </a:r>
            <a:r>
              <a:rPr lang="en-GB" sz="2400" b="1" dirty="0"/>
              <a:t>voluntarily </a:t>
            </a:r>
            <a:r>
              <a:rPr lang="en-GB" sz="2400" dirty="0"/>
              <a:t>to have </a:t>
            </a:r>
            <a:r>
              <a:rPr lang="en-GB" sz="2400" b="1" dirty="0"/>
              <a:t>contributed in a significant way </a:t>
            </a:r>
            <a:r>
              <a:rPr lang="en-GB" sz="2400" dirty="0"/>
              <a:t>to the organisation’s ability to pursue its purpose of committing excludable acts, </a:t>
            </a:r>
            <a:r>
              <a:rPr lang="en-GB" sz="2400" b="1" dirty="0"/>
              <a:t>aware that his assistance will in fact further that purpose.’</a:t>
            </a:r>
            <a:endParaRPr lang="en-GB" sz="2400" dirty="0"/>
          </a:p>
          <a:p>
            <a:pPr marL="457200" indent="-457200">
              <a:spcBef>
                <a:spcPts val="600"/>
              </a:spcBef>
              <a:buFont typeface="Arial" panose="020B0604020202020204" pitchFamily="34" charset="0"/>
              <a:buChar char="•"/>
            </a:pPr>
            <a:r>
              <a:rPr lang="en-GB" sz="2400" dirty="0"/>
              <a:t>L Brown Factors:</a:t>
            </a:r>
            <a:endParaRPr lang="en-GB" sz="200" dirty="0"/>
          </a:p>
          <a:p>
            <a:pPr marL="971550" lvl="1" indent="-514350">
              <a:spcBef>
                <a:spcPts val="600"/>
              </a:spcBef>
              <a:buFont typeface="+mj-lt"/>
              <a:buAutoNum type="romanLcPeriod"/>
            </a:pPr>
            <a:r>
              <a:rPr lang="en-GB" sz="2400" dirty="0"/>
              <a:t>the </a:t>
            </a:r>
            <a:r>
              <a:rPr lang="en-GB" sz="2400" b="1" dirty="0"/>
              <a:t>nature </a:t>
            </a:r>
            <a:r>
              <a:rPr lang="en-GB" sz="2400" dirty="0"/>
              <a:t>and the </a:t>
            </a:r>
            <a:r>
              <a:rPr lang="en-GB" sz="2400" b="1" dirty="0"/>
              <a:t>size of the organisation;</a:t>
            </a:r>
            <a:endParaRPr lang="en-GB" sz="2400" dirty="0"/>
          </a:p>
          <a:p>
            <a:pPr marL="971550" lvl="1" indent="-514350">
              <a:spcBef>
                <a:spcPts val="600"/>
              </a:spcBef>
              <a:buFont typeface="+mj-lt"/>
              <a:buAutoNum type="romanLcPeriod"/>
            </a:pPr>
            <a:r>
              <a:rPr lang="en-GB" sz="2400" dirty="0"/>
              <a:t>Whether and, if so, </a:t>
            </a:r>
            <a:r>
              <a:rPr lang="en-GB" sz="2400" b="1" dirty="0"/>
              <a:t>by whom the organisation was proscribed;</a:t>
            </a:r>
            <a:endParaRPr lang="en-GB" sz="2400" dirty="0"/>
          </a:p>
          <a:p>
            <a:pPr marL="971550" lvl="1" indent="-514350">
              <a:spcBef>
                <a:spcPts val="600"/>
              </a:spcBef>
              <a:buFont typeface="+mj-lt"/>
              <a:buAutoNum type="romanLcPeriod"/>
            </a:pPr>
            <a:r>
              <a:rPr lang="en-GB" sz="2400" dirty="0"/>
              <a:t>How the asylum-seeker came to be recruited;</a:t>
            </a:r>
          </a:p>
          <a:p>
            <a:pPr marL="971550" lvl="1" indent="-514350">
              <a:spcBef>
                <a:spcPts val="600"/>
              </a:spcBef>
              <a:buFont typeface="+mj-lt"/>
              <a:buAutoNum type="romanLcPeriod"/>
            </a:pPr>
            <a:r>
              <a:rPr lang="en-GB" sz="2400" dirty="0"/>
              <a:t>The length of </a:t>
            </a:r>
            <a:r>
              <a:rPr lang="en-GB" sz="2400" b="1" dirty="0"/>
              <a:t>time he remained in the organisation </a:t>
            </a:r>
            <a:r>
              <a:rPr lang="en-GB" sz="2400" dirty="0"/>
              <a:t>and what, if any, opportunities he had to leave it;</a:t>
            </a:r>
          </a:p>
          <a:p>
            <a:pPr marL="971550" lvl="1" indent="-514350">
              <a:spcBef>
                <a:spcPts val="600"/>
              </a:spcBef>
              <a:buFont typeface="+mj-lt"/>
              <a:buAutoNum type="romanLcPeriod"/>
            </a:pPr>
            <a:r>
              <a:rPr lang="en-GB" sz="2400" dirty="0"/>
              <a:t>His </a:t>
            </a:r>
            <a:r>
              <a:rPr lang="en-GB" sz="2400" b="1" dirty="0"/>
              <a:t>position, rank, standing and influence </a:t>
            </a:r>
            <a:r>
              <a:rPr lang="en-GB" sz="2400" dirty="0"/>
              <a:t>in the organisation;</a:t>
            </a:r>
          </a:p>
          <a:p>
            <a:pPr marL="971550" lvl="1" indent="-514350">
              <a:spcBef>
                <a:spcPts val="600"/>
              </a:spcBef>
              <a:buFont typeface="+mj-lt"/>
              <a:buAutoNum type="romanLcPeriod"/>
            </a:pPr>
            <a:r>
              <a:rPr lang="en-GB" sz="2400" dirty="0"/>
              <a:t>His </a:t>
            </a:r>
            <a:r>
              <a:rPr lang="en-GB" sz="2400" b="1" dirty="0"/>
              <a:t>knowledge </a:t>
            </a:r>
            <a:r>
              <a:rPr lang="en-GB" sz="2400" dirty="0"/>
              <a:t>of the organisation’s war crimes </a:t>
            </a:r>
            <a:r>
              <a:rPr lang="en-GB" sz="2400" b="1" dirty="0"/>
              <a:t>activities</a:t>
            </a:r>
            <a:r>
              <a:rPr lang="en-GB" sz="2400" dirty="0"/>
              <a:t>; and</a:t>
            </a:r>
          </a:p>
          <a:p>
            <a:pPr marL="971550" lvl="1" indent="-514350">
              <a:spcBef>
                <a:spcPts val="600"/>
              </a:spcBef>
              <a:buFont typeface="+mj-lt"/>
              <a:buAutoNum type="romanLcPeriod"/>
            </a:pPr>
            <a:r>
              <a:rPr lang="en-GB" sz="2400" dirty="0"/>
              <a:t>His </a:t>
            </a:r>
            <a:r>
              <a:rPr lang="en-GB" sz="2400" b="1" dirty="0"/>
              <a:t>own personal involvement </a:t>
            </a:r>
            <a:r>
              <a:rPr lang="en-GB" sz="2400" dirty="0"/>
              <a:t>and</a:t>
            </a:r>
            <a:r>
              <a:rPr lang="en-GB" sz="2400" b="1" dirty="0"/>
              <a:t> role </a:t>
            </a:r>
            <a:r>
              <a:rPr lang="en-GB" sz="2400" dirty="0"/>
              <a:t>in the organisation.</a:t>
            </a:r>
          </a:p>
        </p:txBody>
      </p:sp>
      <p:sp>
        <p:nvSpPr>
          <p:cNvPr id="2" name="Rectangle 1">
            <a:extLst>
              <a:ext uri="{FF2B5EF4-FFF2-40B4-BE49-F238E27FC236}">
                <a16:creationId xmlns:a16="http://schemas.microsoft.com/office/drawing/2014/main" id="{EE996076-079B-DD48-3D60-270F145482DA}"/>
              </a:ext>
            </a:extLst>
          </p:cNvPr>
          <p:cNvSpPr/>
          <p:nvPr/>
        </p:nvSpPr>
        <p:spPr>
          <a:xfrm>
            <a:off x="6972299" y="1933000"/>
            <a:ext cx="5048251" cy="4613274"/>
          </a:xfrm>
          <a:prstGeom prst="rect">
            <a:avLst/>
          </a:prstGeom>
          <a:solidFill>
            <a:schemeClr val="accent5">
              <a:lumMod val="20000"/>
              <a:lumOff val="80000"/>
            </a:schemeClr>
          </a:solidFill>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r>
              <a:rPr lang="en-GB" sz="2400" b="1" dirty="0"/>
              <a:t>Toulson LJ in CA</a:t>
            </a:r>
          </a:p>
          <a:p>
            <a:r>
              <a:rPr lang="en-GB" sz="2400" b="1" dirty="0"/>
              <a:t>The tribunal had ‘</a:t>
            </a:r>
            <a:r>
              <a:rPr lang="en-GB" sz="2400" b="1" i="1" dirty="0"/>
              <a:t>rolled up a number of factors which might cause somebody wedded to the ideals of western liberal democracy to take a more or less hostile view of the organisation and to use an assessment of where the organisation stands in relation to those values in deciding whether its armed acts were ‘proportionate’”</a:t>
            </a:r>
            <a:endParaRPr lang="en-GB" sz="2400" b="1" dirty="0"/>
          </a:p>
        </p:txBody>
      </p:sp>
    </p:spTree>
    <p:extLst>
      <p:ext uri="{BB962C8B-B14F-4D97-AF65-F5344CB8AC3E}">
        <p14:creationId xmlns:p14="http://schemas.microsoft.com/office/powerpoint/2010/main" val="138385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2BEF4B6-40D8-BFFB-7593-2699909E49D8}"/>
              </a:ext>
            </a:extLst>
          </p:cNvPr>
          <p:cNvSpPr txBox="1">
            <a:spLocks/>
          </p:cNvSpPr>
          <p:nvPr/>
        </p:nvSpPr>
        <p:spPr>
          <a:xfrm>
            <a:off x="1309091" y="311726"/>
            <a:ext cx="9956799" cy="800794"/>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b">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3200" b="1" dirty="0"/>
              <a:t>Confirmation from Canada</a:t>
            </a:r>
          </a:p>
        </p:txBody>
      </p:sp>
      <p:sp>
        <p:nvSpPr>
          <p:cNvPr id="4" name="Title 1">
            <a:extLst>
              <a:ext uri="{FF2B5EF4-FFF2-40B4-BE49-F238E27FC236}">
                <a16:creationId xmlns:a16="http://schemas.microsoft.com/office/drawing/2014/main" id="{B5F6D892-7103-4D4C-2B6C-6427769E0ECB}"/>
              </a:ext>
            </a:extLst>
          </p:cNvPr>
          <p:cNvSpPr txBox="1">
            <a:spLocks/>
          </p:cNvSpPr>
          <p:nvPr/>
        </p:nvSpPr>
        <p:spPr>
          <a:xfrm>
            <a:off x="1309091" y="1280160"/>
            <a:ext cx="9552873" cy="537972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spcBef>
                <a:spcPts val="600"/>
              </a:spcBef>
            </a:pPr>
            <a:r>
              <a:rPr lang="en-GB" sz="2700" b="1" i="1" dirty="0" err="1"/>
              <a:t>Ezokola</a:t>
            </a:r>
            <a:r>
              <a:rPr lang="en-GB" sz="2700" b="1" i="1" dirty="0"/>
              <a:t> v Canada (Citizenship and Immigration), </a:t>
            </a:r>
            <a:r>
              <a:rPr lang="en-GB" sz="2700" b="1" dirty="0"/>
              <a:t>2013 SCC 40</a:t>
            </a:r>
            <a:endParaRPr lang="en-GB" sz="2700" b="1" i="1" dirty="0"/>
          </a:p>
          <a:p>
            <a:pPr marL="457200" indent="-457200">
              <a:spcBef>
                <a:spcPts val="600"/>
              </a:spcBef>
              <a:buFont typeface="Arial" panose="020B0604020202020204" pitchFamily="34" charset="0"/>
              <a:buChar char="•"/>
            </a:pPr>
            <a:r>
              <a:rPr lang="en-GB" sz="2400" dirty="0"/>
              <a:t>‘…there must be serious reasons for considering that the claimant has </a:t>
            </a:r>
            <a:r>
              <a:rPr lang="en-GB" sz="2400" b="1" dirty="0"/>
              <a:t>voluntarily </a:t>
            </a:r>
            <a:r>
              <a:rPr lang="en-GB" sz="2400" dirty="0"/>
              <a:t>made a </a:t>
            </a:r>
            <a:r>
              <a:rPr lang="en-GB" sz="2400" b="1" dirty="0"/>
              <a:t>significant and knowing contribution</a:t>
            </a:r>
            <a:r>
              <a:rPr lang="en-GB" sz="2400" dirty="0"/>
              <a:t> to the organisation’s crime or criminal purpose.’</a:t>
            </a:r>
          </a:p>
          <a:p>
            <a:pPr marL="457200" indent="-457200">
              <a:spcBef>
                <a:spcPts val="600"/>
              </a:spcBef>
              <a:buFont typeface="Arial" panose="020B0604020202020204" pitchFamily="34" charset="0"/>
              <a:buChar char="•"/>
            </a:pPr>
            <a:r>
              <a:rPr lang="en-GB" sz="2400" dirty="0"/>
              <a:t>Factors:</a:t>
            </a:r>
            <a:endParaRPr lang="en-GB" sz="200" dirty="0"/>
          </a:p>
          <a:p>
            <a:pPr marL="971550" lvl="1" indent="-514350">
              <a:spcBef>
                <a:spcPts val="600"/>
              </a:spcBef>
              <a:buFont typeface="+mj-lt"/>
              <a:buAutoNum type="romanLcPeriod"/>
            </a:pPr>
            <a:r>
              <a:rPr lang="en-GB" sz="2400" dirty="0"/>
              <a:t>The size and nature of the organisation</a:t>
            </a:r>
          </a:p>
          <a:p>
            <a:pPr marL="971550" lvl="1" indent="-514350">
              <a:spcBef>
                <a:spcPts val="600"/>
              </a:spcBef>
              <a:buFont typeface="+mj-lt"/>
              <a:buAutoNum type="romanLcPeriod"/>
            </a:pPr>
            <a:r>
              <a:rPr lang="en-GB" sz="2400" dirty="0"/>
              <a:t>The part of the organisation with which the refugee claimant was most directly concerned;</a:t>
            </a:r>
          </a:p>
          <a:p>
            <a:pPr marL="971550" lvl="1" indent="-514350">
              <a:spcBef>
                <a:spcPts val="600"/>
              </a:spcBef>
              <a:buFont typeface="+mj-lt"/>
              <a:buAutoNum type="romanLcPeriod"/>
            </a:pPr>
            <a:r>
              <a:rPr lang="en-GB" sz="2400" dirty="0"/>
              <a:t>The refugee claimant’s duties and activities within the organisation;</a:t>
            </a:r>
          </a:p>
          <a:p>
            <a:pPr marL="971550" lvl="1" indent="-514350">
              <a:spcBef>
                <a:spcPts val="600"/>
              </a:spcBef>
              <a:buFont typeface="+mj-lt"/>
              <a:buAutoNum type="romanLcPeriod"/>
            </a:pPr>
            <a:r>
              <a:rPr lang="en-GB" sz="2400" dirty="0"/>
              <a:t>His </a:t>
            </a:r>
            <a:r>
              <a:rPr lang="en-GB" sz="2400" b="1" dirty="0"/>
              <a:t>position, rank, standing and influence </a:t>
            </a:r>
            <a:r>
              <a:rPr lang="en-GB" sz="2400" dirty="0"/>
              <a:t>in the organisation;</a:t>
            </a:r>
          </a:p>
          <a:p>
            <a:pPr marL="971550" lvl="1" indent="-514350">
              <a:spcBef>
                <a:spcPts val="600"/>
              </a:spcBef>
              <a:buFont typeface="+mj-lt"/>
              <a:buAutoNum type="romanLcPeriod"/>
            </a:pPr>
            <a:r>
              <a:rPr lang="en-GB" sz="2400" dirty="0"/>
              <a:t>The length of </a:t>
            </a:r>
            <a:r>
              <a:rPr lang="en-GB" sz="2400" b="1" dirty="0"/>
              <a:t>time he remained in the organisation particularly after acquiring knowledge of the group’s crime or criminal purpose; </a:t>
            </a:r>
            <a:r>
              <a:rPr lang="en-GB" sz="2400" dirty="0"/>
              <a:t>and</a:t>
            </a:r>
            <a:endParaRPr lang="en-GB" sz="2400" b="1" dirty="0"/>
          </a:p>
          <a:p>
            <a:pPr marL="971550" lvl="1" indent="-514350">
              <a:spcBef>
                <a:spcPts val="600"/>
              </a:spcBef>
              <a:buFont typeface="+mj-lt"/>
              <a:buAutoNum type="romanLcPeriod"/>
            </a:pPr>
            <a:r>
              <a:rPr lang="en-GB" sz="2400" dirty="0"/>
              <a:t>The method by which the refugee claimant was recruited and the refugee claimant’s opportunity to leave the organisation.</a:t>
            </a:r>
          </a:p>
        </p:txBody>
      </p:sp>
    </p:spTree>
    <p:extLst>
      <p:ext uri="{BB962C8B-B14F-4D97-AF65-F5344CB8AC3E}">
        <p14:creationId xmlns:p14="http://schemas.microsoft.com/office/powerpoint/2010/main" val="2378710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E37B6D26-690D-E367-252E-235C9DCDF498}"/>
              </a:ext>
            </a:extLst>
          </p:cNvPr>
          <p:cNvPicPr>
            <a:picLocks noGrp="1" noChangeAspect="1" noChangeArrowheads="1"/>
          </p:cNvPicPr>
          <p:nvPr>
            <p:ph type="pic" sz="quarter" idx="21"/>
          </p:nvPr>
        </p:nvPicPr>
        <p:blipFill>
          <a:blip r:embed="rId2">
            <a:extLst>
              <a:ext uri="{28A0092B-C50C-407E-A947-70E740481C1C}">
                <a14:useLocalDpi xmlns:a14="http://schemas.microsoft.com/office/drawing/2010/main" val="0"/>
              </a:ext>
            </a:extLst>
          </a:blip>
          <a:srcRect t="2961" b="2961"/>
          <a:stretch>
            <a:fillRect/>
          </a:stretch>
        </p:blipFill>
        <p:spPr bwMode="auto">
          <a:xfrm>
            <a:off x="1172816" y="782573"/>
            <a:ext cx="5147021" cy="5281677"/>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469080D7-572A-1B87-B74A-3A8BCE16C456}"/>
              </a:ext>
            </a:extLst>
          </p:cNvPr>
          <p:cNvSpPr txBox="1">
            <a:spLocks/>
          </p:cNvSpPr>
          <p:nvPr/>
        </p:nvSpPr>
        <p:spPr>
          <a:xfrm>
            <a:off x="6503542" y="424741"/>
            <a:ext cx="5440443" cy="80079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3200" b="1" dirty="0"/>
              <a:t>KJ (Sri Lanka) [2009]</a:t>
            </a:r>
          </a:p>
        </p:txBody>
      </p:sp>
      <p:sp>
        <p:nvSpPr>
          <p:cNvPr id="12" name="Title 1">
            <a:extLst>
              <a:ext uri="{FF2B5EF4-FFF2-40B4-BE49-F238E27FC236}">
                <a16:creationId xmlns:a16="http://schemas.microsoft.com/office/drawing/2014/main" id="{C69AD94E-8A3D-3C0E-5CCC-BFE03F6F2F81}"/>
              </a:ext>
            </a:extLst>
          </p:cNvPr>
          <p:cNvSpPr txBox="1">
            <a:spLocks/>
          </p:cNvSpPr>
          <p:nvPr/>
        </p:nvSpPr>
        <p:spPr>
          <a:xfrm>
            <a:off x="6096000" y="1402915"/>
            <a:ext cx="5847985" cy="515187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457200" indent="-457200">
              <a:lnSpc>
                <a:spcPct val="110000"/>
              </a:lnSpc>
              <a:buFont typeface="Arial" panose="020B0604020202020204" pitchFamily="34" charset="0"/>
              <a:buChar char="•"/>
            </a:pPr>
            <a:r>
              <a:rPr lang="en-GB" sz="2000" dirty="0"/>
              <a:t>Liberation Tigers of Tamil Eelam (LTTE) involved in clashes with Sri Lankan army during internal conflict</a:t>
            </a:r>
          </a:p>
          <a:p>
            <a:pPr marL="457200" indent="-457200">
              <a:lnSpc>
                <a:spcPct val="110000"/>
              </a:lnSpc>
              <a:buFont typeface="Arial" panose="020B0604020202020204" pitchFamily="34" charset="0"/>
              <a:buChar char="•"/>
            </a:pPr>
            <a:r>
              <a:rPr lang="en-GB" sz="2000" dirty="0"/>
              <a:t>Did not attack or harm civilians</a:t>
            </a:r>
          </a:p>
          <a:p>
            <a:pPr marL="457200" indent="-457200">
              <a:lnSpc>
                <a:spcPct val="110000"/>
              </a:lnSpc>
              <a:buFont typeface="Arial" panose="020B0604020202020204" pitchFamily="34" charset="0"/>
              <a:buChar char="•"/>
            </a:pPr>
            <a:r>
              <a:rPr lang="en-GB" sz="2000" dirty="0"/>
              <a:t>‘</a:t>
            </a:r>
            <a:r>
              <a:rPr lang="en-GB" sz="2000" b="1" dirty="0"/>
              <a:t>acts of a military nature </a:t>
            </a:r>
            <a:r>
              <a:rPr lang="en-GB" sz="2000" dirty="0"/>
              <a:t>committed by an independence movement (such as the LTTE) against the military forces of the government are </a:t>
            </a:r>
            <a:r>
              <a:rPr lang="en-GB" sz="2000" b="1" dirty="0"/>
              <a:t>not themselves acts contrary to the purposes and principles of the UN…it is necessary to distinguish between terrorism and such acts.’</a:t>
            </a:r>
            <a:endParaRPr lang="en-GB" sz="2000" dirty="0"/>
          </a:p>
          <a:p>
            <a:pPr marL="457200" indent="-457200">
              <a:lnSpc>
                <a:spcPct val="110000"/>
              </a:lnSpc>
              <a:buFont typeface="Arial" panose="020B0604020202020204" pitchFamily="34" charset="0"/>
              <a:buChar char="•"/>
            </a:pPr>
            <a:r>
              <a:rPr lang="en-GB" sz="2000" b="1" dirty="0"/>
              <a:t>KJ was a surveyor for LTTE</a:t>
            </a:r>
          </a:p>
          <a:p>
            <a:pPr marL="457200" indent="-457200">
              <a:lnSpc>
                <a:spcPct val="110000"/>
              </a:lnSpc>
              <a:buFont typeface="Arial" panose="020B0604020202020204" pitchFamily="34" charset="0"/>
              <a:buChar char="•"/>
            </a:pPr>
            <a:r>
              <a:rPr lang="en-GB" sz="2000" dirty="0"/>
              <a:t>Interpretation of art 1F ‘requires the personal guilt of the person…</a:t>
            </a:r>
            <a:r>
              <a:rPr lang="en-GB" sz="2000" b="1" dirty="0"/>
              <a:t>mere membership of an organisation </a:t>
            </a:r>
            <a:r>
              <a:rPr lang="en-GB" sz="2000" dirty="0"/>
              <a:t>that, among other activities, commits such acts </a:t>
            </a:r>
            <a:r>
              <a:rPr lang="en-GB" sz="2000" b="1" dirty="0"/>
              <a:t>does not suffice </a:t>
            </a:r>
            <a:r>
              <a:rPr lang="en-GB" sz="2000" dirty="0"/>
              <a:t>to bring the exclusion into play</a:t>
            </a:r>
          </a:p>
        </p:txBody>
      </p:sp>
    </p:spTree>
    <p:extLst>
      <p:ext uri="{BB962C8B-B14F-4D97-AF65-F5344CB8AC3E}">
        <p14:creationId xmlns:p14="http://schemas.microsoft.com/office/powerpoint/2010/main" val="3647642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2BEF4B6-40D8-BFFB-7593-2699909E49D8}"/>
              </a:ext>
            </a:extLst>
          </p:cNvPr>
          <p:cNvSpPr txBox="1">
            <a:spLocks/>
          </p:cNvSpPr>
          <p:nvPr/>
        </p:nvSpPr>
        <p:spPr>
          <a:xfrm>
            <a:off x="1309091" y="311726"/>
            <a:ext cx="9956799" cy="800794"/>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b">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3600" b="1" dirty="0"/>
              <a:t>Acts of military nature or terrorism?</a:t>
            </a:r>
          </a:p>
        </p:txBody>
      </p:sp>
      <p:sp>
        <p:nvSpPr>
          <p:cNvPr id="4" name="Title 1">
            <a:extLst>
              <a:ext uri="{FF2B5EF4-FFF2-40B4-BE49-F238E27FC236}">
                <a16:creationId xmlns:a16="http://schemas.microsoft.com/office/drawing/2014/main" id="{B5F6D892-7103-4D4C-2B6C-6427769E0ECB}"/>
              </a:ext>
            </a:extLst>
          </p:cNvPr>
          <p:cNvSpPr txBox="1">
            <a:spLocks/>
          </p:cNvSpPr>
          <p:nvPr/>
        </p:nvSpPr>
        <p:spPr>
          <a:xfrm>
            <a:off x="1309092" y="1493520"/>
            <a:ext cx="6849072" cy="5052754"/>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150" baseline="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spcBef>
                <a:spcPts val="600"/>
              </a:spcBef>
            </a:pPr>
            <a:r>
              <a:rPr lang="en-GB" sz="2700" b="1" i="1" dirty="0"/>
              <a:t>DD (Afghanistan) </a:t>
            </a:r>
            <a:r>
              <a:rPr lang="en-GB" sz="2700" b="1" dirty="0"/>
              <a:t>[2012]</a:t>
            </a:r>
            <a:endParaRPr lang="en-GB" sz="2700" b="1" i="1" dirty="0"/>
          </a:p>
          <a:p>
            <a:pPr marL="457200" indent="-457200">
              <a:spcBef>
                <a:spcPts val="600"/>
              </a:spcBef>
              <a:buFont typeface="Arial" panose="020B0604020202020204" pitchFamily="34" charset="0"/>
              <a:buChar char="•"/>
            </a:pPr>
            <a:r>
              <a:rPr lang="en-GB" sz="2400" dirty="0"/>
              <a:t>Attack on Afghan military forces and UN forces</a:t>
            </a:r>
          </a:p>
          <a:p>
            <a:pPr marL="457200" indent="-457200">
              <a:spcBef>
                <a:spcPts val="600"/>
              </a:spcBef>
              <a:buFont typeface="Arial" panose="020B0604020202020204" pitchFamily="34" charset="0"/>
              <a:buChar char="•"/>
            </a:pPr>
            <a:r>
              <a:rPr lang="en-GB" sz="2400" dirty="0"/>
              <a:t>ISAF mandated to restore peace, attacks on ISAF frustrate that objective</a:t>
            </a:r>
          </a:p>
          <a:p>
            <a:pPr marL="457200" indent="-457200">
              <a:spcBef>
                <a:spcPts val="600"/>
              </a:spcBef>
              <a:buFont typeface="Arial" panose="020B0604020202020204" pitchFamily="34" charset="0"/>
              <a:buChar char="•"/>
            </a:pPr>
            <a:r>
              <a:rPr lang="en-GB" sz="2400" dirty="0"/>
              <a:t>‘an attack against ISAF is, in principle, capable of being an act contrary to the purposes and principles of the United Nations’</a:t>
            </a:r>
            <a:endParaRPr lang="en-GB" sz="200" dirty="0"/>
          </a:p>
        </p:txBody>
      </p:sp>
      <p:pic>
        <p:nvPicPr>
          <p:cNvPr id="4098" name="Picture 2" descr="british army isaf afghanistan body armour and uniform Stock Photo - Alamy">
            <a:extLst>
              <a:ext uri="{FF2B5EF4-FFF2-40B4-BE49-F238E27FC236}">
                <a16:creationId xmlns:a16="http://schemas.microsoft.com/office/drawing/2014/main" id="{398DECC4-5749-284E-CBB0-78EA1A4A15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438"/>
          <a:stretch/>
        </p:blipFill>
        <p:spPr bwMode="auto">
          <a:xfrm>
            <a:off x="8336734" y="1493520"/>
            <a:ext cx="3400386" cy="5052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534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7AE8A7D-D0E4-6105-479F-B39BC3803C76}"/>
              </a:ext>
            </a:extLst>
          </p:cNvPr>
          <p:cNvSpPr>
            <a:spLocks noGrp="1"/>
          </p:cNvSpPr>
          <p:nvPr>
            <p:ph type="title"/>
          </p:nvPr>
        </p:nvSpPr>
        <p:spPr>
          <a:xfrm>
            <a:off x="1117600" y="290945"/>
            <a:ext cx="9956799" cy="984032"/>
          </a:xfrm>
        </p:spPr>
        <p:style>
          <a:lnRef idx="2">
            <a:schemeClr val="accent6">
              <a:shade val="15000"/>
            </a:schemeClr>
          </a:lnRef>
          <a:fillRef idx="1">
            <a:schemeClr val="accent6"/>
          </a:fillRef>
          <a:effectRef idx="0">
            <a:schemeClr val="accent6"/>
          </a:effectRef>
          <a:fontRef idx="minor">
            <a:schemeClr val="lt1"/>
          </a:fontRef>
        </p:style>
        <p:txBody>
          <a:bodyPr anchor="ctr"/>
          <a:lstStyle/>
          <a:p>
            <a:pPr algn="ctr"/>
            <a:r>
              <a:rPr lang="en-GB" sz="2800" b="1" dirty="0">
                <a:latin typeface="+mn-lt"/>
              </a:rPr>
              <a:t>Mere Membership?</a:t>
            </a:r>
          </a:p>
        </p:txBody>
      </p:sp>
      <p:sp>
        <p:nvSpPr>
          <p:cNvPr id="2" name="Rectangle 1">
            <a:extLst>
              <a:ext uri="{FF2B5EF4-FFF2-40B4-BE49-F238E27FC236}">
                <a16:creationId xmlns:a16="http://schemas.microsoft.com/office/drawing/2014/main" id="{4A99676B-73E9-F6DD-581C-F77CCF81B3EF}"/>
              </a:ext>
            </a:extLst>
          </p:cNvPr>
          <p:cNvSpPr/>
          <p:nvPr/>
        </p:nvSpPr>
        <p:spPr>
          <a:xfrm>
            <a:off x="1426150" y="1365337"/>
            <a:ext cx="7354595" cy="5090881"/>
          </a:xfrm>
          <a:prstGeom prst="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n-GB" sz="2200" b="1" i="1" dirty="0" err="1"/>
              <a:t>Lounani</a:t>
            </a:r>
            <a:r>
              <a:rPr lang="en-GB" sz="2200" b="1" i="1" dirty="0"/>
              <a:t> </a:t>
            </a:r>
            <a:r>
              <a:rPr lang="en-GB" sz="2200" b="1" dirty="0"/>
              <a:t>[2017] C-573/15 CJEU</a:t>
            </a:r>
            <a:endParaRPr lang="en-GB" sz="2200" b="1" i="1" dirty="0"/>
          </a:p>
          <a:p>
            <a:pPr marL="457200" indent="-457200">
              <a:spcBef>
                <a:spcPts val="600"/>
              </a:spcBef>
              <a:buFont typeface="Arial" panose="020B0604020202020204" pitchFamily="34" charset="0"/>
              <a:buChar char="•"/>
            </a:pPr>
            <a:r>
              <a:rPr lang="en-GB" sz="2200" dirty="0" err="1"/>
              <a:t>Lounani</a:t>
            </a:r>
            <a:r>
              <a:rPr lang="en-GB" sz="2200" dirty="0"/>
              <a:t> convicted in Belgium for supporting terrorist group, not for carrying out any terrorist acts as such</a:t>
            </a:r>
          </a:p>
          <a:p>
            <a:pPr marL="457200" indent="-457200">
              <a:spcBef>
                <a:spcPts val="600"/>
              </a:spcBef>
              <a:buFont typeface="Arial" panose="020B0604020202020204" pitchFamily="34" charset="0"/>
              <a:buChar char="•"/>
            </a:pPr>
            <a:r>
              <a:rPr lang="en-GB" sz="2200" dirty="0"/>
              <a:t>Provided logistical support to group, forging passports and assisting volunteers to travel to Iraq as ‘foreign fighters’</a:t>
            </a:r>
          </a:p>
          <a:p>
            <a:pPr marL="457200" indent="-457200">
              <a:spcBef>
                <a:spcPts val="600"/>
              </a:spcBef>
              <a:buFont typeface="Arial" panose="020B0604020202020204" pitchFamily="34" charset="0"/>
              <a:buChar char="•"/>
            </a:pPr>
            <a:r>
              <a:rPr lang="en-GB" sz="2200" dirty="0"/>
              <a:t>Activity banned by UNSC Resolution 2178 (2014)</a:t>
            </a:r>
          </a:p>
          <a:p>
            <a:pPr marL="457200" indent="-457200">
              <a:spcBef>
                <a:spcPts val="600"/>
              </a:spcBef>
              <a:buFont typeface="Arial" panose="020B0604020202020204" pitchFamily="34" charset="0"/>
              <a:buChar char="•"/>
            </a:pPr>
            <a:r>
              <a:rPr lang="en-GB" sz="2200" dirty="0"/>
              <a:t>CJEU interprets exclusion clause broadly, </a:t>
            </a:r>
            <a:r>
              <a:rPr lang="en-GB" sz="2200" b="1" dirty="0"/>
              <a:t>focusing on proscription by UN rather than actual commission of excludable acts, regardless of gravity of individual conduct and actual result ‘whether or not the group had perpetrated any terrorist act’ </a:t>
            </a:r>
            <a:r>
              <a:rPr lang="en-GB" sz="2200" dirty="0"/>
              <a:t>and whether or not the individual </a:t>
            </a:r>
            <a:r>
              <a:rPr lang="en-GB" sz="2200" b="1" dirty="0"/>
              <a:t>actively participated in such acts</a:t>
            </a:r>
            <a:endParaRPr lang="en-GB" sz="2200" dirty="0"/>
          </a:p>
        </p:txBody>
      </p:sp>
      <p:pic>
        <p:nvPicPr>
          <p:cNvPr id="5122" name="Picture 2" descr="Spain remembers Madrid train bombings 10 years on - BBC News">
            <a:extLst>
              <a:ext uri="{FF2B5EF4-FFF2-40B4-BE49-F238E27FC236}">
                <a16:creationId xmlns:a16="http://schemas.microsoft.com/office/drawing/2014/main" id="{4968FFA7-22B0-3CC1-FF51-94E6B2FAC7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387" r="16449"/>
          <a:stretch/>
        </p:blipFill>
        <p:spPr bwMode="auto">
          <a:xfrm>
            <a:off x="8956202" y="4056130"/>
            <a:ext cx="2859920" cy="225618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2003 Casablanca bombings - Wikipedia">
            <a:extLst>
              <a:ext uri="{FF2B5EF4-FFF2-40B4-BE49-F238E27FC236}">
                <a16:creationId xmlns:a16="http://schemas.microsoft.com/office/drawing/2014/main" id="{B8E01923-40ED-3ABD-2522-5F6550B5F0A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5786"/>
          <a:stretch/>
        </p:blipFill>
        <p:spPr bwMode="auto">
          <a:xfrm>
            <a:off x="8956202" y="1522387"/>
            <a:ext cx="2859920" cy="2448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853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A2ED8-0492-BB0B-ABE7-CCB1BA7F558A}"/>
              </a:ext>
            </a:extLst>
          </p:cNvPr>
          <p:cNvSpPr>
            <a:spLocks noGrp="1"/>
          </p:cNvSpPr>
          <p:nvPr>
            <p:ph type="title"/>
          </p:nvPr>
        </p:nvSpPr>
        <p:spPr/>
        <p:txBody>
          <a:bodyPr/>
          <a:lstStyle/>
          <a:p>
            <a:r>
              <a:rPr lang="en-GB" b="1" dirty="0" err="1"/>
              <a:t>Tolep’s</a:t>
            </a:r>
            <a:r>
              <a:rPr lang="en-GB" b="1" dirty="0"/>
              <a:t> Case</a:t>
            </a:r>
          </a:p>
        </p:txBody>
      </p:sp>
      <p:sp>
        <p:nvSpPr>
          <p:cNvPr id="3" name="Rectangle 2">
            <a:extLst>
              <a:ext uri="{FF2B5EF4-FFF2-40B4-BE49-F238E27FC236}">
                <a16:creationId xmlns:a16="http://schemas.microsoft.com/office/drawing/2014/main" id="{737DCEB9-7E3B-F424-91B4-3B49D93A6D09}"/>
              </a:ext>
            </a:extLst>
          </p:cNvPr>
          <p:cNvSpPr/>
          <p:nvPr/>
        </p:nvSpPr>
        <p:spPr>
          <a:xfrm>
            <a:off x="6676572" y="111513"/>
            <a:ext cx="5255234" cy="6419916"/>
          </a:xfrm>
          <a:prstGeom prst="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2800" b="1" dirty="0"/>
          </a:p>
          <a:p>
            <a:r>
              <a:rPr lang="en-GB" sz="2800" b="1" dirty="0"/>
              <a:t>Facts:</a:t>
            </a:r>
          </a:p>
          <a:p>
            <a:pPr marL="457200" indent="-457200">
              <a:buFont typeface="Arial" panose="020B0604020202020204" pitchFamily="34" charset="0"/>
              <a:buChar char="•"/>
            </a:pPr>
            <a:r>
              <a:rPr lang="en-GB" sz="2000" b="1" dirty="0" err="1"/>
              <a:t>Tolep</a:t>
            </a:r>
            <a:r>
              <a:rPr lang="en-GB" sz="2000" b="1" dirty="0"/>
              <a:t> belongs to ethnic minority, Somas in Ruritania</a:t>
            </a:r>
          </a:p>
          <a:p>
            <a:pPr marL="457200" indent="-457200">
              <a:buFont typeface="Arial" panose="020B0604020202020204" pitchFamily="34" charset="0"/>
              <a:buChar char="•"/>
            </a:pPr>
            <a:r>
              <a:rPr lang="en-GB" sz="2000" b="1" dirty="0"/>
              <a:t>Systemic persecution by government</a:t>
            </a:r>
          </a:p>
          <a:p>
            <a:pPr marL="457200" indent="-457200">
              <a:buFont typeface="Arial" panose="020B0604020202020204" pitchFamily="34" charset="0"/>
              <a:buChar char="•"/>
            </a:pPr>
            <a:r>
              <a:rPr lang="en-GB" sz="2000" b="1" dirty="0"/>
              <a:t>Member of Ruritania Liberation Front (RLF)</a:t>
            </a:r>
          </a:p>
          <a:p>
            <a:pPr marL="457200" indent="-457200">
              <a:buFont typeface="Arial" panose="020B0604020202020204" pitchFamily="34" charset="0"/>
              <a:buChar char="•"/>
            </a:pPr>
            <a:r>
              <a:rPr lang="en-GB" sz="2000" b="1" dirty="0"/>
              <a:t>RLF’s aim to overthrow government, describes themselves as peaceful</a:t>
            </a:r>
          </a:p>
          <a:p>
            <a:pPr marL="457200" indent="-457200">
              <a:buFont typeface="Arial" panose="020B0604020202020204" pitchFamily="34" charset="0"/>
              <a:buChar char="•"/>
            </a:pPr>
            <a:r>
              <a:rPr lang="en-GB" sz="2000" b="1" dirty="0"/>
              <a:t>RLF proscribed terrorist organisation</a:t>
            </a:r>
          </a:p>
          <a:p>
            <a:pPr marL="457200" indent="-457200">
              <a:buFont typeface="Arial" panose="020B0604020202020204" pitchFamily="34" charset="0"/>
              <a:buChar char="•"/>
            </a:pPr>
            <a:r>
              <a:rPr lang="en-GB" sz="2000" b="1" dirty="0" err="1"/>
              <a:t>Tolep</a:t>
            </a:r>
            <a:r>
              <a:rPr lang="en-GB" sz="2000" b="1" dirty="0"/>
              <a:t> publish leaflets asking to congregate, attend demonstrations and donate</a:t>
            </a:r>
          </a:p>
          <a:p>
            <a:pPr marL="457200" indent="-457200">
              <a:buFont typeface="Arial" panose="020B0604020202020204" pitchFamily="34" charset="0"/>
              <a:buChar char="•"/>
            </a:pPr>
            <a:r>
              <a:rPr lang="en-GB" sz="2000" b="1" dirty="0" err="1"/>
              <a:t>Tolep</a:t>
            </a:r>
            <a:r>
              <a:rPr lang="en-GB" sz="2000" b="1" dirty="0"/>
              <a:t> organise venue for meetings</a:t>
            </a:r>
          </a:p>
          <a:p>
            <a:pPr marL="457200" indent="-457200">
              <a:buFont typeface="Arial" panose="020B0604020202020204" pitchFamily="34" charset="0"/>
              <a:buChar char="•"/>
            </a:pPr>
            <a:r>
              <a:rPr lang="en-GB" sz="2000" b="1" dirty="0"/>
              <a:t>Individual members RLF assassinated senior government officials</a:t>
            </a:r>
          </a:p>
          <a:p>
            <a:pPr marL="457200" indent="-457200">
              <a:buFont typeface="Arial" panose="020B0604020202020204" pitchFamily="34" charset="0"/>
              <a:buChar char="•"/>
            </a:pPr>
            <a:r>
              <a:rPr lang="en-GB" sz="2000" b="1" dirty="0"/>
              <a:t>Wanted for two offences:</a:t>
            </a:r>
          </a:p>
          <a:p>
            <a:pPr marL="914400" lvl="1" indent="-457200">
              <a:buFont typeface="Arial" panose="020B0604020202020204" pitchFamily="34" charset="0"/>
              <a:buChar char="•"/>
            </a:pPr>
            <a:r>
              <a:rPr lang="en-GB" sz="2000" b="1" dirty="0"/>
              <a:t>Member and ‘actively supporting’ RLF</a:t>
            </a:r>
          </a:p>
          <a:p>
            <a:pPr marL="914400" lvl="1" indent="-457200">
              <a:buFont typeface="Arial" panose="020B0604020202020204" pitchFamily="34" charset="0"/>
              <a:buChar char="•"/>
            </a:pPr>
            <a:r>
              <a:rPr lang="en-GB" sz="2000" b="1" dirty="0"/>
              <a:t>Aggravated robbery</a:t>
            </a:r>
          </a:p>
          <a:p>
            <a:pPr>
              <a:spcBef>
                <a:spcPts val="600"/>
              </a:spcBef>
            </a:pPr>
            <a:endParaRPr lang="en-GB" sz="2400" dirty="0"/>
          </a:p>
        </p:txBody>
      </p:sp>
      <p:sp>
        <p:nvSpPr>
          <p:cNvPr id="4" name="Rectangle 3">
            <a:extLst>
              <a:ext uri="{FF2B5EF4-FFF2-40B4-BE49-F238E27FC236}">
                <a16:creationId xmlns:a16="http://schemas.microsoft.com/office/drawing/2014/main" id="{CE0ACEF3-80CE-B689-CC3D-2C352AC30CAA}"/>
              </a:ext>
            </a:extLst>
          </p:cNvPr>
          <p:cNvSpPr/>
          <p:nvPr/>
        </p:nvSpPr>
        <p:spPr>
          <a:xfrm>
            <a:off x="902234" y="4674751"/>
            <a:ext cx="5610078" cy="1856678"/>
          </a:xfrm>
          <a:prstGeom prst="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t>What are the arguments </a:t>
            </a:r>
            <a:r>
              <a:rPr lang="en-GB" sz="2400" b="1" i="1" dirty="0"/>
              <a:t>for</a:t>
            </a:r>
            <a:r>
              <a:rPr lang="en-GB" sz="2400" b="1" dirty="0"/>
              <a:t> his exclusion?</a:t>
            </a:r>
          </a:p>
          <a:p>
            <a:pPr algn="ctr"/>
            <a:r>
              <a:rPr lang="en-GB" sz="2400" b="1" dirty="0"/>
              <a:t>What are the arguments </a:t>
            </a:r>
            <a:r>
              <a:rPr lang="en-GB" sz="2400" b="1" i="1" dirty="0"/>
              <a:t>against</a:t>
            </a:r>
            <a:r>
              <a:rPr lang="en-GB" sz="2400" b="1" dirty="0"/>
              <a:t> his exclusion?</a:t>
            </a:r>
          </a:p>
        </p:txBody>
      </p:sp>
    </p:spTree>
    <p:extLst>
      <p:ext uri="{BB962C8B-B14F-4D97-AF65-F5344CB8AC3E}">
        <p14:creationId xmlns:p14="http://schemas.microsoft.com/office/powerpoint/2010/main" val="307327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069EE-E417-2999-A98E-83E3D8F7BB31}"/>
              </a:ext>
            </a:extLst>
          </p:cNvPr>
          <p:cNvSpPr>
            <a:spLocks noGrp="1"/>
          </p:cNvSpPr>
          <p:nvPr>
            <p:ph type="title"/>
          </p:nvPr>
        </p:nvSpPr>
        <p:spPr>
          <a:xfrm>
            <a:off x="838994" y="382587"/>
            <a:ext cx="10514011" cy="823913"/>
          </a:xfrm>
        </p:spPr>
        <p:txBody>
          <a:bodyPr/>
          <a:lstStyle/>
          <a:p>
            <a:r>
              <a:rPr lang="en-GB" b="1" dirty="0"/>
              <a:t>Next Week, Cessation, Case Analysis</a:t>
            </a:r>
          </a:p>
        </p:txBody>
      </p:sp>
      <p:sp>
        <p:nvSpPr>
          <p:cNvPr id="4" name="Content Placeholder 3">
            <a:extLst>
              <a:ext uri="{FF2B5EF4-FFF2-40B4-BE49-F238E27FC236}">
                <a16:creationId xmlns:a16="http://schemas.microsoft.com/office/drawing/2014/main" id="{14AB7A36-750D-B3E2-491B-506FD415655D}"/>
              </a:ext>
            </a:extLst>
          </p:cNvPr>
          <p:cNvSpPr>
            <a:spLocks noGrp="1"/>
          </p:cNvSpPr>
          <p:nvPr>
            <p:ph sz="quarter" idx="15"/>
          </p:nvPr>
        </p:nvSpPr>
        <p:spPr>
          <a:xfrm>
            <a:off x="428138" y="2054942"/>
            <a:ext cx="11112499" cy="4078748"/>
          </a:xfrm>
        </p:spPr>
        <p:txBody>
          <a:bodyPr anchor="t"/>
          <a:lstStyle/>
          <a:p>
            <a:pPr algn="just"/>
            <a:r>
              <a:rPr lang="en-GB" sz="2400" b="0" i="0" dirty="0">
                <a:solidFill>
                  <a:srgbClr val="1D2125"/>
                </a:solidFill>
                <a:effectLst/>
                <a:latin typeface="Source Sans Pro" panose="020B0503030403020204" pitchFamily="34" charset="0"/>
              </a:rPr>
              <a:t>The consolidation activity this week will consist of the analysis of leading international authority on cessation of refugee status, </a:t>
            </a:r>
            <a:r>
              <a:rPr lang="en-GB" sz="2400" b="1" i="0" dirty="0">
                <a:solidFill>
                  <a:srgbClr val="1D2125"/>
                </a:solidFill>
                <a:effectLst/>
                <a:latin typeface="Source Sans Pro" panose="020B0503030403020204" pitchFamily="34" charset="0"/>
              </a:rPr>
              <a:t>analysing and debating</a:t>
            </a:r>
            <a:r>
              <a:rPr lang="en-GB" sz="2400" b="0" i="0" dirty="0">
                <a:solidFill>
                  <a:srgbClr val="1D2125"/>
                </a:solidFill>
                <a:effectLst/>
                <a:latin typeface="Source Sans Pro" panose="020B0503030403020204" pitchFamily="34" charset="0"/>
              </a:rPr>
              <a:t> the merits of the CJEU's reasoning on Art 1C of the Refugee Convention in the </a:t>
            </a:r>
            <a:r>
              <a:rPr lang="en-GB" sz="2400" b="0" i="1" dirty="0">
                <a:solidFill>
                  <a:srgbClr val="1D2125"/>
                </a:solidFill>
                <a:effectLst/>
                <a:latin typeface="Source Sans Pro" panose="020B0503030403020204" pitchFamily="34" charset="0"/>
              </a:rPr>
              <a:t>Abdulla</a:t>
            </a:r>
            <a:r>
              <a:rPr lang="en-GB" sz="2400" b="0" i="0" dirty="0">
                <a:solidFill>
                  <a:srgbClr val="1D2125"/>
                </a:solidFill>
                <a:effectLst/>
                <a:latin typeface="Source Sans Pro" panose="020B0503030403020204" pitchFamily="34" charset="0"/>
              </a:rPr>
              <a:t> judgement of 2 March 2010 and in the </a:t>
            </a:r>
            <a:r>
              <a:rPr lang="en-GB" sz="2400" b="0" i="1" dirty="0">
                <a:solidFill>
                  <a:srgbClr val="1D2125"/>
                </a:solidFill>
                <a:effectLst/>
                <a:latin typeface="Source Sans Pro" panose="020B0503030403020204" pitchFamily="34" charset="0"/>
              </a:rPr>
              <a:t>OA </a:t>
            </a:r>
            <a:r>
              <a:rPr lang="en-GB" sz="2400" b="0" i="0" dirty="0">
                <a:solidFill>
                  <a:srgbClr val="1D2125"/>
                </a:solidFill>
                <a:effectLst/>
                <a:latin typeface="Source Sans Pro" panose="020B0503030403020204" pitchFamily="34" charset="0"/>
              </a:rPr>
              <a:t>judgment of 21 January 2021.</a:t>
            </a:r>
            <a:endParaRPr lang="en-GB" b="1" i="0" u="sng" dirty="0">
              <a:solidFill>
                <a:srgbClr val="1D2125"/>
              </a:solidFill>
              <a:effectLst/>
              <a:latin typeface="+mn-lt"/>
            </a:endParaRPr>
          </a:p>
        </p:txBody>
      </p:sp>
    </p:spTree>
    <p:extLst>
      <p:ext uri="{BB962C8B-B14F-4D97-AF65-F5344CB8AC3E}">
        <p14:creationId xmlns:p14="http://schemas.microsoft.com/office/powerpoint/2010/main" val="3804364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13B5681-7988-C0DE-4015-3749FE40BC9F}"/>
              </a:ext>
            </a:extLst>
          </p:cNvPr>
          <p:cNvSpPr/>
          <p:nvPr/>
        </p:nvSpPr>
        <p:spPr>
          <a:xfrm>
            <a:off x="1083251" y="999302"/>
            <a:ext cx="7506567" cy="5595462"/>
          </a:xfrm>
          <a:prstGeom prst="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t>Article 1F 1951 Refugee Convention</a:t>
            </a:r>
          </a:p>
          <a:p>
            <a:pPr algn="ctr"/>
            <a:r>
              <a:rPr lang="en-GB" sz="2400" b="1" dirty="0"/>
              <a:t> </a:t>
            </a:r>
            <a:r>
              <a:rPr lang="en-GB" sz="2400" dirty="0"/>
              <a:t>‘The provisions of this Convention shall not apply to any person with respect to whom there are </a:t>
            </a:r>
            <a:r>
              <a:rPr lang="en-GB" sz="2400" b="1" u="sng" dirty="0">
                <a:solidFill>
                  <a:srgbClr val="0070C0"/>
                </a:solidFill>
              </a:rPr>
              <a:t>serious reasons for considering </a:t>
            </a:r>
            <a:r>
              <a:rPr lang="en-GB" sz="2400" dirty="0"/>
              <a:t>that:</a:t>
            </a:r>
          </a:p>
          <a:p>
            <a:pPr marL="457200" indent="-457200" algn="ctr">
              <a:buFont typeface="+mj-lt"/>
              <a:buAutoNum type="alphaLcPeriod"/>
            </a:pPr>
            <a:r>
              <a:rPr lang="en-GB" sz="2400" dirty="0"/>
              <a:t>He has committed </a:t>
            </a:r>
            <a:r>
              <a:rPr lang="en-GB" sz="2400" b="1" u="sng" dirty="0">
                <a:solidFill>
                  <a:srgbClr val="00B050"/>
                </a:solidFill>
              </a:rPr>
              <a:t>a crime against peace, a war crime, or a crime against humanity</a:t>
            </a:r>
            <a:r>
              <a:rPr lang="en-GB" sz="2400" dirty="0"/>
              <a:t>, as defined in the international instruments drawn up to make provision in respect of such crimes;</a:t>
            </a:r>
          </a:p>
          <a:p>
            <a:pPr marL="457200" indent="-457200" algn="ctr">
              <a:buFont typeface="+mj-lt"/>
              <a:buAutoNum type="alphaLcPeriod"/>
            </a:pPr>
            <a:r>
              <a:rPr lang="en-GB" sz="2400" dirty="0"/>
              <a:t>He has committed a </a:t>
            </a:r>
            <a:r>
              <a:rPr lang="en-GB" sz="2400" b="1" u="sng" dirty="0">
                <a:solidFill>
                  <a:srgbClr val="C00000"/>
                </a:solidFill>
              </a:rPr>
              <a:t>serious non-political crime </a:t>
            </a:r>
            <a:r>
              <a:rPr lang="en-GB" sz="2400" dirty="0"/>
              <a:t>outside the country of refuge prior to his admission to that country as a refugee;</a:t>
            </a:r>
          </a:p>
          <a:p>
            <a:pPr marL="457200" indent="-457200" algn="ctr">
              <a:buFont typeface="+mj-lt"/>
              <a:buAutoNum type="alphaLcPeriod"/>
            </a:pPr>
            <a:r>
              <a:rPr lang="en-GB" sz="2400" dirty="0"/>
              <a:t>He has been guilty of </a:t>
            </a:r>
            <a:r>
              <a:rPr lang="en-GB" sz="2400" b="1" u="sng" dirty="0">
                <a:solidFill>
                  <a:srgbClr val="7030A0"/>
                </a:solidFill>
              </a:rPr>
              <a:t>acts contrary to the purposes and principles of the United Nations</a:t>
            </a:r>
            <a:r>
              <a:rPr lang="en-GB" sz="2400" dirty="0"/>
              <a:t>.’ </a:t>
            </a:r>
          </a:p>
        </p:txBody>
      </p:sp>
      <p:sp>
        <p:nvSpPr>
          <p:cNvPr id="2" name="Text Placeholder 3">
            <a:extLst>
              <a:ext uri="{FF2B5EF4-FFF2-40B4-BE49-F238E27FC236}">
                <a16:creationId xmlns:a16="http://schemas.microsoft.com/office/drawing/2014/main" id="{A0CA99CE-ED71-DF46-0741-5B63C67EA684}"/>
              </a:ext>
            </a:extLst>
          </p:cNvPr>
          <p:cNvSpPr txBox="1">
            <a:spLocks/>
          </p:cNvSpPr>
          <p:nvPr/>
        </p:nvSpPr>
        <p:spPr>
          <a:xfrm>
            <a:off x="9047019" y="1801090"/>
            <a:ext cx="2762595" cy="1122219"/>
          </a:xfrm>
          <a:prstGeom prst="rect">
            <a:avLst/>
          </a:prstGeom>
          <a:solidFill>
            <a:schemeClr val="accent3"/>
          </a:solidFill>
          <a:ln w="38100">
            <a:solidFill>
              <a:schemeClr val="accent1"/>
            </a:solidFill>
          </a:ln>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spc="150" baseline="0">
                <a:solidFill>
                  <a:schemeClr val="tx1">
                    <a:lumMod val="75000"/>
                    <a:lumOff val="25000"/>
                  </a:schemeClr>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b="1" dirty="0">
                <a:latin typeface="+mn-lt"/>
              </a:rPr>
              <a:t>What is the rationale underlying article 1F?</a:t>
            </a:r>
          </a:p>
        </p:txBody>
      </p:sp>
      <p:sp>
        <p:nvSpPr>
          <p:cNvPr id="3" name="Text Placeholder 3">
            <a:extLst>
              <a:ext uri="{FF2B5EF4-FFF2-40B4-BE49-F238E27FC236}">
                <a16:creationId xmlns:a16="http://schemas.microsoft.com/office/drawing/2014/main" id="{7FB57A93-7171-E174-EEC5-AC23EE3D47DF}"/>
              </a:ext>
            </a:extLst>
          </p:cNvPr>
          <p:cNvSpPr txBox="1">
            <a:spLocks/>
          </p:cNvSpPr>
          <p:nvPr/>
        </p:nvSpPr>
        <p:spPr>
          <a:xfrm>
            <a:off x="9047019" y="3061853"/>
            <a:ext cx="2762595" cy="1122219"/>
          </a:xfrm>
          <a:prstGeom prst="rect">
            <a:avLst/>
          </a:prstGeom>
          <a:solidFill>
            <a:schemeClr val="accent3"/>
          </a:solidFill>
          <a:ln w="38100">
            <a:solidFill>
              <a:schemeClr val="accent1"/>
            </a:solidFill>
          </a:ln>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spc="150" baseline="0">
                <a:solidFill>
                  <a:schemeClr val="tx1">
                    <a:lumMod val="75000"/>
                    <a:lumOff val="25000"/>
                  </a:schemeClr>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b="1" dirty="0">
                <a:latin typeface="+mn-lt"/>
              </a:rPr>
              <a:t>Why was it included in the Refugee Convention?</a:t>
            </a:r>
          </a:p>
        </p:txBody>
      </p:sp>
      <p:sp>
        <p:nvSpPr>
          <p:cNvPr id="4" name="Text Placeholder 3">
            <a:extLst>
              <a:ext uri="{FF2B5EF4-FFF2-40B4-BE49-F238E27FC236}">
                <a16:creationId xmlns:a16="http://schemas.microsoft.com/office/drawing/2014/main" id="{FCA6A3D4-719D-AD75-8832-5B82DA402D8A}"/>
              </a:ext>
            </a:extLst>
          </p:cNvPr>
          <p:cNvSpPr txBox="1">
            <a:spLocks/>
          </p:cNvSpPr>
          <p:nvPr/>
        </p:nvSpPr>
        <p:spPr>
          <a:xfrm>
            <a:off x="9047019" y="4336469"/>
            <a:ext cx="2762595" cy="1288476"/>
          </a:xfrm>
          <a:prstGeom prst="rect">
            <a:avLst/>
          </a:prstGeom>
          <a:solidFill>
            <a:schemeClr val="accent3"/>
          </a:solidFill>
          <a:ln w="38100">
            <a:solidFill>
              <a:schemeClr val="accent1"/>
            </a:solidFill>
          </a:ln>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spc="150" baseline="0">
                <a:solidFill>
                  <a:schemeClr val="tx1">
                    <a:lumMod val="75000"/>
                    <a:lumOff val="25000"/>
                  </a:schemeClr>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b="1" dirty="0">
                <a:latin typeface="+mn-lt"/>
              </a:rPr>
              <a:t>What does it mean to be ‘excluded’ from refugee status?</a:t>
            </a:r>
          </a:p>
        </p:txBody>
      </p:sp>
    </p:spTree>
    <p:extLst>
      <p:ext uri="{BB962C8B-B14F-4D97-AF65-F5344CB8AC3E}">
        <p14:creationId xmlns:p14="http://schemas.microsoft.com/office/powerpoint/2010/main" val="426714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13B5681-7988-C0DE-4015-3749FE40BC9F}"/>
              </a:ext>
            </a:extLst>
          </p:cNvPr>
          <p:cNvSpPr/>
          <p:nvPr/>
        </p:nvSpPr>
        <p:spPr>
          <a:xfrm>
            <a:off x="1083251" y="999302"/>
            <a:ext cx="7506567" cy="3641971"/>
          </a:xfrm>
          <a:prstGeom prst="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t>Article 33(2) 1951 Refugee Convention</a:t>
            </a:r>
          </a:p>
          <a:p>
            <a:pPr algn="ctr"/>
            <a:r>
              <a:rPr lang="en-GB" sz="2400" b="1" dirty="0"/>
              <a:t> </a:t>
            </a:r>
            <a:r>
              <a:rPr lang="en-GB" sz="2400" dirty="0"/>
              <a:t>‘The benefit of the present provision may not, however, be claimed by a refugee whom there are </a:t>
            </a:r>
            <a:r>
              <a:rPr lang="en-GB" sz="2400" b="1" u="sng" dirty="0">
                <a:solidFill>
                  <a:srgbClr val="7030A0"/>
                </a:solidFill>
              </a:rPr>
              <a:t>reasonable grounds for regarding as a danger to the security of the country</a:t>
            </a:r>
            <a:r>
              <a:rPr lang="en-GB" sz="2400" dirty="0"/>
              <a:t> in which he is, or who, having been </a:t>
            </a:r>
            <a:r>
              <a:rPr lang="en-GB" sz="2400" b="1" u="sng" dirty="0">
                <a:solidFill>
                  <a:srgbClr val="00B050"/>
                </a:solidFill>
              </a:rPr>
              <a:t>convicted by a final judgment of a particularly serious crime, constitutes a danger to the community of that country</a:t>
            </a:r>
            <a:r>
              <a:rPr lang="en-GB" sz="2400" dirty="0"/>
              <a:t>.’</a:t>
            </a:r>
          </a:p>
        </p:txBody>
      </p:sp>
      <p:sp>
        <p:nvSpPr>
          <p:cNvPr id="2" name="Text Placeholder 3">
            <a:extLst>
              <a:ext uri="{FF2B5EF4-FFF2-40B4-BE49-F238E27FC236}">
                <a16:creationId xmlns:a16="http://schemas.microsoft.com/office/drawing/2014/main" id="{027A554D-8328-981F-2BB3-1A6BBFD8266B}"/>
              </a:ext>
            </a:extLst>
          </p:cNvPr>
          <p:cNvSpPr txBox="1">
            <a:spLocks/>
          </p:cNvSpPr>
          <p:nvPr/>
        </p:nvSpPr>
        <p:spPr>
          <a:xfrm>
            <a:off x="2060574" y="4906497"/>
            <a:ext cx="9772996" cy="635535"/>
          </a:xfrm>
          <a:prstGeom prst="rect">
            <a:avLst/>
          </a:prstGeom>
          <a:solidFill>
            <a:schemeClr val="accent3"/>
          </a:solidFill>
          <a:ln w="38100">
            <a:solidFill>
              <a:schemeClr val="accent1"/>
            </a:solidFill>
          </a:ln>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spc="150" baseline="0">
                <a:solidFill>
                  <a:schemeClr val="tx1">
                    <a:lumMod val="75000"/>
                    <a:lumOff val="25000"/>
                  </a:schemeClr>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b="1" dirty="0">
                <a:latin typeface="+mn-lt"/>
              </a:rPr>
              <a:t>Distinguish from the exception to the non-refoulement principle</a:t>
            </a:r>
          </a:p>
        </p:txBody>
      </p:sp>
      <p:sp>
        <p:nvSpPr>
          <p:cNvPr id="3" name="Text Placeholder 3">
            <a:extLst>
              <a:ext uri="{FF2B5EF4-FFF2-40B4-BE49-F238E27FC236}">
                <a16:creationId xmlns:a16="http://schemas.microsoft.com/office/drawing/2014/main" id="{81F9359A-780A-61DB-9F8C-490694AD82AA}"/>
              </a:ext>
            </a:extLst>
          </p:cNvPr>
          <p:cNvSpPr txBox="1">
            <a:spLocks/>
          </p:cNvSpPr>
          <p:nvPr/>
        </p:nvSpPr>
        <p:spPr>
          <a:xfrm>
            <a:off x="2060574" y="5714314"/>
            <a:ext cx="5197689" cy="635535"/>
          </a:xfrm>
          <a:prstGeom prst="rect">
            <a:avLst/>
          </a:prstGeom>
          <a:solidFill>
            <a:schemeClr val="accent3"/>
          </a:solidFill>
          <a:ln w="38100">
            <a:solidFill>
              <a:schemeClr val="accent1"/>
            </a:solidFill>
          </a:ln>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spc="150" baseline="0">
                <a:solidFill>
                  <a:schemeClr val="tx1">
                    <a:lumMod val="75000"/>
                    <a:lumOff val="25000"/>
                  </a:schemeClr>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b="1" dirty="0">
                <a:latin typeface="+mn-lt"/>
              </a:rPr>
              <a:t>Why is this significant? </a:t>
            </a:r>
          </a:p>
        </p:txBody>
      </p:sp>
      <p:sp>
        <p:nvSpPr>
          <p:cNvPr id="4" name="Text Placeholder 3">
            <a:extLst>
              <a:ext uri="{FF2B5EF4-FFF2-40B4-BE49-F238E27FC236}">
                <a16:creationId xmlns:a16="http://schemas.microsoft.com/office/drawing/2014/main" id="{6BCAE8E6-AF1D-4F3E-01C1-E1F3E6D7E03E}"/>
              </a:ext>
            </a:extLst>
          </p:cNvPr>
          <p:cNvSpPr txBox="1">
            <a:spLocks/>
          </p:cNvSpPr>
          <p:nvPr/>
        </p:nvSpPr>
        <p:spPr>
          <a:xfrm>
            <a:off x="7354529" y="5714313"/>
            <a:ext cx="4479041" cy="635535"/>
          </a:xfrm>
          <a:prstGeom prst="rect">
            <a:avLst/>
          </a:prstGeom>
          <a:solidFill>
            <a:schemeClr val="accent3"/>
          </a:solidFill>
          <a:ln w="38100">
            <a:solidFill>
              <a:schemeClr val="accent1"/>
            </a:solidFill>
          </a:ln>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spc="150" baseline="0">
                <a:solidFill>
                  <a:schemeClr val="tx1">
                    <a:lumMod val="75000"/>
                    <a:lumOff val="25000"/>
                  </a:schemeClr>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b="1" dirty="0">
                <a:latin typeface="+mn-lt"/>
              </a:rPr>
              <a:t>What is different?</a:t>
            </a:r>
          </a:p>
        </p:txBody>
      </p:sp>
    </p:spTree>
    <p:extLst>
      <p:ext uri="{BB962C8B-B14F-4D97-AF65-F5344CB8AC3E}">
        <p14:creationId xmlns:p14="http://schemas.microsoft.com/office/powerpoint/2010/main" val="300866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61A05-0045-0D22-4A86-38D580297964}"/>
              </a:ext>
            </a:extLst>
          </p:cNvPr>
          <p:cNvSpPr>
            <a:spLocks noGrp="1"/>
          </p:cNvSpPr>
          <p:nvPr>
            <p:ph type="title"/>
          </p:nvPr>
        </p:nvSpPr>
        <p:spPr>
          <a:xfrm>
            <a:off x="1294759" y="929670"/>
            <a:ext cx="8598541" cy="787273"/>
          </a:xfrm>
        </p:spPr>
        <p:style>
          <a:lnRef idx="2">
            <a:schemeClr val="accent6">
              <a:shade val="15000"/>
            </a:schemeClr>
          </a:lnRef>
          <a:fillRef idx="1">
            <a:schemeClr val="accent6"/>
          </a:fillRef>
          <a:effectRef idx="0">
            <a:schemeClr val="accent6"/>
          </a:effectRef>
          <a:fontRef idx="minor">
            <a:schemeClr val="lt1"/>
          </a:fontRef>
        </p:style>
        <p:txBody>
          <a:bodyPr/>
          <a:lstStyle/>
          <a:p>
            <a:pPr algn="ctr"/>
            <a:r>
              <a:rPr lang="en-GB" b="1" dirty="0">
                <a:latin typeface="+mn-lt"/>
              </a:rPr>
              <a:t>Article 1F(A) Categories from IHL </a:t>
            </a:r>
          </a:p>
        </p:txBody>
      </p:sp>
      <p:sp>
        <p:nvSpPr>
          <p:cNvPr id="3" name="Text Placeholder 2">
            <a:extLst>
              <a:ext uri="{FF2B5EF4-FFF2-40B4-BE49-F238E27FC236}">
                <a16:creationId xmlns:a16="http://schemas.microsoft.com/office/drawing/2014/main" id="{0B334D0F-0110-D607-D766-C0B80365B8D9}"/>
              </a:ext>
            </a:extLst>
          </p:cNvPr>
          <p:cNvSpPr>
            <a:spLocks noGrp="1"/>
          </p:cNvSpPr>
          <p:nvPr>
            <p:ph type="body" sz="quarter" idx="17"/>
          </p:nvPr>
        </p:nvSpPr>
        <p:spPr>
          <a:xfrm>
            <a:off x="1169632" y="2005696"/>
            <a:ext cx="3192650" cy="787273"/>
          </a:xfrm>
        </p:spPr>
        <p:txBody>
          <a:bodyPr>
            <a:normAutofit fontScale="92500" lnSpcReduction="20000"/>
          </a:bodyPr>
          <a:lstStyle/>
          <a:p>
            <a:pPr algn="ctr"/>
            <a:r>
              <a:rPr lang="en-GB" sz="3200" b="1" dirty="0">
                <a:latin typeface="+mn-lt"/>
              </a:rPr>
              <a:t>Crime against peace</a:t>
            </a:r>
          </a:p>
        </p:txBody>
      </p:sp>
      <p:sp>
        <p:nvSpPr>
          <p:cNvPr id="4" name="Text Placeholder 3">
            <a:extLst>
              <a:ext uri="{FF2B5EF4-FFF2-40B4-BE49-F238E27FC236}">
                <a16:creationId xmlns:a16="http://schemas.microsoft.com/office/drawing/2014/main" id="{B67FFD6F-3DC6-58EF-EE50-B4E0AEF04EB4}"/>
              </a:ext>
            </a:extLst>
          </p:cNvPr>
          <p:cNvSpPr>
            <a:spLocks noGrp="1"/>
          </p:cNvSpPr>
          <p:nvPr>
            <p:ph type="body" sz="quarter" idx="18"/>
          </p:nvPr>
        </p:nvSpPr>
        <p:spPr>
          <a:xfrm>
            <a:off x="962241" y="3369095"/>
            <a:ext cx="3400041" cy="567854"/>
          </a:xfrm>
        </p:spPr>
        <p:txBody>
          <a:bodyPr>
            <a:normAutofit/>
          </a:bodyPr>
          <a:lstStyle/>
          <a:p>
            <a:pPr algn="ctr"/>
            <a:r>
              <a:rPr lang="en-GB" sz="3000" b="1" dirty="0">
                <a:latin typeface="+mn-lt"/>
              </a:rPr>
              <a:t>War crime</a:t>
            </a:r>
          </a:p>
        </p:txBody>
      </p:sp>
      <p:sp>
        <p:nvSpPr>
          <p:cNvPr id="5" name="Text Placeholder 4">
            <a:extLst>
              <a:ext uri="{FF2B5EF4-FFF2-40B4-BE49-F238E27FC236}">
                <a16:creationId xmlns:a16="http://schemas.microsoft.com/office/drawing/2014/main" id="{85E582E9-DD34-575C-B5AF-A2F1F1605901}"/>
              </a:ext>
            </a:extLst>
          </p:cNvPr>
          <p:cNvSpPr>
            <a:spLocks noGrp="1"/>
          </p:cNvSpPr>
          <p:nvPr>
            <p:ph type="body" sz="quarter" idx="19"/>
          </p:nvPr>
        </p:nvSpPr>
        <p:spPr>
          <a:xfrm>
            <a:off x="1169629" y="4573203"/>
            <a:ext cx="3315739" cy="944019"/>
          </a:xfrm>
        </p:spPr>
        <p:txBody>
          <a:bodyPr>
            <a:normAutofit/>
          </a:bodyPr>
          <a:lstStyle/>
          <a:p>
            <a:pPr algn="ctr"/>
            <a:r>
              <a:rPr lang="en-GB" sz="3000" b="1" dirty="0">
                <a:latin typeface="+mn-lt"/>
              </a:rPr>
              <a:t>Crime against humanity</a:t>
            </a:r>
          </a:p>
        </p:txBody>
      </p:sp>
      <p:sp>
        <p:nvSpPr>
          <p:cNvPr id="7" name="TextBox 6">
            <a:extLst>
              <a:ext uri="{FF2B5EF4-FFF2-40B4-BE49-F238E27FC236}">
                <a16:creationId xmlns:a16="http://schemas.microsoft.com/office/drawing/2014/main" id="{ED0B0EDD-B71A-ED1E-37CC-5F278B86449A}"/>
              </a:ext>
            </a:extLst>
          </p:cNvPr>
          <p:cNvSpPr txBox="1"/>
          <p:nvPr/>
        </p:nvSpPr>
        <p:spPr>
          <a:xfrm>
            <a:off x="4591243" y="1799168"/>
            <a:ext cx="7366535" cy="1200329"/>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rtlCol="0" anchor="ctr">
            <a:spAutoFit/>
          </a:bodyPr>
          <a:lstStyle/>
          <a:p>
            <a:pPr marL="285750" indent="-285750">
              <a:buFont typeface="Arial" panose="020B0604020202020204" pitchFamily="34" charset="0"/>
              <a:buChar char="•"/>
            </a:pPr>
            <a:r>
              <a:rPr lang="en-GB" b="1" dirty="0">
                <a:solidFill>
                  <a:schemeClr val="accent2"/>
                </a:solidFill>
              </a:rPr>
              <a:t>Planning, preparation, initiation or waging of a war of aggression (which is illegal under Public International Law)</a:t>
            </a:r>
          </a:p>
          <a:p>
            <a:pPr marL="285750" indent="-285750">
              <a:buFont typeface="Arial" panose="020B0604020202020204" pitchFamily="34" charset="0"/>
              <a:buChar char="•"/>
            </a:pPr>
            <a:r>
              <a:rPr lang="en-GB" b="1" dirty="0">
                <a:solidFill>
                  <a:schemeClr val="accent2"/>
                </a:solidFill>
              </a:rPr>
              <a:t>In principle can only be perpetrated by states</a:t>
            </a:r>
          </a:p>
          <a:p>
            <a:pPr marL="285750" indent="-285750">
              <a:buFont typeface="Arial" panose="020B0604020202020204" pitchFamily="34" charset="0"/>
              <a:buChar char="•"/>
            </a:pPr>
            <a:r>
              <a:rPr lang="en-GB" b="1" dirty="0">
                <a:solidFill>
                  <a:schemeClr val="accent2"/>
                </a:solidFill>
              </a:rPr>
              <a:t>Article 8 Rome Statute</a:t>
            </a:r>
          </a:p>
        </p:txBody>
      </p:sp>
      <p:sp>
        <p:nvSpPr>
          <p:cNvPr id="8" name="TextBox 7">
            <a:extLst>
              <a:ext uri="{FF2B5EF4-FFF2-40B4-BE49-F238E27FC236}">
                <a16:creationId xmlns:a16="http://schemas.microsoft.com/office/drawing/2014/main" id="{28C66083-60BC-BCF0-F783-A78FC9F7F933}"/>
              </a:ext>
            </a:extLst>
          </p:cNvPr>
          <p:cNvSpPr txBox="1"/>
          <p:nvPr/>
        </p:nvSpPr>
        <p:spPr>
          <a:xfrm>
            <a:off x="4591243" y="3052858"/>
            <a:ext cx="7366535" cy="1200329"/>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rtlCol="0" anchor="ctr">
            <a:spAutoFit/>
          </a:bodyPr>
          <a:lstStyle/>
          <a:p>
            <a:pPr marL="285750" indent="-285750">
              <a:buFont typeface="Arial" panose="020B0604020202020204" pitchFamily="34" charset="0"/>
              <a:buChar char="•"/>
            </a:pPr>
            <a:r>
              <a:rPr lang="en-GB" b="1" dirty="0">
                <a:solidFill>
                  <a:schemeClr val="accent2"/>
                </a:solidFill>
              </a:rPr>
              <a:t>Grave breaches of the laws or customs of war (under IHL)</a:t>
            </a:r>
          </a:p>
          <a:p>
            <a:pPr marL="285750" indent="-285750">
              <a:buFont typeface="Arial" panose="020B0604020202020204" pitchFamily="34" charset="0"/>
              <a:buChar char="•"/>
            </a:pPr>
            <a:r>
              <a:rPr lang="en-GB" b="1" dirty="0">
                <a:solidFill>
                  <a:schemeClr val="accent2"/>
                </a:solidFill>
              </a:rPr>
              <a:t>Whether international or non-international armed conflict</a:t>
            </a:r>
          </a:p>
          <a:p>
            <a:pPr marL="285750" indent="-285750">
              <a:buFont typeface="Arial" panose="020B0604020202020204" pitchFamily="34" charset="0"/>
              <a:buChar char="•"/>
            </a:pPr>
            <a:r>
              <a:rPr lang="en-GB" b="1" dirty="0">
                <a:solidFill>
                  <a:schemeClr val="accent2"/>
                </a:solidFill>
              </a:rPr>
              <a:t>Can be perpetrated by non-state actors</a:t>
            </a:r>
          </a:p>
          <a:p>
            <a:pPr marL="285750" indent="-285750">
              <a:buFont typeface="Arial" panose="020B0604020202020204" pitchFamily="34" charset="0"/>
              <a:buChar char="•"/>
            </a:pPr>
            <a:r>
              <a:rPr lang="en-GB" b="1" i="1" dirty="0">
                <a:solidFill>
                  <a:schemeClr val="accent2"/>
                </a:solidFill>
              </a:rPr>
              <a:t>Tadic</a:t>
            </a:r>
            <a:r>
              <a:rPr lang="en-GB" b="1" dirty="0">
                <a:solidFill>
                  <a:schemeClr val="accent2"/>
                </a:solidFill>
              </a:rPr>
              <a:t> Case</a:t>
            </a:r>
          </a:p>
        </p:txBody>
      </p:sp>
      <p:sp>
        <p:nvSpPr>
          <p:cNvPr id="9" name="TextBox 8">
            <a:extLst>
              <a:ext uri="{FF2B5EF4-FFF2-40B4-BE49-F238E27FC236}">
                <a16:creationId xmlns:a16="http://schemas.microsoft.com/office/drawing/2014/main" id="{942800A5-AF82-E3B5-D024-6D4481BB5AFB}"/>
              </a:ext>
            </a:extLst>
          </p:cNvPr>
          <p:cNvSpPr txBox="1"/>
          <p:nvPr/>
        </p:nvSpPr>
        <p:spPr>
          <a:xfrm>
            <a:off x="4610498" y="4306548"/>
            <a:ext cx="7366535" cy="1477328"/>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rtlCol="0" anchor="ctr">
            <a:spAutoFit/>
          </a:bodyPr>
          <a:lstStyle/>
          <a:p>
            <a:pPr marL="285750" indent="-285750">
              <a:buFont typeface="Arial" panose="020B0604020202020204" pitchFamily="34" charset="0"/>
              <a:buChar char="•"/>
            </a:pPr>
            <a:r>
              <a:rPr lang="en-GB" b="1" dirty="0">
                <a:solidFill>
                  <a:schemeClr val="accent2"/>
                </a:solidFill>
              </a:rPr>
              <a:t>Inhumane treatment of a civilian population in the context of a widespread or systematic attack against it</a:t>
            </a:r>
          </a:p>
          <a:p>
            <a:pPr marL="285750" indent="-285750">
              <a:buFont typeface="Arial" panose="020B0604020202020204" pitchFamily="34" charset="0"/>
              <a:buChar char="•"/>
            </a:pPr>
            <a:r>
              <a:rPr lang="en-GB" b="1" dirty="0">
                <a:solidFill>
                  <a:schemeClr val="accent2"/>
                </a:solidFill>
              </a:rPr>
              <a:t>Applies both during armed conflict and peacetime</a:t>
            </a:r>
          </a:p>
          <a:p>
            <a:pPr marL="285750" indent="-285750">
              <a:buFont typeface="Arial" panose="020B0604020202020204" pitchFamily="34" charset="0"/>
              <a:buChar char="•"/>
            </a:pPr>
            <a:r>
              <a:rPr lang="en-GB" b="1" dirty="0">
                <a:solidFill>
                  <a:schemeClr val="accent2"/>
                </a:solidFill>
              </a:rPr>
              <a:t>Can be perpetrated by non-state actors </a:t>
            </a:r>
          </a:p>
          <a:p>
            <a:pPr marL="285750" indent="-285750">
              <a:buFont typeface="Arial" panose="020B0604020202020204" pitchFamily="34" charset="0"/>
              <a:buChar char="•"/>
            </a:pPr>
            <a:r>
              <a:rPr lang="en-GB" b="1" dirty="0">
                <a:solidFill>
                  <a:schemeClr val="accent2"/>
                </a:solidFill>
              </a:rPr>
              <a:t>Article 7(1) Rome Statute</a:t>
            </a:r>
          </a:p>
        </p:txBody>
      </p:sp>
    </p:spTree>
    <p:extLst>
      <p:ext uri="{BB962C8B-B14F-4D97-AF65-F5344CB8AC3E}">
        <p14:creationId xmlns:p14="http://schemas.microsoft.com/office/powerpoint/2010/main" val="1350513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13B5681-7988-C0DE-4015-3749FE40BC9F}"/>
              </a:ext>
            </a:extLst>
          </p:cNvPr>
          <p:cNvSpPr/>
          <p:nvPr/>
        </p:nvSpPr>
        <p:spPr>
          <a:xfrm>
            <a:off x="1426151" y="1913702"/>
            <a:ext cx="9648249" cy="4017198"/>
          </a:xfrm>
          <a:prstGeom prst="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n-GB" sz="2400" b="1" i="1" dirty="0"/>
              <a:t>AH (Algeria) v SSHD </a:t>
            </a:r>
            <a:r>
              <a:rPr lang="en-GB" sz="2400" b="1" dirty="0"/>
              <a:t>[2012] EWCA </a:t>
            </a:r>
            <a:r>
              <a:rPr lang="en-GB" sz="2400" b="1" dirty="0" err="1"/>
              <a:t>Civ</a:t>
            </a:r>
            <a:r>
              <a:rPr lang="en-GB" sz="2400" b="1" dirty="0"/>
              <a:t> 395</a:t>
            </a:r>
          </a:p>
          <a:p>
            <a:pPr marL="342900" indent="-342900">
              <a:spcBef>
                <a:spcPts val="600"/>
              </a:spcBef>
              <a:buFont typeface="Arial" panose="020B0604020202020204" pitchFamily="34" charset="0"/>
              <a:buChar char="•"/>
            </a:pPr>
            <a:r>
              <a:rPr lang="en-GB" sz="2400" dirty="0"/>
              <a:t>Nationality, Immigration and Asylum Act 2002, s 72</a:t>
            </a:r>
          </a:p>
          <a:p>
            <a:pPr lvl="1">
              <a:spcBef>
                <a:spcPts val="600"/>
              </a:spcBef>
            </a:pPr>
            <a:r>
              <a:rPr lang="en-GB" sz="2400" dirty="0"/>
              <a:t>‘particularly serious crime’ which attracted or would have attracted </a:t>
            </a:r>
            <a:r>
              <a:rPr lang="en-GB" sz="2400" b="1" dirty="0"/>
              <a:t>custodial sentence of two years or more</a:t>
            </a:r>
            <a:endParaRPr lang="en-GB" sz="2400" dirty="0"/>
          </a:p>
          <a:p>
            <a:pPr marL="342900" indent="-342900">
              <a:spcBef>
                <a:spcPts val="600"/>
              </a:spcBef>
              <a:buFont typeface="Arial" panose="020B0604020202020204" pitchFamily="34" charset="0"/>
              <a:buChar char="•"/>
            </a:pPr>
            <a:r>
              <a:rPr lang="en-GB" sz="2400" dirty="0"/>
              <a:t>1951 Convention ‘being an international convention, it must be given an </a:t>
            </a:r>
            <a:r>
              <a:rPr lang="en-GB" sz="2400" b="1" dirty="0"/>
              <a:t>autonomous meaning</a:t>
            </a:r>
            <a:r>
              <a:rPr lang="en-GB" sz="2400" dirty="0"/>
              <a:t>. They are </a:t>
            </a:r>
            <a:r>
              <a:rPr lang="en-GB" sz="2400" b="1" dirty="0"/>
              <a:t>ordinary words</a:t>
            </a:r>
            <a:r>
              <a:rPr lang="en-GB" sz="2400" dirty="0"/>
              <a:t> and </a:t>
            </a:r>
            <a:r>
              <a:rPr lang="en-GB" sz="2400" b="1" dirty="0"/>
              <a:t>should be given their ordinary meaning</a:t>
            </a:r>
            <a:r>
              <a:rPr lang="en-GB" sz="2400" dirty="0"/>
              <a:t>’ (art 31, VCLT)</a:t>
            </a:r>
          </a:p>
          <a:p>
            <a:pPr marL="342900" indent="-342900">
              <a:spcBef>
                <a:spcPts val="600"/>
              </a:spcBef>
              <a:buFont typeface="Arial" panose="020B0604020202020204" pitchFamily="34" charset="0"/>
              <a:buChar char="•"/>
            </a:pPr>
            <a:r>
              <a:rPr lang="en-GB" sz="2400" dirty="0"/>
              <a:t>‘While terrorism is a grave international threat, merely labelling an offence as a terrorist offence is not sufficient, of itself, to establish that the offence is a serious offence for the purpose of art 1F(b)’</a:t>
            </a:r>
          </a:p>
        </p:txBody>
      </p:sp>
      <p:sp>
        <p:nvSpPr>
          <p:cNvPr id="3" name="Title 1">
            <a:extLst>
              <a:ext uri="{FF2B5EF4-FFF2-40B4-BE49-F238E27FC236}">
                <a16:creationId xmlns:a16="http://schemas.microsoft.com/office/drawing/2014/main" id="{F7AE8A7D-D0E4-6105-479F-B39BC3803C76}"/>
              </a:ext>
            </a:extLst>
          </p:cNvPr>
          <p:cNvSpPr>
            <a:spLocks noGrp="1"/>
          </p:cNvSpPr>
          <p:nvPr>
            <p:ph type="title"/>
          </p:nvPr>
        </p:nvSpPr>
        <p:spPr>
          <a:xfrm>
            <a:off x="1117601" y="929670"/>
            <a:ext cx="9825408" cy="787273"/>
          </a:xfrm>
        </p:spPr>
        <p:style>
          <a:lnRef idx="2">
            <a:schemeClr val="accent6">
              <a:shade val="15000"/>
            </a:schemeClr>
          </a:lnRef>
          <a:fillRef idx="1">
            <a:schemeClr val="accent6"/>
          </a:fillRef>
          <a:effectRef idx="0">
            <a:schemeClr val="accent6"/>
          </a:effectRef>
          <a:fontRef idx="minor">
            <a:schemeClr val="lt1"/>
          </a:fontRef>
        </p:style>
        <p:txBody>
          <a:bodyPr/>
          <a:lstStyle/>
          <a:p>
            <a:pPr algn="ctr"/>
            <a:r>
              <a:rPr lang="en-GB" b="1" dirty="0">
                <a:latin typeface="+mn-lt"/>
              </a:rPr>
              <a:t>Article 1F(B) Serious Non-Political Crime</a:t>
            </a:r>
          </a:p>
        </p:txBody>
      </p:sp>
      <p:sp>
        <p:nvSpPr>
          <p:cNvPr id="4" name="Rectangle 3">
            <a:extLst>
              <a:ext uri="{FF2B5EF4-FFF2-40B4-BE49-F238E27FC236}">
                <a16:creationId xmlns:a16="http://schemas.microsoft.com/office/drawing/2014/main" id="{995B1DCB-0E6F-8AA1-9562-8930148E1BDD}"/>
              </a:ext>
            </a:extLst>
          </p:cNvPr>
          <p:cNvSpPr/>
          <p:nvPr/>
        </p:nvSpPr>
        <p:spPr>
          <a:xfrm>
            <a:off x="4266561" y="5928330"/>
            <a:ext cx="7582539" cy="789970"/>
          </a:xfrm>
          <a:prstGeom prst="rect">
            <a:avLst/>
          </a:prstGeom>
          <a:solidFill>
            <a:schemeClr val="accent5">
              <a:lumMod val="20000"/>
              <a:lumOff val="80000"/>
            </a:schemeClr>
          </a:solidFill>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r>
              <a:rPr lang="en-GB" sz="2400" b="1" dirty="0"/>
              <a:t>s 38, Nationality and Borders Act</a:t>
            </a:r>
          </a:p>
          <a:p>
            <a:r>
              <a:rPr lang="en-GB" sz="2400" dirty="0"/>
              <a:t>Reduced to a sentence of 12 months or more</a:t>
            </a:r>
          </a:p>
        </p:txBody>
      </p:sp>
    </p:spTree>
    <p:extLst>
      <p:ext uri="{BB962C8B-B14F-4D97-AF65-F5344CB8AC3E}">
        <p14:creationId xmlns:p14="http://schemas.microsoft.com/office/powerpoint/2010/main" val="226735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13B5681-7988-C0DE-4015-3749FE40BC9F}"/>
              </a:ext>
            </a:extLst>
          </p:cNvPr>
          <p:cNvSpPr/>
          <p:nvPr/>
        </p:nvSpPr>
        <p:spPr>
          <a:xfrm>
            <a:off x="1426151" y="1913702"/>
            <a:ext cx="9648249" cy="2010598"/>
          </a:xfrm>
          <a:prstGeom prst="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n-GB" sz="2400" b="1" i="1" dirty="0"/>
              <a:t>T v SSHD </a:t>
            </a:r>
            <a:r>
              <a:rPr lang="en-GB" sz="2400" b="1" dirty="0"/>
              <a:t>[1996] UKHL 8</a:t>
            </a:r>
          </a:p>
          <a:p>
            <a:pPr marL="342900" indent="-342900">
              <a:spcBef>
                <a:spcPts val="600"/>
              </a:spcBef>
              <a:buFont typeface="Arial" panose="020B0604020202020204" pitchFamily="34" charset="0"/>
              <a:buChar char="•"/>
            </a:pPr>
            <a:r>
              <a:rPr lang="en-GB" sz="2400" dirty="0"/>
              <a:t>Crime could be considered </a:t>
            </a:r>
            <a:r>
              <a:rPr lang="en-GB" sz="2400" b="1" dirty="0"/>
              <a:t>non-political </a:t>
            </a:r>
            <a:r>
              <a:rPr lang="en-GB" sz="2400" dirty="0"/>
              <a:t>in nature when </a:t>
            </a:r>
            <a:r>
              <a:rPr lang="en-GB" sz="2400" b="1" dirty="0"/>
              <a:t>no clear link exists between the crime and its alleged political motive, </a:t>
            </a:r>
            <a:r>
              <a:rPr lang="en-GB" sz="2400" dirty="0"/>
              <a:t>or when the act in question is disproportionate to the alleged objective</a:t>
            </a:r>
          </a:p>
        </p:txBody>
      </p:sp>
      <p:sp>
        <p:nvSpPr>
          <p:cNvPr id="3" name="Title 1">
            <a:extLst>
              <a:ext uri="{FF2B5EF4-FFF2-40B4-BE49-F238E27FC236}">
                <a16:creationId xmlns:a16="http://schemas.microsoft.com/office/drawing/2014/main" id="{F7AE8A7D-D0E4-6105-479F-B39BC3803C76}"/>
              </a:ext>
            </a:extLst>
          </p:cNvPr>
          <p:cNvSpPr>
            <a:spLocks noGrp="1"/>
          </p:cNvSpPr>
          <p:nvPr>
            <p:ph type="title"/>
          </p:nvPr>
        </p:nvSpPr>
        <p:spPr>
          <a:xfrm>
            <a:off x="1117601" y="929670"/>
            <a:ext cx="9825408" cy="787273"/>
          </a:xfrm>
        </p:spPr>
        <p:style>
          <a:lnRef idx="2">
            <a:schemeClr val="accent6">
              <a:shade val="15000"/>
            </a:schemeClr>
          </a:lnRef>
          <a:fillRef idx="1">
            <a:schemeClr val="accent6"/>
          </a:fillRef>
          <a:effectRef idx="0">
            <a:schemeClr val="accent6"/>
          </a:effectRef>
          <a:fontRef idx="minor">
            <a:schemeClr val="lt1"/>
          </a:fontRef>
        </p:style>
        <p:txBody>
          <a:bodyPr/>
          <a:lstStyle/>
          <a:p>
            <a:pPr algn="ctr"/>
            <a:r>
              <a:rPr lang="en-GB" b="1" dirty="0">
                <a:latin typeface="+mn-lt"/>
              </a:rPr>
              <a:t>Article 1F(B) Serious Non-Political Crime</a:t>
            </a:r>
          </a:p>
        </p:txBody>
      </p:sp>
      <p:sp>
        <p:nvSpPr>
          <p:cNvPr id="2" name="Rectangle 1">
            <a:extLst>
              <a:ext uri="{FF2B5EF4-FFF2-40B4-BE49-F238E27FC236}">
                <a16:creationId xmlns:a16="http://schemas.microsoft.com/office/drawing/2014/main" id="{74A49AA1-4F82-F777-A64E-781AA4377F42}"/>
              </a:ext>
            </a:extLst>
          </p:cNvPr>
          <p:cNvSpPr/>
          <p:nvPr/>
        </p:nvSpPr>
        <p:spPr>
          <a:xfrm>
            <a:off x="1426151" y="4006759"/>
            <a:ext cx="9648249" cy="2010598"/>
          </a:xfrm>
          <a:prstGeom prst="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n-GB" sz="2400" b="1" dirty="0"/>
              <a:t>EU Qualification Directive, Article 12(2)</a:t>
            </a:r>
          </a:p>
          <a:p>
            <a:pPr marL="457200" indent="-457200">
              <a:spcBef>
                <a:spcPts val="600"/>
              </a:spcBef>
              <a:buFont typeface="+mj-lt"/>
              <a:buAutoNum type="alphaLcParenR" startAt="2"/>
            </a:pPr>
            <a:r>
              <a:rPr lang="en-GB" sz="2400" dirty="0"/>
              <a:t>…a serious </a:t>
            </a:r>
            <a:r>
              <a:rPr lang="en-GB" sz="2400" b="1" dirty="0"/>
              <a:t>non-political </a:t>
            </a:r>
            <a:r>
              <a:rPr lang="en-GB" sz="2400" dirty="0"/>
              <a:t>crime outside the country of refuge…particularly cruel actions, </a:t>
            </a:r>
            <a:r>
              <a:rPr lang="en-GB" sz="2400" b="1" dirty="0"/>
              <a:t>even if committed with an allegedly political objective</a:t>
            </a:r>
            <a:r>
              <a:rPr lang="en-GB" sz="2400" dirty="0"/>
              <a:t>, may be classified as serious non-political crimes</a:t>
            </a:r>
          </a:p>
        </p:txBody>
      </p:sp>
      <p:sp>
        <p:nvSpPr>
          <p:cNvPr id="4" name="Rectangle 3">
            <a:extLst>
              <a:ext uri="{FF2B5EF4-FFF2-40B4-BE49-F238E27FC236}">
                <a16:creationId xmlns:a16="http://schemas.microsoft.com/office/drawing/2014/main" id="{A385261B-B2B0-811D-E436-530EB944D87B}"/>
              </a:ext>
            </a:extLst>
          </p:cNvPr>
          <p:cNvSpPr/>
          <p:nvPr/>
        </p:nvSpPr>
        <p:spPr>
          <a:xfrm>
            <a:off x="4520561" y="3509904"/>
            <a:ext cx="7303139" cy="575498"/>
          </a:xfrm>
          <a:prstGeom prst="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n-GB" sz="2400" b="1" dirty="0"/>
              <a:t>Reaffirmed art 36, Nationality and Borders Act</a:t>
            </a:r>
          </a:p>
        </p:txBody>
      </p:sp>
    </p:spTree>
    <p:extLst>
      <p:ext uri="{BB962C8B-B14F-4D97-AF65-F5344CB8AC3E}">
        <p14:creationId xmlns:p14="http://schemas.microsoft.com/office/powerpoint/2010/main" val="4174957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13B5681-7988-C0DE-4015-3749FE40BC9F}"/>
              </a:ext>
            </a:extLst>
          </p:cNvPr>
          <p:cNvSpPr/>
          <p:nvPr/>
        </p:nvSpPr>
        <p:spPr>
          <a:xfrm>
            <a:off x="1426151" y="1913702"/>
            <a:ext cx="9648249" cy="4194998"/>
          </a:xfrm>
          <a:prstGeom prst="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n-GB" sz="2400" b="1" i="1" dirty="0"/>
              <a:t>T v SSHD </a:t>
            </a:r>
            <a:r>
              <a:rPr lang="en-GB" sz="2400" b="1" dirty="0"/>
              <a:t>[1996] UKHL 8</a:t>
            </a:r>
          </a:p>
          <a:p>
            <a:pPr marL="342900" indent="-342900">
              <a:spcBef>
                <a:spcPts val="600"/>
              </a:spcBef>
              <a:buFont typeface="Arial" panose="020B0604020202020204" pitchFamily="34" charset="0"/>
              <a:buChar char="•"/>
            </a:pPr>
            <a:r>
              <a:rPr lang="en-GB" sz="2400" dirty="0"/>
              <a:t>Political crime satisfied both elements: (</a:t>
            </a:r>
            <a:r>
              <a:rPr lang="en-GB" sz="2400" dirty="0" err="1"/>
              <a:t>i</a:t>
            </a:r>
            <a:r>
              <a:rPr lang="en-GB" sz="2400" dirty="0"/>
              <a:t>) </a:t>
            </a:r>
            <a:r>
              <a:rPr lang="en-GB" sz="2400" b="1" dirty="0"/>
              <a:t>committed for political purpose</a:t>
            </a:r>
            <a:r>
              <a:rPr lang="en-GB" sz="2400" dirty="0"/>
              <a:t>, i.e. with object of overthrowing or subverting or changing government of a state or inducing it to change its policy; (ii) </a:t>
            </a:r>
            <a:r>
              <a:rPr lang="en-GB" sz="2400" b="1" dirty="0"/>
              <a:t>sufficiently close and direct link</a:t>
            </a:r>
            <a:r>
              <a:rPr lang="en-GB" sz="2400" dirty="0"/>
              <a:t> between crime and alleged political purpose</a:t>
            </a:r>
          </a:p>
          <a:p>
            <a:pPr marL="342900" indent="-342900">
              <a:spcBef>
                <a:spcPts val="600"/>
              </a:spcBef>
              <a:buFont typeface="Arial" panose="020B0604020202020204" pitchFamily="34" charset="0"/>
              <a:buChar char="•"/>
            </a:pPr>
            <a:r>
              <a:rPr lang="en-GB" sz="2400" dirty="0"/>
              <a:t>Determining link (Home Office Guidance): </a:t>
            </a:r>
            <a:r>
              <a:rPr lang="en-GB" sz="2400" b="1" dirty="0"/>
              <a:t>means used </a:t>
            </a:r>
            <a:r>
              <a:rPr lang="en-GB" sz="2400" dirty="0"/>
              <a:t>to achieve political end; </a:t>
            </a:r>
            <a:r>
              <a:rPr lang="en-GB" sz="2400" b="1" dirty="0"/>
              <a:t>whether aim at military or governmental target </a:t>
            </a:r>
            <a:r>
              <a:rPr lang="en-GB" sz="2400" dirty="0"/>
              <a:t>or civilian targe; involved </a:t>
            </a:r>
            <a:r>
              <a:rPr lang="en-GB" sz="2400" b="1" dirty="0"/>
              <a:t>indiscriminate killing or injuring </a:t>
            </a:r>
            <a:r>
              <a:rPr lang="en-GB" sz="2400" dirty="0"/>
              <a:t>of members of public</a:t>
            </a:r>
          </a:p>
        </p:txBody>
      </p:sp>
      <p:sp>
        <p:nvSpPr>
          <p:cNvPr id="3" name="Title 1">
            <a:extLst>
              <a:ext uri="{FF2B5EF4-FFF2-40B4-BE49-F238E27FC236}">
                <a16:creationId xmlns:a16="http://schemas.microsoft.com/office/drawing/2014/main" id="{F7AE8A7D-D0E4-6105-479F-B39BC3803C76}"/>
              </a:ext>
            </a:extLst>
          </p:cNvPr>
          <p:cNvSpPr>
            <a:spLocks noGrp="1"/>
          </p:cNvSpPr>
          <p:nvPr>
            <p:ph type="title"/>
          </p:nvPr>
        </p:nvSpPr>
        <p:spPr>
          <a:xfrm>
            <a:off x="1117601" y="929670"/>
            <a:ext cx="9825408" cy="787273"/>
          </a:xfrm>
        </p:spPr>
        <p:style>
          <a:lnRef idx="2">
            <a:schemeClr val="accent6">
              <a:shade val="15000"/>
            </a:schemeClr>
          </a:lnRef>
          <a:fillRef idx="1">
            <a:schemeClr val="accent6"/>
          </a:fillRef>
          <a:effectRef idx="0">
            <a:schemeClr val="accent6"/>
          </a:effectRef>
          <a:fontRef idx="minor">
            <a:schemeClr val="lt1"/>
          </a:fontRef>
        </p:style>
        <p:txBody>
          <a:bodyPr/>
          <a:lstStyle/>
          <a:p>
            <a:pPr algn="ctr"/>
            <a:r>
              <a:rPr lang="en-GB" b="1" dirty="0">
                <a:latin typeface="+mn-lt"/>
              </a:rPr>
              <a:t>Article 1F(B) Serious Non-Political Crime</a:t>
            </a:r>
          </a:p>
        </p:txBody>
      </p:sp>
    </p:spTree>
    <p:extLst>
      <p:ext uri="{BB962C8B-B14F-4D97-AF65-F5344CB8AC3E}">
        <p14:creationId xmlns:p14="http://schemas.microsoft.com/office/powerpoint/2010/main" val="2959611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13B5681-7988-C0DE-4015-3749FE40BC9F}"/>
              </a:ext>
            </a:extLst>
          </p:cNvPr>
          <p:cNvSpPr/>
          <p:nvPr/>
        </p:nvSpPr>
        <p:spPr>
          <a:xfrm>
            <a:off x="1426151" y="1913702"/>
            <a:ext cx="9648249" cy="2533607"/>
          </a:xfrm>
          <a:prstGeom prst="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n-GB" sz="2400" b="1" i="1" dirty="0"/>
              <a:t>B &amp; D </a:t>
            </a:r>
            <a:r>
              <a:rPr lang="en-GB" sz="2400" b="1" dirty="0"/>
              <a:t>[2010] CJEU C-101/09 (09 November 2010)</a:t>
            </a:r>
          </a:p>
          <a:p>
            <a:pPr marL="342900" indent="-342900">
              <a:spcBef>
                <a:spcPts val="600"/>
              </a:spcBef>
              <a:buFont typeface="Arial" panose="020B0604020202020204" pitchFamily="34" charset="0"/>
              <a:buChar char="•"/>
            </a:pPr>
            <a:r>
              <a:rPr lang="en-GB" sz="2400" dirty="0"/>
              <a:t>‘it is clear that </a:t>
            </a:r>
            <a:r>
              <a:rPr lang="en-GB" sz="2400" b="1" dirty="0"/>
              <a:t>terrorist acts</a:t>
            </a:r>
            <a:r>
              <a:rPr lang="en-GB" sz="2400" dirty="0"/>
              <a:t>, which are characterised by their violence towards civilian populations, </a:t>
            </a:r>
            <a:r>
              <a:rPr lang="en-GB" sz="2400" b="1" dirty="0"/>
              <a:t>even if committed with a purportedly political objective</a:t>
            </a:r>
            <a:r>
              <a:rPr lang="en-GB" sz="2400" dirty="0"/>
              <a:t>, fall to be regarded as serious non-political crimes within the meaning of point (b)’</a:t>
            </a:r>
          </a:p>
        </p:txBody>
      </p:sp>
      <p:sp>
        <p:nvSpPr>
          <p:cNvPr id="3" name="Title 1">
            <a:extLst>
              <a:ext uri="{FF2B5EF4-FFF2-40B4-BE49-F238E27FC236}">
                <a16:creationId xmlns:a16="http://schemas.microsoft.com/office/drawing/2014/main" id="{F7AE8A7D-D0E4-6105-479F-B39BC3803C76}"/>
              </a:ext>
            </a:extLst>
          </p:cNvPr>
          <p:cNvSpPr>
            <a:spLocks noGrp="1"/>
          </p:cNvSpPr>
          <p:nvPr>
            <p:ph type="title"/>
          </p:nvPr>
        </p:nvSpPr>
        <p:spPr>
          <a:xfrm>
            <a:off x="1117601" y="929670"/>
            <a:ext cx="9825408" cy="787273"/>
          </a:xfrm>
        </p:spPr>
        <p:style>
          <a:lnRef idx="2">
            <a:schemeClr val="accent6">
              <a:shade val="15000"/>
            </a:schemeClr>
          </a:lnRef>
          <a:fillRef idx="1">
            <a:schemeClr val="accent6"/>
          </a:fillRef>
          <a:effectRef idx="0">
            <a:schemeClr val="accent6"/>
          </a:effectRef>
          <a:fontRef idx="minor">
            <a:schemeClr val="lt1"/>
          </a:fontRef>
        </p:style>
        <p:txBody>
          <a:bodyPr/>
          <a:lstStyle/>
          <a:p>
            <a:pPr algn="ctr"/>
            <a:r>
              <a:rPr lang="en-GB" b="1" dirty="0">
                <a:latin typeface="+mn-lt"/>
              </a:rPr>
              <a:t>Article 1F(B) Serious Non-Political Crime</a:t>
            </a:r>
          </a:p>
        </p:txBody>
      </p:sp>
    </p:spTree>
    <p:extLst>
      <p:ext uri="{BB962C8B-B14F-4D97-AF65-F5344CB8AC3E}">
        <p14:creationId xmlns:p14="http://schemas.microsoft.com/office/powerpoint/2010/main" val="83517479"/>
      </p:ext>
    </p:extLst>
  </p:cSld>
  <p:clrMapOvr>
    <a:masterClrMapping/>
  </p:clrMapOvr>
</p:sld>
</file>

<file path=ppt/theme/theme1.xml><?xml version="1.0" encoding="utf-8"?>
<a:theme xmlns:a="http://schemas.openxmlformats.org/drawingml/2006/main" name="IRL theme">
  <a:themeElements>
    <a:clrScheme name="Custom 4">
      <a:dk1>
        <a:sysClr val="windowText" lastClr="000000"/>
      </a:dk1>
      <a:lt1>
        <a:sysClr val="window" lastClr="FFFFFF"/>
      </a:lt1>
      <a:dk2>
        <a:srgbClr val="4A6590"/>
      </a:dk2>
      <a:lt2>
        <a:srgbClr val="8BA0C3"/>
      </a:lt2>
      <a:accent1>
        <a:srgbClr val="4A6590"/>
      </a:accent1>
      <a:accent2>
        <a:srgbClr val="4A6590"/>
      </a:accent2>
      <a:accent3>
        <a:srgbClr val="F1F0F0"/>
      </a:accent3>
      <a:accent4>
        <a:srgbClr val="D7D7D0"/>
      </a:accent4>
      <a:accent5>
        <a:srgbClr val="C8CCC8"/>
      </a:accent5>
      <a:accent6>
        <a:srgbClr val="323F4F"/>
      </a:accent6>
      <a:hlink>
        <a:srgbClr val="0563C1"/>
      </a:hlink>
      <a:folHlink>
        <a:srgbClr val="954F72"/>
      </a:folHlink>
    </a:clrScheme>
    <a:fontScheme name="Custom 58">
      <a:majorFont>
        <a:latin typeface="Sylfaen"/>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RL theme" id="{E39CFE04-DF5D-475C-92A1-99491BC9E54E}" vid="{9490EBFB-72F3-4685-B2D0-7CFEC39EDD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IRL theme</Template>
  <TotalTime>1997</TotalTime>
  <Words>2905</Words>
  <Application>Microsoft Office PowerPoint</Application>
  <PresentationFormat>Widescreen</PresentationFormat>
  <Paragraphs>192</Paragraphs>
  <Slides>28</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Segoe UI</vt:lpstr>
      <vt:lpstr>Source Sans Pro</vt:lpstr>
      <vt:lpstr>Sylfaen</vt:lpstr>
      <vt:lpstr>IRL theme</vt:lpstr>
      <vt:lpstr>SOLM171 International Refugee Law</vt:lpstr>
      <vt:lpstr>What did you think of the readings?</vt:lpstr>
      <vt:lpstr>PowerPoint Presentation</vt:lpstr>
      <vt:lpstr>PowerPoint Presentation</vt:lpstr>
      <vt:lpstr>Article 1F(A) Categories from IHL </vt:lpstr>
      <vt:lpstr>Article 1F(B) Serious Non-Political Crime</vt:lpstr>
      <vt:lpstr>Article 1F(B) Serious Non-Political Crime</vt:lpstr>
      <vt:lpstr>Article 1F(B) Serious Non-Political Crime</vt:lpstr>
      <vt:lpstr>Article 1F(B) Serious Non-Political Crime</vt:lpstr>
      <vt:lpstr>Article 1F(C) Acts Contrary to the Purposes and Principles of the UN</vt:lpstr>
      <vt:lpstr>Article 1F(C) Acts Contrary to the Purposes and Principles of the UN</vt:lpstr>
      <vt:lpstr>PowerPoint Presentation</vt:lpstr>
      <vt:lpstr>PowerPoint Presentation</vt:lpstr>
      <vt:lpstr>Article 1F(C) and Terrorism?</vt:lpstr>
      <vt:lpstr>PowerPoint Presentation</vt:lpstr>
      <vt:lpstr>PowerPoint Presentation</vt:lpstr>
      <vt:lpstr>PowerPoint Presentation</vt:lpstr>
      <vt:lpstr>PowerPoint Presentation</vt:lpstr>
      <vt:lpstr>Individual responsibility</vt:lpstr>
      <vt:lpstr>PowerPoint Presentation</vt:lpstr>
      <vt:lpstr>PowerPoint Presentation</vt:lpstr>
      <vt:lpstr>PowerPoint Presentation</vt:lpstr>
      <vt:lpstr>PowerPoint Presentation</vt:lpstr>
      <vt:lpstr>PowerPoint Presentation</vt:lpstr>
      <vt:lpstr>PowerPoint Presentation</vt:lpstr>
      <vt:lpstr>Mere Membership?</vt:lpstr>
      <vt:lpstr>Tolep’s Case</vt:lpstr>
      <vt:lpstr>Next Week, Cessation, Case Analysis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SOLM171 International Refugee Law</dc:title>
  <dc:creator>Ellen Allde</dc:creator>
  <cp:lastModifiedBy>Ellen Allde</cp:lastModifiedBy>
  <cp:revision>2</cp:revision>
  <dcterms:created xsi:type="dcterms:W3CDTF">2023-10-21T09:47:48Z</dcterms:created>
  <dcterms:modified xsi:type="dcterms:W3CDTF">2024-10-20T17:34:40Z</dcterms:modified>
</cp:coreProperties>
</file>