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4"/>
  </p:sldMasterIdLst>
  <p:notesMasterIdLst>
    <p:notesMasterId r:id="rId17"/>
  </p:notesMasterIdLst>
  <p:sldIdLst>
    <p:sldId id="256" r:id="rId5"/>
    <p:sldId id="260" r:id="rId6"/>
    <p:sldId id="323" r:id="rId7"/>
    <p:sldId id="324" r:id="rId8"/>
    <p:sldId id="328" r:id="rId9"/>
    <p:sldId id="329" r:id="rId10"/>
    <p:sldId id="325" r:id="rId11"/>
    <p:sldId id="330" r:id="rId12"/>
    <p:sldId id="331" r:id="rId13"/>
    <p:sldId id="326" r:id="rId14"/>
    <p:sldId id="332" r:id="rId15"/>
    <p:sldId id="33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2DD8F7-73A5-4139-8D84-89CF5E1066A1}" v="498" dt="2022-03-29T07:35:15.2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yree Myatt" userId="b1cb37e3-4292-437a-818a-451462e633aa" providerId="ADAL" clId="{CB4FFD78-03D1-404E-8331-3A32572EAB2E}"/>
    <pc:docChg chg="custSel modSld sldOrd">
      <pc:chgData name="Nyree Myatt" userId="b1cb37e3-4292-437a-818a-451462e633aa" providerId="ADAL" clId="{CB4FFD78-03D1-404E-8331-3A32572EAB2E}" dt="2022-03-17T10:35:03.454" v="127"/>
      <pc:docMkLst>
        <pc:docMk/>
      </pc:docMkLst>
      <pc:sldChg chg="ord">
        <pc:chgData name="Nyree Myatt" userId="b1cb37e3-4292-437a-818a-451462e633aa" providerId="ADAL" clId="{CB4FFD78-03D1-404E-8331-3A32572EAB2E}" dt="2022-03-17T10:35:03.454" v="127"/>
        <pc:sldMkLst>
          <pc:docMk/>
          <pc:sldMk cId="3146046715" sldId="257"/>
        </pc:sldMkLst>
      </pc:sldChg>
      <pc:sldChg chg="addSp modSp mod setBg">
        <pc:chgData name="Nyree Myatt" userId="b1cb37e3-4292-437a-818a-451462e633aa" providerId="ADAL" clId="{CB4FFD78-03D1-404E-8331-3A32572EAB2E}" dt="2022-03-17T10:34:23.417" v="125" actId="255"/>
        <pc:sldMkLst>
          <pc:docMk/>
          <pc:sldMk cId="3154881379" sldId="259"/>
        </pc:sldMkLst>
        <pc:spChg chg="add mod ord">
          <ac:chgData name="Nyree Myatt" userId="b1cb37e3-4292-437a-818a-451462e633aa" providerId="ADAL" clId="{CB4FFD78-03D1-404E-8331-3A32572EAB2E}" dt="2022-03-17T10:34:23.417" v="125" actId="255"/>
          <ac:spMkLst>
            <pc:docMk/>
            <pc:sldMk cId="3154881379" sldId="259"/>
            <ac:spMk id="2" creationId="{8A43EEB7-8207-41FD-9A15-2E0DEB3A8663}"/>
          </ac:spMkLst>
        </pc:spChg>
        <pc:spChg chg="add">
          <ac:chgData name="Nyree Myatt" userId="b1cb37e3-4292-437a-818a-451462e633aa" providerId="ADAL" clId="{CB4FFD78-03D1-404E-8331-3A32572EAB2E}" dt="2022-03-17T10:33:17.665" v="116" actId="26606"/>
          <ac:spMkLst>
            <pc:docMk/>
            <pc:sldMk cId="3154881379" sldId="259"/>
            <ac:spMk id="73" creationId="{8F834F50-341F-42A5-8C78-91B137699B0F}"/>
          </ac:spMkLst>
        </pc:spChg>
        <pc:spChg chg="add">
          <ac:chgData name="Nyree Myatt" userId="b1cb37e3-4292-437a-818a-451462e633aa" providerId="ADAL" clId="{CB4FFD78-03D1-404E-8331-3A32572EAB2E}" dt="2022-03-17T10:33:17.665" v="116" actId="26606"/>
          <ac:spMkLst>
            <pc:docMk/>
            <pc:sldMk cId="3154881379" sldId="259"/>
            <ac:spMk id="75" creationId="{333EC967-C9F3-4E15-95C7-C2E77A1E1690}"/>
          </ac:spMkLst>
        </pc:spChg>
        <pc:spChg chg="add">
          <ac:chgData name="Nyree Myatt" userId="b1cb37e3-4292-437a-818a-451462e633aa" providerId="ADAL" clId="{CB4FFD78-03D1-404E-8331-3A32572EAB2E}" dt="2022-03-17T10:33:17.665" v="116" actId="26606"/>
          <ac:spMkLst>
            <pc:docMk/>
            <pc:sldMk cId="3154881379" sldId="259"/>
            <ac:spMk id="79" creationId="{94837155-5FB8-4A96-864C-066D5C6556F6}"/>
          </ac:spMkLst>
        </pc:spChg>
        <pc:spChg chg="add">
          <ac:chgData name="Nyree Myatt" userId="b1cb37e3-4292-437a-818a-451462e633aa" providerId="ADAL" clId="{CB4FFD78-03D1-404E-8331-3A32572EAB2E}" dt="2022-03-17T10:33:17.665" v="116" actId="26606"/>
          <ac:spMkLst>
            <pc:docMk/>
            <pc:sldMk cId="3154881379" sldId="259"/>
            <ac:spMk id="81" creationId="{585918EE-77B5-4057-BB22-B9CE13905F73}"/>
          </ac:spMkLst>
        </pc:spChg>
        <pc:spChg chg="add">
          <ac:chgData name="Nyree Myatt" userId="b1cb37e3-4292-437a-818a-451462e633aa" providerId="ADAL" clId="{CB4FFD78-03D1-404E-8331-3A32572EAB2E}" dt="2022-03-17T10:33:17.665" v="116" actId="26606"/>
          <ac:spMkLst>
            <pc:docMk/>
            <pc:sldMk cId="3154881379" sldId="259"/>
            <ac:spMk id="83" creationId="{9DC7B070-A583-45C7-AF93-0E8F020EF61A}"/>
          </ac:spMkLst>
        </pc:spChg>
        <pc:picChg chg="mod">
          <ac:chgData name="Nyree Myatt" userId="b1cb37e3-4292-437a-818a-451462e633aa" providerId="ADAL" clId="{CB4FFD78-03D1-404E-8331-3A32572EAB2E}" dt="2022-03-17T10:34:02.937" v="123" actId="14100"/>
          <ac:picMkLst>
            <pc:docMk/>
            <pc:sldMk cId="3154881379" sldId="259"/>
            <ac:picMk id="3074" creationId="{E6BC6C55-CB57-4920-821F-58E07557A7AA}"/>
          </ac:picMkLst>
        </pc:picChg>
        <pc:picChg chg="mod">
          <ac:chgData name="Nyree Myatt" userId="b1cb37e3-4292-437a-818a-451462e633aa" providerId="ADAL" clId="{CB4FFD78-03D1-404E-8331-3A32572EAB2E}" dt="2022-03-17T10:33:17.665" v="116" actId="26606"/>
          <ac:picMkLst>
            <pc:docMk/>
            <pc:sldMk cId="3154881379" sldId="259"/>
            <ac:picMk id="3076" creationId="{5BCB72E1-263C-4964-970F-45004F06BA57}"/>
          </ac:picMkLst>
        </pc:picChg>
        <pc:cxnChg chg="add">
          <ac:chgData name="Nyree Myatt" userId="b1cb37e3-4292-437a-818a-451462e633aa" providerId="ADAL" clId="{CB4FFD78-03D1-404E-8331-3A32572EAB2E}" dt="2022-03-17T10:33:17.665" v="116" actId="26606"/>
          <ac:cxnSpMkLst>
            <pc:docMk/>
            <pc:sldMk cId="3154881379" sldId="259"/>
            <ac:cxnSpMk id="77" creationId="{58A9D3D4-1F89-47F0-A597-FE1A004D9737}"/>
          </ac:cxnSpMkLst>
        </pc:cxnChg>
      </pc:sldChg>
    </pc:docChg>
  </pc:docChgLst>
  <pc:docChgLst>
    <pc:chgData name="Nyree Myatt" userId="b1cb37e3-4292-437a-818a-451462e633aa" providerId="ADAL" clId="{5B2DD8F7-73A5-4139-8D84-89CF5E1066A1}"/>
    <pc:docChg chg="undo custSel addSld delSld modSld sldOrd">
      <pc:chgData name="Nyree Myatt" userId="b1cb37e3-4292-437a-818a-451462e633aa" providerId="ADAL" clId="{5B2DD8F7-73A5-4139-8D84-89CF5E1066A1}" dt="2022-03-29T07:35:15.288" v="3349"/>
      <pc:docMkLst>
        <pc:docMk/>
      </pc:docMkLst>
      <pc:sldChg chg="addSp modSp mod setBg">
        <pc:chgData name="Nyree Myatt" userId="b1cb37e3-4292-437a-818a-451462e633aa" providerId="ADAL" clId="{5B2DD8F7-73A5-4139-8D84-89CF5E1066A1}" dt="2022-03-29T07:30:09.194" v="3242" actId="26606"/>
        <pc:sldMkLst>
          <pc:docMk/>
          <pc:sldMk cId="109857222" sldId="256"/>
        </pc:sldMkLst>
        <pc:spChg chg="mod">
          <ac:chgData name="Nyree Myatt" userId="b1cb37e3-4292-437a-818a-451462e633aa" providerId="ADAL" clId="{5B2DD8F7-73A5-4139-8D84-89CF5E1066A1}" dt="2022-03-29T07:30:09.194" v="3242" actId="26606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Nyree Myatt" userId="b1cb37e3-4292-437a-818a-451462e633aa" providerId="ADAL" clId="{5B2DD8F7-73A5-4139-8D84-89CF5E1066A1}" dt="2022-03-29T07:30:09.194" v="3242" actId="26606"/>
          <ac:spMkLst>
            <pc:docMk/>
            <pc:sldMk cId="109857222" sldId="256"/>
            <ac:spMk id="3" creationId="{00000000-0000-0000-0000-000000000000}"/>
          </ac:spMkLst>
        </pc:spChg>
        <pc:spChg chg="add mod">
          <ac:chgData name="Nyree Myatt" userId="b1cb37e3-4292-437a-818a-451462e633aa" providerId="ADAL" clId="{5B2DD8F7-73A5-4139-8D84-89CF5E1066A1}" dt="2022-03-29T07:30:09.194" v="3242" actId="26606"/>
          <ac:spMkLst>
            <pc:docMk/>
            <pc:sldMk cId="109857222" sldId="256"/>
            <ac:spMk id="6" creationId="{953D922E-5B48-4A4D-AAEE-A3F6C1430DFC}"/>
          </ac:spMkLst>
        </pc:spChg>
        <pc:spChg chg="add">
          <ac:chgData name="Nyree Myatt" userId="b1cb37e3-4292-437a-818a-451462e633aa" providerId="ADAL" clId="{5B2DD8F7-73A5-4139-8D84-89CF5E1066A1}" dt="2022-03-29T07:30:09.194" v="3242" actId="26606"/>
          <ac:spMkLst>
            <pc:docMk/>
            <pc:sldMk cId="109857222" sldId="256"/>
            <ac:spMk id="11" creationId="{184CF176-5285-4F57-A3FF-F97742FC4D3D}"/>
          </ac:spMkLst>
        </pc:spChg>
        <pc:spChg chg="add">
          <ac:chgData name="Nyree Myatt" userId="b1cb37e3-4292-437a-818a-451462e633aa" providerId="ADAL" clId="{5B2DD8F7-73A5-4139-8D84-89CF5E1066A1}" dt="2022-03-29T07:30:09.194" v="3242" actId="26606"/>
          <ac:spMkLst>
            <pc:docMk/>
            <pc:sldMk cId="109857222" sldId="256"/>
            <ac:spMk id="15" creationId="{F936838B-2942-49A4-8369-F371A942284B}"/>
          </ac:spMkLst>
        </pc:spChg>
        <pc:spChg chg="add">
          <ac:chgData name="Nyree Myatt" userId="b1cb37e3-4292-437a-818a-451462e633aa" providerId="ADAL" clId="{5B2DD8F7-73A5-4139-8D84-89CF5E1066A1}" dt="2022-03-29T07:30:09.194" v="3242" actId="26606"/>
          <ac:spMkLst>
            <pc:docMk/>
            <pc:sldMk cId="109857222" sldId="256"/>
            <ac:spMk id="17" creationId="{459448C7-491D-4920-A6AA-C30F167D0980}"/>
          </ac:spMkLst>
        </pc:spChg>
        <pc:picChg chg="add mod">
          <ac:chgData name="Nyree Myatt" userId="b1cb37e3-4292-437a-818a-451462e633aa" providerId="ADAL" clId="{5B2DD8F7-73A5-4139-8D84-89CF5E1066A1}" dt="2022-03-29T07:30:09.194" v="3242" actId="26606"/>
          <ac:picMkLst>
            <pc:docMk/>
            <pc:sldMk cId="109857222" sldId="256"/>
            <ac:picMk id="5" creationId="{1E435861-46C7-4FD3-BEFB-FE469B9AA2DB}"/>
          </ac:picMkLst>
        </pc:picChg>
        <pc:cxnChg chg="add">
          <ac:chgData name="Nyree Myatt" userId="b1cb37e3-4292-437a-818a-451462e633aa" providerId="ADAL" clId="{5B2DD8F7-73A5-4139-8D84-89CF5E1066A1}" dt="2022-03-29T07:30:09.194" v="3242" actId="26606"/>
          <ac:cxnSpMkLst>
            <pc:docMk/>
            <pc:sldMk cId="109857222" sldId="256"/>
            <ac:cxnSpMk id="13" creationId="{FCE0A9EA-62FA-4F43-BEF6-7BBBB3F90F25}"/>
          </ac:cxnSpMkLst>
        </pc:cxnChg>
      </pc:sldChg>
      <pc:sldChg chg="del">
        <pc:chgData name="Nyree Myatt" userId="b1cb37e3-4292-437a-818a-451462e633aa" providerId="ADAL" clId="{5B2DD8F7-73A5-4139-8D84-89CF5E1066A1}" dt="2022-03-24T14:35:47.101" v="1436" actId="2696"/>
        <pc:sldMkLst>
          <pc:docMk/>
          <pc:sldMk cId="3146046715" sldId="257"/>
        </pc:sldMkLst>
      </pc:sldChg>
      <pc:sldChg chg="del">
        <pc:chgData name="Nyree Myatt" userId="b1cb37e3-4292-437a-818a-451462e633aa" providerId="ADAL" clId="{5B2DD8F7-73A5-4139-8D84-89CF5E1066A1}" dt="2022-03-24T14:37:19.726" v="1446" actId="2696"/>
        <pc:sldMkLst>
          <pc:docMk/>
          <pc:sldMk cId="2396839163" sldId="258"/>
        </pc:sldMkLst>
      </pc:sldChg>
      <pc:sldChg chg="del">
        <pc:chgData name="Nyree Myatt" userId="b1cb37e3-4292-437a-818a-451462e633aa" providerId="ADAL" clId="{5B2DD8F7-73A5-4139-8D84-89CF5E1066A1}" dt="2022-03-24T14:39:59.694" v="1447" actId="2696"/>
        <pc:sldMkLst>
          <pc:docMk/>
          <pc:sldMk cId="3154881379" sldId="259"/>
        </pc:sldMkLst>
      </pc:sldChg>
      <pc:sldChg chg="addSp modSp new mod setBg">
        <pc:chgData name="Nyree Myatt" userId="b1cb37e3-4292-437a-818a-451462e633aa" providerId="ADAL" clId="{5B2DD8F7-73A5-4139-8D84-89CF5E1066A1}" dt="2022-03-29T07:31:49.385" v="3249" actId="26606"/>
        <pc:sldMkLst>
          <pc:docMk/>
          <pc:sldMk cId="1617862224" sldId="260"/>
        </pc:sldMkLst>
        <pc:spChg chg="mod">
          <ac:chgData name="Nyree Myatt" userId="b1cb37e3-4292-437a-818a-451462e633aa" providerId="ADAL" clId="{5B2DD8F7-73A5-4139-8D84-89CF5E1066A1}" dt="2022-03-29T07:31:49.385" v="3249" actId="26606"/>
          <ac:spMkLst>
            <pc:docMk/>
            <pc:sldMk cId="1617862224" sldId="260"/>
            <ac:spMk id="2" creationId="{9D48322F-5ACB-4090-8155-A5264A182C18}"/>
          </ac:spMkLst>
        </pc:spChg>
        <pc:spChg chg="mod ord">
          <ac:chgData name="Nyree Myatt" userId="b1cb37e3-4292-437a-818a-451462e633aa" providerId="ADAL" clId="{5B2DD8F7-73A5-4139-8D84-89CF5E1066A1}" dt="2022-03-29T07:31:49.385" v="3249" actId="26606"/>
          <ac:spMkLst>
            <pc:docMk/>
            <pc:sldMk cId="1617862224" sldId="260"/>
            <ac:spMk id="3" creationId="{38567901-CA7C-4B34-A00A-ED3E354D8EC6}"/>
          </ac:spMkLst>
        </pc:spChg>
        <pc:spChg chg="add mod">
          <ac:chgData name="Nyree Myatt" userId="b1cb37e3-4292-437a-818a-451462e633aa" providerId="ADAL" clId="{5B2DD8F7-73A5-4139-8D84-89CF5E1066A1}" dt="2022-03-29T07:31:49.385" v="3249" actId="26606"/>
          <ac:spMkLst>
            <pc:docMk/>
            <pc:sldMk cId="1617862224" sldId="260"/>
            <ac:spMk id="5" creationId="{462F64BC-7B41-4C2E-BEA0-E5903FED9698}"/>
          </ac:spMkLst>
        </pc:spChg>
        <pc:picChg chg="add mod">
          <ac:chgData name="Nyree Myatt" userId="b1cb37e3-4292-437a-818a-451462e633aa" providerId="ADAL" clId="{5B2DD8F7-73A5-4139-8D84-89CF5E1066A1}" dt="2022-03-29T07:31:49.385" v="3249" actId="26606"/>
          <ac:picMkLst>
            <pc:docMk/>
            <pc:sldMk cId="1617862224" sldId="260"/>
            <ac:picMk id="4" creationId="{02B3CF2C-D530-41DF-9B27-733FE28AF26C}"/>
          </ac:picMkLst>
        </pc:picChg>
      </pc:sldChg>
      <pc:sldChg chg="add del">
        <pc:chgData name="Nyree Myatt" userId="b1cb37e3-4292-437a-818a-451462e633aa" providerId="ADAL" clId="{5B2DD8F7-73A5-4139-8D84-89CF5E1066A1}" dt="2022-03-24T10:19:50.651" v="253" actId="2696"/>
        <pc:sldMkLst>
          <pc:docMk/>
          <pc:sldMk cId="1849752103" sldId="322"/>
        </pc:sldMkLst>
      </pc:sldChg>
      <pc:sldChg chg="addSp delSp modSp new mod modAnim">
        <pc:chgData name="Nyree Myatt" userId="b1cb37e3-4292-437a-818a-451462e633aa" providerId="ADAL" clId="{5B2DD8F7-73A5-4139-8D84-89CF5E1066A1}" dt="2022-03-24T13:45:07.197" v="580" actId="2085"/>
        <pc:sldMkLst>
          <pc:docMk/>
          <pc:sldMk cId="2713494718" sldId="323"/>
        </pc:sldMkLst>
        <pc:spChg chg="add mod">
          <ac:chgData name="Nyree Myatt" userId="b1cb37e3-4292-437a-818a-451462e633aa" providerId="ADAL" clId="{5B2DD8F7-73A5-4139-8D84-89CF5E1066A1}" dt="2022-03-24T13:22:21.547" v="423" actId="20577"/>
          <ac:spMkLst>
            <pc:docMk/>
            <pc:sldMk cId="2713494718" sldId="323"/>
            <ac:spMk id="3" creationId="{18A8ED6D-0AD1-43E1-A159-9301F6150C8B}"/>
          </ac:spMkLst>
        </pc:spChg>
        <pc:spChg chg="add mod">
          <ac:chgData name="Nyree Myatt" userId="b1cb37e3-4292-437a-818a-451462e633aa" providerId="ADAL" clId="{5B2DD8F7-73A5-4139-8D84-89CF5E1066A1}" dt="2022-03-24T13:31:40.532" v="450" actId="2085"/>
          <ac:spMkLst>
            <pc:docMk/>
            <pc:sldMk cId="2713494718" sldId="323"/>
            <ac:spMk id="4" creationId="{549A0F2D-F060-4E2C-9FB5-459A125B2CFB}"/>
          </ac:spMkLst>
        </pc:spChg>
        <pc:spChg chg="add mod">
          <ac:chgData name="Nyree Myatt" userId="b1cb37e3-4292-437a-818a-451462e633aa" providerId="ADAL" clId="{5B2DD8F7-73A5-4139-8D84-89CF5E1066A1}" dt="2022-03-24T13:32:50.222" v="459" actId="2085"/>
          <ac:spMkLst>
            <pc:docMk/>
            <pc:sldMk cId="2713494718" sldId="323"/>
            <ac:spMk id="5" creationId="{F8976353-B359-4488-B754-C7C7B5760BE6}"/>
          </ac:spMkLst>
        </pc:spChg>
        <pc:spChg chg="add mod">
          <ac:chgData name="Nyree Myatt" userId="b1cb37e3-4292-437a-818a-451462e633aa" providerId="ADAL" clId="{5B2DD8F7-73A5-4139-8D84-89CF5E1066A1}" dt="2022-03-24T13:33:21.792" v="463" actId="2085"/>
          <ac:spMkLst>
            <pc:docMk/>
            <pc:sldMk cId="2713494718" sldId="323"/>
            <ac:spMk id="6" creationId="{84F69C2C-8761-4B4B-9535-80D13B516667}"/>
          </ac:spMkLst>
        </pc:spChg>
        <pc:spChg chg="add mod">
          <ac:chgData name="Nyree Myatt" userId="b1cb37e3-4292-437a-818a-451462e633aa" providerId="ADAL" clId="{5B2DD8F7-73A5-4139-8D84-89CF5E1066A1}" dt="2022-03-24T13:33:45.884" v="466" actId="2085"/>
          <ac:spMkLst>
            <pc:docMk/>
            <pc:sldMk cId="2713494718" sldId="323"/>
            <ac:spMk id="7" creationId="{C7BED130-43EC-4BE5-A6CA-0B8194785AF0}"/>
          </ac:spMkLst>
        </pc:spChg>
        <pc:spChg chg="add mod">
          <ac:chgData name="Nyree Myatt" userId="b1cb37e3-4292-437a-818a-451462e633aa" providerId="ADAL" clId="{5B2DD8F7-73A5-4139-8D84-89CF5E1066A1}" dt="2022-03-24T13:34:23.194" v="470" actId="2085"/>
          <ac:spMkLst>
            <pc:docMk/>
            <pc:sldMk cId="2713494718" sldId="323"/>
            <ac:spMk id="8" creationId="{405BCFA1-6A3A-42DC-93DA-691A39B42847}"/>
          </ac:spMkLst>
        </pc:spChg>
        <pc:spChg chg="add mod">
          <ac:chgData name="Nyree Myatt" userId="b1cb37e3-4292-437a-818a-451462e633aa" providerId="ADAL" clId="{5B2DD8F7-73A5-4139-8D84-89CF5E1066A1}" dt="2022-03-24T13:34:48.593" v="476" actId="2085"/>
          <ac:spMkLst>
            <pc:docMk/>
            <pc:sldMk cId="2713494718" sldId="323"/>
            <ac:spMk id="9" creationId="{931486F8-751E-425D-821B-06506D80E0DC}"/>
          </ac:spMkLst>
        </pc:spChg>
        <pc:spChg chg="add mod">
          <ac:chgData name="Nyree Myatt" userId="b1cb37e3-4292-437a-818a-451462e633aa" providerId="ADAL" clId="{5B2DD8F7-73A5-4139-8D84-89CF5E1066A1}" dt="2022-03-24T13:35:08.460" v="480" actId="2085"/>
          <ac:spMkLst>
            <pc:docMk/>
            <pc:sldMk cId="2713494718" sldId="323"/>
            <ac:spMk id="10" creationId="{5C904412-F539-4E45-8CCC-28527514D89F}"/>
          </ac:spMkLst>
        </pc:spChg>
        <pc:spChg chg="add del mod">
          <ac:chgData name="Nyree Myatt" userId="b1cb37e3-4292-437a-818a-451462e633aa" providerId="ADAL" clId="{5B2DD8F7-73A5-4139-8D84-89CF5E1066A1}" dt="2022-03-24T13:38:33.421" v="523" actId="11529"/>
          <ac:spMkLst>
            <pc:docMk/>
            <pc:sldMk cId="2713494718" sldId="323"/>
            <ac:spMk id="11" creationId="{CDA7A208-2D3A-4504-8B20-8BCA6C8A34B9}"/>
          </ac:spMkLst>
        </pc:spChg>
        <pc:spChg chg="add del mod">
          <ac:chgData name="Nyree Myatt" userId="b1cb37e3-4292-437a-818a-451462e633aa" providerId="ADAL" clId="{5B2DD8F7-73A5-4139-8D84-89CF5E1066A1}" dt="2022-03-24T13:38:32.688" v="519" actId="11529"/>
          <ac:spMkLst>
            <pc:docMk/>
            <pc:sldMk cId="2713494718" sldId="323"/>
            <ac:spMk id="12" creationId="{70F4EB00-2C3D-410F-B4ED-D30584C8917A}"/>
          </ac:spMkLst>
        </pc:spChg>
        <pc:spChg chg="add del mod">
          <ac:chgData name="Nyree Myatt" userId="b1cb37e3-4292-437a-818a-451462e633aa" providerId="ADAL" clId="{5B2DD8F7-73A5-4139-8D84-89CF5E1066A1}" dt="2022-03-24T13:38:32.002" v="515" actId="11529"/>
          <ac:spMkLst>
            <pc:docMk/>
            <pc:sldMk cId="2713494718" sldId="323"/>
            <ac:spMk id="13" creationId="{CBAE1BEA-281B-4F1F-A2FA-C47F23861195}"/>
          </ac:spMkLst>
        </pc:spChg>
        <pc:spChg chg="add del mod">
          <ac:chgData name="Nyree Myatt" userId="b1cb37e3-4292-437a-818a-451462e633aa" providerId="ADAL" clId="{5B2DD8F7-73A5-4139-8D84-89CF5E1066A1}" dt="2022-03-24T13:38:31.200" v="511" actId="11529"/>
          <ac:spMkLst>
            <pc:docMk/>
            <pc:sldMk cId="2713494718" sldId="323"/>
            <ac:spMk id="14" creationId="{2F0262F8-53A6-4BE0-8605-6035C0B47A2F}"/>
          </ac:spMkLst>
        </pc:spChg>
        <pc:spChg chg="add del">
          <ac:chgData name="Nyree Myatt" userId="b1cb37e3-4292-437a-818a-451462e633aa" providerId="ADAL" clId="{5B2DD8F7-73A5-4139-8D84-89CF5E1066A1}" dt="2022-03-24T13:37:09.249" v="499" actId="11529"/>
          <ac:spMkLst>
            <pc:docMk/>
            <pc:sldMk cId="2713494718" sldId="323"/>
            <ac:spMk id="15" creationId="{2BC37BA2-9EA8-4B1B-8E97-C08AC63FA54D}"/>
          </ac:spMkLst>
        </pc:spChg>
        <pc:spChg chg="add del mod">
          <ac:chgData name="Nyree Myatt" userId="b1cb37e3-4292-437a-818a-451462e633aa" providerId="ADAL" clId="{5B2DD8F7-73A5-4139-8D84-89CF5E1066A1}" dt="2022-03-24T13:38:28.523" v="506" actId="11529"/>
          <ac:spMkLst>
            <pc:docMk/>
            <pc:sldMk cId="2713494718" sldId="323"/>
            <ac:spMk id="16" creationId="{4AAD0586-191E-45D4-B788-441E1D0BBEBF}"/>
          </ac:spMkLst>
        </pc:spChg>
        <pc:spChg chg="add mod">
          <ac:chgData name="Nyree Myatt" userId="b1cb37e3-4292-437a-818a-451462e633aa" providerId="ADAL" clId="{5B2DD8F7-73A5-4139-8D84-89CF5E1066A1}" dt="2022-03-24T13:42:01.036" v="542" actId="2085"/>
          <ac:spMkLst>
            <pc:docMk/>
            <pc:sldMk cId="2713494718" sldId="323"/>
            <ac:spMk id="17" creationId="{5D33B78E-3794-4BCD-A677-A8EDFF180A43}"/>
          </ac:spMkLst>
        </pc:spChg>
        <pc:spChg chg="add mod">
          <ac:chgData name="Nyree Myatt" userId="b1cb37e3-4292-437a-818a-451462e633aa" providerId="ADAL" clId="{5B2DD8F7-73A5-4139-8D84-89CF5E1066A1}" dt="2022-03-24T13:42:05.697" v="544" actId="2085"/>
          <ac:spMkLst>
            <pc:docMk/>
            <pc:sldMk cId="2713494718" sldId="323"/>
            <ac:spMk id="18" creationId="{BD4F10B7-D943-4289-AF31-E8CD2BA848F9}"/>
          </ac:spMkLst>
        </pc:spChg>
        <pc:spChg chg="add mod">
          <ac:chgData name="Nyree Myatt" userId="b1cb37e3-4292-437a-818a-451462e633aa" providerId="ADAL" clId="{5B2DD8F7-73A5-4139-8D84-89CF5E1066A1}" dt="2022-03-24T13:42:09.748" v="546" actId="2085"/>
          <ac:spMkLst>
            <pc:docMk/>
            <pc:sldMk cId="2713494718" sldId="323"/>
            <ac:spMk id="19" creationId="{F6D33C25-76C1-4F18-A99B-BDF67772351F}"/>
          </ac:spMkLst>
        </pc:spChg>
        <pc:spChg chg="add mod">
          <ac:chgData name="Nyree Myatt" userId="b1cb37e3-4292-437a-818a-451462e633aa" providerId="ADAL" clId="{5B2DD8F7-73A5-4139-8D84-89CF5E1066A1}" dt="2022-03-24T13:42:13.051" v="548" actId="2085"/>
          <ac:spMkLst>
            <pc:docMk/>
            <pc:sldMk cId="2713494718" sldId="323"/>
            <ac:spMk id="20" creationId="{57622C62-B622-43B2-A9A4-AEF02C121EA7}"/>
          </ac:spMkLst>
        </pc:spChg>
        <pc:spChg chg="add mod">
          <ac:chgData name="Nyree Myatt" userId="b1cb37e3-4292-437a-818a-451462e633aa" providerId="ADAL" clId="{5B2DD8F7-73A5-4139-8D84-89CF5E1066A1}" dt="2022-03-24T13:42:16.315" v="550" actId="2085"/>
          <ac:spMkLst>
            <pc:docMk/>
            <pc:sldMk cId="2713494718" sldId="323"/>
            <ac:spMk id="21" creationId="{AED24F28-2CB7-4456-A88E-0BE1BEFA448E}"/>
          </ac:spMkLst>
        </pc:spChg>
        <pc:spChg chg="add mod">
          <ac:chgData name="Nyree Myatt" userId="b1cb37e3-4292-437a-818a-451462e633aa" providerId="ADAL" clId="{5B2DD8F7-73A5-4139-8D84-89CF5E1066A1}" dt="2022-03-24T13:42:45.011" v="556" actId="2085"/>
          <ac:spMkLst>
            <pc:docMk/>
            <pc:sldMk cId="2713494718" sldId="323"/>
            <ac:spMk id="22" creationId="{DCA1B63E-557B-4302-9C19-3BE06A3F13C2}"/>
          </ac:spMkLst>
        </pc:spChg>
        <pc:spChg chg="add mod">
          <ac:chgData name="Nyree Myatt" userId="b1cb37e3-4292-437a-818a-451462e633aa" providerId="ADAL" clId="{5B2DD8F7-73A5-4139-8D84-89CF5E1066A1}" dt="2022-03-24T13:43:12.066" v="562" actId="2085"/>
          <ac:spMkLst>
            <pc:docMk/>
            <pc:sldMk cId="2713494718" sldId="323"/>
            <ac:spMk id="23" creationId="{B9B01B3A-EB4F-43A3-871B-904CDEBB927E}"/>
          </ac:spMkLst>
        </pc:spChg>
        <pc:spChg chg="add mod">
          <ac:chgData name="Nyree Myatt" userId="b1cb37e3-4292-437a-818a-451462e633aa" providerId="ADAL" clId="{5B2DD8F7-73A5-4139-8D84-89CF5E1066A1}" dt="2022-03-24T13:43:36.143" v="566" actId="2085"/>
          <ac:spMkLst>
            <pc:docMk/>
            <pc:sldMk cId="2713494718" sldId="323"/>
            <ac:spMk id="24" creationId="{9B7E1746-F99E-423A-B5D7-22D9F4E1AFFD}"/>
          </ac:spMkLst>
        </pc:spChg>
        <pc:spChg chg="add mod">
          <ac:chgData name="Nyree Myatt" userId="b1cb37e3-4292-437a-818a-451462e633aa" providerId="ADAL" clId="{5B2DD8F7-73A5-4139-8D84-89CF5E1066A1}" dt="2022-03-24T13:44:39.473" v="574" actId="2085"/>
          <ac:spMkLst>
            <pc:docMk/>
            <pc:sldMk cId="2713494718" sldId="323"/>
            <ac:spMk id="25" creationId="{45445569-299F-44CE-96BF-933F79EF9516}"/>
          </ac:spMkLst>
        </pc:spChg>
        <pc:spChg chg="add mod">
          <ac:chgData name="Nyree Myatt" userId="b1cb37e3-4292-437a-818a-451462e633aa" providerId="ADAL" clId="{5B2DD8F7-73A5-4139-8D84-89CF5E1066A1}" dt="2022-03-24T13:45:07.197" v="580" actId="2085"/>
          <ac:spMkLst>
            <pc:docMk/>
            <pc:sldMk cId="2713494718" sldId="323"/>
            <ac:spMk id="26" creationId="{7BC7D7B1-520E-4287-B474-C7A609B27BBB}"/>
          </ac:spMkLst>
        </pc:spChg>
      </pc:sldChg>
      <pc:sldChg chg="add del">
        <pc:chgData name="Nyree Myatt" userId="b1cb37e3-4292-437a-818a-451462e633aa" providerId="ADAL" clId="{5B2DD8F7-73A5-4139-8D84-89CF5E1066A1}" dt="2022-03-24T10:19:47.787" v="252" actId="2696"/>
        <pc:sldMkLst>
          <pc:docMk/>
          <pc:sldMk cId="1231749809" sldId="324"/>
        </pc:sldMkLst>
      </pc:sldChg>
      <pc:sldChg chg="addSp modSp new mod setBg modAnim">
        <pc:chgData name="Nyree Myatt" userId="b1cb37e3-4292-437a-818a-451462e633aa" providerId="ADAL" clId="{5B2DD8F7-73A5-4139-8D84-89CF5E1066A1}" dt="2022-03-29T07:34:01.433" v="3343" actId="14100"/>
        <pc:sldMkLst>
          <pc:docMk/>
          <pc:sldMk cId="1582117433" sldId="324"/>
        </pc:sldMkLst>
        <pc:spChg chg="mod">
          <ac:chgData name="Nyree Myatt" userId="b1cb37e3-4292-437a-818a-451462e633aa" providerId="ADAL" clId="{5B2DD8F7-73A5-4139-8D84-89CF5E1066A1}" dt="2022-03-29T07:33:42.558" v="3339" actId="26606"/>
          <ac:spMkLst>
            <pc:docMk/>
            <pc:sldMk cId="1582117433" sldId="324"/>
            <ac:spMk id="2" creationId="{FF86A624-58AD-4215-89A3-D27CC270493D}"/>
          </ac:spMkLst>
        </pc:spChg>
        <pc:spChg chg="mod">
          <ac:chgData name="Nyree Myatt" userId="b1cb37e3-4292-437a-818a-451462e633aa" providerId="ADAL" clId="{5B2DD8F7-73A5-4139-8D84-89CF5E1066A1}" dt="2022-03-29T07:34:01.433" v="3343" actId="14100"/>
          <ac:spMkLst>
            <pc:docMk/>
            <pc:sldMk cId="1582117433" sldId="324"/>
            <ac:spMk id="3" creationId="{8AC30BF8-6AE6-4483-883D-E853BB2877FE}"/>
          </ac:spMkLst>
        </pc:spChg>
        <pc:spChg chg="add">
          <ac:chgData name="Nyree Myatt" userId="b1cb37e3-4292-437a-818a-451462e633aa" providerId="ADAL" clId="{5B2DD8F7-73A5-4139-8D84-89CF5E1066A1}" dt="2022-03-29T07:33:42.558" v="3339" actId="26606"/>
          <ac:spMkLst>
            <pc:docMk/>
            <pc:sldMk cId="1582117433" sldId="324"/>
            <ac:spMk id="8" creationId="{35230A27-1553-42F8-99D7-829868E13715}"/>
          </ac:spMkLst>
        </pc:spChg>
        <pc:spChg chg="add">
          <ac:chgData name="Nyree Myatt" userId="b1cb37e3-4292-437a-818a-451462e633aa" providerId="ADAL" clId="{5B2DD8F7-73A5-4139-8D84-89CF5E1066A1}" dt="2022-03-29T07:33:42.558" v="3339" actId="26606"/>
          <ac:spMkLst>
            <pc:docMk/>
            <pc:sldMk cId="1582117433" sldId="324"/>
            <ac:spMk id="10" creationId="{A772232D-B4D6-429F-B3D1-2D9891B85E08}"/>
          </ac:spMkLst>
        </pc:spChg>
        <pc:cxnChg chg="add">
          <ac:chgData name="Nyree Myatt" userId="b1cb37e3-4292-437a-818a-451462e633aa" providerId="ADAL" clId="{5B2DD8F7-73A5-4139-8D84-89CF5E1066A1}" dt="2022-03-29T07:33:42.558" v="3339" actId="26606"/>
          <ac:cxnSpMkLst>
            <pc:docMk/>
            <pc:sldMk cId="1582117433" sldId="324"/>
            <ac:cxnSpMk id="12" creationId="{02CC3441-26B3-4381-B3DF-8AE3C288BC0D}"/>
          </ac:cxnSpMkLst>
        </pc:cxnChg>
      </pc:sldChg>
      <pc:sldChg chg="addSp delSp modSp new mod modAnim">
        <pc:chgData name="Nyree Myatt" userId="b1cb37e3-4292-437a-818a-451462e633aa" providerId="ADAL" clId="{5B2DD8F7-73A5-4139-8D84-89CF5E1066A1}" dt="2022-03-24T15:11:21.347" v="2088"/>
        <pc:sldMkLst>
          <pc:docMk/>
          <pc:sldMk cId="4251915560" sldId="325"/>
        </pc:sldMkLst>
        <pc:spChg chg="mod">
          <ac:chgData name="Nyree Myatt" userId="b1cb37e3-4292-437a-818a-451462e633aa" providerId="ADAL" clId="{5B2DD8F7-73A5-4139-8D84-89CF5E1066A1}" dt="2022-03-24T15:07:59.259" v="1881" actId="113"/>
          <ac:spMkLst>
            <pc:docMk/>
            <pc:sldMk cId="4251915560" sldId="325"/>
            <ac:spMk id="2" creationId="{BA29817D-CCB2-4310-8EA3-535AE5FEF4F5}"/>
          </ac:spMkLst>
        </pc:spChg>
        <pc:spChg chg="del">
          <ac:chgData name="Nyree Myatt" userId="b1cb37e3-4292-437a-818a-451462e633aa" providerId="ADAL" clId="{5B2DD8F7-73A5-4139-8D84-89CF5E1066A1}" dt="2022-03-24T14:34:42.550" v="1430"/>
          <ac:spMkLst>
            <pc:docMk/>
            <pc:sldMk cId="4251915560" sldId="325"/>
            <ac:spMk id="3" creationId="{F63B3F21-8BEB-4441-84A3-B4C1ACF861E3}"/>
          </ac:spMkLst>
        </pc:spChg>
        <pc:spChg chg="mod">
          <ac:chgData name="Nyree Myatt" userId="b1cb37e3-4292-437a-818a-451462e633aa" providerId="ADAL" clId="{5B2DD8F7-73A5-4139-8D84-89CF5E1066A1}" dt="2022-03-24T15:10:51.876" v="2084" actId="20577"/>
          <ac:spMkLst>
            <pc:docMk/>
            <pc:sldMk cId="4251915560" sldId="325"/>
            <ac:spMk id="4" creationId="{1FF9244E-0CC8-4EAC-98F2-DB6481BCB2A0}"/>
          </ac:spMkLst>
        </pc:spChg>
        <pc:picChg chg="add mod">
          <ac:chgData name="Nyree Myatt" userId="b1cb37e3-4292-437a-818a-451462e633aa" providerId="ADAL" clId="{5B2DD8F7-73A5-4139-8D84-89CF5E1066A1}" dt="2022-03-24T14:37:05.694" v="1445" actId="14100"/>
          <ac:picMkLst>
            <pc:docMk/>
            <pc:sldMk cId="4251915560" sldId="325"/>
            <ac:picMk id="2050" creationId="{166A0AC6-5C47-4BD3-B730-744118DF2C60}"/>
          </ac:picMkLst>
        </pc:picChg>
      </pc:sldChg>
      <pc:sldChg chg="addSp modSp new del">
        <pc:chgData name="Nyree Myatt" userId="b1cb37e3-4292-437a-818a-451462e633aa" providerId="ADAL" clId="{5B2DD8F7-73A5-4139-8D84-89CF5E1066A1}" dt="2022-03-24T14:35:02.653" v="1435" actId="2696"/>
        <pc:sldMkLst>
          <pc:docMk/>
          <pc:sldMk cId="549660059" sldId="326"/>
        </pc:sldMkLst>
        <pc:picChg chg="add mod">
          <ac:chgData name="Nyree Myatt" userId="b1cb37e3-4292-437a-818a-451462e633aa" providerId="ADAL" clId="{5B2DD8F7-73A5-4139-8D84-89CF5E1066A1}" dt="2022-03-24T14:34:39.170" v="1429" actId="14100"/>
          <ac:picMkLst>
            <pc:docMk/>
            <pc:sldMk cId="549660059" sldId="326"/>
            <ac:picMk id="1026" creationId="{BA1DD7BA-39DE-462E-8A27-E3B0346D60AF}"/>
          </ac:picMkLst>
        </pc:picChg>
      </pc:sldChg>
      <pc:sldChg chg="addSp modSp new mod setBg">
        <pc:chgData name="Nyree Myatt" userId="b1cb37e3-4292-437a-818a-451462e633aa" providerId="ADAL" clId="{5B2DD8F7-73A5-4139-8D84-89CF5E1066A1}" dt="2022-03-24T14:41:56.721" v="1484" actId="20577"/>
        <pc:sldMkLst>
          <pc:docMk/>
          <pc:sldMk cId="864656691" sldId="326"/>
        </pc:sldMkLst>
        <pc:spChg chg="add mod">
          <ac:chgData name="Nyree Myatt" userId="b1cb37e3-4292-437a-818a-451462e633aa" providerId="ADAL" clId="{5B2DD8F7-73A5-4139-8D84-89CF5E1066A1}" dt="2022-03-24T14:40:40.352" v="1460" actId="20577"/>
          <ac:spMkLst>
            <pc:docMk/>
            <pc:sldMk cId="864656691" sldId="326"/>
            <ac:spMk id="2" creationId="{CA0D15D2-1B98-4C55-B5FB-CC9855997CE1}"/>
          </ac:spMkLst>
        </pc:spChg>
        <pc:spChg chg="add mod">
          <ac:chgData name="Nyree Myatt" userId="b1cb37e3-4292-437a-818a-451462e633aa" providerId="ADAL" clId="{5B2DD8F7-73A5-4139-8D84-89CF5E1066A1}" dt="2022-03-24T14:41:56.721" v="1484" actId="20577"/>
          <ac:spMkLst>
            <pc:docMk/>
            <pc:sldMk cId="864656691" sldId="326"/>
            <ac:spMk id="3" creationId="{DE2886BF-87CB-4242-BC13-D8AF639BABB6}"/>
          </ac:spMkLst>
        </pc:spChg>
        <pc:spChg chg="add mod">
          <ac:chgData name="Nyree Myatt" userId="b1cb37e3-4292-437a-818a-451462e633aa" providerId="ADAL" clId="{5B2DD8F7-73A5-4139-8D84-89CF5E1066A1}" dt="2022-03-24T14:41:17.630" v="1478" actId="20577"/>
          <ac:spMkLst>
            <pc:docMk/>
            <pc:sldMk cId="864656691" sldId="326"/>
            <ac:spMk id="4" creationId="{68F2FC65-2800-4648-9C63-E3825BDF3812}"/>
          </ac:spMkLst>
        </pc:spChg>
        <pc:spChg chg="add mod">
          <ac:chgData name="Nyree Myatt" userId="b1cb37e3-4292-437a-818a-451462e633aa" providerId="ADAL" clId="{5B2DD8F7-73A5-4139-8D84-89CF5E1066A1}" dt="2022-03-24T14:41:35.242" v="1483" actId="1076"/>
          <ac:spMkLst>
            <pc:docMk/>
            <pc:sldMk cId="864656691" sldId="326"/>
            <ac:spMk id="5" creationId="{C0C082D1-A48F-4883-B31F-8B65F41A3D1B}"/>
          </ac:spMkLst>
        </pc:spChg>
        <pc:spChg chg="add">
          <ac:chgData name="Nyree Myatt" userId="b1cb37e3-4292-437a-818a-451462e633aa" providerId="ADAL" clId="{5B2DD8F7-73A5-4139-8D84-89CF5E1066A1}" dt="2022-03-24T14:40:20.731" v="1450" actId="26606"/>
          <ac:spMkLst>
            <pc:docMk/>
            <pc:sldMk cId="864656691" sldId="326"/>
            <ac:spMk id="71" creationId="{41497DE5-0939-4D1D-9350-0C5E1B209C68}"/>
          </ac:spMkLst>
        </pc:spChg>
        <pc:spChg chg="add">
          <ac:chgData name="Nyree Myatt" userId="b1cb37e3-4292-437a-818a-451462e633aa" providerId="ADAL" clId="{5B2DD8F7-73A5-4139-8D84-89CF5E1066A1}" dt="2022-03-24T14:40:20.731" v="1450" actId="26606"/>
          <ac:spMkLst>
            <pc:docMk/>
            <pc:sldMk cId="864656691" sldId="326"/>
            <ac:spMk id="73" creationId="{5CCC70ED-6C63-4537-B7EB-51990D6C0A6F}"/>
          </ac:spMkLst>
        </pc:spChg>
        <pc:spChg chg="add">
          <ac:chgData name="Nyree Myatt" userId="b1cb37e3-4292-437a-818a-451462e633aa" providerId="ADAL" clId="{5B2DD8F7-73A5-4139-8D84-89CF5E1066A1}" dt="2022-03-24T14:40:20.731" v="1450" actId="26606"/>
          <ac:spMkLst>
            <pc:docMk/>
            <pc:sldMk cId="864656691" sldId="326"/>
            <ac:spMk id="75" creationId="{B76E24C1-2968-40DC-A36E-F6B85F0F0752}"/>
          </ac:spMkLst>
        </pc:spChg>
        <pc:picChg chg="add mod">
          <ac:chgData name="Nyree Myatt" userId="b1cb37e3-4292-437a-818a-451462e633aa" providerId="ADAL" clId="{5B2DD8F7-73A5-4139-8D84-89CF5E1066A1}" dt="2022-03-24T14:40:20.731" v="1450" actId="26606"/>
          <ac:picMkLst>
            <pc:docMk/>
            <pc:sldMk cId="864656691" sldId="326"/>
            <ac:picMk id="3074" creationId="{D0A667BE-A783-4D3F-B506-8714990C9D4E}"/>
          </ac:picMkLst>
        </pc:picChg>
      </pc:sldChg>
      <pc:sldChg chg="modSp new del mod">
        <pc:chgData name="Nyree Myatt" userId="b1cb37e3-4292-437a-818a-451462e633aa" providerId="ADAL" clId="{5B2DD8F7-73A5-4139-8D84-89CF5E1066A1}" dt="2022-03-24T14:44:54.399" v="1540" actId="2696"/>
        <pc:sldMkLst>
          <pc:docMk/>
          <pc:sldMk cId="728889003" sldId="327"/>
        </pc:sldMkLst>
        <pc:spChg chg="mod">
          <ac:chgData name="Nyree Myatt" userId="b1cb37e3-4292-437a-818a-451462e633aa" providerId="ADAL" clId="{5B2DD8F7-73A5-4139-8D84-89CF5E1066A1}" dt="2022-03-24T14:44:26.180" v="1537" actId="2711"/>
          <ac:spMkLst>
            <pc:docMk/>
            <pc:sldMk cId="728889003" sldId="327"/>
            <ac:spMk id="2" creationId="{149E9E14-5C1A-4619-A27C-34ADCF955A94}"/>
          </ac:spMkLst>
        </pc:spChg>
      </pc:sldChg>
      <pc:sldChg chg="addSp delSp modSp new mod setBg modAnim">
        <pc:chgData name="Nyree Myatt" userId="b1cb37e3-4292-437a-818a-451462e633aa" providerId="ADAL" clId="{5B2DD8F7-73A5-4139-8D84-89CF5E1066A1}" dt="2022-03-24T15:05:24.606" v="1859"/>
        <pc:sldMkLst>
          <pc:docMk/>
          <pc:sldMk cId="322205551" sldId="328"/>
        </pc:sldMkLst>
        <pc:spChg chg="mod">
          <ac:chgData name="Nyree Myatt" userId="b1cb37e3-4292-437a-818a-451462e633aa" providerId="ADAL" clId="{5B2DD8F7-73A5-4139-8D84-89CF5E1066A1}" dt="2022-03-24T14:58:39.525" v="1548" actId="2711"/>
          <ac:spMkLst>
            <pc:docMk/>
            <pc:sldMk cId="322205551" sldId="328"/>
            <ac:spMk id="2" creationId="{77C1B516-E406-4DDB-A116-BAEF130BCDB6}"/>
          </ac:spMkLst>
        </pc:spChg>
        <pc:spChg chg="del">
          <ac:chgData name="Nyree Myatt" userId="b1cb37e3-4292-437a-818a-451462e633aa" providerId="ADAL" clId="{5B2DD8F7-73A5-4139-8D84-89CF5E1066A1}" dt="2022-03-24T14:58:13.763" v="1541"/>
          <ac:spMkLst>
            <pc:docMk/>
            <pc:sldMk cId="322205551" sldId="328"/>
            <ac:spMk id="3" creationId="{229FE215-F7D3-4F81-BBB2-280FE8658AC6}"/>
          </ac:spMkLst>
        </pc:spChg>
        <pc:spChg chg="mod">
          <ac:chgData name="Nyree Myatt" userId="b1cb37e3-4292-437a-818a-451462e633aa" providerId="ADAL" clId="{5B2DD8F7-73A5-4139-8D84-89CF5E1066A1}" dt="2022-03-24T15:05:15.314" v="1858" actId="20577"/>
          <ac:spMkLst>
            <pc:docMk/>
            <pc:sldMk cId="322205551" sldId="328"/>
            <ac:spMk id="4" creationId="{0B36B45F-B63F-4D1D-AE03-26A672BD192C}"/>
          </ac:spMkLst>
        </pc:spChg>
        <pc:spChg chg="add del">
          <ac:chgData name="Nyree Myatt" userId="b1cb37e3-4292-437a-818a-451462e633aa" providerId="ADAL" clId="{5B2DD8F7-73A5-4139-8D84-89CF5E1066A1}" dt="2022-03-24T14:58:21.016" v="1543" actId="26606"/>
          <ac:spMkLst>
            <pc:docMk/>
            <pc:sldMk cId="322205551" sldId="328"/>
            <ac:spMk id="71" creationId="{7DE3B1B8-DC38-48E8-8C31-EF790659B582}"/>
          </ac:spMkLst>
        </pc:spChg>
        <pc:spChg chg="add del">
          <ac:chgData name="Nyree Myatt" userId="b1cb37e3-4292-437a-818a-451462e633aa" providerId="ADAL" clId="{5B2DD8F7-73A5-4139-8D84-89CF5E1066A1}" dt="2022-03-24T14:58:21.016" v="1543" actId="26606"/>
          <ac:spMkLst>
            <pc:docMk/>
            <pc:sldMk cId="322205551" sldId="328"/>
            <ac:spMk id="73" creationId="{9E63FFFE-1DB2-4A0F-B495-35782F162299}"/>
          </ac:spMkLst>
        </pc:spChg>
        <pc:spChg chg="add del">
          <ac:chgData name="Nyree Myatt" userId="b1cb37e3-4292-437a-818a-451462e633aa" providerId="ADAL" clId="{5B2DD8F7-73A5-4139-8D84-89CF5E1066A1}" dt="2022-03-24T14:58:21.016" v="1543" actId="26606"/>
          <ac:spMkLst>
            <pc:docMk/>
            <pc:sldMk cId="322205551" sldId="328"/>
            <ac:spMk id="77" creationId="{0AB6E427-3F73-4C06-A5D5-AE52C3883B50}"/>
          </ac:spMkLst>
        </pc:spChg>
        <pc:spChg chg="add del">
          <ac:chgData name="Nyree Myatt" userId="b1cb37e3-4292-437a-818a-451462e633aa" providerId="ADAL" clId="{5B2DD8F7-73A5-4139-8D84-89CF5E1066A1}" dt="2022-03-24T14:58:21.016" v="1543" actId="26606"/>
          <ac:spMkLst>
            <pc:docMk/>
            <pc:sldMk cId="322205551" sldId="328"/>
            <ac:spMk id="79" creationId="{D8C9BDAA-0390-4B39-9B5C-BC95E5120DA4}"/>
          </ac:spMkLst>
        </pc:spChg>
        <pc:spChg chg="add del">
          <ac:chgData name="Nyree Myatt" userId="b1cb37e3-4292-437a-818a-451462e633aa" providerId="ADAL" clId="{5B2DD8F7-73A5-4139-8D84-89CF5E1066A1}" dt="2022-03-24T14:58:21.016" v="1543" actId="26606"/>
          <ac:spMkLst>
            <pc:docMk/>
            <pc:sldMk cId="322205551" sldId="328"/>
            <ac:spMk id="81" creationId="{F9DB1FE5-9D46-433B-99D1-2F1B8DC79855}"/>
          </ac:spMkLst>
        </pc:spChg>
        <pc:spChg chg="add">
          <ac:chgData name="Nyree Myatt" userId="b1cb37e3-4292-437a-818a-451462e633aa" providerId="ADAL" clId="{5B2DD8F7-73A5-4139-8D84-89CF5E1066A1}" dt="2022-03-24T14:58:21.032" v="1544" actId="26606"/>
          <ac:spMkLst>
            <pc:docMk/>
            <pc:sldMk cId="322205551" sldId="328"/>
            <ac:spMk id="4100" creationId="{416A0E3C-60E6-4F39-BC55-5F7C224E1F7C}"/>
          </ac:spMkLst>
        </pc:spChg>
        <pc:spChg chg="add">
          <ac:chgData name="Nyree Myatt" userId="b1cb37e3-4292-437a-818a-451462e633aa" providerId="ADAL" clId="{5B2DD8F7-73A5-4139-8D84-89CF5E1066A1}" dt="2022-03-24T14:58:21.032" v="1544" actId="26606"/>
          <ac:spMkLst>
            <pc:docMk/>
            <pc:sldMk cId="322205551" sldId="328"/>
            <ac:spMk id="4101" creationId="{1A03258A-52C6-4288-AA56-C3262A0D2584}"/>
          </ac:spMkLst>
        </pc:spChg>
        <pc:spChg chg="add">
          <ac:chgData name="Nyree Myatt" userId="b1cb37e3-4292-437a-818a-451462e633aa" providerId="ADAL" clId="{5B2DD8F7-73A5-4139-8D84-89CF5E1066A1}" dt="2022-03-24T14:58:21.032" v="1544" actId="26606"/>
          <ac:spMkLst>
            <pc:docMk/>
            <pc:sldMk cId="322205551" sldId="328"/>
            <ac:spMk id="4103" creationId="{B44C3061-D558-447B-A988-09ECE14461D7}"/>
          </ac:spMkLst>
        </pc:spChg>
        <pc:spChg chg="add">
          <ac:chgData name="Nyree Myatt" userId="b1cb37e3-4292-437a-818a-451462e633aa" providerId="ADAL" clId="{5B2DD8F7-73A5-4139-8D84-89CF5E1066A1}" dt="2022-03-24T14:58:21.032" v="1544" actId="26606"/>
          <ac:spMkLst>
            <pc:docMk/>
            <pc:sldMk cId="322205551" sldId="328"/>
            <ac:spMk id="4104" creationId="{59339771-9C8F-497E-8974-E09A86FEEB23}"/>
          </ac:spMkLst>
        </pc:spChg>
        <pc:spChg chg="add">
          <ac:chgData name="Nyree Myatt" userId="b1cb37e3-4292-437a-818a-451462e633aa" providerId="ADAL" clId="{5B2DD8F7-73A5-4139-8D84-89CF5E1066A1}" dt="2022-03-24T14:58:21.032" v="1544" actId="26606"/>
          <ac:spMkLst>
            <pc:docMk/>
            <pc:sldMk cId="322205551" sldId="328"/>
            <ac:spMk id="4105" creationId="{BDB54B0B-6CFB-4B92-A5DC-5DCD05BE5B4D}"/>
          </ac:spMkLst>
        </pc:spChg>
        <pc:picChg chg="add mod">
          <ac:chgData name="Nyree Myatt" userId="b1cb37e3-4292-437a-818a-451462e633aa" providerId="ADAL" clId="{5B2DD8F7-73A5-4139-8D84-89CF5E1066A1}" dt="2022-03-24T14:58:21.032" v="1544" actId="26606"/>
          <ac:picMkLst>
            <pc:docMk/>
            <pc:sldMk cId="322205551" sldId="328"/>
            <ac:picMk id="4098" creationId="{1B6A1948-1801-4218-99A5-F44FC6CFA9E7}"/>
          </ac:picMkLst>
        </pc:picChg>
        <pc:cxnChg chg="add del">
          <ac:chgData name="Nyree Myatt" userId="b1cb37e3-4292-437a-818a-451462e633aa" providerId="ADAL" clId="{5B2DD8F7-73A5-4139-8D84-89CF5E1066A1}" dt="2022-03-24T14:58:21.016" v="1543" actId="26606"/>
          <ac:cxnSpMkLst>
            <pc:docMk/>
            <pc:sldMk cId="322205551" sldId="328"/>
            <ac:cxnSpMk id="75" creationId="{32BB9A07-8AB8-4D82-B3BC-B500DDEC79A1}"/>
          </ac:cxnSpMkLst>
        </pc:cxnChg>
        <pc:cxnChg chg="add">
          <ac:chgData name="Nyree Myatt" userId="b1cb37e3-4292-437a-818a-451462e633aa" providerId="ADAL" clId="{5B2DD8F7-73A5-4139-8D84-89CF5E1066A1}" dt="2022-03-24T14:58:21.032" v="1544" actId="26606"/>
          <ac:cxnSpMkLst>
            <pc:docMk/>
            <pc:sldMk cId="322205551" sldId="328"/>
            <ac:cxnSpMk id="4102" creationId="{C5025DAC-8B93-4160-B017-3A274A5828C0}"/>
          </ac:cxnSpMkLst>
        </pc:cxnChg>
      </pc:sldChg>
      <pc:sldChg chg="addSp modSp new mod setBg">
        <pc:chgData name="Nyree Myatt" userId="b1cb37e3-4292-437a-818a-451462e633aa" providerId="ADAL" clId="{5B2DD8F7-73A5-4139-8D84-89CF5E1066A1}" dt="2022-03-24T15:02:20.736" v="1742" actId="26606"/>
        <pc:sldMkLst>
          <pc:docMk/>
          <pc:sldMk cId="3579769269" sldId="329"/>
        </pc:sldMkLst>
        <pc:spChg chg="add">
          <ac:chgData name="Nyree Myatt" userId="b1cb37e3-4292-437a-818a-451462e633aa" providerId="ADAL" clId="{5B2DD8F7-73A5-4139-8D84-89CF5E1066A1}" dt="2022-03-24T15:02:20.736" v="1742" actId="26606"/>
          <ac:spMkLst>
            <pc:docMk/>
            <pc:sldMk cId="3579769269" sldId="329"/>
            <ac:spMk id="71" creationId="{41497DE5-0939-4D1D-9350-0C5E1B209C68}"/>
          </ac:spMkLst>
        </pc:spChg>
        <pc:spChg chg="add">
          <ac:chgData name="Nyree Myatt" userId="b1cb37e3-4292-437a-818a-451462e633aa" providerId="ADAL" clId="{5B2DD8F7-73A5-4139-8D84-89CF5E1066A1}" dt="2022-03-24T15:02:20.736" v="1742" actId="26606"/>
          <ac:spMkLst>
            <pc:docMk/>
            <pc:sldMk cId="3579769269" sldId="329"/>
            <ac:spMk id="73" creationId="{5CCC70ED-6C63-4537-B7EB-51990D6C0A6F}"/>
          </ac:spMkLst>
        </pc:spChg>
        <pc:spChg chg="add">
          <ac:chgData name="Nyree Myatt" userId="b1cb37e3-4292-437a-818a-451462e633aa" providerId="ADAL" clId="{5B2DD8F7-73A5-4139-8D84-89CF5E1066A1}" dt="2022-03-24T15:02:20.736" v="1742" actId="26606"/>
          <ac:spMkLst>
            <pc:docMk/>
            <pc:sldMk cId="3579769269" sldId="329"/>
            <ac:spMk id="75" creationId="{B76E24C1-2968-40DC-A36E-F6B85F0F0752}"/>
          </ac:spMkLst>
        </pc:spChg>
        <pc:picChg chg="add mod">
          <ac:chgData name="Nyree Myatt" userId="b1cb37e3-4292-437a-818a-451462e633aa" providerId="ADAL" clId="{5B2DD8F7-73A5-4139-8D84-89CF5E1066A1}" dt="2022-03-24T15:02:20.736" v="1742" actId="26606"/>
          <ac:picMkLst>
            <pc:docMk/>
            <pc:sldMk cId="3579769269" sldId="329"/>
            <ac:picMk id="5122" creationId="{B3D3F5CF-92E6-47EE-8260-77CD0ACA9FCB}"/>
          </ac:picMkLst>
        </pc:picChg>
      </pc:sldChg>
      <pc:sldChg chg="modSp add mod modAnim">
        <pc:chgData name="Nyree Myatt" userId="b1cb37e3-4292-437a-818a-451462e633aa" providerId="ADAL" clId="{5B2DD8F7-73A5-4139-8D84-89CF5E1066A1}" dt="2022-03-29T07:34:54.274" v="3344"/>
        <pc:sldMkLst>
          <pc:docMk/>
          <pc:sldMk cId="3781075913" sldId="330"/>
        </pc:sldMkLst>
        <pc:spChg chg="mod">
          <ac:chgData name="Nyree Myatt" userId="b1cb37e3-4292-437a-818a-451462e633aa" providerId="ADAL" clId="{5B2DD8F7-73A5-4139-8D84-89CF5E1066A1}" dt="2022-03-24T15:12:01.799" v="2099" actId="20577"/>
          <ac:spMkLst>
            <pc:docMk/>
            <pc:sldMk cId="3781075913" sldId="330"/>
            <ac:spMk id="2" creationId="{BA29817D-CCB2-4310-8EA3-535AE5FEF4F5}"/>
          </ac:spMkLst>
        </pc:spChg>
        <pc:spChg chg="mod">
          <ac:chgData name="Nyree Myatt" userId="b1cb37e3-4292-437a-818a-451462e633aa" providerId="ADAL" clId="{5B2DD8F7-73A5-4139-8D84-89CF5E1066A1}" dt="2022-03-24T15:14:14.253" v="2354" actId="20577"/>
          <ac:spMkLst>
            <pc:docMk/>
            <pc:sldMk cId="3781075913" sldId="330"/>
            <ac:spMk id="4" creationId="{1FF9244E-0CC8-4EAC-98F2-DB6481BCB2A0}"/>
          </ac:spMkLst>
        </pc:spChg>
      </pc:sldChg>
      <pc:sldChg chg="modSp add mod modAnim">
        <pc:chgData name="Nyree Myatt" userId="b1cb37e3-4292-437a-818a-451462e633aa" providerId="ADAL" clId="{5B2DD8F7-73A5-4139-8D84-89CF5E1066A1}" dt="2022-03-29T07:35:15.288" v="3349"/>
        <pc:sldMkLst>
          <pc:docMk/>
          <pc:sldMk cId="1399450721" sldId="331"/>
        </pc:sldMkLst>
        <pc:spChg chg="mod">
          <ac:chgData name="Nyree Myatt" userId="b1cb37e3-4292-437a-818a-451462e633aa" providerId="ADAL" clId="{5B2DD8F7-73A5-4139-8D84-89CF5E1066A1}" dt="2022-03-29T07:35:04.625" v="3345" actId="14100"/>
          <ac:spMkLst>
            <pc:docMk/>
            <pc:sldMk cId="1399450721" sldId="331"/>
            <ac:spMk id="2" creationId="{BA29817D-CCB2-4310-8EA3-535AE5FEF4F5}"/>
          </ac:spMkLst>
        </pc:spChg>
        <pc:spChg chg="mod">
          <ac:chgData name="Nyree Myatt" userId="b1cb37e3-4292-437a-818a-451462e633aa" providerId="ADAL" clId="{5B2DD8F7-73A5-4139-8D84-89CF5E1066A1}" dt="2022-03-29T07:35:10.722" v="3348" actId="14100"/>
          <ac:spMkLst>
            <pc:docMk/>
            <pc:sldMk cId="1399450721" sldId="331"/>
            <ac:spMk id="4" creationId="{1FF9244E-0CC8-4EAC-98F2-DB6481BCB2A0}"/>
          </ac:spMkLst>
        </pc:spChg>
      </pc:sldChg>
      <pc:sldChg chg="modSp new mod modAnim">
        <pc:chgData name="Nyree Myatt" userId="b1cb37e3-4292-437a-818a-451462e633aa" providerId="ADAL" clId="{5B2DD8F7-73A5-4139-8D84-89CF5E1066A1}" dt="2022-03-29T07:28:17.033" v="3238" actId="20577"/>
        <pc:sldMkLst>
          <pc:docMk/>
          <pc:sldMk cId="3821543642" sldId="332"/>
        </pc:sldMkLst>
        <pc:spChg chg="mod">
          <ac:chgData name="Nyree Myatt" userId="b1cb37e3-4292-437a-818a-451462e633aa" providerId="ADAL" clId="{5B2DD8F7-73A5-4139-8D84-89CF5E1066A1}" dt="2022-03-29T07:26:56.127" v="3157" actId="20577"/>
          <ac:spMkLst>
            <pc:docMk/>
            <pc:sldMk cId="3821543642" sldId="332"/>
            <ac:spMk id="2" creationId="{A0C004D0-0B56-4600-8F66-E326DD50FEAC}"/>
          </ac:spMkLst>
        </pc:spChg>
        <pc:spChg chg="mod">
          <ac:chgData name="Nyree Myatt" userId="b1cb37e3-4292-437a-818a-451462e633aa" providerId="ADAL" clId="{5B2DD8F7-73A5-4139-8D84-89CF5E1066A1}" dt="2022-03-29T07:28:17.033" v="3238" actId="20577"/>
          <ac:spMkLst>
            <pc:docMk/>
            <pc:sldMk cId="3821543642" sldId="332"/>
            <ac:spMk id="3" creationId="{3850A1B5-77CE-4972-B72A-52ECB2307546}"/>
          </ac:spMkLst>
        </pc:spChg>
      </pc:sldChg>
      <pc:sldChg chg="add ord">
        <pc:chgData name="Nyree Myatt" userId="b1cb37e3-4292-437a-818a-451462e633aa" providerId="ADAL" clId="{5B2DD8F7-73A5-4139-8D84-89CF5E1066A1}" dt="2022-03-24T15:23:55.612" v="3102"/>
        <pc:sldMkLst>
          <pc:docMk/>
          <pc:sldMk cId="3761316765" sldId="33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95988-AF48-40B0-84DC-2DA813FF50E1}" type="datetimeFigureOut">
              <a:rPr lang="en-GB" smtClean="0"/>
              <a:t>29/03/2022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C5F93-49FB-4EF9-B21B-2DB8C2FEF9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489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9449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471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826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223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614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958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27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641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229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977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426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837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ngall.com/calendar-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nc/3.0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ngall.com/calendar-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/3.0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84CF176-5285-4F57-A3FF-F97742FC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30000" y="639097"/>
            <a:ext cx="4813072" cy="3686015"/>
          </a:xfrm>
        </p:spPr>
        <p:txBody>
          <a:bodyPr>
            <a:normAutofit/>
          </a:bodyPr>
          <a:lstStyle/>
          <a:p>
            <a:r>
              <a:rPr lang="en-US" dirty="0"/>
              <a:t>The Menstrual Cycle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29999" y="4455621"/>
            <a:ext cx="4829101" cy="1238616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Ccfs 2022</a:t>
            </a:r>
          </a:p>
          <a:p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Dr nyree myatt</a:t>
            </a:r>
          </a:p>
        </p:txBody>
      </p:sp>
      <p:pic>
        <p:nvPicPr>
          <p:cNvPr id="5" name="Picture 4" descr="A picture containing text, indoor, black&#10;&#10;Description automatically generated">
            <a:extLst>
              <a:ext uri="{FF2B5EF4-FFF2-40B4-BE49-F238E27FC236}">
                <a16:creationId xmlns:a16="http://schemas.microsoft.com/office/drawing/2014/main" id="{1E435861-46C7-4FD3-BEFB-FE469B9AA2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37921" y="640081"/>
            <a:ext cx="5054156" cy="5054156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CE0A9EA-62FA-4F43-BEF6-7BBBB3F90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805053" y="4343400"/>
            <a:ext cx="438912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F936838B-2942-49A4-8369-F371A94228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rgbClr val="DC89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59448C7-491D-4920-A6AA-C30F167D0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824E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3D922E-5B48-4A4D-AAEE-A3F6C1430DFC}"/>
              </a:ext>
            </a:extLst>
          </p:cNvPr>
          <p:cNvSpPr txBox="1"/>
          <p:nvPr/>
        </p:nvSpPr>
        <p:spPr>
          <a:xfrm>
            <a:off x="3572211" y="5494182"/>
            <a:ext cx="2319866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GB" sz="700">
                <a:solidFill>
                  <a:srgbClr val="FFFFFF"/>
                </a:solidFill>
                <a:hlinkClick r:id="rId3" tooltip="http://www.pngall.com/calendar-png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GB" sz="700">
                <a:solidFill>
                  <a:srgbClr val="FFFFFF"/>
                </a:solidFill>
              </a:rPr>
              <a:t> by Unknown Author is licensed under </a:t>
            </a:r>
            <a:r>
              <a:rPr lang="en-GB" sz="700">
                <a:solidFill>
                  <a:srgbClr val="FFFFFF"/>
                </a:solidFill>
                <a:hlinkClick r:id="rId4" tooltip="https://creativecommons.org/licenses/by-nc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</a:t>
            </a:r>
            <a:endParaRPr lang="en-GB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1497DE5-0939-4D1D-9350-0C5E1B209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CCC70ED-6C63-4537-B7EB-51990D6C0A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24" y="457200"/>
            <a:ext cx="11274552" cy="594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76E24C1-2968-40DC-A36E-F6B85F0F0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2732" y="521208"/>
            <a:ext cx="11146536" cy="58155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Hormonal events and phases in a eumenorrheic 28-day menstrual cycle.... |  Download Scientific Diagram">
            <a:extLst>
              <a:ext uri="{FF2B5EF4-FFF2-40B4-BE49-F238E27FC236}">
                <a16:creationId xmlns:a16="http://schemas.microsoft.com/office/drawing/2014/main" id="{D0A667BE-A783-4D3F-B506-8714990C9D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66110" y="905933"/>
            <a:ext cx="9691784" cy="5039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A0D15D2-1B98-4C55-B5FB-CC9855997CE1}"/>
              </a:ext>
            </a:extLst>
          </p:cNvPr>
          <p:cNvSpPr txBox="1"/>
          <p:nvPr/>
        </p:nvSpPr>
        <p:spPr>
          <a:xfrm>
            <a:off x="3120571" y="2177143"/>
            <a:ext cx="1159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Oestrogen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2886BF-87CB-4242-BC13-D8AF639BABB6}"/>
              </a:ext>
            </a:extLst>
          </p:cNvPr>
          <p:cNvSpPr txBox="1"/>
          <p:nvPr/>
        </p:nvSpPr>
        <p:spPr>
          <a:xfrm>
            <a:off x="7474857" y="2177143"/>
            <a:ext cx="1436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Progesterone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F2FC65-2800-4648-9C63-E3825BDF3812}"/>
              </a:ext>
            </a:extLst>
          </p:cNvPr>
          <p:cNvSpPr txBox="1"/>
          <p:nvPr/>
        </p:nvSpPr>
        <p:spPr>
          <a:xfrm>
            <a:off x="5023049" y="1843314"/>
            <a:ext cx="426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LH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C082D1-A48F-4883-B31F-8B65F41A3D1B}"/>
              </a:ext>
            </a:extLst>
          </p:cNvPr>
          <p:cNvSpPr txBox="1"/>
          <p:nvPr/>
        </p:nvSpPr>
        <p:spPr>
          <a:xfrm>
            <a:off x="5146075" y="4320349"/>
            <a:ext cx="537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FSH</a:t>
            </a:r>
          </a:p>
        </p:txBody>
      </p:sp>
    </p:spTree>
    <p:extLst>
      <p:ext uri="{BB962C8B-B14F-4D97-AF65-F5344CB8AC3E}">
        <p14:creationId xmlns:p14="http://schemas.microsoft.com/office/powerpoint/2010/main" val="864656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004D0-0B56-4600-8F66-E326DD50F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 groups of 4-5, look up the following…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0A1B5-77CE-4972-B72A-52ECB2307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400" dirty="0"/>
              <a:t>Group 1 - Polycystic ovary syndrome (PCOS) (causes, diagnosis, treatment)</a:t>
            </a:r>
          </a:p>
          <a:p>
            <a:r>
              <a:rPr lang="en-GB" sz="2400" dirty="0"/>
              <a:t>Group 2 – Endometriosis (causes, diagnosis, treatment)</a:t>
            </a:r>
          </a:p>
          <a:p>
            <a:r>
              <a:rPr lang="en-GB" sz="2400" dirty="0"/>
              <a:t>Group 3 – Combined oral contraceptives (what they are, mechanism of action, side effects)</a:t>
            </a:r>
          </a:p>
          <a:p>
            <a:r>
              <a:rPr lang="en-GB" sz="2400" dirty="0"/>
              <a:t>Group 4 – HRT (hormone replacement treatment ( what it is, what it is for, how it works, side effects)</a:t>
            </a:r>
          </a:p>
          <a:p>
            <a:r>
              <a:rPr lang="en-GB" sz="2400" dirty="0"/>
              <a:t>Group 5 – Menorrhagia (what it is and treatments)</a:t>
            </a:r>
          </a:p>
          <a:p>
            <a:endParaRPr lang="en-GB" sz="2400" dirty="0"/>
          </a:p>
          <a:p>
            <a:r>
              <a:rPr lang="en-GB" sz="2800" b="1" dirty="0"/>
              <a:t>You have 10-15 mins….And present your findings to the class!!!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1543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8322F-5ACB-4090-8155-A5264A182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67901-CA7C-4B34-A00A-ED3E354D8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By the end of the lesson, you will be able to:</a:t>
            </a:r>
          </a:p>
          <a:p>
            <a:r>
              <a:rPr lang="en-GB" dirty="0"/>
              <a:t>1. Describe what happens during the menstrual cycle</a:t>
            </a:r>
          </a:p>
          <a:p>
            <a:r>
              <a:rPr lang="en-GB" dirty="0"/>
              <a:t>2. Explain the role of each hormone in the menstrual cycle</a:t>
            </a:r>
          </a:p>
          <a:p>
            <a:r>
              <a:rPr lang="en-GB" dirty="0"/>
              <a:t>3. Describe some conditions related to menstruation</a:t>
            </a:r>
          </a:p>
        </p:txBody>
      </p:sp>
    </p:spTree>
    <p:extLst>
      <p:ext uri="{BB962C8B-B14F-4D97-AF65-F5344CB8AC3E}">
        <p14:creationId xmlns:p14="http://schemas.microsoft.com/office/powerpoint/2010/main" val="3761316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8322F-5ACB-4090-8155-A5264A182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GB" dirty="0"/>
              <a:t>Lesson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67901-CA7C-4B34-A00A-ED3E354D8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6454987" cy="4023360"/>
          </a:xfrm>
        </p:spPr>
        <p:txBody>
          <a:bodyPr>
            <a:normAutofit/>
          </a:bodyPr>
          <a:lstStyle/>
          <a:p>
            <a:r>
              <a:rPr lang="en-GB" dirty="0"/>
              <a:t>By the end of the lesson, you will be able to:</a:t>
            </a:r>
          </a:p>
          <a:p>
            <a:r>
              <a:rPr lang="en-GB" dirty="0"/>
              <a:t>1. Describe what happens during the menstrual cycle</a:t>
            </a:r>
          </a:p>
          <a:p>
            <a:r>
              <a:rPr lang="en-GB" dirty="0"/>
              <a:t>2. Explain the role of each hormone in the menstrual cycle</a:t>
            </a:r>
          </a:p>
          <a:p>
            <a:r>
              <a:rPr lang="en-GB" dirty="0"/>
              <a:t>3. Describe some conditions related to menstruation</a:t>
            </a:r>
          </a:p>
        </p:txBody>
      </p:sp>
      <p:pic>
        <p:nvPicPr>
          <p:cNvPr id="4" name="Picture 3" descr="A picture containing text, indoor, black&#10;&#10;Description automatically generated">
            <a:extLst>
              <a:ext uri="{FF2B5EF4-FFF2-40B4-BE49-F238E27FC236}">
                <a16:creationId xmlns:a16="http://schemas.microsoft.com/office/drawing/2014/main" id="{02B3CF2C-D530-41DF-9B27-733FE28AF26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8483" r="1192" b="-2"/>
          <a:stretch/>
        </p:blipFill>
        <p:spPr>
          <a:xfrm>
            <a:off x="8020570" y="1916318"/>
            <a:ext cx="3135109" cy="347101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62F64BC-7B41-4C2E-BEA0-E5903FED9698}"/>
              </a:ext>
            </a:extLst>
          </p:cNvPr>
          <p:cNvSpPr txBox="1"/>
          <p:nvPr/>
        </p:nvSpPr>
        <p:spPr>
          <a:xfrm>
            <a:off x="8835813" y="5187275"/>
            <a:ext cx="2319866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GB" sz="700">
                <a:solidFill>
                  <a:srgbClr val="FFFFFF"/>
                </a:solidFill>
                <a:hlinkClick r:id="rId3" tooltip="http://www.pngall.com/calendar-png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GB" sz="700">
                <a:solidFill>
                  <a:srgbClr val="FFFFFF"/>
                </a:solidFill>
              </a:rPr>
              <a:t> by Unknown Author is licensed under </a:t>
            </a:r>
            <a:r>
              <a:rPr lang="en-GB" sz="700">
                <a:solidFill>
                  <a:srgbClr val="FFFFFF"/>
                </a:solidFill>
                <a:hlinkClick r:id="rId4" tooltip="https://creativecommons.org/licenses/by-nc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</a:t>
            </a:r>
            <a:endParaRPr lang="en-GB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862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A8ED6D-0AD1-43E1-A159-9301F6150C8B}"/>
              </a:ext>
            </a:extLst>
          </p:cNvPr>
          <p:cNvSpPr txBox="1"/>
          <p:nvPr/>
        </p:nvSpPr>
        <p:spPr>
          <a:xfrm>
            <a:off x="1083733" y="474345"/>
            <a:ext cx="914400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1800" dirty="0"/>
              <a:t>The average menstrual cycle lasts 28 days      </a:t>
            </a:r>
            <a:r>
              <a:rPr lang="en-GB" sz="1800" u="sng" dirty="0">
                <a:solidFill>
                  <a:srgbClr val="FF0000"/>
                </a:solidFill>
              </a:rPr>
              <a:t>True</a:t>
            </a:r>
            <a:endParaRPr lang="en-GB" sz="1800" u="sng" dirty="0"/>
          </a:p>
          <a:p>
            <a:endParaRPr lang="en-GB" sz="1800" dirty="0"/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Women have periods when they are pregnant       </a:t>
            </a:r>
            <a:r>
              <a:rPr lang="en-GB" sz="1800" u="sng" dirty="0">
                <a:solidFill>
                  <a:srgbClr val="FF0000"/>
                </a:solidFill>
              </a:rPr>
              <a:t>False</a:t>
            </a:r>
          </a:p>
          <a:p>
            <a:pPr marL="342900" indent="-342900">
              <a:buFont typeface="+mj-lt"/>
              <a:buAutoNum type="arabicPeriod"/>
            </a:pPr>
            <a:endParaRPr lang="en-GB" sz="1800" dirty="0"/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Women release eggs from ovaries roughly every 28 days     </a:t>
            </a:r>
            <a:r>
              <a:rPr lang="en-GB" sz="1800" dirty="0">
                <a:solidFill>
                  <a:srgbClr val="FF0000"/>
                </a:solidFill>
              </a:rPr>
              <a:t>True</a:t>
            </a:r>
            <a:endParaRPr lang="en-GB" sz="1800" dirty="0"/>
          </a:p>
          <a:p>
            <a:pPr marL="342900" indent="-342900">
              <a:buFont typeface="+mj-lt"/>
              <a:buAutoNum type="arabicPeriod"/>
            </a:pPr>
            <a:endParaRPr lang="en-GB" sz="1800" dirty="0"/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The average period lasts 10 days         </a:t>
            </a:r>
            <a:r>
              <a:rPr lang="en-GB" sz="1800" dirty="0">
                <a:solidFill>
                  <a:srgbClr val="FF0000"/>
                </a:solidFill>
              </a:rPr>
              <a:t>False</a:t>
            </a:r>
            <a:endParaRPr lang="en-GB" sz="1800" dirty="0"/>
          </a:p>
          <a:p>
            <a:pPr marL="342900" indent="-342900">
              <a:buFont typeface="+mj-lt"/>
              <a:buAutoNum type="arabicPeriod"/>
            </a:pPr>
            <a:endParaRPr lang="en-GB" sz="1800" dirty="0"/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Boys go through puberty before girls         </a:t>
            </a:r>
            <a:r>
              <a:rPr lang="en-GB" sz="1800" dirty="0">
                <a:solidFill>
                  <a:srgbClr val="FF0000"/>
                </a:solidFill>
              </a:rPr>
              <a:t>False</a:t>
            </a:r>
            <a:endParaRPr lang="en-GB" sz="1800" dirty="0"/>
          </a:p>
          <a:p>
            <a:pPr marL="342900" indent="-342900">
              <a:buFont typeface="+mj-lt"/>
              <a:buAutoNum type="arabicPeriod"/>
            </a:pPr>
            <a:endParaRPr lang="en-GB" sz="1800" dirty="0"/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Girls can get pregnant before their first periods       </a:t>
            </a:r>
            <a:r>
              <a:rPr lang="en-GB" sz="1800" dirty="0">
                <a:solidFill>
                  <a:srgbClr val="FF0000"/>
                </a:solidFill>
              </a:rPr>
              <a:t>True</a:t>
            </a:r>
            <a:endParaRPr lang="en-GB" sz="1800" dirty="0"/>
          </a:p>
          <a:p>
            <a:pPr marL="342900" indent="-342900">
              <a:buFont typeface="+mj-lt"/>
              <a:buAutoNum type="arabicPeriod"/>
            </a:pPr>
            <a:endParaRPr lang="en-GB" sz="1800" dirty="0"/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 Oestrogen causes testes to grow larger and growth spurts in boys during puberty     </a:t>
            </a:r>
            <a:r>
              <a:rPr lang="en-GB" sz="1800" dirty="0">
                <a:solidFill>
                  <a:srgbClr val="FF0000"/>
                </a:solidFill>
              </a:rPr>
              <a:t>False</a:t>
            </a:r>
            <a:endParaRPr lang="en-GB" sz="1800" dirty="0"/>
          </a:p>
          <a:p>
            <a:pPr marL="342900" indent="-342900">
              <a:buFont typeface="+mj-lt"/>
              <a:buAutoNum type="arabicPeriod"/>
            </a:pPr>
            <a:endParaRPr lang="en-GB" sz="1800" dirty="0"/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A period is the body’s way of getting rid of extra blood        </a:t>
            </a:r>
            <a:r>
              <a:rPr lang="en-GB" sz="1800" dirty="0">
                <a:solidFill>
                  <a:srgbClr val="FF0000"/>
                </a:solidFill>
              </a:rPr>
              <a:t>False</a:t>
            </a:r>
            <a:endParaRPr lang="en-GB" sz="1800" dirty="0"/>
          </a:p>
          <a:p>
            <a:pPr marL="342900" indent="-342900">
              <a:buFont typeface="+mj-lt"/>
              <a:buAutoNum type="arabicPeriod"/>
            </a:pPr>
            <a:endParaRPr lang="en-GB" sz="1800" dirty="0"/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The average period releases two tablespoons of blood         </a:t>
            </a:r>
            <a:r>
              <a:rPr lang="en-GB" sz="1800" dirty="0">
                <a:solidFill>
                  <a:srgbClr val="FF0000"/>
                </a:solidFill>
              </a:rPr>
              <a:t>True</a:t>
            </a:r>
          </a:p>
          <a:p>
            <a:pPr marL="342900" indent="-342900">
              <a:buFont typeface="+mj-lt"/>
              <a:buAutoNum type="arabicPeriod"/>
            </a:pPr>
            <a:endParaRPr lang="en-GB" sz="1800" dirty="0"/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Men don’t have oestrogen and women don’t have testosterone.       </a:t>
            </a:r>
            <a:r>
              <a:rPr lang="en-GB" sz="1800" dirty="0">
                <a:solidFill>
                  <a:srgbClr val="FF0000"/>
                </a:solidFill>
              </a:rPr>
              <a:t>False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9A0F2D-F060-4E2C-9FB5-459A125B2CFB}"/>
              </a:ext>
            </a:extLst>
          </p:cNvPr>
          <p:cNvSpPr/>
          <p:nvPr/>
        </p:nvSpPr>
        <p:spPr>
          <a:xfrm>
            <a:off x="5656082" y="565608"/>
            <a:ext cx="556182" cy="2262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976353-B359-4488-B754-C7C7B5760BE6}"/>
              </a:ext>
            </a:extLst>
          </p:cNvPr>
          <p:cNvSpPr/>
          <p:nvPr/>
        </p:nvSpPr>
        <p:spPr>
          <a:xfrm>
            <a:off x="6096000" y="1102936"/>
            <a:ext cx="556182" cy="2262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F69C2C-8761-4B4B-9535-80D13B516667}"/>
              </a:ext>
            </a:extLst>
          </p:cNvPr>
          <p:cNvSpPr/>
          <p:nvPr/>
        </p:nvSpPr>
        <p:spPr>
          <a:xfrm>
            <a:off x="6985262" y="1640264"/>
            <a:ext cx="443060" cy="1979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BED130-43EC-4BE5-A6CA-0B8194785AF0}"/>
              </a:ext>
            </a:extLst>
          </p:cNvPr>
          <p:cNvSpPr/>
          <p:nvPr/>
        </p:nvSpPr>
        <p:spPr>
          <a:xfrm>
            <a:off x="6985262" y="1640264"/>
            <a:ext cx="443060" cy="1979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05BCFA1-6A3A-42DC-93DA-691A39B42847}"/>
              </a:ext>
            </a:extLst>
          </p:cNvPr>
          <p:cNvSpPr/>
          <p:nvPr/>
        </p:nvSpPr>
        <p:spPr>
          <a:xfrm>
            <a:off x="4911365" y="2177592"/>
            <a:ext cx="612742" cy="2262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31486F8-751E-425D-821B-06506D80E0DC}"/>
              </a:ext>
            </a:extLst>
          </p:cNvPr>
          <p:cNvSpPr/>
          <p:nvPr/>
        </p:nvSpPr>
        <p:spPr>
          <a:xfrm>
            <a:off x="5349711" y="2771480"/>
            <a:ext cx="584462" cy="188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904412-F539-4E45-8CCC-28527514D89F}"/>
              </a:ext>
            </a:extLst>
          </p:cNvPr>
          <p:cNvSpPr/>
          <p:nvPr/>
        </p:nvSpPr>
        <p:spPr>
          <a:xfrm>
            <a:off x="6212264" y="3271101"/>
            <a:ext cx="556182" cy="2262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D33B78E-3794-4BCD-A677-A8EDFF180A43}"/>
              </a:ext>
            </a:extLst>
          </p:cNvPr>
          <p:cNvSpPr/>
          <p:nvPr/>
        </p:nvSpPr>
        <p:spPr>
          <a:xfrm>
            <a:off x="5656082" y="565608"/>
            <a:ext cx="556182" cy="2262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D4F10B7-D943-4289-AF31-E8CD2BA848F9}"/>
              </a:ext>
            </a:extLst>
          </p:cNvPr>
          <p:cNvSpPr/>
          <p:nvPr/>
        </p:nvSpPr>
        <p:spPr>
          <a:xfrm>
            <a:off x="6096000" y="1102936"/>
            <a:ext cx="556182" cy="3175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6D33C25-76C1-4F18-A99B-BDF67772351F}"/>
              </a:ext>
            </a:extLst>
          </p:cNvPr>
          <p:cNvSpPr/>
          <p:nvPr/>
        </p:nvSpPr>
        <p:spPr>
          <a:xfrm>
            <a:off x="6985262" y="1640264"/>
            <a:ext cx="443060" cy="273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7622C62-B622-43B2-A9A4-AEF02C121EA7}"/>
              </a:ext>
            </a:extLst>
          </p:cNvPr>
          <p:cNvSpPr/>
          <p:nvPr/>
        </p:nvSpPr>
        <p:spPr>
          <a:xfrm>
            <a:off x="4911365" y="2177592"/>
            <a:ext cx="744717" cy="2262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ED24F28-2CB7-4456-A88E-0BE1BEFA448E}"/>
              </a:ext>
            </a:extLst>
          </p:cNvPr>
          <p:cNvSpPr/>
          <p:nvPr/>
        </p:nvSpPr>
        <p:spPr>
          <a:xfrm>
            <a:off x="5349711" y="2771480"/>
            <a:ext cx="556182" cy="1885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CA1B63E-557B-4302-9C19-3BE06A3F13C2}"/>
              </a:ext>
            </a:extLst>
          </p:cNvPr>
          <p:cNvSpPr/>
          <p:nvPr/>
        </p:nvSpPr>
        <p:spPr>
          <a:xfrm>
            <a:off x="6212264" y="3271101"/>
            <a:ext cx="439918" cy="2262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9B01B3A-EB4F-43A3-871B-904CDEBB927E}"/>
              </a:ext>
            </a:extLst>
          </p:cNvPr>
          <p:cNvSpPr/>
          <p:nvPr/>
        </p:nvSpPr>
        <p:spPr>
          <a:xfrm>
            <a:off x="9323109" y="3864990"/>
            <a:ext cx="461914" cy="1885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B7E1746-F99E-423A-B5D7-22D9F4E1AFFD}"/>
              </a:ext>
            </a:extLst>
          </p:cNvPr>
          <p:cNvSpPr/>
          <p:nvPr/>
        </p:nvSpPr>
        <p:spPr>
          <a:xfrm>
            <a:off x="6985262" y="4411744"/>
            <a:ext cx="443060" cy="197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5445569-299F-44CE-96BF-933F79EF9516}"/>
              </a:ext>
            </a:extLst>
          </p:cNvPr>
          <p:cNvSpPr/>
          <p:nvPr/>
        </p:nvSpPr>
        <p:spPr>
          <a:xfrm>
            <a:off x="6905134" y="4944359"/>
            <a:ext cx="914400" cy="2733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BC7D7B1-520E-4287-B474-C7A609B27BBB}"/>
              </a:ext>
            </a:extLst>
          </p:cNvPr>
          <p:cNvSpPr/>
          <p:nvPr/>
        </p:nvSpPr>
        <p:spPr>
          <a:xfrm>
            <a:off x="7748833" y="5495827"/>
            <a:ext cx="659876" cy="1885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713494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86A624-58AD-4215-89A3-D27CC2704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r"/>
            <a:r>
              <a:rPr lang="en-GB" sz="4400">
                <a:latin typeface="Arial" panose="020B0604020202020204" pitchFamily="34" charset="0"/>
                <a:cs typeface="Arial" panose="020B0604020202020204" pitchFamily="34" charset="0"/>
              </a:rPr>
              <a:t>Let’s start at the beginning with some terms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C30BF8-6AE6-4483-883D-E853BB287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3187" y="487017"/>
            <a:ext cx="7007243" cy="5834270"/>
          </a:xfrm>
        </p:spPr>
        <p:txBody>
          <a:bodyPr anchor="ctr">
            <a:normAutofit/>
          </a:bodyPr>
          <a:lstStyle/>
          <a:p>
            <a:r>
              <a:rPr lang="en-GB" sz="1700" b="1" dirty="0">
                <a:latin typeface="Arial" panose="020B0604020202020204" pitchFamily="34" charset="0"/>
                <a:cs typeface="Arial" panose="020B0604020202020204" pitchFamily="34" charset="0"/>
              </a:rPr>
              <a:t>Menstrual cycle </a:t>
            </a:r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– sequence of natural changes in hormone production together with changes in the ovaries and uterus (21 – 40 days normal range)</a:t>
            </a:r>
          </a:p>
          <a:p>
            <a:r>
              <a:rPr lang="en-GB" sz="1700" b="1" dirty="0">
                <a:latin typeface="Arial" panose="020B0604020202020204" pitchFamily="34" charset="0"/>
                <a:cs typeface="Arial" panose="020B0604020202020204" pitchFamily="34" charset="0"/>
              </a:rPr>
              <a:t>Period</a:t>
            </a:r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 – part of the menstrual cycle when a woman bleeds from their vagina for a few days (range 2 – 7 days)</a:t>
            </a:r>
          </a:p>
          <a:p>
            <a:r>
              <a:rPr lang="en-GB" sz="1700" b="1" dirty="0">
                <a:latin typeface="Arial" panose="020B0604020202020204" pitchFamily="34" charset="0"/>
                <a:cs typeface="Arial" panose="020B0604020202020204" pitchFamily="34" charset="0"/>
              </a:rPr>
              <a:t>Menarche</a:t>
            </a:r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 – age at which a girl experiences her first period (range between 10 and 16 years)</a:t>
            </a:r>
          </a:p>
          <a:p>
            <a:r>
              <a:rPr lang="en-GB" sz="1700" b="1" dirty="0">
                <a:latin typeface="Arial" panose="020B0604020202020204" pitchFamily="34" charset="0"/>
                <a:cs typeface="Arial" panose="020B0604020202020204" pitchFamily="34" charset="0"/>
              </a:rPr>
              <a:t>Menopause</a:t>
            </a:r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 -  when a woman stops having periods and is no longer able to get pregnant naturally (normally between 45 – 55 years)</a:t>
            </a:r>
          </a:p>
          <a:p>
            <a:r>
              <a:rPr lang="en-GB" sz="1700" b="1" dirty="0">
                <a:latin typeface="Arial" panose="020B0604020202020204" pitchFamily="34" charset="0"/>
                <a:cs typeface="Arial" panose="020B0604020202020204" pitchFamily="34" charset="0"/>
              </a:rPr>
              <a:t>Menorrhagia</a:t>
            </a:r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 – abnormal or prolonged bleeding during a period which may interfere with normal life</a:t>
            </a:r>
          </a:p>
          <a:p>
            <a:r>
              <a:rPr lang="en-GB" sz="1700" b="1" dirty="0">
                <a:latin typeface="Arial" panose="020B0604020202020204" pitchFamily="34" charset="0"/>
                <a:cs typeface="Arial" panose="020B0604020202020204" pitchFamily="34" charset="0"/>
              </a:rPr>
              <a:t>Dysmenorrhea</a:t>
            </a:r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 – severe and frequent menstrual cramps during a period</a:t>
            </a:r>
          </a:p>
          <a:p>
            <a:r>
              <a:rPr lang="en-GB" sz="1700" b="1" dirty="0">
                <a:latin typeface="Arial" panose="020B0604020202020204" pitchFamily="34" charset="0"/>
                <a:cs typeface="Arial" panose="020B0604020202020204" pitchFamily="34" charset="0"/>
              </a:rPr>
              <a:t>Oligomenorrhea </a:t>
            </a:r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– infrequent periods (fewer than 6-8 periods per year)</a:t>
            </a:r>
          </a:p>
        </p:txBody>
      </p:sp>
    </p:spTree>
    <p:extLst>
      <p:ext uri="{BB962C8B-B14F-4D97-AF65-F5344CB8AC3E}">
        <p14:creationId xmlns:p14="http://schemas.microsoft.com/office/powerpoint/2010/main" val="1582117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70">
            <a:extLst>
              <a:ext uri="{FF2B5EF4-FFF2-40B4-BE49-F238E27FC236}">
                <a16:creationId xmlns:a16="http://schemas.microsoft.com/office/drawing/2014/main" id="{416A0E3C-60E6-4F39-BC55-5F7C224E1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01" name="Rectangle 72">
            <a:extLst>
              <a:ext uri="{FF2B5EF4-FFF2-40B4-BE49-F238E27FC236}">
                <a16:creationId xmlns:a16="http://schemas.microsoft.com/office/drawing/2014/main" id="{1A03258A-52C6-4288-AA56-C3262A0D25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4102" name="Straight Connector 74">
            <a:extLst>
              <a:ext uri="{FF2B5EF4-FFF2-40B4-BE49-F238E27FC236}">
                <a16:creationId xmlns:a16="http://schemas.microsoft.com/office/drawing/2014/main" id="{C5025DAC-8B93-4160-B017-3A274A5828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4103" name="Rectangle 76">
            <a:extLst>
              <a:ext uri="{FF2B5EF4-FFF2-40B4-BE49-F238E27FC236}">
                <a16:creationId xmlns:a16="http://schemas.microsoft.com/office/drawing/2014/main" id="{B44C3061-D558-447B-A988-09ECE14461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4" name="Rectangle 78">
            <a:extLst>
              <a:ext uri="{FF2B5EF4-FFF2-40B4-BE49-F238E27FC236}">
                <a16:creationId xmlns:a16="http://schemas.microsoft.com/office/drawing/2014/main" id="{59339771-9C8F-497E-8974-E09A86FEE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C1B516-E406-4DDB-A116-BAEF130BC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6"/>
            <a:ext cx="3084844" cy="115700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Hormones involved in menstrual cycle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36B45F-B63F-4D1D-AE03-26A672BD19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8179" y="1790233"/>
            <a:ext cx="3339036" cy="4828277"/>
          </a:xfrm>
        </p:spPr>
        <p:txBody>
          <a:bodyPr vert="horz" lIns="0" tIns="45720" rIns="0" bIns="45720" rtlCol="0">
            <a:normAutofit/>
          </a:bodyPr>
          <a:lstStyle/>
          <a:p>
            <a:r>
              <a:rPr lang="en-US" sz="2000" dirty="0"/>
              <a:t>Hypothalamus produces GnRH – gonadotrophin releasing hormone</a:t>
            </a:r>
          </a:p>
          <a:p>
            <a:r>
              <a:rPr lang="en-US" sz="2000" dirty="0"/>
              <a:t>GnRH tells anterior pituitary gland to produce:</a:t>
            </a:r>
          </a:p>
          <a:p>
            <a:r>
              <a:rPr lang="en-US" sz="2000" dirty="0" err="1"/>
              <a:t>Luteinising</a:t>
            </a:r>
            <a:r>
              <a:rPr lang="en-US" sz="2000" dirty="0"/>
              <a:t>  hormone (LH) and follicle stimulating hormone (FSH)</a:t>
            </a:r>
          </a:p>
          <a:p>
            <a:r>
              <a:rPr lang="en-US" sz="2000" dirty="0"/>
              <a:t>FSH acts on the ovary to help with ovum development </a:t>
            </a:r>
          </a:p>
          <a:p>
            <a:r>
              <a:rPr lang="en-US" sz="2000" dirty="0"/>
              <a:t>LH is produced and leads to ovulation</a:t>
            </a:r>
          </a:p>
        </p:txBody>
      </p:sp>
      <p:sp>
        <p:nvSpPr>
          <p:cNvPr id="4105" name="Rectangle 80">
            <a:extLst>
              <a:ext uri="{FF2B5EF4-FFF2-40B4-BE49-F238E27FC236}">
                <a16:creationId xmlns:a16="http://schemas.microsoft.com/office/drawing/2014/main" id="{BDB54B0B-6CFB-4B92-A5DC-5DCD05BE5B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FE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098" name="Picture 2" descr="The Menstrual Cycle - Advanced | CK-12 Foundation">
            <a:extLst>
              <a:ext uri="{FF2B5EF4-FFF2-40B4-BE49-F238E27FC236}">
                <a16:creationId xmlns:a16="http://schemas.microsoft.com/office/drawing/2014/main" id="{1B6A1948-1801-4218-99A5-F44FC6CFA9E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64" r="1" b="16540"/>
          <a:stretch/>
        </p:blipFill>
        <p:spPr bwMode="auto">
          <a:xfrm>
            <a:off x="4742017" y="640080"/>
            <a:ext cx="6798082" cy="5577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205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1497DE5-0939-4D1D-9350-0C5E1B209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CCC70ED-6C63-4537-B7EB-51990D6C0A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24" y="457200"/>
            <a:ext cx="11274552" cy="594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76E24C1-2968-40DC-A36E-F6B85F0F0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2732" y="521208"/>
            <a:ext cx="11146536" cy="58155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Menstrual Cycle | BioNinja">
            <a:extLst>
              <a:ext uri="{FF2B5EF4-FFF2-40B4-BE49-F238E27FC236}">
                <a16:creationId xmlns:a16="http://schemas.microsoft.com/office/drawing/2014/main" id="{B3D3F5CF-92E6-47EE-8260-77CD0ACA9F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3356" y="1254966"/>
            <a:ext cx="10337292" cy="434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9769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9817D-CCB2-4310-8EA3-535AE5FEF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761"/>
            <a:ext cx="3200400" cy="1280160"/>
          </a:xfrm>
        </p:spPr>
        <p:txBody>
          <a:bodyPr/>
          <a:lstStyle/>
          <a:p>
            <a:r>
              <a:rPr lang="en-GB" b="1" dirty="0"/>
              <a:t>Starting at day 0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F9244E-0CC8-4EAC-98F2-DB6481BCB2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74320" y="1946366"/>
            <a:ext cx="3383280" cy="4358838"/>
          </a:xfrm>
        </p:spPr>
        <p:txBody>
          <a:bodyPr>
            <a:norm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Endometrium = uterine lining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Endometrium sheds – period starts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Hypothalamus releases GnRH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GnRH acts on pituitary to cause production of FSH and LH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FSH acts on ovary to help an ovum develop</a:t>
            </a:r>
          </a:p>
        </p:txBody>
      </p:sp>
      <p:pic>
        <p:nvPicPr>
          <p:cNvPr id="2050" name="Picture 2" descr="Menstrual Cycle Phases | MyMonthlyCycles">
            <a:extLst>
              <a:ext uri="{FF2B5EF4-FFF2-40B4-BE49-F238E27FC236}">
                <a16:creationId xmlns:a16="http://schemas.microsoft.com/office/drawing/2014/main" id="{166A0AC6-5C47-4BD3-B730-744118DF2C6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7" t="2614" r="3746" b="1961"/>
          <a:stretch/>
        </p:blipFill>
        <p:spPr bwMode="auto">
          <a:xfrm>
            <a:off x="4310743" y="174171"/>
            <a:ext cx="7424057" cy="6574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1915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9817D-CCB2-4310-8EA3-535AE5FEF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761"/>
            <a:ext cx="3200400" cy="1280160"/>
          </a:xfrm>
        </p:spPr>
        <p:txBody>
          <a:bodyPr/>
          <a:lstStyle/>
          <a:p>
            <a:r>
              <a:rPr lang="en-GB" b="1" dirty="0"/>
              <a:t>Days 5 - 14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F9244E-0CC8-4EAC-98F2-DB6481BCB2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74320" y="1946366"/>
            <a:ext cx="3383280" cy="4358838"/>
          </a:xfrm>
        </p:spPr>
        <p:txBody>
          <a:bodyPr>
            <a:norm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Period ends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FSH continues to be produced and ovum continues to develop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Endometrium continues to thicken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Oestrogen levels start to increase from the ovary 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Peak in oestrogen leads to surge in LH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Surge in LH leads to ovulation around day 14</a:t>
            </a:r>
          </a:p>
        </p:txBody>
      </p:sp>
      <p:pic>
        <p:nvPicPr>
          <p:cNvPr id="2050" name="Picture 2" descr="Menstrual Cycle Phases | MyMonthlyCycles">
            <a:extLst>
              <a:ext uri="{FF2B5EF4-FFF2-40B4-BE49-F238E27FC236}">
                <a16:creationId xmlns:a16="http://schemas.microsoft.com/office/drawing/2014/main" id="{166A0AC6-5C47-4BD3-B730-744118DF2C6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7" t="2614" r="3746" b="1961"/>
          <a:stretch/>
        </p:blipFill>
        <p:spPr bwMode="auto">
          <a:xfrm>
            <a:off x="4310743" y="174171"/>
            <a:ext cx="7424057" cy="6574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1075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9817D-CCB2-4310-8EA3-535AE5FEF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761"/>
            <a:ext cx="3200400" cy="811286"/>
          </a:xfrm>
        </p:spPr>
        <p:txBody>
          <a:bodyPr/>
          <a:lstStyle/>
          <a:p>
            <a:r>
              <a:rPr lang="en-GB" b="1" dirty="0"/>
              <a:t>Days  14 - 28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F9244E-0CC8-4EAC-98F2-DB6481BCB2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74319" y="1254868"/>
            <a:ext cx="3694565" cy="5050336"/>
          </a:xfrm>
        </p:spPr>
        <p:txBody>
          <a:bodyPr>
            <a:norm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Corpus luteum develops form ruptured egg follicle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Corpus luteum produces progesterone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LH and FSH start to drop because of negative feedback from oestrogen and progesterone on pituitary and hypothalamus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If no fertilisation and pregnancy happen, progesterone and oestrogen  levels start to fall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Endometrium breaks down and is shed - period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Menstrual Cycle Phases | MyMonthlyCycles">
            <a:extLst>
              <a:ext uri="{FF2B5EF4-FFF2-40B4-BE49-F238E27FC236}">
                <a16:creationId xmlns:a16="http://schemas.microsoft.com/office/drawing/2014/main" id="{166A0AC6-5C47-4BD3-B730-744118DF2C6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7" t="2614" r="3746" b="1961"/>
          <a:stretch/>
        </p:blipFill>
        <p:spPr bwMode="auto">
          <a:xfrm>
            <a:off x="4310743" y="174171"/>
            <a:ext cx="7424057" cy="6574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450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80293B847B894989892D174729E62A" ma:contentTypeVersion="13" ma:contentTypeDescription="Create a new document." ma:contentTypeScope="" ma:versionID="93cccb754db8e26b6bc91af2173257ba">
  <xsd:schema xmlns:xsd="http://www.w3.org/2001/XMLSchema" xmlns:xs="http://www.w3.org/2001/XMLSchema" xmlns:p="http://schemas.microsoft.com/office/2006/metadata/properties" xmlns:ns3="2a46edd2-a00f-4e4f-8bf5-56bbc6af714a" xmlns:ns4="5ee9160e-9829-4316-a6ea-2111eb3c84cb" targetNamespace="http://schemas.microsoft.com/office/2006/metadata/properties" ma:root="true" ma:fieldsID="75ed2ff068ebf86f87c67c7da8dea8e9" ns3:_="" ns4:_="">
    <xsd:import namespace="2a46edd2-a00f-4e4f-8bf5-56bbc6af714a"/>
    <xsd:import namespace="5ee9160e-9829-4316-a6ea-2111eb3c84c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46edd2-a00f-4e4f-8bf5-56bbc6af7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e9160e-9829-4316-a6ea-2111eb3c84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EF463AD-4A63-4AB1-BD35-F3A6BCCC447D}">
  <ds:schemaRefs>
    <ds:schemaRef ds:uri="2a46edd2-a00f-4e4f-8bf5-56bbc6af714a"/>
    <ds:schemaRef ds:uri="http://schemas.microsoft.com/office/2006/documentManagement/types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5ee9160e-9829-4316-a6ea-2111eb3c84cb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3A856C8-64DC-45C6-91EA-D731BA8EFB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46edd2-a00f-4e4f-8bf5-56bbc6af714a"/>
    <ds:schemaRef ds:uri="5ee9160e-9829-4316-a6ea-2111eb3c84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9B1B6EB-129C-437D-9CAE-4083169BDD4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362</TotalTime>
  <Words>646</Words>
  <Application>Microsoft Office PowerPoint</Application>
  <PresentationFormat>Widescreen</PresentationFormat>
  <Paragraphs>79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Retrospect</vt:lpstr>
      <vt:lpstr>The Menstrual Cycle</vt:lpstr>
      <vt:lpstr>Lesson objectives</vt:lpstr>
      <vt:lpstr>PowerPoint Presentation</vt:lpstr>
      <vt:lpstr>Let’s start at the beginning with some terms</vt:lpstr>
      <vt:lpstr>Hormones involved in menstrual cycle</vt:lpstr>
      <vt:lpstr>PowerPoint Presentation</vt:lpstr>
      <vt:lpstr>Starting at day 0</vt:lpstr>
      <vt:lpstr>Days 5 - 14</vt:lpstr>
      <vt:lpstr>Days  14 - 28</vt:lpstr>
      <vt:lpstr>PowerPoint Presentation</vt:lpstr>
      <vt:lpstr>In groups of 4-5, look up the following…</vt:lpstr>
      <vt:lpstr>Lesson objectives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Nyree Myatt</cp:lastModifiedBy>
  <cp:revision>2</cp:revision>
  <dcterms:created xsi:type="dcterms:W3CDTF">2022-03-17T09:51:31Z</dcterms:created>
  <dcterms:modified xsi:type="dcterms:W3CDTF">2022-03-29T07:35:15Z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0x0101005680293B847B894989892D174729E62A</vt:lpwstr>
  </property>
</Properties>
</file>