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62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uard Morena" userId="2e121fa9-f008-4742-97be-48a08069b91e" providerId="ADAL" clId="{1EB9752E-D239-424C-B89D-7098A77B8EE5}"/>
    <pc:docChg chg="modSld">
      <pc:chgData name="Edouard Morena" userId="2e121fa9-f008-4742-97be-48a08069b91e" providerId="ADAL" clId="{1EB9752E-D239-424C-B89D-7098A77B8EE5}" dt="2023-12-12T06:35:41.653" v="32" actId="20577"/>
      <pc:docMkLst>
        <pc:docMk/>
      </pc:docMkLst>
      <pc:sldChg chg="modSp mod">
        <pc:chgData name="Edouard Morena" userId="2e121fa9-f008-4742-97be-48a08069b91e" providerId="ADAL" clId="{1EB9752E-D239-424C-B89D-7098A77B8EE5}" dt="2023-12-12T06:35:41.653" v="32" actId="20577"/>
        <pc:sldMkLst>
          <pc:docMk/>
          <pc:sldMk cId="1194700540" sldId="271"/>
        </pc:sldMkLst>
        <pc:spChg chg="mod">
          <ac:chgData name="Edouard Morena" userId="2e121fa9-f008-4742-97be-48a08069b91e" providerId="ADAL" clId="{1EB9752E-D239-424C-B89D-7098A77B8EE5}" dt="2023-12-12T06:35:41.653" v="32" actId="20577"/>
          <ac:spMkLst>
            <pc:docMk/>
            <pc:sldMk cId="1194700540" sldId="271"/>
            <ac:spMk id="3" creationId="{023453F6-0F45-479C-B8F5-207567C10C4E}"/>
          </ac:spMkLst>
        </pc:spChg>
      </pc:sldChg>
    </pc:docChg>
  </pc:docChgLst>
  <pc:docChgLst>
    <pc:chgData name="Edouard Morena" userId="2e121fa9-f008-4742-97be-48a08069b91e" providerId="ADAL" clId="{54386376-5E3F-4416-85C8-33943E9A57AF}"/>
    <pc:docChg chg="undo custSel addSld delSld modSld">
      <pc:chgData name="Edouard Morena" userId="2e121fa9-f008-4742-97be-48a08069b91e" providerId="ADAL" clId="{54386376-5E3F-4416-85C8-33943E9A57AF}" dt="2021-12-13T09:18:52.603" v="2685" actId="313"/>
      <pc:docMkLst>
        <pc:docMk/>
      </pc:docMkLst>
      <pc:sldChg chg="modSp mod">
        <pc:chgData name="Edouard Morena" userId="2e121fa9-f008-4742-97be-48a08069b91e" providerId="ADAL" clId="{54386376-5E3F-4416-85C8-33943E9A57AF}" dt="2021-12-13T08:33:23.624" v="1604" actId="20577"/>
        <pc:sldMkLst>
          <pc:docMk/>
          <pc:sldMk cId="1113402176" sldId="257"/>
        </pc:sldMkLst>
        <pc:spChg chg="mod">
          <ac:chgData name="Edouard Morena" userId="2e121fa9-f008-4742-97be-48a08069b91e" providerId="ADAL" clId="{54386376-5E3F-4416-85C8-33943E9A57AF}" dt="2021-12-13T08:33:23.624" v="1604" actId="20577"/>
          <ac:spMkLst>
            <pc:docMk/>
            <pc:sldMk cId="1113402176" sldId="257"/>
            <ac:spMk id="3" creationId="{DC6FD956-6C40-42FD-A566-4F6AA74AFA18}"/>
          </ac:spMkLst>
        </pc:spChg>
      </pc:sldChg>
      <pc:sldChg chg="modSp mod">
        <pc:chgData name="Edouard Morena" userId="2e121fa9-f008-4742-97be-48a08069b91e" providerId="ADAL" clId="{54386376-5E3F-4416-85C8-33943E9A57AF}" dt="2021-12-13T08:33:39.768" v="1606" actId="20577"/>
        <pc:sldMkLst>
          <pc:docMk/>
          <pc:sldMk cId="3841951705" sldId="258"/>
        </pc:sldMkLst>
        <pc:spChg chg="mod">
          <ac:chgData name="Edouard Morena" userId="2e121fa9-f008-4742-97be-48a08069b91e" providerId="ADAL" clId="{54386376-5E3F-4416-85C8-33943E9A57AF}" dt="2021-12-13T08:33:39.768" v="1606" actId="20577"/>
          <ac:spMkLst>
            <pc:docMk/>
            <pc:sldMk cId="3841951705" sldId="258"/>
            <ac:spMk id="3" creationId="{A5F59928-3DC5-47F7-8F80-19B064415648}"/>
          </ac:spMkLst>
        </pc:spChg>
      </pc:sldChg>
      <pc:sldChg chg="modSp mod">
        <pc:chgData name="Edouard Morena" userId="2e121fa9-f008-4742-97be-48a08069b91e" providerId="ADAL" clId="{54386376-5E3F-4416-85C8-33943E9A57AF}" dt="2021-12-12T10:18:45.234" v="663" actId="20577"/>
        <pc:sldMkLst>
          <pc:docMk/>
          <pc:sldMk cId="592561291" sldId="259"/>
        </pc:sldMkLst>
        <pc:spChg chg="mod">
          <ac:chgData name="Edouard Morena" userId="2e121fa9-f008-4742-97be-48a08069b91e" providerId="ADAL" clId="{54386376-5E3F-4416-85C8-33943E9A57AF}" dt="2021-12-12T10:18:45.234" v="663" actId="20577"/>
          <ac:spMkLst>
            <pc:docMk/>
            <pc:sldMk cId="592561291" sldId="259"/>
            <ac:spMk id="3" creationId="{F9A9DA83-D84F-4FC3-BE7F-12D691726924}"/>
          </ac:spMkLst>
        </pc:spChg>
      </pc:sldChg>
      <pc:sldChg chg="modSp mod">
        <pc:chgData name="Edouard Morena" userId="2e121fa9-f008-4742-97be-48a08069b91e" providerId="ADAL" clId="{54386376-5E3F-4416-85C8-33943E9A57AF}" dt="2021-12-13T08:35:21.321" v="1641" actId="255"/>
        <pc:sldMkLst>
          <pc:docMk/>
          <pc:sldMk cId="4257516078" sldId="260"/>
        </pc:sldMkLst>
        <pc:spChg chg="mod">
          <ac:chgData name="Edouard Morena" userId="2e121fa9-f008-4742-97be-48a08069b91e" providerId="ADAL" clId="{54386376-5E3F-4416-85C8-33943E9A57AF}" dt="2021-12-13T08:35:21.321" v="1641" actId="255"/>
          <ac:spMkLst>
            <pc:docMk/>
            <pc:sldMk cId="4257516078" sldId="260"/>
            <ac:spMk id="3" creationId="{5AC1B989-A20C-4578-8BE0-4794805EDE79}"/>
          </ac:spMkLst>
        </pc:spChg>
      </pc:sldChg>
      <pc:sldChg chg="modSp mod">
        <pc:chgData name="Edouard Morena" userId="2e121fa9-f008-4742-97be-48a08069b91e" providerId="ADAL" clId="{54386376-5E3F-4416-85C8-33943E9A57AF}" dt="2021-12-13T08:36:20.362" v="1700" actId="255"/>
        <pc:sldMkLst>
          <pc:docMk/>
          <pc:sldMk cId="3473834605" sldId="261"/>
        </pc:sldMkLst>
        <pc:spChg chg="mod">
          <ac:chgData name="Edouard Morena" userId="2e121fa9-f008-4742-97be-48a08069b91e" providerId="ADAL" clId="{54386376-5E3F-4416-85C8-33943E9A57AF}" dt="2021-12-12T14:09:11.046" v="703" actId="20577"/>
          <ac:spMkLst>
            <pc:docMk/>
            <pc:sldMk cId="3473834605" sldId="261"/>
            <ac:spMk id="2" creationId="{D2EF003E-3785-4D64-AF78-F5B488EB6EBD}"/>
          </ac:spMkLst>
        </pc:spChg>
        <pc:spChg chg="mod">
          <ac:chgData name="Edouard Morena" userId="2e121fa9-f008-4742-97be-48a08069b91e" providerId="ADAL" clId="{54386376-5E3F-4416-85C8-33943E9A57AF}" dt="2021-12-13T08:36:20.362" v="1700" actId="255"/>
          <ac:spMkLst>
            <pc:docMk/>
            <pc:sldMk cId="3473834605" sldId="261"/>
            <ac:spMk id="3" creationId="{C6B74D52-4A80-49B4-8C4E-40768597F335}"/>
          </ac:spMkLst>
        </pc:spChg>
      </pc:sldChg>
      <pc:sldChg chg="modSp mod">
        <pc:chgData name="Edouard Morena" userId="2e121fa9-f008-4742-97be-48a08069b91e" providerId="ADAL" clId="{54386376-5E3F-4416-85C8-33943E9A57AF}" dt="2021-12-13T08:46:46.154" v="2045" actId="255"/>
        <pc:sldMkLst>
          <pc:docMk/>
          <pc:sldMk cId="843046546" sldId="262"/>
        </pc:sldMkLst>
        <pc:spChg chg="mod">
          <ac:chgData name="Edouard Morena" userId="2e121fa9-f008-4742-97be-48a08069b91e" providerId="ADAL" clId="{54386376-5E3F-4416-85C8-33943E9A57AF}" dt="2021-12-13T08:46:46.154" v="2045" actId="255"/>
          <ac:spMkLst>
            <pc:docMk/>
            <pc:sldMk cId="843046546" sldId="262"/>
            <ac:spMk id="3" creationId="{096E25DE-426A-4C48-A188-D9F059E1EDDA}"/>
          </ac:spMkLst>
        </pc:spChg>
      </pc:sldChg>
      <pc:sldChg chg="modSp mod">
        <pc:chgData name="Edouard Morena" userId="2e121fa9-f008-4742-97be-48a08069b91e" providerId="ADAL" clId="{54386376-5E3F-4416-85C8-33943E9A57AF}" dt="2021-12-13T09:09:17.764" v="2186" actId="14100"/>
        <pc:sldMkLst>
          <pc:docMk/>
          <pc:sldMk cId="2146123896" sldId="263"/>
        </pc:sldMkLst>
        <pc:spChg chg="mod">
          <ac:chgData name="Edouard Morena" userId="2e121fa9-f008-4742-97be-48a08069b91e" providerId="ADAL" clId="{54386376-5E3F-4416-85C8-33943E9A57AF}" dt="2021-12-13T09:09:17.764" v="2186" actId="14100"/>
          <ac:spMkLst>
            <pc:docMk/>
            <pc:sldMk cId="2146123896" sldId="263"/>
            <ac:spMk id="3" creationId="{E05BDE20-B2EF-4E39-AEE1-2C222BDF2264}"/>
          </ac:spMkLst>
        </pc:spChg>
      </pc:sldChg>
      <pc:sldChg chg="modSp mod">
        <pc:chgData name="Edouard Morena" userId="2e121fa9-f008-4742-97be-48a08069b91e" providerId="ADAL" clId="{54386376-5E3F-4416-85C8-33943E9A57AF}" dt="2021-12-13T09:12:18.411" v="2291" actId="1036"/>
        <pc:sldMkLst>
          <pc:docMk/>
          <pc:sldMk cId="1171299787" sldId="264"/>
        </pc:sldMkLst>
        <pc:spChg chg="mod">
          <ac:chgData name="Edouard Morena" userId="2e121fa9-f008-4742-97be-48a08069b91e" providerId="ADAL" clId="{54386376-5E3F-4416-85C8-33943E9A57AF}" dt="2021-12-13T09:12:18.411" v="2291" actId="1036"/>
          <ac:spMkLst>
            <pc:docMk/>
            <pc:sldMk cId="1171299787" sldId="264"/>
            <ac:spMk id="3" creationId="{2FD6F792-A77F-46CE-A95A-0C5BDB65C262}"/>
          </ac:spMkLst>
        </pc:spChg>
      </pc:sldChg>
      <pc:sldChg chg="modSp mod">
        <pc:chgData name="Edouard Morena" userId="2e121fa9-f008-4742-97be-48a08069b91e" providerId="ADAL" clId="{54386376-5E3F-4416-85C8-33943E9A57AF}" dt="2021-12-13T09:13:07.790" v="2326" actId="20577"/>
        <pc:sldMkLst>
          <pc:docMk/>
          <pc:sldMk cId="1075982156" sldId="265"/>
        </pc:sldMkLst>
        <pc:spChg chg="mod">
          <ac:chgData name="Edouard Morena" userId="2e121fa9-f008-4742-97be-48a08069b91e" providerId="ADAL" clId="{54386376-5E3F-4416-85C8-33943E9A57AF}" dt="2021-12-13T09:13:07.790" v="2326" actId="20577"/>
          <ac:spMkLst>
            <pc:docMk/>
            <pc:sldMk cId="1075982156" sldId="265"/>
            <ac:spMk id="3" creationId="{346233BF-0A0D-4519-AE83-8CEC1D21CA05}"/>
          </ac:spMkLst>
        </pc:spChg>
      </pc:sldChg>
      <pc:sldChg chg="modSp mod">
        <pc:chgData name="Edouard Morena" userId="2e121fa9-f008-4742-97be-48a08069b91e" providerId="ADAL" clId="{54386376-5E3F-4416-85C8-33943E9A57AF}" dt="2021-12-13T09:12:50.609" v="2325" actId="113"/>
        <pc:sldMkLst>
          <pc:docMk/>
          <pc:sldMk cId="736100588" sldId="266"/>
        </pc:sldMkLst>
        <pc:spChg chg="mod">
          <ac:chgData name="Edouard Morena" userId="2e121fa9-f008-4742-97be-48a08069b91e" providerId="ADAL" clId="{54386376-5E3F-4416-85C8-33943E9A57AF}" dt="2021-12-13T09:12:33.048" v="2292" actId="113"/>
          <ac:spMkLst>
            <pc:docMk/>
            <pc:sldMk cId="736100588" sldId="266"/>
            <ac:spMk id="2" creationId="{E20F808E-ACD0-4364-9EA8-3BB178B1C25B}"/>
          </ac:spMkLst>
        </pc:spChg>
        <pc:spChg chg="mod">
          <ac:chgData name="Edouard Morena" userId="2e121fa9-f008-4742-97be-48a08069b91e" providerId="ADAL" clId="{54386376-5E3F-4416-85C8-33943E9A57AF}" dt="2021-12-13T09:12:50.609" v="2325" actId="113"/>
          <ac:spMkLst>
            <pc:docMk/>
            <pc:sldMk cId="736100588" sldId="266"/>
            <ac:spMk id="3" creationId="{ECD6D773-5545-462A-BE6E-CE3CC597A427}"/>
          </ac:spMkLst>
        </pc:spChg>
      </pc:sldChg>
      <pc:sldChg chg="modSp mod">
        <pc:chgData name="Edouard Morena" userId="2e121fa9-f008-4742-97be-48a08069b91e" providerId="ADAL" clId="{54386376-5E3F-4416-85C8-33943E9A57AF}" dt="2021-12-13T09:13:22.041" v="2327" actId="255"/>
        <pc:sldMkLst>
          <pc:docMk/>
          <pc:sldMk cId="4151753847" sldId="267"/>
        </pc:sldMkLst>
        <pc:spChg chg="mod">
          <ac:chgData name="Edouard Morena" userId="2e121fa9-f008-4742-97be-48a08069b91e" providerId="ADAL" clId="{54386376-5E3F-4416-85C8-33943E9A57AF}" dt="2021-12-13T09:13:22.041" v="2327" actId="255"/>
          <ac:spMkLst>
            <pc:docMk/>
            <pc:sldMk cId="4151753847" sldId="267"/>
            <ac:spMk id="3" creationId="{79532122-6C8F-4E1D-BB35-A8BF1B89F115}"/>
          </ac:spMkLst>
        </pc:spChg>
      </pc:sldChg>
      <pc:sldChg chg="modSp mod">
        <pc:chgData name="Edouard Morena" userId="2e121fa9-f008-4742-97be-48a08069b91e" providerId="ADAL" clId="{54386376-5E3F-4416-85C8-33943E9A57AF}" dt="2021-12-13T09:13:45.696" v="2356" actId="20577"/>
        <pc:sldMkLst>
          <pc:docMk/>
          <pc:sldMk cId="1032237869" sldId="268"/>
        </pc:sldMkLst>
        <pc:spChg chg="mod">
          <ac:chgData name="Edouard Morena" userId="2e121fa9-f008-4742-97be-48a08069b91e" providerId="ADAL" clId="{54386376-5E3F-4416-85C8-33943E9A57AF}" dt="2021-12-13T09:13:45.696" v="2356" actId="20577"/>
          <ac:spMkLst>
            <pc:docMk/>
            <pc:sldMk cId="1032237869" sldId="268"/>
            <ac:spMk id="3" creationId="{0ACA73C6-334A-4F62-8CD5-B3C4AB174AD2}"/>
          </ac:spMkLst>
        </pc:spChg>
      </pc:sldChg>
      <pc:sldChg chg="modSp del mod">
        <pc:chgData name="Edouard Morena" userId="2e121fa9-f008-4742-97be-48a08069b91e" providerId="ADAL" clId="{54386376-5E3F-4416-85C8-33943E9A57AF}" dt="2021-12-12T14:34:53.512" v="1477" actId="47"/>
        <pc:sldMkLst>
          <pc:docMk/>
          <pc:sldMk cId="3288191822" sldId="269"/>
        </pc:sldMkLst>
        <pc:spChg chg="mod">
          <ac:chgData name="Edouard Morena" userId="2e121fa9-f008-4742-97be-48a08069b91e" providerId="ADAL" clId="{54386376-5E3F-4416-85C8-33943E9A57AF}" dt="2021-12-12T14:34:02.137" v="1470" actId="20577"/>
          <ac:spMkLst>
            <pc:docMk/>
            <pc:sldMk cId="3288191822" sldId="269"/>
            <ac:spMk id="3" creationId="{B6D71878-1B3A-43DB-A9BE-3CAE8133EF7D}"/>
          </ac:spMkLst>
        </pc:spChg>
      </pc:sldChg>
      <pc:sldChg chg="modSp mod">
        <pc:chgData name="Edouard Morena" userId="2e121fa9-f008-4742-97be-48a08069b91e" providerId="ADAL" clId="{54386376-5E3F-4416-85C8-33943E9A57AF}" dt="2021-12-13T09:14:33.312" v="2376" actId="20577"/>
        <pc:sldMkLst>
          <pc:docMk/>
          <pc:sldMk cId="3108416673" sldId="270"/>
        </pc:sldMkLst>
        <pc:spChg chg="mod">
          <ac:chgData name="Edouard Morena" userId="2e121fa9-f008-4742-97be-48a08069b91e" providerId="ADAL" clId="{54386376-5E3F-4416-85C8-33943E9A57AF}" dt="2021-12-12T14:34:57.487" v="1479" actId="20577"/>
          <ac:spMkLst>
            <pc:docMk/>
            <pc:sldMk cId="3108416673" sldId="270"/>
            <ac:spMk id="2" creationId="{C641FB27-0241-409A-B017-677B74F22C4B}"/>
          </ac:spMkLst>
        </pc:spChg>
        <pc:spChg chg="mod">
          <ac:chgData name="Edouard Morena" userId="2e121fa9-f008-4742-97be-48a08069b91e" providerId="ADAL" clId="{54386376-5E3F-4416-85C8-33943E9A57AF}" dt="2021-12-13T09:14:33.312" v="2376" actId="20577"/>
          <ac:spMkLst>
            <pc:docMk/>
            <pc:sldMk cId="3108416673" sldId="270"/>
            <ac:spMk id="3" creationId="{3F7129C6-72F1-40E4-A2A2-6E7B21E9EB33}"/>
          </ac:spMkLst>
        </pc:spChg>
      </pc:sldChg>
      <pc:sldChg chg="modSp mod">
        <pc:chgData name="Edouard Morena" userId="2e121fa9-f008-4742-97be-48a08069b91e" providerId="ADAL" clId="{54386376-5E3F-4416-85C8-33943E9A57AF}" dt="2021-12-13T09:16:18.282" v="2562" actId="20577"/>
        <pc:sldMkLst>
          <pc:docMk/>
          <pc:sldMk cId="1194700540" sldId="271"/>
        </pc:sldMkLst>
        <pc:spChg chg="mod">
          <ac:chgData name="Edouard Morena" userId="2e121fa9-f008-4742-97be-48a08069b91e" providerId="ADAL" clId="{54386376-5E3F-4416-85C8-33943E9A57AF}" dt="2021-12-13T09:16:18.282" v="2562" actId="20577"/>
          <ac:spMkLst>
            <pc:docMk/>
            <pc:sldMk cId="1194700540" sldId="271"/>
            <ac:spMk id="3" creationId="{023453F6-0F45-479C-B8F5-207567C10C4E}"/>
          </ac:spMkLst>
        </pc:spChg>
      </pc:sldChg>
      <pc:sldChg chg="modSp mod">
        <pc:chgData name="Edouard Morena" userId="2e121fa9-f008-4742-97be-48a08069b91e" providerId="ADAL" clId="{54386376-5E3F-4416-85C8-33943E9A57AF}" dt="2021-12-13T09:18:52.603" v="2685" actId="313"/>
        <pc:sldMkLst>
          <pc:docMk/>
          <pc:sldMk cId="566207349" sldId="272"/>
        </pc:sldMkLst>
        <pc:spChg chg="mod">
          <ac:chgData name="Edouard Morena" userId="2e121fa9-f008-4742-97be-48a08069b91e" providerId="ADAL" clId="{54386376-5E3F-4416-85C8-33943E9A57AF}" dt="2021-12-13T09:18:52.603" v="2685" actId="313"/>
          <ac:spMkLst>
            <pc:docMk/>
            <pc:sldMk cId="566207349" sldId="272"/>
            <ac:spMk id="3" creationId="{2EA5ECA2-9654-479A-A51C-463C05AB1887}"/>
          </ac:spMkLst>
        </pc:spChg>
      </pc:sldChg>
      <pc:sldChg chg="addSp new">
        <pc:chgData name="Edouard Morena" userId="2e121fa9-f008-4742-97be-48a08069b91e" providerId="ADAL" clId="{54386376-5E3F-4416-85C8-33943E9A57AF}" dt="2021-12-12T10:19:44.186" v="665"/>
        <pc:sldMkLst>
          <pc:docMk/>
          <pc:sldMk cId="3636548483" sldId="273"/>
        </pc:sldMkLst>
        <pc:picChg chg="add">
          <ac:chgData name="Edouard Morena" userId="2e121fa9-f008-4742-97be-48a08069b91e" providerId="ADAL" clId="{54386376-5E3F-4416-85C8-33943E9A57AF}" dt="2021-12-12T10:19:44.186" v="665"/>
          <ac:picMkLst>
            <pc:docMk/>
            <pc:sldMk cId="3636548483" sldId="273"/>
            <ac:picMk id="1026" creationId="{2701DB32-A64E-47A0-BCD9-F8F534CF8548}"/>
          </ac:picMkLst>
        </pc:picChg>
      </pc:sldChg>
    </pc:docChg>
  </pc:docChgLst>
  <pc:docChgLst>
    <pc:chgData name="Edouard Morena" userId="S::edouard.morena@ulip.lon.ac.uk::2e121fa9-f008-4742-97be-48a08069b91e" providerId="AD" clId="Web-{14BB2E9E-D37F-444C-B03E-7C0AFD0E79A8}"/>
    <pc:docChg chg="addSld modSld">
      <pc:chgData name="Edouard Morena" userId="S::edouard.morena@ulip.lon.ac.uk::2e121fa9-f008-4742-97be-48a08069b91e" providerId="AD" clId="Web-{14BB2E9E-D37F-444C-B03E-7C0AFD0E79A8}" dt="2020-12-03T15:30:35.347" v="2048" actId="20577"/>
      <pc:docMkLst>
        <pc:docMk/>
      </pc:docMkLst>
      <pc:sldChg chg="modSp">
        <pc:chgData name="Edouard Morena" userId="S::edouard.morena@ulip.lon.ac.uk::2e121fa9-f008-4742-97be-48a08069b91e" providerId="AD" clId="Web-{14BB2E9E-D37F-444C-B03E-7C0AFD0E79A8}" dt="2020-12-03T14:01:44.853" v="51" actId="20577"/>
        <pc:sldMkLst>
          <pc:docMk/>
          <pc:sldMk cId="109857222" sldId="256"/>
        </pc:sldMkLst>
        <pc:spChg chg="mod">
          <ac:chgData name="Edouard Morena" userId="S::edouard.morena@ulip.lon.ac.uk::2e121fa9-f008-4742-97be-48a08069b91e" providerId="AD" clId="Web-{14BB2E9E-D37F-444C-B03E-7C0AFD0E79A8}" dt="2020-12-03T14:01:44.853" v="5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4:04:50.491" v="513" actId="20577"/>
        <pc:sldMkLst>
          <pc:docMk/>
          <pc:sldMk cId="1113402176" sldId="257"/>
        </pc:sldMkLst>
        <pc:spChg chg="mod">
          <ac:chgData name="Edouard Morena" userId="S::edouard.morena@ulip.lon.ac.uk::2e121fa9-f008-4742-97be-48a08069b91e" providerId="AD" clId="Web-{14BB2E9E-D37F-444C-B03E-7C0AFD0E79A8}" dt="2020-12-03T14:04:50.491" v="513" actId="20577"/>
          <ac:spMkLst>
            <pc:docMk/>
            <pc:sldMk cId="1113402176" sldId="257"/>
            <ac:spMk id="3" creationId="{DC6FD956-6C40-42FD-A566-4F6AA74AFA18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4:05:26.615" v="524" actId="20577"/>
        <pc:sldMkLst>
          <pc:docMk/>
          <pc:sldMk cId="3841951705" sldId="258"/>
        </pc:sldMkLst>
        <pc:spChg chg="mod">
          <ac:chgData name="Edouard Morena" userId="S::edouard.morena@ulip.lon.ac.uk::2e121fa9-f008-4742-97be-48a08069b91e" providerId="AD" clId="Web-{14BB2E9E-D37F-444C-B03E-7C0AFD0E79A8}" dt="2020-12-03T14:05:26.615" v="524" actId="20577"/>
          <ac:spMkLst>
            <pc:docMk/>
            <pc:sldMk cId="3841951705" sldId="258"/>
            <ac:spMk id="3" creationId="{A5F59928-3DC5-47F7-8F80-19B064415648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4:07:01.426" v="672" actId="20577"/>
        <pc:sldMkLst>
          <pc:docMk/>
          <pc:sldMk cId="592561291" sldId="259"/>
        </pc:sldMkLst>
        <pc:spChg chg="mod">
          <ac:chgData name="Edouard Morena" userId="S::edouard.morena@ulip.lon.ac.uk::2e121fa9-f008-4742-97be-48a08069b91e" providerId="AD" clId="Web-{14BB2E9E-D37F-444C-B03E-7C0AFD0E79A8}" dt="2020-12-03T14:05:35.271" v="551" actId="20577"/>
          <ac:spMkLst>
            <pc:docMk/>
            <pc:sldMk cId="592561291" sldId="259"/>
            <ac:spMk id="2" creationId="{8608B0E9-0FC9-4E84-9E2E-95F42213A63B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4:07:01.426" v="672" actId="20577"/>
          <ac:spMkLst>
            <pc:docMk/>
            <pc:sldMk cId="592561291" sldId="259"/>
            <ac:spMk id="3" creationId="{F9A9DA83-D84F-4FC3-BE7F-12D691726924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4:48:08.750" v="815" actId="20577"/>
        <pc:sldMkLst>
          <pc:docMk/>
          <pc:sldMk cId="4257516078" sldId="260"/>
        </pc:sldMkLst>
        <pc:spChg chg="mod">
          <ac:chgData name="Edouard Morena" userId="S::edouard.morena@ulip.lon.ac.uk::2e121fa9-f008-4742-97be-48a08069b91e" providerId="AD" clId="Web-{14BB2E9E-D37F-444C-B03E-7C0AFD0E79A8}" dt="2020-12-03T14:48:08.750" v="815" actId="20577"/>
          <ac:spMkLst>
            <pc:docMk/>
            <pc:sldMk cId="4257516078" sldId="260"/>
            <ac:spMk id="3" creationId="{5AC1B989-A20C-4578-8BE0-4794805EDE79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4:49:27.452" v="942" actId="20577"/>
        <pc:sldMkLst>
          <pc:docMk/>
          <pc:sldMk cId="3473834605" sldId="261"/>
        </pc:sldMkLst>
        <pc:spChg chg="mod">
          <ac:chgData name="Edouard Morena" userId="S::edouard.morena@ulip.lon.ac.uk::2e121fa9-f008-4742-97be-48a08069b91e" providerId="AD" clId="Web-{14BB2E9E-D37F-444C-B03E-7C0AFD0E79A8}" dt="2020-12-03T14:46:50.673" v="735" actId="20577"/>
          <ac:spMkLst>
            <pc:docMk/>
            <pc:sldMk cId="3473834605" sldId="261"/>
            <ac:spMk id="2" creationId="{D2EF003E-3785-4D64-AF78-F5B488EB6EBD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4:49:27.452" v="942" actId="20577"/>
          <ac:spMkLst>
            <pc:docMk/>
            <pc:sldMk cId="3473834605" sldId="261"/>
            <ac:spMk id="3" creationId="{C6B74D52-4A80-49B4-8C4E-40768597F335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02:15.491" v="983" actId="20577"/>
        <pc:sldMkLst>
          <pc:docMk/>
          <pc:sldMk cId="843046546" sldId="262"/>
        </pc:sldMkLst>
        <pc:spChg chg="mod">
          <ac:chgData name="Edouard Morena" userId="S::edouard.morena@ulip.lon.ac.uk::2e121fa9-f008-4742-97be-48a08069b91e" providerId="AD" clId="Web-{14BB2E9E-D37F-444C-B03E-7C0AFD0E79A8}" dt="2020-12-03T15:01:46.319" v="976" actId="20577"/>
          <ac:spMkLst>
            <pc:docMk/>
            <pc:sldMk cId="843046546" sldId="262"/>
            <ac:spMk id="2" creationId="{2F6C5927-A4CC-40E8-81C6-E271DC4FF540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5:02:15.491" v="983" actId="20577"/>
          <ac:spMkLst>
            <pc:docMk/>
            <pc:sldMk cId="843046546" sldId="262"/>
            <ac:spMk id="3" creationId="{096E25DE-426A-4C48-A188-D9F059E1EDDA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03:16.943" v="1002" actId="20577"/>
        <pc:sldMkLst>
          <pc:docMk/>
          <pc:sldMk cId="2146123896" sldId="263"/>
        </pc:sldMkLst>
        <pc:spChg chg="mod">
          <ac:chgData name="Edouard Morena" userId="S::edouard.morena@ulip.lon.ac.uk::2e121fa9-f008-4742-97be-48a08069b91e" providerId="AD" clId="Web-{14BB2E9E-D37F-444C-B03E-7C0AFD0E79A8}" dt="2020-12-03T15:03:16.943" v="1002" actId="20577"/>
          <ac:spMkLst>
            <pc:docMk/>
            <pc:sldMk cId="2146123896" sldId="263"/>
            <ac:spMk id="3" creationId="{E05BDE20-B2EF-4E39-AEE1-2C222BDF2264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1:57.119" v="1423" actId="20577"/>
        <pc:sldMkLst>
          <pc:docMk/>
          <pc:sldMk cId="1171299787" sldId="264"/>
        </pc:sldMkLst>
        <pc:spChg chg="mod">
          <ac:chgData name="Edouard Morena" userId="S::edouard.morena@ulip.lon.ac.uk::2e121fa9-f008-4742-97be-48a08069b91e" providerId="AD" clId="Web-{14BB2E9E-D37F-444C-B03E-7C0AFD0E79A8}" dt="2020-12-03T15:21:57.119" v="1423" actId="20577"/>
          <ac:spMkLst>
            <pc:docMk/>
            <pc:sldMk cId="1171299787" sldId="264"/>
            <ac:spMk id="3" creationId="{2FD6F792-A77F-46CE-A95A-0C5BDB65C262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3:22.321" v="1539" actId="20577"/>
        <pc:sldMkLst>
          <pc:docMk/>
          <pc:sldMk cId="1075982156" sldId="265"/>
        </pc:sldMkLst>
        <pc:spChg chg="mod">
          <ac:chgData name="Edouard Morena" userId="S::edouard.morena@ulip.lon.ac.uk::2e121fa9-f008-4742-97be-48a08069b91e" providerId="AD" clId="Web-{14BB2E9E-D37F-444C-B03E-7C0AFD0E79A8}" dt="2020-12-03T15:06:48.425" v="1289" actId="20577"/>
          <ac:spMkLst>
            <pc:docMk/>
            <pc:sldMk cId="1075982156" sldId="265"/>
            <ac:spMk id="2" creationId="{82F2E3B6-2981-4FBC-90F9-175B7CD38166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5:23:22.321" v="1539" actId="20577"/>
          <ac:spMkLst>
            <pc:docMk/>
            <pc:sldMk cId="1075982156" sldId="265"/>
            <ac:spMk id="3" creationId="{346233BF-0A0D-4519-AE83-8CEC1D21CA05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3:58.555" v="1557" actId="20577"/>
        <pc:sldMkLst>
          <pc:docMk/>
          <pc:sldMk cId="736100588" sldId="266"/>
        </pc:sldMkLst>
        <pc:spChg chg="mod">
          <ac:chgData name="Edouard Morena" userId="S::edouard.morena@ulip.lon.ac.uk::2e121fa9-f008-4742-97be-48a08069b91e" providerId="AD" clId="Web-{14BB2E9E-D37F-444C-B03E-7C0AFD0E79A8}" dt="2020-12-03T15:23:35.789" v="1544" actId="20577"/>
          <ac:spMkLst>
            <pc:docMk/>
            <pc:sldMk cId="736100588" sldId="266"/>
            <ac:spMk id="2" creationId="{E20F808E-ACD0-4364-9EA8-3BB178B1C25B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5:23:58.555" v="1557" actId="20577"/>
          <ac:spMkLst>
            <pc:docMk/>
            <pc:sldMk cId="736100588" sldId="266"/>
            <ac:spMk id="3" creationId="{ECD6D773-5545-462A-BE6E-CE3CC597A427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4:51.195" v="1623" actId="20577"/>
        <pc:sldMkLst>
          <pc:docMk/>
          <pc:sldMk cId="4151753847" sldId="267"/>
        </pc:sldMkLst>
        <pc:spChg chg="mod">
          <ac:chgData name="Edouard Morena" userId="S::edouard.morena@ulip.lon.ac.uk::2e121fa9-f008-4742-97be-48a08069b91e" providerId="AD" clId="Web-{14BB2E9E-D37F-444C-B03E-7C0AFD0E79A8}" dt="2020-12-03T15:24:51.195" v="1623" actId="20577"/>
          <ac:spMkLst>
            <pc:docMk/>
            <pc:sldMk cId="4151753847" sldId="267"/>
            <ac:spMk id="3" creationId="{79532122-6C8F-4E1D-BB35-A8BF1B89F115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5:49.476" v="1653" actId="20577"/>
        <pc:sldMkLst>
          <pc:docMk/>
          <pc:sldMk cId="1032237869" sldId="268"/>
        </pc:sldMkLst>
        <pc:spChg chg="mod">
          <ac:chgData name="Edouard Morena" userId="S::edouard.morena@ulip.lon.ac.uk::2e121fa9-f008-4742-97be-48a08069b91e" providerId="AD" clId="Web-{14BB2E9E-D37F-444C-B03E-7C0AFD0E79A8}" dt="2020-12-03T15:25:49.476" v="1653" actId="20577"/>
          <ac:spMkLst>
            <pc:docMk/>
            <pc:sldMk cId="1032237869" sldId="268"/>
            <ac:spMk id="3" creationId="{0ACA73C6-334A-4F62-8CD5-B3C4AB174AD2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6:36.866" v="1690" actId="20577"/>
        <pc:sldMkLst>
          <pc:docMk/>
          <pc:sldMk cId="3288191822" sldId="269"/>
        </pc:sldMkLst>
        <pc:spChg chg="mod">
          <ac:chgData name="Edouard Morena" userId="S::edouard.morena@ulip.lon.ac.uk::2e121fa9-f008-4742-97be-48a08069b91e" providerId="AD" clId="Web-{14BB2E9E-D37F-444C-B03E-7C0AFD0E79A8}" dt="2020-12-03T15:26:03.663" v="1676" actId="20577"/>
          <ac:spMkLst>
            <pc:docMk/>
            <pc:sldMk cId="3288191822" sldId="269"/>
            <ac:spMk id="2" creationId="{CE5BEFCF-0B13-4D5B-95E2-3775373FE9D2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5:26:36.866" v="1690" actId="20577"/>
          <ac:spMkLst>
            <pc:docMk/>
            <pc:sldMk cId="3288191822" sldId="269"/>
            <ac:spMk id="3" creationId="{B6D71878-1B3A-43DB-A9BE-3CAE8133EF7D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8:15.130" v="1732" actId="20577"/>
        <pc:sldMkLst>
          <pc:docMk/>
          <pc:sldMk cId="3108416673" sldId="270"/>
        </pc:sldMkLst>
        <pc:spChg chg="mod">
          <ac:chgData name="Edouard Morena" userId="S::edouard.morena@ulip.lon.ac.uk::2e121fa9-f008-4742-97be-48a08069b91e" providerId="AD" clId="Web-{14BB2E9E-D37F-444C-B03E-7C0AFD0E79A8}" dt="2020-12-03T15:28:15.130" v="1732" actId="20577"/>
          <ac:spMkLst>
            <pc:docMk/>
            <pc:sldMk cId="3108416673" sldId="270"/>
            <ac:spMk id="3" creationId="{3F7129C6-72F1-40E4-A2A2-6E7B21E9EB33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29:54.113" v="1996" actId="20577"/>
        <pc:sldMkLst>
          <pc:docMk/>
          <pc:sldMk cId="1194700540" sldId="271"/>
        </pc:sldMkLst>
        <pc:spChg chg="mod">
          <ac:chgData name="Edouard Morena" userId="S::edouard.morena@ulip.lon.ac.uk::2e121fa9-f008-4742-97be-48a08069b91e" providerId="AD" clId="Web-{14BB2E9E-D37F-444C-B03E-7C0AFD0E79A8}" dt="2020-12-03T15:28:40.927" v="1746" actId="20577"/>
          <ac:spMkLst>
            <pc:docMk/>
            <pc:sldMk cId="1194700540" sldId="271"/>
            <ac:spMk id="2" creationId="{8B1767BB-D82D-4333-9F33-6CABD0080942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5:29:54.113" v="1996" actId="20577"/>
          <ac:spMkLst>
            <pc:docMk/>
            <pc:sldMk cId="1194700540" sldId="271"/>
            <ac:spMk id="3" creationId="{023453F6-0F45-479C-B8F5-207567C10C4E}"/>
          </ac:spMkLst>
        </pc:spChg>
      </pc:sldChg>
      <pc:sldChg chg="modSp new">
        <pc:chgData name="Edouard Morena" userId="S::edouard.morena@ulip.lon.ac.uk::2e121fa9-f008-4742-97be-48a08069b91e" providerId="AD" clId="Web-{14BB2E9E-D37F-444C-B03E-7C0AFD0E79A8}" dt="2020-12-03T15:30:33.051" v="2045" actId="20577"/>
        <pc:sldMkLst>
          <pc:docMk/>
          <pc:sldMk cId="566207349" sldId="272"/>
        </pc:sldMkLst>
        <pc:spChg chg="mod">
          <ac:chgData name="Edouard Morena" userId="S::edouard.morena@ulip.lon.ac.uk::2e121fa9-f008-4742-97be-48a08069b91e" providerId="AD" clId="Web-{14BB2E9E-D37F-444C-B03E-7C0AFD0E79A8}" dt="2020-12-03T15:30:06.285" v="2002" actId="20577"/>
          <ac:spMkLst>
            <pc:docMk/>
            <pc:sldMk cId="566207349" sldId="272"/>
            <ac:spMk id="2" creationId="{DFC943D8-B45D-458C-9CB1-FDED997DDF63}"/>
          </ac:spMkLst>
        </pc:spChg>
        <pc:spChg chg="mod">
          <ac:chgData name="Edouard Morena" userId="S::edouard.morena@ulip.lon.ac.uk::2e121fa9-f008-4742-97be-48a08069b91e" providerId="AD" clId="Web-{14BB2E9E-D37F-444C-B03E-7C0AFD0E79A8}" dt="2020-12-03T15:30:33.051" v="2045" actId="20577"/>
          <ac:spMkLst>
            <pc:docMk/>
            <pc:sldMk cId="566207349" sldId="272"/>
            <ac:spMk id="3" creationId="{2EA5ECA2-9654-479A-A51C-463C05AB1887}"/>
          </ac:spMkLst>
        </pc:spChg>
      </pc:sldChg>
    </pc:docChg>
  </pc:docChgLst>
  <pc:docChgLst>
    <pc:chgData name="Edouard Morena" userId="2e121fa9-f008-4742-97be-48a08069b91e" providerId="ADAL" clId="{92623D4B-A9B6-49D9-9073-D705A7754623}"/>
    <pc:docChg chg="modSld">
      <pc:chgData name="Edouard Morena" userId="2e121fa9-f008-4742-97be-48a08069b91e" providerId="ADAL" clId="{92623D4B-A9B6-49D9-9073-D705A7754623}" dt="2022-12-13T09:18:37.617" v="2" actId="113"/>
      <pc:docMkLst>
        <pc:docMk/>
      </pc:docMkLst>
      <pc:sldChg chg="modSp mod">
        <pc:chgData name="Edouard Morena" userId="2e121fa9-f008-4742-97be-48a08069b91e" providerId="ADAL" clId="{92623D4B-A9B6-49D9-9073-D705A7754623}" dt="2022-12-13T09:16:48.252" v="0" actId="113"/>
        <pc:sldMkLst>
          <pc:docMk/>
          <pc:sldMk cId="4257516078" sldId="260"/>
        </pc:sldMkLst>
        <pc:spChg chg="mod">
          <ac:chgData name="Edouard Morena" userId="2e121fa9-f008-4742-97be-48a08069b91e" providerId="ADAL" clId="{92623D4B-A9B6-49D9-9073-D705A7754623}" dt="2022-12-13T09:16:48.252" v="0" actId="113"/>
          <ac:spMkLst>
            <pc:docMk/>
            <pc:sldMk cId="4257516078" sldId="260"/>
            <ac:spMk id="3" creationId="{5AC1B989-A20C-4578-8BE0-4794805EDE79}"/>
          </ac:spMkLst>
        </pc:spChg>
      </pc:sldChg>
      <pc:sldChg chg="modSp mod">
        <pc:chgData name="Edouard Morena" userId="2e121fa9-f008-4742-97be-48a08069b91e" providerId="ADAL" clId="{92623D4B-A9B6-49D9-9073-D705A7754623}" dt="2022-12-13T09:17:49.306" v="1" actId="115"/>
        <pc:sldMkLst>
          <pc:docMk/>
          <pc:sldMk cId="2146123896" sldId="263"/>
        </pc:sldMkLst>
        <pc:spChg chg="mod">
          <ac:chgData name="Edouard Morena" userId="2e121fa9-f008-4742-97be-48a08069b91e" providerId="ADAL" clId="{92623D4B-A9B6-49D9-9073-D705A7754623}" dt="2022-12-13T09:17:49.306" v="1" actId="115"/>
          <ac:spMkLst>
            <pc:docMk/>
            <pc:sldMk cId="2146123896" sldId="263"/>
            <ac:spMk id="3" creationId="{E05BDE20-B2EF-4E39-AEE1-2C222BDF2264}"/>
          </ac:spMkLst>
        </pc:spChg>
      </pc:sldChg>
      <pc:sldChg chg="modSp mod">
        <pc:chgData name="Edouard Morena" userId="2e121fa9-f008-4742-97be-48a08069b91e" providerId="ADAL" clId="{92623D4B-A9B6-49D9-9073-D705A7754623}" dt="2022-12-13T09:18:37.617" v="2" actId="113"/>
        <pc:sldMkLst>
          <pc:docMk/>
          <pc:sldMk cId="736100588" sldId="266"/>
        </pc:sldMkLst>
        <pc:spChg chg="mod">
          <ac:chgData name="Edouard Morena" userId="2e121fa9-f008-4742-97be-48a08069b91e" providerId="ADAL" clId="{92623D4B-A9B6-49D9-9073-D705A7754623}" dt="2022-12-13T09:18:37.617" v="2" actId="113"/>
          <ac:spMkLst>
            <pc:docMk/>
            <pc:sldMk cId="736100588" sldId="266"/>
            <ac:spMk id="3" creationId="{ECD6D773-5545-462A-BE6E-CE3CC597A427}"/>
          </ac:spMkLst>
        </pc:spChg>
      </pc:sldChg>
    </pc:docChg>
  </pc:docChgLst>
  <pc:docChgLst>
    <pc:chgData name="Edouard Morena" userId="S::edouard.morena@ulip.lon.ac.uk::2e121fa9-f008-4742-97be-48a08069b91e" providerId="AD" clId="Web-{55A5D2DA-14E2-D340-AFE8-981AF635EFE5}"/>
    <pc:docChg chg="modSld">
      <pc:chgData name="Edouard Morena" userId="S::edouard.morena@ulip.lon.ac.uk::2e121fa9-f008-4742-97be-48a08069b91e" providerId="AD" clId="Web-{55A5D2DA-14E2-D340-AFE8-981AF635EFE5}" dt="2020-12-04T13:21:15.940" v="659"/>
      <pc:docMkLst>
        <pc:docMk/>
      </pc:docMkLst>
      <pc:sldChg chg="addSp delSp modSp mod setBg setClrOvrMap">
        <pc:chgData name="Edouard Morena" userId="S::edouard.morena@ulip.lon.ac.uk::2e121fa9-f008-4742-97be-48a08069b91e" providerId="AD" clId="Web-{55A5D2DA-14E2-D340-AFE8-981AF635EFE5}" dt="2020-12-04T13:21:15.940" v="659"/>
        <pc:sldMkLst>
          <pc:docMk/>
          <pc:sldMk cId="109857222" sldId="256"/>
        </pc:sldMkLst>
        <pc:spChg chg="mod">
          <ac:chgData name="Edouard Morena" userId="S::edouard.morena@ulip.lon.ac.uk::2e121fa9-f008-4742-97be-48a08069b91e" providerId="AD" clId="Web-{55A5D2DA-14E2-D340-AFE8-981AF635EFE5}" dt="2020-12-04T13:21:07.564" v="65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Edouard Morena" userId="S::edouard.morena@ulip.lon.ac.uk::2e121fa9-f008-4742-97be-48a08069b91e" providerId="AD" clId="Web-{55A5D2DA-14E2-D340-AFE8-981AF635EFE5}" dt="2020-12-04T13:21:15.940" v="659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Edouard Morena" userId="S::edouard.morena@ulip.lon.ac.uk::2e121fa9-f008-4742-97be-48a08069b91e" providerId="AD" clId="Web-{55A5D2DA-14E2-D340-AFE8-981AF635EFE5}" dt="2020-12-04T13:21:07.564" v="658"/>
          <ac:spMkLst>
            <pc:docMk/>
            <pc:sldMk cId="109857222" sldId="256"/>
            <ac:spMk id="9" creationId="{0671A8AE-40A1-4631-A6B8-581AFF065482}"/>
          </ac:spMkLst>
        </pc:spChg>
        <pc:spChg chg="add">
          <ac:chgData name="Edouard Morena" userId="S::edouard.morena@ulip.lon.ac.uk::2e121fa9-f008-4742-97be-48a08069b91e" providerId="AD" clId="Web-{55A5D2DA-14E2-D340-AFE8-981AF635EFE5}" dt="2020-12-04T13:21:07.564" v="658"/>
          <ac:spMkLst>
            <pc:docMk/>
            <pc:sldMk cId="109857222" sldId="256"/>
            <ac:spMk id="11" creationId="{AB58EF07-17C2-48CF-ABB0-EEF1F17CB8F0}"/>
          </ac:spMkLst>
        </pc:spChg>
        <pc:spChg chg="add">
          <ac:chgData name="Edouard Morena" userId="S::edouard.morena@ulip.lon.ac.uk::2e121fa9-f008-4742-97be-48a08069b91e" providerId="AD" clId="Web-{55A5D2DA-14E2-D340-AFE8-981AF635EFE5}" dt="2020-12-04T13:21:07.564" v="658"/>
          <ac:spMkLst>
            <pc:docMk/>
            <pc:sldMk cId="109857222" sldId="256"/>
            <ac:spMk id="13" creationId="{AF2F604E-43BE-4DC3-B983-E071523364F8}"/>
          </ac:spMkLst>
        </pc:spChg>
        <pc:spChg chg="add">
          <ac:chgData name="Edouard Morena" userId="S::edouard.morena@ulip.lon.ac.uk::2e121fa9-f008-4742-97be-48a08069b91e" providerId="AD" clId="Web-{55A5D2DA-14E2-D340-AFE8-981AF635EFE5}" dt="2020-12-04T13:21:07.564" v="658"/>
          <ac:spMkLst>
            <pc:docMk/>
            <pc:sldMk cId="109857222" sldId="256"/>
            <ac:spMk id="15" creationId="{08C9B587-E65E-4B52-B37C-ABEBB6E87928}"/>
          </ac:spMkLst>
        </pc:spChg>
        <pc:picChg chg="add mod ord">
          <ac:chgData name="Edouard Morena" userId="S::edouard.morena@ulip.lon.ac.uk::2e121fa9-f008-4742-97be-48a08069b91e" providerId="AD" clId="Web-{55A5D2DA-14E2-D340-AFE8-981AF635EFE5}" dt="2020-12-04T13:21:07.564" v="658"/>
          <ac:picMkLst>
            <pc:docMk/>
            <pc:sldMk cId="109857222" sldId="256"/>
            <ac:picMk id="4" creationId="{F98B5C32-A1BA-4DB8-A320-6F1400F19D1C}"/>
          </ac:picMkLst>
        </pc:picChg>
      </pc:sldChg>
      <pc:sldChg chg="addSp modSp mod setBg">
        <pc:chgData name="Edouard Morena" userId="S::edouard.morena@ulip.lon.ac.uk::2e121fa9-f008-4742-97be-48a08069b91e" providerId="AD" clId="Web-{55A5D2DA-14E2-D340-AFE8-981AF635EFE5}" dt="2020-12-04T13:18:19.835" v="626"/>
        <pc:sldMkLst>
          <pc:docMk/>
          <pc:sldMk cId="1113402176" sldId="257"/>
        </pc:sldMkLst>
        <pc:spChg chg="mod">
          <ac:chgData name="Edouard Morena" userId="S::edouard.morena@ulip.lon.ac.uk::2e121fa9-f008-4742-97be-48a08069b91e" providerId="AD" clId="Web-{55A5D2DA-14E2-D340-AFE8-981AF635EFE5}" dt="2020-12-04T13:18:19.835" v="626"/>
          <ac:spMkLst>
            <pc:docMk/>
            <pc:sldMk cId="1113402176" sldId="257"/>
            <ac:spMk id="2" creationId="{43D5F0B3-140A-4E06-9F7E-252218074448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8:19.835" v="626"/>
          <ac:spMkLst>
            <pc:docMk/>
            <pc:sldMk cId="1113402176" sldId="257"/>
            <ac:spMk id="3" creationId="{DC6FD956-6C40-42FD-A566-4F6AA74AFA18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8:19.835" v="626"/>
          <ac:picMkLst>
            <pc:docMk/>
            <pc:sldMk cId="1113402176" sldId="257"/>
            <ac:picMk id="4" creationId="{0C555F91-A265-41E9-9B22-B2592E9E2E07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8:19.835" v="626"/>
          <ac:cxnSpMkLst>
            <pc:docMk/>
            <pc:sldMk cId="1113402176" sldId="257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8:31.601" v="628"/>
        <pc:sldMkLst>
          <pc:docMk/>
          <pc:sldMk cId="3841951705" sldId="258"/>
        </pc:sldMkLst>
        <pc:spChg chg="mod">
          <ac:chgData name="Edouard Morena" userId="S::edouard.morena@ulip.lon.ac.uk::2e121fa9-f008-4742-97be-48a08069b91e" providerId="AD" clId="Web-{55A5D2DA-14E2-D340-AFE8-981AF635EFE5}" dt="2020-12-04T13:18:31.601" v="628"/>
          <ac:spMkLst>
            <pc:docMk/>
            <pc:sldMk cId="3841951705" sldId="258"/>
            <ac:spMk id="2" creationId="{FFAD6ABF-9C6D-4274-A4E0-57DBDDDCA7B8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8:31.601" v="628"/>
          <ac:spMkLst>
            <pc:docMk/>
            <pc:sldMk cId="3841951705" sldId="258"/>
            <ac:spMk id="3" creationId="{A5F59928-3DC5-47F7-8F80-19B064415648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8:31.601" v="628"/>
          <ac:picMkLst>
            <pc:docMk/>
            <pc:sldMk cId="3841951705" sldId="258"/>
            <ac:picMk id="4" creationId="{C5BDEEEE-F4A7-4196-93F1-16CBD97A0FEC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8:31.601" v="628"/>
          <ac:cxnSpMkLst>
            <pc:docMk/>
            <pc:sldMk cId="3841951705" sldId="258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8:41.945" v="630"/>
        <pc:sldMkLst>
          <pc:docMk/>
          <pc:sldMk cId="592561291" sldId="259"/>
        </pc:sldMkLst>
        <pc:spChg chg="mod">
          <ac:chgData name="Edouard Morena" userId="S::edouard.morena@ulip.lon.ac.uk::2e121fa9-f008-4742-97be-48a08069b91e" providerId="AD" clId="Web-{55A5D2DA-14E2-D340-AFE8-981AF635EFE5}" dt="2020-12-04T13:18:41.945" v="630"/>
          <ac:spMkLst>
            <pc:docMk/>
            <pc:sldMk cId="592561291" sldId="259"/>
            <ac:spMk id="2" creationId="{8608B0E9-0FC9-4E84-9E2E-95F42213A63B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8:41.945" v="630"/>
          <ac:spMkLst>
            <pc:docMk/>
            <pc:sldMk cId="592561291" sldId="259"/>
            <ac:spMk id="3" creationId="{F9A9DA83-D84F-4FC3-BE7F-12D691726924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8:41.945" v="630"/>
          <ac:picMkLst>
            <pc:docMk/>
            <pc:sldMk cId="592561291" sldId="259"/>
            <ac:picMk id="4" creationId="{93BF8B75-421B-43A5-902F-FE98AF73DEE7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8:41.945" v="630"/>
          <ac:cxnSpMkLst>
            <pc:docMk/>
            <pc:sldMk cId="592561291" sldId="259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8:51.493" v="632"/>
        <pc:sldMkLst>
          <pc:docMk/>
          <pc:sldMk cId="4257516078" sldId="260"/>
        </pc:sldMkLst>
        <pc:spChg chg="mod">
          <ac:chgData name="Edouard Morena" userId="S::edouard.morena@ulip.lon.ac.uk::2e121fa9-f008-4742-97be-48a08069b91e" providerId="AD" clId="Web-{55A5D2DA-14E2-D340-AFE8-981AF635EFE5}" dt="2020-12-04T13:18:51.493" v="632"/>
          <ac:spMkLst>
            <pc:docMk/>
            <pc:sldMk cId="4257516078" sldId="260"/>
            <ac:spMk id="2" creationId="{2FD7D90D-AB7F-48B6-9819-89492275217D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8:51.493" v="632"/>
          <ac:spMkLst>
            <pc:docMk/>
            <pc:sldMk cId="4257516078" sldId="260"/>
            <ac:spMk id="3" creationId="{5AC1B989-A20C-4578-8BE0-4794805EDE79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8:51.493" v="632"/>
          <ac:picMkLst>
            <pc:docMk/>
            <pc:sldMk cId="4257516078" sldId="260"/>
            <ac:picMk id="4" creationId="{462BA943-FC43-4D24-831F-1E9FED1B0A15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8:51.493" v="632"/>
          <ac:cxnSpMkLst>
            <pc:docMk/>
            <pc:sldMk cId="4257516078" sldId="260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9:05.978" v="634"/>
        <pc:sldMkLst>
          <pc:docMk/>
          <pc:sldMk cId="3473834605" sldId="261"/>
        </pc:sldMkLst>
        <pc:spChg chg="mod">
          <ac:chgData name="Edouard Morena" userId="S::edouard.morena@ulip.lon.ac.uk::2e121fa9-f008-4742-97be-48a08069b91e" providerId="AD" clId="Web-{55A5D2DA-14E2-D340-AFE8-981AF635EFE5}" dt="2020-12-04T13:19:05.978" v="634"/>
          <ac:spMkLst>
            <pc:docMk/>
            <pc:sldMk cId="3473834605" sldId="261"/>
            <ac:spMk id="2" creationId="{D2EF003E-3785-4D64-AF78-F5B488EB6EBD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9:05.978" v="634"/>
          <ac:spMkLst>
            <pc:docMk/>
            <pc:sldMk cId="3473834605" sldId="261"/>
            <ac:spMk id="3" creationId="{C6B74D52-4A80-49B4-8C4E-40768597F335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9:05.978" v="634"/>
          <ac:picMkLst>
            <pc:docMk/>
            <pc:sldMk cId="3473834605" sldId="261"/>
            <ac:picMk id="4" creationId="{24A383D8-2215-4E33-84A8-76FF47FAD72C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9:05.978" v="634"/>
          <ac:cxnSpMkLst>
            <pc:docMk/>
            <pc:sldMk cId="3473834605" sldId="261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9:15.666" v="636"/>
        <pc:sldMkLst>
          <pc:docMk/>
          <pc:sldMk cId="843046546" sldId="262"/>
        </pc:sldMkLst>
        <pc:spChg chg="mod">
          <ac:chgData name="Edouard Morena" userId="S::edouard.morena@ulip.lon.ac.uk::2e121fa9-f008-4742-97be-48a08069b91e" providerId="AD" clId="Web-{55A5D2DA-14E2-D340-AFE8-981AF635EFE5}" dt="2020-12-04T13:19:15.666" v="636"/>
          <ac:spMkLst>
            <pc:docMk/>
            <pc:sldMk cId="843046546" sldId="262"/>
            <ac:spMk id="2" creationId="{2F6C5927-A4CC-40E8-81C6-E271DC4FF540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9:15.666" v="636"/>
          <ac:spMkLst>
            <pc:docMk/>
            <pc:sldMk cId="843046546" sldId="262"/>
            <ac:spMk id="3" creationId="{096E25DE-426A-4C48-A188-D9F059E1EDDA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9:15.666" v="636"/>
          <ac:picMkLst>
            <pc:docMk/>
            <pc:sldMk cId="843046546" sldId="262"/>
            <ac:picMk id="4" creationId="{C4EC6C81-F2CD-4396-AC74-49E82A317303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9:15.666" v="636"/>
          <ac:cxnSpMkLst>
            <pc:docMk/>
            <pc:sldMk cId="843046546" sldId="262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9:24.354" v="638"/>
        <pc:sldMkLst>
          <pc:docMk/>
          <pc:sldMk cId="2146123896" sldId="263"/>
        </pc:sldMkLst>
        <pc:spChg chg="mod">
          <ac:chgData name="Edouard Morena" userId="S::edouard.morena@ulip.lon.ac.uk::2e121fa9-f008-4742-97be-48a08069b91e" providerId="AD" clId="Web-{55A5D2DA-14E2-D340-AFE8-981AF635EFE5}" dt="2020-12-04T13:19:24.354" v="638"/>
          <ac:spMkLst>
            <pc:docMk/>
            <pc:sldMk cId="2146123896" sldId="263"/>
            <ac:spMk id="2" creationId="{58DE2248-70F2-4F67-9918-D7AF57564618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9:24.354" v="638"/>
          <ac:spMkLst>
            <pc:docMk/>
            <pc:sldMk cId="2146123896" sldId="263"/>
            <ac:spMk id="3" creationId="{E05BDE20-B2EF-4E39-AEE1-2C222BDF2264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9:24.354" v="638"/>
          <ac:picMkLst>
            <pc:docMk/>
            <pc:sldMk cId="2146123896" sldId="263"/>
            <ac:picMk id="4" creationId="{E166D3C3-2685-4E9A-95A6-DF3D52E54E94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9:24.354" v="638"/>
          <ac:cxnSpMkLst>
            <pc:docMk/>
            <pc:sldMk cId="2146123896" sldId="263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9:34.980" v="640"/>
        <pc:sldMkLst>
          <pc:docMk/>
          <pc:sldMk cId="1171299787" sldId="264"/>
        </pc:sldMkLst>
        <pc:spChg chg="mod">
          <ac:chgData name="Edouard Morena" userId="S::edouard.morena@ulip.lon.ac.uk::2e121fa9-f008-4742-97be-48a08069b91e" providerId="AD" clId="Web-{55A5D2DA-14E2-D340-AFE8-981AF635EFE5}" dt="2020-12-04T13:19:34.980" v="640"/>
          <ac:spMkLst>
            <pc:docMk/>
            <pc:sldMk cId="1171299787" sldId="264"/>
            <ac:spMk id="2" creationId="{A679387B-444B-4094-8FFC-66DA3E5F03E0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9:34.980" v="640"/>
          <ac:spMkLst>
            <pc:docMk/>
            <pc:sldMk cId="1171299787" sldId="264"/>
            <ac:spMk id="3" creationId="{2FD6F792-A77F-46CE-A95A-0C5BDB65C262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9:34.980" v="640"/>
          <ac:picMkLst>
            <pc:docMk/>
            <pc:sldMk cId="1171299787" sldId="264"/>
            <ac:picMk id="4" creationId="{C3DBD7EC-BABA-4DA7-8D1B-C917B19B7BE9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9:34.980" v="640"/>
          <ac:cxnSpMkLst>
            <pc:docMk/>
            <pc:sldMk cId="1171299787" sldId="264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9:43.621" v="642"/>
        <pc:sldMkLst>
          <pc:docMk/>
          <pc:sldMk cId="1075982156" sldId="265"/>
        </pc:sldMkLst>
        <pc:spChg chg="mod">
          <ac:chgData name="Edouard Morena" userId="S::edouard.morena@ulip.lon.ac.uk::2e121fa9-f008-4742-97be-48a08069b91e" providerId="AD" clId="Web-{55A5D2DA-14E2-D340-AFE8-981AF635EFE5}" dt="2020-12-04T13:19:43.621" v="642"/>
          <ac:spMkLst>
            <pc:docMk/>
            <pc:sldMk cId="1075982156" sldId="265"/>
            <ac:spMk id="2" creationId="{82F2E3B6-2981-4FBC-90F9-175B7CD38166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9:43.621" v="642"/>
          <ac:spMkLst>
            <pc:docMk/>
            <pc:sldMk cId="1075982156" sldId="265"/>
            <ac:spMk id="3" creationId="{346233BF-0A0D-4519-AE83-8CEC1D21CA05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9:43.621" v="642"/>
          <ac:picMkLst>
            <pc:docMk/>
            <pc:sldMk cId="1075982156" sldId="265"/>
            <ac:picMk id="4" creationId="{AC9A6CDF-B11F-4E16-A38C-0798D27CF6B2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9:43.621" v="642"/>
          <ac:cxnSpMkLst>
            <pc:docMk/>
            <pc:sldMk cId="1075982156" sldId="265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19:55.184" v="644"/>
        <pc:sldMkLst>
          <pc:docMk/>
          <pc:sldMk cId="736100588" sldId="266"/>
        </pc:sldMkLst>
        <pc:spChg chg="mod">
          <ac:chgData name="Edouard Morena" userId="S::edouard.morena@ulip.lon.ac.uk::2e121fa9-f008-4742-97be-48a08069b91e" providerId="AD" clId="Web-{55A5D2DA-14E2-D340-AFE8-981AF635EFE5}" dt="2020-12-04T13:19:55.184" v="644"/>
          <ac:spMkLst>
            <pc:docMk/>
            <pc:sldMk cId="736100588" sldId="266"/>
            <ac:spMk id="2" creationId="{E20F808E-ACD0-4364-9EA8-3BB178B1C25B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19:55.184" v="644"/>
          <ac:spMkLst>
            <pc:docMk/>
            <pc:sldMk cId="736100588" sldId="266"/>
            <ac:spMk id="3" creationId="{ECD6D773-5545-462A-BE6E-CE3CC597A427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19:55.184" v="644"/>
          <ac:picMkLst>
            <pc:docMk/>
            <pc:sldMk cId="736100588" sldId="266"/>
            <ac:picMk id="4" creationId="{AF872360-7BA2-4312-9BFB-343C18CC5C84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19:55.184" v="644"/>
          <ac:cxnSpMkLst>
            <pc:docMk/>
            <pc:sldMk cId="736100588" sldId="266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20:03.841" v="646"/>
        <pc:sldMkLst>
          <pc:docMk/>
          <pc:sldMk cId="4151753847" sldId="267"/>
        </pc:sldMkLst>
        <pc:spChg chg="mod">
          <ac:chgData name="Edouard Morena" userId="S::edouard.morena@ulip.lon.ac.uk::2e121fa9-f008-4742-97be-48a08069b91e" providerId="AD" clId="Web-{55A5D2DA-14E2-D340-AFE8-981AF635EFE5}" dt="2020-12-04T13:20:03.841" v="646"/>
          <ac:spMkLst>
            <pc:docMk/>
            <pc:sldMk cId="4151753847" sldId="267"/>
            <ac:spMk id="2" creationId="{C17E5930-055E-422D-8653-CF5F9453EA60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20:03.841" v="646"/>
          <ac:spMkLst>
            <pc:docMk/>
            <pc:sldMk cId="4151753847" sldId="267"/>
            <ac:spMk id="3" creationId="{79532122-6C8F-4E1D-BB35-A8BF1B89F115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20:03.841" v="646"/>
          <ac:picMkLst>
            <pc:docMk/>
            <pc:sldMk cId="4151753847" sldId="267"/>
            <ac:picMk id="4" creationId="{3C43DF28-B88E-4A52-B536-01950E265EDD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20:03.841" v="646"/>
          <ac:cxnSpMkLst>
            <pc:docMk/>
            <pc:sldMk cId="4151753847" sldId="267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20:13.982" v="648"/>
        <pc:sldMkLst>
          <pc:docMk/>
          <pc:sldMk cId="1032237869" sldId="268"/>
        </pc:sldMkLst>
        <pc:spChg chg="mod">
          <ac:chgData name="Edouard Morena" userId="S::edouard.morena@ulip.lon.ac.uk::2e121fa9-f008-4742-97be-48a08069b91e" providerId="AD" clId="Web-{55A5D2DA-14E2-D340-AFE8-981AF635EFE5}" dt="2020-12-04T13:20:13.982" v="648"/>
          <ac:spMkLst>
            <pc:docMk/>
            <pc:sldMk cId="1032237869" sldId="268"/>
            <ac:spMk id="2" creationId="{A668C39A-CD8E-44CA-9C4E-2B3776F1BA0B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20:13.982" v="648"/>
          <ac:spMkLst>
            <pc:docMk/>
            <pc:sldMk cId="1032237869" sldId="268"/>
            <ac:spMk id="3" creationId="{0ACA73C6-334A-4F62-8CD5-B3C4AB174AD2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20:13.982" v="648"/>
          <ac:picMkLst>
            <pc:docMk/>
            <pc:sldMk cId="1032237869" sldId="268"/>
            <ac:picMk id="4" creationId="{B84DC73B-5245-4FCE-B277-D4602F642993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20:13.982" v="648"/>
          <ac:cxnSpMkLst>
            <pc:docMk/>
            <pc:sldMk cId="1032237869" sldId="268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20:21.889" v="650"/>
        <pc:sldMkLst>
          <pc:docMk/>
          <pc:sldMk cId="3288191822" sldId="269"/>
        </pc:sldMkLst>
        <pc:spChg chg="mod">
          <ac:chgData name="Edouard Morena" userId="S::edouard.morena@ulip.lon.ac.uk::2e121fa9-f008-4742-97be-48a08069b91e" providerId="AD" clId="Web-{55A5D2DA-14E2-D340-AFE8-981AF635EFE5}" dt="2020-12-04T13:20:21.889" v="650"/>
          <ac:spMkLst>
            <pc:docMk/>
            <pc:sldMk cId="3288191822" sldId="269"/>
            <ac:spMk id="2" creationId="{CE5BEFCF-0B13-4D5B-95E2-3775373FE9D2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20:21.889" v="650"/>
          <ac:spMkLst>
            <pc:docMk/>
            <pc:sldMk cId="3288191822" sldId="269"/>
            <ac:spMk id="3" creationId="{B6D71878-1B3A-43DB-A9BE-3CAE8133EF7D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20:21.889" v="650"/>
          <ac:picMkLst>
            <pc:docMk/>
            <pc:sldMk cId="3288191822" sldId="269"/>
            <ac:picMk id="4" creationId="{52E2943B-4E6A-423C-8731-2E4071462DA8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20:21.889" v="650"/>
          <ac:cxnSpMkLst>
            <pc:docMk/>
            <pc:sldMk cId="3288191822" sldId="269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20:30.687" v="652"/>
        <pc:sldMkLst>
          <pc:docMk/>
          <pc:sldMk cId="3108416673" sldId="270"/>
        </pc:sldMkLst>
        <pc:spChg chg="mod">
          <ac:chgData name="Edouard Morena" userId="S::edouard.morena@ulip.lon.ac.uk::2e121fa9-f008-4742-97be-48a08069b91e" providerId="AD" clId="Web-{55A5D2DA-14E2-D340-AFE8-981AF635EFE5}" dt="2020-12-04T13:20:30.687" v="652"/>
          <ac:spMkLst>
            <pc:docMk/>
            <pc:sldMk cId="3108416673" sldId="270"/>
            <ac:spMk id="2" creationId="{C641FB27-0241-409A-B017-677B74F22C4B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20:30.687" v="652"/>
          <ac:spMkLst>
            <pc:docMk/>
            <pc:sldMk cId="3108416673" sldId="270"/>
            <ac:spMk id="3" creationId="{3F7129C6-72F1-40E4-A2A2-6E7B21E9EB33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20:30.687" v="652"/>
          <ac:picMkLst>
            <pc:docMk/>
            <pc:sldMk cId="3108416673" sldId="270"/>
            <ac:picMk id="4" creationId="{836D9B8B-C86F-4A0F-92F5-43329A948DAA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20:30.687" v="652"/>
          <ac:cxnSpMkLst>
            <pc:docMk/>
            <pc:sldMk cId="3108416673" sldId="270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20:38.343" v="654"/>
        <pc:sldMkLst>
          <pc:docMk/>
          <pc:sldMk cId="1194700540" sldId="271"/>
        </pc:sldMkLst>
        <pc:spChg chg="mod">
          <ac:chgData name="Edouard Morena" userId="S::edouard.morena@ulip.lon.ac.uk::2e121fa9-f008-4742-97be-48a08069b91e" providerId="AD" clId="Web-{55A5D2DA-14E2-D340-AFE8-981AF635EFE5}" dt="2020-12-04T13:20:38.343" v="654"/>
          <ac:spMkLst>
            <pc:docMk/>
            <pc:sldMk cId="1194700540" sldId="271"/>
            <ac:spMk id="2" creationId="{8B1767BB-D82D-4333-9F33-6CABD0080942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20:38.343" v="654"/>
          <ac:spMkLst>
            <pc:docMk/>
            <pc:sldMk cId="1194700540" sldId="271"/>
            <ac:spMk id="3" creationId="{023453F6-0F45-479C-B8F5-207567C10C4E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20:38.343" v="654"/>
          <ac:picMkLst>
            <pc:docMk/>
            <pc:sldMk cId="1194700540" sldId="271"/>
            <ac:picMk id="4" creationId="{356D6255-8FE8-47F5-8429-97BE7F513035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20:38.343" v="654"/>
          <ac:cxnSpMkLst>
            <pc:docMk/>
            <pc:sldMk cId="1194700540" sldId="271"/>
            <ac:cxnSpMk id="9" creationId="{A7F400EE-A8A5-48AF-B4D6-291B52C6F0B0}"/>
          </ac:cxnSpMkLst>
        </pc:cxnChg>
      </pc:sldChg>
      <pc:sldChg chg="addSp modSp mod setBg">
        <pc:chgData name="Edouard Morena" userId="S::edouard.morena@ulip.lon.ac.uk::2e121fa9-f008-4742-97be-48a08069b91e" providerId="AD" clId="Web-{55A5D2DA-14E2-D340-AFE8-981AF635EFE5}" dt="2020-12-04T13:20:46.235" v="656"/>
        <pc:sldMkLst>
          <pc:docMk/>
          <pc:sldMk cId="566207349" sldId="272"/>
        </pc:sldMkLst>
        <pc:spChg chg="mod">
          <ac:chgData name="Edouard Morena" userId="S::edouard.morena@ulip.lon.ac.uk::2e121fa9-f008-4742-97be-48a08069b91e" providerId="AD" clId="Web-{55A5D2DA-14E2-D340-AFE8-981AF635EFE5}" dt="2020-12-04T13:20:46.235" v="656"/>
          <ac:spMkLst>
            <pc:docMk/>
            <pc:sldMk cId="566207349" sldId="272"/>
            <ac:spMk id="2" creationId="{DFC943D8-B45D-458C-9CB1-FDED997DDF63}"/>
          </ac:spMkLst>
        </pc:spChg>
        <pc:spChg chg="mod">
          <ac:chgData name="Edouard Morena" userId="S::edouard.morena@ulip.lon.ac.uk::2e121fa9-f008-4742-97be-48a08069b91e" providerId="AD" clId="Web-{55A5D2DA-14E2-D340-AFE8-981AF635EFE5}" dt="2020-12-04T13:20:46.235" v="656"/>
          <ac:spMkLst>
            <pc:docMk/>
            <pc:sldMk cId="566207349" sldId="272"/>
            <ac:spMk id="3" creationId="{2EA5ECA2-9654-479A-A51C-463C05AB1887}"/>
          </ac:spMkLst>
        </pc:spChg>
        <pc:picChg chg="add mod">
          <ac:chgData name="Edouard Morena" userId="S::edouard.morena@ulip.lon.ac.uk::2e121fa9-f008-4742-97be-48a08069b91e" providerId="AD" clId="Web-{55A5D2DA-14E2-D340-AFE8-981AF635EFE5}" dt="2020-12-04T13:20:46.235" v="656"/>
          <ac:picMkLst>
            <pc:docMk/>
            <pc:sldMk cId="566207349" sldId="272"/>
            <ac:picMk id="4" creationId="{C3450BFC-E365-432B-A222-F1188F7259D6}"/>
          </ac:picMkLst>
        </pc:picChg>
        <pc:cxnChg chg="add">
          <ac:chgData name="Edouard Morena" userId="S::edouard.morena@ulip.lon.ac.uk::2e121fa9-f008-4742-97be-48a08069b91e" providerId="AD" clId="Web-{55A5D2DA-14E2-D340-AFE8-981AF635EFE5}" dt="2020-12-04T13:20:46.235" v="656"/>
          <ac:cxnSpMkLst>
            <pc:docMk/>
            <pc:sldMk cId="566207349" sldId="272"/>
            <ac:cxnSpMk id="9" creationId="{A7F400EE-A8A5-48AF-B4D6-291B52C6F0B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F98B5C32-A1BA-4DB8-A320-6F1400F19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3" r="9089" b="134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Confronting the national identity crisis</a:t>
            </a:r>
            <a:endParaRPr lang="en-US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387B-444B-4094-8FFC-66DA3E5F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France and its past (3)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F792-A77F-46CE-A95A-0C5BDB65C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00307"/>
            <a:ext cx="7058929" cy="443483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100" b="1" dirty="0">
                <a:ea typeface="+mn-lt"/>
                <a:cs typeface="+mn-lt"/>
              </a:rPr>
              <a:t>Historical references are at the heart of contemporary French political discourses: </a:t>
            </a:r>
            <a:r>
              <a:rPr lang="en-US" sz="2100" dirty="0">
                <a:ea typeface="+mn-lt"/>
                <a:cs typeface="+mn-lt"/>
              </a:rPr>
              <a:t>The past is not an affair of the past, left to historians to debate, but part of everyday political discourse. </a:t>
            </a:r>
          </a:p>
          <a:p>
            <a:r>
              <a:rPr lang="en-US" sz="2100" dirty="0">
                <a:ea typeface="+mn-lt"/>
                <a:cs typeface="+mn-lt"/>
              </a:rPr>
              <a:t>Leads to struggles over history and its interpretation:</a:t>
            </a:r>
          </a:p>
          <a:p>
            <a:pPr lvl="1"/>
            <a:r>
              <a:rPr lang="en-US" sz="2100" dirty="0">
                <a:ea typeface="+mn-lt"/>
                <a:cs typeface="+mn-lt"/>
              </a:rPr>
              <a:t>Commemorations: Paris Commune, Napoleon 1</a:t>
            </a:r>
            <a:r>
              <a:rPr lang="en-US" sz="2100" baseline="30000" dirty="0">
                <a:ea typeface="+mn-lt"/>
                <a:cs typeface="+mn-lt"/>
              </a:rPr>
              <a:t>st</a:t>
            </a:r>
            <a:r>
              <a:rPr lang="en-US" sz="2100" dirty="0">
                <a:ea typeface="+mn-lt"/>
                <a:cs typeface="+mn-lt"/>
              </a:rPr>
              <a:t>, May 68…</a:t>
            </a:r>
          </a:p>
          <a:p>
            <a:pPr lvl="1"/>
            <a:r>
              <a:rPr lang="en-US" sz="2100" dirty="0">
                <a:ea typeface="+mn-lt"/>
                <a:cs typeface="+mn-lt"/>
              </a:rPr>
              <a:t>Struggle over interpretation of republicanism itself</a:t>
            </a:r>
          </a:p>
          <a:p>
            <a:pPr lvl="1"/>
            <a:r>
              <a:rPr lang="en-US" sz="2100" dirty="0">
                <a:ea typeface="+mn-lt"/>
                <a:cs typeface="+mn-lt"/>
              </a:rPr>
              <a:t>Republic: "mot voyageur“ (Claude Nicolet, </a:t>
            </a:r>
            <a:r>
              <a:rPr lang="en-US" sz="2100" i="1" dirty="0" err="1">
                <a:ea typeface="+mn-lt"/>
                <a:cs typeface="+mn-lt"/>
              </a:rPr>
              <a:t>L’Idée</a:t>
            </a:r>
            <a:r>
              <a:rPr lang="en-US" sz="2100" i="1" dirty="0">
                <a:ea typeface="+mn-lt"/>
                <a:cs typeface="+mn-lt"/>
              </a:rPr>
              <a:t> </a:t>
            </a:r>
            <a:r>
              <a:rPr lang="en-US" sz="2100" i="1" dirty="0" err="1">
                <a:ea typeface="+mn-lt"/>
                <a:cs typeface="+mn-lt"/>
              </a:rPr>
              <a:t>Républicaine</a:t>
            </a:r>
            <a:r>
              <a:rPr lang="en-US" sz="2100" i="1" dirty="0">
                <a:ea typeface="+mn-lt"/>
                <a:cs typeface="+mn-lt"/>
              </a:rPr>
              <a:t> </a:t>
            </a:r>
            <a:r>
              <a:rPr lang="en-US" sz="2100" i="1" dirty="0" err="1">
                <a:ea typeface="+mn-lt"/>
                <a:cs typeface="+mn-lt"/>
              </a:rPr>
              <a:t>en</a:t>
            </a:r>
            <a:r>
              <a:rPr lang="en-US" sz="2100" i="1" dirty="0">
                <a:ea typeface="+mn-lt"/>
                <a:cs typeface="+mn-lt"/>
              </a:rPr>
              <a:t> France</a:t>
            </a:r>
            <a:r>
              <a:rPr lang="en-US" sz="2100" dirty="0">
                <a:ea typeface="+mn-lt"/>
                <a:cs typeface="+mn-lt"/>
              </a:rPr>
              <a:t>, 1982). </a:t>
            </a:r>
          </a:p>
          <a:p>
            <a:r>
              <a:rPr lang="en-US" sz="2100" dirty="0">
                <a:ea typeface="+mn-lt"/>
                <a:cs typeface="+mn-lt"/>
              </a:rPr>
              <a:t>"Republic" used to describe all that is "good“: "Ordre </a:t>
            </a:r>
            <a:r>
              <a:rPr lang="en-US" sz="2100" dirty="0" err="1">
                <a:ea typeface="+mn-lt"/>
                <a:cs typeface="+mn-lt"/>
              </a:rPr>
              <a:t>républicain</a:t>
            </a:r>
            <a:r>
              <a:rPr lang="en-US" sz="2100" dirty="0">
                <a:ea typeface="+mn-lt"/>
                <a:cs typeface="+mn-lt"/>
              </a:rPr>
              <a:t>", "police </a:t>
            </a:r>
            <a:r>
              <a:rPr lang="en-US" sz="2100" dirty="0" err="1">
                <a:ea typeface="+mn-lt"/>
                <a:cs typeface="+mn-lt"/>
              </a:rPr>
              <a:t>républicaine</a:t>
            </a:r>
            <a:r>
              <a:rPr lang="en-US" sz="2100" dirty="0">
                <a:ea typeface="+mn-lt"/>
                <a:cs typeface="+mn-lt"/>
              </a:rPr>
              <a:t>", "école </a:t>
            </a:r>
            <a:r>
              <a:rPr lang="en-US" sz="2100" dirty="0" err="1">
                <a:ea typeface="+mn-lt"/>
                <a:cs typeface="+mn-lt"/>
              </a:rPr>
              <a:t>républicaine</a:t>
            </a:r>
            <a:r>
              <a:rPr lang="en-US" sz="2100" dirty="0">
                <a:ea typeface="+mn-lt"/>
                <a:cs typeface="+mn-lt"/>
              </a:rPr>
              <a:t>"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C3DBD7EC-BABA-4DA7-8D1B-C917B19B7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0" r="866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B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9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E3B6-2981-4FBC-90F9-175B7CD3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A threatened republic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33BF-0A0D-4519-AE83-8CEC1D21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962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cs typeface="Calibri"/>
              </a:rPr>
              <a:t>Since 1980s, "Republican model" is presented as being under threat</a:t>
            </a:r>
          </a:p>
          <a:p>
            <a:r>
              <a:rPr lang="en-US" sz="2400" dirty="0">
                <a:cs typeface="Calibri"/>
              </a:rPr>
              <a:t>Series of challenges (internal and external)</a:t>
            </a:r>
          </a:p>
          <a:p>
            <a:pPr lvl="1"/>
            <a:r>
              <a:rPr lang="en-US" dirty="0">
                <a:cs typeface="Calibri"/>
              </a:rPr>
              <a:t>Multiculturalism</a:t>
            </a:r>
          </a:p>
          <a:p>
            <a:pPr lvl="1"/>
            <a:r>
              <a:rPr lang="en-US" dirty="0">
                <a:cs typeface="Calibri"/>
              </a:rPr>
              <a:t>Islam</a:t>
            </a:r>
          </a:p>
          <a:p>
            <a:pPr lvl="1"/>
            <a:r>
              <a:rPr lang="en-US" dirty="0">
                <a:cs typeface="Calibri"/>
              </a:rPr>
              <a:t>'</a:t>
            </a:r>
            <a:r>
              <a:rPr lang="en-US" dirty="0" err="1">
                <a:cs typeface="Calibri"/>
              </a:rPr>
              <a:t>Islamo</a:t>
            </a:r>
            <a:r>
              <a:rPr lang="en-US" dirty="0">
                <a:cs typeface="Calibri"/>
              </a:rPr>
              <a:t>-leftism'</a:t>
            </a:r>
          </a:p>
          <a:p>
            <a:pPr lvl="1"/>
            <a:r>
              <a:rPr lang="en-US" dirty="0">
                <a:cs typeface="Calibri"/>
              </a:rPr>
              <a:t>Immigration</a:t>
            </a:r>
          </a:p>
          <a:p>
            <a:pPr lvl="1"/>
            <a:r>
              <a:rPr lang="en-US" dirty="0">
                <a:cs typeface="Calibri"/>
              </a:rPr>
              <a:t>‘</a:t>
            </a:r>
            <a:r>
              <a:rPr lang="en-US" dirty="0" err="1">
                <a:cs typeface="Calibri"/>
              </a:rPr>
              <a:t>Wokism</a:t>
            </a:r>
            <a:r>
              <a:rPr lang="en-US" dirty="0">
                <a:cs typeface="Calibri"/>
              </a:rPr>
              <a:t>’</a:t>
            </a:r>
          </a:p>
          <a:p>
            <a:pPr lvl="1"/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4" descr="Diagram, background pattern&#10;&#10;Description automatically generated">
            <a:extLst>
              <a:ext uri="{FF2B5EF4-FFF2-40B4-BE49-F238E27FC236}">
                <a16:creationId xmlns:a16="http://schemas.microsoft.com/office/drawing/2014/main" id="{AC9A6CDF-B11F-4E16-A38C-0798D27C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9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8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808E-ACD0-4364-9EA8-3BB178B1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Globalization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D773-5545-462A-BE6E-CE3CC59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0157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Economic globalization</a:t>
            </a:r>
            <a:endParaRPr lang="en-US" sz="2000" b="1" dirty="0"/>
          </a:p>
          <a:p>
            <a:r>
              <a:rPr lang="en-US" sz="2000" b="1" dirty="0">
                <a:ea typeface="+mn-lt"/>
                <a:cs typeface="+mn-lt"/>
              </a:rPr>
              <a:t>Cultural globalization / Americanization</a:t>
            </a:r>
          </a:p>
          <a:p>
            <a:pPr lvl="1"/>
            <a:r>
              <a:rPr lang="en-US" sz="1700" dirty="0">
                <a:ea typeface="+mn-lt"/>
                <a:cs typeface="+mn-lt"/>
              </a:rPr>
              <a:t>Speaking of the values of the Republic, it was argued, only made sense as long as France continued to possess a distinct national identity and voice. </a:t>
            </a:r>
          </a:p>
          <a:p>
            <a:pPr lvl="1"/>
            <a:r>
              <a:rPr lang="en-US" sz="1700" dirty="0">
                <a:ea typeface="+mn-lt"/>
                <a:cs typeface="+mn-lt"/>
              </a:rPr>
              <a:t>Alain FINKIELKRAUT (</a:t>
            </a:r>
            <a:r>
              <a:rPr lang="en-US" sz="1700" i="1" dirty="0">
                <a:ea typeface="+mn-lt"/>
                <a:cs typeface="+mn-lt"/>
              </a:rPr>
              <a:t>La </a:t>
            </a:r>
            <a:r>
              <a:rPr lang="en-US" sz="1700" i="1" dirty="0" err="1">
                <a:ea typeface="+mn-lt"/>
                <a:cs typeface="+mn-lt"/>
              </a:rPr>
              <a:t>Défaite</a:t>
            </a:r>
            <a:r>
              <a:rPr lang="en-US" sz="1700" i="1" dirty="0">
                <a:ea typeface="+mn-lt"/>
                <a:cs typeface="+mn-lt"/>
              </a:rPr>
              <a:t> de la Pensée</a:t>
            </a:r>
            <a:r>
              <a:rPr lang="en-US" sz="1700" dirty="0">
                <a:ea typeface="+mn-lt"/>
                <a:cs typeface="+mn-lt"/>
              </a:rPr>
              <a:t>, 1987): malaise afflicting France had its origin in </a:t>
            </a:r>
            <a:r>
              <a:rPr lang="en-US" sz="1700" b="1" dirty="0">
                <a:ea typeface="+mn-lt"/>
                <a:cs typeface="+mn-lt"/>
              </a:rPr>
              <a:t>the internationalization of culture </a:t>
            </a:r>
            <a:r>
              <a:rPr lang="en-US" sz="1700" dirty="0">
                <a:ea typeface="+mn-lt"/>
                <a:cs typeface="+mn-lt"/>
              </a:rPr>
              <a:t>and in the fact that France was becoming ever more hostile to high culture and ever more consumerist and hedonist. </a:t>
            </a:r>
          </a:p>
          <a:p>
            <a:pPr lvl="2"/>
            <a:r>
              <a:rPr lang="en-US" sz="1700" dirty="0">
                <a:ea typeface="+mn-lt"/>
                <a:cs typeface="+mn-lt"/>
              </a:rPr>
              <a:t>Republic under threat</a:t>
            </a:r>
          </a:p>
          <a:p>
            <a:pPr lvl="3"/>
            <a:r>
              <a:rPr lang="en-US" sz="1700" dirty="0">
                <a:ea typeface="+mn-lt"/>
                <a:cs typeface="+mn-lt"/>
              </a:rPr>
              <a:t>National specificity had been eroded</a:t>
            </a:r>
          </a:p>
          <a:p>
            <a:pPr lvl="3"/>
            <a:r>
              <a:rPr lang="en-US" sz="1700" dirty="0">
                <a:ea typeface="+mn-lt"/>
                <a:cs typeface="+mn-lt"/>
              </a:rPr>
              <a:t>Republican political culture had been enfeebled </a:t>
            </a:r>
          </a:p>
          <a:p>
            <a:pPr lvl="3"/>
            <a:r>
              <a:rPr lang="en-US" sz="1700" dirty="0">
                <a:ea typeface="+mn-lt"/>
                <a:cs typeface="+mn-lt"/>
              </a:rPr>
              <a:t>Role in the world had been diminished</a:t>
            </a:r>
          </a:p>
          <a:p>
            <a:endParaRPr lang="en-US" sz="1700" dirty="0">
              <a:cs typeface="Calibri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872360-7BA2-4312-9BFB-343C18CC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2" r="1604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9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0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5930-055E-422D-8653-CF5F9453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The return of republicanism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2122-6C8F-4E1D-BB35-A8BF1B89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>
                <a:ea typeface="+mn-lt"/>
                <a:cs typeface="+mn-lt"/>
              </a:rPr>
              <a:t>Response by growing section of French politicians has been to reassert France’s Republican identity</a:t>
            </a:r>
          </a:p>
          <a:p>
            <a:r>
              <a:rPr lang="en-US" sz="2200" dirty="0">
                <a:ea typeface="+mn-lt"/>
                <a:cs typeface="+mn-lt"/>
              </a:rPr>
              <a:t>Acknowledging that the Republic is under threat </a:t>
            </a:r>
          </a:p>
          <a:p>
            <a:r>
              <a:rPr lang="en-US" sz="2200" dirty="0">
                <a:cs typeface="Calibri"/>
              </a:rPr>
              <a:t>Response: Not adapting Republicanism but </a:t>
            </a:r>
            <a:r>
              <a:rPr lang="en-US" sz="2200" dirty="0">
                <a:ea typeface="+mn-lt"/>
                <a:cs typeface="+mn-lt"/>
              </a:rPr>
              <a:t>reaffirming a “defensive” Republicanism. </a:t>
            </a:r>
          </a:p>
          <a:p>
            <a:r>
              <a:rPr lang="en-US" sz="2200" dirty="0">
                <a:cs typeface="Calibri"/>
              </a:rPr>
              <a:t>Pushing idea that the Republican model of integration is in crisis. </a:t>
            </a:r>
          </a:p>
          <a:p>
            <a:r>
              <a:rPr lang="en-US" sz="2200" dirty="0">
                <a:cs typeface="Calibri"/>
              </a:rPr>
              <a:t>Not failure of the Republic BUT failure or/and refusal of certain sections of the population to integrate into it.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3C43DF28-B88E-4A52-B536-01950E265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5" r="3147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F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5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C39A-CD8E-44CA-9C4E-2B3776F1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The return of republicanism (2)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73C6-334A-4F62-8CD5-B3C4AB17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2004: “</a:t>
            </a:r>
            <a:r>
              <a:rPr lang="en-US" sz="2000" dirty="0" err="1">
                <a:ea typeface="+mn-lt"/>
                <a:cs typeface="+mn-lt"/>
              </a:rPr>
              <a:t>l’idée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républicaine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aujourd’hui</a:t>
            </a:r>
            <a:r>
              <a:rPr lang="en-US" sz="2000" dirty="0">
                <a:ea typeface="+mn-lt"/>
                <a:cs typeface="+mn-lt"/>
              </a:rPr>
              <a:t>” guide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Sent out to schools</a:t>
            </a:r>
          </a:p>
          <a:p>
            <a:r>
              <a:rPr lang="en-US" sz="2000" b="1" dirty="0">
                <a:ea typeface="+mn-lt"/>
                <a:cs typeface="+mn-lt"/>
              </a:rPr>
              <a:t>Key role of intellectuals: 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1800" dirty="0">
                <a:ea typeface="+mn-lt"/>
                <a:cs typeface="+mn-lt"/>
              </a:rPr>
              <a:t>Many of France’s intellectuals found comfort in what at times amounted to a nostalgic reaffirmation of a golden age of republicanism. </a:t>
            </a:r>
          </a:p>
          <a:p>
            <a:pPr lvl="1"/>
            <a:r>
              <a:rPr lang="fr-FR" sz="1800" b="1" dirty="0" err="1">
                <a:ea typeface="+mn-lt"/>
                <a:cs typeface="+mn-lt"/>
              </a:rPr>
              <a:t>Usually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amounted</a:t>
            </a:r>
            <a:r>
              <a:rPr lang="fr-FR" sz="1800" b="1" dirty="0">
                <a:ea typeface="+mn-lt"/>
                <a:cs typeface="+mn-lt"/>
              </a:rPr>
              <a:t> to a </a:t>
            </a:r>
            <a:r>
              <a:rPr lang="fr-FR" sz="1800" b="1" dirty="0" err="1">
                <a:ea typeface="+mn-lt"/>
                <a:cs typeface="+mn-lt"/>
              </a:rPr>
              <a:t>straightforward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reaffirmation</a:t>
            </a:r>
            <a:r>
              <a:rPr lang="fr-FR" sz="1800" b="1" dirty="0">
                <a:ea typeface="+mn-lt"/>
                <a:cs typeface="+mn-lt"/>
              </a:rPr>
              <a:t> of the </a:t>
            </a:r>
            <a:r>
              <a:rPr lang="fr-FR" sz="1800" b="1" dirty="0" err="1">
                <a:ea typeface="+mn-lt"/>
                <a:cs typeface="+mn-lt"/>
              </a:rPr>
              <a:t>principles</a:t>
            </a:r>
            <a:r>
              <a:rPr lang="fr-FR" sz="1800" b="1" dirty="0">
                <a:ea typeface="+mn-lt"/>
                <a:cs typeface="+mn-lt"/>
              </a:rPr>
              <a:t> of </a:t>
            </a:r>
            <a:r>
              <a:rPr lang="fr-FR" sz="1800" b="1" dirty="0" err="1">
                <a:ea typeface="+mn-lt"/>
                <a:cs typeface="+mn-lt"/>
              </a:rPr>
              <a:t>republican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citizenship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filtered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through</a:t>
            </a:r>
            <a:r>
              <a:rPr lang="fr-FR" sz="1800" b="1" dirty="0">
                <a:ea typeface="+mn-lt"/>
                <a:cs typeface="+mn-lt"/>
              </a:rPr>
              <a:t> a vision of an </a:t>
            </a:r>
            <a:r>
              <a:rPr lang="fr-FR" sz="1800" b="1" dirty="0" err="1">
                <a:ea typeface="+mn-lt"/>
                <a:cs typeface="+mn-lt"/>
              </a:rPr>
              <a:t>idealized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past</a:t>
            </a:r>
            <a:r>
              <a:rPr lang="fr-FR" sz="1800" b="1" dirty="0">
                <a:ea typeface="+mn-lt"/>
                <a:cs typeface="+mn-lt"/>
              </a:rPr>
              <a:t> of </a:t>
            </a:r>
            <a:r>
              <a:rPr lang="fr-FR" sz="1800" b="1" dirty="0" err="1">
                <a:ea typeface="+mn-lt"/>
                <a:cs typeface="+mn-lt"/>
              </a:rPr>
              <a:t>shared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civic</a:t>
            </a:r>
            <a:r>
              <a:rPr lang="fr-FR" sz="1800" b="1" dirty="0">
                <a:ea typeface="+mn-lt"/>
                <a:cs typeface="+mn-lt"/>
              </a:rPr>
              <a:t> </a:t>
            </a:r>
            <a:r>
              <a:rPr lang="fr-FR" sz="1800" b="1" dirty="0" err="1">
                <a:ea typeface="+mn-lt"/>
                <a:cs typeface="+mn-lt"/>
              </a:rPr>
              <a:t>identity</a:t>
            </a:r>
            <a:r>
              <a:rPr lang="fr-FR" sz="1800" b="1" dirty="0">
                <a:ea typeface="+mn-lt"/>
                <a:cs typeface="+mn-lt"/>
              </a:rPr>
              <a:t>. </a:t>
            </a:r>
            <a:endParaRPr lang="en-US" sz="1800" dirty="0">
              <a:ea typeface="+mn-lt"/>
              <a:cs typeface="+mn-lt"/>
            </a:endParaRPr>
          </a:p>
          <a:p>
            <a:pPr lvl="1"/>
            <a:r>
              <a:rPr lang="en-US" sz="1800" dirty="0">
                <a:ea typeface="+mn-lt"/>
                <a:cs typeface="+mn-lt"/>
              </a:rPr>
              <a:t>This has tended to blur the Left/Right divide that characterizes most other Western democracies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Supporters of economic liberalism can also invoke the Republic to defend conservative stances in the field of minority rights </a:t>
            </a:r>
            <a:r>
              <a:rPr lang="en-US" sz="1800" dirty="0" err="1">
                <a:ea typeface="+mn-lt"/>
                <a:cs typeface="+mn-lt"/>
              </a:rPr>
              <a:t>etc</a:t>
            </a:r>
            <a:r>
              <a:rPr lang="en-US" sz="1800" dirty="0">
                <a:ea typeface="+mn-lt"/>
                <a:cs typeface="+mn-lt"/>
              </a:rPr>
              <a:t>…</a:t>
            </a:r>
          </a:p>
          <a:p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84DC73B-5245-4FCE-B277-D4602F642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r="27686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3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FB27-0241-409A-B017-677B74F2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cs typeface="Calibri Light"/>
              </a:rPr>
              <a:t>The return of republicanism (3)</a:t>
            </a:r>
            <a:endParaRPr lang="en-US" sz="41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29C6-72F1-40E4-A2A2-6E7B21E9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>
                <a:ea typeface="+mn-lt"/>
                <a:cs typeface="+mn-lt"/>
              </a:rPr>
              <a:t>Régis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Debray</a:t>
            </a:r>
            <a:r>
              <a:rPr lang="en-US" sz="2000" b="1" dirty="0">
                <a:ea typeface="+mn-lt"/>
                <a:cs typeface="+mn-lt"/>
              </a:rPr>
              <a:t> in </a:t>
            </a:r>
            <a:r>
              <a:rPr lang="en-US" sz="2000" b="1" i="1" dirty="0">
                <a:ea typeface="+mn-lt"/>
                <a:cs typeface="+mn-lt"/>
              </a:rPr>
              <a:t>Que </a:t>
            </a:r>
            <a:r>
              <a:rPr lang="en-US" sz="2000" b="1" i="1" dirty="0" err="1">
                <a:ea typeface="+mn-lt"/>
                <a:cs typeface="+mn-lt"/>
              </a:rPr>
              <a:t>Vive</a:t>
            </a:r>
            <a:r>
              <a:rPr lang="en-US" sz="2000" b="1" i="1" dirty="0">
                <a:ea typeface="+mn-lt"/>
                <a:cs typeface="+mn-lt"/>
              </a:rPr>
              <a:t> la </a:t>
            </a:r>
            <a:r>
              <a:rPr lang="en-US" sz="2000" b="1" i="1" dirty="0" err="1">
                <a:ea typeface="+mn-lt"/>
                <a:cs typeface="+mn-lt"/>
              </a:rPr>
              <a:t>République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(1989): </a:t>
            </a:r>
            <a:endParaRPr lang="en-US" sz="2000" b="1" dirty="0"/>
          </a:p>
          <a:p>
            <a:pPr lvl="1"/>
            <a:r>
              <a:rPr lang="fr-FR" sz="1700" dirty="0">
                <a:ea typeface="+mn-lt"/>
                <a:cs typeface="+mn-lt"/>
              </a:rPr>
              <a:t>"the </a:t>
            </a:r>
            <a:r>
              <a:rPr lang="fr-FR" sz="1700" dirty="0" err="1">
                <a:ea typeface="+mn-lt"/>
                <a:cs typeface="+mn-lt"/>
              </a:rPr>
              <a:t>enemies</a:t>
            </a:r>
            <a:r>
              <a:rPr lang="fr-FR" sz="1700" dirty="0">
                <a:ea typeface="+mn-lt"/>
                <a:cs typeface="+mn-lt"/>
              </a:rPr>
              <a:t> of the </a:t>
            </a:r>
            <a:r>
              <a:rPr lang="fr-FR" sz="1700" dirty="0" err="1">
                <a:ea typeface="+mn-lt"/>
                <a:cs typeface="+mn-lt"/>
              </a:rPr>
              <a:t>Republic</a:t>
            </a:r>
            <a:r>
              <a:rPr lang="fr-FR" sz="1700" dirty="0">
                <a:ea typeface="+mn-lt"/>
                <a:cs typeface="+mn-lt"/>
              </a:rPr>
              <a:t> have </a:t>
            </a:r>
            <a:r>
              <a:rPr lang="fr-FR" sz="1700" dirty="0" err="1">
                <a:ea typeface="+mn-lt"/>
                <a:cs typeface="+mn-lt"/>
              </a:rPr>
              <a:t>taken</a:t>
            </a:r>
            <a:r>
              <a:rPr lang="fr-FR" sz="1700" dirty="0">
                <a:ea typeface="+mn-lt"/>
                <a:cs typeface="+mn-lt"/>
              </a:rPr>
              <a:t> control of society’ and </a:t>
            </a:r>
            <a:r>
              <a:rPr lang="fr-FR" sz="1700" dirty="0" err="1">
                <a:ea typeface="+mn-lt"/>
                <a:cs typeface="+mn-lt"/>
              </a:rPr>
              <a:t>that</a:t>
            </a:r>
            <a:r>
              <a:rPr lang="fr-FR" sz="1700" dirty="0">
                <a:ea typeface="+mn-lt"/>
                <a:cs typeface="+mn-lt"/>
              </a:rPr>
              <a:t> the </a:t>
            </a:r>
            <a:r>
              <a:rPr lang="fr-FR" sz="1700" dirty="0" err="1">
                <a:ea typeface="+mn-lt"/>
                <a:cs typeface="+mn-lt"/>
              </a:rPr>
              <a:t>old</a:t>
            </a:r>
            <a:r>
              <a:rPr lang="fr-FR" sz="1700" dirty="0">
                <a:ea typeface="+mn-lt"/>
                <a:cs typeface="+mn-lt"/>
              </a:rPr>
              <a:t> alliance </a:t>
            </a:r>
            <a:r>
              <a:rPr lang="fr-FR" sz="1700" dirty="0" err="1">
                <a:ea typeface="+mn-lt"/>
                <a:cs typeface="+mn-lt"/>
              </a:rPr>
              <a:t>between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throne</a:t>
            </a:r>
            <a:r>
              <a:rPr lang="fr-FR" sz="1700" dirty="0">
                <a:ea typeface="+mn-lt"/>
                <a:cs typeface="+mn-lt"/>
              </a:rPr>
              <a:t> and </a:t>
            </a:r>
            <a:r>
              <a:rPr lang="fr-FR" sz="1700" dirty="0" err="1">
                <a:ea typeface="+mn-lt"/>
                <a:cs typeface="+mn-lt"/>
              </a:rPr>
              <a:t>altar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had</a:t>
            </a:r>
            <a:r>
              <a:rPr lang="fr-FR" sz="1700" dirty="0">
                <a:ea typeface="+mn-lt"/>
                <a:cs typeface="+mn-lt"/>
              </a:rPr>
              <a:t> been </a:t>
            </a:r>
            <a:r>
              <a:rPr lang="fr-FR" sz="1700" dirty="0" err="1">
                <a:ea typeface="+mn-lt"/>
                <a:cs typeface="+mn-lt"/>
              </a:rPr>
              <a:t>replaced</a:t>
            </a:r>
            <a:r>
              <a:rPr lang="fr-FR" sz="1700" dirty="0">
                <a:ea typeface="+mn-lt"/>
                <a:cs typeface="+mn-lt"/>
              </a:rPr>
              <a:t> by </a:t>
            </a:r>
            <a:r>
              <a:rPr lang="fr-FR" sz="1700" dirty="0" err="1">
                <a:ea typeface="+mn-lt"/>
                <a:cs typeface="+mn-lt"/>
              </a:rPr>
              <a:t>that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between</a:t>
            </a:r>
            <a:r>
              <a:rPr lang="fr-FR" sz="1700" dirty="0">
                <a:ea typeface="+mn-lt"/>
                <a:cs typeface="+mn-lt"/>
              </a:rPr>
              <a:t> ‘money and the image."</a:t>
            </a:r>
            <a:endParaRPr lang="en-US" sz="1700" dirty="0">
              <a:ea typeface="+mn-lt"/>
              <a:cs typeface="+mn-lt"/>
            </a:endParaRPr>
          </a:p>
          <a:p>
            <a:pPr lvl="1"/>
            <a:r>
              <a:rPr lang="fr-FR" sz="1700" dirty="0" err="1">
                <a:ea typeface="+mn-lt"/>
                <a:cs typeface="+mn-lt"/>
              </a:rPr>
              <a:t>Headscarf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affair</a:t>
            </a:r>
            <a:r>
              <a:rPr lang="fr-FR" sz="1700" dirty="0">
                <a:ea typeface="+mn-lt"/>
                <a:cs typeface="+mn-lt"/>
              </a:rPr>
              <a:t> (1989) </a:t>
            </a:r>
            <a:r>
              <a:rPr lang="fr-FR" sz="1700" dirty="0" err="1">
                <a:ea typeface="+mn-lt"/>
                <a:cs typeface="+mn-lt"/>
              </a:rPr>
              <a:t>had</a:t>
            </a:r>
            <a:r>
              <a:rPr lang="fr-FR" sz="1700" dirty="0">
                <a:ea typeface="+mn-lt"/>
                <a:cs typeface="+mn-lt"/>
              </a:rPr>
              <a:t> to </a:t>
            </a:r>
            <a:r>
              <a:rPr lang="fr-FR" sz="1700" dirty="0" err="1">
                <a:ea typeface="+mn-lt"/>
                <a:cs typeface="+mn-lt"/>
              </a:rPr>
              <a:t>be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seen</a:t>
            </a:r>
            <a:r>
              <a:rPr lang="fr-FR" sz="1700" dirty="0">
                <a:ea typeface="+mn-lt"/>
                <a:cs typeface="+mn-lt"/>
              </a:rPr>
              <a:t> as part of the ‘dissolution’ of the </a:t>
            </a:r>
            <a:r>
              <a:rPr lang="fr-FR" sz="1700" dirty="0" err="1">
                <a:ea typeface="+mn-lt"/>
                <a:cs typeface="+mn-lt"/>
              </a:rPr>
              <a:t>republican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idea</a:t>
            </a:r>
            <a:r>
              <a:rPr lang="fr-FR" sz="1700" dirty="0">
                <a:ea typeface="+mn-lt"/>
                <a:cs typeface="+mn-lt"/>
              </a:rPr>
              <a:t> and the </a:t>
            </a:r>
            <a:r>
              <a:rPr lang="fr-FR" sz="1700" dirty="0" err="1">
                <a:ea typeface="+mn-lt"/>
                <a:cs typeface="+mn-lt"/>
              </a:rPr>
              <a:t>victory</a:t>
            </a:r>
            <a:r>
              <a:rPr lang="fr-FR" sz="1700" dirty="0">
                <a:ea typeface="+mn-lt"/>
                <a:cs typeface="+mn-lt"/>
              </a:rPr>
              <a:t> of ‘la dictature des particularismes’</a:t>
            </a:r>
            <a:endParaRPr lang="en-US" sz="1700" dirty="0">
              <a:ea typeface="+mn-lt"/>
              <a:cs typeface="+mn-lt"/>
            </a:endParaRPr>
          </a:p>
          <a:p>
            <a:r>
              <a:rPr lang="fr-FR" sz="2000" b="1" dirty="0">
                <a:ea typeface="+mn-lt"/>
                <a:cs typeface="+mn-lt"/>
              </a:rPr>
              <a:t>Alain Finkielkraut (1988): </a:t>
            </a:r>
          </a:p>
          <a:p>
            <a:pPr lvl="1"/>
            <a:r>
              <a:rPr lang="fr-FR" sz="1700" dirty="0">
                <a:ea typeface="+mn-lt"/>
                <a:cs typeface="+mn-lt"/>
              </a:rPr>
              <a:t>"I </a:t>
            </a:r>
            <a:r>
              <a:rPr lang="fr-FR" sz="1700" dirty="0" err="1">
                <a:ea typeface="+mn-lt"/>
                <a:cs typeface="+mn-lt"/>
              </a:rPr>
              <a:t>believe</a:t>
            </a:r>
            <a:r>
              <a:rPr lang="fr-FR" sz="1700" dirty="0">
                <a:ea typeface="+mn-lt"/>
                <a:cs typeface="+mn-lt"/>
              </a:rPr>
              <a:t> </a:t>
            </a:r>
            <a:r>
              <a:rPr lang="fr-FR" sz="1700" dirty="0" err="1">
                <a:ea typeface="+mn-lt"/>
                <a:cs typeface="+mn-lt"/>
              </a:rPr>
              <a:t>that</a:t>
            </a:r>
            <a:r>
              <a:rPr lang="fr-FR" sz="1700" dirty="0">
                <a:ea typeface="+mn-lt"/>
                <a:cs typeface="+mn-lt"/>
              </a:rPr>
              <a:t> the </a:t>
            </a:r>
            <a:r>
              <a:rPr lang="fr-FR" sz="1700" dirty="0" err="1">
                <a:ea typeface="+mn-lt"/>
                <a:cs typeface="+mn-lt"/>
              </a:rPr>
              <a:t>fanatics</a:t>
            </a:r>
            <a:r>
              <a:rPr lang="fr-FR" sz="1700" dirty="0">
                <a:ea typeface="+mn-lt"/>
                <a:cs typeface="+mn-lt"/>
              </a:rPr>
              <a:t> of cultural </a:t>
            </a:r>
            <a:r>
              <a:rPr lang="fr-FR" sz="1700" dirty="0" err="1">
                <a:ea typeface="+mn-lt"/>
                <a:cs typeface="+mn-lt"/>
              </a:rPr>
              <a:t>identity</a:t>
            </a:r>
            <a:r>
              <a:rPr lang="fr-FR" sz="1700" dirty="0">
                <a:ea typeface="+mn-lt"/>
                <a:cs typeface="+mn-lt"/>
              </a:rPr>
              <a:t>, </a:t>
            </a:r>
            <a:r>
              <a:rPr lang="fr-FR" sz="1700" dirty="0" err="1">
                <a:ea typeface="+mn-lt"/>
                <a:cs typeface="+mn-lt"/>
              </a:rPr>
              <a:t>those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who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raise</a:t>
            </a:r>
            <a:r>
              <a:rPr lang="fr-FR" sz="1700" dirty="0">
                <a:ea typeface="+mn-lt"/>
                <a:cs typeface="+mn-lt"/>
              </a:rPr>
              <a:t> collective </a:t>
            </a:r>
            <a:r>
              <a:rPr lang="fr-FR" sz="1700" dirty="0" err="1">
                <a:ea typeface="+mn-lt"/>
                <a:cs typeface="+mn-lt"/>
              </a:rPr>
              <a:t>difference</a:t>
            </a:r>
            <a:r>
              <a:rPr lang="fr-FR" sz="1700" dirty="0">
                <a:ea typeface="+mn-lt"/>
                <a:cs typeface="+mn-lt"/>
              </a:rPr>
              <a:t> to the </a:t>
            </a:r>
            <a:r>
              <a:rPr lang="fr-FR" sz="1700" dirty="0" err="1">
                <a:ea typeface="+mn-lt"/>
                <a:cs typeface="+mn-lt"/>
              </a:rPr>
              <a:t>level</a:t>
            </a:r>
            <a:r>
              <a:rPr lang="fr-FR" sz="1700" dirty="0">
                <a:ea typeface="+mn-lt"/>
                <a:cs typeface="+mn-lt"/>
              </a:rPr>
              <a:t> of an </a:t>
            </a:r>
            <a:r>
              <a:rPr lang="fr-FR" sz="1700" dirty="0" err="1">
                <a:ea typeface="+mn-lt"/>
                <a:cs typeface="+mn-lt"/>
              </a:rPr>
              <a:t>absolute</a:t>
            </a:r>
            <a:r>
              <a:rPr lang="fr-FR" sz="1700" dirty="0">
                <a:ea typeface="+mn-lt"/>
                <a:cs typeface="+mn-lt"/>
              </a:rPr>
              <a:t>, do not </a:t>
            </a:r>
            <a:r>
              <a:rPr lang="fr-FR" sz="1700" dirty="0" err="1">
                <a:ea typeface="+mn-lt"/>
                <a:cs typeface="+mn-lt"/>
              </a:rPr>
              <a:t>proceed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differently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from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racists</a:t>
            </a:r>
            <a:r>
              <a:rPr lang="fr-FR" sz="1700" dirty="0">
                <a:ea typeface="+mn-lt"/>
                <a:cs typeface="+mn-lt"/>
              </a:rPr>
              <a:t>, </a:t>
            </a:r>
            <a:r>
              <a:rPr lang="fr-FR" sz="1700" dirty="0" err="1">
                <a:ea typeface="+mn-lt"/>
                <a:cs typeface="+mn-lt"/>
              </a:rPr>
              <a:t>even</a:t>
            </a:r>
            <a:r>
              <a:rPr lang="fr-FR" sz="1700" dirty="0">
                <a:ea typeface="+mn-lt"/>
                <a:cs typeface="+mn-lt"/>
              </a:rPr>
              <a:t> if, to </a:t>
            </a:r>
            <a:r>
              <a:rPr lang="fr-FR" sz="1700" dirty="0" err="1">
                <a:ea typeface="+mn-lt"/>
                <a:cs typeface="+mn-lt"/>
              </a:rPr>
              <a:t>be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precise</a:t>
            </a:r>
            <a:r>
              <a:rPr lang="fr-FR" sz="1700" dirty="0">
                <a:ea typeface="+mn-lt"/>
                <a:cs typeface="+mn-lt"/>
              </a:rPr>
              <a:t>, the </a:t>
            </a:r>
            <a:r>
              <a:rPr lang="fr-FR" sz="1700" dirty="0" err="1">
                <a:ea typeface="+mn-lt"/>
                <a:cs typeface="+mn-lt"/>
              </a:rPr>
              <a:t>determinism</a:t>
            </a:r>
            <a:r>
              <a:rPr lang="fr-FR" sz="1700" dirty="0">
                <a:ea typeface="+mn-lt"/>
                <a:cs typeface="+mn-lt"/>
              </a:rPr>
              <a:t> in </a:t>
            </a:r>
            <a:r>
              <a:rPr lang="fr-FR" sz="1700" dirty="0" err="1">
                <a:ea typeface="+mn-lt"/>
                <a:cs typeface="+mn-lt"/>
              </a:rPr>
              <a:t>which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they</a:t>
            </a:r>
            <a:r>
              <a:rPr lang="fr-FR" sz="1700" dirty="0">
                <a:ea typeface="+mn-lt"/>
                <a:cs typeface="+mn-lt"/>
              </a:rPr>
              <a:t> enclose </a:t>
            </a:r>
            <a:r>
              <a:rPr lang="fr-FR" sz="1700" dirty="0" err="1">
                <a:ea typeface="+mn-lt"/>
                <a:cs typeface="+mn-lt"/>
              </a:rPr>
              <a:t>individuals</a:t>
            </a:r>
            <a:r>
              <a:rPr lang="fr-FR" sz="1700" dirty="0">
                <a:ea typeface="+mn-lt"/>
                <a:cs typeface="+mn-lt"/>
              </a:rPr>
              <a:t> </a:t>
            </a:r>
            <a:r>
              <a:rPr lang="fr-FR" sz="1700" dirty="0" err="1">
                <a:ea typeface="+mn-lt"/>
                <a:cs typeface="+mn-lt"/>
              </a:rPr>
              <a:t>is</a:t>
            </a:r>
            <a:r>
              <a:rPr lang="fr-FR" sz="1700" dirty="0">
                <a:ea typeface="+mn-lt"/>
                <a:cs typeface="+mn-lt"/>
              </a:rPr>
              <a:t> not </a:t>
            </a:r>
            <a:r>
              <a:rPr lang="fr-FR" sz="1700" dirty="0" err="1">
                <a:ea typeface="+mn-lt"/>
                <a:cs typeface="+mn-lt"/>
              </a:rPr>
              <a:t>genetic</a:t>
            </a:r>
            <a:r>
              <a:rPr lang="fr-FR" sz="1700" dirty="0">
                <a:ea typeface="+mn-lt"/>
                <a:cs typeface="+mn-lt"/>
              </a:rPr>
              <a:t> but </a:t>
            </a:r>
            <a:r>
              <a:rPr lang="fr-FR" sz="1700" dirty="0" err="1">
                <a:ea typeface="+mn-lt"/>
                <a:cs typeface="+mn-lt"/>
              </a:rPr>
              <a:t>historical</a:t>
            </a:r>
            <a:r>
              <a:rPr lang="fr-FR" sz="1700" dirty="0">
                <a:ea typeface="+mn-lt"/>
                <a:cs typeface="+mn-lt"/>
              </a:rPr>
              <a:t> and </a:t>
            </a:r>
            <a:r>
              <a:rPr lang="fr-FR" sz="1700" dirty="0" err="1">
                <a:ea typeface="+mn-lt"/>
                <a:cs typeface="+mn-lt"/>
              </a:rPr>
              <a:t>traditional</a:t>
            </a:r>
            <a:r>
              <a:rPr lang="fr-FR" sz="1700" dirty="0">
                <a:ea typeface="+mn-lt"/>
                <a:cs typeface="+mn-lt"/>
              </a:rPr>
              <a:t>. »</a:t>
            </a:r>
            <a:endParaRPr lang="en-US" sz="1700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6D9B8B-C86F-4A0F-92F5-43329A948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7" r="159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A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1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67BB-D82D-4333-9F33-6CABD00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The return of republicanism (5)</a:t>
            </a:r>
            <a:endParaRPr lang="en-US" sz="41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453F6-0F45-479C-B8F5-207567C10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cs typeface="Calibri"/>
              </a:rPr>
              <a:t>IMPLICATIONS:</a:t>
            </a:r>
          </a:p>
          <a:p>
            <a:pPr lvl="1"/>
            <a:r>
              <a:rPr lang="en-US" sz="2200" dirty="0">
                <a:cs typeface="Calibri"/>
              </a:rPr>
              <a:t>As we have seen, the success of social struggles hinges on their ability to 'republicanize’ themselves.</a:t>
            </a:r>
          </a:p>
          <a:p>
            <a:pPr lvl="1"/>
            <a:r>
              <a:rPr lang="en-US" sz="2200" dirty="0">
                <a:cs typeface="Calibri"/>
              </a:rPr>
              <a:t>Problem: Those who are not </a:t>
            </a:r>
            <a:r>
              <a:rPr lang="en-US" sz="2200" dirty="0" err="1">
                <a:cs typeface="Calibri"/>
              </a:rPr>
              <a:t>equiped</a:t>
            </a:r>
            <a:r>
              <a:rPr lang="en-US" sz="2200" dirty="0">
                <a:cs typeface="Calibri"/>
              </a:rPr>
              <a:t> or unwilling to 'republicanize' their demands fail/are at </a:t>
            </a:r>
            <a:r>
              <a:rPr lang="en-US" sz="2200">
                <a:cs typeface="Calibri"/>
              </a:rPr>
              <a:t>a disadvantage.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>
                <a:cs typeface="Calibri"/>
              </a:rPr>
              <a:t>Further placing the 'republic' at the center of public life while simultaneously (paradoxically) widening the gap between it &amp; large sections of French society. 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56D6255-8FE8-47F5-8429-97BE7F513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r="165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94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0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43D8-B45D-458C-9CB1-FDED997D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ECA2-9654-479A-A51C-463C05AB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59869" cy="415289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300" b="1" dirty="0">
                <a:cs typeface="Calibri"/>
              </a:rPr>
              <a:t>What republicanism for France? </a:t>
            </a:r>
          </a:p>
          <a:p>
            <a:r>
              <a:rPr lang="en-US" sz="2300" b="1" dirty="0">
                <a:cs typeface="Calibri"/>
              </a:rPr>
              <a:t>Towards a new 'French exception'? </a:t>
            </a:r>
          </a:p>
          <a:p>
            <a:r>
              <a:rPr lang="en-US" sz="2300" dirty="0">
                <a:cs typeface="Calibri"/>
              </a:rPr>
              <a:t>New approaches</a:t>
            </a:r>
          </a:p>
          <a:p>
            <a:pPr>
              <a:spcBef>
                <a:spcPct val="20000"/>
              </a:spcBef>
            </a:pPr>
            <a:r>
              <a:rPr lang="fr-FR" sz="2300" dirty="0">
                <a:ea typeface="+mn-lt"/>
                <a:cs typeface="+mn-lt"/>
              </a:rPr>
              <a:t>Joël Roman: "pour un multiculturalisme tempéré" "multiculturalisme à la français"  (1995)</a:t>
            </a:r>
            <a:endParaRPr lang="en-US" sz="2300" dirty="0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r>
              <a:rPr lang="fr-FR" sz="2300" dirty="0">
                <a:ea typeface="+mn-lt"/>
                <a:cs typeface="+mn-lt"/>
              </a:rPr>
              <a:t>Cécile Laborde (2009): "républicanisme critique" vs. "républicanisme conservateur" (entre républicanisme traditionnel et théories libérales et multiculturalistes anglo-saxonnes). </a:t>
            </a:r>
          </a:p>
          <a:p>
            <a:pPr>
              <a:spcBef>
                <a:spcPct val="20000"/>
              </a:spcBef>
            </a:pPr>
            <a:r>
              <a:rPr lang="fr-FR" sz="2300" dirty="0">
                <a:cs typeface="Calibri"/>
              </a:rPr>
              <a:t>Mame-Fatou Niang and Julien </a:t>
            </a:r>
            <a:r>
              <a:rPr lang="fr-FR" sz="2300" dirty="0" err="1">
                <a:cs typeface="Calibri"/>
              </a:rPr>
              <a:t>Suaudeau</a:t>
            </a:r>
            <a:r>
              <a:rPr lang="fr-FR" sz="2300" dirty="0">
                <a:cs typeface="Calibri"/>
              </a:rPr>
              <a:t> (2020): </a:t>
            </a:r>
            <a:r>
              <a:rPr lang="fr-FR" sz="2300" b="1" dirty="0">
                <a:cs typeface="Calibri"/>
              </a:rPr>
              <a:t>"</a:t>
            </a:r>
            <a:r>
              <a:rPr lang="fr-FR" sz="2300" b="1" dirty="0" err="1">
                <a:cs typeface="Calibri"/>
              </a:rPr>
              <a:t>Antiracist</a:t>
            </a:r>
            <a:r>
              <a:rPr lang="fr-FR" sz="2300" b="1" dirty="0">
                <a:cs typeface="Calibri"/>
              </a:rPr>
              <a:t> </a:t>
            </a:r>
            <a:r>
              <a:rPr lang="fr-FR" sz="2300" b="1" dirty="0" err="1">
                <a:cs typeface="Calibri"/>
              </a:rPr>
              <a:t>universalism</a:t>
            </a:r>
            <a:r>
              <a:rPr lang="fr-FR" sz="2300" b="1" dirty="0">
                <a:cs typeface="Calibri"/>
              </a:rPr>
              <a:t>"</a:t>
            </a:r>
          </a:p>
          <a:p>
            <a:pPr lvl="1">
              <a:spcBef>
                <a:spcPct val="20000"/>
              </a:spcBef>
            </a:pPr>
            <a:r>
              <a:rPr lang="fr-FR" sz="2300" dirty="0">
                <a:cs typeface="Calibri"/>
              </a:rPr>
              <a:t>"</a:t>
            </a:r>
            <a:r>
              <a:rPr lang="fr-FR" sz="2300" dirty="0">
                <a:ea typeface="+mn-lt"/>
                <a:cs typeface="+mn-lt"/>
              </a:rPr>
              <a:t>D'un côté, l'universalisme doit s'assouplir pour que </a:t>
            </a:r>
            <a:r>
              <a:rPr lang="fr-FR" sz="2300" dirty="0" err="1">
                <a:ea typeface="+mn-lt"/>
                <a:cs typeface="+mn-lt"/>
              </a:rPr>
              <a:t>tou·tes</a:t>
            </a:r>
            <a:r>
              <a:rPr lang="fr-FR" sz="2300" dirty="0">
                <a:ea typeface="+mn-lt"/>
                <a:cs typeface="+mn-lt"/>
              </a:rPr>
              <a:t> les </a:t>
            </a:r>
            <a:r>
              <a:rPr lang="fr-FR" sz="2300" dirty="0" err="1">
                <a:ea typeface="+mn-lt"/>
                <a:cs typeface="+mn-lt"/>
              </a:rPr>
              <a:t>Français·es</a:t>
            </a:r>
            <a:r>
              <a:rPr lang="fr-FR" sz="2300" dirty="0">
                <a:ea typeface="+mn-lt"/>
                <a:cs typeface="+mn-lt"/>
              </a:rPr>
              <a:t> y prennent réellement part. De l'autre, l'antiracisme doit avoir la patience et l'empathie de comprendre l'insécurité culturelle et le dérangement que les mutations postcoloniales engendrent."</a:t>
            </a:r>
          </a:p>
          <a:p>
            <a:pPr>
              <a:spcBef>
                <a:spcPct val="20000"/>
              </a:spcBef>
            </a:pPr>
            <a:endParaRPr lang="fr-FR" sz="1600" dirty="0">
              <a:cs typeface="Calibri"/>
            </a:endParaRPr>
          </a:p>
          <a:p>
            <a:endParaRPr lang="en-US" sz="1600" dirty="0">
              <a:cs typeface="Calibri"/>
            </a:endParaRPr>
          </a:p>
        </p:txBody>
      </p:sp>
      <p:pic>
        <p:nvPicPr>
          <p:cNvPr id="4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C3450BFC-E365-432B-A222-F1188F725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3" r="199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F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0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F0B3-140A-4E06-9F7E-25221807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French exceptionalism (1)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D956-6C40-42FD-A566-4F6AA74A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cs typeface="Calibri"/>
              </a:rPr>
              <a:t>We have focused on a variety of themes linked to idea of 'French exceptionalism’.</a:t>
            </a:r>
          </a:p>
          <a:p>
            <a:r>
              <a:rPr lang="en-US" sz="2000" dirty="0">
                <a:cs typeface="Calibri"/>
              </a:rPr>
              <a:t>Connected to a specific period: 1989 and after.</a:t>
            </a:r>
          </a:p>
          <a:p>
            <a:r>
              <a:rPr lang="en-US" sz="2000" dirty="0">
                <a:cs typeface="Calibri"/>
              </a:rPr>
              <a:t>Emergence of a consensus around a core set of values.</a:t>
            </a:r>
            <a:endParaRPr lang="en-US" sz="2000" dirty="0"/>
          </a:p>
          <a:p>
            <a:pPr lvl="1"/>
            <a:r>
              <a:rPr lang="en-US" sz="2000" dirty="0">
                <a:cs typeface="Calibri"/>
              </a:rPr>
              <a:t>Blurring of the republican ideas themselves: everyone is a republican.</a:t>
            </a:r>
          </a:p>
          <a:p>
            <a:r>
              <a:rPr lang="en-US" sz="2000" dirty="0">
                <a:cs typeface="Calibri"/>
              </a:rPr>
              <a:t>Re-reading of Revolution as victory of democracy and liberalism.</a:t>
            </a:r>
          </a:p>
          <a:p>
            <a:pPr lvl="1"/>
            <a:r>
              <a:rPr lang="en-US" sz="2000" dirty="0">
                <a:cs typeface="Calibri"/>
              </a:rPr>
              <a:t>Tocqueville replaces Marx (continuity vs. rupture)</a:t>
            </a:r>
          </a:p>
          <a:p>
            <a:r>
              <a:rPr lang="en-US" sz="2000" dirty="0">
                <a:cs typeface="Calibri"/>
              </a:rPr>
              <a:t>Prevailing ideology: rights of man / "new individualism"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C555F91-A265-41E9-9B22-B2592E9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2" r="26494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0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6ABF-9C6D-4274-A4E0-57DBDDDC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French exceptionalism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9928-3DC5-47F7-8F80-19B06441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Arrival of a new, less conflictual politics that would work within the parameters of social democracy and liberalism.</a:t>
            </a:r>
          </a:p>
          <a:p>
            <a:r>
              <a:rPr lang="en-US" sz="2000" b="1" dirty="0">
                <a:ea typeface="+mn-lt"/>
                <a:cs typeface="+mn-lt"/>
              </a:rPr>
              <a:t>Transformations of economy: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Alain Touraine: “post-industrial society”, a society where class conflict was irrelevant – conflict is now in the fields of culture. Post-material demands.  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Justified by the emergence of NSM and demise of trade unions. </a:t>
            </a:r>
            <a:endParaRPr lang="en-US" sz="2000" dirty="0">
              <a:cs typeface="Calibri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BDEEEE-F4A7-4196-93F1-16CBD97A0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5" r="1625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5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B0E9-0FC9-4E84-9E2E-95F42213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Bicentennial celebrations (1989)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DA83-D84F-4FC3-BE7F-12D691726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Chance to display this new reality</a:t>
            </a:r>
          </a:p>
          <a:p>
            <a:r>
              <a:rPr lang="en-US" sz="2000" dirty="0">
                <a:ea typeface="+mn-lt"/>
                <a:cs typeface="+mn-lt"/>
              </a:rPr>
              <a:t>For first time it seemed that the commemoration of the Revolution could be celebrated in a spirit of quasi-consensus broadly reflecting the stability of a Constitution that had just survived its first experience of political and institutional </a:t>
            </a:r>
            <a:r>
              <a:rPr lang="en-US" sz="2000" i="1" dirty="0">
                <a:ea typeface="+mn-lt"/>
                <a:cs typeface="+mn-lt"/>
              </a:rPr>
              <a:t>cohabitation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r>
              <a:rPr lang="en-US" sz="2000" dirty="0">
                <a:ea typeface="+mn-lt"/>
                <a:cs typeface="+mn-lt"/>
              </a:rPr>
              <a:t>Extravagant parade down the Champs-Elysées (Jean-Paul </a:t>
            </a:r>
            <a:r>
              <a:rPr lang="en-US" sz="2000" dirty="0" err="1">
                <a:ea typeface="+mn-lt"/>
                <a:cs typeface="+mn-lt"/>
              </a:rPr>
              <a:t>Goude</a:t>
            </a:r>
            <a:r>
              <a:rPr lang="en-US" sz="2000" dirty="0">
                <a:ea typeface="+mn-lt"/>
                <a:cs typeface="+mn-lt"/>
              </a:rPr>
              <a:t>)</a:t>
            </a:r>
          </a:p>
          <a:p>
            <a:r>
              <a:rPr lang="en-US" sz="2000" dirty="0">
                <a:ea typeface="+mn-lt"/>
                <a:cs typeface="+mn-lt"/>
              </a:rPr>
              <a:t>Jessye Norman singing the Marseillaise</a:t>
            </a:r>
          </a:p>
          <a:p>
            <a:r>
              <a:rPr lang="en-US" sz="2000" b="1" dirty="0">
                <a:ea typeface="+mn-lt"/>
                <a:cs typeface="+mn-lt"/>
              </a:rPr>
              <a:t>Focus on the Declaration of the Rights of Man and the Citizen</a:t>
            </a:r>
            <a:endParaRPr lang="en-US" sz="2000" dirty="0">
              <a:ea typeface="+mn-lt"/>
              <a:cs typeface="+mn-lt"/>
            </a:endParaRPr>
          </a:p>
          <a:p>
            <a:pPr lvl="1"/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3BF8B75-421B-43A5-902F-FE98AF73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2" r="1434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F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6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icentenary of the French Revolution">
            <a:extLst>
              <a:ext uri="{FF2B5EF4-FFF2-40B4-BE49-F238E27FC236}">
                <a16:creationId xmlns:a16="http://schemas.microsoft.com/office/drawing/2014/main" id="{2701DB32-A64E-47A0-BCD9-F8F534CF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0"/>
            <a:ext cx="981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4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0D-AB7F-48B6-9819-89492275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ea typeface="+mj-lt"/>
                <a:cs typeface="+mj-lt"/>
              </a:rPr>
              <a:t>Bicentennial celebrations (1989)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1B989-A20C-4578-8BE0-4794805E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Amongst historians, revisionist François Furet appeared to have won the argument: </a:t>
            </a:r>
            <a:r>
              <a:rPr lang="en-US" sz="2000" i="1" dirty="0" err="1">
                <a:ea typeface="+mn-lt"/>
                <a:cs typeface="+mn-lt"/>
              </a:rPr>
              <a:t>Dictionnaire</a:t>
            </a:r>
            <a:r>
              <a:rPr lang="en-US" sz="2000" i="1" dirty="0">
                <a:ea typeface="+mn-lt"/>
                <a:cs typeface="+mn-lt"/>
              </a:rPr>
              <a:t> critique de la </a:t>
            </a:r>
            <a:r>
              <a:rPr lang="en-US" sz="2000" i="1" dirty="0" err="1">
                <a:ea typeface="+mn-lt"/>
                <a:cs typeface="+mn-lt"/>
              </a:rPr>
              <a:t>Révolution</a:t>
            </a:r>
            <a:r>
              <a:rPr lang="en-US" sz="2000" i="1" dirty="0">
                <a:ea typeface="+mn-lt"/>
                <a:cs typeface="+mn-lt"/>
              </a:rPr>
              <a:t> </a:t>
            </a:r>
            <a:r>
              <a:rPr lang="en-US" sz="2000" i="1" dirty="0" err="1">
                <a:ea typeface="+mn-lt"/>
                <a:cs typeface="+mn-lt"/>
              </a:rPr>
              <a:t>française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(1988, co-directed with Mona </a:t>
            </a:r>
            <a:r>
              <a:rPr lang="en-US" sz="2000" dirty="0" err="1">
                <a:ea typeface="+mn-lt"/>
                <a:cs typeface="+mn-lt"/>
              </a:rPr>
              <a:t>Ozouf</a:t>
            </a:r>
            <a:r>
              <a:rPr lang="en-US" sz="2000" dirty="0">
                <a:ea typeface="+mn-lt"/>
                <a:cs typeface="+mn-lt"/>
              </a:rPr>
              <a:t>)</a:t>
            </a:r>
          </a:p>
          <a:p>
            <a:pPr lvl="1"/>
            <a:r>
              <a:rPr lang="en-US" sz="1700" dirty="0">
                <a:ea typeface="+mn-lt"/>
                <a:cs typeface="+mn-lt"/>
              </a:rPr>
              <a:t>'Revolution is over'</a:t>
            </a:r>
            <a:endParaRPr lang="en-US" sz="1700" i="1" dirty="0">
              <a:ea typeface="+mn-lt"/>
              <a:cs typeface="+mn-lt"/>
            </a:endParaRPr>
          </a:p>
          <a:p>
            <a:pPr lvl="1"/>
            <a:r>
              <a:rPr lang="en-US" sz="1700" dirty="0">
                <a:ea typeface="+mn-lt"/>
                <a:cs typeface="+mn-lt"/>
              </a:rPr>
              <a:t>France and the French had, at last, left behind what he termed the 'revolutionary political civilization’. </a:t>
            </a:r>
          </a:p>
          <a:p>
            <a:r>
              <a:rPr lang="en-US" sz="2000" dirty="0">
                <a:ea typeface="+mn-lt"/>
                <a:cs typeface="+mn-lt"/>
              </a:rPr>
              <a:t>YET, the </a:t>
            </a:r>
            <a:r>
              <a:rPr lang="en-US" sz="2000" i="1" dirty="0">
                <a:ea typeface="+mn-lt"/>
                <a:cs typeface="+mn-lt"/>
              </a:rPr>
              <a:t>End of History </a:t>
            </a:r>
            <a:r>
              <a:rPr lang="en-US" sz="2000" dirty="0">
                <a:ea typeface="+mn-lt"/>
                <a:cs typeface="+mn-lt"/>
              </a:rPr>
              <a:t>(Fukuyama, 1992) and the end of ideology that was associated with it (victory of democracy and liberalism) </a:t>
            </a:r>
            <a:r>
              <a:rPr lang="en-US" sz="2000" b="1" dirty="0">
                <a:ea typeface="+mn-lt"/>
                <a:cs typeface="+mn-lt"/>
              </a:rPr>
              <a:t>did not mark an end of social inequality </a:t>
            </a:r>
            <a:r>
              <a:rPr lang="en-US" sz="2000" dirty="0">
                <a:ea typeface="+mn-lt"/>
                <a:cs typeface="+mn-lt"/>
              </a:rPr>
              <a:t>(on the contrary)</a:t>
            </a:r>
            <a:endParaRPr lang="en-US" sz="2000" dirty="0">
              <a:cs typeface="Calibri"/>
            </a:endParaRP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462BA943-FC43-4D24-831F-1E9FED1B0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8" r="245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F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1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003E-3785-4D64-AF78-F5B488EB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ea typeface="+mj-lt"/>
                <a:cs typeface="+mj-lt"/>
              </a:rPr>
              <a:t>1980s/1990s also coincided with a dual crisis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4D52-4A80-49B4-8C4E-40768597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82729" cy="41528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(1) Economic and social crisis:</a:t>
            </a:r>
            <a:r>
              <a:rPr lang="en-US" sz="2000" dirty="0">
                <a:ea typeface="+mn-lt"/>
                <a:cs typeface="+mn-lt"/>
              </a:rPr>
              <a:t> massive rise of unemployment, and social inequalities</a:t>
            </a:r>
            <a:endParaRPr lang="en-US" sz="2000" dirty="0"/>
          </a:p>
          <a:p>
            <a:pPr lvl="1"/>
            <a:r>
              <a:rPr lang="en-US" sz="1600" dirty="0">
                <a:ea typeface="+mn-lt"/>
                <a:cs typeface="+mn-lt"/>
              </a:rPr>
              <a:t>Unemployment has risen dramatically: </a:t>
            </a:r>
            <a:r>
              <a:rPr lang="en-US" sz="1600" b="1" dirty="0">
                <a:ea typeface="+mn-lt"/>
                <a:cs typeface="+mn-lt"/>
              </a:rPr>
              <a:t>1981 to 1994: goes from 1.6 to 3.3 million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Hardest hit are employees and workers (</a:t>
            </a:r>
            <a:r>
              <a:rPr lang="en-US" sz="1600" i="1" dirty="0" err="1">
                <a:ea typeface="+mn-lt"/>
                <a:cs typeface="+mn-lt"/>
              </a:rPr>
              <a:t>ouvriers</a:t>
            </a:r>
            <a:r>
              <a:rPr lang="en-US" sz="1600" dirty="0">
                <a:ea typeface="+mn-lt"/>
                <a:cs typeface="+mn-lt"/>
              </a:rPr>
              <a:t>): 9 out of 10 unemployed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Greater precariousness (short-term contracts, temping) of work (“social exclusion”): 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1982 to 1993: number of CDD more than doubled 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1993: 70% of new jobs were CDD</a:t>
            </a:r>
          </a:p>
          <a:p>
            <a:pPr lvl="1"/>
            <a:r>
              <a:rPr lang="en-US" sz="1600" b="1" dirty="0">
                <a:ea typeface="+mn-lt"/>
                <a:cs typeface="+mn-lt"/>
              </a:rPr>
              <a:t>Growing poverty</a:t>
            </a:r>
            <a:endParaRPr lang="en-US" sz="1600" dirty="0">
              <a:ea typeface="+mn-lt"/>
              <a:cs typeface="+mn-lt"/>
            </a:endParaRPr>
          </a:p>
          <a:p>
            <a:pPr lvl="2"/>
            <a:r>
              <a:rPr lang="en-US" sz="1600" dirty="0">
                <a:ea typeface="+mn-lt"/>
                <a:cs typeface="+mn-lt"/>
              </a:rPr>
              <a:t>“</a:t>
            </a:r>
            <a:r>
              <a:rPr lang="en-US" sz="1600" dirty="0" err="1">
                <a:ea typeface="+mn-lt"/>
                <a:cs typeface="+mn-lt"/>
              </a:rPr>
              <a:t>mobilité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sociale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i="1" dirty="0" err="1">
                <a:ea typeface="+mn-lt"/>
                <a:cs typeface="+mn-lt"/>
              </a:rPr>
              <a:t>descendante</a:t>
            </a:r>
            <a:r>
              <a:rPr lang="en-US" sz="1600" dirty="0">
                <a:ea typeface="+mn-lt"/>
                <a:cs typeface="+mn-lt"/>
              </a:rPr>
              <a:t>”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Working poor: work but do not earn enough to make a descent living</a:t>
            </a:r>
          </a:p>
          <a:p>
            <a:pPr lvl="3"/>
            <a:r>
              <a:rPr lang="en-US" sz="1600" dirty="0">
                <a:ea typeface="+mn-lt"/>
                <a:cs typeface="+mn-lt"/>
              </a:rPr>
              <a:t>1990s: 8% of the French population (above the EU 15 average)</a:t>
            </a:r>
          </a:p>
          <a:p>
            <a:endParaRPr lang="en-US" sz="1400" dirty="0">
              <a:cs typeface="Calibri"/>
            </a:endParaRPr>
          </a:p>
        </p:txBody>
      </p:sp>
      <p:pic>
        <p:nvPicPr>
          <p:cNvPr id="4" name="Picture 4" descr="A picture containing polygon&#10;&#10;Description automatically generated">
            <a:extLst>
              <a:ext uri="{FF2B5EF4-FFF2-40B4-BE49-F238E27FC236}">
                <a16:creationId xmlns:a16="http://schemas.microsoft.com/office/drawing/2014/main" id="{24A383D8-2215-4E33-84A8-76FF47FAD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1" r="1974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9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3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5927-A4CC-40E8-81C6-E271DC4F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France and its past (1)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25DE-426A-4C48-A188-D9F059E1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29389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cs typeface="Calibri"/>
              </a:rPr>
              <a:t>(2) Identity crisis: crisis of Republic/republicanism and therefore national identity</a:t>
            </a:r>
            <a:endParaRPr lang="en-US" sz="2300" b="1" dirty="0">
              <a:ea typeface="+mn-lt"/>
              <a:cs typeface="+mn-lt"/>
            </a:endParaRPr>
          </a:p>
          <a:p>
            <a:r>
              <a:rPr lang="en-US" sz="2300" b="1" dirty="0">
                <a:ea typeface="+mn-lt"/>
                <a:cs typeface="+mn-lt"/>
              </a:rPr>
              <a:t>Underlying issue: France and its past. </a:t>
            </a:r>
            <a:endParaRPr lang="en-US" sz="2300" dirty="0">
              <a:ea typeface="+mn-lt"/>
              <a:cs typeface="+mn-lt"/>
            </a:endParaRPr>
          </a:p>
          <a:p>
            <a:pPr lvl="1"/>
            <a:r>
              <a:rPr lang="en-US" sz="1900" dirty="0">
                <a:ea typeface="+mn-lt"/>
                <a:cs typeface="+mn-lt"/>
              </a:rPr>
              <a:t>Invocations of the past (memory) and its impact on French society, politics and culture</a:t>
            </a:r>
          </a:p>
          <a:p>
            <a:pPr lvl="1"/>
            <a:r>
              <a:rPr lang="en-US" sz="2100" b="1" dirty="0">
                <a:ea typeface="+mn-lt"/>
                <a:cs typeface="+mn-lt"/>
              </a:rPr>
              <a:t>French Revolution</a:t>
            </a:r>
            <a:r>
              <a:rPr lang="en-US" sz="2100" dirty="0">
                <a:ea typeface="+mn-lt"/>
                <a:cs typeface="+mn-lt"/>
              </a:rPr>
              <a:t> (Howarth and </a:t>
            </a:r>
            <a:r>
              <a:rPr lang="en-US" sz="2100" dirty="0" err="1">
                <a:ea typeface="+mn-lt"/>
                <a:cs typeface="+mn-lt"/>
              </a:rPr>
              <a:t>Varouxakis</a:t>
            </a:r>
            <a:r>
              <a:rPr lang="en-US" sz="2100" dirty="0">
                <a:ea typeface="+mn-lt"/>
                <a:cs typeface="+mn-lt"/>
              </a:rPr>
              <a:t>, 2003)</a:t>
            </a:r>
          </a:p>
          <a:p>
            <a:pPr lvl="2"/>
            <a:r>
              <a:rPr lang="en-US" sz="1800" dirty="0">
                <a:ea typeface="+mn-lt"/>
                <a:cs typeface="+mn-lt"/>
              </a:rPr>
              <a:t>Events so dramatic, abrupt, and so influential that they imposed their shadow on French society for the next two centuries</a:t>
            </a:r>
          </a:p>
          <a:p>
            <a:pPr lvl="2"/>
            <a:r>
              <a:rPr lang="en-US" sz="1800" b="1" dirty="0">
                <a:ea typeface="+mn-lt"/>
                <a:cs typeface="+mn-lt"/>
              </a:rPr>
              <a:t>Unfinished revolution</a:t>
            </a:r>
            <a:r>
              <a:rPr lang="en-US" sz="1800" dirty="0">
                <a:ea typeface="+mn-lt"/>
                <a:cs typeface="+mn-lt"/>
              </a:rPr>
              <a:t>. </a:t>
            </a:r>
          </a:p>
          <a:p>
            <a:pPr lvl="2"/>
            <a:r>
              <a:rPr lang="en-US" sz="1800" i="1" dirty="0">
                <a:ea typeface="+mn-lt"/>
                <a:cs typeface="+mn-lt"/>
              </a:rPr>
              <a:t>“</a:t>
            </a:r>
            <a:r>
              <a:rPr lang="en-US" sz="1800" i="1" dirty="0" err="1">
                <a:ea typeface="+mn-lt"/>
                <a:cs typeface="+mn-lt"/>
              </a:rPr>
              <a:t>guerres</a:t>
            </a:r>
            <a:r>
              <a:rPr lang="en-US" sz="1800" i="1" dirty="0">
                <a:ea typeface="+mn-lt"/>
                <a:cs typeface="+mn-lt"/>
              </a:rPr>
              <a:t> Franco-</a:t>
            </a:r>
            <a:r>
              <a:rPr lang="en-US" sz="1800" i="1" dirty="0" err="1">
                <a:ea typeface="+mn-lt"/>
                <a:cs typeface="+mn-lt"/>
              </a:rPr>
              <a:t>françaises</a:t>
            </a:r>
            <a:r>
              <a:rPr lang="en-US" sz="1800" i="1" dirty="0">
                <a:ea typeface="+mn-lt"/>
                <a:cs typeface="+mn-lt"/>
              </a:rPr>
              <a:t>” </a:t>
            </a:r>
            <a:r>
              <a:rPr lang="en-US" sz="1800" dirty="0">
                <a:ea typeface="+mn-lt"/>
                <a:cs typeface="+mn-lt"/>
              </a:rPr>
              <a:t>are not over : continuation of past conflicts &amp; new issues. 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C4EC6C81-F2CD-4396-AC74-49E82A317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3" r="158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EA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4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2248-70F2-4F67-9918-D7AF5756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ea typeface="+mj-lt"/>
                <a:cs typeface="+mj-lt"/>
              </a:rPr>
              <a:t>France and its past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DE20-B2EF-4E39-AEE1-2C222BDF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7"/>
            <a:ext cx="7005589" cy="440603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500" dirty="0">
                <a:ea typeface="+mn-lt"/>
                <a:cs typeface="+mn-lt"/>
              </a:rPr>
              <a:t>A disproportionately great part of French political debate during the last two centuries has been dedicated either to: </a:t>
            </a:r>
          </a:p>
          <a:p>
            <a:pPr lvl="1"/>
            <a:r>
              <a:rPr lang="en-US" sz="1900" b="1" dirty="0">
                <a:ea typeface="+mn-lt"/>
                <a:cs typeface="+mn-lt"/>
              </a:rPr>
              <a:t>Rehearsing the same battles, arguments, passions</a:t>
            </a:r>
            <a:r>
              <a:rPr lang="en-US" sz="1900" dirty="0">
                <a:ea typeface="+mn-lt"/>
                <a:cs typeface="+mn-lt"/>
              </a:rPr>
              <a:t>, or </a:t>
            </a:r>
          </a:p>
          <a:p>
            <a:pPr lvl="1"/>
            <a:r>
              <a:rPr lang="en-US" sz="1900" b="1" dirty="0">
                <a:ea typeface="+mn-lt"/>
                <a:cs typeface="+mn-lt"/>
              </a:rPr>
              <a:t>Interpreting them, trying to make sense of the revolutionary experience,</a:t>
            </a:r>
            <a:r>
              <a:rPr lang="en-US" sz="1900" dirty="0">
                <a:ea typeface="+mn-lt"/>
                <a:cs typeface="+mn-lt"/>
              </a:rPr>
              <a:t> and trying to make France a country reconciled with itself. </a:t>
            </a:r>
            <a:endParaRPr lang="en-US" sz="1900" dirty="0"/>
          </a:p>
          <a:p>
            <a:r>
              <a:rPr lang="en-US" sz="2500" dirty="0">
                <a:ea typeface="+mn-lt"/>
                <a:cs typeface="+mn-lt"/>
              </a:rPr>
              <a:t>Many political and/or cultural debates = conducted using terms containing direct references or bearing the imprints of the revolutionary experience &amp; debates on Republic/Republicanism. </a:t>
            </a:r>
          </a:p>
          <a:p>
            <a:r>
              <a:rPr lang="en-US" sz="2500" b="1" dirty="0">
                <a:ea typeface="+mn-lt"/>
                <a:cs typeface="+mn-lt"/>
              </a:rPr>
              <a:t>Thus, an important dimension of French political culture is that it is a </a:t>
            </a:r>
            <a:r>
              <a:rPr lang="en-US" sz="2500" b="1" u="sng" dirty="0">
                <a:ea typeface="+mn-lt"/>
                <a:cs typeface="+mn-lt"/>
              </a:rPr>
              <a:t>historicist political culture</a:t>
            </a:r>
            <a:r>
              <a:rPr lang="en-US" sz="2500" b="1" dirty="0">
                <a:ea typeface="+mn-lt"/>
                <a:cs typeface="+mn-lt"/>
              </a:rPr>
              <a:t>. </a:t>
            </a:r>
          </a:p>
          <a:p>
            <a:pPr lvl="1"/>
            <a:r>
              <a:rPr lang="en-US" sz="2100" dirty="0">
                <a:ea typeface="+mn-lt"/>
                <a:cs typeface="+mn-lt"/>
              </a:rPr>
              <a:t>Pierre </a:t>
            </a:r>
            <a:r>
              <a:rPr lang="en-US" sz="2100" dirty="0" err="1">
                <a:ea typeface="+mn-lt"/>
                <a:cs typeface="+mn-lt"/>
              </a:rPr>
              <a:t>Tevanian</a:t>
            </a:r>
            <a:r>
              <a:rPr lang="en-US" sz="2100" dirty="0">
                <a:ea typeface="+mn-lt"/>
                <a:cs typeface="+mn-lt"/>
              </a:rPr>
              <a:t>, </a:t>
            </a:r>
            <a:r>
              <a:rPr lang="en-US" sz="2100" i="1" dirty="0">
                <a:ea typeface="+mn-lt"/>
                <a:cs typeface="+mn-lt"/>
              </a:rPr>
              <a:t>Politiques de la </a:t>
            </a:r>
            <a:r>
              <a:rPr lang="en-US" sz="2100" i="1" dirty="0" err="1">
                <a:ea typeface="+mn-lt"/>
                <a:cs typeface="+mn-lt"/>
              </a:rPr>
              <a:t>Mémoire</a:t>
            </a:r>
            <a:r>
              <a:rPr lang="en-US" sz="2100" i="1" dirty="0">
                <a:ea typeface="+mn-lt"/>
                <a:cs typeface="+mn-lt"/>
              </a:rPr>
              <a:t> </a:t>
            </a:r>
            <a:r>
              <a:rPr lang="en-US" sz="2100" dirty="0">
                <a:ea typeface="+mn-lt"/>
                <a:cs typeface="+mn-lt"/>
              </a:rPr>
              <a:t>(2021, Amsterdam)</a:t>
            </a:r>
          </a:p>
        </p:txBody>
      </p:sp>
      <p:pic>
        <p:nvPicPr>
          <p:cNvPr id="4" name="Picture 4" descr="A blackboard sign next to it&#10;&#10;Description automatically generated">
            <a:extLst>
              <a:ext uri="{FF2B5EF4-FFF2-40B4-BE49-F238E27FC236}">
                <a16:creationId xmlns:a16="http://schemas.microsoft.com/office/drawing/2014/main" id="{E166D3C3-2685-4E9A-95A6-DF3D52E5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" r="68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9E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2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1418</Words>
  <Application>Microsoft Office PowerPoint</Application>
  <PresentationFormat>Grand écran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Confronting the national identity crisis</vt:lpstr>
      <vt:lpstr>French exceptionalism (1)</vt:lpstr>
      <vt:lpstr>French exceptionalism (2)</vt:lpstr>
      <vt:lpstr>Bicentennial celebrations (1989)</vt:lpstr>
      <vt:lpstr>Présentation PowerPoint</vt:lpstr>
      <vt:lpstr>Bicentennial celebrations (1989)</vt:lpstr>
      <vt:lpstr>1980s/1990s also coincided with a dual crisis</vt:lpstr>
      <vt:lpstr>France and its past (1)</vt:lpstr>
      <vt:lpstr>France and its past (2)</vt:lpstr>
      <vt:lpstr>France and its past (3)</vt:lpstr>
      <vt:lpstr>A threatened republic</vt:lpstr>
      <vt:lpstr>Globalization</vt:lpstr>
      <vt:lpstr>The return of republicanism (1)</vt:lpstr>
      <vt:lpstr>The return of republicanism (2)</vt:lpstr>
      <vt:lpstr>The return of republicanism (3)</vt:lpstr>
      <vt:lpstr>The return of republicanism (5)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Edouard Morena</cp:lastModifiedBy>
  <cp:revision>369</cp:revision>
  <dcterms:created xsi:type="dcterms:W3CDTF">2020-12-03T14:01:34Z</dcterms:created>
  <dcterms:modified xsi:type="dcterms:W3CDTF">2023-12-12T06:35:42Z</dcterms:modified>
</cp:coreProperties>
</file>