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66" r:id="rId5"/>
    <p:sldId id="267"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96" r:id="rId20"/>
    <p:sldId id="287" r:id="rId21"/>
    <p:sldId id="288" r:id="rId22"/>
    <p:sldId id="289" r:id="rId23"/>
    <p:sldId id="290" r:id="rId24"/>
    <p:sldId id="291" r:id="rId25"/>
    <p:sldId id="292" r:id="rId26"/>
    <p:sldId id="293" r:id="rId27"/>
    <p:sldId id="294" r:id="rId28"/>
    <p:sldId id="295" r:id="rId29"/>
    <p:sldId id="297" r:id="rId30"/>
    <p:sldId id="298" r:id="rId31"/>
    <p:sldId id="299" r:id="rId32"/>
    <p:sldId id="300" r:id="rId33"/>
    <p:sldId id="301" r:id="rId34"/>
    <p:sldId id="302" r:id="rId35"/>
    <p:sldId id="303"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D3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7047A-9831-4998-BBD6-1792133079CA}" v="1" dt="2024-10-27T19:10:31.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2857" autoAdjust="0"/>
  </p:normalViewPr>
  <p:slideViewPr>
    <p:cSldViewPr snapToGrid="0">
      <p:cViewPr varScale="1">
        <p:scale>
          <a:sx n="46" d="100"/>
          <a:sy n="46" d="100"/>
        </p:scale>
        <p:origin x="9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Allde" userId="aa2167e8-16e7-44cb-b0e4-1386f0c48d36" providerId="ADAL" clId="{5B957E0E-7812-4017-BEF4-FEE36C714B77}"/>
    <pc:docChg chg="undo custSel addSld delSld modSld">
      <pc:chgData name="Ellen Allde" userId="aa2167e8-16e7-44cb-b0e4-1386f0c48d36" providerId="ADAL" clId="{5B957E0E-7812-4017-BEF4-FEE36C714B77}" dt="2023-10-29T23:57:50.400" v="8003" actId="14100"/>
      <pc:docMkLst>
        <pc:docMk/>
      </pc:docMkLst>
      <pc:sldChg chg="addSp delSp modSp mod">
        <pc:chgData name="Ellen Allde" userId="aa2167e8-16e7-44cb-b0e4-1386f0c48d36" providerId="ADAL" clId="{5B957E0E-7812-4017-BEF4-FEE36C714B77}" dt="2023-10-29T23:04:11.998" v="6259" actId="1076"/>
        <pc:sldMkLst>
          <pc:docMk/>
          <pc:sldMk cId="3905215949" sldId="257"/>
        </pc:sldMkLst>
        <pc:spChg chg="mod">
          <ac:chgData name="Ellen Allde" userId="aa2167e8-16e7-44cb-b0e4-1386f0c48d36" providerId="ADAL" clId="{5B957E0E-7812-4017-BEF4-FEE36C714B77}" dt="2023-10-29T18:30:31.283" v="2865" actId="20577"/>
          <ac:spMkLst>
            <pc:docMk/>
            <pc:sldMk cId="3905215949" sldId="257"/>
            <ac:spMk id="5" creationId="{00000000-0000-0000-0000-000000000000}"/>
          </ac:spMkLst>
        </pc:spChg>
        <pc:spChg chg="add del">
          <ac:chgData name="Ellen Allde" userId="aa2167e8-16e7-44cb-b0e4-1386f0c48d36" providerId="ADAL" clId="{5B957E0E-7812-4017-BEF4-FEE36C714B77}" dt="2023-10-29T23:03:58.934" v="6254" actId="478"/>
          <ac:spMkLst>
            <pc:docMk/>
            <pc:sldMk cId="3905215949" sldId="257"/>
            <ac:spMk id="7" creationId="{FF4D6D7F-6EFB-8E7C-68DF-26B519E4BEFA}"/>
          </ac:spMkLst>
        </pc:spChg>
        <pc:spChg chg="mod">
          <ac:chgData name="Ellen Allde" userId="aa2167e8-16e7-44cb-b0e4-1386f0c48d36" providerId="ADAL" clId="{5B957E0E-7812-4017-BEF4-FEE36C714B77}" dt="2023-10-29T23:03:44.930" v="6252"/>
          <ac:spMkLst>
            <pc:docMk/>
            <pc:sldMk cId="3905215949" sldId="257"/>
            <ac:spMk id="11" creationId="{3AB51F27-8075-8A37-F84A-81941EDA31D0}"/>
          </ac:spMkLst>
        </pc:spChg>
        <pc:picChg chg="add mod">
          <ac:chgData name="Ellen Allde" userId="aa2167e8-16e7-44cb-b0e4-1386f0c48d36" providerId="ADAL" clId="{5B957E0E-7812-4017-BEF4-FEE36C714B77}" dt="2023-10-29T23:04:11.998" v="6259" actId="1076"/>
          <ac:picMkLst>
            <pc:docMk/>
            <pc:sldMk cId="3905215949" sldId="257"/>
            <ac:picMk id="9" creationId="{F9DEFF62-CBD4-5C89-FB91-2B3B6D773B7D}"/>
          </ac:picMkLst>
        </pc:picChg>
      </pc:sldChg>
      <pc:sldChg chg="modNotesTx">
        <pc:chgData name="Ellen Allde" userId="aa2167e8-16e7-44cb-b0e4-1386f0c48d36" providerId="ADAL" clId="{5B957E0E-7812-4017-BEF4-FEE36C714B77}" dt="2023-10-29T19:38:57.049" v="4603" actId="20577"/>
        <pc:sldMkLst>
          <pc:docMk/>
          <pc:sldMk cId="3173331406" sldId="273"/>
        </pc:sldMkLst>
      </pc:sldChg>
      <pc:sldChg chg="modSp mod modNotesTx">
        <pc:chgData name="Ellen Allde" userId="aa2167e8-16e7-44cb-b0e4-1386f0c48d36" providerId="ADAL" clId="{5B957E0E-7812-4017-BEF4-FEE36C714B77}" dt="2023-10-29T21:00:37.840" v="4679" actId="1076"/>
        <pc:sldMkLst>
          <pc:docMk/>
          <pc:sldMk cId="1824579259" sldId="275"/>
        </pc:sldMkLst>
        <pc:spChg chg="mod">
          <ac:chgData name="Ellen Allde" userId="aa2167e8-16e7-44cb-b0e4-1386f0c48d36" providerId="ADAL" clId="{5B957E0E-7812-4017-BEF4-FEE36C714B77}" dt="2023-10-29T21:00:34.036" v="4678" actId="1076"/>
          <ac:spMkLst>
            <pc:docMk/>
            <pc:sldMk cId="1824579259" sldId="275"/>
            <ac:spMk id="2" creationId="{6C8458C0-66C3-7491-2926-5EC57107FC4D}"/>
          </ac:spMkLst>
        </pc:spChg>
        <pc:spChg chg="mod">
          <ac:chgData name="Ellen Allde" userId="aa2167e8-16e7-44cb-b0e4-1386f0c48d36" providerId="ADAL" clId="{5B957E0E-7812-4017-BEF4-FEE36C714B77}" dt="2023-10-29T21:00:37.840" v="4679" actId="1076"/>
          <ac:spMkLst>
            <pc:docMk/>
            <pc:sldMk cId="1824579259" sldId="275"/>
            <ac:spMk id="8" creationId="{E67F2885-447B-7F49-AA19-B2C5A6456657}"/>
          </ac:spMkLst>
        </pc:spChg>
      </pc:sldChg>
      <pc:sldChg chg="addSp modSp mod modAnim modNotesTx">
        <pc:chgData name="Ellen Allde" userId="aa2167e8-16e7-44cb-b0e4-1386f0c48d36" providerId="ADAL" clId="{5B957E0E-7812-4017-BEF4-FEE36C714B77}" dt="2023-10-29T21:10:04.660" v="4776" actId="20577"/>
        <pc:sldMkLst>
          <pc:docMk/>
          <pc:sldMk cId="487610185" sldId="277"/>
        </pc:sldMkLst>
        <pc:spChg chg="add mod">
          <ac:chgData name="Ellen Allde" userId="aa2167e8-16e7-44cb-b0e4-1386f0c48d36" providerId="ADAL" clId="{5B957E0E-7812-4017-BEF4-FEE36C714B77}" dt="2023-10-29T21:07:52.965" v="4705" actId="1076"/>
          <ac:spMkLst>
            <pc:docMk/>
            <pc:sldMk cId="487610185" sldId="277"/>
            <ac:spMk id="2" creationId="{88960E96-F395-F6AE-9571-16D86A2801BE}"/>
          </ac:spMkLst>
        </pc:spChg>
      </pc:sldChg>
      <pc:sldChg chg="modSp mod modNotesTx">
        <pc:chgData name="Ellen Allde" userId="aa2167e8-16e7-44cb-b0e4-1386f0c48d36" providerId="ADAL" clId="{5B957E0E-7812-4017-BEF4-FEE36C714B77}" dt="2023-10-29T21:18:05.081" v="5223" actId="20577"/>
        <pc:sldMkLst>
          <pc:docMk/>
          <pc:sldMk cId="4131509798" sldId="279"/>
        </pc:sldMkLst>
        <pc:spChg chg="mod">
          <ac:chgData name="Ellen Allde" userId="aa2167e8-16e7-44cb-b0e4-1386f0c48d36" providerId="ADAL" clId="{5B957E0E-7812-4017-BEF4-FEE36C714B77}" dt="2023-10-29T21:14:32.146" v="4981" actId="20577"/>
          <ac:spMkLst>
            <pc:docMk/>
            <pc:sldMk cId="4131509798" sldId="279"/>
            <ac:spMk id="6" creationId="{8D93EE6F-8F83-BD69-75C3-191926B3D93A}"/>
          </ac:spMkLst>
        </pc:spChg>
      </pc:sldChg>
      <pc:sldChg chg="modSp">
        <pc:chgData name="Ellen Allde" userId="aa2167e8-16e7-44cb-b0e4-1386f0c48d36" providerId="ADAL" clId="{5B957E0E-7812-4017-BEF4-FEE36C714B77}" dt="2023-10-29T16:21:17.351" v="34" actId="20577"/>
        <pc:sldMkLst>
          <pc:docMk/>
          <pc:sldMk cId="3509240282" sldId="282"/>
        </pc:sldMkLst>
        <pc:spChg chg="mod">
          <ac:chgData name="Ellen Allde" userId="aa2167e8-16e7-44cb-b0e4-1386f0c48d36" providerId="ADAL" clId="{5B957E0E-7812-4017-BEF4-FEE36C714B77}" dt="2023-10-29T16:21:17.351" v="34" actId="20577"/>
          <ac:spMkLst>
            <pc:docMk/>
            <pc:sldMk cId="3509240282" sldId="282"/>
            <ac:spMk id="3" creationId="{7E57BAF2-6A28-E445-2732-68C1CE722386}"/>
          </ac:spMkLst>
        </pc:spChg>
      </pc:sldChg>
      <pc:sldChg chg="modSp mod">
        <pc:chgData name="Ellen Allde" userId="aa2167e8-16e7-44cb-b0e4-1386f0c48d36" providerId="ADAL" clId="{5B957E0E-7812-4017-BEF4-FEE36C714B77}" dt="2023-10-29T21:32:04.905" v="5432" actId="115"/>
        <pc:sldMkLst>
          <pc:docMk/>
          <pc:sldMk cId="3557408802" sldId="283"/>
        </pc:sldMkLst>
        <pc:spChg chg="mod">
          <ac:chgData name="Ellen Allde" userId="aa2167e8-16e7-44cb-b0e4-1386f0c48d36" providerId="ADAL" clId="{5B957E0E-7812-4017-BEF4-FEE36C714B77}" dt="2023-10-29T21:32:04.905" v="5432" actId="115"/>
          <ac:spMkLst>
            <pc:docMk/>
            <pc:sldMk cId="3557408802" sldId="283"/>
            <ac:spMk id="4" creationId="{B5F6D892-7103-4D4C-2B6C-6427769E0ECB}"/>
          </ac:spMkLst>
        </pc:spChg>
      </pc:sldChg>
      <pc:sldChg chg="del">
        <pc:chgData name="Ellen Allde" userId="aa2167e8-16e7-44cb-b0e4-1386f0c48d36" providerId="ADAL" clId="{5B957E0E-7812-4017-BEF4-FEE36C714B77}" dt="2023-10-29T18:48:03.594" v="3246" actId="47"/>
        <pc:sldMkLst>
          <pc:docMk/>
          <pc:sldMk cId="1754314236" sldId="284"/>
        </pc:sldMkLst>
      </pc:sldChg>
      <pc:sldChg chg="modSp mod modNotesTx">
        <pc:chgData name="Ellen Allde" userId="aa2167e8-16e7-44cb-b0e4-1386f0c48d36" providerId="ADAL" clId="{5B957E0E-7812-4017-BEF4-FEE36C714B77}" dt="2023-10-29T23:09:14.953" v="6307" actId="313"/>
        <pc:sldMkLst>
          <pc:docMk/>
          <pc:sldMk cId="3552618151" sldId="285"/>
        </pc:sldMkLst>
        <pc:spChg chg="mod">
          <ac:chgData name="Ellen Allde" userId="aa2167e8-16e7-44cb-b0e4-1386f0c48d36" providerId="ADAL" clId="{5B957E0E-7812-4017-BEF4-FEE36C714B77}" dt="2023-10-29T16:26:57.326" v="43" actId="20577"/>
          <ac:spMkLst>
            <pc:docMk/>
            <pc:sldMk cId="3552618151" sldId="285"/>
            <ac:spMk id="2" creationId="{88709344-0A04-5E3E-97D9-FF044346FD0B}"/>
          </ac:spMkLst>
        </pc:spChg>
        <pc:spChg chg="mod">
          <ac:chgData name="Ellen Allde" userId="aa2167e8-16e7-44cb-b0e4-1386f0c48d36" providerId="ADAL" clId="{5B957E0E-7812-4017-BEF4-FEE36C714B77}" dt="2023-10-29T16:26:53.813" v="38" actId="20577"/>
          <ac:spMkLst>
            <pc:docMk/>
            <pc:sldMk cId="3552618151" sldId="285"/>
            <ac:spMk id="8" creationId="{560E1D35-81BD-C6B2-0573-7B92C9979B3E}"/>
          </ac:spMkLst>
        </pc:spChg>
      </pc:sldChg>
      <pc:sldChg chg="modSp mod modNotesTx">
        <pc:chgData name="Ellen Allde" userId="aa2167e8-16e7-44cb-b0e4-1386f0c48d36" providerId="ADAL" clId="{5B957E0E-7812-4017-BEF4-FEE36C714B77}" dt="2023-10-29T23:10:33.534" v="6439" actId="20577"/>
        <pc:sldMkLst>
          <pc:docMk/>
          <pc:sldMk cId="2975196971" sldId="286"/>
        </pc:sldMkLst>
        <pc:spChg chg="mod">
          <ac:chgData name="Ellen Allde" userId="aa2167e8-16e7-44cb-b0e4-1386f0c48d36" providerId="ADAL" clId="{5B957E0E-7812-4017-BEF4-FEE36C714B77}" dt="2023-10-29T16:27:04.672" v="52" actId="20577"/>
          <ac:spMkLst>
            <pc:docMk/>
            <pc:sldMk cId="2975196971" sldId="286"/>
            <ac:spMk id="2" creationId="{88709344-0A04-5E3E-97D9-FF044346FD0B}"/>
          </ac:spMkLst>
        </pc:spChg>
        <pc:spChg chg="mod">
          <ac:chgData name="Ellen Allde" userId="aa2167e8-16e7-44cb-b0e4-1386f0c48d36" providerId="ADAL" clId="{5B957E0E-7812-4017-BEF4-FEE36C714B77}" dt="2023-10-29T21:35:04.623" v="5470" actId="20577"/>
          <ac:spMkLst>
            <pc:docMk/>
            <pc:sldMk cId="2975196971" sldId="286"/>
            <ac:spMk id="5" creationId="{5ECA2E25-BDB4-9078-8A8A-EF86707E04A1}"/>
          </ac:spMkLst>
        </pc:spChg>
        <pc:spChg chg="mod">
          <ac:chgData name="Ellen Allde" userId="aa2167e8-16e7-44cb-b0e4-1386f0c48d36" providerId="ADAL" clId="{5B957E0E-7812-4017-BEF4-FEE36C714B77}" dt="2023-10-29T16:27:01.702" v="47" actId="20577"/>
          <ac:spMkLst>
            <pc:docMk/>
            <pc:sldMk cId="2975196971" sldId="286"/>
            <ac:spMk id="8" creationId="{560E1D35-81BD-C6B2-0573-7B92C9979B3E}"/>
          </ac:spMkLst>
        </pc:spChg>
      </pc:sldChg>
      <pc:sldChg chg="addSp modSp add mod modAnim">
        <pc:chgData name="Ellen Allde" userId="aa2167e8-16e7-44cb-b0e4-1386f0c48d36" providerId="ADAL" clId="{5B957E0E-7812-4017-BEF4-FEE36C714B77}" dt="2023-10-29T16:34:07.671" v="448"/>
        <pc:sldMkLst>
          <pc:docMk/>
          <pc:sldMk cId="3464368712" sldId="288"/>
        </pc:sldMkLst>
        <pc:spChg chg="add mod ord">
          <ac:chgData name="Ellen Allde" userId="aa2167e8-16e7-44cb-b0e4-1386f0c48d36" providerId="ADAL" clId="{5B957E0E-7812-4017-BEF4-FEE36C714B77}" dt="2023-10-29T16:34:05.745" v="447" actId="1076"/>
          <ac:spMkLst>
            <pc:docMk/>
            <pc:sldMk cId="3464368712" sldId="288"/>
            <ac:spMk id="2" creationId="{69835F61-3ED9-41E8-950C-33A3A0DF3A53}"/>
          </ac:spMkLst>
        </pc:spChg>
        <pc:spChg chg="mod">
          <ac:chgData name="Ellen Allde" userId="aa2167e8-16e7-44cb-b0e4-1386f0c48d36" providerId="ADAL" clId="{5B957E0E-7812-4017-BEF4-FEE36C714B77}" dt="2023-10-26T19:47:42.843" v="12" actId="27636"/>
          <ac:spMkLst>
            <pc:docMk/>
            <pc:sldMk cId="3464368712" sldId="288"/>
            <ac:spMk id="3" creationId="{12BEF4B6-40D8-BFFB-7593-2699909E49D8}"/>
          </ac:spMkLst>
        </pc:spChg>
        <pc:spChg chg="mod">
          <ac:chgData name="Ellen Allde" userId="aa2167e8-16e7-44cb-b0e4-1386f0c48d36" providerId="ADAL" clId="{5B957E0E-7812-4017-BEF4-FEE36C714B77}" dt="2023-10-26T19:47:34.722" v="9" actId="5793"/>
          <ac:spMkLst>
            <pc:docMk/>
            <pc:sldMk cId="3464368712" sldId="288"/>
            <ac:spMk id="4" creationId="{B5F6D892-7103-4D4C-2B6C-6427769E0ECB}"/>
          </ac:spMkLst>
        </pc:spChg>
        <pc:spChg chg="add mod">
          <ac:chgData name="Ellen Allde" userId="aa2167e8-16e7-44cb-b0e4-1386f0c48d36" providerId="ADAL" clId="{5B957E0E-7812-4017-BEF4-FEE36C714B77}" dt="2023-10-29T16:33:56.027" v="445" actId="1076"/>
          <ac:spMkLst>
            <pc:docMk/>
            <pc:sldMk cId="3464368712" sldId="288"/>
            <ac:spMk id="5" creationId="{238EDFFA-004B-463B-F212-AE1D91BD1FE2}"/>
          </ac:spMkLst>
        </pc:spChg>
      </pc:sldChg>
      <pc:sldChg chg="addSp delSp modSp add mod delAnim">
        <pc:chgData name="Ellen Allde" userId="aa2167e8-16e7-44cb-b0e4-1386f0c48d36" providerId="ADAL" clId="{5B957E0E-7812-4017-BEF4-FEE36C714B77}" dt="2023-10-29T17:49:56.059" v="1208" actId="1076"/>
        <pc:sldMkLst>
          <pc:docMk/>
          <pc:sldMk cId="2483889122" sldId="289"/>
        </pc:sldMkLst>
        <pc:spChg chg="del">
          <ac:chgData name="Ellen Allde" userId="aa2167e8-16e7-44cb-b0e4-1386f0c48d36" providerId="ADAL" clId="{5B957E0E-7812-4017-BEF4-FEE36C714B77}" dt="2023-10-29T17:44:21.208" v="450" actId="478"/>
          <ac:spMkLst>
            <pc:docMk/>
            <pc:sldMk cId="2483889122" sldId="289"/>
            <ac:spMk id="2" creationId="{69835F61-3ED9-41E8-950C-33A3A0DF3A53}"/>
          </ac:spMkLst>
        </pc:spChg>
        <pc:spChg chg="mod">
          <ac:chgData name="Ellen Allde" userId="aa2167e8-16e7-44cb-b0e4-1386f0c48d36" providerId="ADAL" clId="{5B957E0E-7812-4017-BEF4-FEE36C714B77}" dt="2023-10-29T17:49:56.059" v="1208" actId="1076"/>
          <ac:spMkLst>
            <pc:docMk/>
            <pc:sldMk cId="2483889122" sldId="289"/>
            <ac:spMk id="3" creationId="{12BEF4B6-40D8-BFFB-7593-2699909E49D8}"/>
          </ac:spMkLst>
        </pc:spChg>
        <pc:spChg chg="mod">
          <ac:chgData name="Ellen Allde" userId="aa2167e8-16e7-44cb-b0e4-1386f0c48d36" providerId="ADAL" clId="{5B957E0E-7812-4017-BEF4-FEE36C714B77}" dt="2023-10-29T17:49:29.587" v="1201" actId="113"/>
          <ac:spMkLst>
            <pc:docMk/>
            <pc:sldMk cId="2483889122" sldId="289"/>
            <ac:spMk id="4" creationId="{B5F6D892-7103-4D4C-2B6C-6427769E0ECB}"/>
          </ac:spMkLst>
        </pc:spChg>
        <pc:spChg chg="del">
          <ac:chgData name="Ellen Allde" userId="aa2167e8-16e7-44cb-b0e4-1386f0c48d36" providerId="ADAL" clId="{5B957E0E-7812-4017-BEF4-FEE36C714B77}" dt="2023-10-29T17:44:22.062" v="451" actId="478"/>
          <ac:spMkLst>
            <pc:docMk/>
            <pc:sldMk cId="2483889122" sldId="289"/>
            <ac:spMk id="5" creationId="{238EDFFA-004B-463B-F212-AE1D91BD1FE2}"/>
          </ac:spMkLst>
        </pc:spChg>
        <pc:spChg chg="add del mod">
          <ac:chgData name="Ellen Allde" userId="aa2167e8-16e7-44cb-b0e4-1386f0c48d36" providerId="ADAL" clId="{5B957E0E-7812-4017-BEF4-FEE36C714B77}" dt="2023-10-29T17:44:44.574" v="457"/>
          <ac:spMkLst>
            <pc:docMk/>
            <pc:sldMk cId="2483889122" sldId="289"/>
            <ac:spMk id="6" creationId="{939859E9-2D4A-B552-89A3-AFC1A3123497}"/>
          </ac:spMkLst>
        </pc:spChg>
        <pc:spChg chg="add mod">
          <ac:chgData name="Ellen Allde" userId="aa2167e8-16e7-44cb-b0e4-1386f0c48d36" providerId="ADAL" clId="{5B957E0E-7812-4017-BEF4-FEE36C714B77}" dt="2023-10-29T17:49:44.348" v="1205" actId="113"/>
          <ac:spMkLst>
            <pc:docMk/>
            <pc:sldMk cId="2483889122" sldId="289"/>
            <ac:spMk id="7" creationId="{704BD7A6-4C8B-3271-EB3C-980D5B3A29B1}"/>
          </ac:spMkLst>
        </pc:spChg>
      </pc:sldChg>
      <pc:sldChg chg="modSp add mod">
        <pc:chgData name="Ellen Allde" userId="aa2167e8-16e7-44cb-b0e4-1386f0c48d36" providerId="ADAL" clId="{5B957E0E-7812-4017-BEF4-FEE36C714B77}" dt="2023-10-29T18:10:33.712" v="1920" actId="114"/>
        <pc:sldMkLst>
          <pc:docMk/>
          <pc:sldMk cId="784642898" sldId="290"/>
        </pc:sldMkLst>
        <pc:spChg chg="mod">
          <ac:chgData name="Ellen Allde" userId="aa2167e8-16e7-44cb-b0e4-1386f0c48d36" providerId="ADAL" clId="{5B957E0E-7812-4017-BEF4-FEE36C714B77}" dt="2023-10-29T18:10:33.712" v="1920" actId="114"/>
          <ac:spMkLst>
            <pc:docMk/>
            <pc:sldMk cId="784642898" sldId="290"/>
            <ac:spMk id="4" creationId="{B5F6D892-7103-4D4C-2B6C-6427769E0ECB}"/>
          </ac:spMkLst>
        </pc:spChg>
        <pc:spChg chg="mod">
          <ac:chgData name="Ellen Allde" userId="aa2167e8-16e7-44cb-b0e4-1386f0c48d36" providerId="ADAL" clId="{5B957E0E-7812-4017-BEF4-FEE36C714B77}" dt="2023-10-29T18:10:28.139" v="1917" actId="313"/>
          <ac:spMkLst>
            <pc:docMk/>
            <pc:sldMk cId="784642898" sldId="290"/>
            <ac:spMk id="7" creationId="{704BD7A6-4C8B-3271-EB3C-980D5B3A29B1}"/>
          </ac:spMkLst>
        </pc:spChg>
      </pc:sldChg>
      <pc:sldChg chg="addSp delSp modSp new mod">
        <pc:chgData name="Ellen Allde" userId="aa2167e8-16e7-44cb-b0e4-1386f0c48d36" providerId="ADAL" clId="{5B957E0E-7812-4017-BEF4-FEE36C714B77}" dt="2023-10-29T18:13:29.930" v="2352" actId="20577"/>
        <pc:sldMkLst>
          <pc:docMk/>
          <pc:sldMk cId="3302116934" sldId="291"/>
        </pc:sldMkLst>
        <pc:spChg chg="mod">
          <ac:chgData name="Ellen Allde" userId="aa2167e8-16e7-44cb-b0e4-1386f0c48d36" providerId="ADAL" clId="{5B957E0E-7812-4017-BEF4-FEE36C714B77}" dt="2023-10-29T18:11:47.066" v="1975" actId="20577"/>
          <ac:spMkLst>
            <pc:docMk/>
            <pc:sldMk cId="3302116934" sldId="291"/>
            <ac:spMk id="2" creationId="{AF95DC90-C9D9-9144-83CF-93BC15928760}"/>
          </ac:spMkLst>
        </pc:spChg>
        <pc:spChg chg="del">
          <ac:chgData name="Ellen Allde" userId="aa2167e8-16e7-44cb-b0e4-1386f0c48d36" providerId="ADAL" clId="{5B957E0E-7812-4017-BEF4-FEE36C714B77}" dt="2023-10-29T18:11:02.791" v="1922" actId="478"/>
          <ac:spMkLst>
            <pc:docMk/>
            <pc:sldMk cId="3302116934" sldId="291"/>
            <ac:spMk id="3" creationId="{4047750C-C25E-450D-3075-2050EB22588A}"/>
          </ac:spMkLst>
        </pc:spChg>
        <pc:spChg chg="del">
          <ac:chgData name="Ellen Allde" userId="aa2167e8-16e7-44cb-b0e4-1386f0c48d36" providerId="ADAL" clId="{5B957E0E-7812-4017-BEF4-FEE36C714B77}" dt="2023-10-29T18:11:02.791" v="1922" actId="478"/>
          <ac:spMkLst>
            <pc:docMk/>
            <pc:sldMk cId="3302116934" sldId="291"/>
            <ac:spMk id="4" creationId="{56DCE26D-28D3-8396-A083-32A9BFB7DCDF}"/>
          </ac:spMkLst>
        </pc:spChg>
        <pc:spChg chg="del">
          <ac:chgData name="Ellen Allde" userId="aa2167e8-16e7-44cb-b0e4-1386f0c48d36" providerId="ADAL" clId="{5B957E0E-7812-4017-BEF4-FEE36C714B77}" dt="2023-10-29T18:11:02.791" v="1922" actId="478"/>
          <ac:spMkLst>
            <pc:docMk/>
            <pc:sldMk cId="3302116934" sldId="291"/>
            <ac:spMk id="5" creationId="{3BA7BB7E-CA5C-CB73-D22B-C918CA3F42B5}"/>
          </ac:spMkLst>
        </pc:spChg>
        <pc:spChg chg="del">
          <ac:chgData name="Ellen Allde" userId="aa2167e8-16e7-44cb-b0e4-1386f0c48d36" providerId="ADAL" clId="{5B957E0E-7812-4017-BEF4-FEE36C714B77}" dt="2023-10-29T18:11:02.791" v="1922" actId="478"/>
          <ac:spMkLst>
            <pc:docMk/>
            <pc:sldMk cId="3302116934" sldId="291"/>
            <ac:spMk id="6" creationId="{E342A5FF-5E74-7E7E-0A40-B195A278751C}"/>
          </ac:spMkLst>
        </pc:spChg>
        <pc:spChg chg="add mod">
          <ac:chgData name="Ellen Allde" userId="aa2167e8-16e7-44cb-b0e4-1386f0c48d36" providerId="ADAL" clId="{5B957E0E-7812-4017-BEF4-FEE36C714B77}" dt="2023-10-29T18:13:29.930" v="2352" actId="20577"/>
          <ac:spMkLst>
            <pc:docMk/>
            <pc:sldMk cId="3302116934" sldId="291"/>
            <ac:spMk id="7" creationId="{B2BED23F-4961-406D-7B8F-A34F8EAD92F5}"/>
          </ac:spMkLst>
        </pc:spChg>
      </pc:sldChg>
      <pc:sldChg chg="addSp delSp modSp new mod modAnim">
        <pc:chgData name="Ellen Allde" userId="aa2167e8-16e7-44cb-b0e4-1386f0c48d36" providerId="ADAL" clId="{5B957E0E-7812-4017-BEF4-FEE36C714B77}" dt="2023-10-29T18:20:39.404" v="2842" actId="20577"/>
        <pc:sldMkLst>
          <pc:docMk/>
          <pc:sldMk cId="851986657" sldId="292"/>
        </pc:sldMkLst>
        <pc:spChg chg="mod">
          <ac:chgData name="Ellen Allde" userId="aa2167e8-16e7-44cb-b0e4-1386f0c48d36" providerId="ADAL" clId="{5B957E0E-7812-4017-BEF4-FEE36C714B77}" dt="2023-10-29T18:14:40.820" v="2399" actId="20577"/>
          <ac:spMkLst>
            <pc:docMk/>
            <pc:sldMk cId="851986657" sldId="292"/>
            <ac:spMk id="2" creationId="{D5ADB1EE-5ABD-40D1-D12A-C0215EC1F131}"/>
          </ac:spMkLst>
        </pc:spChg>
        <pc:spChg chg="del">
          <ac:chgData name="Ellen Allde" userId="aa2167e8-16e7-44cb-b0e4-1386f0c48d36" providerId="ADAL" clId="{5B957E0E-7812-4017-BEF4-FEE36C714B77}" dt="2023-10-29T18:14:16.926" v="2354" actId="478"/>
          <ac:spMkLst>
            <pc:docMk/>
            <pc:sldMk cId="851986657" sldId="292"/>
            <ac:spMk id="3" creationId="{8B3CA283-3541-F9E2-2034-6F858F014255}"/>
          </ac:spMkLst>
        </pc:spChg>
        <pc:spChg chg="mod">
          <ac:chgData name="Ellen Allde" userId="aa2167e8-16e7-44cb-b0e4-1386f0c48d36" providerId="ADAL" clId="{5B957E0E-7812-4017-BEF4-FEE36C714B77}" dt="2023-10-29T18:15:21.204" v="2527" actId="27636"/>
          <ac:spMkLst>
            <pc:docMk/>
            <pc:sldMk cId="851986657" sldId="292"/>
            <ac:spMk id="4" creationId="{4CB44C3F-6383-397E-72BF-389CAD6974A2}"/>
          </ac:spMkLst>
        </pc:spChg>
        <pc:spChg chg="del">
          <ac:chgData name="Ellen Allde" userId="aa2167e8-16e7-44cb-b0e4-1386f0c48d36" providerId="ADAL" clId="{5B957E0E-7812-4017-BEF4-FEE36C714B77}" dt="2023-10-29T18:14:20.751" v="2356" actId="478"/>
          <ac:spMkLst>
            <pc:docMk/>
            <pc:sldMk cId="851986657" sldId="292"/>
            <ac:spMk id="5" creationId="{C75145FF-4B65-47E3-2658-3C3E7774A744}"/>
          </ac:spMkLst>
        </pc:spChg>
        <pc:spChg chg="del">
          <ac:chgData name="Ellen Allde" userId="aa2167e8-16e7-44cb-b0e4-1386f0c48d36" providerId="ADAL" clId="{5B957E0E-7812-4017-BEF4-FEE36C714B77}" dt="2023-10-29T18:14:19.413" v="2355" actId="478"/>
          <ac:spMkLst>
            <pc:docMk/>
            <pc:sldMk cId="851986657" sldId="292"/>
            <ac:spMk id="6" creationId="{6B90BB2C-9495-4ECC-CF68-D9922D2D530F}"/>
          </ac:spMkLst>
        </pc:spChg>
        <pc:spChg chg="add mod">
          <ac:chgData name="Ellen Allde" userId="aa2167e8-16e7-44cb-b0e4-1386f0c48d36" providerId="ADAL" clId="{5B957E0E-7812-4017-BEF4-FEE36C714B77}" dt="2023-10-29T18:20:39.404" v="2842" actId="20577"/>
          <ac:spMkLst>
            <pc:docMk/>
            <pc:sldMk cId="851986657" sldId="292"/>
            <ac:spMk id="7" creationId="{C9632E7B-790D-3931-A6E9-CFE2B91D4CD4}"/>
          </ac:spMkLst>
        </pc:spChg>
      </pc:sldChg>
      <pc:sldChg chg="addSp delSp modSp add mod">
        <pc:chgData name="Ellen Allde" userId="aa2167e8-16e7-44cb-b0e4-1386f0c48d36" providerId="ADAL" clId="{5B957E0E-7812-4017-BEF4-FEE36C714B77}" dt="2023-10-29T18:46:40.908" v="3245" actId="20577"/>
        <pc:sldMkLst>
          <pc:docMk/>
          <pc:sldMk cId="209453071" sldId="293"/>
        </pc:sldMkLst>
        <pc:spChg chg="del">
          <ac:chgData name="Ellen Allde" userId="aa2167e8-16e7-44cb-b0e4-1386f0c48d36" providerId="ADAL" clId="{5B957E0E-7812-4017-BEF4-FEE36C714B77}" dt="2023-10-29T18:33:11.923" v="2867" actId="478"/>
          <ac:spMkLst>
            <pc:docMk/>
            <pc:sldMk cId="209453071" sldId="293"/>
            <ac:spMk id="2" creationId="{920E8FC9-4443-D885-CA33-12302FBAEC60}"/>
          </ac:spMkLst>
        </pc:spChg>
        <pc:spChg chg="mod">
          <ac:chgData name="Ellen Allde" userId="aa2167e8-16e7-44cb-b0e4-1386f0c48d36" providerId="ADAL" clId="{5B957E0E-7812-4017-BEF4-FEE36C714B77}" dt="2023-10-29T18:37:19.021" v="2920" actId="27636"/>
          <ac:spMkLst>
            <pc:docMk/>
            <pc:sldMk cId="209453071" sldId="293"/>
            <ac:spMk id="3" creationId="{12BEF4B6-40D8-BFFB-7593-2699909E49D8}"/>
          </ac:spMkLst>
        </pc:spChg>
        <pc:spChg chg="mod">
          <ac:chgData name="Ellen Allde" userId="aa2167e8-16e7-44cb-b0e4-1386f0c48d36" providerId="ADAL" clId="{5B957E0E-7812-4017-BEF4-FEE36C714B77}" dt="2023-10-29T18:37:46.586" v="2928" actId="1076"/>
          <ac:spMkLst>
            <pc:docMk/>
            <pc:sldMk cId="209453071" sldId="293"/>
            <ac:spMk id="4" creationId="{B5F6D892-7103-4D4C-2B6C-6427769E0ECB}"/>
          </ac:spMkLst>
        </pc:spChg>
        <pc:spChg chg="add mod">
          <ac:chgData name="Ellen Allde" userId="aa2167e8-16e7-44cb-b0e4-1386f0c48d36" providerId="ADAL" clId="{5B957E0E-7812-4017-BEF4-FEE36C714B77}" dt="2023-10-29T18:46:40.908" v="3245" actId="20577"/>
          <ac:spMkLst>
            <pc:docMk/>
            <pc:sldMk cId="209453071" sldId="293"/>
            <ac:spMk id="5" creationId="{81E28A51-B386-8FCE-5922-CA0B8CA1FC15}"/>
          </ac:spMkLst>
        </pc:spChg>
      </pc:sldChg>
      <pc:sldChg chg="addSp delSp modSp new mod modAnim modNotesTx">
        <pc:chgData name="Ellen Allde" userId="aa2167e8-16e7-44cb-b0e4-1386f0c48d36" providerId="ADAL" clId="{5B957E0E-7812-4017-BEF4-FEE36C714B77}" dt="2023-10-29T21:27:13.967" v="5431" actId="20577"/>
        <pc:sldMkLst>
          <pc:docMk/>
          <pc:sldMk cId="2148722123" sldId="294"/>
        </pc:sldMkLst>
        <pc:spChg chg="mod">
          <ac:chgData name="Ellen Allde" userId="aa2167e8-16e7-44cb-b0e4-1386f0c48d36" providerId="ADAL" clId="{5B957E0E-7812-4017-BEF4-FEE36C714B77}" dt="2023-10-29T18:48:56.701" v="3290" actId="27636"/>
          <ac:spMkLst>
            <pc:docMk/>
            <pc:sldMk cId="2148722123" sldId="294"/>
            <ac:spMk id="2" creationId="{6B1BAFA6-F97B-6D12-6482-851DC37FFAA7}"/>
          </ac:spMkLst>
        </pc:spChg>
        <pc:spChg chg="mod">
          <ac:chgData name="Ellen Allde" userId="aa2167e8-16e7-44cb-b0e4-1386f0c48d36" providerId="ADAL" clId="{5B957E0E-7812-4017-BEF4-FEE36C714B77}" dt="2023-10-29T18:52:16.261" v="3719" actId="14100"/>
          <ac:spMkLst>
            <pc:docMk/>
            <pc:sldMk cId="2148722123" sldId="294"/>
            <ac:spMk id="3" creationId="{FAACBAEA-17BB-98D7-DD9C-A3A5B6993608}"/>
          </ac:spMkLst>
        </pc:spChg>
        <pc:spChg chg="del mod">
          <ac:chgData name="Ellen Allde" userId="aa2167e8-16e7-44cb-b0e4-1386f0c48d36" providerId="ADAL" clId="{5B957E0E-7812-4017-BEF4-FEE36C714B77}" dt="2023-10-29T18:52:39.088" v="3723" actId="478"/>
          <ac:spMkLst>
            <pc:docMk/>
            <pc:sldMk cId="2148722123" sldId="294"/>
            <ac:spMk id="4" creationId="{0E85102C-4671-1D83-33A1-72FA3FC8AE0E}"/>
          </ac:spMkLst>
        </pc:spChg>
        <pc:spChg chg="del mod">
          <ac:chgData name="Ellen Allde" userId="aa2167e8-16e7-44cb-b0e4-1386f0c48d36" providerId="ADAL" clId="{5B957E0E-7812-4017-BEF4-FEE36C714B77}" dt="2023-10-29T18:49:05.273" v="3291" actId="478"/>
          <ac:spMkLst>
            <pc:docMk/>
            <pc:sldMk cId="2148722123" sldId="294"/>
            <ac:spMk id="5" creationId="{D9D716CB-4A07-965D-6E01-6FBFD1A5B902}"/>
          </ac:spMkLst>
        </pc:spChg>
        <pc:spChg chg="del mod">
          <ac:chgData name="Ellen Allde" userId="aa2167e8-16e7-44cb-b0e4-1386f0c48d36" providerId="ADAL" clId="{5B957E0E-7812-4017-BEF4-FEE36C714B77}" dt="2023-10-29T18:52:39.088" v="3723" actId="478"/>
          <ac:spMkLst>
            <pc:docMk/>
            <pc:sldMk cId="2148722123" sldId="294"/>
            <ac:spMk id="6" creationId="{9F595540-2358-CFE9-661B-E85C612F9846}"/>
          </ac:spMkLst>
        </pc:spChg>
        <pc:spChg chg="del mod">
          <ac:chgData name="Ellen Allde" userId="aa2167e8-16e7-44cb-b0e4-1386f0c48d36" providerId="ADAL" clId="{5B957E0E-7812-4017-BEF4-FEE36C714B77}" dt="2023-10-29T18:49:07.841" v="3292" actId="478"/>
          <ac:spMkLst>
            <pc:docMk/>
            <pc:sldMk cId="2148722123" sldId="294"/>
            <ac:spMk id="7" creationId="{00A1A507-EB93-C0FA-28EC-1687A3A0BC01}"/>
          </ac:spMkLst>
        </pc:spChg>
        <pc:spChg chg="del mod">
          <ac:chgData name="Ellen Allde" userId="aa2167e8-16e7-44cb-b0e4-1386f0c48d36" providerId="ADAL" clId="{5B957E0E-7812-4017-BEF4-FEE36C714B77}" dt="2023-10-29T18:52:39.088" v="3723" actId="478"/>
          <ac:spMkLst>
            <pc:docMk/>
            <pc:sldMk cId="2148722123" sldId="294"/>
            <ac:spMk id="8" creationId="{C526A1BD-326D-C44E-6D7F-D4E165050933}"/>
          </ac:spMkLst>
        </pc:spChg>
        <pc:spChg chg="del mod">
          <ac:chgData name="Ellen Allde" userId="aa2167e8-16e7-44cb-b0e4-1386f0c48d36" providerId="ADAL" clId="{5B957E0E-7812-4017-BEF4-FEE36C714B77}" dt="2023-10-29T18:49:10.247" v="3293" actId="478"/>
          <ac:spMkLst>
            <pc:docMk/>
            <pc:sldMk cId="2148722123" sldId="294"/>
            <ac:spMk id="9" creationId="{345D679D-D9F3-BDC9-8D82-CB0431B6CD81}"/>
          </ac:spMkLst>
        </pc:spChg>
        <pc:spChg chg="del mod">
          <ac:chgData name="Ellen Allde" userId="aa2167e8-16e7-44cb-b0e4-1386f0c48d36" providerId="ADAL" clId="{5B957E0E-7812-4017-BEF4-FEE36C714B77}" dt="2023-10-29T18:52:39.088" v="3723" actId="478"/>
          <ac:spMkLst>
            <pc:docMk/>
            <pc:sldMk cId="2148722123" sldId="294"/>
            <ac:spMk id="10" creationId="{0ED8BB6E-32AB-59C6-CB47-356DAC004751}"/>
          </ac:spMkLst>
        </pc:spChg>
        <pc:spChg chg="del">
          <ac:chgData name="Ellen Allde" userId="aa2167e8-16e7-44cb-b0e4-1386f0c48d36" providerId="ADAL" clId="{5B957E0E-7812-4017-BEF4-FEE36C714B77}" dt="2023-10-29T18:48:24.418" v="3248" actId="478"/>
          <ac:spMkLst>
            <pc:docMk/>
            <pc:sldMk cId="2148722123" sldId="294"/>
            <ac:spMk id="11" creationId="{D4054AFB-E67F-C699-C434-69123EF87C14}"/>
          </ac:spMkLst>
        </pc:spChg>
        <pc:spChg chg="add mod">
          <ac:chgData name="Ellen Allde" userId="aa2167e8-16e7-44cb-b0e4-1386f0c48d36" providerId="ADAL" clId="{5B957E0E-7812-4017-BEF4-FEE36C714B77}" dt="2023-10-29T18:53:23.835" v="3809" actId="20577"/>
          <ac:spMkLst>
            <pc:docMk/>
            <pc:sldMk cId="2148722123" sldId="294"/>
            <ac:spMk id="12" creationId="{4E8ABB4A-2788-9914-4B0C-F73066A19858}"/>
          </ac:spMkLst>
        </pc:spChg>
        <pc:spChg chg="add mod">
          <ac:chgData name="Ellen Allde" userId="aa2167e8-16e7-44cb-b0e4-1386f0c48d36" providerId="ADAL" clId="{5B957E0E-7812-4017-BEF4-FEE36C714B77}" dt="2023-10-29T18:54:09.443" v="3970" actId="20577"/>
          <ac:spMkLst>
            <pc:docMk/>
            <pc:sldMk cId="2148722123" sldId="294"/>
            <ac:spMk id="13" creationId="{A96DD3E3-24BA-8B90-0C8E-B5A15A41EFAE}"/>
          </ac:spMkLst>
        </pc:spChg>
        <pc:spChg chg="add mod">
          <ac:chgData name="Ellen Allde" userId="aa2167e8-16e7-44cb-b0e4-1386f0c48d36" providerId="ADAL" clId="{5B957E0E-7812-4017-BEF4-FEE36C714B77}" dt="2023-10-29T18:54:22.590" v="4003" actId="20577"/>
          <ac:spMkLst>
            <pc:docMk/>
            <pc:sldMk cId="2148722123" sldId="294"/>
            <ac:spMk id="14" creationId="{C317D994-AF7B-FDFD-C369-551ACDE54E0A}"/>
          </ac:spMkLst>
        </pc:spChg>
      </pc:sldChg>
      <pc:sldChg chg="modSp add mod">
        <pc:chgData name="Ellen Allde" userId="aa2167e8-16e7-44cb-b0e4-1386f0c48d36" providerId="ADAL" clId="{5B957E0E-7812-4017-BEF4-FEE36C714B77}" dt="2023-10-29T18:57:03.035" v="4472" actId="27636"/>
        <pc:sldMkLst>
          <pc:docMk/>
          <pc:sldMk cId="3381931987" sldId="295"/>
        </pc:sldMkLst>
        <pc:spChg chg="mod">
          <ac:chgData name="Ellen Allde" userId="aa2167e8-16e7-44cb-b0e4-1386f0c48d36" providerId="ADAL" clId="{5B957E0E-7812-4017-BEF4-FEE36C714B77}" dt="2023-10-29T18:54:34.637" v="4021" actId="20577"/>
          <ac:spMkLst>
            <pc:docMk/>
            <pc:sldMk cId="3381931987" sldId="295"/>
            <ac:spMk id="2" creationId="{6B1BAFA6-F97B-6D12-6482-851DC37FFAA7}"/>
          </ac:spMkLst>
        </pc:spChg>
        <pc:spChg chg="mod">
          <ac:chgData name="Ellen Allde" userId="aa2167e8-16e7-44cb-b0e4-1386f0c48d36" providerId="ADAL" clId="{5B957E0E-7812-4017-BEF4-FEE36C714B77}" dt="2023-10-29T18:57:03.035" v="4472" actId="27636"/>
          <ac:spMkLst>
            <pc:docMk/>
            <pc:sldMk cId="3381931987" sldId="295"/>
            <ac:spMk id="3" creationId="{FAACBAEA-17BB-98D7-DD9C-A3A5B6993608}"/>
          </ac:spMkLst>
        </pc:spChg>
      </pc:sldChg>
      <pc:sldChg chg="addSp delSp modSp add mod modNotesTx">
        <pc:chgData name="Ellen Allde" userId="aa2167e8-16e7-44cb-b0e4-1386f0c48d36" providerId="ADAL" clId="{5B957E0E-7812-4017-BEF4-FEE36C714B77}" dt="2023-10-29T22:32:12.958" v="6249" actId="20577"/>
        <pc:sldMkLst>
          <pc:docMk/>
          <pc:sldMk cId="4223871260" sldId="296"/>
        </pc:sldMkLst>
        <pc:spChg chg="del">
          <ac:chgData name="Ellen Allde" userId="aa2167e8-16e7-44cb-b0e4-1386f0c48d36" providerId="ADAL" clId="{5B957E0E-7812-4017-BEF4-FEE36C714B77}" dt="2023-10-29T22:03:52.812" v="5594" actId="478"/>
          <ac:spMkLst>
            <pc:docMk/>
            <pc:sldMk cId="4223871260" sldId="296"/>
            <ac:spMk id="2" creationId="{88709344-0A04-5E3E-97D9-FF044346FD0B}"/>
          </ac:spMkLst>
        </pc:spChg>
        <pc:spChg chg="del">
          <ac:chgData name="Ellen Allde" userId="aa2167e8-16e7-44cb-b0e4-1386f0c48d36" providerId="ADAL" clId="{5B957E0E-7812-4017-BEF4-FEE36C714B77}" dt="2023-10-29T22:03:52.812" v="5594" actId="478"/>
          <ac:spMkLst>
            <pc:docMk/>
            <pc:sldMk cId="4223871260" sldId="296"/>
            <ac:spMk id="3" creationId="{E2820A91-2D93-1203-514B-EE628D78B21E}"/>
          </ac:spMkLst>
        </pc:spChg>
        <pc:spChg chg="del">
          <ac:chgData name="Ellen Allde" userId="aa2167e8-16e7-44cb-b0e4-1386f0c48d36" providerId="ADAL" clId="{5B957E0E-7812-4017-BEF4-FEE36C714B77}" dt="2023-10-29T22:03:52.812" v="5594" actId="478"/>
          <ac:spMkLst>
            <pc:docMk/>
            <pc:sldMk cId="4223871260" sldId="296"/>
            <ac:spMk id="4" creationId="{155E3EE9-44A0-D8A5-0E9C-630F12FE9B3B}"/>
          </ac:spMkLst>
        </pc:spChg>
        <pc:spChg chg="del">
          <ac:chgData name="Ellen Allde" userId="aa2167e8-16e7-44cb-b0e4-1386f0c48d36" providerId="ADAL" clId="{5B957E0E-7812-4017-BEF4-FEE36C714B77}" dt="2023-10-29T22:03:56.162" v="5595" actId="478"/>
          <ac:spMkLst>
            <pc:docMk/>
            <pc:sldMk cId="4223871260" sldId="296"/>
            <ac:spMk id="5" creationId="{5ECA2E25-BDB4-9078-8A8A-EF86707E04A1}"/>
          </ac:spMkLst>
        </pc:spChg>
        <pc:spChg chg="add mod">
          <ac:chgData name="Ellen Allde" userId="aa2167e8-16e7-44cb-b0e4-1386f0c48d36" providerId="ADAL" clId="{5B957E0E-7812-4017-BEF4-FEE36C714B77}" dt="2023-10-29T22:22:42.731" v="6035" actId="27636"/>
          <ac:spMkLst>
            <pc:docMk/>
            <pc:sldMk cId="4223871260" sldId="296"/>
            <ac:spMk id="6" creationId="{149C79F7-CCF9-7668-03E9-7862ED315D6D}"/>
          </ac:spMkLst>
        </pc:spChg>
        <pc:spChg chg="mod ord">
          <ac:chgData name="Ellen Allde" userId="aa2167e8-16e7-44cb-b0e4-1386f0c48d36" providerId="ADAL" clId="{5B957E0E-7812-4017-BEF4-FEE36C714B77}" dt="2023-10-29T22:16:19.979" v="5629" actId="166"/>
          <ac:spMkLst>
            <pc:docMk/>
            <pc:sldMk cId="4223871260" sldId="296"/>
            <ac:spMk id="7" creationId="{DD5F3089-B31B-2E0D-D1F4-ACACAC41556D}"/>
          </ac:spMkLst>
        </pc:spChg>
        <pc:spChg chg="del">
          <ac:chgData name="Ellen Allde" userId="aa2167e8-16e7-44cb-b0e4-1386f0c48d36" providerId="ADAL" clId="{5B957E0E-7812-4017-BEF4-FEE36C714B77}" dt="2023-10-29T22:03:52.812" v="5594" actId="478"/>
          <ac:spMkLst>
            <pc:docMk/>
            <pc:sldMk cId="4223871260" sldId="296"/>
            <ac:spMk id="8" creationId="{560E1D35-81BD-C6B2-0573-7B92C9979B3E}"/>
          </ac:spMkLst>
        </pc:spChg>
        <pc:spChg chg="add mod">
          <ac:chgData name="Ellen Allde" userId="aa2167e8-16e7-44cb-b0e4-1386f0c48d36" providerId="ADAL" clId="{5B957E0E-7812-4017-BEF4-FEE36C714B77}" dt="2023-10-29T22:32:02.085" v="6247" actId="14100"/>
          <ac:spMkLst>
            <pc:docMk/>
            <pc:sldMk cId="4223871260" sldId="296"/>
            <ac:spMk id="9" creationId="{91CB1DD4-9EB2-7FC4-DF0D-5B3F9CC5F951}"/>
          </ac:spMkLst>
        </pc:spChg>
        <pc:picChg chg="add mod">
          <ac:chgData name="Ellen Allde" userId="aa2167e8-16e7-44cb-b0e4-1386f0c48d36" providerId="ADAL" clId="{5B957E0E-7812-4017-BEF4-FEE36C714B77}" dt="2023-10-29T22:16:13.806" v="5628" actId="1076"/>
          <ac:picMkLst>
            <pc:docMk/>
            <pc:sldMk cId="4223871260" sldId="296"/>
            <ac:picMk id="1026" creationId="{B0D8B9B0-F48F-54E0-65C5-42CCCDA9033C}"/>
          </ac:picMkLst>
        </pc:picChg>
      </pc:sldChg>
      <pc:sldChg chg="addSp delSp modSp new mod modAnim">
        <pc:chgData name="Ellen Allde" userId="aa2167e8-16e7-44cb-b0e4-1386f0c48d36" providerId="ADAL" clId="{5B957E0E-7812-4017-BEF4-FEE36C714B77}" dt="2023-10-29T23:31:41.312" v="6564" actId="114"/>
        <pc:sldMkLst>
          <pc:docMk/>
          <pc:sldMk cId="2425332490" sldId="297"/>
        </pc:sldMkLst>
        <pc:spChg chg="mod">
          <ac:chgData name="Ellen Allde" userId="aa2167e8-16e7-44cb-b0e4-1386f0c48d36" providerId="ADAL" clId="{5B957E0E-7812-4017-BEF4-FEE36C714B77}" dt="2023-10-29T23:20:12.770" v="6476" actId="14100"/>
          <ac:spMkLst>
            <pc:docMk/>
            <pc:sldMk cId="2425332490" sldId="297"/>
            <ac:spMk id="2" creationId="{DF53FCEB-33BA-F47F-3402-7FE4F0D214C6}"/>
          </ac:spMkLst>
        </pc:spChg>
        <pc:spChg chg="del">
          <ac:chgData name="Ellen Allde" userId="aa2167e8-16e7-44cb-b0e4-1386f0c48d36" providerId="ADAL" clId="{5B957E0E-7812-4017-BEF4-FEE36C714B77}" dt="2023-10-29T23:19:10.208" v="6441" actId="478"/>
          <ac:spMkLst>
            <pc:docMk/>
            <pc:sldMk cId="2425332490" sldId="297"/>
            <ac:spMk id="3" creationId="{A777A175-F0C8-492E-2F04-E5D7BFD50D5E}"/>
          </ac:spMkLst>
        </pc:spChg>
        <pc:spChg chg="del">
          <ac:chgData name="Ellen Allde" userId="aa2167e8-16e7-44cb-b0e4-1386f0c48d36" providerId="ADAL" clId="{5B957E0E-7812-4017-BEF4-FEE36C714B77}" dt="2023-10-29T23:19:10.208" v="6441" actId="478"/>
          <ac:spMkLst>
            <pc:docMk/>
            <pc:sldMk cId="2425332490" sldId="297"/>
            <ac:spMk id="4" creationId="{0B761CAD-3A6B-5396-F7D6-C2CA79F28A13}"/>
          </ac:spMkLst>
        </pc:spChg>
        <pc:spChg chg="del">
          <ac:chgData name="Ellen Allde" userId="aa2167e8-16e7-44cb-b0e4-1386f0c48d36" providerId="ADAL" clId="{5B957E0E-7812-4017-BEF4-FEE36C714B77}" dt="2023-10-29T23:19:10.208" v="6441" actId="478"/>
          <ac:spMkLst>
            <pc:docMk/>
            <pc:sldMk cId="2425332490" sldId="297"/>
            <ac:spMk id="5" creationId="{84DAF23D-36AE-43EF-C985-0B79EB4EB7D7}"/>
          </ac:spMkLst>
        </pc:spChg>
        <pc:spChg chg="del">
          <ac:chgData name="Ellen Allde" userId="aa2167e8-16e7-44cb-b0e4-1386f0c48d36" providerId="ADAL" clId="{5B957E0E-7812-4017-BEF4-FEE36C714B77}" dt="2023-10-29T23:19:11.589" v="6442" actId="478"/>
          <ac:spMkLst>
            <pc:docMk/>
            <pc:sldMk cId="2425332490" sldId="297"/>
            <ac:spMk id="6" creationId="{B95C2B9C-8FBD-B5C7-AA96-BC8AA3BFF300}"/>
          </ac:spMkLst>
        </pc:spChg>
        <pc:spChg chg="add mod">
          <ac:chgData name="Ellen Allde" userId="aa2167e8-16e7-44cb-b0e4-1386f0c48d36" providerId="ADAL" clId="{5B957E0E-7812-4017-BEF4-FEE36C714B77}" dt="2023-10-29T23:31:19.851" v="6560" actId="14100"/>
          <ac:spMkLst>
            <pc:docMk/>
            <pc:sldMk cId="2425332490" sldId="297"/>
            <ac:spMk id="7" creationId="{8C34C7DE-861D-811F-97B7-E93EF7353F10}"/>
          </ac:spMkLst>
        </pc:spChg>
        <pc:spChg chg="add del">
          <ac:chgData name="Ellen Allde" userId="aa2167e8-16e7-44cb-b0e4-1386f0c48d36" providerId="ADAL" clId="{5B957E0E-7812-4017-BEF4-FEE36C714B77}" dt="2023-10-29T23:29:54.761" v="6539" actId="22"/>
          <ac:spMkLst>
            <pc:docMk/>
            <pc:sldMk cId="2425332490" sldId="297"/>
            <ac:spMk id="9" creationId="{1C264CA3-2861-64A8-BE4C-644F01B28FBB}"/>
          </ac:spMkLst>
        </pc:spChg>
        <pc:spChg chg="add mod">
          <ac:chgData name="Ellen Allde" userId="aa2167e8-16e7-44cb-b0e4-1386f0c48d36" providerId="ADAL" clId="{5B957E0E-7812-4017-BEF4-FEE36C714B77}" dt="2023-10-29T23:31:41.312" v="6564" actId="114"/>
          <ac:spMkLst>
            <pc:docMk/>
            <pc:sldMk cId="2425332490" sldId="297"/>
            <ac:spMk id="10" creationId="{E592B37B-69FE-0815-9F71-E6EBE6449D3E}"/>
          </ac:spMkLst>
        </pc:spChg>
      </pc:sldChg>
      <pc:sldChg chg="delSp modSp add mod delAnim">
        <pc:chgData name="Ellen Allde" userId="aa2167e8-16e7-44cb-b0e4-1386f0c48d36" providerId="ADAL" clId="{5B957E0E-7812-4017-BEF4-FEE36C714B77}" dt="2023-10-29T23:36:06.480" v="6721" actId="20577"/>
        <pc:sldMkLst>
          <pc:docMk/>
          <pc:sldMk cId="1138878881" sldId="298"/>
        </pc:sldMkLst>
        <pc:spChg chg="mod">
          <ac:chgData name="Ellen Allde" userId="aa2167e8-16e7-44cb-b0e4-1386f0c48d36" providerId="ADAL" clId="{5B957E0E-7812-4017-BEF4-FEE36C714B77}" dt="2023-10-29T23:36:06.480" v="6721" actId="20577"/>
          <ac:spMkLst>
            <pc:docMk/>
            <pc:sldMk cId="1138878881" sldId="298"/>
            <ac:spMk id="2" creationId="{DF53FCEB-33BA-F47F-3402-7FE4F0D214C6}"/>
          </ac:spMkLst>
        </pc:spChg>
        <pc:spChg chg="del">
          <ac:chgData name="Ellen Allde" userId="aa2167e8-16e7-44cb-b0e4-1386f0c48d36" providerId="ADAL" clId="{5B957E0E-7812-4017-BEF4-FEE36C714B77}" dt="2023-10-29T23:35:36.897" v="6568" actId="478"/>
          <ac:spMkLst>
            <pc:docMk/>
            <pc:sldMk cId="1138878881" sldId="298"/>
            <ac:spMk id="7" creationId="{8C34C7DE-861D-811F-97B7-E93EF7353F10}"/>
          </ac:spMkLst>
        </pc:spChg>
        <pc:spChg chg="del">
          <ac:chgData name="Ellen Allde" userId="aa2167e8-16e7-44cb-b0e4-1386f0c48d36" providerId="ADAL" clId="{5B957E0E-7812-4017-BEF4-FEE36C714B77}" dt="2023-10-29T23:35:34.538" v="6567" actId="478"/>
          <ac:spMkLst>
            <pc:docMk/>
            <pc:sldMk cId="1138878881" sldId="298"/>
            <ac:spMk id="10" creationId="{E592B37B-69FE-0815-9F71-E6EBE6449D3E}"/>
          </ac:spMkLst>
        </pc:spChg>
      </pc:sldChg>
      <pc:sldChg chg="addSp modSp add mod modAnim">
        <pc:chgData name="Ellen Allde" userId="aa2167e8-16e7-44cb-b0e4-1386f0c48d36" providerId="ADAL" clId="{5B957E0E-7812-4017-BEF4-FEE36C714B77}" dt="2023-10-29T23:42:23.052" v="7701" actId="20577"/>
        <pc:sldMkLst>
          <pc:docMk/>
          <pc:sldMk cId="2379736732" sldId="299"/>
        </pc:sldMkLst>
        <pc:spChg chg="mod">
          <ac:chgData name="Ellen Allde" userId="aa2167e8-16e7-44cb-b0e4-1386f0c48d36" providerId="ADAL" clId="{5B957E0E-7812-4017-BEF4-FEE36C714B77}" dt="2023-10-29T23:36:49.352" v="6916" actId="20577"/>
          <ac:spMkLst>
            <pc:docMk/>
            <pc:sldMk cId="2379736732" sldId="299"/>
            <ac:spMk id="2" creationId="{DF53FCEB-33BA-F47F-3402-7FE4F0D214C6}"/>
          </ac:spMkLst>
        </pc:spChg>
        <pc:spChg chg="add mod">
          <ac:chgData name="Ellen Allde" userId="aa2167e8-16e7-44cb-b0e4-1386f0c48d36" providerId="ADAL" clId="{5B957E0E-7812-4017-BEF4-FEE36C714B77}" dt="2023-10-29T23:40:24.233" v="7428" actId="20577"/>
          <ac:spMkLst>
            <pc:docMk/>
            <pc:sldMk cId="2379736732" sldId="299"/>
            <ac:spMk id="3" creationId="{8F92DB04-B78B-6625-1F3B-A1C9FAA08A9D}"/>
          </ac:spMkLst>
        </pc:spChg>
        <pc:spChg chg="add mod">
          <ac:chgData name="Ellen Allde" userId="aa2167e8-16e7-44cb-b0e4-1386f0c48d36" providerId="ADAL" clId="{5B957E0E-7812-4017-BEF4-FEE36C714B77}" dt="2023-10-29T23:41:23.102" v="7594" actId="20577"/>
          <ac:spMkLst>
            <pc:docMk/>
            <pc:sldMk cId="2379736732" sldId="299"/>
            <ac:spMk id="4" creationId="{55644ADC-FDD5-5394-B7A9-CF398AA3B442}"/>
          </ac:spMkLst>
        </pc:spChg>
        <pc:spChg chg="add mod">
          <ac:chgData name="Ellen Allde" userId="aa2167e8-16e7-44cb-b0e4-1386f0c48d36" providerId="ADAL" clId="{5B957E0E-7812-4017-BEF4-FEE36C714B77}" dt="2023-10-29T23:42:23.052" v="7701" actId="20577"/>
          <ac:spMkLst>
            <pc:docMk/>
            <pc:sldMk cId="2379736732" sldId="299"/>
            <ac:spMk id="5" creationId="{2CA652C4-DAA8-E11D-C203-F43814AB613D}"/>
          </ac:spMkLst>
        </pc:spChg>
        <pc:spChg chg="mod">
          <ac:chgData name="Ellen Allde" userId="aa2167e8-16e7-44cb-b0e4-1386f0c48d36" providerId="ADAL" clId="{5B957E0E-7812-4017-BEF4-FEE36C714B77}" dt="2023-10-29T23:39:51.057" v="7312" actId="14100"/>
          <ac:spMkLst>
            <pc:docMk/>
            <pc:sldMk cId="2379736732" sldId="299"/>
            <ac:spMk id="7" creationId="{8C34C7DE-861D-811F-97B7-E93EF7353F10}"/>
          </ac:spMkLst>
        </pc:spChg>
        <pc:spChg chg="mod">
          <ac:chgData name="Ellen Allde" userId="aa2167e8-16e7-44cb-b0e4-1386f0c48d36" providerId="ADAL" clId="{5B957E0E-7812-4017-BEF4-FEE36C714B77}" dt="2023-10-29T23:42:01.774" v="7680" actId="14100"/>
          <ac:spMkLst>
            <pc:docMk/>
            <pc:sldMk cId="2379736732" sldId="299"/>
            <ac:spMk id="10" creationId="{E592B37B-69FE-0815-9F71-E6EBE6449D3E}"/>
          </ac:spMkLst>
        </pc:spChg>
      </pc:sldChg>
      <pc:sldChg chg="delSp modSp add mod delAnim">
        <pc:chgData name="Ellen Allde" userId="aa2167e8-16e7-44cb-b0e4-1386f0c48d36" providerId="ADAL" clId="{5B957E0E-7812-4017-BEF4-FEE36C714B77}" dt="2023-10-29T23:47:06.321" v="7719" actId="2711"/>
        <pc:sldMkLst>
          <pc:docMk/>
          <pc:sldMk cId="4265680643" sldId="300"/>
        </pc:sldMkLst>
        <pc:spChg chg="mod">
          <ac:chgData name="Ellen Allde" userId="aa2167e8-16e7-44cb-b0e4-1386f0c48d36" providerId="ADAL" clId="{5B957E0E-7812-4017-BEF4-FEE36C714B77}" dt="2023-10-29T23:37:54.060" v="7174" actId="20577"/>
          <ac:spMkLst>
            <pc:docMk/>
            <pc:sldMk cId="4265680643" sldId="300"/>
            <ac:spMk id="2" creationId="{DF53FCEB-33BA-F47F-3402-7FE4F0D214C6}"/>
          </ac:spMkLst>
        </pc:spChg>
        <pc:spChg chg="mod">
          <ac:chgData name="Ellen Allde" userId="aa2167e8-16e7-44cb-b0e4-1386f0c48d36" providerId="ADAL" clId="{5B957E0E-7812-4017-BEF4-FEE36C714B77}" dt="2023-10-29T23:47:06.321" v="7719" actId="2711"/>
          <ac:spMkLst>
            <pc:docMk/>
            <pc:sldMk cId="4265680643" sldId="300"/>
            <ac:spMk id="7" creationId="{8C34C7DE-861D-811F-97B7-E93EF7353F10}"/>
          </ac:spMkLst>
        </pc:spChg>
        <pc:spChg chg="del">
          <ac:chgData name="Ellen Allde" userId="aa2167e8-16e7-44cb-b0e4-1386f0c48d36" providerId="ADAL" clId="{5B957E0E-7812-4017-BEF4-FEE36C714B77}" dt="2023-10-29T23:44:02.680" v="7702" actId="478"/>
          <ac:spMkLst>
            <pc:docMk/>
            <pc:sldMk cId="4265680643" sldId="300"/>
            <ac:spMk id="10" creationId="{E592B37B-69FE-0815-9F71-E6EBE6449D3E}"/>
          </ac:spMkLst>
        </pc:spChg>
      </pc:sldChg>
      <pc:sldChg chg="delSp modSp add mod delAnim">
        <pc:chgData name="Ellen Allde" userId="aa2167e8-16e7-44cb-b0e4-1386f0c48d36" providerId="ADAL" clId="{5B957E0E-7812-4017-BEF4-FEE36C714B77}" dt="2023-10-29T23:51:44.979" v="7727" actId="478"/>
        <pc:sldMkLst>
          <pc:docMk/>
          <pc:sldMk cId="3445027696" sldId="301"/>
        </pc:sldMkLst>
        <pc:spChg chg="mod">
          <ac:chgData name="Ellen Allde" userId="aa2167e8-16e7-44cb-b0e4-1386f0c48d36" providerId="ADAL" clId="{5B957E0E-7812-4017-BEF4-FEE36C714B77}" dt="2023-10-29T23:51:42.573" v="7726" actId="5793"/>
          <ac:spMkLst>
            <pc:docMk/>
            <pc:sldMk cId="3445027696" sldId="301"/>
            <ac:spMk id="2" creationId="{DF53FCEB-33BA-F47F-3402-7FE4F0D214C6}"/>
          </ac:spMkLst>
        </pc:spChg>
        <pc:spChg chg="del">
          <ac:chgData name="Ellen Allde" userId="aa2167e8-16e7-44cb-b0e4-1386f0c48d36" providerId="ADAL" clId="{5B957E0E-7812-4017-BEF4-FEE36C714B77}" dt="2023-10-29T23:51:44.979" v="7727" actId="478"/>
          <ac:spMkLst>
            <pc:docMk/>
            <pc:sldMk cId="3445027696" sldId="301"/>
            <ac:spMk id="7" creationId="{8C34C7DE-861D-811F-97B7-E93EF7353F10}"/>
          </ac:spMkLst>
        </pc:spChg>
      </pc:sldChg>
      <pc:sldChg chg="delSp modSp new mod">
        <pc:chgData name="Ellen Allde" userId="aa2167e8-16e7-44cb-b0e4-1386f0c48d36" providerId="ADAL" clId="{5B957E0E-7812-4017-BEF4-FEE36C714B77}" dt="2023-10-29T23:57:50.400" v="8003" actId="14100"/>
        <pc:sldMkLst>
          <pc:docMk/>
          <pc:sldMk cId="687101147" sldId="302"/>
        </pc:sldMkLst>
        <pc:spChg chg="mod">
          <ac:chgData name="Ellen Allde" userId="aa2167e8-16e7-44cb-b0e4-1386f0c48d36" providerId="ADAL" clId="{5B957E0E-7812-4017-BEF4-FEE36C714B77}" dt="2023-10-29T23:53:20.589" v="7770" actId="20577"/>
          <ac:spMkLst>
            <pc:docMk/>
            <pc:sldMk cId="687101147" sldId="302"/>
            <ac:spMk id="2" creationId="{799C25BC-4255-7323-9A6C-A299FB424A91}"/>
          </ac:spMkLst>
        </pc:spChg>
        <pc:spChg chg="del">
          <ac:chgData name="Ellen Allde" userId="aa2167e8-16e7-44cb-b0e4-1386f0c48d36" providerId="ADAL" clId="{5B957E0E-7812-4017-BEF4-FEE36C714B77}" dt="2023-10-29T23:52:19.054" v="7729" actId="478"/>
          <ac:spMkLst>
            <pc:docMk/>
            <pc:sldMk cId="687101147" sldId="302"/>
            <ac:spMk id="3" creationId="{BF4E65DA-45E4-EA94-887D-BDA8E84866B6}"/>
          </ac:spMkLst>
        </pc:spChg>
        <pc:spChg chg="mod">
          <ac:chgData name="Ellen Allde" userId="aa2167e8-16e7-44cb-b0e4-1386f0c48d36" providerId="ADAL" clId="{5B957E0E-7812-4017-BEF4-FEE36C714B77}" dt="2023-10-29T23:56:03.338" v="7904" actId="1076"/>
          <ac:spMkLst>
            <pc:docMk/>
            <pc:sldMk cId="687101147" sldId="302"/>
            <ac:spMk id="4" creationId="{DD28D7F4-5B39-5AFC-DDDD-1B50F5413821}"/>
          </ac:spMkLst>
        </pc:spChg>
        <pc:spChg chg="mod">
          <ac:chgData name="Ellen Allde" userId="aa2167e8-16e7-44cb-b0e4-1386f0c48d36" providerId="ADAL" clId="{5B957E0E-7812-4017-BEF4-FEE36C714B77}" dt="2023-10-29T23:56:18.117" v="7908" actId="403"/>
          <ac:spMkLst>
            <pc:docMk/>
            <pc:sldMk cId="687101147" sldId="302"/>
            <ac:spMk id="5" creationId="{087CD4B5-0E41-80E8-764A-FF011BED74A3}"/>
          </ac:spMkLst>
        </pc:spChg>
        <pc:spChg chg="mod">
          <ac:chgData name="Ellen Allde" userId="aa2167e8-16e7-44cb-b0e4-1386f0c48d36" providerId="ADAL" clId="{5B957E0E-7812-4017-BEF4-FEE36C714B77}" dt="2023-10-29T23:56:06.754" v="7905" actId="1076"/>
          <ac:spMkLst>
            <pc:docMk/>
            <pc:sldMk cId="687101147" sldId="302"/>
            <ac:spMk id="6" creationId="{6C7A2E70-5FF9-1AAA-C1DE-5A8084E1BE37}"/>
          </ac:spMkLst>
        </pc:spChg>
        <pc:spChg chg="mod">
          <ac:chgData name="Ellen Allde" userId="aa2167e8-16e7-44cb-b0e4-1386f0c48d36" providerId="ADAL" clId="{5B957E0E-7812-4017-BEF4-FEE36C714B77}" dt="2023-10-29T23:57:20.167" v="7954" actId="14100"/>
          <ac:spMkLst>
            <pc:docMk/>
            <pc:sldMk cId="687101147" sldId="302"/>
            <ac:spMk id="7" creationId="{4A48B5BE-C49F-4B47-471E-136FEDB2D71F}"/>
          </ac:spMkLst>
        </pc:spChg>
        <pc:spChg chg="mod">
          <ac:chgData name="Ellen Allde" userId="aa2167e8-16e7-44cb-b0e4-1386f0c48d36" providerId="ADAL" clId="{5B957E0E-7812-4017-BEF4-FEE36C714B77}" dt="2023-10-29T23:56:09.858" v="7906" actId="1076"/>
          <ac:spMkLst>
            <pc:docMk/>
            <pc:sldMk cId="687101147" sldId="302"/>
            <ac:spMk id="8" creationId="{4964A41C-9448-7212-8D26-51961096E14A}"/>
          </ac:spMkLst>
        </pc:spChg>
        <pc:spChg chg="mod">
          <ac:chgData name="Ellen Allde" userId="aa2167e8-16e7-44cb-b0e4-1386f0c48d36" providerId="ADAL" clId="{5B957E0E-7812-4017-BEF4-FEE36C714B77}" dt="2023-10-29T23:57:50.400" v="8003" actId="14100"/>
          <ac:spMkLst>
            <pc:docMk/>
            <pc:sldMk cId="687101147" sldId="302"/>
            <ac:spMk id="9" creationId="{AF452B9F-74B4-E0CE-23E7-D46274D999A5}"/>
          </ac:spMkLst>
        </pc:spChg>
      </pc:sldChg>
    </pc:docChg>
  </pc:docChgLst>
  <pc:docChgLst>
    <pc:chgData name="Ellen Allde" userId="aa2167e8-16e7-44cb-b0e4-1386f0c48d36" providerId="ADAL" clId="{C867047A-9831-4998-BBD6-1792133079CA}"/>
    <pc:docChg chg="undo custSel addSld delSld modSld">
      <pc:chgData name="Ellen Allde" userId="aa2167e8-16e7-44cb-b0e4-1386f0c48d36" providerId="ADAL" clId="{C867047A-9831-4998-BBD6-1792133079CA}" dt="2024-10-27T19:54:47.805" v="2324" actId="14100"/>
      <pc:docMkLst>
        <pc:docMk/>
      </pc:docMkLst>
      <pc:sldChg chg="delSp modSp mod">
        <pc:chgData name="Ellen Allde" userId="aa2167e8-16e7-44cb-b0e4-1386f0c48d36" providerId="ADAL" clId="{C867047A-9831-4998-BBD6-1792133079CA}" dt="2024-10-27T19:26:39.947" v="2179" actId="20577"/>
        <pc:sldMkLst>
          <pc:docMk/>
          <pc:sldMk cId="3905215949" sldId="257"/>
        </pc:sldMkLst>
        <pc:spChg chg="mod">
          <ac:chgData name="Ellen Allde" userId="aa2167e8-16e7-44cb-b0e4-1386f0c48d36" providerId="ADAL" clId="{C867047A-9831-4998-BBD6-1792133079CA}" dt="2024-10-27T19:26:39.947" v="2179" actId="20577"/>
          <ac:spMkLst>
            <pc:docMk/>
            <pc:sldMk cId="3905215949" sldId="257"/>
            <ac:spMk id="5" creationId="{00000000-0000-0000-0000-000000000000}"/>
          </ac:spMkLst>
        </pc:spChg>
        <pc:spChg chg="del">
          <ac:chgData name="Ellen Allde" userId="aa2167e8-16e7-44cb-b0e4-1386f0c48d36" providerId="ADAL" clId="{C867047A-9831-4998-BBD6-1792133079CA}" dt="2024-10-27T15:36:46.295" v="1" actId="478"/>
          <ac:spMkLst>
            <pc:docMk/>
            <pc:sldMk cId="3905215949" sldId="257"/>
            <ac:spMk id="11" creationId="{3AB51F27-8075-8A37-F84A-81941EDA31D0}"/>
          </ac:spMkLst>
        </pc:spChg>
        <pc:picChg chg="del">
          <ac:chgData name="Ellen Allde" userId="aa2167e8-16e7-44cb-b0e4-1386f0c48d36" providerId="ADAL" clId="{C867047A-9831-4998-BBD6-1792133079CA}" dt="2024-10-27T15:36:44.530" v="0" actId="478"/>
          <ac:picMkLst>
            <pc:docMk/>
            <pc:sldMk cId="3905215949" sldId="257"/>
            <ac:picMk id="9" creationId="{F9DEFF62-CBD4-5C89-FB91-2B3B6D773B7D}"/>
          </ac:picMkLst>
        </pc:picChg>
      </pc:sldChg>
      <pc:sldChg chg="modSp mod">
        <pc:chgData name="Ellen Allde" userId="aa2167e8-16e7-44cb-b0e4-1386f0c48d36" providerId="ADAL" clId="{C867047A-9831-4998-BBD6-1792133079CA}" dt="2024-10-27T15:37:52.692" v="3" actId="20577"/>
        <pc:sldMkLst>
          <pc:docMk/>
          <pc:sldMk cId="3271804345" sldId="267"/>
        </pc:sldMkLst>
        <pc:spChg chg="mod">
          <ac:chgData name="Ellen Allde" userId="aa2167e8-16e7-44cb-b0e4-1386f0c48d36" providerId="ADAL" clId="{C867047A-9831-4998-BBD6-1792133079CA}" dt="2024-10-27T15:37:52.692" v="3" actId="20577"/>
          <ac:spMkLst>
            <pc:docMk/>
            <pc:sldMk cId="3271804345" sldId="267"/>
            <ac:spMk id="10" creationId="{0648BE39-B5E4-1F4F-7F1C-FBD5B02D4860}"/>
          </ac:spMkLst>
        </pc:spChg>
      </pc:sldChg>
      <pc:sldChg chg="modSp mod">
        <pc:chgData name="Ellen Allde" userId="aa2167e8-16e7-44cb-b0e4-1386f0c48d36" providerId="ADAL" clId="{C867047A-9831-4998-BBD6-1792133079CA}" dt="2024-10-27T19:40:52.520" v="2219" actId="20577"/>
        <pc:sldMkLst>
          <pc:docMk/>
          <pc:sldMk cId="2483889122" sldId="289"/>
        </pc:sldMkLst>
        <pc:spChg chg="mod">
          <ac:chgData name="Ellen Allde" userId="aa2167e8-16e7-44cb-b0e4-1386f0c48d36" providerId="ADAL" clId="{C867047A-9831-4998-BBD6-1792133079CA}" dt="2024-10-27T19:40:52.520" v="2219" actId="20577"/>
          <ac:spMkLst>
            <pc:docMk/>
            <pc:sldMk cId="2483889122" sldId="289"/>
            <ac:spMk id="7" creationId="{704BD7A6-4C8B-3271-EB3C-980D5B3A29B1}"/>
          </ac:spMkLst>
        </pc:spChg>
      </pc:sldChg>
      <pc:sldChg chg="modSp mod">
        <pc:chgData name="Ellen Allde" userId="aa2167e8-16e7-44cb-b0e4-1386f0c48d36" providerId="ADAL" clId="{C867047A-9831-4998-BBD6-1792133079CA}" dt="2024-10-27T19:40:35.306" v="2212" actId="20577"/>
        <pc:sldMkLst>
          <pc:docMk/>
          <pc:sldMk cId="784642898" sldId="290"/>
        </pc:sldMkLst>
        <pc:spChg chg="mod">
          <ac:chgData name="Ellen Allde" userId="aa2167e8-16e7-44cb-b0e4-1386f0c48d36" providerId="ADAL" clId="{C867047A-9831-4998-BBD6-1792133079CA}" dt="2024-10-27T19:40:35.306" v="2212" actId="20577"/>
          <ac:spMkLst>
            <pc:docMk/>
            <pc:sldMk cId="784642898" sldId="290"/>
            <ac:spMk id="4" creationId="{B5F6D892-7103-4D4C-2B6C-6427769E0ECB}"/>
          </ac:spMkLst>
        </pc:spChg>
      </pc:sldChg>
      <pc:sldChg chg="modSp mod">
        <pc:chgData name="Ellen Allde" userId="aa2167e8-16e7-44cb-b0e4-1386f0c48d36" providerId="ADAL" clId="{C867047A-9831-4998-BBD6-1792133079CA}" dt="2024-10-27T19:44:46.507" v="2282" actId="20577"/>
        <pc:sldMkLst>
          <pc:docMk/>
          <pc:sldMk cId="209453071" sldId="293"/>
        </pc:sldMkLst>
        <pc:spChg chg="mod">
          <ac:chgData name="Ellen Allde" userId="aa2167e8-16e7-44cb-b0e4-1386f0c48d36" providerId="ADAL" clId="{C867047A-9831-4998-BBD6-1792133079CA}" dt="2024-10-27T19:44:46.507" v="2282" actId="20577"/>
          <ac:spMkLst>
            <pc:docMk/>
            <pc:sldMk cId="209453071" sldId="293"/>
            <ac:spMk id="5" creationId="{81E28A51-B386-8FCE-5922-CA0B8CA1FC15}"/>
          </ac:spMkLst>
        </pc:spChg>
      </pc:sldChg>
      <pc:sldChg chg="modSp mod">
        <pc:chgData name="Ellen Allde" userId="aa2167e8-16e7-44cb-b0e4-1386f0c48d36" providerId="ADAL" clId="{C867047A-9831-4998-BBD6-1792133079CA}" dt="2024-10-27T17:30:37.874" v="9" actId="20577"/>
        <pc:sldMkLst>
          <pc:docMk/>
          <pc:sldMk cId="2148722123" sldId="294"/>
        </pc:sldMkLst>
        <pc:spChg chg="mod">
          <ac:chgData name="Ellen Allde" userId="aa2167e8-16e7-44cb-b0e4-1386f0c48d36" providerId="ADAL" clId="{C867047A-9831-4998-BBD6-1792133079CA}" dt="2024-10-27T17:30:37.874" v="9" actId="20577"/>
          <ac:spMkLst>
            <pc:docMk/>
            <pc:sldMk cId="2148722123" sldId="294"/>
            <ac:spMk id="3" creationId="{FAACBAEA-17BB-98D7-DD9C-A3A5B6993608}"/>
          </ac:spMkLst>
        </pc:spChg>
      </pc:sldChg>
      <pc:sldChg chg="modSp mod">
        <pc:chgData name="Ellen Allde" userId="aa2167e8-16e7-44cb-b0e4-1386f0c48d36" providerId="ADAL" clId="{C867047A-9831-4998-BBD6-1792133079CA}" dt="2024-10-27T19:54:47.805" v="2324" actId="14100"/>
        <pc:sldMkLst>
          <pc:docMk/>
          <pc:sldMk cId="4223871260" sldId="296"/>
        </pc:sldMkLst>
        <pc:spChg chg="mod">
          <ac:chgData name="Ellen Allde" userId="aa2167e8-16e7-44cb-b0e4-1386f0c48d36" providerId="ADAL" clId="{C867047A-9831-4998-BBD6-1792133079CA}" dt="2024-10-27T19:54:42.895" v="2323" actId="27636"/>
          <ac:spMkLst>
            <pc:docMk/>
            <pc:sldMk cId="4223871260" sldId="296"/>
            <ac:spMk id="6" creationId="{149C79F7-CCF9-7668-03E9-7862ED315D6D}"/>
          </ac:spMkLst>
        </pc:spChg>
        <pc:spChg chg="mod">
          <ac:chgData name="Ellen Allde" userId="aa2167e8-16e7-44cb-b0e4-1386f0c48d36" providerId="ADAL" clId="{C867047A-9831-4998-BBD6-1792133079CA}" dt="2024-10-27T19:54:47.805" v="2324" actId="14100"/>
          <ac:spMkLst>
            <pc:docMk/>
            <pc:sldMk cId="4223871260" sldId="296"/>
            <ac:spMk id="9" creationId="{91CB1DD4-9EB2-7FC4-DF0D-5B3F9CC5F951}"/>
          </ac:spMkLst>
        </pc:spChg>
      </pc:sldChg>
      <pc:sldChg chg="modSp mod">
        <pc:chgData name="Ellen Allde" userId="aa2167e8-16e7-44cb-b0e4-1386f0c48d36" providerId="ADAL" clId="{C867047A-9831-4998-BBD6-1792133079CA}" dt="2024-10-27T16:08:10.156" v="7" actId="20577"/>
        <pc:sldMkLst>
          <pc:docMk/>
          <pc:sldMk cId="687101147" sldId="302"/>
        </pc:sldMkLst>
        <pc:spChg chg="mod">
          <ac:chgData name="Ellen Allde" userId="aa2167e8-16e7-44cb-b0e4-1386f0c48d36" providerId="ADAL" clId="{C867047A-9831-4998-BBD6-1792133079CA}" dt="2024-10-27T16:08:10.156" v="7" actId="20577"/>
          <ac:spMkLst>
            <pc:docMk/>
            <pc:sldMk cId="687101147" sldId="302"/>
            <ac:spMk id="2" creationId="{799C25BC-4255-7323-9A6C-A299FB424A91}"/>
          </ac:spMkLst>
        </pc:spChg>
      </pc:sldChg>
      <pc:sldChg chg="new del">
        <pc:chgData name="Ellen Allde" userId="aa2167e8-16e7-44cb-b0e4-1386f0c48d36" providerId="ADAL" clId="{C867047A-9831-4998-BBD6-1792133079CA}" dt="2024-10-27T18:50:03.732" v="11" actId="47"/>
        <pc:sldMkLst>
          <pc:docMk/>
          <pc:sldMk cId="900348285" sldId="303"/>
        </pc:sldMkLst>
      </pc:sldChg>
      <pc:sldChg chg="delSp modSp new mod">
        <pc:chgData name="Ellen Allde" userId="aa2167e8-16e7-44cb-b0e4-1386f0c48d36" providerId="ADAL" clId="{C867047A-9831-4998-BBD6-1792133079CA}" dt="2024-10-27T19:26:20.140" v="2142" actId="20577"/>
        <pc:sldMkLst>
          <pc:docMk/>
          <pc:sldMk cId="4229813832" sldId="303"/>
        </pc:sldMkLst>
        <pc:spChg chg="mod">
          <ac:chgData name="Ellen Allde" userId="aa2167e8-16e7-44cb-b0e4-1386f0c48d36" providerId="ADAL" clId="{C867047A-9831-4998-BBD6-1792133079CA}" dt="2024-10-27T19:26:15.875" v="2141" actId="1076"/>
          <ac:spMkLst>
            <pc:docMk/>
            <pc:sldMk cId="4229813832" sldId="303"/>
            <ac:spMk id="2" creationId="{E580D2E8-DEFC-12F9-67C6-2FA2A442E6F8}"/>
          </ac:spMkLst>
        </pc:spChg>
        <pc:spChg chg="del">
          <ac:chgData name="Ellen Allde" userId="aa2167e8-16e7-44cb-b0e4-1386f0c48d36" providerId="ADAL" clId="{C867047A-9831-4998-BBD6-1792133079CA}" dt="2024-10-27T18:50:35.750" v="43" actId="478"/>
          <ac:spMkLst>
            <pc:docMk/>
            <pc:sldMk cId="4229813832" sldId="303"/>
            <ac:spMk id="3" creationId="{8BF7203F-A4CB-0780-7502-61891A4683E6}"/>
          </ac:spMkLst>
        </pc:spChg>
        <pc:spChg chg="del">
          <ac:chgData name="Ellen Allde" userId="aa2167e8-16e7-44cb-b0e4-1386f0c48d36" providerId="ADAL" clId="{C867047A-9831-4998-BBD6-1792133079CA}" dt="2024-10-27T18:50:37.081" v="44" actId="478"/>
          <ac:spMkLst>
            <pc:docMk/>
            <pc:sldMk cId="4229813832" sldId="303"/>
            <ac:spMk id="4" creationId="{63970698-09F4-0985-9840-4BAE15D4E520}"/>
          </ac:spMkLst>
        </pc:spChg>
        <pc:spChg chg="mod">
          <ac:chgData name="Ellen Allde" userId="aa2167e8-16e7-44cb-b0e4-1386f0c48d36" providerId="ADAL" clId="{C867047A-9831-4998-BBD6-1792133079CA}" dt="2024-10-27T19:26:20.140" v="2142" actId="20577"/>
          <ac:spMkLst>
            <pc:docMk/>
            <pc:sldMk cId="4229813832" sldId="303"/>
            <ac:spMk id="5" creationId="{3356E418-A908-4564-D008-EEFDD5771F12}"/>
          </ac:spMkLst>
        </pc:spChg>
        <pc:spChg chg="mod">
          <ac:chgData name="Ellen Allde" userId="aa2167e8-16e7-44cb-b0e4-1386f0c48d36" providerId="ADAL" clId="{C867047A-9831-4998-BBD6-1792133079CA}" dt="2024-10-27T19:26:07.438" v="2139" actId="403"/>
          <ac:spMkLst>
            <pc:docMk/>
            <pc:sldMk cId="4229813832" sldId="303"/>
            <ac:spMk id="6" creationId="{10296BEA-2336-FFBB-BAB1-29208BDF463D}"/>
          </ac:spMkLst>
        </pc:spChg>
        <pc:spChg chg="mod">
          <ac:chgData name="Ellen Allde" userId="aa2167e8-16e7-44cb-b0e4-1386f0c48d36" providerId="ADAL" clId="{C867047A-9831-4998-BBD6-1792133079CA}" dt="2024-10-27T19:26:12.132" v="2140" actId="1076"/>
          <ac:spMkLst>
            <pc:docMk/>
            <pc:sldMk cId="4229813832" sldId="303"/>
            <ac:spMk id="7" creationId="{73A19367-6FE2-B86D-E912-EEB20915D01D}"/>
          </ac:spMkLst>
        </pc:spChg>
        <pc:spChg chg="del mod">
          <ac:chgData name="Ellen Allde" userId="aa2167e8-16e7-44cb-b0e4-1386f0c48d36" providerId="ADAL" clId="{C867047A-9831-4998-BBD6-1792133079CA}" dt="2024-10-27T19:01:03.073" v="336" actId="478"/>
          <ac:spMkLst>
            <pc:docMk/>
            <pc:sldMk cId="4229813832" sldId="303"/>
            <ac:spMk id="8" creationId="{6F1C9F5F-36F6-94BE-9987-7A7DE5D75C26}"/>
          </ac:spMkLst>
        </pc:spChg>
        <pc:spChg chg="mod">
          <ac:chgData name="Ellen Allde" userId="aa2167e8-16e7-44cb-b0e4-1386f0c48d36" providerId="ADAL" clId="{C867047A-9831-4998-BBD6-1792133079CA}" dt="2024-10-27T19:06:55.511" v="662" actId="20577"/>
          <ac:spMkLst>
            <pc:docMk/>
            <pc:sldMk cId="4229813832" sldId="303"/>
            <ac:spMk id="9" creationId="{80C944C0-CCAF-47B7-90D2-738FBAEFBDE6}"/>
          </ac:spMkLst>
        </pc:spChg>
      </pc:sldChg>
      <pc:sldChg chg="addSp delSp modSp new mod">
        <pc:chgData name="Ellen Allde" userId="aa2167e8-16e7-44cb-b0e4-1386f0c48d36" providerId="ADAL" clId="{C867047A-9831-4998-BBD6-1792133079CA}" dt="2024-10-27T19:25:51.132" v="2137" actId="14734"/>
        <pc:sldMkLst>
          <pc:docMk/>
          <pc:sldMk cId="843943739" sldId="304"/>
        </pc:sldMkLst>
        <pc:spChg chg="del">
          <ac:chgData name="Ellen Allde" userId="aa2167e8-16e7-44cb-b0e4-1386f0c48d36" providerId="ADAL" clId="{C867047A-9831-4998-BBD6-1792133079CA}" dt="2024-10-27T19:09:46.538" v="664" actId="478"/>
          <ac:spMkLst>
            <pc:docMk/>
            <pc:sldMk cId="843943739" sldId="304"/>
            <ac:spMk id="2" creationId="{521D332A-DF9D-17D1-AF06-3F1565F7E8CA}"/>
          </ac:spMkLst>
        </pc:spChg>
        <pc:spChg chg="del">
          <ac:chgData name="Ellen Allde" userId="aa2167e8-16e7-44cb-b0e4-1386f0c48d36" providerId="ADAL" clId="{C867047A-9831-4998-BBD6-1792133079CA}" dt="2024-10-27T19:09:46.538" v="664" actId="478"/>
          <ac:spMkLst>
            <pc:docMk/>
            <pc:sldMk cId="843943739" sldId="304"/>
            <ac:spMk id="3" creationId="{E4156FD6-6F28-3DF4-C969-8D4670866CEA}"/>
          </ac:spMkLst>
        </pc:spChg>
        <pc:spChg chg="del">
          <ac:chgData name="Ellen Allde" userId="aa2167e8-16e7-44cb-b0e4-1386f0c48d36" providerId="ADAL" clId="{C867047A-9831-4998-BBD6-1792133079CA}" dt="2024-10-27T19:09:46.538" v="664" actId="478"/>
          <ac:spMkLst>
            <pc:docMk/>
            <pc:sldMk cId="843943739" sldId="304"/>
            <ac:spMk id="4" creationId="{1E5ADC6C-306A-E99F-7539-71DEA8B69DC3}"/>
          </ac:spMkLst>
        </pc:spChg>
        <pc:spChg chg="del">
          <ac:chgData name="Ellen Allde" userId="aa2167e8-16e7-44cb-b0e4-1386f0c48d36" providerId="ADAL" clId="{C867047A-9831-4998-BBD6-1792133079CA}" dt="2024-10-27T19:09:46.538" v="664" actId="478"/>
          <ac:spMkLst>
            <pc:docMk/>
            <pc:sldMk cId="843943739" sldId="304"/>
            <ac:spMk id="5" creationId="{1C7CC7F3-C8F2-E366-14D7-6E3BA1632F36}"/>
          </ac:spMkLst>
        </pc:spChg>
        <pc:spChg chg="del">
          <ac:chgData name="Ellen Allde" userId="aa2167e8-16e7-44cb-b0e4-1386f0c48d36" providerId="ADAL" clId="{C867047A-9831-4998-BBD6-1792133079CA}" dt="2024-10-27T19:09:46.538" v="664" actId="478"/>
          <ac:spMkLst>
            <pc:docMk/>
            <pc:sldMk cId="843943739" sldId="304"/>
            <ac:spMk id="6" creationId="{B3F79D6A-AF92-3C6C-228D-5634FBDC2B08}"/>
          </ac:spMkLst>
        </pc:spChg>
        <pc:spChg chg="del">
          <ac:chgData name="Ellen Allde" userId="aa2167e8-16e7-44cb-b0e4-1386f0c48d36" providerId="ADAL" clId="{C867047A-9831-4998-BBD6-1792133079CA}" dt="2024-10-27T19:09:46.538" v="664" actId="478"/>
          <ac:spMkLst>
            <pc:docMk/>
            <pc:sldMk cId="843943739" sldId="304"/>
            <ac:spMk id="7" creationId="{00F0AC78-D6D5-8196-2B57-3C07AE05FA95}"/>
          </ac:spMkLst>
        </pc:spChg>
        <pc:spChg chg="del">
          <ac:chgData name="Ellen Allde" userId="aa2167e8-16e7-44cb-b0e4-1386f0c48d36" providerId="ADAL" clId="{C867047A-9831-4998-BBD6-1792133079CA}" dt="2024-10-27T19:09:46.538" v="664" actId="478"/>
          <ac:spMkLst>
            <pc:docMk/>
            <pc:sldMk cId="843943739" sldId="304"/>
            <ac:spMk id="8" creationId="{CE192991-E142-A63F-2CC5-0C6783645985}"/>
          </ac:spMkLst>
        </pc:spChg>
        <pc:spChg chg="del">
          <ac:chgData name="Ellen Allde" userId="aa2167e8-16e7-44cb-b0e4-1386f0c48d36" providerId="ADAL" clId="{C867047A-9831-4998-BBD6-1792133079CA}" dt="2024-10-27T19:09:46.538" v="664" actId="478"/>
          <ac:spMkLst>
            <pc:docMk/>
            <pc:sldMk cId="843943739" sldId="304"/>
            <ac:spMk id="9" creationId="{AB3D99BA-014A-4761-3996-67940DA8AEC3}"/>
          </ac:spMkLst>
        </pc:spChg>
        <pc:spChg chg="del">
          <ac:chgData name="Ellen Allde" userId="aa2167e8-16e7-44cb-b0e4-1386f0c48d36" providerId="ADAL" clId="{C867047A-9831-4998-BBD6-1792133079CA}" dt="2024-10-27T19:09:46.538" v="664" actId="478"/>
          <ac:spMkLst>
            <pc:docMk/>
            <pc:sldMk cId="843943739" sldId="304"/>
            <ac:spMk id="10" creationId="{2FFF9F9C-1304-7FB4-1AED-C07CB817A1A6}"/>
          </ac:spMkLst>
        </pc:spChg>
        <pc:spChg chg="del">
          <ac:chgData name="Ellen Allde" userId="aa2167e8-16e7-44cb-b0e4-1386f0c48d36" providerId="ADAL" clId="{C867047A-9831-4998-BBD6-1792133079CA}" dt="2024-10-27T19:09:46.538" v="664" actId="478"/>
          <ac:spMkLst>
            <pc:docMk/>
            <pc:sldMk cId="843943739" sldId="304"/>
            <ac:spMk id="11" creationId="{0236459A-41BD-FA13-54C7-7720D2346AF9}"/>
          </ac:spMkLst>
        </pc:spChg>
        <pc:spChg chg="del">
          <ac:chgData name="Ellen Allde" userId="aa2167e8-16e7-44cb-b0e4-1386f0c48d36" providerId="ADAL" clId="{C867047A-9831-4998-BBD6-1792133079CA}" dt="2024-10-27T19:09:46.538" v="664" actId="478"/>
          <ac:spMkLst>
            <pc:docMk/>
            <pc:sldMk cId="843943739" sldId="304"/>
            <ac:spMk id="12" creationId="{56598E16-A9FC-1128-1380-49CDFC4ABA46}"/>
          </ac:spMkLst>
        </pc:spChg>
        <pc:spChg chg="del">
          <ac:chgData name="Ellen Allde" userId="aa2167e8-16e7-44cb-b0e4-1386f0c48d36" providerId="ADAL" clId="{C867047A-9831-4998-BBD6-1792133079CA}" dt="2024-10-27T19:09:46.538" v="664" actId="478"/>
          <ac:spMkLst>
            <pc:docMk/>
            <pc:sldMk cId="843943739" sldId="304"/>
            <ac:spMk id="13" creationId="{112FA774-623B-7A56-25C1-1DCD313F4350}"/>
          </ac:spMkLst>
        </pc:spChg>
        <pc:spChg chg="del">
          <ac:chgData name="Ellen Allde" userId="aa2167e8-16e7-44cb-b0e4-1386f0c48d36" providerId="ADAL" clId="{C867047A-9831-4998-BBD6-1792133079CA}" dt="2024-10-27T19:09:46.538" v="664" actId="478"/>
          <ac:spMkLst>
            <pc:docMk/>
            <pc:sldMk cId="843943739" sldId="304"/>
            <ac:spMk id="14" creationId="{8D96668D-0B4E-0582-39CA-F74A836CAD9D}"/>
          </ac:spMkLst>
        </pc:spChg>
        <pc:graphicFrameChg chg="add mod modGraphic">
          <ac:chgData name="Ellen Allde" userId="aa2167e8-16e7-44cb-b0e4-1386f0c48d36" providerId="ADAL" clId="{C867047A-9831-4998-BBD6-1792133079CA}" dt="2024-10-27T19:25:51.132" v="2137" actId="14734"/>
          <ac:graphicFrameMkLst>
            <pc:docMk/>
            <pc:sldMk cId="843943739" sldId="304"/>
            <ac:graphicFrameMk id="15" creationId="{4BEA0942-1ADD-AEF9-E6C8-0EE4A434A69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1900-C47C-4989-BAF5-2AAB78949968}" type="datetimeFigureOut">
              <a:rPr lang="en-GB" smtClean="0"/>
              <a:t>27/10/2024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1F98A-D28F-42D5-BA5B-6E508D89994E}" type="slidenum">
              <a:rPr lang="en-GB" smtClean="0"/>
              <a:t>‹#›</a:t>
            </a:fld>
            <a:endParaRPr lang="en-GB"/>
          </a:p>
        </p:txBody>
      </p:sp>
    </p:spTree>
    <p:extLst>
      <p:ext uri="{BB962C8B-B14F-4D97-AF65-F5344CB8AC3E}">
        <p14:creationId xmlns:p14="http://schemas.microsoft.com/office/powerpoint/2010/main" val="90471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Formal request for intervention or representation by the authorities, signalled intention to be protected by country of origin</a:t>
            </a:r>
          </a:p>
        </p:txBody>
      </p:sp>
      <p:sp>
        <p:nvSpPr>
          <p:cNvPr id="4" name="Slide Number Placeholder 3"/>
          <p:cNvSpPr>
            <a:spLocks noGrp="1"/>
          </p:cNvSpPr>
          <p:nvPr>
            <p:ph type="sldNum" sz="quarter" idx="5"/>
          </p:nvPr>
        </p:nvSpPr>
        <p:spPr/>
        <p:txBody>
          <a:bodyPr/>
          <a:lstStyle/>
          <a:p>
            <a:fld id="{0451F98A-D28F-42D5-BA5B-6E508D89994E}" type="slidenum">
              <a:rPr lang="en-GB" smtClean="0"/>
              <a:t>6</a:t>
            </a:fld>
            <a:endParaRPr lang="en-GB"/>
          </a:p>
        </p:txBody>
      </p:sp>
    </p:spTree>
    <p:extLst>
      <p:ext uri="{BB962C8B-B14F-4D97-AF65-F5344CB8AC3E}">
        <p14:creationId xmlns:p14="http://schemas.microsoft.com/office/powerpoint/2010/main" val="370505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1F98A-D28F-42D5-BA5B-6E508D89994E}" type="slidenum">
              <a:rPr lang="en-GB" smtClean="0"/>
              <a:t>35</a:t>
            </a:fld>
            <a:endParaRPr lang="en-GB"/>
          </a:p>
        </p:txBody>
      </p:sp>
    </p:spTree>
    <p:extLst>
      <p:ext uri="{BB962C8B-B14F-4D97-AF65-F5344CB8AC3E}">
        <p14:creationId xmlns:p14="http://schemas.microsoft.com/office/powerpoint/2010/main" val="246617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diplomatic contact out of practical necessity</a:t>
            </a:r>
          </a:p>
        </p:txBody>
      </p:sp>
      <p:sp>
        <p:nvSpPr>
          <p:cNvPr id="4" name="Slide Number Placeholder 3"/>
          <p:cNvSpPr>
            <a:spLocks noGrp="1"/>
          </p:cNvSpPr>
          <p:nvPr>
            <p:ph type="sldNum" sz="quarter" idx="5"/>
          </p:nvPr>
        </p:nvSpPr>
        <p:spPr/>
        <p:txBody>
          <a:bodyPr/>
          <a:lstStyle/>
          <a:p>
            <a:fld id="{0451F98A-D28F-42D5-BA5B-6E508D89994E}" type="slidenum">
              <a:rPr lang="en-GB" smtClean="0"/>
              <a:t>8</a:t>
            </a:fld>
            <a:endParaRPr lang="en-GB"/>
          </a:p>
        </p:txBody>
      </p:sp>
    </p:spTree>
    <p:extLst>
      <p:ext uri="{BB962C8B-B14F-4D97-AF65-F5344CB8AC3E}">
        <p14:creationId xmlns:p14="http://schemas.microsoft.com/office/powerpoint/2010/main" val="59215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how this may not happen voluntarily?</a:t>
            </a:r>
          </a:p>
        </p:txBody>
      </p:sp>
      <p:sp>
        <p:nvSpPr>
          <p:cNvPr id="4" name="Slide Number Placeholder 3"/>
          <p:cNvSpPr>
            <a:spLocks noGrp="1"/>
          </p:cNvSpPr>
          <p:nvPr>
            <p:ph type="sldNum" sz="quarter" idx="5"/>
          </p:nvPr>
        </p:nvSpPr>
        <p:spPr/>
        <p:txBody>
          <a:bodyPr/>
          <a:lstStyle/>
          <a:p>
            <a:fld id="{0451F98A-D28F-42D5-BA5B-6E508D89994E}" type="slidenum">
              <a:rPr lang="en-GB" smtClean="0"/>
              <a:t>10</a:t>
            </a:fld>
            <a:endParaRPr lang="en-GB"/>
          </a:p>
        </p:txBody>
      </p:sp>
    </p:spTree>
    <p:extLst>
      <p:ext uri="{BB962C8B-B14F-4D97-AF65-F5344CB8AC3E}">
        <p14:creationId xmlns:p14="http://schemas.microsoft.com/office/powerpoint/2010/main" val="34946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more than mere physical presence important? What are some examples of why someone would return to their country of origin without the intention of re-establishing themselves</a:t>
            </a:r>
          </a:p>
          <a:p>
            <a:r>
              <a:rPr lang="en-GB" dirty="0"/>
              <a:t>How do you show normalisation?</a:t>
            </a:r>
          </a:p>
        </p:txBody>
      </p:sp>
      <p:sp>
        <p:nvSpPr>
          <p:cNvPr id="4" name="Slide Number Placeholder 3"/>
          <p:cNvSpPr>
            <a:spLocks noGrp="1"/>
          </p:cNvSpPr>
          <p:nvPr>
            <p:ph type="sldNum" sz="quarter" idx="5"/>
          </p:nvPr>
        </p:nvSpPr>
        <p:spPr/>
        <p:txBody>
          <a:bodyPr/>
          <a:lstStyle/>
          <a:p>
            <a:fld id="{0451F98A-D28F-42D5-BA5B-6E508D89994E}" type="slidenum">
              <a:rPr lang="en-GB" smtClean="0"/>
              <a:t>12</a:t>
            </a:fld>
            <a:endParaRPr lang="en-GB"/>
          </a:p>
        </p:txBody>
      </p:sp>
    </p:spTree>
    <p:extLst>
      <p:ext uri="{BB962C8B-B14F-4D97-AF65-F5344CB8AC3E}">
        <p14:creationId xmlns:p14="http://schemas.microsoft.com/office/powerpoint/2010/main" val="206437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that there is merely an absence of negative relationship w/ protection</a:t>
            </a:r>
          </a:p>
          <a:p>
            <a:r>
              <a:rPr lang="en-GB" dirty="0"/>
              <a:t>UNHCR guidelines, ‘need not be exemplary’</a:t>
            </a:r>
          </a:p>
        </p:txBody>
      </p:sp>
      <p:sp>
        <p:nvSpPr>
          <p:cNvPr id="4" name="Slide Number Placeholder 3"/>
          <p:cNvSpPr>
            <a:spLocks noGrp="1"/>
          </p:cNvSpPr>
          <p:nvPr>
            <p:ph type="sldNum" sz="quarter" idx="5"/>
          </p:nvPr>
        </p:nvSpPr>
        <p:spPr/>
        <p:txBody>
          <a:bodyPr/>
          <a:lstStyle/>
          <a:p>
            <a:fld id="{0451F98A-D28F-42D5-BA5B-6E508D89994E}" type="slidenum">
              <a:rPr lang="en-GB" smtClean="0"/>
              <a:t>17</a:t>
            </a:fld>
            <a:endParaRPr lang="en-GB"/>
          </a:p>
        </p:txBody>
      </p:sp>
    </p:spTree>
    <p:extLst>
      <p:ext uri="{BB962C8B-B14F-4D97-AF65-F5344CB8AC3E}">
        <p14:creationId xmlns:p14="http://schemas.microsoft.com/office/powerpoint/2010/main" val="276035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woman who refused to agree to forced marriage. She is now married.</a:t>
            </a:r>
          </a:p>
          <a:p>
            <a:r>
              <a:rPr lang="en-GB" dirty="0"/>
              <a:t>Durability – will conflict take longer or shorter period of time to show durability?</a:t>
            </a:r>
          </a:p>
          <a:p>
            <a:r>
              <a:rPr lang="en-GB" dirty="0"/>
              <a:t>Cole argues that ‘significant improvement’ now geographically and historically contingent idea, not an objective standard</a:t>
            </a:r>
          </a:p>
        </p:txBody>
      </p:sp>
      <p:sp>
        <p:nvSpPr>
          <p:cNvPr id="4" name="Slide Number Placeholder 3"/>
          <p:cNvSpPr>
            <a:spLocks noGrp="1"/>
          </p:cNvSpPr>
          <p:nvPr>
            <p:ph type="sldNum" sz="quarter" idx="5"/>
          </p:nvPr>
        </p:nvSpPr>
        <p:spPr/>
        <p:txBody>
          <a:bodyPr/>
          <a:lstStyle/>
          <a:p>
            <a:fld id="{0451F98A-D28F-42D5-BA5B-6E508D89994E}" type="slidenum">
              <a:rPr lang="en-GB" smtClean="0"/>
              <a:t>18</a:t>
            </a:fld>
            <a:endParaRPr lang="en-GB"/>
          </a:p>
        </p:txBody>
      </p:sp>
    </p:spTree>
    <p:extLst>
      <p:ext uri="{BB962C8B-B14F-4D97-AF65-F5344CB8AC3E}">
        <p14:creationId xmlns:p14="http://schemas.microsoft.com/office/powerpoint/2010/main" val="346876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1F98A-D28F-42D5-BA5B-6E508D89994E}" type="slidenum">
              <a:rPr lang="en-GB" smtClean="0"/>
              <a:t>19</a:t>
            </a:fld>
            <a:endParaRPr lang="en-GB"/>
          </a:p>
        </p:txBody>
      </p:sp>
    </p:spTree>
    <p:extLst>
      <p:ext uri="{BB962C8B-B14F-4D97-AF65-F5344CB8AC3E}">
        <p14:creationId xmlns:p14="http://schemas.microsoft.com/office/powerpoint/2010/main" val="148227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L Brown mean by ‘mirror image’ – what was he referring to?</a:t>
            </a:r>
          </a:p>
        </p:txBody>
      </p:sp>
      <p:sp>
        <p:nvSpPr>
          <p:cNvPr id="4" name="Slide Number Placeholder 3"/>
          <p:cNvSpPr>
            <a:spLocks noGrp="1"/>
          </p:cNvSpPr>
          <p:nvPr>
            <p:ph type="sldNum" sz="quarter" idx="5"/>
          </p:nvPr>
        </p:nvSpPr>
        <p:spPr/>
        <p:txBody>
          <a:bodyPr/>
          <a:lstStyle/>
          <a:p>
            <a:fld id="{0451F98A-D28F-42D5-BA5B-6E508D89994E}" type="slidenum">
              <a:rPr lang="en-GB" smtClean="0"/>
              <a:t>27</a:t>
            </a:fld>
            <a:endParaRPr lang="en-GB"/>
          </a:p>
        </p:txBody>
      </p:sp>
    </p:spTree>
    <p:extLst>
      <p:ext uri="{BB962C8B-B14F-4D97-AF65-F5344CB8AC3E}">
        <p14:creationId xmlns:p14="http://schemas.microsoft.com/office/powerpoint/2010/main" val="223439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1F98A-D28F-42D5-BA5B-6E508D89994E}" type="slidenum">
              <a:rPr lang="en-GB" smtClean="0"/>
              <a:t>28</a:t>
            </a:fld>
            <a:endParaRPr lang="en-GB"/>
          </a:p>
        </p:txBody>
      </p:sp>
    </p:spTree>
    <p:extLst>
      <p:ext uri="{BB962C8B-B14F-4D97-AF65-F5344CB8AC3E}">
        <p14:creationId xmlns:p14="http://schemas.microsoft.com/office/powerpoint/2010/main" val="19424267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1805" b="89474" l="500" r="97600">
                        <a14:foregroundMark x1="55900" y1="3008" x2="62900" y2="48120"/>
                        <a14:foregroundMark x1="63000" y1="48120" x2="8800" y2="62556"/>
                        <a14:foregroundMark x1="5700" y1="2406" x2="8500" y2="79549"/>
                        <a14:foregroundMark x1="55900" y1="63008" x2="99700" y2="75789"/>
                        <a14:foregroundMark x1="2600" y1="2256" x2="4200" y2="83008"/>
                        <a14:backgroundMark x1="62900" y1="1053" x2="73600" y2="40752"/>
                        <a14:backgroundMark x1="81900" y1="40752" x2="99400" y2="61654"/>
                        <a14:backgroundMark x1="77200" y1="42105" x2="90700" y2="50075"/>
                        <a14:backgroundMark x1="67300" y1="16992" x2="51900" y2="150"/>
                        <a14:backgroundMark x1="48400" y1="4060" x2="60900" y2="9624"/>
                        <a14:backgroundMark x1="46700" y1="7970" x2="59000" y2="7218"/>
                        <a14:backgroundMark x1="54300" y1="9023" x2="66000" y2="22707"/>
                        <a14:backgroundMark x1="20400" y1="5564" x2="100" y2="5414"/>
                        <a14:backgroundMark x1="6000" y1="4662" x2="200" y2="8271"/>
                        <a14:backgroundMark x1="5000" y1="3459" x2="700" y2="4211"/>
                        <a14:backgroundMark x1="55600" y1="9173" x2="60200" y2="11429"/>
                        <a14:backgroundMark x1="58800" y1="3910" x2="53800" y2="7519"/>
                        <a14:backgroundMark x1="58000" y1="12180" x2="53000" y2="1353"/>
                        <a14:backgroundMark x1="58700" y1="2707" x2="53100" y2="7820"/>
                        <a14:backgroundMark x1="55800" y1="9023" x2="59300" y2="13233"/>
                        <a14:backgroundMark x1="51500" y1="5865" x2="59700" y2="16541"/>
                        <a14:backgroundMark x1="60900" y1="14286" x2="51600" y2="2256"/>
                        <a14:backgroundMark x1="60400" y1="4060" x2="54900" y2="9173"/>
                      </a14:backgroundRemoval>
                    </a14:imgEffect>
                    <a14:imgEffect>
                      <a14:colorTemperature colorTemp="4700"/>
                    </a14:imgEffect>
                    <a14:imgEffect>
                      <a14:saturation sat="77000"/>
                    </a14:imgEffect>
                  </a14:imgLayer>
                </a14:imgProps>
              </a:ext>
              <a:ext uri="{28A0092B-C50C-407E-A947-70E740481C1C}">
                <a14:useLocalDpi xmlns:a14="http://schemas.microsoft.com/office/drawing/2010/main" val="0"/>
              </a:ext>
            </a:extLst>
          </a:blip>
          <a:srcRect l="1545" t="3963" r="299" b="6003"/>
          <a:stretch/>
        </p:blipFill>
        <p:spPr>
          <a:xfrm>
            <a:off x="0" y="1"/>
            <a:ext cx="11242923" cy="6858000"/>
          </a:xfrm>
          <a:prstGeom prst="rect">
            <a:avLst/>
          </a:prstGeom>
        </p:spPr>
      </p:pic>
      <p:sp>
        <p:nvSpPr>
          <p:cNvPr id="2254" name="Graphic 2252">
            <a:extLst>
              <a:ext uri="{FF2B5EF4-FFF2-40B4-BE49-F238E27FC236}">
                <a16:creationId xmlns:a16="http://schemas.microsoft.com/office/drawing/2014/main" id="{69BCFBD4-357B-44B0-8542-876EC536B5A8}"/>
              </a:ext>
            </a:extLst>
          </p:cNvPr>
          <p:cNvSpPr/>
          <p:nvPr/>
        </p:nvSpPr>
        <p:spPr>
          <a:xfrm>
            <a:off x="6101459" y="1111082"/>
            <a:ext cx="5622702" cy="3082004"/>
          </a:xfrm>
          <a:custGeom>
            <a:avLst/>
            <a:gdLst>
              <a:gd name="connsiteX0" fmla="*/ 5622703 w 5622702"/>
              <a:gd name="connsiteY0" fmla="*/ 3082004 h 3082004"/>
              <a:gd name="connsiteX1" fmla="*/ 0 w 5622702"/>
              <a:gd name="connsiteY1" fmla="*/ 3082004 h 3082004"/>
              <a:gd name="connsiteX2" fmla="*/ 0 w 5622702"/>
              <a:gd name="connsiteY2" fmla="*/ 0 h 3082004"/>
              <a:gd name="connsiteX3" fmla="*/ 4946237 w 5622702"/>
              <a:gd name="connsiteY3" fmla="*/ 0 h 3082004"/>
              <a:gd name="connsiteX4" fmla="*/ 5622703 w 5622702"/>
              <a:gd name="connsiteY4" fmla="*/ 970121 h 30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082004">
                <a:moveTo>
                  <a:pt x="5622703" y="3082004"/>
                </a:moveTo>
                <a:lnTo>
                  <a:pt x="0" y="3082004"/>
                </a:lnTo>
                <a:lnTo>
                  <a:pt x="0" y="0"/>
                </a:lnTo>
                <a:lnTo>
                  <a:pt x="4946237" y="0"/>
                </a:lnTo>
                <a:lnTo>
                  <a:pt x="5622703" y="970121"/>
                </a:lnTo>
                <a:close/>
              </a:path>
            </a:pathLst>
          </a:custGeom>
          <a:solidFill>
            <a:schemeClr val="accent1">
              <a:lumMod val="75000"/>
            </a:schemeClr>
          </a:solidFill>
          <a:ln w="571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366123" y="1713983"/>
            <a:ext cx="4236720" cy="1356360"/>
          </a:xfrm>
        </p:spPr>
        <p:txBody>
          <a:bodyPr anchor="b">
            <a:noAutofit/>
          </a:bodyPr>
          <a:lstStyle>
            <a:lvl1pPr algn="l">
              <a:defRPr sz="4000" spc="150" baseline="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366123" y="3281194"/>
            <a:ext cx="4876800" cy="701040"/>
          </a:xfrm>
        </p:spPr>
        <p:txBody>
          <a:bodyPr>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70B70BDF-16D4-70D1-6B8D-474508150527}"/>
              </a:ext>
            </a:extLst>
          </p:cNvPr>
          <p:cNvPicPr>
            <a:picLocks noChangeAspect="1"/>
          </p:cNvPicPr>
          <p:nvPr/>
        </p:nvPicPr>
        <p:blipFill>
          <a:blip r:embed="rId4"/>
          <a:stretch>
            <a:fillRect/>
          </a:stretch>
        </p:blipFill>
        <p:spPr>
          <a:xfrm>
            <a:off x="8912810" y="213044"/>
            <a:ext cx="2857500" cy="762000"/>
          </a:xfrm>
          <a:prstGeom prst="rect">
            <a:avLst/>
          </a:prstGeom>
        </p:spPr>
      </p:pic>
    </p:spTree>
    <p:extLst>
      <p:ext uri="{BB962C8B-B14F-4D97-AF65-F5344CB8AC3E}">
        <p14:creationId xmlns:p14="http://schemas.microsoft.com/office/powerpoint/2010/main" val="144569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ff center 3 column">
    <p:bg>
      <p:bgPr>
        <a:solidFill>
          <a:schemeClr val="accent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9463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4" name="Picture Placeholder 93">
            <a:extLst>
              <a:ext uri="{FF2B5EF4-FFF2-40B4-BE49-F238E27FC236}">
                <a16:creationId xmlns:a16="http://schemas.microsoft.com/office/drawing/2014/main" id="{0AA575C6-F404-4452-8BA6-9B841156DCBC}"/>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lvl1pPr>
              <a:defRPr>
                <a:solidFill>
                  <a:schemeClr val="tx1">
                    <a:lumMod val="75000"/>
                    <a:lumOff val="25000"/>
                  </a:schemeClr>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85172" y="3169390"/>
            <a:ext cx="1731374"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85172" y="3666992"/>
            <a:ext cx="1731374"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319238" y="3169390"/>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319238" y="3666992"/>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61830" y="3184165"/>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61830" y="3681767"/>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47259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2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2239259" y="3139575"/>
            <a:ext cx="3397920"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2240036" y="3977641"/>
            <a:ext cx="3393388" cy="1925824"/>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6553200" y="3139575"/>
            <a:ext cx="3399539"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554823" y="3977641"/>
            <a:ext cx="3375402" cy="1925824"/>
          </a:xfrm>
        </p:spPr>
        <p:txBody>
          <a:bodyPr>
            <a:normAutofit/>
          </a:bodyPr>
          <a:lstStyle>
            <a:lvl1pPr marL="0" indent="0" algn="l">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572C6839-A5CA-4CA8-8ECD-CB5E074B5FA5}" type="datetimeFigureOut">
              <a:rPr lang="en-GB" smtClean="0"/>
              <a:t>27/10/2024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1060601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 Competition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F2A-C30D-48A6-87D0-6DBD60B397F2}"/>
              </a:ext>
            </a:extLst>
          </p:cNvPr>
          <p:cNvSpPr>
            <a:spLocks noGrp="1"/>
          </p:cNvSpPr>
          <p:nvPr>
            <p:ph type="title"/>
          </p:nvPr>
        </p:nvSpPr>
        <p:spPr>
          <a:xfrm>
            <a:off x="838200" y="365126"/>
            <a:ext cx="10515600" cy="1135486"/>
          </a:xfrm>
        </p:spPr>
        <p:txBody>
          <a:bodyPr>
            <a:normAutofit/>
          </a:bodyPr>
          <a:lstStyle>
            <a:lvl1pPr>
              <a:defRPr lang="en-US" sz="3600" kern="1200" cap="none" spc="150" baseline="0" dirty="0">
                <a:solidFill>
                  <a:schemeClr val="bg1"/>
                </a:solidFill>
                <a:latin typeface="+mj-lt"/>
                <a:ea typeface="+mn-ea"/>
                <a:cs typeface="+mn-cs"/>
              </a:defRPr>
            </a:lvl1pPr>
          </a:lstStyle>
          <a:p>
            <a:r>
              <a:rPr lang="en-US"/>
              <a:t>Click to edit Master title style</a:t>
            </a:r>
            <a:endParaRPr lang="en-US" dirty="0"/>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bg1"/>
                </a:solidFill>
                <a:latin typeface="+mn-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p:nvCxnSpPr>
        <p:spPr>
          <a:xfrm>
            <a:off x="3762680" y="3774842"/>
            <a:ext cx="46836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 name="Date Placeholder 2">
            <a:extLst>
              <a:ext uri="{FF2B5EF4-FFF2-40B4-BE49-F238E27FC236}">
                <a16:creationId xmlns:a16="http://schemas.microsoft.com/office/drawing/2014/main" id="{D21A89EE-094A-492D-8CB0-D5FC02735A70}"/>
              </a:ext>
            </a:extLst>
          </p:cNvPr>
          <p:cNvSpPr>
            <a:spLocks noGrp="1"/>
          </p:cNvSpPr>
          <p:nvPr>
            <p:ph type="dt" sz="half" idx="10"/>
          </p:nvPr>
        </p:nvSpPr>
        <p:spPr>
          <a:xfrm>
            <a:off x="838200" y="6356350"/>
            <a:ext cx="2743200" cy="365125"/>
          </a:xfrm>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425" name="Footer Placeholder 3">
            <a:extLst>
              <a:ext uri="{FF2B5EF4-FFF2-40B4-BE49-F238E27FC236}">
                <a16:creationId xmlns:a16="http://schemas.microsoft.com/office/drawing/2014/main" id="{CC8A40D1-7AEE-4538-88A3-FA4CFAB16C5D}"/>
              </a:ext>
            </a:extLst>
          </p:cNvPr>
          <p:cNvSpPr>
            <a:spLocks noGrp="1"/>
          </p:cNvSpPr>
          <p:nvPr>
            <p:ph type="ftr" sz="quarter" idx="11"/>
          </p:nvPr>
        </p:nvSpPr>
        <p:spPr>
          <a:xfrm>
            <a:off x="4038600" y="6356350"/>
            <a:ext cx="4114800" cy="365125"/>
          </a:xfrm>
        </p:spPr>
        <p:txBody>
          <a:bodyPr/>
          <a:lstStyle>
            <a:lvl1pPr>
              <a:defRPr>
                <a:solidFill>
                  <a:schemeClr val="accent1">
                    <a:lumMod val="40000"/>
                    <a:lumOff val="60000"/>
                  </a:schemeClr>
                </a:solidFill>
              </a:defRPr>
            </a:lvl1pPr>
          </a:lstStyle>
          <a:p>
            <a:endParaRPr lang="en-GB"/>
          </a:p>
        </p:txBody>
      </p:sp>
      <p:sp>
        <p:nvSpPr>
          <p:cNvPr id="426" name="Slide Number Placeholder 4">
            <a:extLst>
              <a:ext uri="{FF2B5EF4-FFF2-40B4-BE49-F238E27FC236}">
                <a16:creationId xmlns:a16="http://schemas.microsoft.com/office/drawing/2014/main" id="{A2777658-1F58-462F-BDF4-3C27BC882754}"/>
              </a:ext>
            </a:extLst>
          </p:cNvPr>
          <p:cNvSpPr>
            <a:spLocks noGrp="1"/>
          </p:cNvSpPr>
          <p:nvPr>
            <p:ph type="sldNum" sz="quarter" idx="27"/>
          </p:nvPr>
        </p:nvSpPr>
        <p:spPr>
          <a:xfrm>
            <a:off x="8610600" y="6356350"/>
            <a:ext cx="2743200" cy="365125"/>
          </a:xfrm>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171638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3 column right aligned">
    <p:bg>
      <p:bgPr>
        <a:solidFill>
          <a:schemeClr val="accent1"/>
        </a:soli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29C76076-EE09-49D9-8F97-1DE748F72E09}"/>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p>
            <a:r>
              <a:rPr lang="en-US"/>
              <a:t>Click icon to add picture</a:t>
            </a:r>
            <a:endParaRPr lang="en-US" dirty="0"/>
          </a:p>
        </p:txBody>
      </p:sp>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4020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30742" y="2951098"/>
            <a:ext cx="1731374"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2">
            <a:extLst>
              <a:ext uri="{FF2B5EF4-FFF2-40B4-BE49-F238E27FC236}">
                <a16:creationId xmlns:a16="http://schemas.microsoft.com/office/drawing/2014/main" id="{0C95BE2B-BDE8-4490-8A78-A37C63A228BF}"/>
              </a:ext>
            </a:extLst>
          </p:cNvPr>
          <p:cNvSpPr>
            <a:spLocks noGrp="1"/>
          </p:cNvSpPr>
          <p:nvPr>
            <p:ph type="body" idx="18"/>
          </p:nvPr>
        </p:nvSpPr>
        <p:spPr>
          <a:xfrm>
            <a:off x="4130742" y="3199566"/>
            <a:ext cx="1731374"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30742" y="3666992"/>
            <a:ext cx="1731374"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264808" y="2951098"/>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5" name="Text Placeholder 4">
            <a:extLst>
              <a:ext uri="{FF2B5EF4-FFF2-40B4-BE49-F238E27FC236}">
                <a16:creationId xmlns:a16="http://schemas.microsoft.com/office/drawing/2014/main" id="{9B33AA80-5551-461E-B365-75CA9FA3556E}"/>
              </a:ext>
            </a:extLst>
          </p:cNvPr>
          <p:cNvSpPr>
            <a:spLocks noGrp="1"/>
          </p:cNvSpPr>
          <p:nvPr>
            <p:ph type="body" sz="quarter" idx="19"/>
          </p:nvPr>
        </p:nvSpPr>
        <p:spPr>
          <a:xfrm>
            <a:off x="6264808" y="3199566"/>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264808" y="3666992"/>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07400" y="2965873"/>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6" name="Text Placeholder 4">
            <a:extLst>
              <a:ext uri="{FF2B5EF4-FFF2-40B4-BE49-F238E27FC236}">
                <a16:creationId xmlns:a16="http://schemas.microsoft.com/office/drawing/2014/main" id="{F5B87B64-45E7-4DFD-B41B-F9B18412763C}"/>
              </a:ext>
            </a:extLst>
          </p:cNvPr>
          <p:cNvSpPr>
            <a:spLocks noGrp="1"/>
          </p:cNvSpPr>
          <p:nvPr>
            <p:ph type="body" sz="quarter" idx="20"/>
          </p:nvPr>
        </p:nvSpPr>
        <p:spPr>
          <a:xfrm>
            <a:off x="8407400" y="3214341"/>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07400" y="3681767"/>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276881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ction metric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1B2989D-0853-4660-BFFF-A25AB0CDF165}"/>
              </a:ext>
            </a:extLst>
          </p:cNvPr>
          <p:cNvSpPr>
            <a:spLocks noGrp="1"/>
          </p:cNvSpPr>
          <p:nvPr>
            <p:ph type="body" sz="quarter" idx="13"/>
          </p:nvPr>
        </p:nvSpPr>
        <p:spPr>
          <a:xfrm>
            <a:off x="838200" y="2273300"/>
            <a:ext cx="59055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2857499"/>
            <a:ext cx="59055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C899B63C-D7F8-401B-9585-82BA700D5236}"/>
              </a:ext>
            </a:extLst>
          </p:cNvPr>
          <p:cNvSpPr>
            <a:spLocks noGrp="1"/>
          </p:cNvSpPr>
          <p:nvPr>
            <p:ph type="body" sz="quarter" idx="14"/>
          </p:nvPr>
        </p:nvSpPr>
        <p:spPr>
          <a:xfrm>
            <a:off x="7239000" y="2273300"/>
            <a:ext cx="41148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7239000" y="2857499"/>
            <a:ext cx="41148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572C6839-A5CA-4CA8-8ECD-CB5E074B5FA5}" type="datetimeFigureOut">
              <a:rPr lang="en-GB" smtClean="0"/>
              <a:t>27/10/2024</a:t>
            </a:fld>
            <a:endParaRPr lang="en-GB"/>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57590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ction Plan timeline">
    <p:bg>
      <p:bgPr>
        <a:solidFill>
          <a:schemeClr val="accent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CCACA03-14EC-47D4-BEE6-B63ECB4E044F}"/>
              </a:ext>
              <a:ext uri="{C183D7F6-B498-43B3-948B-1728B52AA6E4}">
                <adec:decorative xmlns:adec="http://schemas.microsoft.com/office/drawing/2017/decorative" val="1"/>
              </a:ext>
            </a:extLst>
          </p:cNvPr>
          <p:cNvGrpSpPr/>
          <p:nvPr/>
        </p:nvGrpSpPr>
        <p:grpSpPr>
          <a:xfrm>
            <a:off x="2010137" y="3187107"/>
            <a:ext cx="8510121" cy="0"/>
            <a:chOff x="1504814" y="2488864"/>
            <a:chExt cx="8510121" cy="0"/>
          </a:xfrm>
        </p:grpSpPr>
        <p:cxnSp>
          <p:nvCxnSpPr>
            <p:cNvPr id="39" name="Straight Connector 38">
              <a:extLst>
                <a:ext uri="{FF2B5EF4-FFF2-40B4-BE49-F238E27FC236}">
                  <a16:creationId xmlns:a16="http://schemas.microsoft.com/office/drawing/2014/main" id="{C4710A9E-CBA5-493D-B5CC-139FC62249C4}"/>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D45CE7-8994-4CC0-BD04-71AAC7CFA163}"/>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DFA585-826A-437E-9176-21C064BBB72B}"/>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B3C9B-FC93-4EF1-99BB-D9EB230D6D92}"/>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FFEF5-BF14-46E6-B219-5BCC3B6113CF}"/>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E7FFC-B762-4ACD-84B3-C2B55AAFAEED}"/>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5895E1-3113-48F5-9631-EF2D1266C60F}"/>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D1DEB0-EAF8-40E3-BD8E-8C6EED6FE460}"/>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6C3DA1-7D93-48EF-8CEC-2ACF2F8DE9A4}"/>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406CB-AC07-4D7D-93A5-8D4F6DED9533}"/>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2D9714-1A66-42E1-9E27-6B9ECD048D7D}"/>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6" name="Title 1">
            <a:extLst>
              <a:ext uri="{FF2B5EF4-FFF2-40B4-BE49-F238E27FC236}">
                <a16:creationId xmlns:a16="http://schemas.microsoft.com/office/drawing/2014/main" id="{E6A0F68A-0727-499C-95A1-8309DB6E45A7}"/>
              </a:ext>
            </a:extLst>
          </p:cNvPr>
          <p:cNvSpPr>
            <a:spLocks noGrp="1"/>
          </p:cNvSpPr>
          <p:nvPr>
            <p:ph type="title"/>
          </p:nvPr>
        </p:nvSpPr>
        <p:spPr>
          <a:xfrm>
            <a:off x="838200" y="365125"/>
            <a:ext cx="10515600" cy="1325563"/>
          </a:xfrm>
        </p:spPr>
        <p:txBody>
          <a:bodyPr>
            <a:normAutofit/>
          </a:bodyPr>
          <a:lstStyle>
            <a:lvl1pPr>
              <a:defRPr sz="3600" spc="150" baseline="0">
                <a:solidFill>
                  <a:schemeClr val="accent3"/>
                </a:solidFill>
              </a:defRPr>
            </a:lvl1pPr>
          </a:lstStyle>
          <a:p>
            <a:r>
              <a:rPr lang="en-US"/>
              <a:t>Click to edit Master title style</a:t>
            </a:r>
            <a:endParaRPr lang="en-ZA" dirty="0"/>
          </a:p>
        </p:txBody>
      </p:sp>
      <p:sp>
        <p:nvSpPr>
          <p:cNvPr id="89" name="Text Placeholder 14">
            <a:extLst>
              <a:ext uri="{FF2B5EF4-FFF2-40B4-BE49-F238E27FC236}">
                <a16:creationId xmlns:a16="http://schemas.microsoft.com/office/drawing/2014/main" id="{9E84D4A7-DE99-4167-A427-92C589A8F223}"/>
              </a:ext>
            </a:extLst>
          </p:cNvPr>
          <p:cNvSpPr>
            <a:spLocks noGrp="1"/>
          </p:cNvSpPr>
          <p:nvPr>
            <p:ph type="body" sz="quarter" idx="43" hasCustomPrompt="1"/>
          </p:nvPr>
        </p:nvSpPr>
        <p:spPr>
          <a:xfrm>
            <a:off x="199242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0" name="Text Placeholder 14">
            <a:extLst>
              <a:ext uri="{FF2B5EF4-FFF2-40B4-BE49-F238E27FC236}">
                <a16:creationId xmlns:a16="http://schemas.microsoft.com/office/drawing/2014/main" id="{C09CE6BD-58EB-42C6-B22B-075DF5051D2B}"/>
              </a:ext>
            </a:extLst>
          </p:cNvPr>
          <p:cNvSpPr>
            <a:spLocks noGrp="1"/>
          </p:cNvSpPr>
          <p:nvPr>
            <p:ph type="body" sz="quarter" idx="44" hasCustomPrompt="1"/>
          </p:nvPr>
        </p:nvSpPr>
        <p:spPr>
          <a:xfrm>
            <a:off x="4360668"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1" name="Text Placeholder 14">
            <a:extLst>
              <a:ext uri="{FF2B5EF4-FFF2-40B4-BE49-F238E27FC236}">
                <a16:creationId xmlns:a16="http://schemas.microsoft.com/office/drawing/2014/main" id="{C1AF7B1F-6DB6-49A0-AD34-4861FF0338F6}"/>
              </a:ext>
            </a:extLst>
          </p:cNvPr>
          <p:cNvSpPr>
            <a:spLocks noGrp="1"/>
          </p:cNvSpPr>
          <p:nvPr>
            <p:ph type="body" sz="quarter" idx="45" hasCustomPrompt="1"/>
          </p:nvPr>
        </p:nvSpPr>
        <p:spPr>
          <a:xfrm>
            <a:off x="830774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7" name="Text Placeholder 14">
            <a:extLst>
              <a:ext uri="{FF2B5EF4-FFF2-40B4-BE49-F238E27FC236}">
                <a16:creationId xmlns:a16="http://schemas.microsoft.com/office/drawing/2014/main" id="{219C4732-665F-4187-9762-2C96D2457C95}"/>
              </a:ext>
            </a:extLst>
          </p:cNvPr>
          <p:cNvSpPr>
            <a:spLocks noGrp="1"/>
          </p:cNvSpPr>
          <p:nvPr>
            <p:ph type="body" sz="quarter" idx="41" hasCustomPrompt="1"/>
          </p:nvPr>
        </p:nvSpPr>
        <p:spPr>
          <a:xfrm>
            <a:off x="505322" y="2933787"/>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51" name="Text Placeholder 14">
            <a:extLst>
              <a:ext uri="{FF2B5EF4-FFF2-40B4-BE49-F238E27FC236}">
                <a16:creationId xmlns:a16="http://schemas.microsoft.com/office/drawing/2014/main" id="{51D05C92-1F9A-43C1-B638-401D3A3B8D13}"/>
              </a:ext>
            </a:extLst>
          </p:cNvPr>
          <p:cNvSpPr>
            <a:spLocks noGrp="1"/>
          </p:cNvSpPr>
          <p:nvPr>
            <p:ph type="body" sz="quarter" idx="17" hasCustomPrompt="1"/>
          </p:nvPr>
        </p:nvSpPr>
        <p:spPr>
          <a:xfrm>
            <a:off x="167540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61D70152-6545-4E82-B3D3-F85F84D399F3}"/>
              </a:ext>
            </a:extLst>
          </p:cNvPr>
          <p:cNvSpPr>
            <a:spLocks noGrp="1"/>
          </p:cNvSpPr>
          <p:nvPr>
            <p:ph type="body" sz="quarter" idx="18" hasCustomPrompt="1"/>
          </p:nvPr>
        </p:nvSpPr>
        <p:spPr>
          <a:xfrm>
            <a:off x="246481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EFA606CE-DE05-4C02-BBC5-E72C9E6212EB}"/>
              </a:ext>
            </a:extLst>
          </p:cNvPr>
          <p:cNvSpPr>
            <a:spLocks noGrp="1"/>
          </p:cNvSpPr>
          <p:nvPr>
            <p:ph type="body" sz="quarter" idx="19" hasCustomPrompt="1"/>
          </p:nvPr>
        </p:nvSpPr>
        <p:spPr>
          <a:xfrm>
            <a:off x="325423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4" name="Text Placeholder 14">
            <a:extLst>
              <a:ext uri="{FF2B5EF4-FFF2-40B4-BE49-F238E27FC236}">
                <a16:creationId xmlns:a16="http://schemas.microsoft.com/office/drawing/2014/main" id="{FBCB61EA-E1D4-41F2-BED6-A9F6FB198384}"/>
              </a:ext>
            </a:extLst>
          </p:cNvPr>
          <p:cNvSpPr>
            <a:spLocks noGrp="1"/>
          </p:cNvSpPr>
          <p:nvPr>
            <p:ph type="body" sz="quarter" idx="20" hasCustomPrompt="1"/>
          </p:nvPr>
        </p:nvSpPr>
        <p:spPr>
          <a:xfrm>
            <a:off x="404364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5" name="Text Placeholder 14">
            <a:extLst>
              <a:ext uri="{FF2B5EF4-FFF2-40B4-BE49-F238E27FC236}">
                <a16:creationId xmlns:a16="http://schemas.microsoft.com/office/drawing/2014/main" id="{70FD0F91-278E-48A6-B43D-8B03EA4EA88D}"/>
              </a:ext>
            </a:extLst>
          </p:cNvPr>
          <p:cNvSpPr>
            <a:spLocks noGrp="1"/>
          </p:cNvSpPr>
          <p:nvPr>
            <p:ph type="body" sz="quarter" idx="21" hasCustomPrompt="1"/>
          </p:nvPr>
        </p:nvSpPr>
        <p:spPr>
          <a:xfrm>
            <a:off x="483306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DE82F9DE-C40F-48AB-BB22-A214CA8ACBF5}"/>
              </a:ext>
            </a:extLst>
          </p:cNvPr>
          <p:cNvSpPr>
            <a:spLocks noGrp="1"/>
          </p:cNvSpPr>
          <p:nvPr>
            <p:ph type="body" sz="quarter" idx="22" hasCustomPrompt="1"/>
          </p:nvPr>
        </p:nvSpPr>
        <p:spPr>
          <a:xfrm>
            <a:off x="562247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7" name="Text Placeholder 14">
            <a:extLst>
              <a:ext uri="{FF2B5EF4-FFF2-40B4-BE49-F238E27FC236}">
                <a16:creationId xmlns:a16="http://schemas.microsoft.com/office/drawing/2014/main" id="{33ABCCCB-89D5-40A9-AEC0-466B010C6B42}"/>
              </a:ext>
            </a:extLst>
          </p:cNvPr>
          <p:cNvSpPr>
            <a:spLocks noGrp="1"/>
          </p:cNvSpPr>
          <p:nvPr>
            <p:ph type="body" sz="quarter" idx="23" hasCustomPrompt="1"/>
          </p:nvPr>
        </p:nvSpPr>
        <p:spPr>
          <a:xfrm>
            <a:off x="641189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1D0535B7-5BC0-4708-82F7-7D14D62E94DC}"/>
              </a:ext>
            </a:extLst>
          </p:cNvPr>
          <p:cNvSpPr>
            <a:spLocks noGrp="1"/>
          </p:cNvSpPr>
          <p:nvPr>
            <p:ph type="body" sz="quarter" idx="24" hasCustomPrompt="1"/>
          </p:nvPr>
        </p:nvSpPr>
        <p:spPr>
          <a:xfrm>
            <a:off x="720130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5449361D-E11C-4767-821C-0FDAF402E9E2}"/>
              </a:ext>
            </a:extLst>
          </p:cNvPr>
          <p:cNvSpPr>
            <a:spLocks noGrp="1"/>
          </p:cNvSpPr>
          <p:nvPr>
            <p:ph type="body" sz="quarter" idx="25" hasCustomPrompt="1"/>
          </p:nvPr>
        </p:nvSpPr>
        <p:spPr>
          <a:xfrm>
            <a:off x="799072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A3DCC9EB-7694-41C4-BC92-B8601D276892}"/>
              </a:ext>
            </a:extLst>
          </p:cNvPr>
          <p:cNvSpPr>
            <a:spLocks noGrp="1"/>
          </p:cNvSpPr>
          <p:nvPr>
            <p:ph type="body" sz="quarter" idx="26" hasCustomPrompt="1"/>
          </p:nvPr>
        </p:nvSpPr>
        <p:spPr>
          <a:xfrm>
            <a:off x="878013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BD38137E-9ACF-40DA-8D9E-C7E7735997AB}"/>
              </a:ext>
            </a:extLst>
          </p:cNvPr>
          <p:cNvSpPr>
            <a:spLocks noGrp="1"/>
          </p:cNvSpPr>
          <p:nvPr>
            <p:ph type="body" sz="quarter" idx="27" hasCustomPrompt="1"/>
          </p:nvPr>
        </p:nvSpPr>
        <p:spPr>
          <a:xfrm>
            <a:off x="956955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EE89F314-B633-4E62-84CE-944B56AFBB06}"/>
              </a:ext>
            </a:extLst>
          </p:cNvPr>
          <p:cNvSpPr>
            <a:spLocks noGrp="1"/>
          </p:cNvSpPr>
          <p:nvPr>
            <p:ph type="body" sz="quarter" idx="28" hasCustomPrompt="1"/>
          </p:nvPr>
        </p:nvSpPr>
        <p:spPr>
          <a:xfrm>
            <a:off x="10358963"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92" name="Text Placeholder 14">
            <a:extLst>
              <a:ext uri="{FF2B5EF4-FFF2-40B4-BE49-F238E27FC236}">
                <a16:creationId xmlns:a16="http://schemas.microsoft.com/office/drawing/2014/main" id="{33A6FB8A-7512-4446-BFA3-C9F691C7136A}"/>
              </a:ext>
            </a:extLst>
          </p:cNvPr>
          <p:cNvSpPr>
            <a:spLocks noGrp="1"/>
          </p:cNvSpPr>
          <p:nvPr>
            <p:ph type="body" sz="quarter" idx="46" hasCustomPrompt="1"/>
          </p:nvPr>
        </p:nvSpPr>
        <p:spPr>
          <a:xfrm>
            <a:off x="199242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3" name="Text Placeholder 14">
            <a:extLst>
              <a:ext uri="{FF2B5EF4-FFF2-40B4-BE49-F238E27FC236}">
                <a16:creationId xmlns:a16="http://schemas.microsoft.com/office/drawing/2014/main" id="{D42CD586-DF87-463D-97BA-C3EEAD955DCA}"/>
              </a:ext>
            </a:extLst>
          </p:cNvPr>
          <p:cNvSpPr>
            <a:spLocks noGrp="1"/>
          </p:cNvSpPr>
          <p:nvPr>
            <p:ph type="body" sz="quarter" idx="47" hasCustomPrompt="1"/>
          </p:nvPr>
        </p:nvSpPr>
        <p:spPr>
          <a:xfrm>
            <a:off x="5939498" y="4374107"/>
            <a:ext cx="1440088" cy="586248"/>
          </a:xfrm>
          <a:prstGeom prst="rect">
            <a:avLst/>
          </a:prstGeom>
        </p:spPr>
        <p:txBody>
          <a:bodyPr anchor="ctr">
            <a:noAutofit/>
          </a:bodyPr>
          <a:lstStyle>
            <a:lvl1pPr marL="0" indent="0" algn="ctr">
              <a:lnSpc>
                <a:spcPct val="100000"/>
              </a:lnSpc>
              <a:spcBef>
                <a:spcPts val="0"/>
              </a:spcBef>
              <a:buNone/>
              <a:defRPr sz="1400" b="1" cap="none" spc="0" baseline="0">
                <a:solidFill>
                  <a:schemeClr val="accent3"/>
                </a:solidFill>
                <a:latin typeface="+mn-lt"/>
              </a:defRPr>
            </a:lvl1pPr>
          </a:lstStyle>
          <a:p>
            <a:pPr lvl="0"/>
            <a:r>
              <a:rPr lang="en-US" dirty="0"/>
              <a:t>Click to add text</a:t>
            </a:r>
          </a:p>
        </p:txBody>
      </p:sp>
      <p:sp>
        <p:nvSpPr>
          <p:cNvPr id="94" name="Text Placeholder 14">
            <a:extLst>
              <a:ext uri="{FF2B5EF4-FFF2-40B4-BE49-F238E27FC236}">
                <a16:creationId xmlns:a16="http://schemas.microsoft.com/office/drawing/2014/main" id="{8C54AC2A-EE67-4CE1-A609-3D48D72B776A}"/>
              </a:ext>
            </a:extLst>
          </p:cNvPr>
          <p:cNvSpPr>
            <a:spLocks noGrp="1"/>
          </p:cNvSpPr>
          <p:nvPr>
            <p:ph type="body" sz="quarter" idx="48" hasCustomPrompt="1"/>
          </p:nvPr>
        </p:nvSpPr>
        <p:spPr>
          <a:xfrm>
            <a:off x="988657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8" name="Text Placeholder 14">
            <a:extLst>
              <a:ext uri="{FF2B5EF4-FFF2-40B4-BE49-F238E27FC236}">
                <a16:creationId xmlns:a16="http://schemas.microsoft.com/office/drawing/2014/main" id="{74C0BF44-B305-42B0-B0F9-9C5CF3ADDF1D}"/>
              </a:ext>
            </a:extLst>
          </p:cNvPr>
          <p:cNvSpPr>
            <a:spLocks noGrp="1"/>
          </p:cNvSpPr>
          <p:nvPr>
            <p:ph type="body" sz="quarter" idx="42" hasCustomPrompt="1"/>
          </p:nvPr>
        </p:nvSpPr>
        <p:spPr>
          <a:xfrm>
            <a:off x="505322" y="4945105"/>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63" name="Text Placeholder 14">
            <a:extLst>
              <a:ext uri="{FF2B5EF4-FFF2-40B4-BE49-F238E27FC236}">
                <a16:creationId xmlns:a16="http://schemas.microsoft.com/office/drawing/2014/main" id="{6FE73737-7C31-42CB-BFD0-634D8A8E8C90}"/>
              </a:ext>
            </a:extLst>
          </p:cNvPr>
          <p:cNvSpPr>
            <a:spLocks noGrp="1"/>
          </p:cNvSpPr>
          <p:nvPr>
            <p:ph type="body" sz="quarter" idx="29" hasCustomPrompt="1"/>
          </p:nvPr>
        </p:nvSpPr>
        <p:spPr>
          <a:xfrm>
            <a:off x="167540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4DA40CD4-92C2-4789-B68D-576AF3D450C0}"/>
              </a:ext>
            </a:extLst>
          </p:cNvPr>
          <p:cNvSpPr>
            <a:spLocks noGrp="1"/>
          </p:cNvSpPr>
          <p:nvPr>
            <p:ph type="body" sz="quarter" idx="30" hasCustomPrompt="1"/>
          </p:nvPr>
        </p:nvSpPr>
        <p:spPr>
          <a:xfrm>
            <a:off x="246481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5" name="Text Placeholder 14">
            <a:extLst>
              <a:ext uri="{FF2B5EF4-FFF2-40B4-BE49-F238E27FC236}">
                <a16:creationId xmlns:a16="http://schemas.microsoft.com/office/drawing/2014/main" id="{4A5AFB08-8150-4C14-9F82-0B1F5DED9F55}"/>
              </a:ext>
            </a:extLst>
          </p:cNvPr>
          <p:cNvSpPr>
            <a:spLocks noGrp="1"/>
          </p:cNvSpPr>
          <p:nvPr>
            <p:ph type="body" sz="quarter" idx="31" hasCustomPrompt="1"/>
          </p:nvPr>
        </p:nvSpPr>
        <p:spPr>
          <a:xfrm>
            <a:off x="325423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6" name="Text Placeholder 14">
            <a:extLst>
              <a:ext uri="{FF2B5EF4-FFF2-40B4-BE49-F238E27FC236}">
                <a16:creationId xmlns:a16="http://schemas.microsoft.com/office/drawing/2014/main" id="{1D6EC66A-5BE5-43CF-9F86-A8CB3797C35F}"/>
              </a:ext>
            </a:extLst>
          </p:cNvPr>
          <p:cNvSpPr>
            <a:spLocks noGrp="1"/>
          </p:cNvSpPr>
          <p:nvPr>
            <p:ph type="body" sz="quarter" idx="32" hasCustomPrompt="1"/>
          </p:nvPr>
        </p:nvSpPr>
        <p:spPr>
          <a:xfrm>
            <a:off x="404364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EFC396DD-0647-4848-8B50-CE40E10F5B44}"/>
              </a:ext>
            </a:extLst>
          </p:cNvPr>
          <p:cNvSpPr>
            <a:spLocks noGrp="1"/>
          </p:cNvSpPr>
          <p:nvPr>
            <p:ph type="body" sz="quarter" idx="33" hasCustomPrompt="1"/>
          </p:nvPr>
        </p:nvSpPr>
        <p:spPr>
          <a:xfrm>
            <a:off x="483306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1FF89666-7305-4794-B4BD-808C35000666}"/>
              </a:ext>
            </a:extLst>
          </p:cNvPr>
          <p:cNvSpPr>
            <a:spLocks noGrp="1"/>
          </p:cNvSpPr>
          <p:nvPr>
            <p:ph type="body" sz="quarter" idx="34" hasCustomPrompt="1"/>
          </p:nvPr>
        </p:nvSpPr>
        <p:spPr>
          <a:xfrm>
            <a:off x="562247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BD3D8F6-3FF6-4B96-BA03-30FB4F6D76DB}"/>
              </a:ext>
            </a:extLst>
          </p:cNvPr>
          <p:cNvSpPr>
            <a:spLocks noGrp="1"/>
          </p:cNvSpPr>
          <p:nvPr>
            <p:ph type="body" sz="quarter" idx="35" hasCustomPrompt="1"/>
          </p:nvPr>
        </p:nvSpPr>
        <p:spPr>
          <a:xfrm>
            <a:off x="641189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F2AFC477-965D-4BA3-A188-6A4F587892D5}"/>
              </a:ext>
            </a:extLst>
          </p:cNvPr>
          <p:cNvSpPr>
            <a:spLocks noGrp="1"/>
          </p:cNvSpPr>
          <p:nvPr>
            <p:ph type="body" sz="quarter" idx="36" hasCustomPrompt="1"/>
          </p:nvPr>
        </p:nvSpPr>
        <p:spPr>
          <a:xfrm>
            <a:off x="720130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F6EB6F48-2407-46CA-95B2-70B17EA74001}"/>
              </a:ext>
            </a:extLst>
          </p:cNvPr>
          <p:cNvSpPr>
            <a:spLocks noGrp="1"/>
          </p:cNvSpPr>
          <p:nvPr>
            <p:ph type="body" sz="quarter" idx="37" hasCustomPrompt="1"/>
          </p:nvPr>
        </p:nvSpPr>
        <p:spPr>
          <a:xfrm>
            <a:off x="799072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874C7977-2056-446D-90E9-28D00C4B59FC}"/>
              </a:ext>
            </a:extLst>
          </p:cNvPr>
          <p:cNvSpPr>
            <a:spLocks noGrp="1"/>
          </p:cNvSpPr>
          <p:nvPr>
            <p:ph type="body" sz="quarter" idx="38" hasCustomPrompt="1"/>
          </p:nvPr>
        </p:nvSpPr>
        <p:spPr>
          <a:xfrm>
            <a:off x="878013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48C1ACA-454B-423E-BB16-5464DAF12500}"/>
              </a:ext>
            </a:extLst>
          </p:cNvPr>
          <p:cNvSpPr>
            <a:spLocks noGrp="1"/>
          </p:cNvSpPr>
          <p:nvPr>
            <p:ph type="body" sz="quarter" idx="39" hasCustomPrompt="1"/>
          </p:nvPr>
        </p:nvSpPr>
        <p:spPr>
          <a:xfrm>
            <a:off x="956955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BB8AA39F-7BE2-43FB-8E8D-5DF11D7BB210}"/>
              </a:ext>
            </a:extLst>
          </p:cNvPr>
          <p:cNvSpPr>
            <a:spLocks noGrp="1"/>
          </p:cNvSpPr>
          <p:nvPr>
            <p:ph type="body" sz="quarter" idx="40" hasCustomPrompt="1"/>
          </p:nvPr>
        </p:nvSpPr>
        <p:spPr>
          <a:xfrm>
            <a:off x="10358963"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75" name="Group 74">
            <a:extLst>
              <a:ext uri="{FF2B5EF4-FFF2-40B4-BE49-F238E27FC236}">
                <a16:creationId xmlns:a16="http://schemas.microsoft.com/office/drawing/2014/main" id="{62D2517F-DF00-48B8-8095-407130F94F03}"/>
              </a:ext>
              <a:ext uri="{C183D7F6-B498-43B3-948B-1728B52AA6E4}">
                <adec:decorative xmlns:adec="http://schemas.microsoft.com/office/drawing/2017/decorative" val="1"/>
              </a:ext>
            </a:extLst>
          </p:cNvPr>
          <p:cNvGrpSpPr/>
          <p:nvPr/>
        </p:nvGrpSpPr>
        <p:grpSpPr>
          <a:xfrm>
            <a:off x="2010137" y="5202176"/>
            <a:ext cx="8510121" cy="0"/>
            <a:chOff x="1504814" y="2488864"/>
            <a:chExt cx="8510121" cy="0"/>
          </a:xfrm>
        </p:grpSpPr>
        <p:cxnSp>
          <p:nvCxnSpPr>
            <p:cNvPr id="76" name="Straight Connector 75">
              <a:extLst>
                <a:ext uri="{FF2B5EF4-FFF2-40B4-BE49-F238E27FC236}">
                  <a16:creationId xmlns:a16="http://schemas.microsoft.com/office/drawing/2014/main" id="{72AEFBFE-6B89-41EE-8770-613491FB7563}"/>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32413-BD5B-44B0-9AF8-FB962DDD4F14}"/>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11B4DFE-FB04-4D74-96E3-5FE5364A24CF}"/>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D06F7-47A0-46BC-A791-392E0C544393}"/>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3FC7F1-6C95-4F18-A762-7BE32A479979}"/>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71918A-EDC0-4C6D-B72F-CC7E54C18398}"/>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4B2F3B-73A6-41EE-A345-0376CF1EDBD0}"/>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2D8362D-073F-453B-9A91-F82F01DBDA51}"/>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C56365-23C8-4529-A6A2-0AB76CCFC4BA}"/>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C3BBF4-4A90-45E3-96FF-711A6B5408CA}"/>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93A3F6-C6AD-4513-9778-8809ADD38A07}"/>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0" name="Date Placeholder 6">
            <a:extLst>
              <a:ext uri="{FF2B5EF4-FFF2-40B4-BE49-F238E27FC236}">
                <a16:creationId xmlns:a16="http://schemas.microsoft.com/office/drawing/2014/main" id="{6158D8AE-71AF-4860-8A9B-A65970DCDF08}"/>
              </a:ext>
            </a:extLst>
          </p:cNvPr>
          <p:cNvSpPr>
            <a:spLocks noGrp="1"/>
          </p:cNvSpPr>
          <p:nvPr>
            <p:ph type="dt" sz="half" idx="10"/>
          </p:nvPr>
        </p:nvSpPr>
        <p:spPr>
          <a:xfrm>
            <a:off x="838200" y="6356350"/>
            <a:ext cx="2743200" cy="365125"/>
          </a:xfrm>
        </p:spPr>
        <p:txBody>
          <a:bodyPr/>
          <a:lstStyle>
            <a:lvl1pPr>
              <a:defRPr sz="900">
                <a:solidFill>
                  <a:schemeClr val="accent2">
                    <a:lumMod val="40000"/>
                    <a:lumOff val="60000"/>
                  </a:schemeClr>
                </a:solidFill>
              </a:defRPr>
            </a:lvl1pPr>
          </a:lstStyle>
          <a:p>
            <a:fld id="{572C6839-A5CA-4CA8-8ECD-CB5E074B5FA5}" type="datetimeFigureOut">
              <a:rPr lang="en-GB" smtClean="0"/>
              <a:t>27/10/2024</a:t>
            </a:fld>
            <a:endParaRPr lang="en-GB"/>
          </a:p>
        </p:txBody>
      </p:sp>
      <p:sp>
        <p:nvSpPr>
          <p:cNvPr id="101" name="Footer Placeholder 7">
            <a:extLst>
              <a:ext uri="{FF2B5EF4-FFF2-40B4-BE49-F238E27FC236}">
                <a16:creationId xmlns:a16="http://schemas.microsoft.com/office/drawing/2014/main" id="{B3BA7F82-26A8-4741-8DF0-00E588B20878}"/>
              </a:ext>
            </a:extLst>
          </p:cNvPr>
          <p:cNvSpPr>
            <a:spLocks noGrp="1"/>
          </p:cNvSpPr>
          <p:nvPr>
            <p:ph type="ftr" sz="quarter" idx="11"/>
          </p:nvPr>
        </p:nvSpPr>
        <p:spPr>
          <a:xfrm>
            <a:off x="4038600" y="6356350"/>
            <a:ext cx="4114800" cy="365125"/>
          </a:xfrm>
        </p:spPr>
        <p:txBody>
          <a:bodyPr/>
          <a:lstStyle>
            <a:lvl1pPr>
              <a:defRPr sz="900">
                <a:solidFill>
                  <a:schemeClr val="accent2">
                    <a:lumMod val="40000"/>
                    <a:lumOff val="60000"/>
                  </a:schemeClr>
                </a:solidFill>
              </a:defRPr>
            </a:lvl1pPr>
          </a:lstStyle>
          <a:p>
            <a:endParaRPr lang="en-GB"/>
          </a:p>
        </p:txBody>
      </p:sp>
      <p:sp>
        <p:nvSpPr>
          <p:cNvPr id="102" name="Slide Number Placeholder 8">
            <a:extLst>
              <a:ext uri="{FF2B5EF4-FFF2-40B4-BE49-F238E27FC236}">
                <a16:creationId xmlns:a16="http://schemas.microsoft.com/office/drawing/2014/main" id="{C05313F4-5E7C-4EDB-B363-63904EDA16E5}"/>
              </a:ext>
            </a:extLst>
          </p:cNvPr>
          <p:cNvSpPr>
            <a:spLocks noGrp="1"/>
          </p:cNvSpPr>
          <p:nvPr>
            <p:ph type="sldNum" sz="quarter" idx="12"/>
          </p:nvPr>
        </p:nvSpPr>
        <p:spPr>
          <a:xfrm>
            <a:off x="8610600" y="6356350"/>
            <a:ext cx="2743200" cy="365125"/>
          </a:xfrm>
        </p:spPr>
        <p:txBody>
          <a:bodyPr/>
          <a:lstStyle>
            <a:lvl1pPr>
              <a:defRPr sz="900">
                <a:solidFill>
                  <a:schemeClr val="accent2">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54696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ncial Pla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838200" y="365125"/>
            <a:ext cx="7315200" cy="1325563"/>
          </a:xfrm>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838200" y="1905001"/>
            <a:ext cx="7315200" cy="381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838200" y="6356350"/>
            <a:ext cx="809625" cy="365125"/>
          </a:xfrm>
        </p:spPr>
        <p:txBody>
          <a:bodyPr/>
          <a:lstStyle/>
          <a:p>
            <a:fld id="{572C6839-A5CA-4CA8-8ECD-CB5E074B5FA5}" type="datetimeFigureOut">
              <a:rPr lang="en-GB" smtClean="0"/>
              <a:t>27/10/2024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2528886" y="6356350"/>
            <a:ext cx="4114800" cy="365125"/>
          </a:xfrm>
        </p:spPr>
        <p:txBody>
          <a:body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7524748" y="6356350"/>
            <a:ext cx="628650" cy="365125"/>
          </a:xfrm>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417375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ncial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1282700" y="2766219"/>
            <a:ext cx="5041900" cy="132556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E9E7763-04FA-4330-9CA9-9BEDA31773C5}"/>
              </a:ext>
            </a:extLst>
          </p:cNvPr>
          <p:cNvSpPr>
            <a:spLocks noGrp="1"/>
          </p:cNvSpPr>
          <p:nvPr>
            <p:ph type="body" sz="quarter" idx="14"/>
          </p:nvPr>
        </p:nvSpPr>
        <p:spPr>
          <a:xfrm>
            <a:off x="7467600" y="913448"/>
            <a:ext cx="3886200" cy="419100"/>
          </a:xfrm>
        </p:spPr>
        <p:txBody>
          <a:bodyPr>
            <a:noAutofit/>
          </a:bodyPr>
          <a:lstStyle>
            <a:lvl1pPr marL="0" indent="0">
              <a:buNone/>
              <a:defRPr sz="2400" b="1" spc="150" baseline="0">
                <a:solidFill>
                  <a:schemeClr val="accent1">
                    <a:lumMod val="40000"/>
                    <a:lumOff val="6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345D688-761D-45D1-9596-51CE050E83D4}"/>
              </a:ext>
            </a:extLst>
          </p:cNvPr>
          <p:cNvSpPr>
            <a:spLocks noGrp="1"/>
          </p:cNvSpPr>
          <p:nvPr>
            <p:ph type="body" sz="quarter" idx="15"/>
          </p:nvPr>
        </p:nvSpPr>
        <p:spPr>
          <a:xfrm>
            <a:off x="7467600" y="1275398"/>
            <a:ext cx="3886200" cy="307975"/>
          </a:xfrm>
        </p:spPr>
        <p:txBody>
          <a:bodyPr>
            <a:noAutofit/>
          </a:bodyPr>
          <a:lstStyle>
            <a:lvl1pPr marL="0" indent="0">
              <a:buNone/>
              <a:defRPr sz="1800" b="1" spc="150" baseline="0">
                <a:solidFill>
                  <a:schemeClr val="accent1">
                    <a:lumMod val="40000"/>
                    <a:lumOff val="60000"/>
                  </a:schemeClr>
                </a:solidFill>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A86631EF-0DC2-4E42-A1B4-25BDBA02F964}"/>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AE5219A9-6F8F-42D4-B799-05EEE72A223F}"/>
              </a:ext>
            </a:extLst>
          </p:cNvPr>
          <p:cNvSpPr>
            <a:spLocks noGrp="1"/>
          </p:cNvSpPr>
          <p:nvPr>
            <p:ph type="body" sz="quarter" idx="17"/>
          </p:nvPr>
        </p:nvSpPr>
        <p:spPr>
          <a:xfrm>
            <a:off x="7467600" y="2231390"/>
            <a:ext cx="3886200" cy="419100"/>
          </a:xfrm>
        </p:spPr>
        <p:txBody>
          <a:bodyPr>
            <a:noAutofit/>
          </a:bodyPr>
          <a:lstStyle>
            <a:lvl1pPr marL="0" indent="0">
              <a:buNone/>
              <a:defRPr sz="2400" b="1" spc="150" baseline="0">
                <a:solidFill>
                  <a:schemeClr val="accent4">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0E50FB0A-80B6-4601-90E5-94B29336DFFE}"/>
              </a:ext>
            </a:extLst>
          </p:cNvPr>
          <p:cNvSpPr>
            <a:spLocks noGrp="1"/>
          </p:cNvSpPr>
          <p:nvPr>
            <p:ph type="body" sz="quarter" idx="18"/>
          </p:nvPr>
        </p:nvSpPr>
        <p:spPr>
          <a:xfrm>
            <a:off x="7467600" y="2593340"/>
            <a:ext cx="3886200" cy="307975"/>
          </a:xfrm>
        </p:spPr>
        <p:txBody>
          <a:bodyPr>
            <a:noAutofit/>
          </a:bodyPr>
          <a:lstStyle>
            <a:lvl1pPr marL="0" indent="0">
              <a:buNone/>
              <a:defRPr sz="1800" b="1" spc="150" baseline="0">
                <a:solidFill>
                  <a:schemeClr val="accent4">
                    <a:lumMod val="75000"/>
                  </a:schemeClr>
                </a:solidFill>
                <a:latin typeface="+mj-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D618518-DC48-4FB3-B7ED-2D7ABB954AAB}"/>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A3BDBE83-C0BD-49D9-9644-D4F8EC8CED02}"/>
              </a:ext>
            </a:extLst>
          </p:cNvPr>
          <p:cNvSpPr>
            <a:spLocks noGrp="1"/>
          </p:cNvSpPr>
          <p:nvPr>
            <p:ph type="body" sz="quarter" idx="20"/>
          </p:nvPr>
        </p:nvSpPr>
        <p:spPr>
          <a:xfrm>
            <a:off x="7467600" y="3543935"/>
            <a:ext cx="3886200" cy="419100"/>
          </a:xfrm>
        </p:spPr>
        <p:txBody>
          <a:bodyPr>
            <a:noAutofit/>
          </a:bodyPr>
          <a:lstStyle>
            <a:lvl1pPr marL="0" indent="0">
              <a:buNone/>
              <a:defRPr sz="2400" b="1" spc="150" baseline="0">
                <a:solidFill>
                  <a:schemeClr val="accent2">
                    <a:lumMod val="60000"/>
                    <a:lumOff val="40000"/>
                  </a:schemeClr>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F6FBB649-C32B-4A46-8536-AF68CD30FBE4}"/>
              </a:ext>
            </a:extLst>
          </p:cNvPr>
          <p:cNvSpPr>
            <a:spLocks noGrp="1"/>
          </p:cNvSpPr>
          <p:nvPr>
            <p:ph type="body" sz="quarter" idx="21"/>
          </p:nvPr>
        </p:nvSpPr>
        <p:spPr>
          <a:xfrm>
            <a:off x="7467600" y="3905885"/>
            <a:ext cx="3886200" cy="307975"/>
          </a:xfrm>
        </p:spPr>
        <p:txBody>
          <a:bodyPr>
            <a:noAutofit/>
          </a:bodyPr>
          <a:lstStyle>
            <a:lvl1pPr marL="0" indent="0">
              <a:buNone/>
              <a:defRPr sz="1800" b="1" spc="150" baseline="0">
                <a:solidFill>
                  <a:schemeClr val="accent2">
                    <a:lumMod val="60000"/>
                    <a:lumOff val="40000"/>
                  </a:schemeClr>
                </a:solidFill>
                <a:latin typeface="+mj-lt"/>
              </a:defRPr>
            </a:lvl1pPr>
          </a:lstStyle>
          <a:p>
            <a:pPr lvl="0"/>
            <a:r>
              <a:rPr lang="en-US"/>
              <a:t>Click to edit Master text styles</a:t>
            </a:r>
          </a:p>
        </p:txBody>
      </p:sp>
      <p:sp>
        <p:nvSpPr>
          <p:cNvPr id="16" name="Text Placeholder 6">
            <a:extLst>
              <a:ext uri="{FF2B5EF4-FFF2-40B4-BE49-F238E27FC236}">
                <a16:creationId xmlns:a16="http://schemas.microsoft.com/office/drawing/2014/main" id="{36EEE65A-4A47-4A90-B494-B088391741FE}"/>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C21EF7D2-B086-4706-BF02-7F72F609B9B7}"/>
              </a:ext>
            </a:extLst>
          </p:cNvPr>
          <p:cNvSpPr>
            <a:spLocks noGrp="1"/>
          </p:cNvSpPr>
          <p:nvPr>
            <p:ph type="body" sz="quarter" idx="23"/>
          </p:nvPr>
        </p:nvSpPr>
        <p:spPr>
          <a:xfrm>
            <a:off x="7467600" y="4856480"/>
            <a:ext cx="3886200" cy="419100"/>
          </a:xfrm>
        </p:spPr>
        <p:txBody>
          <a:bodyPr>
            <a:noAutofit/>
          </a:bodyPr>
          <a:lstStyle>
            <a:lvl1pPr marL="0" indent="0">
              <a:buNone/>
              <a:defRPr sz="2400" b="1" spc="150" baseline="0">
                <a:solidFill>
                  <a:schemeClr val="accent6">
                    <a:lumMod val="20000"/>
                    <a:lumOff val="80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EA62476-7906-4B60-8466-4A84218C10E3}"/>
              </a:ext>
            </a:extLst>
          </p:cNvPr>
          <p:cNvSpPr>
            <a:spLocks noGrp="1"/>
          </p:cNvSpPr>
          <p:nvPr>
            <p:ph type="body" sz="quarter" idx="24"/>
          </p:nvPr>
        </p:nvSpPr>
        <p:spPr>
          <a:xfrm>
            <a:off x="7467600" y="5218430"/>
            <a:ext cx="3886200" cy="307975"/>
          </a:xfrm>
        </p:spPr>
        <p:txBody>
          <a:bodyPr>
            <a:noAutofit/>
          </a:bodyPr>
          <a:lstStyle>
            <a:lvl1pPr marL="0" indent="0">
              <a:buNone/>
              <a:defRPr sz="1800" b="1" spc="150" baseline="0">
                <a:solidFill>
                  <a:schemeClr val="accent6">
                    <a:lumMod val="20000"/>
                    <a:lumOff val="80000"/>
                  </a:schemeClr>
                </a:solidFill>
                <a:latin typeface="+mj-lt"/>
              </a:defRPr>
            </a:lvl1pPr>
          </a:lstStyle>
          <a:p>
            <a:pPr lvl="0"/>
            <a:r>
              <a:rPr lang="en-US"/>
              <a:t>Click to edit Master text styles</a:t>
            </a:r>
          </a:p>
        </p:txBody>
      </p:sp>
      <p:sp>
        <p:nvSpPr>
          <p:cNvPr id="19" name="Text Placeholder 6">
            <a:extLst>
              <a:ext uri="{FF2B5EF4-FFF2-40B4-BE49-F238E27FC236}">
                <a16:creationId xmlns:a16="http://schemas.microsoft.com/office/drawing/2014/main" id="{1B901576-262C-463F-BC4C-EF36067EA083}"/>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3009321" y="6356350"/>
            <a:ext cx="1228725" cy="365125"/>
          </a:xfrm>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4610099" y="6356350"/>
            <a:ext cx="5343526" cy="365125"/>
          </a:xfrm>
        </p:spPr>
        <p:txBody>
          <a:bodyPr/>
          <a:lstStyle>
            <a:lvl1pPr>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10334624" y="6356350"/>
            <a:ext cx="1019175" cy="365125"/>
          </a:xfrm>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341937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bg>
      <p:bgPr>
        <a:solidFill>
          <a:schemeClr val="accent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9E0F8A-1ECB-48F4-8C65-A8919B4A03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954087"/>
            <a:ext cx="8001000" cy="2733675"/>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4115486" y="1319211"/>
            <a:ext cx="6349313" cy="890590"/>
          </a:xfrm>
        </p:spPr>
        <p:txBody>
          <a:bodyPr anchor="b">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D6AA4366-75A7-487E-9F8C-6AFEC685E007}"/>
              </a:ext>
            </a:extLst>
          </p:cNvPr>
          <p:cNvSpPr>
            <a:spLocks noGrp="1"/>
          </p:cNvSpPr>
          <p:nvPr>
            <p:ph type="pic" sz="quarter" idx="13"/>
          </p:nvPr>
        </p:nvSpPr>
        <p:spPr>
          <a:xfrm>
            <a:off x="533400" y="431800"/>
            <a:ext cx="4829175" cy="5765800"/>
          </a:xfrm>
          <a:custGeom>
            <a:avLst/>
            <a:gdLst>
              <a:gd name="connsiteX0" fmla="*/ 0 w 4829175"/>
              <a:gd name="connsiteY0" fmla="*/ 0 h 5765800"/>
              <a:gd name="connsiteX1" fmla="*/ 4829175 w 4829175"/>
              <a:gd name="connsiteY1" fmla="*/ 0 h 5765800"/>
              <a:gd name="connsiteX2" fmla="*/ 4829175 w 4829175"/>
              <a:gd name="connsiteY2" fmla="*/ 522286 h 5765800"/>
              <a:gd name="connsiteX3" fmla="*/ 3124200 w 4829175"/>
              <a:gd name="connsiteY3" fmla="*/ 522286 h 5765800"/>
              <a:gd name="connsiteX4" fmla="*/ 3124200 w 4829175"/>
              <a:gd name="connsiteY4" fmla="*/ 3255961 h 5765800"/>
              <a:gd name="connsiteX5" fmla="*/ 4829175 w 4829175"/>
              <a:gd name="connsiteY5" fmla="*/ 3255961 h 5765800"/>
              <a:gd name="connsiteX6" fmla="*/ 4829175 w 4829175"/>
              <a:gd name="connsiteY6" fmla="*/ 5765800 h 5765800"/>
              <a:gd name="connsiteX7" fmla="*/ 0 w 4829175"/>
              <a:gd name="connsiteY7" fmla="*/ 5765800 h 57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75" h="5765800">
                <a:moveTo>
                  <a:pt x="0" y="0"/>
                </a:moveTo>
                <a:lnTo>
                  <a:pt x="4829175" y="0"/>
                </a:lnTo>
                <a:lnTo>
                  <a:pt x="4829175" y="522286"/>
                </a:lnTo>
                <a:lnTo>
                  <a:pt x="3124200" y="522286"/>
                </a:lnTo>
                <a:lnTo>
                  <a:pt x="3124200" y="3255961"/>
                </a:lnTo>
                <a:lnTo>
                  <a:pt x="4829175" y="3255961"/>
                </a:lnTo>
                <a:lnTo>
                  <a:pt x="4829175" y="5765800"/>
                </a:lnTo>
                <a:lnTo>
                  <a:pt x="0" y="5765800"/>
                </a:lnTo>
                <a:close/>
              </a:path>
            </a:pathLst>
          </a:custGeom>
        </p:spPr>
        <p:txBody>
          <a:bodyPr wrap="square">
            <a:noAutofit/>
          </a:bodyPr>
          <a:lstStyle/>
          <a:p>
            <a:r>
              <a:rPr lang="en-US"/>
              <a:t>Click icon to add picture</a:t>
            </a:r>
            <a:endParaRPr lang="en-US" dirty="0"/>
          </a:p>
        </p:txBody>
      </p:sp>
      <p:sp>
        <p:nvSpPr>
          <p:cNvPr id="27" name="Text Placeholder 3">
            <a:extLst>
              <a:ext uri="{FF2B5EF4-FFF2-40B4-BE49-F238E27FC236}">
                <a16:creationId xmlns:a16="http://schemas.microsoft.com/office/drawing/2014/main" id="{7737448A-9BAE-45F0-859E-030B63261F3A}"/>
              </a:ext>
            </a:extLst>
          </p:cNvPr>
          <p:cNvSpPr>
            <a:spLocks noGrp="1"/>
          </p:cNvSpPr>
          <p:nvPr>
            <p:ph type="body" sz="half" idx="2"/>
          </p:nvPr>
        </p:nvSpPr>
        <p:spPr>
          <a:xfrm>
            <a:off x="4122780" y="2398106"/>
            <a:ext cx="6951619" cy="890590"/>
          </a:xfrm>
        </p:spPr>
        <p:txBody>
          <a:bodyPr/>
          <a:lstStyle>
            <a:lvl1pPr marL="0" indent="0">
              <a:lnSpc>
                <a:spcPts val="1600"/>
              </a:lnSpc>
              <a:buFont typeface="Arial" panose="020B0604020202020204" pitchFamily="34" charset="0"/>
              <a:buNone/>
              <a:defRPr sz="1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9">
            <a:extLst>
              <a:ext uri="{FF2B5EF4-FFF2-40B4-BE49-F238E27FC236}">
                <a16:creationId xmlns:a16="http://schemas.microsoft.com/office/drawing/2014/main" id="{E8D44542-A98C-4FDA-82C1-FF42DB588D9C}"/>
              </a:ext>
            </a:extLst>
          </p:cNvPr>
          <p:cNvSpPr>
            <a:spLocks noGrp="1"/>
          </p:cNvSpPr>
          <p:nvPr>
            <p:ph type="pic" sz="quarter" idx="14"/>
          </p:nvPr>
        </p:nvSpPr>
        <p:spPr>
          <a:xfrm>
            <a:off x="5554663" y="3887788"/>
            <a:ext cx="2957512" cy="2309812"/>
          </a:xfrm>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BD349A42-C7D2-456B-8B7D-F7163DCD5DC4}"/>
              </a:ext>
            </a:extLst>
          </p:cNvPr>
          <p:cNvSpPr>
            <a:spLocks noGrp="1"/>
          </p:cNvSpPr>
          <p:nvPr>
            <p:ph type="pic" sz="quarter" idx="15"/>
          </p:nvPr>
        </p:nvSpPr>
        <p:spPr>
          <a:xfrm>
            <a:off x="8701088" y="3887787"/>
            <a:ext cx="2957512" cy="2309812"/>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334026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C18CDA2-1EA2-4970-B06A-E549264737BD}"/>
              </a:ext>
              <a:ext uri="{C183D7F6-B498-43B3-948B-1728B52AA6E4}">
                <adec:decorative xmlns:adec="http://schemas.microsoft.com/office/drawing/2017/decorative" val="1"/>
              </a:ext>
            </a:extLst>
          </p:cNvPr>
          <p:cNvSpPr/>
          <p:nvPr/>
        </p:nvSpPr>
        <p:spPr>
          <a:xfrm>
            <a:off x="838200"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1362807"/>
            <a:ext cx="2971800" cy="787273"/>
          </a:xfrm>
        </p:spPr>
        <p:txBody>
          <a:bodyPr anchor="t">
            <a:noAutofit/>
          </a:bodyPr>
          <a:lstStyle>
            <a:lvl1pPr>
              <a:defRPr sz="3600" spc="150" baseline="0">
                <a:solidFill>
                  <a:schemeClr val="accent3"/>
                </a:solidFill>
              </a:defRPr>
            </a:lvl1pPr>
          </a:lstStyle>
          <a:p>
            <a:r>
              <a:rPr lang="en-US"/>
              <a:t>Click to edit Master title style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4760" y="2568575"/>
            <a:ext cx="2985267" cy="570336"/>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4" name="Text Placeholder 392">
            <a:extLst>
              <a:ext uri="{FF2B5EF4-FFF2-40B4-BE49-F238E27FC236}">
                <a16:creationId xmlns:a16="http://schemas.microsoft.com/office/drawing/2014/main" id="{6BEB6966-12B2-44EC-86F0-7311700B0DDF}"/>
              </a:ext>
            </a:extLst>
          </p:cNvPr>
          <p:cNvSpPr>
            <a:spLocks noGrp="1"/>
          </p:cNvSpPr>
          <p:nvPr>
            <p:ph type="body" sz="quarter" idx="18"/>
          </p:nvPr>
        </p:nvSpPr>
        <p:spPr>
          <a:xfrm>
            <a:off x="1294760" y="3291829"/>
            <a:ext cx="2985267" cy="567854"/>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5" name="Text Placeholder 392">
            <a:extLst>
              <a:ext uri="{FF2B5EF4-FFF2-40B4-BE49-F238E27FC236}">
                <a16:creationId xmlns:a16="http://schemas.microsoft.com/office/drawing/2014/main" id="{B80D1B16-6944-4BFD-AD3F-1979378985A6}"/>
              </a:ext>
            </a:extLst>
          </p:cNvPr>
          <p:cNvSpPr>
            <a:spLocks noGrp="1"/>
          </p:cNvSpPr>
          <p:nvPr>
            <p:ph type="body" sz="quarter" idx="19"/>
          </p:nvPr>
        </p:nvSpPr>
        <p:spPr>
          <a:xfrm>
            <a:off x="1294760" y="3986690"/>
            <a:ext cx="2985267" cy="575289"/>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6" name="Text Placeholder 392">
            <a:extLst>
              <a:ext uri="{FF2B5EF4-FFF2-40B4-BE49-F238E27FC236}">
                <a16:creationId xmlns:a16="http://schemas.microsoft.com/office/drawing/2014/main" id="{AF9FCBB5-D1F4-488A-8D7B-43CE5F07C0B1}"/>
              </a:ext>
            </a:extLst>
          </p:cNvPr>
          <p:cNvSpPr>
            <a:spLocks noGrp="1"/>
          </p:cNvSpPr>
          <p:nvPr>
            <p:ph type="body" sz="quarter" idx="20"/>
          </p:nvPr>
        </p:nvSpPr>
        <p:spPr>
          <a:xfrm>
            <a:off x="1294760" y="4701938"/>
            <a:ext cx="2985267" cy="561547"/>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401" name="Date Placeholder 2">
            <a:extLst>
              <a:ext uri="{FF2B5EF4-FFF2-40B4-BE49-F238E27FC236}">
                <a16:creationId xmlns:a16="http://schemas.microsoft.com/office/drawing/2014/main" id="{F8607548-80C7-4BA7-88E4-D70F555688CD}"/>
              </a:ext>
            </a:extLst>
          </p:cNvPr>
          <p:cNvSpPr>
            <a:spLocks noGrp="1"/>
          </p:cNvSpPr>
          <p:nvPr>
            <p:ph type="dt" sz="half" idx="10"/>
          </p:nvPr>
        </p:nvSpPr>
        <p:spPr>
          <a:xfrm>
            <a:off x="838200" y="6356350"/>
            <a:ext cx="2743200" cy="365125"/>
          </a:xfrm>
        </p:spPr>
        <p:txBody>
          <a:bodyPr/>
          <a:lstStyle>
            <a:lvl1pPr>
              <a:defRPr>
                <a:solidFill>
                  <a:schemeClr val="accent2">
                    <a:lumMod val="40000"/>
                    <a:lumOff val="60000"/>
                  </a:schemeClr>
                </a:solidFill>
              </a:defRPr>
            </a:lvl1pPr>
          </a:lstStyle>
          <a:p>
            <a:fld id="{572C6839-A5CA-4CA8-8ECD-CB5E074B5FA5}" type="datetimeFigureOut">
              <a:rPr lang="en-GB" smtClean="0"/>
              <a:t>27/10/2024</a:t>
            </a:fld>
            <a:endParaRPr lang="en-GB"/>
          </a:p>
        </p:txBody>
      </p:sp>
      <p:sp>
        <p:nvSpPr>
          <p:cNvPr id="402" name="Footer Placeholder 3">
            <a:extLst>
              <a:ext uri="{FF2B5EF4-FFF2-40B4-BE49-F238E27FC236}">
                <a16:creationId xmlns:a16="http://schemas.microsoft.com/office/drawing/2014/main" id="{3F8DC4DF-D8E1-4702-AD36-A3E8E58156E7}"/>
              </a:ext>
            </a:extLst>
          </p:cNvPr>
          <p:cNvSpPr>
            <a:spLocks noGrp="1"/>
          </p:cNvSpPr>
          <p:nvPr>
            <p:ph type="ftr" sz="quarter" idx="11"/>
          </p:nvPr>
        </p:nvSpPr>
        <p:spPr>
          <a:xfrm>
            <a:off x="6040226" y="6356350"/>
            <a:ext cx="4114800" cy="365125"/>
          </a:xfrm>
        </p:spPr>
        <p:txBody>
          <a:bodyPr/>
          <a:lstStyle>
            <a:lvl1pPr>
              <a:defRPr>
                <a:solidFill>
                  <a:schemeClr val="accent2">
                    <a:lumMod val="40000"/>
                    <a:lumOff val="60000"/>
                  </a:schemeClr>
                </a:solidFill>
              </a:defRPr>
            </a:lvl1pPr>
          </a:lstStyle>
          <a:p>
            <a:endParaRPr lang="en-GB"/>
          </a:p>
        </p:txBody>
      </p:sp>
      <p:sp>
        <p:nvSpPr>
          <p:cNvPr id="403" name="Slide Number Placeholder 4">
            <a:extLst>
              <a:ext uri="{FF2B5EF4-FFF2-40B4-BE49-F238E27FC236}">
                <a16:creationId xmlns:a16="http://schemas.microsoft.com/office/drawing/2014/main" id="{FDB01148-F686-45B5-BD13-E76D3DB8C3D0}"/>
              </a:ext>
            </a:extLst>
          </p:cNvPr>
          <p:cNvSpPr>
            <a:spLocks noGrp="1"/>
          </p:cNvSpPr>
          <p:nvPr>
            <p:ph type="sldNum" sz="quarter" idx="12"/>
          </p:nvPr>
        </p:nvSpPr>
        <p:spPr>
          <a:xfrm>
            <a:off x="10375900" y="6332478"/>
            <a:ext cx="977900" cy="388997"/>
          </a:xfrm>
        </p:spPr>
        <p:txBody>
          <a:bodyPr/>
          <a:lstStyle>
            <a:lvl1pPr>
              <a:defRPr>
                <a:solidFill>
                  <a:schemeClr val="accent2">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51606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eft">
    <p:bg>
      <p:bgPr>
        <a:solidFill>
          <a:schemeClr val="accent4"/>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BE23FDF-7D8D-4D24-90A4-76C7422755EE}"/>
              </a:ext>
              <a:ext uri="{C183D7F6-B498-43B3-948B-1728B52AA6E4}">
                <adec:decorative xmlns:adec="http://schemas.microsoft.com/office/drawing/2017/decorative" val="1"/>
              </a:ext>
            </a:extLst>
          </p:cNvPr>
          <p:cNvSpPr/>
          <p:nvPr/>
        </p:nvSpPr>
        <p:spPr>
          <a:xfrm>
            <a:off x="838201" y="909636"/>
            <a:ext cx="4083463" cy="4830650"/>
          </a:xfrm>
          <a:custGeom>
            <a:avLst/>
            <a:gdLst>
              <a:gd name="connsiteX0" fmla="*/ 0 w 4083463"/>
              <a:gd name="connsiteY0" fmla="*/ 0 h 4830650"/>
              <a:gd name="connsiteX1" fmla="*/ 3406997 w 4083463"/>
              <a:gd name="connsiteY1" fmla="*/ 0 h 4830650"/>
              <a:gd name="connsiteX2" fmla="*/ 4083463 w 4083463"/>
              <a:gd name="connsiteY2" fmla="*/ 970121 h 4830650"/>
              <a:gd name="connsiteX3" fmla="*/ 4083463 w 4083463"/>
              <a:gd name="connsiteY3" fmla="*/ 2746724 h 4830650"/>
              <a:gd name="connsiteX4" fmla="*/ 4083463 w 4083463"/>
              <a:gd name="connsiteY4" fmla="*/ 3082004 h 4830650"/>
              <a:gd name="connsiteX5" fmla="*/ 4083463 w 4083463"/>
              <a:gd name="connsiteY5" fmla="*/ 4830650 h 4830650"/>
              <a:gd name="connsiteX6" fmla="*/ 0 w 4083463"/>
              <a:gd name="connsiteY6" fmla="*/ 4830650 h 4830650"/>
              <a:gd name="connsiteX7" fmla="*/ 0 w 4083463"/>
              <a:gd name="connsiteY7" fmla="*/ 3082004 h 4830650"/>
              <a:gd name="connsiteX8" fmla="*/ 0 w 4083463"/>
              <a:gd name="connsiteY8" fmla="*/ 2746724 h 4830650"/>
              <a:gd name="connsiteX9" fmla="*/ 0 w 4083463"/>
              <a:gd name="connsiteY9" fmla="*/ 0 h 48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3463" h="4830650">
                <a:moveTo>
                  <a:pt x="0" y="0"/>
                </a:moveTo>
                <a:lnTo>
                  <a:pt x="3406997" y="0"/>
                </a:lnTo>
                <a:lnTo>
                  <a:pt x="4083463" y="970121"/>
                </a:lnTo>
                <a:lnTo>
                  <a:pt x="4083463" y="2746724"/>
                </a:lnTo>
                <a:lnTo>
                  <a:pt x="4083463" y="3082004"/>
                </a:lnTo>
                <a:lnTo>
                  <a:pt x="4083463" y="4830650"/>
                </a:lnTo>
                <a:lnTo>
                  <a:pt x="0" y="4830650"/>
                </a:lnTo>
                <a:lnTo>
                  <a:pt x="0" y="3082004"/>
                </a:lnTo>
                <a:lnTo>
                  <a:pt x="0" y="27467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2812955"/>
            <a:ext cx="2971800" cy="787273"/>
          </a:xfrm>
        </p:spPr>
        <p:txBody>
          <a:bodyPr anchor="b">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50A65934-4940-45CD-84B5-AF6E83A3E029}"/>
              </a:ext>
            </a:extLst>
          </p:cNvPr>
          <p:cNvSpPr>
            <a:spLocks noGrp="1"/>
          </p:cNvSpPr>
          <p:nvPr>
            <p:ph type="pic" sz="quarter" idx="18"/>
          </p:nvPr>
        </p:nvSpPr>
        <p:spPr>
          <a:xfrm>
            <a:off x="1725613" y="406400"/>
            <a:ext cx="5992812" cy="5705475"/>
          </a:xfrm>
          <a:custGeom>
            <a:avLst/>
            <a:gdLst>
              <a:gd name="connsiteX0" fmla="*/ 0 w 5992812"/>
              <a:gd name="connsiteY0" fmla="*/ 0 h 5705475"/>
              <a:gd name="connsiteX1" fmla="*/ 5992812 w 5992812"/>
              <a:gd name="connsiteY1" fmla="*/ 0 h 5705475"/>
              <a:gd name="connsiteX2" fmla="*/ 5992812 w 5992812"/>
              <a:gd name="connsiteY2" fmla="*/ 5705475 h 5705475"/>
              <a:gd name="connsiteX3" fmla="*/ 0 w 5992812"/>
              <a:gd name="connsiteY3" fmla="*/ 5705475 h 5705475"/>
              <a:gd name="connsiteX4" fmla="*/ 0 w 5992812"/>
              <a:gd name="connsiteY4" fmla="*/ 5328303 h 5705475"/>
              <a:gd name="connsiteX5" fmla="*/ 3196051 w 5992812"/>
              <a:gd name="connsiteY5" fmla="*/ 5328303 h 5705475"/>
              <a:gd name="connsiteX6" fmla="*/ 3196051 w 5992812"/>
              <a:gd name="connsiteY6" fmla="*/ 3579657 h 5705475"/>
              <a:gd name="connsiteX7" fmla="*/ 3196051 w 5992812"/>
              <a:gd name="connsiteY7" fmla="*/ 3244377 h 5705475"/>
              <a:gd name="connsiteX8" fmla="*/ 3196051 w 5992812"/>
              <a:gd name="connsiteY8" fmla="*/ 1467774 h 5705475"/>
              <a:gd name="connsiteX9" fmla="*/ 2519585 w 5992812"/>
              <a:gd name="connsiteY9" fmla="*/ 497653 h 5705475"/>
              <a:gd name="connsiteX10" fmla="*/ 0 w 5992812"/>
              <a:gd name="connsiteY10" fmla="*/ 497653 h 57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2812" h="5705475">
                <a:moveTo>
                  <a:pt x="0" y="0"/>
                </a:moveTo>
                <a:lnTo>
                  <a:pt x="5992812" y="0"/>
                </a:lnTo>
                <a:lnTo>
                  <a:pt x="5992812" y="5705475"/>
                </a:lnTo>
                <a:lnTo>
                  <a:pt x="0" y="5705475"/>
                </a:lnTo>
                <a:lnTo>
                  <a:pt x="0" y="5328303"/>
                </a:lnTo>
                <a:lnTo>
                  <a:pt x="3196051" y="5328303"/>
                </a:lnTo>
                <a:lnTo>
                  <a:pt x="3196051" y="3579657"/>
                </a:lnTo>
                <a:lnTo>
                  <a:pt x="3196051" y="3244377"/>
                </a:lnTo>
                <a:lnTo>
                  <a:pt x="3196051" y="1467774"/>
                </a:lnTo>
                <a:lnTo>
                  <a:pt x="2519585" y="497653"/>
                </a:lnTo>
                <a:lnTo>
                  <a:pt x="0" y="497653"/>
                </a:lnTo>
                <a:close/>
              </a:path>
            </a:pathLst>
          </a:custGeom>
        </p:spPr>
        <p:txBody>
          <a:bodyPr wrap="square">
            <a:noAutofit/>
          </a:bodyPr>
          <a:lstStyle/>
          <a:p>
            <a:r>
              <a:rPr lang="en-US"/>
              <a:t>Click icon to add picture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5400" y="3809567"/>
            <a:ext cx="2984627" cy="1539673"/>
          </a:xfrm>
        </p:spPr>
        <p:txBody>
          <a:bodyPr anchor="t">
            <a:normAutofit/>
          </a:bodyPr>
          <a:lstStyle>
            <a:lvl1pPr marL="0" indent="0">
              <a:lnSpc>
                <a:spcPts val="1600"/>
              </a:lnSpc>
              <a:buNone/>
              <a:defRPr sz="1200">
                <a:solidFill>
                  <a:schemeClr val="tx1">
                    <a:lumMod val="75000"/>
                    <a:lumOff val="25000"/>
                  </a:schemeClr>
                </a:solidFill>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AF0B0950-9DF6-4BA2-8788-F52804E6E6A8}"/>
              </a:ext>
            </a:extLst>
          </p:cNvPr>
          <p:cNvSpPr>
            <a:spLocks noGrp="1"/>
          </p:cNvSpPr>
          <p:nvPr>
            <p:ph type="pic" sz="quarter" idx="19"/>
          </p:nvPr>
        </p:nvSpPr>
        <p:spPr>
          <a:xfrm>
            <a:off x="7899400" y="406400"/>
            <a:ext cx="4292600" cy="5703888"/>
          </a:xfrm>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572C6839-A5CA-4CA8-8ECD-CB5E074B5FA5}" type="datetimeFigureOut">
              <a:rPr lang="en-GB" smtClean="0"/>
              <a:t>27/10/2024</a:t>
            </a:fld>
            <a:endParaRPr lang="en-GB"/>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382888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3 column with icon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2051149"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0575"/>
            <a:ext cx="3107878" cy="1504950"/>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5752625"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452324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9437948"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819745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572C6839-A5CA-4CA8-8ECD-CB5E074B5FA5}" type="datetimeFigureOut">
              <a:rPr lang="en-GB" smtClean="0"/>
              <a:t>27/10/2024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5124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4 colum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1631310"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6925"/>
            <a:ext cx="2268201" cy="1191764"/>
          </a:xfrm>
        </p:spPr>
        <p:txBody>
          <a:bodyPr>
            <a:normAutofit/>
          </a:bodyPr>
          <a:lstStyle>
            <a:lvl1pPr marL="0" indent="0" algn="ctr">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4373799"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3570741"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3576692"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712187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6303283"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6324766"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3" name="Online Image Placeholder 21">
            <a:extLst>
              <a:ext uri="{FF2B5EF4-FFF2-40B4-BE49-F238E27FC236}">
                <a16:creationId xmlns:a16="http://schemas.microsoft.com/office/drawing/2014/main" id="{4BB10774-5B86-4D3E-B2BC-B58F7706D2DF}"/>
              </a:ext>
            </a:extLst>
          </p:cNvPr>
          <p:cNvSpPr>
            <a:spLocks noGrp="1"/>
          </p:cNvSpPr>
          <p:nvPr>
            <p:ph type="clipArt" sz="quarter" idx="23"/>
          </p:nvPr>
        </p:nvSpPr>
        <p:spPr>
          <a:xfrm>
            <a:off x="984314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8" name="Content Placeholder 14">
            <a:extLst>
              <a:ext uri="{FF2B5EF4-FFF2-40B4-BE49-F238E27FC236}">
                <a16:creationId xmlns:a16="http://schemas.microsoft.com/office/drawing/2014/main" id="{1866DC2D-6B7C-47B4-AD80-7F3A63CE8C90}"/>
              </a:ext>
            </a:extLst>
          </p:cNvPr>
          <p:cNvSpPr>
            <a:spLocks noGrp="1"/>
          </p:cNvSpPr>
          <p:nvPr>
            <p:ph sz="quarter" idx="19"/>
          </p:nvPr>
        </p:nvSpPr>
        <p:spPr>
          <a:xfrm>
            <a:off x="9035826"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18E6508B-D0E8-48E1-AD5A-36B34FCAC172}"/>
              </a:ext>
            </a:extLst>
          </p:cNvPr>
          <p:cNvSpPr>
            <a:spLocks noGrp="1"/>
          </p:cNvSpPr>
          <p:nvPr>
            <p:ph sz="quarter" idx="18"/>
          </p:nvPr>
        </p:nvSpPr>
        <p:spPr>
          <a:xfrm>
            <a:off x="9072839"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572C6839-A5CA-4CA8-8ECD-CB5E074B5FA5}" type="datetimeFigureOut">
              <a:rPr lang="en-GB" smtClean="0"/>
              <a:t>27/10/2024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104284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4 content">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5AACD78-24C1-4AAB-9089-6F164C405553}"/>
              </a:ext>
              <a:ext uri="{C183D7F6-B498-43B3-948B-1728B52AA6E4}">
                <adec:decorative xmlns:adec="http://schemas.microsoft.com/office/drawing/2017/decorative" val="1"/>
              </a:ext>
            </a:extLst>
          </p:cNvPr>
          <p:cNvSpPr/>
          <p:nvPr/>
        </p:nvSpPr>
        <p:spPr>
          <a:xfrm>
            <a:off x="838199" y="904874"/>
            <a:ext cx="10582275" cy="5102447"/>
          </a:xfrm>
          <a:custGeom>
            <a:avLst/>
            <a:gdLst>
              <a:gd name="connsiteX0" fmla="*/ 0 w 7607300"/>
              <a:gd name="connsiteY0" fmla="*/ 0 h 5159598"/>
              <a:gd name="connsiteX1" fmla="*/ 6931057 w 7607300"/>
              <a:gd name="connsiteY1" fmla="*/ 0 h 5159598"/>
              <a:gd name="connsiteX2" fmla="*/ 7607300 w 7607300"/>
              <a:gd name="connsiteY2" fmla="*/ 969857 h 5159598"/>
              <a:gd name="connsiteX3" fmla="*/ 7607300 w 7607300"/>
              <a:gd name="connsiteY3" fmla="*/ 5159598 h 5159598"/>
              <a:gd name="connsiteX4" fmla="*/ 0 w 7607300"/>
              <a:gd name="connsiteY4" fmla="*/ 5159598 h 515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300" h="5159598">
                <a:moveTo>
                  <a:pt x="0" y="0"/>
                </a:moveTo>
                <a:lnTo>
                  <a:pt x="6931057" y="0"/>
                </a:lnTo>
                <a:lnTo>
                  <a:pt x="7607300" y="969857"/>
                </a:lnTo>
                <a:lnTo>
                  <a:pt x="7607300" y="5159598"/>
                </a:lnTo>
                <a:lnTo>
                  <a:pt x="0" y="5159598"/>
                </a:lnTo>
                <a:close/>
              </a:path>
            </a:pathLst>
          </a:custGeom>
          <a:solidFill>
            <a:srgbClr val="F1F0F0"/>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1297216" y="1376934"/>
            <a:ext cx="6286500" cy="954665"/>
          </a:xfrm>
        </p:spPr>
        <p:txBody>
          <a:bodyPr anchor="t">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C758FF0E-D6FB-4BF4-A940-537CF3D5BAC7}"/>
              </a:ext>
            </a:extLst>
          </p:cNvPr>
          <p:cNvSpPr>
            <a:spLocks noGrp="1"/>
          </p:cNvSpPr>
          <p:nvPr>
            <p:ph type="body" idx="1" hasCustomPrompt="1"/>
          </p:nvPr>
        </p:nvSpPr>
        <p:spPr>
          <a:xfrm>
            <a:off x="1287758" y="2584452"/>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6" name="Text Placeholder 4">
            <a:extLst>
              <a:ext uri="{FF2B5EF4-FFF2-40B4-BE49-F238E27FC236}">
                <a16:creationId xmlns:a16="http://schemas.microsoft.com/office/drawing/2014/main" id="{3190A83D-1DBA-4C01-8B01-DCE587227253}"/>
              </a:ext>
            </a:extLst>
          </p:cNvPr>
          <p:cNvSpPr>
            <a:spLocks noGrp="1"/>
          </p:cNvSpPr>
          <p:nvPr>
            <p:ph type="body" sz="quarter" idx="3" hasCustomPrompt="1"/>
          </p:nvPr>
        </p:nvSpPr>
        <p:spPr>
          <a:xfrm>
            <a:off x="4639492" y="2584452"/>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1287758" y="3307201"/>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4639492" y="3307201"/>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Text Placeholder 2">
            <a:extLst>
              <a:ext uri="{FF2B5EF4-FFF2-40B4-BE49-F238E27FC236}">
                <a16:creationId xmlns:a16="http://schemas.microsoft.com/office/drawing/2014/main" id="{C03DB75D-F38E-457C-A0A9-6A1228C10F6F}"/>
              </a:ext>
            </a:extLst>
          </p:cNvPr>
          <p:cNvSpPr>
            <a:spLocks noGrp="1"/>
          </p:cNvSpPr>
          <p:nvPr>
            <p:ph type="body" idx="13" hasCustomPrompt="1"/>
          </p:nvPr>
        </p:nvSpPr>
        <p:spPr>
          <a:xfrm>
            <a:off x="1297216" y="4183501"/>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Text Placeholder 4">
            <a:extLst>
              <a:ext uri="{FF2B5EF4-FFF2-40B4-BE49-F238E27FC236}">
                <a16:creationId xmlns:a16="http://schemas.microsoft.com/office/drawing/2014/main" id="{71E3E7C1-D51B-4BA0-81AB-98F54876BC17}"/>
              </a:ext>
            </a:extLst>
          </p:cNvPr>
          <p:cNvSpPr>
            <a:spLocks noGrp="1"/>
          </p:cNvSpPr>
          <p:nvPr>
            <p:ph type="body" sz="quarter" idx="15" hasCustomPrompt="1"/>
          </p:nvPr>
        </p:nvSpPr>
        <p:spPr>
          <a:xfrm>
            <a:off x="4648950" y="4183501"/>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Content Placeholder 3">
            <a:extLst>
              <a:ext uri="{FF2B5EF4-FFF2-40B4-BE49-F238E27FC236}">
                <a16:creationId xmlns:a16="http://schemas.microsoft.com/office/drawing/2014/main" id="{D387810A-6185-463A-94AE-83A1EDEC80B0}"/>
              </a:ext>
            </a:extLst>
          </p:cNvPr>
          <p:cNvSpPr>
            <a:spLocks noGrp="1"/>
          </p:cNvSpPr>
          <p:nvPr>
            <p:ph sz="half" idx="14"/>
          </p:nvPr>
        </p:nvSpPr>
        <p:spPr>
          <a:xfrm>
            <a:off x="1297216" y="4906250"/>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Content Placeholder 5">
            <a:extLst>
              <a:ext uri="{FF2B5EF4-FFF2-40B4-BE49-F238E27FC236}">
                <a16:creationId xmlns:a16="http://schemas.microsoft.com/office/drawing/2014/main" id="{F34B6BE6-61B7-4508-B2EE-26611B99259D}"/>
              </a:ext>
            </a:extLst>
          </p:cNvPr>
          <p:cNvSpPr>
            <a:spLocks noGrp="1"/>
          </p:cNvSpPr>
          <p:nvPr>
            <p:ph sz="quarter" idx="16"/>
          </p:nvPr>
        </p:nvSpPr>
        <p:spPr>
          <a:xfrm>
            <a:off x="4648950" y="4906250"/>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32" name="Picture Placeholder 31">
            <a:extLst>
              <a:ext uri="{FF2B5EF4-FFF2-40B4-BE49-F238E27FC236}">
                <a16:creationId xmlns:a16="http://schemas.microsoft.com/office/drawing/2014/main" id="{EFE062B0-C32A-476A-AED6-081A0CF0D3F9}"/>
              </a:ext>
            </a:extLst>
          </p:cNvPr>
          <p:cNvSpPr>
            <a:spLocks noGrp="1"/>
          </p:cNvSpPr>
          <p:nvPr>
            <p:ph type="pic" sz="quarter" idx="17"/>
          </p:nvPr>
        </p:nvSpPr>
        <p:spPr>
          <a:xfrm>
            <a:off x="7710488" y="3367088"/>
            <a:ext cx="4481512" cy="2989262"/>
          </a:xfrm>
          <a:custGeom>
            <a:avLst/>
            <a:gdLst>
              <a:gd name="connsiteX0" fmla="*/ 744537 w 4481512"/>
              <a:gd name="connsiteY0" fmla="*/ 0 h 2989262"/>
              <a:gd name="connsiteX1" fmla="*/ 4481512 w 4481512"/>
              <a:gd name="connsiteY1" fmla="*/ 0 h 2989262"/>
              <a:gd name="connsiteX2" fmla="*/ 4481512 w 4481512"/>
              <a:gd name="connsiteY2" fmla="*/ 2989262 h 2989262"/>
              <a:gd name="connsiteX3" fmla="*/ 0 w 4481512"/>
              <a:gd name="connsiteY3" fmla="*/ 2989262 h 2989262"/>
              <a:gd name="connsiteX4" fmla="*/ 0 w 4481512"/>
              <a:gd name="connsiteY4" fmla="*/ 2640234 h 2989262"/>
              <a:gd name="connsiteX5" fmla="*/ 744537 w 4481512"/>
              <a:gd name="connsiteY5" fmla="*/ 2640234 h 298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512" h="2989262">
                <a:moveTo>
                  <a:pt x="744537" y="0"/>
                </a:moveTo>
                <a:lnTo>
                  <a:pt x="4481512" y="0"/>
                </a:lnTo>
                <a:lnTo>
                  <a:pt x="4481512" y="2989262"/>
                </a:lnTo>
                <a:lnTo>
                  <a:pt x="0" y="2989262"/>
                </a:lnTo>
                <a:lnTo>
                  <a:pt x="0" y="2640234"/>
                </a:lnTo>
                <a:lnTo>
                  <a:pt x="744537" y="2640234"/>
                </a:lnTo>
                <a:close/>
              </a:path>
            </a:pathLst>
          </a:custGeom>
        </p:spPr>
        <p:txBody>
          <a:bodyPr wrap="square">
            <a:noAutofit/>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78112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eft Title and content right">
    <p:bg>
      <p:bgPr>
        <a:solidFill>
          <a:schemeClr val="accent2"/>
        </a:solidFill>
        <a:effectLst/>
      </p:bgPr>
    </p:bg>
    <p:spTree>
      <p:nvGrpSpPr>
        <p:cNvPr id="1" name=""/>
        <p:cNvGrpSpPr/>
        <p:nvPr/>
      </p:nvGrpSpPr>
      <p:grpSpPr>
        <a:xfrm>
          <a:off x="0" y="0"/>
          <a:ext cx="0" cy="0"/>
          <a:chOff x="0" y="0"/>
          <a:chExt cx="0" cy="0"/>
        </a:xfrm>
      </p:grpSpPr>
      <p:sp>
        <p:nvSpPr>
          <p:cNvPr id="126" name="Picture Placeholder 125">
            <a:extLst>
              <a:ext uri="{FF2B5EF4-FFF2-40B4-BE49-F238E27FC236}">
                <a16:creationId xmlns:a16="http://schemas.microsoft.com/office/drawing/2014/main" id="{D958CF93-4ADF-4B06-B025-A8603D74B9CD}"/>
              </a:ext>
            </a:extLst>
          </p:cNvPr>
          <p:cNvSpPr>
            <a:spLocks noGrp="1"/>
          </p:cNvSpPr>
          <p:nvPr>
            <p:ph type="pic" sz="quarter" idx="13"/>
          </p:nvPr>
        </p:nvSpPr>
        <p:spPr>
          <a:xfrm>
            <a:off x="0" y="825500"/>
            <a:ext cx="7797800" cy="5203825"/>
          </a:xfrm>
          <a:custGeom>
            <a:avLst/>
            <a:gdLst>
              <a:gd name="connsiteX0" fmla="*/ 0 w 7797800"/>
              <a:gd name="connsiteY0" fmla="*/ 0 h 5203825"/>
              <a:gd name="connsiteX1" fmla="*/ 7797800 w 7797800"/>
              <a:gd name="connsiteY1" fmla="*/ 0 h 5203825"/>
              <a:gd name="connsiteX2" fmla="*/ 7797800 w 7797800"/>
              <a:gd name="connsiteY2" fmla="*/ 888883 h 5203825"/>
              <a:gd name="connsiteX3" fmla="*/ 5054600 w 7797800"/>
              <a:gd name="connsiteY3" fmla="*/ 888883 h 5203825"/>
              <a:gd name="connsiteX4" fmla="*/ 5054600 w 7797800"/>
              <a:gd name="connsiteY4" fmla="*/ 4570962 h 5203825"/>
              <a:gd name="connsiteX5" fmla="*/ 7797800 w 7797800"/>
              <a:gd name="connsiteY5" fmla="*/ 4570962 h 5203825"/>
              <a:gd name="connsiteX6" fmla="*/ 7797800 w 7797800"/>
              <a:gd name="connsiteY6" fmla="*/ 5203825 h 5203825"/>
              <a:gd name="connsiteX7" fmla="*/ 0 w 7797800"/>
              <a:gd name="connsiteY7" fmla="*/ 5203825 h 52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7800" h="5203825">
                <a:moveTo>
                  <a:pt x="0" y="0"/>
                </a:moveTo>
                <a:lnTo>
                  <a:pt x="7797800" y="0"/>
                </a:lnTo>
                <a:lnTo>
                  <a:pt x="7797800" y="888883"/>
                </a:lnTo>
                <a:lnTo>
                  <a:pt x="5054600" y="888883"/>
                </a:lnTo>
                <a:lnTo>
                  <a:pt x="5054600" y="4570962"/>
                </a:lnTo>
                <a:lnTo>
                  <a:pt x="7797800" y="4570962"/>
                </a:lnTo>
                <a:lnTo>
                  <a:pt x="7797800" y="5203825"/>
                </a:lnTo>
                <a:lnTo>
                  <a:pt x="0" y="5203825"/>
                </a:lnTo>
                <a:close/>
              </a:path>
            </a:pathLst>
          </a:custGeom>
        </p:spPr>
        <p:txBody>
          <a:bodyPr wrap="square">
            <a:noAutofit/>
          </a:bodyPr>
          <a:lstStyle/>
          <a:p>
            <a:r>
              <a:rPr lang="en-US"/>
              <a:t>Click icon to add picture</a:t>
            </a:r>
            <a:endParaRPr lang="en-US" dirty="0"/>
          </a:p>
        </p:txBody>
      </p:sp>
      <p:sp>
        <p:nvSpPr>
          <p:cNvPr id="13" name="Graphic 11">
            <a:extLst>
              <a:ext uri="{FF2B5EF4-FFF2-40B4-BE49-F238E27FC236}">
                <a16:creationId xmlns:a16="http://schemas.microsoft.com/office/drawing/2014/main" id="{B9B7CF75-6123-477E-B75B-0AC5DF3CD4B6}"/>
              </a:ext>
              <a:ext uri="{C183D7F6-B498-43B3-948B-1728B52AA6E4}">
                <adec:decorative xmlns:adec="http://schemas.microsoft.com/office/drawing/2017/decorative" val="1"/>
              </a:ext>
            </a:extLst>
          </p:cNvPr>
          <p:cNvSpPr/>
          <p:nvPr/>
        </p:nvSpPr>
        <p:spPr>
          <a:xfrm>
            <a:off x="5054600" y="1714500"/>
            <a:ext cx="5622702" cy="3682079"/>
          </a:xfrm>
          <a:custGeom>
            <a:avLst/>
            <a:gdLst>
              <a:gd name="connsiteX0" fmla="*/ 5622703 w 5622702"/>
              <a:gd name="connsiteY0" fmla="*/ 3682079 h 3682079"/>
              <a:gd name="connsiteX1" fmla="*/ 0 w 5622702"/>
              <a:gd name="connsiteY1" fmla="*/ 3682079 h 3682079"/>
              <a:gd name="connsiteX2" fmla="*/ 0 w 5622702"/>
              <a:gd name="connsiteY2" fmla="*/ 0 h 3682079"/>
              <a:gd name="connsiteX3" fmla="*/ 4946237 w 5622702"/>
              <a:gd name="connsiteY3" fmla="*/ 0 h 3682079"/>
              <a:gd name="connsiteX4" fmla="*/ 5622703 w 5622702"/>
              <a:gd name="connsiteY4" fmla="*/ 970121 h 368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682079">
                <a:moveTo>
                  <a:pt x="5622703" y="3682079"/>
                </a:moveTo>
                <a:lnTo>
                  <a:pt x="0" y="3682079"/>
                </a:lnTo>
                <a:lnTo>
                  <a:pt x="0" y="0"/>
                </a:lnTo>
                <a:lnTo>
                  <a:pt x="4946237" y="0"/>
                </a:lnTo>
                <a:lnTo>
                  <a:pt x="5622703" y="970121"/>
                </a:lnTo>
                <a:close/>
              </a:path>
            </a:pathLst>
          </a:custGeom>
          <a:solidFill>
            <a:schemeClr val="accent3"/>
          </a:solid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9D62B026-E436-4FA3-8BA9-F5C6B321CE77}"/>
              </a:ext>
            </a:extLst>
          </p:cNvPr>
          <p:cNvSpPr>
            <a:spLocks noGrp="1"/>
          </p:cNvSpPr>
          <p:nvPr>
            <p:ph type="title"/>
          </p:nvPr>
        </p:nvSpPr>
        <p:spPr>
          <a:xfrm>
            <a:off x="5510399" y="2193926"/>
            <a:ext cx="4471802" cy="774574"/>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44EEC8-5224-4EE5-8817-958CF078DFE7}"/>
              </a:ext>
            </a:extLst>
          </p:cNvPr>
          <p:cNvSpPr>
            <a:spLocks noGrp="1"/>
          </p:cNvSpPr>
          <p:nvPr>
            <p:ph type="body" sz="half" idx="2"/>
          </p:nvPr>
        </p:nvSpPr>
        <p:spPr>
          <a:xfrm>
            <a:off x="5510399" y="3203700"/>
            <a:ext cx="4471802" cy="1749300"/>
          </a:xfrm>
        </p:spPr>
        <p:txBody>
          <a:bodyPr/>
          <a:lstStyle>
            <a:lvl1pPr marL="285750" indent="-285750">
              <a:lnSpc>
                <a:spcPct val="100000"/>
              </a:lnSpc>
              <a:buFont typeface="Arial" panose="020B0604020202020204" pitchFamily="34" charset="0"/>
              <a:buChar char="•"/>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solidFill>
                  <a:schemeClr val="accent2">
                    <a:lumMod val="40000"/>
                    <a:lumOff val="60000"/>
                  </a:schemeClr>
                </a:solidFill>
              </a:defRPr>
            </a:lvl1p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366589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solidFill>
        <a:effectLst/>
      </p:bgPr>
    </p:bg>
    <p:spTree>
      <p:nvGrpSpPr>
        <p:cNvPr id="1" name=""/>
        <p:cNvGrpSpPr/>
        <p:nvPr/>
      </p:nvGrpSpPr>
      <p:grpSpPr>
        <a:xfrm>
          <a:off x="0" y="0"/>
          <a:ext cx="0" cy="0"/>
          <a:chOff x="0" y="0"/>
          <a:chExt cx="0" cy="0"/>
        </a:xfrm>
      </p:grpSpPr>
      <p:sp>
        <p:nvSpPr>
          <p:cNvPr id="433" name="Freeform: Shape 432">
            <a:extLst>
              <a:ext uri="{FF2B5EF4-FFF2-40B4-BE49-F238E27FC236}">
                <a16:creationId xmlns:a16="http://schemas.microsoft.com/office/drawing/2014/main" id="{1B89943A-B7A8-43AC-BB9A-BB0BF3C24434}"/>
              </a:ext>
              <a:ext uri="{C183D7F6-B498-43B3-948B-1728B52AA6E4}">
                <adec:decorative xmlns:adec="http://schemas.microsoft.com/office/drawing/2017/decorative" val="1"/>
              </a:ext>
            </a:extLst>
          </p:cNvPr>
          <p:cNvSpPr/>
          <p:nvPr/>
        </p:nvSpPr>
        <p:spPr>
          <a:xfrm>
            <a:off x="847575" y="1398372"/>
            <a:ext cx="5622703" cy="2883886"/>
          </a:xfrm>
          <a:custGeom>
            <a:avLst/>
            <a:gdLst>
              <a:gd name="connsiteX0" fmla="*/ 0 w 5622703"/>
              <a:gd name="connsiteY0" fmla="*/ 0 h 2883886"/>
              <a:gd name="connsiteX1" fmla="*/ 4946237 w 5622703"/>
              <a:gd name="connsiteY1" fmla="*/ 0 h 2883886"/>
              <a:gd name="connsiteX2" fmla="*/ 5622703 w 5622703"/>
              <a:gd name="connsiteY2" fmla="*/ 970121 h 2883886"/>
              <a:gd name="connsiteX3" fmla="*/ 5622703 w 5622703"/>
              <a:gd name="connsiteY3" fmla="*/ 2883886 h 2883886"/>
              <a:gd name="connsiteX4" fmla="*/ 0 w 5622703"/>
              <a:gd name="connsiteY4" fmla="*/ 2883886 h 2883886"/>
              <a:gd name="connsiteX5" fmla="*/ 0 w 5622703"/>
              <a:gd name="connsiteY5" fmla="*/ 0 h 28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703" h="2883886">
                <a:moveTo>
                  <a:pt x="0" y="0"/>
                </a:moveTo>
                <a:lnTo>
                  <a:pt x="4946237" y="0"/>
                </a:lnTo>
                <a:lnTo>
                  <a:pt x="5622703" y="970121"/>
                </a:lnTo>
                <a:lnTo>
                  <a:pt x="5622703" y="2883886"/>
                </a:lnTo>
                <a:lnTo>
                  <a:pt x="0" y="2883886"/>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pc="150" baseline="0"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309091" y="2582092"/>
            <a:ext cx="4604287" cy="1215208"/>
          </a:xfrm>
        </p:spPr>
        <p:txBody>
          <a:bodyPr anchor="b">
            <a:normAutofit/>
          </a:bodyPr>
          <a:lstStyle>
            <a:lvl1pPr>
              <a:defRPr sz="4000" spc="150" baseline="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86105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3 content left">
    <p:bg>
      <p:bgPr>
        <a:solidFill>
          <a:schemeClr val="accent4"/>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78C1507A-4F83-4F33-909C-A26ACB3DE595}"/>
              </a:ext>
              <a:ext uri="{C183D7F6-B498-43B3-948B-1728B52AA6E4}">
                <adec:decorative xmlns:adec="http://schemas.microsoft.com/office/drawing/2017/decorative" val="1"/>
              </a:ext>
            </a:extLst>
          </p:cNvPr>
          <p:cNvSpPr/>
          <p:nvPr/>
        </p:nvSpPr>
        <p:spPr>
          <a:xfrm>
            <a:off x="842516"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Title 1">
            <a:extLst>
              <a:ext uri="{FF2B5EF4-FFF2-40B4-BE49-F238E27FC236}">
                <a16:creationId xmlns:a16="http://schemas.microsoft.com/office/drawing/2014/main" id="{599F637F-0D07-4A8F-9090-329A9D3CDA4B}"/>
              </a:ext>
            </a:extLst>
          </p:cNvPr>
          <p:cNvSpPr>
            <a:spLocks noGrp="1"/>
          </p:cNvSpPr>
          <p:nvPr>
            <p:ph type="title"/>
          </p:nvPr>
        </p:nvSpPr>
        <p:spPr>
          <a:xfrm>
            <a:off x="1299716" y="1362807"/>
            <a:ext cx="2971800" cy="102120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4" name="Content Placeholder 14">
            <a:extLst>
              <a:ext uri="{FF2B5EF4-FFF2-40B4-BE49-F238E27FC236}">
                <a16:creationId xmlns:a16="http://schemas.microsoft.com/office/drawing/2014/main" id="{CA12D3AB-7BE5-41FE-A3A6-FA101E28CF9E}"/>
              </a:ext>
            </a:extLst>
          </p:cNvPr>
          <p:cNvSpPr>
            <a:spLocks noGrp="1"/>
          </p:cNvSpPr>
          <p:nvPr>
            <p:ph sz="quarter" idx="15"/>
          </p:nvPr>
        </p:nvSpPr>
        <p:spPr>
          <a:xfrm>
            <a:off x="1305049" y="264793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3" name="Content Placeholder 3">
            <a:extLst>
              <a:ext uri="{FF2B5EF4-FFF2-40B4-BE49-F238E27FC236}">
                <a16:creationId xmlns:a16="http://schemas.microsoft.com/office/drawing/2014/main" id="{583DBFE0-EF3C-40F9-A951-0474200E4988}"/>
              </a:ext>
            </a:extLst>
          </p:cNvPr>
          <p:cNvSpPr>
            <a:spLocks noGrp="1"/>
          </p:cNvSpPr>
          <p:nvPr>
            <p:ph sz="half" idx="2"/>
          </p:nvPr>
        </p:nvSpPr>
        <p:spPr>
          <a:xfrm>
            <a:off x="1305048" y="302965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6" name="Content Placeholder 14">
            <a:extLst>
              <a:ext uri="{FF2B5EF4-FFF2-40B4-BE49-F238E27FC236}">
                <a16:creationId xmlns:a16="http://schemas.microsoft.com/office/drawing/2014/main" id="{D62664C9-CD4D-43A7-B50A-EE711D4C2628}"/>
              </a:ext>
            </a:extLst>
          </p:cNvPr>
          <p:cNvSpPr>
            <a:spLocks noGrp="1"/>
          </p:cNvSpPr>
          <p:nvPr>
            <p:ph sz="quarter" idx="17"/>
          </p:nvPr>
        </p:nvSpPr>
        <p:spPr>
          <a:xfrm>
            <a:off x="1305049" y="367301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5" name="Content Placeholder 3">
            <a:extLst>
              <a:ext uri="{FF2B5EF4-FFF2-40B4-BE49-F238E27FC236}">
                <a16:creationId xmlns:a16="http://schemas.microsoft.com/office/drawing/2014/main" id="{F3BA3C3B-3C9F-49A8-AF29-A47B50B97045}"/>
              </a:ext>
            </a:extLst>
          </p:cNvPr>
          <p:cNvSpPr>
            <a:spLocks noGrp="1"/>
          </p:cNvSpPr>
          <p:nvPr>
            <p:ph sz="half" idx="16"/>
          </p:nvPr>
        </p:nvSpPr>
        <p:spPr>
          <a:xfrm>
            <a:off x="1305048" y="405473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8" name="Content Placeholder 14">
            <a:extLst>
              <a:ext uri="{FF2B5EF4-FFF2-40B4-BE49-F238E27FC236}">
                <a16:creationId xmlns:a16="http://schemas.microsoft.com/office/drawing/2014/main" id="{329B99E8-4169-4648-9F3D-549F4CF48A7B}"/>
              </a:ext>
            </a:extLst>
          </p:cNvPr>
          <p:cNvSpPr>
            <a:spLocks noGrp="1"/>
          </p:cNvSpPr>
          <p:nvPr>
            <p:ph sz="quarter" idx="19"/>
          </p:nvPr>
        </p:nvSpPr>
        <p:spPr>
          <a:xfrm>
            <a:off x="1305049" y="4672687"/>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7" name="Content Placeholder 3">
            <a:extLst>
              <a:ext uri="{FF2B5EF4-FFF2-40B4-BE49-F238E27FC236}">
                <a16:creationId xmlns:a16="http://schemas.microsoft.com/office/drawing/2014/main" id="{D05F737A-03E7-4739-A057-CE7A13643393}"/>
              </a:ext>
            </a:extLst>
          </p:cNvPr>
          <p:cNvSpPr>
            <a:spLocks noGrp="1"/>
          </p:cNvSpPr>
          <p:nvPr>
            <p:ph sz="half" idx="18"/>
          </p:nvPr>
        </p:nvSpPr>
        <p:spPr>
          <a:xfrm>
            <a:off x="1305048" y="5054400"/>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97" name="Picture Placeholder 96">
            <a:extLst>
              <a:ext uri="{FF2B5EF4-FFF2-40B4-BE49-F238E27FC236}">
                <a16:creationId xmlns:a16="http://schemas.microsoft.com/office/drawing/2014/main" id="{99EC6D75-2B58-4F7C-8190-3EBBD2FB3E23}"/>
              </a:ext>
            </a:extLst>
          </p:cNvPr>
          <p:cNvSpPr>
            <a:spLocks noGrp="1"/>
          </p:cNvSpPr>
          <p:nvPr>
            <p:ph type="pic" sz="quarter" idx="20"/>
          </p:nvPr>
        </p:nvSpPr>
        <p:spPr>
          <a:xfrm>
            <a:off x="3419475" y="-15875"/>
            <a:ext cx="7929563" cy="5718175"/>
          </a:xfrm>
          <a:custGeom>
            <a:avLst/>
            <a:gdLst>
              <a:gd name="connsiteX0" fmla="*/ 0 w 7929563"/>
              <a:gd name="connsiteY0" fmla="*/ 0 h 5718175"/>
              <a:gd name="connsiteX1" fmla="*/ 7929563 w 7929563"/>
              <a:gd name="connsiteY1" fmla="*/ 0 h 5718175"/>
              <a:gd name="connsiteX2" fmla="*/ 7929563 w 7929563"/>
              <a:gd name="connsiteY2" fmla="*/ 5718175 h 5718175"/>
              <a:gd name="connsiteX3" fmla="*/ 1495305 w 7929563"/>
              <a:gd name="connsiteY3" fmla="*/ 5718175 h 5718175"/>
              <a:gd name="connsiteX4" fmla="*/ 1495305 w 7929563"/>
              <a:gd name="connsiteY4" fmla="*/ 3778915 h 5718175"/>
              <a:gd name="connsiteX5" fmla="*/ 1495305 w 7929563"/>
              <a:gd name="connsiteY5" fmla="*/ 3443635 h 5718175"/>
              <a:gd name="connsiteX6" fmla="*/ 1495305 w 7929563"/>
              <a:gd name="connsiteY6" fmla="*/ 1667032 h 5718175"/>
              <a:gd name="connsiteX7" fmla="*/ 818839 w 7929563"/>
              <a:gd name="connsiteY7" fmla="*/ 696911 h 5718175"/>
              <a:gd name="connsiteX8" fmla="*/ 0 w 7929563"/>
              <a:gd name="connsiteY8" fmla="*/ 696911 h 57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63" h="5718175">
                <a:moveTo>
                  <a:pt x="0" y="0"/>
                </a:moveTo>
                <a:lnTo>
                  <a:pt x="7929563" y="0"/>
                </a:lnTo>
                <a:lnTo>
                  <a:pt x="7929563" y="5718175"/>
                </a:lnTo>
                <a:lnTo>
                  <a:pt x="1495305" y="5718175"/>
                </a:lnTo>
                <a:lnTo>
                  <a:pt x="1495305" y="3778915"/>
                </a:lnTo>
                <a:lnTo>
                  <a:pt x="1495305" y="3443635"/>
                </a:lnTo>
                <a:lnTo>
                  <a:pt x="1495305" y="1667032"/>
                </a:lnTo>
                <a:lnTo>
                  <a:pt x="818839" y="696911"/>
                </a:lnTo>
                <a:lnTo>
                  <a:pt x="0" y="696911"/>
                </a:lnTo>
                <a:close/>
              </a:path>
            </a:pathLst>
          </a:custGeom>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p>
            <a:fld id="{572C6839-A5CA-4CA8-8ECD-CB5E074B5FA5}" type="datetimeFigureOut">
              <a:rPr lang="en-GB" smtClean="0"/>
              <a:t>27/10/2024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a:xfrm>
            <a:off x="6040226" y="6356350"/>
            <a:ext cx="4114800" cy="365125"/>
          </a:xfrm>
        </p:spPr>
        <p:txBody>
          <a:body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a:xfrm>
            <a:off x="10375900" y="6332478"/>
            <a:ext cx="977900" cy="388997"/>
          </a:xfrm>
        </p:spPr>
        <p:txBody>
          <a:bodyPr/>
          <a:lstStyle/>
          <a:p>
            <a:fld id="{B79F98B4-13A3-4AB7-A3AD-E79FBF6169EA}" type="slidenum">
              <a:rPr lang="en-GB" smtClean="0"/>
              <a:t>‹#›</a:t>
            </a:fld>
            <a:endParaRPr lang="en-GB"/>
          </a:p>
        </p:txBody>
      </p:sp>
    </p:spTree>
    <p:extLst>
      <p:ext uri="{BB962C8B-B14F-4D97-AF65-F5344CB8AC3E}">
        <p14:creationId xmlns:p14="http://schemas.microsoft.com/office/powerpoint/2010/main" val="401965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3 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04C7AFD5-89D3-4177-BF5C-A0BF942B7702}"/>
              </a:ext>
            </a:extLst>
          </p:cNvPr>
          <p:cNvSpPr>
            <a:spLocks noGrp="1"/>
          </p:cNvSpPr>
          <p:nvPr>
            <p:ph sz="quarter" idx="18"/>
          </p:nvPr>
        </p:nvSpPr>
        <p:spPr>
          <a:xfrm>
            <a:off x="838199"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hasCustomPrompt="1"/>
          </p:nvPr>
        </p:nvSpPr>
        <p:spPr>
          <a:xfrm>
            <a:off x="838199"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65666"/>
            <a:ext cx="3107878" cy="1139824"/>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0" name="Content Placeholder 14">
            <a:extLst>
              <a:ext uri="{FF2B5EF4-FFF2-40B4-BE49-F238E27FC236}">
                <a16:creationId xmlns:a16="http://schemas.microsoft.com/office/drawing/2014/main" id="{A54A8FB3-5F63-4B0A-9A00-36A18D9B29C7}"/>
              </a:ext>
            </a:extLst>
          </p:cNvPr>
          <p:cNvSpPr>
            <a:spLocks noGrp="1"/>
          </p:cNvSpPr>
          <p:nvPr>
            <p:ph sz="quarter" idx="20"/>
          </p:nvPr>
        </p:nvSpPr>
        <p:spPr>
          <a:xfrm>
            <a:off x="452324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hasCustomPrompt="1"/>
          </p:nvPr>
        </p:nvSpPr>
        <p:spPr>
          <a:xfrm>
            <a:off x="452324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9" name="Content Placeholder 14">
            <a:extLst>
              <a:ext uri="{FF2B5EF4-FFF2-40B4-BE49-F238E27FC236}">
                <a16:creationId xmlns:a16="http://schemas.microsoft.com/office/drawing/2014/main" id="{CE3F1DA8-9532-4476-AA8C-B880092124D8}"/>
              </a:ext>
            </a:extLst>
          </p:cNvPr>
          <p:cNvSpPr>
            <a:spLocks noGrp="1"/>
          </p:cNvSpPr>
          <p:nvPr>
            <p:ph sz="quarter" idx="19"/>
          </p:nvPr>
        </p:nvSpPr>
        <p:spPr>
          <a:xfrm>
            <a:off x="819745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hasCustomPrompt="1"/>
          </p:nvPr>
        </p:nvSpPr>
        <p:spPr>
          <a:xfrm>
            <a:off x="819745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572C6839-A5CA-4CA8-8ECD-CB5E074B5FA5}" type="datetimeFigureOut">
              <a:rPr lang="en-GB" smtClean="0"/>
              <a:t>27/10/2024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312996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2C6839-A5CA-4CA8-8ECD-CB5E074B5FA5}" type="datetimeFigureOut">
              <a:rPr lang="en-GB" smtClean="0"/>
              <a:t>27/10/2024</a:t>
            </a:fld>
            <a:endParaRPr lang="en-GB"/>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9F98B4-13A3-4AB7-A3AD-E79FBF6169EA}" type="slidenum">
              <a:rPr lang="en-GB" smtClean="0"/>
              <a:t>‹#›</a:t>
            </a:fld>
            <a:endParaRPr lang="en-GB"/>
          </a:p>
        </p:txBody>
      </p:sp>
    </p:spTree>
    <p:extLst>
      <p:ext uri="{BB962C8B-B14F-4D97-AF65-F5344CB8AC3E}">
        <p14:creationId xmlns:p14="http://schemas.microsoft.com/office/powerpoint/2010/main" val="657725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CCC-20FD-A60F-CA6D-8B0FCA40A1CD}"/>
              </a:ext>
            </a:extLst>
          </p:cNvPr>
          <p:cNvSpPr>
            <a:spLocks noGrp="1"/>
          </p:cNvSpPr>
          <p:nvPr>
            <p:ph type="ctrTitle"/>
          </p:nvPr>
        </p:nvSpPr>
        <p:spPr/>
        <p:txBody>
          <a:bodyPr/>
          <a:lstStyle/>
          <a:p>
            <a:r>
              <a:rPr lang="en-GB" b="1" dirty="0">
                <a:latin typeface="+mn-lt"/>
              </a:rPr>
              <a:t>SOLM171 International Refugee Law</a:t>
            </a:r>
          </a:p>
        </p:txBody>
      </p:sp>
      <p:sp>
        <p:nvSpPr>
          <p:cNvPr id="3" name="Subtitle 2">
            <a:extLst>
              <a:ext uri="{FF2B5EF4-FFF2-40B4-BE49-F238E27FC236}">
                <a16:creationId xmlns:a16="http://schemas.microsoft.com/office/drawing/2014/main" id="{9E65583C-71EB-01A3-5A97-8B7E46A98F1C}"/>
              </a:ext>
            </a:extLst>
          </p:cNvPr>
          <p:cNvSpPr>
            <a:spLocks noGrp="1"/>
          </p:cNvSpPr>
          <p:nvPr>
            <p:ph type="subTitle" idx="1"/>
          </p:nvPr>
        </p:nvSpPr>
        <p:spPr/>
        <p:txBody>
          <a:bodyPr/>
          <a:lstStyle/>
          <a:p>
            <a:r>
              <a:rPr lang="en-GB" b="1" dirty="0"/>
              <a:t>Week 5, Cessation</a:t>
            </a:r>
          </a:p>
        </p:txBody>
      </p:sp>
    </p:spTree>
    <p:extLst>
      <p:ext uri="{BB962C8B-B14F-4D97-AF65-F5344CB8AC3E}">
        <p14:creationId xmlns:p14="http://schemas.microsoft.com/office/powerpoint/2010/main" val="143079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Re-Acquisition, art 1C(2)</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884371" cy="7554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Volition + Actual Acquisition</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612983"/>
            <a:ext cx="9884371" cy="229032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2400" dirty="0"/>
              <a:t>More straightforward indicator of decision to relinquish entitlement of refugee protection</a:t>
            </a:r>
          </a:p>
          <a:p>
            <a:pPr marL="457200" indent="-457200">
              <a:lnSpc>
                <a:spcPct val="120000"/>
              </a:lnSpc>
              <a:buFont typeface="Arial" panose="020B0604020202020204" pitchFamily="34" charset="0"/>
              <a:buChar char="•"/>
            </a:pPr>
            <a:r>
              <a:rPr lang="en-GB" sz="2400" dirty="0"/>
              <a:t>Only refers to re-acquisition of nationality of the country in relation to which refugee status was established (country of origin) [not a third country]</a:t>
            </a:r>
          </a:p>
        </p:txBody>
      </p:sp>
      <p:sp>
        <p:nvSpPr>
          <p:cNvPr id="2" name="Text Placeholder 3">
            <a:extLst>
              <a:ext uri="{FF2B5EF4-FFF2-40B4-BE49-F238E27FC236}">
                <a16:creationId xmlns:a16="http://schemas.microsoft.com/office/drawing/2014/main" id="{88960E96-F395-F6AE-9571-16D86A2801BE}"/>
              </a:ext>
            </a:extLst>
          </p:cNvPr>
          <p:cNvSpPr txBox="1">
            <a:spLocks/>
          </p:cNvSpPr>
          <p:nvPr/>
        </p:nvSpPr>
        <p:spPr>
          <a:xfrm>
            <a:off x="6817471" y="527184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is different from 1C(1)?</a:t>
            </a:r>
          </a:p>
        </p:txBody>
      </p:sp>
    </p:spTree>
    <p:extLst>
      <p:ext uri="{BB962C8B-B14F-4D97-AF65-F5344CB8AC3E}">
        <p14:creationId xmlns:p14="http://schemas.microsoft.com/office/powerpoint/2010/main" val="4876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2282688"/>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Re-Establishment, art 1C(4)</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3591280"/>
            <a:ext cx="9884371" cy="129877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He has voluntarily re-established himself in the country which he left or outside which he remained to fear of persecution</a:t>
            </a:r>
          </a:p>
        </p:txBody>
      </p:sp>
    </p:spTree>
    <p:extLst>
      <p:ext uri="{BB962C8B-B14F-4D97-AF65-F5344CB8AC3E}">
        <p14:creationId xmlns:p14="http://schemas.microsoft.com/office/powerpoint/2010/main" val="286827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Re-Establishment, art 1C(4)</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236662" y="1722939"/>
            <a:ext cx="9855407" cy="154539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Voluntary</a:t>
            </a:r>
          </a:p>
          <a:p>
            <a:pPr marL="457200" indent="-457200">
              <a:lnSpc>
                <a:spcPct val="120000"/>
              </a:lnSpc>
              <a:buFont typeface="Arial" panose="020B0604020202020204" pitchFamily="34" charset="0"/>
              <a:buChar char="•"/>
            </a:pPr>
            <a:r>
              <a:rPr lang="en-GB" sz="2400" dirty="0"/>
              <a:t>Not coerced</a:t>
            </a:r>
          </a:p>
          <a:p>
            <a:pPr marL="457200" indent="-457200">
              <a:lnSpc>
                <a:spcPct val="120000"/>
              </a:lnSpc>
              <a:buFont typeface="Arial" panose="020B0604020202020204" pitchFamily="34" charset="0"/>
              <a:buChar char="•"/>
            </a:pPr>
            <a:r>
              <a:rPr lang="en-GB" sz="2400" dirty="0"/>
              <a:t>Coercion can subsist if access to rights in host country is severely restricted</a:t>
            </a:r>
          </a:p>
        </p:txBody>
      </p:sp>
      <p:sp>
        <p:nvSpPr>
          <p:cNvPr id="5" name="Title 1">
            <a:extLst>
              <a:ext uri="{FF2B5EF4-FFF2-40B4-BE49-F238E27FC236}">
                <a16:creationId xmlns:a16="http://schemas.microsoft.com/office/drawing/2014/main" id="{099DC176-A34B-0508-2A3A-8C823C1D7584}"/>
              </a:ext>
            </a:extLst>
          </p:cNvPr>
          <p:cNvSpPr txBox="1">
            <a:spLocks/>
          </p:cNvSpPr>
          <p:nvPr/>
        </p:nvSpPr>
        <p:spPr>
          <a:xfrm>
            <a:off x="1236662" y="3460344"/>
            <a:ext cx="9855407" cy="181402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Not mere physical presence/return</a:t>
            </a:r>
          </a:p>
          <a:p>
            <a:pPr marL="457200" indent="-457200">
              <a:lnSpc>
                <a:spcPct val="120000"/>
              </a:lnSpc>
              <a:buFont typeface="Arial" panose="020B0604020202020204" pitchFamily="34" charset="0"/>
              <a:buChar char="•"/>
            </a:pPr>
            <a:r>
              <a:rPr lang="en-GB" sz="2400" dirty="0"/>
              <a:t>Not temporary: commitment to remain</a:t>
            </a:r>
          </a:p>
          <a:p>
            <a:pPr marL="457200" indent="-457200">
              <a:lnSpc>
                <a:spcPct val="120000"/>
              </a:lnSpc>
              <a:buFont typeface="Arial" panose="020B0604020202020204" pitchFamily="34" charset="0"/>
              <a:buChar char="•"/>
            </a:pPr>
            <a:r>
              <a:rPr lang="en-GB" sz="2400" dirty="0"/>
              <a:t>Settlement on permanent basis with no evident intent to leave</a:t>
            </a:r>
          </a:p>
          <a:p>
            <a:pPr marL="457200" indent="-457200">
              <a:lnSpc>
                <a:spcPct val="120000"/>
              </a:lnSpc>
              <a:buFont typeface="Arial" panose="020B0604020202020204" pitchFamily="34" charset="0"/>
              <a:buChar char="•"/>
            </a:pPr>
            <a:r>
              <a:rPr lang="en-GB" sz="2400" dirty="0"/>
              <a:t>Durable: more than visit or mere presence</a:t>
            </a:r>
          </a:p>
        </p:txBody>
      </p:sp>
      <p:sp>
        <p:nvSpPr>
          <p:cNvPr id="2" name="Title 1">
            <a:extLst>
              <a:ext uri="{FF2B5EF4-FFF2-40B4-BE49-F238E27FC236}">
                <a16:creationId xmlns:a16="http://schemas.microsoft.com/office/drawing/2014/main" id="{B98CB3B8-1C17-CC75-5457-30D829C8816A}"/>
              </a:ext>
            </a:extLst>
          </p:cNvPr>
          <p:cNvSpPr txBox="1">
            <a:spLocks/>
          </p:cNvSpPr>
          <p:nvPr/>
        </p:nvSpPr>
        <p:spPr>
          <a:xfrm>
            <a:off x="1236661" y="5466379"/>
            <a:ext cx="9855407" cy="109771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Evidence of substantive </a:t>
            </a:r>
          </a:p>
          <a:p>
            <a:pPr marL="457200" indent="-457200">
              <a:lnSpc>
                <a:spcPct val="120000"/>
              </a:lnSpc>
              <a:buFont typeface="Arial" panose="020B0604020202020204" pitchFamily="34" charset="0"/>
              <a:buChar char="•"/>
            </a:pPr>
            <a:r>
              <a:rPr lang="en-GB" sz="2400" dirty="0"/>
              <a:t>Indicative of </a:t>
            </a:r>
            <a:r>
              <a:rPr lang="en-GB" sz="2400" b="1" dirty="0"/>
              <a:t>normalisation of relationship with state of origin</a:t>
            </a:r>
            <a:endParaRPr lang="en-GB" sz="2400" dirty="0"/>
          </a:p>
        </p:txBody>
      </p:sp>
      <p:sp>
        <p:nvSpPr>
          <p:cNvPr id="6" name="Text Placeholder 3">
            <a:extLst>
              <a:ext uri="{FF2B5EF4-FFF2-40B4-BE49-F238E27FC236}">
                <a16:creationId xmlns:a16="http://schemas.microsoft.com/office/drawing/2014/main" id="{8D93EE6F-8F83-BD69-75C3-191926B3D93A}"/>
              </a:ext>
            </a:extLst>
          </p:cNvPr>
          <p:cNvSpPr txBox="1">
            <a:spLocks/>
          </p:cNvSpPr>
          <p:nvPr/>
        </p:nvSpPr>
        <p:spPr>
          <a:xfrm>
            <a:off x="7325471" y="2896944"/>
            <a:ext cx="4669850" cy="2665656"/>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about voluntary return initiatives?</a:t>
            </a:r>
          </a:p>
          <a:p>
            <a:pPr algn="ctr"/>
            <a:r>
              <a:rPr lang="en-GB" b="1" dirty="0">
                <a:latin typeface="+mn-lt"/>
              </a:rPr>
              <a:t>Ex. Australia offered £5000 Afghans in 2000s to return, but only 28 days to accept offer and warned that those not recognised would be returned without compensation. </a:t>
            </a:r>
          </a:p>
        </p:txBody>
      </p:sp>
    </p:spTree>
    <p:extLst>
      <p:ext uri="{BB962C8B-B14F-4D97-AF65-F5344CB8AC3E}">
        <p14:creationId xmlns:p14="http://schemas.microsoft.com/office/powerpoint/2010/main" val="41315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2282688"/>
            <a:ext cx="9956799" cy="984032"/>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New Nationality, art 1C(3)</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3591280"/>
            <a:ext cx="9884371" cy="1298771"/>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He has acquired a new nationality, and enjoys the protection of the country of his new nationality</a:t>
            </a:r>
          </a:p>
        </p:txBody>
      </p:sp>
    </p:spTree>
    <p:extLst>
      <p:ext uri="{BB962C8B-B14F-4D97-AF65-F5344CB8AC3E}">
        <p14:creationId xmlns:p14="http://schemas.microsoft.com/office/powerpoint/2010/main" val="51257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New Nationality, art 1C(3)</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236662" y="1722939"/>
            <a:ext cx="9855407" cy="1545391"/>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Convention foresees naturalisation of refugees as solution</a:t>
            </a:r>
          </a:p>
          <a:p>
            <a:pPr marL="457200" indent="-457200">
              <a:lnSpc>
                <a:spcPct val="120000"/>
              </a:lnSpc>
              <a:buFont typeface="Arial" panose="020B0604020202020204" pitchFamily="34" charset="0"/>
              <a:buChar char="•"/>
            </a:pPr>
            <a:r>
              <a:rPr lang="en-GB" sz="2400" dirty="0"/>
              <a:t>States Parties required to give consideration to assimilation and naturalisation of refugees, art 34</a:t>
            </a:r>
          </a:p>
        </p:txBody>
      </p:sp>
      <p:sp>
        <p:nvSpPr>
          <p:cNvPr id="5" name="Title 1">
            <a:extLst>
              <a:ext uri="{FF2B5EF4-FFF2-40B4-BE49-F238E27FC236}">
                <a16:creationId xmlns:a16="http://schemas.microsoft.com/office/drawing/2014/main" id="{099DC176-A34B-0508-2A3A-8C823C1D7584}"/>
              </a:ext>
            </a:extLst>
          </p:cNvPr>
          <p:cNvSpPr txBox="1">
            <a:spLocks/>
          </p:cNvSpPr>
          <p:nvPr/>
        </p:nvSpPr>
        <p:spPr>
          <a:xfrm>
            <a:off x="1236662" y="3460344"/>
            <a:ext cx="9855407" cy="1814021"/>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‘Effective’ Nationality</a:t>
            </a:r>
          </a:p>
          <a:p>
            <a:pPr marL="457200" indent="-457200">
              <a:lnSpc>
                <a:spcPct val="120000"/>
              </a:lnSpc>
              <a:buFont typeface="Arial" panose="020B0604020202020204" pitchFamily="34" charset="0"/>
              <a:buChar char="•"/>
            </a:pPr>
            <a:r>
              <a:rPr lang="en-GB" sz="2400" dirty="0"/>
              <a:t>Recognised by state, accessible in practice, delivers rights &amp; benefits of nationality &amp; effective in practice, i.e. right of return and residence</a:t>
            </a:r>
          </a:p>
        </p:txBody>
      </p:sp>
      <p:sp>
        <p:nvSpPr>
          <p:cNvPr id="2" name="Title 1">
            <a:extLst>
              <a:ext uri="{FF2B5EF4-FFF2-40B4-BE49-F238E27FC236}">
                <a16:creationId xmlns:a16="http://schemas.microsoft.com/office/drawing/2014/main" id="{B98CB3B8-1C17-CC75-5457-30D829C8816A}"/>
              </a:ext>
            </a:extLst>
          </p:cNvPr>
          <p:cNvSpPr txBox="1">
            <a:spLocks/>
          </p:cNvSpPr>
          <p:nvPr/>
        </p:nvSpPr>
        <p:spPr>
          <a:xfrm>
            <a:off x="1236661" y="5466379"/>
            <a:ext cx="9855407" cy="1097714"/>
          </a:xfrm>
          <a:prstGeom prst="rect">
            <a:avLst/>
          </a:prstGeom>
          <a:solidFill>
            <a:srgbClr val="6D3371"/>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Voluntary act?</a:t>
            </a:r>
          </a:p>
          <a:p>
            <a:pPr marL="457200" indent="-457200">
              <a:lnSpc>
                <a:spcPct val="120000"/>
              </a:lnSpc>
              <a:buFont typeface="Arial" panose="020B0604020202020204" pitchFamily="34" charset="0"/>
              <a:buChar char="•"/>
            </a:pPr>
            <a:r>
              <a:rPr lang="en-GB" sz="2400" dirty="0"/>
              <a:t>Can country of asylum ask refugee to acquire nationality of STC?</a:t>
            </a:r>
          </a:p>
        </p:txBody>
      </p:sp>
      <p:sp>
        <p:nvSpPr>
          <p:cNvPr id="6" name="Text Placeholder 3">
            <a:extLst>
              <a:ext uri="{FF2B5EF4-FFF2-40B4-BE49-F238E27FC236}">
                <a16:creationId xmlns:a16="http://schemas.microsoft.com/office/drawing/2014/main" id="{8D93EE6F-8F83-BD69-75C3-191926B3D93A}"/>
              </a:ext>
            </a:extLst>
          </p:cNvPr>
          <p:cNvSpPr txBox="1">
            <a:spLocks/>
          </p:cNvSpPr>
          <p:nvPr/>
        </p:nvSpPr>
        <p:spPr>
          <a:xfrm>
            <a:off x="7522150" y="3026021"/>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No need for surrogate protection</a:t>
            </a:r>
          </a:p>
        </p:txBody>
      </p:sp>
    </p:spTree>
    <p:extLst>
      <p:ext uri="{BB962C8B-B14F-4D97-AF65-F5344CB8AC3E}">
        <p14:creationId xmlns:p14="http://schemas.microsoft.com/office/powerpoint/2010/main" val="51256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F165-2D55-6299-A361-0D33E236EC81}"/>
              </a:ext>
            </a:extLst>
          </p:cNvPr>
          <p:cNvSpPr>
            <a:spLocks noGrp="1"/>
          </p:cNvSpPr>
          <p:nvPr>
            <p:ph type="title"/>
          </p:nvPr>
        </p:nvSpPr>
        <p:spPr>
          <a:ln w="28575">
            <a:solidFill>
              <a:schemeClr val="bg1"/>
            </a:solidFill>
          </a:ln>
        </p:spPr>
        <p:txBody>
          <a:bodyPr>
            <a:normAutofit fontScale="90000"/>
          </a:bodyPr>
          <a:lstStyle/>
          <a:p>
            <a:r>
              <a:rPr lang="en-GB" b="1" dirty="0">
                <a:latin typeface="+mn-lt"/>
              </a:rPr>
              <a:t>Access to national protection = no need for surrogate protection = cessation</a:t>
            </a:r>
          </a:p>
        </p:txBody>
      </p:sp>
      <p:sp>
        <p:nvSpPr>
          <p:cNvPr id="4" name="Content Placeholder 3">
            <a:extLst>
              <a:ext uri="{FF2B5EF4-FFF2-40B4-BE49-F238E27FC236}">
                <a16:creationId xmlns:a16="http://schemas.microsoft.com/office/drawing/2014/main" id="{6781D7BC-C448-F424-0CC9-5B62BAFBB143}"/>
              </a:ext>
            </a:extLst>
          </p:cNvPr>
          <p:cNvSpPr>
            <a:spLocks noGrp="1"/>
          </p:cNvSpPr>
          <p:nvPr>
            <p:ph sz="quarter" idx="15"/>
          </p:nvPr>
        </p:nvSpPr>
        <p:spPr>
          <a:xfrm>
            <a:off x="847439" y="2259201"/>
            <a:ext cx="3110607" cy="673502"/>
          </a:xfrm>
          <a:solidFill>
            <a:schemeClr val="tx2">
              <a:lumMod val="75000"/>
            </a:schemeClr>
          </a:solidFill>
          <a:ln w="28575">
            <a:solidFill>
              <a:schemeClr val="bg1"/>
            </a:solidFill>
          </a:ln>
        </p:spPr>
        <p:txBody>
          <a:bodyPr anchor="ctr"/>
          <a:lstStyle/>
          <a:p>
            <a:r>
              <a:rPr lang="en-GB" b="1" dirty="0">
                <a:latin typeface="+mn-lt"/>
              </a:rPr>
              <a:t>Voluntary acts 1C (1,2,4)</a:t>
            </a:r>
          </a:p>
        </p:txBody>
      </p:sp>
      <p:sp>
        <p:nvSpPr>
          <p:cNvPr id="5" name="Content Placeholder 4">
            <a:extLst>
              <a:ext uri="{FF2B5EF4-FFF2-40B4-BE49-F238E27FC236}">
                <a16:creationId xmlns:a16="http://schemas.microsoft.com/office/drawing/2014/main" id="{17736BA9-59C2-15F2-1417-A8570B38D7F8}"/>
              </a:ext>
            </a:extLst>
          </p:cNvPr>
          <p:cNvSpPr>
            <a:spLocks noGrp="1"/>
          </p:cNvSpPr>
          <p:nvPr>
            <p:ph sz="half" idx="2"/>
          </p:nvPr>
        </p:nvSpPr>
        <p:spPr>
          <a:xfrm>
            <a:off x="839789" y="3043646"/>
            <a:ext cx="3107878" cy="3061879"/>
          </a:xfrm>
          <a:solidFill>
            <a:schemeClr val="tx2">
              <a:lumMod val="75000"/>
            </a:schemeClr>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b="1" dirty="0"/>
              <a:t>Re-</a:t>
            </a:r>
            <a:r>
              <a:rPr lang="en-GB" sz="1800" b="1" dirty="0" err="1"/>
              <a:t>Availment</a:t>
            </a:r>
            <a:r>
              <a:rPr lang="en-GB" sz="1800" b="1" dirty="0"/>
              <a:t> </a:t>
            </a:r>
            <a:r>
              <a:rPr lang="en-GB" sz="1800" dirty="0"/>
              <a:t>of protection of country of nationality</a:t>
            </a:r>
          </a:p>
          <a:p>
            <a:pPr marL="285750" indent="-285750">
              <a:lnSpc>
                <a:spcPct val="100000"/>
              </a:lnSpc>
              <a:buFont typeface="Arial" panose="020B0604020202020204" pitchFamily="34" charset="0"/>
              <a:buChar char="•"/>
            </a:pPr>
            <a:r>
              <a:rPr lang="en-GB" sz="1800" dirty="0"/>
              <a:t>Voluntary </a:t>
            </a:r>
            <a:r>
              <a:rPr lang="en-GB" sz="1800" b="1" dirty="0"/>
              <a:t>re-acquisition</a:t>
            </a:r>
            <a:r>
              <a:rPr lang="en-GB" sz="1800" dirty="0"/>
              <a:t> of nationality</a:t>
            </a:r>
          </a:p>
          <a:p>
            <a:pPr marL="285750" indent="-285750">
              <a:lnSpc>
                <a:spcPct val="100000"/>
              </a:lnSpc>
              <a:buFont typeface="Arial" panose="020B0604020202020204" pitchFamily="34" charset="0"/>
              <a:buChar char="•"/>
            </a:pPr>
            <a:r>
              <a:rPr lang="en-GB" sz="1800" dirty="0"/>
              <a:t>Voluntary </a:t>
            </a:r>
            <a:r>
              <a:rPr lang="en-GB" sz="1800" b="1" dirty="0"/>
              <a:t>re-establishment </a:t>
            </a:r>
            <a:r>
              <a:rPr lang="en-GB" sz="1800" dirty="0"/>
              <a:t>in country which generated fear of persecution</a:t>
            </a:r>
          </a:p>
        </p:txBody>
      </p:sp>
      <p:sp>
        <p:nvSpPr>
          <p:cNvPr id="7" name="Content Placeholder 6">
            <a:extLst>
              <a:ext uri="{FF2B5EF4-FFF2-40B4-BE49-F238E27FC236}">
                <a16:creationId xmlns:a16="http://schemas.microsoft.com/office/drawing/2014/main" id="{9914D979-63B4-6186-3E65-1CDA9456D1F6}"/>
              </a:ext>
            </a:extLst>
          </p:cNvPr>
          <p:cNvSpPr>
            <a:spLocks noGrp="1"/>
          </p:cNvSpPr>
          <p:nvPr>
            <p:ph sz="quarter" idx="17"/>
          </p:nvPr>
        </p:nvSpPr>
        <p:spPr>
          <a:xfrm>
            <a:off x="4512075" y="2259201"/>
            <a:ext cx="3145517" cy="673502"/>
          </a:xfrm>
          <a:solidFill>
            <a:srgbClr val="6D3371"/>
          </a:solidFill>
          <a:ln w="28575">
            <a:solidFill>
              <a:schemeClr val="bg1"/>
            </a:solidFill>
          </a:ln>
        </p:spPr>
        <p:txBody>
          <a:bodyPr anchor="ctr"/>
          <a:lstStyle/>
          <a:p>
            <a:r>
              <a:rPr lang="en-GB" b="1" dirty="0">
                <a:latin typeface="+mn-lt"/>
              </a:rPr>
              <a:t>Voluntary Acts 1C     (3)</a:t>
            </a:r>
          </a:p>
        </p:txBody>
      </p:sp>
      <p:sp>
        <p:nvSpPr>
          <p:cNvPr id="8" name="Content Placeholder 7">
            <a:extLst>
              <a:ext uri="{FF2B5EF4-FFF2-40B4-BE49-F238E27FC236}">
                <a16:creationId xmlns:a16="http://schemas.microsoft.com/office/drawing/2014/main" id="{7AFBACBE-2A27-ED71-F4B6-4A20D814BF19}"/>
              </a:ext>
            </a:extLst>
          </p:cNvPr>
          <p:cNvSpPr>
            <a:spLocks noGrp="1"/>
          </p:cNvSpPr>
          <p:nvPr>
            <p:ph sz="quarter" idx="4"/>
          </p:nvPr>
        </p:nvSpPr>
        <p:spPr>
          <a:xfrm>
            <a:off x="4534408" y="3043646"/>
            <a:ext cx="3123184" cy="3061879"/>
          </a:xfrm>
          <a:solidFill>
            <a:srgbClr val="6D3371"/>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dirty="0"/>
              <a:t>Acquisition of </a:t>
            </a:r>
            <a:r>
              <a:rPr lang="en-GB" sz="1800" b="1" dirty="0"/>
              <a:t>new nationality </a:t>
            </a:r>
            <a:r>
              <a:rPr lang="en-GB" sz="1800" dirty="0"/>
              <a:t>&amp; enjoyment of protection of such country</a:t>
            </a:r>
          </a:p>
        </p:txBody>
      </p:sp>
      <p:sp>
        <p:nvSpPr>
          <p:cNvPr id="10" name="Content Placeholder 9">
            <a:extLst>
              <a:ext uri="{FF2B5EF4-FFF2-40B4-BE49-F238E27FC236}">
                <a16:creationId xmlns:a16="http://schemas.microsoft.com/office/drawing/2014/main" id="{0648BE39-B5E4-1F4F-7F1C-FBD5B02D4860}"/>
              </a:ext>
            </a:extLst>
          </p:cNvPr>
          <p:cNvSpPr>
            <a:spLocks noGrp="1"/>
          </p:cNvSpPr>
          <p:nvPr>
            <p:ph sz="quarter" idx="16"/>
          </p:nvPr>
        </p:nvSpPr>
        <p:spPr>
          <a:xfrm>
            <a:off x="8207768" y="2259201"/>
            <a:ext cx="3145517" cy="673502"/>
          </a:xfrm>
          <a:solidFill>
            <a:srgbClr val="006600"/>
          </a:solidFill>
          <a:ln w="28575">
            <a:solidFill>
              <a:schemeClr val="bg1"/>
            </a:solidFill>
          </a:ln>
        </p:spPr>
        <p:txBody>
          <a:bodyPr anchor="ctr"/>
          <a:lstStyle/>
          <a:p>
            <a:r>
              <a:rPr lang="en-GB" b="1" dirty="0">
                <a:latin typeface="+mn-lt"/>
              </a:rPr>
              <a:t>Chance of circumstances 1C (5,6)</a:t>
            </a:r>
          </a:p>
        </p:txBody>
      </p:sp>
      <p:sp>
        <p:nvSpPr>
          <p:cNvPr id="11" name="Content Placeholder 10">
            <a:extLst>
              <a:ext uri="{FF2B5EF4-FFF2-40B4-BE49-F238E27FC236}">
                <a16:creationId xmlns:a16="http://schemas.microsoft.com/office/drawing/2014/main" id="{36B68395-3A9A-C738-AD31-C56BE0B1FD71}"/>
              </a:ext>
            </a:extLst>
          </p:cNvPr>
          <p:cNvSpPr>
            <a:spLocks noGrp="1"/>
          </p:cNvSpPr>
          <p:nvPr>
            <p:ph sz="quarter" idx="14"/>
          </p:nvPr>
        </p:nvSpPr>
        <p:spPr>
          <a:xfrm>
            <a:off x="8218935" y="3043646"/>
            <a:ext cx="3123184" cy="3061879"/>
          </a:xfrm>
          <a:solidFill>
            <a:srgbClr val="006600"/>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dirty="0"/>
              <a:t>Assessment by asylum state that </a:t>
            </a:r>
            <a:r>
              <a:rPr lang="en-GB" sz="1800" b="1" dirty="0"/>
              <a:t>conditions </a:t>
            </a:r>
            <a:r>
              <a:rPr lang="en-GB" sz="1800" dirty="0"/>
              <a:t>in country where persecution was feared </a:t>
            </a:r>
            <a:r>
              <a:rPr lang="en-GB" sz="1800" b="1" dirty="0"/>
              <a:t>have improved</a:t>
            </a:r>
            <a:endParaRPr lang="en-GB" sz="1800" dirty="0"/>
          </a:p>
          <a:p>
            <a:pPr marL="285750" indent="-285750">
              <a:lnSpc>
                <a:spcPct val="100000"/>
              </a:lnSpc>
              <a:buFont typeface="Arial" panose="020B0604020202020204" pitchFamily="34" charset="0"/>
              <a:buChar char="•"/>
            </a:pPr>
            <a:r>
              <a:rPr lang="en-GB" sz="1800" dirty="0"/>
              <a:t>There is: (</a:t>
            </a:r>
            <a:r>
              <a:rPr lang="en-GB" sz="1800" dirty="0" err="1"/>
              <a:t>i</a:t>
            </a:r>
            <a:r>
              <a:rPr lang="en-GB" sz="1800" dirty="0"/>
              <a:t>) no longer any well-founded fear of being persecuted, and (ii) meaningful protection is available</a:t>
            </a:r>
          </a:p>
        </p:txBody>
      </p:sp>
      <p:sp>
        <p:nvSpPr>
          <p:cNvPr id="3" name="Text Placeholder 3">
            <a:extLst>
              <a:ext uri="{FF2B5EF4-FFF2-40B4-BE49-F238E27FC236}">
                <a16:creationId xmlns:a16="http://schemas.microsoft.com/office/drawing/2014/main" id="{7E57BAF2-6A28-E445-2732-68C1CE722386}"/>
              </a:ext>
            </a:extLst>
          </p:cNvPr>
          <p:cNvSpPr txBox="1">
            <a:spLocks/>
          </p:cNvSpPr>
          <p:nvPr/>
        </p:nvSpPr>
        <p:spPr>
          <a:xfrm>
            <a:off x="1918812" y="3639798"/>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Personal Circumstances</a:t>
            </a:r>
          </a:p>
        </p:txBody>
      </p:sp>
    </p:spTree>
    <p:extLst>
      <p:ext uri="{BB962C8B-B14F-4D97-AF65-F5344CB8AC3E}">
        <p14:creationId xmlns:p14="http://schemas.microsoft.com/office/powerpoint/2010/main" val="350924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1500188"/>
            <a:ext cx="9956799" cy="1298771"/>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Change of Circumstances, </a:t>
            </a:r>
          </a:p>
          <a:p>
            <a:pPr algn="ctr"/>
            <a:r>
              <a:rPr lang="en-GB" b="1" dirty="0"/>
              <a:t>art 1C(5) &amp; (6)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3028950"/>
            <a:ext cx="9884371" cy="23288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He can no longer, </a:t>
            </a:r>
            <a:r>
              <a:rPr lang="en-GB" sz="2800" b="1" u="sng" dirty="0"/>
              <a:t>because</a:t>
            </a:r>
            <a:r>
              <a:rPr lang="en-GB" sz="2800" b="1" dirty="0"/>
              <a:t> the </a:t>
            </a:r>
            <a:r>
              <a:rPr lang="en-GB" sz="2800" b="1" u="sng" dirty="0"/>
              <a:t>circumstances in connection</a:t>
            </a:r>
            <a:r>
              <a:rPr lang="en-GB" sz="2800" b="1" dirty="0"/>
              <a:t> with which he has been recognised as a refugee </a:t>
            </a:r>
            <a:r>
              <a:rPr lang="en-GB" sz="2800" b="1" u="sng" dirty="0"/>
              <a:t>have ceased to exist</a:t>
            </a:r>
            <a:r>
              <a:rPr lang="en-GB" sz="2800" b="1" dirty="0"/>
              <a:t>, continue to refuse to </a:t>
            </a:r>
            <a:r>
              <a:rPr lang="en-GB" sz="2800" b="1" u="sng" dirty="0"/>
              <a:t>avail himself of the protection </a:t>
            </a:r>
            <a:r>
              <a:rPr lang="en-GB" sz="2800" b="1" dirty="0"/>
              <a:t>of the country of his nationality</a:t>
            </a:r>
          </a:p>
        </p:txBody>
      </p:sp>
      <p:sp>
        <p:nvSpPr>
          <p:cNvPr id="2" name="Title 1">
            <a:extLst>
              <a:ext uri="{FF2B5EF4-FFF2-40B4-BE49-F238E27FC236}">
                <a16:creationId xmlns:a16="http://schemas.microsoft.com/office/drawing/2014/main" id="{920E8FC9-4443-D885-CA33-12302FBAEC60}"/>
              </a:ext>
            </a:extLst>
          </p:cNvPr>
          <p:cNvSpPr txBox="1">
            <a:spLocks/>
          </p:cNvSpPr>
          <p:nvPr/>
        </p:nvSpPr>
        <p:spPr>
          <a:xfrm>
            <a:off x="2814638" y="5587803"/>
            <a:ext cx="8378824" cy="1041597"/>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(6) Applies to stateless persons and their country of habitual residence</a:t>
            </a:r>
          </a:p>
        </p:txBody>
      </p:sp>
    </p:spTree>
    <p:extLst>
      <p:ext uri="{BB962C8B-B14F-4D97-AF65-F5344CB8AC3E}">
        <p14:creationId xmlns:p14="http://schemas.microsoft.com/office/powerpoint/2010/main" val="355740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5F3089-B31B-2E0D-D1F4-ACACAC41556D}"/>
              </a:ext>
            </a:extLst>
          </p:cNvPr>
          <p:cNvSpPr txBox="1">
            <a:spLocks/>
          </p:cNvSpPr>
          <p:nvPr/>
        </p:nvSpPr>
        <p:spPr>
          <a:xfrm>
            <a:off x="1366241" y="814389"/>
            <a:ext cx="9956799" cy="7286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Change of Circumstances</a:t>
            </a:r>
          </a:p>
        </p:txBody>
      </p:sp>
      <p:sp>
        <p:nvSpPr>
          <p:cNvPr id="8" name="Title 1">
            <a:extLst>
              <a:ext uri="{FF2B5EF4-FFF2-40B4-BE49-F238E27FC236}">
                <a16:creationId xmlns:a16="http://schemas.microsoft.com/office/drawing/2014/main" id="{560E1D35-81BD-C6B2-0573-7B92C9979B3E}"/>
              </a:ext>
            </a:extLst>
          </p:cNvPr>
          <p:cNvSpPr txBox="1">
            <a:spLocks/>
          </p:cNvSpPr>
          <p:nvPr/>
        </p:nvSpPr>
        <p:spPr>
          <a:xfrm>
            <a:off x="1366241" y="2044503"/>
            <a:ext cx="4907952" cy="728663"/>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a:t>
            </a:r>
            <a:r>
              <a:rPr lang="en-GB" sz="2800" b="1" dirty="0" err="1"/>
              <a:t>i</a:t>
            </a:r>
            <a:r>
              <a:rPr lang="en-GB" sz="2800" b="1" dirty="0"/>
              <a:t>) Ceased to exist</a:t>
            </a:r>
          </a:p>
        </p:txBody>
      </p:sp>
      <p:sp>
        <p:nvSpPr>
          <p:cNvPr id="2" name="Title 1">
            <a:extLst>
              <a:ext uri="{FF2B5EF4-FFF2-40B4-BE49-F238E27FC236}">
                <a16:creationId xmlns:a16="http://schemas.microsoft.com/office/drawing/2014/main" id="{88709344-0A04-5E3E-97D9-FF044346FD0B}"/>
              </a:ext>
            </a:extLst>
          </p:cNvPr>
          <p:cNvSpPr txBox="1">
            <a:spLocks/>
          </p:cNvSpPr>
          <p:nvPr/>
        </p:nvSpPr>
        <p:spPr>
          <a:xfrm>
            <a:off x="6415089" y="2044503"/>
            <a:ext cx="4907952" cy="7286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(ii) Protection</a:t>
            </a:r>
          </a:p>
        </p:txBody>
      </p:sp>
      <p:sp>
        <p:nvSpPr>
          <p:cNvPr id="3" name="Title 1">
            <a:extLst>
              <a:ext uri="{FF2B5EF4-FFF2-40B4-BE49-F238E27FC236}">
                <a16:creationId xmlns:a16="http://schemas.microsoft.com/office/drawing/2014/main" id="{E2820A91-2D93-1203-514B-EE628D78B21E}"/>
              </a:ext>
            </a:extLst>
          </p:cNvPr>
          <p:cNvSpPr txBox="1">
            <a:spLocks/>
          </p:cNvSpPr>
          <p:nvPr/>
        </p:nvSpPr>
        <p:spPr>
          <a:xfrm>
            <a:off x="1366241" y="2910285"/>
            <a:ext cx="4907952" cy="3429555"/>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dirty="0"/>
              <a:t>He can no longer, because the </a:t>
            </a:r>
            <a:r>
              <a:rPr lang="en-GB" sz="2400" b="1" dirty="0"/>
              <a:t>circumstances</a:t>
            </a:r>
            <a:r>
              <a:rPr lang="en-GB" sz="2400" dirty="0"/>
              <a:t> in connection with which he has been recognised as a refugee have </a:t>
            </a:r>
            <a:r>
              <a:rPr lang="en-GB" sz="2400" b="1" dirty="0"/>
              <a:t>ceased to exist…</a:t>
            </a:r>
            <a:endParaRPr lang="en-GB" sz="2400" dirty="0"/>
          </a:p>
          <a:p>
            <a:pPr marL="457200" indent="-457200">
              <a:buFont typeface="Arial" panose="020B0604020202020204" pitchFamily="34" charset="0"/>
              <a:buChar char="•"/>
            </a:pPr>
            <a:r>
              <a:rPr lang="en-GB" sz="2400" dirty="0"/>
              <a:t>Facts upon which refugee status</a:t>
            </a:r>
          </a:p>
          <a:p>
            <a:pPr marL="457200" indent="-457200">
              <a:buFont typeface="Arial" panose="020B0604020202020204" pitchFamily="34" charset="0"/>
              <a:buChar char="•"/>
            </a:pPr>
            <a:r>
              <a:rPr lang="en-GB" sz="2400" dirty="0"/>
              <a:t>Fundamental transition that renders the state willing and able to ensure protection</a:t>
            </a:r>
          </a:p>
        </p:txBody>
      </p:sp>
      <p:sp>
        <p:nvSpPr>
          <p:cNvPr id="4" name="Title 1">
            <a:extLst>
              <a:ext uri="{FF2B5EF4-FFF2-40B4-BE49-F238E27FC236}">
                <a16:creationId xmlns:a16="http://schemas.microsoft.com/office/drawing/2014/main" id="{155E3EE9-44A0-D8A5-0E9C-630F12FE9B3B}"/>
              </a:ext>
            </a:extLst>
          </p:cNvPr>
          <p:cNvSpPr txBox="1">
            <a:spLocks/>
          </p:cNvSpPr>
          <p:nvPr/>
        </p:nvSpPr>
        <p:spPr>
          <a:xfrm>
            <a:off x="6415088" y="2910285"/>
            <a:ext cx="4907952" cy="3429555"/>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b="1" dirty="0"/>
              <a:t>…</a:t>
            </a:r>
            <a:r>
              <a:rPr lang="en-GB" sz="2400" dirty="0"/>
              <a:t>continue to refuse to avail himself of the </a:t>
            </a:r>
            <a:r>
              <a:rPr lang="en-GB" sz="2400" b="1" dirty="0"/>
              <a:t>protection of the country of his nationality</a:t>
            </a:r>
          </a:p>
          <a:p>
            <a:pPr marL="342900" indent="-342900">
              <a:buFont typeface="Arial" panose="020B0604020202020204" pitchFamily="34" charset="0"/>
              <a:buChar char="•"/>
            </a:pPr>
            <a:r>
              <a:rPr lang="en-GB" sz="2400" dirty="0"/>
              <a:t>Change of circumstances </a:t>
            </a:r>
            <a:r>
              <a:rPr lang="en-GB" sz="2400" b="1" dirty="0"/>
              <a:t>prompts </a:t>
            </a:r>
            <a:r>
              <a:rPr lang="en-GB" sz="2400" dirty="0"/>
              <a:t>inquiry</a:t>
            </a:r>
          </a:p>
          <a:p>
            <a:pPr marL="342900" indent="-342900">
              <a:buFont typeface="Arial" panose="020B0604020202020204" pitchFamily="34" charset="0"/>
              <a:buChar char="•"/>
            </a:pPr>
            <a:r>
              <a:rPr lang="en-GB" sz="2400" dirty="0"/>
              <a:t>If change restores refugee to national protection = no continued need for surrogate protection</a:t>
            </a:r>
          </a:p>
          <a:p>
            <a:pPr marL="342900" indent="-342900">
              <a:buFont typeface="Arial" panose="020B0604020202020204" pitchFamily="34" charset="0"/>
              <a:buChar char="•"/>
            </a:pPr>
            <a:r>
              <a:rPr lang="en-GB" sz="2400" dirty="0"/>
              <a:t>Contingent on restoration of effective protection / return in case of stateless persons</a:t>
            </a:r>
          </a:p>
        </p:txBody>
      </p:sp>
    </p:spTree>
    <p:extLst>
      <p:ext uri="{BB962C8B-B14F-4D97-AF65-F5344CB8AC3E}">
        <p14:creationId xmlns:p14="http://schemas.microsoft.com/office/powerpoint/2010/main" val="355261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5F3089-B31B-2E0D-D1F4-ACACAC41556D}"/>
              </a:ext>
            </a:extLst>
          </p:cNvPr>
          <p:cNvSpPr txBox="1">
            <a:spLocks/>
          </p:cNvSpPr>
          <p:nvPr/>
        </p:nvSpPr>
        <p:spPr>
          <a:xfrm>
            <a:off x="1366241" y="814389"/>
            <a:ext cx="9956799" cy="7286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Change of Circumstances</a:t>
            </a:r>
          </a:p>
        </p:txBody>
      </p:sp>
      <p:sp>
        <p:nvSpPr>
          <p:cNvPr id="8" name="Title 1">
            <a:extLst>
              <a:ext uri="{FF2B5EF4-FFF2-40B4-BE49-F238E27FC236}">
                <a16:creationId xmlns:a16="http://schemas.microsoft.com/office/drawing/2014/main" id="{560E1D35-81BD-C6B2-0573-7B92C9979B3E}"/>
              </a:ext>
            </a:extLst>
          </p:cNvPr>
          <p:cNvSpPr txBox="1">
            <a:spLocks/>
          </p:cNvSpPr>
          <p:nvPr/>
        </p:nvSpPr>
        <p:spPr>
          <a:xfrm>
            <a:off x="1366241" y="2044503"/>
            <a:ext cx="4907952" cy="728663"/>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a:t>
            </a:r>
            <a:r>
              <a:rPr lang="en-GB" sz="2800" b="1" dirty="0" err="1"/>
              <a:t>i</a:t>
            </a:r>
            <a:r>
              <a:rPr lang="en-GB" sz="2800" b="1" dirty="0"/>
              <a:t>) Ceased to exist</a:t>
            </a:r>
          </a:p>
        </p:txBody>
      </p:sp>
      <p:sp>
        <p:nvSpPr>
          <p:cNvPr id="2" name="Title 1">
            <a:extLst>
              <a:ext uri="{FF2B5EF4-FFF2-40B4-BE49-F238E27FC236}">
                <a16:creationId xmlns:a16="http://schemas.microsoft.com/office/drawing/2014/main" id="{88709344-0A04-5E3E-97D9-FF044346FD0B}"/>
              </a:ext>
            </a:extLst>
          </p:cNvPr>
          <p:cNvSpPr txBox="1">
            <a:spLocks/>
          </p:cNvSpPr>
          <p:nvPr/>
        </p:nvSpPr>
        <p:spPr>
          <a:xfrm>
            <a:off x="6415089" y="2044503"/>
            <a:ext cx="4907952" cy="7286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(ii) Protection</a:t>
            </a:r>
          </a:p>
        </p:txBody>
      </p:sp>
      <p:sp>
        <p:nvSpPr>
          <p:cNvPr id="3" name="Title 1">
            <a:extLst>
              <a:ext uri="{FF2B5EF4-FFF2-40B4-BE49-F238E27FC236}">
                <a16:creationId xmlns:a16="http://schemas.microsoft.com/office/drawing/2014/main" id="{E2820A91-2D93-1203-514B-EE628D78B21E}"/>
              </a:ext>
            </a:extLst>
          </p:cNvPr>
          <p:cNvSpPr txBox="1">
            <a:spLocks/>
          </p:cNvSpPr>
          <p:nvPr/>
        </p:nvSpPr>
        <p:spPr>
          <a:xfrm>
            <a:off x="1366241" y="2910286"/>
            <a:ext cx="4907952" cy="1174550"/>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dirty="0"/>
              <a:t>A demanding standard and not simply absence of well-founded fear</a:t>
            </a:r>
          </a:p>
        </p:txBody>
      </p:sp>
      <p:sp>
        <p:nvSpPr>
          <p:cNvPr id="4" name="Title 1">
            <a:extLst>
              <a:ext uri="{FF2B5EF4-FFF2-40B4-BE49-F238E27FC236}">
                <a16:creationId xmlns:a16="http://schemas.microsoft.com/office/drawing/2014/main" id="{155E3EE9-44A0-D8A5-0E9C-630F12FE9B3B}"/>
              </a:ext>
            </a:extLst>
          </p:cNvPr>
          <p:cNvSpPr txBox="1">
            <a:spLocks/>
          </p:cNvSpPr>
          <p:nvPr/>
        </p:nvSpPr>
        <p:spPr>
          <a:xfrm>
            <a:off x="6415088" y="2910286"/>
            <a:ext cx="4907952" cy="1174550"/>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dirty="0"/>
              <a:t>Evidence of access to relationship with home country</a:t>
            </a:r>
          </a:p>
        </p:txBody>
      </p:sp>
      <p:sp>
        <p:nvSpPr>
          <p:cNvPr id="5" name="Title 1">
            <a:extLst>
              <a:ext uri="{FF2B5EF4-FFF2-40B4-BE49-F238E27FC236}">
                <a16:creationId xmlns:a16="http://schemas.microsoft.com/office/drawing/2014/main" id="{5ECA2E25-BDB4-9078-8A8A-EF86707E04A1}"/>
              </a:ext>
            </a:extLst>
          </p:cNvPr>
          <p:cNvSpPr txBox="1">
            <a:spLocks/>
          </p:cNvSpPr>
          <p:nvPr/>
        </p:nvSpPr>
        <p:spPr>
          <a:xfrm>
            <a:off x="1366240" y="4221956"/>
            <a:ext cx="10094239" cy="2521743"/>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10000"/>
              </a:lnSpc>
              <a:buFont typeface="Arial" panose="020B0604020202020204" pitchFamily="34" charset="0"/>
              <a:buChar char="•"/>
            </a:pPr>
            <a:r>
              <a:rPr lang="en-GB" sz="2800" dirty="0"/>
              <a:t>Balance between fairness to asylum countries and commitment to avoid uncertainty for refugees if their status was subject to ongoing reassessment</a:t>
            </a:r>
          </a:p>
          <a:p>
            <a:pPr marL="457200" indent="-457200">
              <a:lnSpc>
                <a:spcPct val="110000"/>
              </a:lnSpc>
              <a:buFont typeface="Arial" panose="020B0604020202020204" pitchFamily="34" charset="0"/>
              <a:buChar char="•"/>
            </a:pPr>
            <a:r>
              <a:rPr lang="en-GB" sz="2800" dirty="0"/>
              <a:t>Need for security / legal certainty: only a change of real significance will suffice to question need for ongoing status &amp; evidence that protection is available</a:t>
            </a:r>
          </a:p>
          <a:p>
            <a:pPr marL="457200" indent="-457200">
              <a:lnSpc>
                <a:spcPct val="110000"/>
              </a:lnSpc>
              <a:buFont typeface="Arial" panose="020B0604020202020204" pitchFamily="34" charset="0"/>
              <a:buChar char="•"/>
            </a:pPr>
            <a:r>
              <a:rPr lang="en-GB" sz="2800" dirty="0"/>
              <a:t>Need for change that is ‘fundamental, stable and durable’</a:t>
            </a:r>
          </a:p>
          <a:p>
            <a:pPr marL="457200" indent="-457200">
              <a:lnSpc>
                <a:spcPct val="110000"/>
              </a:lnSpc>
              <a:buFont typeface="Arial" panose="020B0604020202020204" pitchFamily="34" charset="0"/>
              <a:buChar char="•"/>
            </a:pPr>
            <a:r>
              <a:rPr lang="en-GB" sz="2800" dirty="0"/>
              <a:t>Focus on political transformation</a:t>
            </a:r>
          </a:p>
        </p:txBody>
      </p:sp>
    </p:spTree>
    <p:extLst>
      <p:ext uri="{BB962C8B-B14F-4D97-AF65-F5344CB8AC3E}">
        <p14:creationId xmlns:p14="http://schemas.microsoft.com/office/powerpoint/2010/main" val="297519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y - CAM">
            <a:extLst>
              <a:ext uri="{FF2B5EF4-FFF2-40B4-BE49-F238E27FC236}">
                <a16:creationId xmlns:a16="http://schemas.microsoft.com/office/drawing/2014/main" id="{B0D8B9B0-F48F-54E0-65C5-42CCCDA90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746920"/>
            <a:ext cx="3094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D5F3089-B31B-2E0D-D1F4-ACACAC41556D}"/>
              </a:ext>
            </a:extLst>
          </p:cNvPr>
          <p:cNvSpPr txBox="1">
            <a:spLocks/>
          </p:cNvSpPr>
          <p:nvPr/>
        </p:nvSpPr>
        <p:spPr>
          <a:xfrm>
            <a:off x="1315441" y="382589"/>
            <a:ext cx="9956799" cy="728662"/>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Change of Circumstances – Chin people in Myanmar</a:t>
            </a:r>
          </a:p>
        </p:txBody>
      </p:sp>
      <p:sp>
        <p:nvSpPr>
          <p:cNvPr id="6" name="Title 1">
            <a:extLst>
              <a:ext uri="{FF2B5EF4-FFF2-40B4-BE49-F238E27FC236}">
                <a16:creationId xmlns:a16="http://schemas.microsoft.com/office/drawing/2014/main" id="{149C79F7-CCF9-7668-03E9-7862ED315D6D}"/>
              </a:ext>
            </a:extLst>
          </p:cNvPr>
          <p:cNvSpPr txBox="1">
            <a:spLocks/>
          </p:cNvSpPr>
          <p:nvPr/>
        </p:nvSpPr>
        <p:spPr>
          <a:xfrm>
            <a:off x="3594101" y="1475582"/>
            <a:ext cx="8278810" cy="2278999"/>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10000"/>
              </a:lnSpc>
              <a:buFont typeface="Arial" panose="020B0604020202020204" pitchFamily="34" charset="0"/>
              <a:buChar char="•"/>
            </a:pPr>
            <a:r>
              <a:rPr lang="en-GB" sz="2800" dirty="0"/>
              <a:t>Largely Christian ethnic group in Myanmar, estimated 1.5 million people</a:t>
            </a:r>
          </a:p>
          <a:p>
            <a:pPr marL="457200" indent="-457200">
              <a:lnSpc>
                <a:spcPct val="110000"/>
              </a:lnSpc>
              <a:buFont typeface="Arial" panose="020B0604020202020204" pitchFamily="34" charset="0"/>
              <a:buChar char="•"/>
            </a:pPr>
            <a:r>
              <a:rPr lang="en-GB" sz="2800" dirty="0"/>
              <a:t>During former military rule, abused and targeted by military political and religious discrimination</a:t>
            </a:r>
          </a:p>
          <a:p>
            <a:pPr marL="457200" indent="-457200">
              <a:lnSpc>
                <a:spcPct val="110000"/>
              </a:lnSpc>
              <a:buFont typeface="Arial" panose="020B0604020202020204" pitchFamily="34" charset="0"/>
              <a:buChar char="•"/>
            </a:pPr>
            <a:r>
              <a:rPr lang="en-GB" sz="2800" dirty="0"/>
              <a:t>Many fled to Malaysia, India, Thailand (27,580 in Malaysia alone, UNHCR 2024)</a:t>
            </a:r>
          </a:p>
        </p:txBody>
      </p:sp>
      <p:sp>
        <p:nvSpPr>
          <p:cNvPr id="9" name="Title 1">
            <a:extLst>
              <a:ext uri="{FF2B5EF4-FFF2-40B4-BE49-F238E27FC236}">
                <a16:creationId xmlns:a16="http://schemas.microsoft.com/office/drawing/2014/main" id="{91CB1DD4-9EB2-7FC4-DF0D-5B3F9CC5F951}"/>
              </a:ext>
            </a:extLst>
          </p:cNvPr>
          <p:cNvSpPr txBox="1">
            <a:spLocks/>
          </p:cNvSpPr>
          <p:nvPr/>
        </p:nvSpPr>
        <p:spPr>
          <a:xfrm>
            <a:off x="3594100" y="3906982"/>
            <a:ext cx="8278811" cy="1884218"/>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pPr>
            <a:r>
              <a:rPr lang="en-GB" sz="2000" dirty="0"/>
              <a:t>Nov 2015 – NLD landslide victory</a:t>
            </a:r>
          </a:p>
          <a:p>
            <a:pPr>
              <a:lnSpc>
                <a:spcPct val="110000"/>
              </a:lnSpc>
            </a:pPr>
            <a:r>
              <a:rPr lang="en-GB" sz="2000" dirty="0"/>
              <a:t>Aug 2017 – Myanmar military targets Rohingya</a:t>
            </a:r>
          </a:p>
          <a:p>
            <a:pPr>
              <a:lnSpc>
                <a:spcPct val="110000"/>
              </a:lnSpc>
            </a:pPr>
            <a:r>
              <a:rPr lang="en-GB" sz="2000" dirty="0"/>
              <a:t>June 2018 – UNHCR announces Cessation from 31 Dec 2019</a:t>
            </a:r>
          </a:p>
          <a:p>
            <a:pPr>
              <a:lnSpc>
                <a:spcPct val="110000"/>
              </a:lnSpc>
            </a:pPr>
            <a:r>
              <a:rPr lang="en-GB" sz="2000" dirty="0"/>
              <a:t>March 2019 – UNHCR abandons implementation</a:t>
            </a:r>
          </a:p>
          <a:p>
            <a:pPr>
              <a:lnSpc>
                <a:spcPct val="110000"/>
              </a:lnSpc>
            </a:pPr>
            <a:endParaRPr lang="en-GB" sz="2800" dirty="0"/>
          </a:p>
          <a:p>
            <a:pPr>
              <a:lnSpc>
                <a:spcPct val="110000"/>
              </a:lnSpc>
            </a:pPr>
            <a:endParaRPr lang="en-GB" sz="2800" dirty="0"/>
          </a:p>
        </p:txBody>
      </p:sp>
    </p:spTree>
    <p:extLst>
      <p:ext uri="{BB962C8B-B14F-4D97-AF65-F5344CB8AC3E}">
        <p14:creationId xmlns:p14="http://schemas.microsoft.com/office/powerpoint/2010/main" val="422387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227" y="1052841"/>
            <a:ext cx="2971800" cy="787273"/>
          </a:xfrm>
        </p:spPr>
        <p:txBody>
          <a:bodyPr/>
          <a:lstStyle/>
          <a:p>
            <a:r>
              <a:rPr lang="en-GB" sz="2800" b="1" dirty="0">
                <a:latin typeface="+mn-lt"/>
              </a:rPr>
              <a:t>What did you think of the readings?</a:t>
            </a:r>
          </a:p>
        </p:txBody>
      </p:sp>
      <p:sp>
        <p:nvSpPr>
          <p:cNvPr id="3" name="Text Placeholder 2"/>
          <p:cNvSpPr>
            <a:spLocks noGrp="1"/>
          </p:cNvSpPr>
          <p:nvPr>
            <p:ph type="body" sz="quarter" idx="17"/>
          </p:nvPr>
        </p:nvSpPr>
        <p:spPr>
          <a:xfrm>
            <a:off x="1308227" y="2484477"/>
            <a:ext cx="1609319" cy="570336"/>
          </a:xfrm>
        </p:spPr>
        <p:txBody>
          <a:bodyPr/>
          <a:lstStyle/>
          <a:p>
            <a:r>
              <a:rPr lang="en-GB" b="1" dirty="0">
                <a:latin typeface="+mn-lt"/>
              </a:rPr>
              <a:t>MENTIMETER</a:t>
            </a:r>
          </a:p>
        </p:txBody>
      </p:sp>
      <p:sp>
        <p:nvSpPr>
          <p:cNvPr id="4" name="Text Placeholder 3"/>
          <p:cNvSpPr>
            <a:spLocks noGrp="1"/>
          </p:cNvSpPr>
          <p:nvPr>
            <p:ph type="body" sz="quarter" idx="18"/>
          </p:nvPr>
        </p:nvSpPr>
        <p:spPr>
          <a:xfrm>
            <a:off x="6096000" y="655572"/>
            <a:ext cx="1965798" cy="567854"/>
          </a:xfrm>
        </p:spPr>
        <p:txBody>
          <a:bodyPr>
            <a:normAutofit/>
          </a:bodyPr>
          <a:lstStyle/>
          <a:p>
            <a:r>
              <a:rPr lang="en-GB" sz="2400" b="1" dirty="0">
                <a:latin typeface="+mn-lt"/>
              </a:rPr>
              <a:t>OUTLINE</a:t>
            </a:r>
          </a:p>
        </p:txBody>
      </p:sp>
      <p:sp>
        <p:nvSpPr>
          <p:cNvPr id="5" name="Text Placeholder 4"/>
          <p:cNvSpPr>
            <a:spLocks noGrp="1"/>
          </p:cNvSpPr>
          <p:nvPr>
            <p:ph type="body" sz="quarter" idx="19"/>
          </p:nvPr>
        </p:nvSpPr>
        <p:spPr>
          <a:xfrm>
            <a:off x="6096000" y="1392027"/>
            <a:ext cx="5213684" cy="3166117"/>
          </a:xfrm>
        </p:spPr>
        <p:txBody>
          <a:bodyPr>
            <a:normAutofit/>
          </a:bodyPr>
          <a:lstStyle/>
          <a:p>
            <a:pPr marL="342900" indent="-342900">
              <a:lnSpc>
                <a:spcPct val="100000"/>
              </a:lnSpc>
              <a:buFont typeface="+mj-lt"/>
              <a:buAutoNum type="arabicPeriod"/>
            </a:pPr>
            <a:r>
              <a:rPr lang="en-GB" sz="2000" b="1" dirty="0">
                <a:latin typeface="+mn-lt"/>
              </a:rPr>
              <a:t>What is cessation &amp; why does refugee status cease</a:t>
            </a:r>
          </a:p>
          <a:p>
            <a:pPr marL="342900" indent="-342900">
              <a:lnSpc>
                <a:spcPct val="100000"/>
              </a:lnSpc>
              <a:buFont typeface="+mj-lt"/>
              <a:buAutoNum type="arabicPeriod"/>
            </a:pPr>
            <a:r>
              <a:rPr lang="en-GB" sz="2000" b="1" dirty="0">
                <a:solidFill>
                  <a:schemeClr val="accent3"/>
                </a:solidFill>
                <a:latin typeface="+mn-lt"/>
              </a:rPr>
              <a:t>What brings about cessation</a:t>
            </a:r>
          </a:p>
          <a:p>
            <a:pPr marL="342900" indent="-342900">
              <a:lnSpc>
                <a:spcPct val="100000"/>
              </a:lnSpc>
              <a:buFont typeface="+mj-lt"/>
              <a:buAutoNum type="arabicPeriod"/>
            </a:pPr>
            <a:r>
              <a:rPr lang="en-GB" sz="2000" b="1" dirty="0">
                <a:latin typeface="+mn-lt"/>
              </a:rPr>
              <a:t>Exemption from cessation</a:t>
            </a:r>
          </a:p>
          <a:p>
            <a:pPr marL="342900" indent="-342900">
              <a:lnSpc>
                <a:spcPct val="100000"/>
              </a:lnSpc>
              <a:buFont typeface="+mj-lt"/>
              <a:buAutoNum type="arabicPeriod"/>
            </a:pPr>
            <a:r>
              <a:rPr lang="en-GB" sz="2000" b="1" dirty="0">
                <a:solidFill>
                  <a:schemeClr val="accent3"/>
                </a:solidFill>
                <a:latin typeface="+mn-lt"/>
              </a:rPr>
              <a:t>Consolidation Activity</a:t>
            </a:r>
          </a:p>
          <a:p>
            <a:pPr marL="342900" indent="-342900">
              <a:lnSpc>
                <a:spcPct val="100000"/>
              </a:lnSpc>
              <a:buFont typeface="+mj-lt"/>
              <a:buAutoNum type="arabicPeriod"/>
            </a:pPr>
            <a:r>
              <a:rPr lang="en-GB" sz="2000" b="1" dirty="0">
                <a:latin typeface="+mn-lt"/>
              </a:rPr>
              <a:t>Research Question guidance</a:t>
            </a:r>
            <a:endParaRPr lang="en-GB" sz="2000" b="1" dirty="0">
              <a:solidFill>
                <a:schemeClr val="accent3"/>
              </a:solidFill>
              <a:latin typeface="+mn-lt"/>
            </a:endParaRPr>
          </a:p>
        </p:txBody>
      </p:sp>
    </p:spTree>
    <p:extLst>
      <p:ext uri="{BB962C8B-B14F-4D97-AF65-F5344CB8AC3E}">
        <p14:creationId xmlns:p14="http://schemas.microsoft.com/office/powerpoint/2010/main" val="390521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2" y="1149926"/>
            <a:ext cx="3491510" cy="486987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Exemption from cessation of status,</a:t>
            </a:r>
          </a:p>
          <a:p>
            <a:pPr algn="ctr"/>
            <a:r>
              <a:rPr lang="en-GB" sz="3200" b="1" dirty="0"/>
              <a:t>Art 1C (5),(6)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5151120" y="1149926"/>
            <a:ext cx="6598920" cy="486987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i="1" dirty="0"/>
              <a:t>Provided that </a:t>
            </a:r>
            <a:r>
              <a:rPr lang="en-GB" sz="2800" b="1" i="1" dirty="0"/>
              <a:t>this paragraph shall not apply </a:t>
            </a:r>
            <a:r>
              <a:rPr lang="en-GB" sz="2800" i="1" dirty="0"/>
              <a:t>to a refugee falling under section A (I) of this article who is able to </a:t>
            </a:r>
            <a:r>
              <a:rPr lang="en-GB" sz="2800" b="1" i="1" dirty="0"/>
              <a:t>invoke compelling reasons arising out of previous persecution for refusing to avail himself of the protection of the country of nationality /</a:t>
            </a:r>
            <a:r>
              <a:rPr lang="en-GB" sz="2800" i="1" dirty="0"/>
              <a:t> to return to the country of his former habitual residence</a:t>
            </a:r>
          </a:p>
        </p:txBody>
      </p:sp>
    </p:spTree>
    <p:extLst>
      <p:ext uri="{BB962C8B-B14F-4D97-AF65-F5344CB8AC3E}">
        <p14:creationId xmlns:p14="http://schemas.microsoft.com/office/powerpoint/2010/main" val="36594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095732" y="3429000"/>
            <a:ext cx="5686068" cy="16237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Exemption from cessation of status,</a:t>
            </a:r>
          </a:p>
          <a:p>
            <a:pPr algn="ctr"/>
            <a:r>
              <a:rPr lang="en-GB" sz="3200" b="1" dirty="0"/>
              <a:t>Art 1C (5),(6)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2164080" y="1149926"/>
            <a:ext cx="9585960" cy="16237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i="1" dirty="0"/>
              <a:t>Provided that </a:t>
            </a:r>
            <a:r>
              <a:rPr lang="en-GB" sz="2800" b="1" i="1" dirty="0"/>
              <a:t>this paragraph shall not apply </a:t>
            </a:r>
            <a:r>
              <a:rPr lang="en-GB" sz="2800" i="1" dirty="0"/>
              <a:t>to a refugee falling under section A (I)…</a:t>
            </a:r>
          </a:p>
        </p:txBody>
      </p:sp>
      <p:sp>
        <p:nvSpPr>
          <p:cNvPr id="5" name="Rectangle 4">
            <a:extLst>
              <a:ext uri="{FF2B5EF4-FFF2-40B4-BE49-F238E27FC236}">
                <a16:creationId xmlns:a16="http://schemas.microsoft.com/office/drawing/2014/main" id="{238EDFFA-004B-463B-F212-AE1D91BD1FE2}"/>
              </a:ext>
            </a:extLst>
          </p:cNvPr>
          <p:cNvSpPr/>
          <p:nvPr/>
        </p:nvSpPr>
        <p:spPr>
          <a:xfrm>
            <a:off x="6958013" y="2357438"/>
            <a:ext cx="4792027" cy="4371974"/>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200" b="1" dirty="0"/>
              <a:t>Article 1A(1) 1951 Refugee Convention [as modified by the 1967 Protocol]</a:t>
            </a:r>
          </a:p>
          <a:p>
            <a:pPr algn="ctr"/>
            <a:r>
              <a:rPr lang="en-GB" sz="2200" dirty="0"/>
              <a:t>‘Has been considered a refugee under the Arrangements of 12 May 1926 and 30 June 1928 or under the Conventions of 28 October 1933 and 10 February 1938, the Protocol of 14 September 1939 or the Constitution of the International Refugee Organisation’</a:t>
            </a:r>
          </a:p>
        </p:txBody>
      </p:sp>
      <p:sp>
        <p:nvSpPr>
          <p:cNvPr id="2" name="Rectangle 1">
            <a:extLst>
              <a:ext uri="{FF2B5EF4-FFF2-40B4-BE49-F238E27FC236}">
                <a16:creationId xmlns:a16="http://schemas.microsoft.com/office/drawing/2014/main" id="{69835F61-3ED9-41E8-950C-33A3A0DF3A53}"/>
              </a:ext>
            </a:extLst>
          </p:cNvPr>
          <p:cNvSpPr/>
          <p:nvPr/>
        </p:nvSpPr>
        <p:spPr>
          <a:xfrm>
            <a:off x="6732605" y="2357438"/>
            <a:ext cx="5363192" cy="4371974"/>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Article 1A(2) 1951 Refugee Convention [as modified by the 1967 Protocol]</a:t>
            </a:r>
          </a:p>
          <a:p>
            <a:pPr algn="ctr"/>
            <a:r>
              <a:rPr lang="en-GB" sz="2000" dirty="0"/>
              <a:t>‘A person who…owing to </a:t>
            </a:r>
            <a:r>
              <a:rPr lang="en-GB" sz="2000" b="1" u="sng" dirty="0">
                <a:solidFill>
                  <a:schemeClr val="accent1"/>
                </a:solidFill>
              </a:rPr>
              <a:t>well-founded fear </a:t>
            </a:r>
            <a:r>
              <a:rPr lang="en-GB" sz="2000" b="1" u="sng" dirty="0">
                <a:solidFill>
                  <a:srgbClr val="00B050"/>
                </a:solidFill>
              </a:rPr>
              <a:t>of being persecuted for</a:t>
            </a:r>
            <a:r>
              <a:rPr lang="en-GB" sz="2000" dirty="0"/>
              <a:t> </a:t>
            </a:r>
            <a:r>
              <a:rPr lang="en-GB" sz="2000" b="1" u="sng" dirty="0">
                <a:solidFill>
                  <a:srgbClr val="7030A0"/>
                </a:solidFill>
              </a:rPr>
              <a:t>reasons of race, religion, nationality, membership of a particular social group or political opinion</a:t>
            </a:r>
            <a:r>
              <a:rPr lang="en-GB" sz="2000" dirty="0"/>
              <a:t>, is </a:t>
            </a:r>
            <a:r>
              <a:rPr lang="en-GB" sz="2000" b="1" u="sng" dirty="0">
                <a:solidFill>
                  <a:srgbClr val="C00000"/>
                </a:solidFill>
              </a:rPr>
              <a:t>outside the country of his nationality </a:t>
            </a:r>
            <a:r>
              <a:rPr lang="en-GB" sz="2000" dirty="0"/>
              <a:t>and is </a:t>
            </a:r>
            <a:r>
              <a:rPr lang="en-GB" sz="2000" b="1" u="sng" dirty="0">
                <a:solidFill>
                  <a:srgbClr val="FF66CC"/>
                </a:solidFill>
              </a:rPr>
              <a:t>unable or, owing to such fear, is unwilling to avail himself of the protection</a:t>
            </a:r>
            <a:r>
              <a:rPr lang="en-GB" sz="2000" dirty="0"/>
              <a:t> </a:t>
            </a:r>
            <a:r>
              <a:rPr lang="en-GB" sz="2000" b="1" u="sng" dirty="0">
                <a:solidFill>
                  <a:srgbClr val="FF66CC"/>
                </a:solidFill>
              </a:rPr>
              <a:t>of that country</a:t>
            </a:r>
            <a:r>
              <a:rPr lang="en-GB" sz="2000" dirty="0"/>
              <a:t>; or who, not having a nationality and being outside the country of his former habitual residence as a result of such events, is unable or, owing to such fear is unwilling to return to it’</a:t>
            </a:r>
          </a:p>
        </p:txBody>
      </p:sp>
    </p:spTree>
    <p:extLst>
      <p:ext uri="{BB962C8B-B14F-4D97-AF65-F5344CB8AC3E}">
        <p14:creationId xmlns:p14="http://schemas.microsoft.com/office/powerpoint/2010/main" val="34643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80338" y="823824"/>
            <a:ext cx="9730383" cy="9764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Exemption from cessation of status,</a:t>
            </a:r>
          </a:p>
          <a:p>
            <a:pPr algn="ctr"/>
            <a:r>
              <a:rPr lang="en-GB" sz="3200" b="1" dirty="0"/>
              <a:t>Art 1C (5),(6)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049655" y="1997739"/>
            <a:ext cx="5046345" cy="455078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a:t>‘Compelling reasons’ exception limited to pre-1951 Refugees</a:t>
            </a:r>
          </a:p>
          <a:p>
            <a:pPr marL="457200" indent="-457200">
              <a:buFont typeface="Arial" panose="020B0604020202020204" pitchFamily="34" charset="0"/>
              <a:buChar char="•"/>
            </a:pPr>
            <a:r>
              <a:rPr lang="en-GB" sz="2000" dirty="0"/>
              <a:t>B (FC)(Appellant)(2002) R v Special Adjudicator (Respondent) ex </a:t>
            </a:r>
            <a:r>
              <a:rPr lang="en-GB" sz="2000" dirty="0" err="1"/>
              <a:t>parte</a:t>
            </a:r>
            <a:r>
              <a:rPr lang="en-GB" sz="2000" dirty="0"/>
              <a:t> Hoxha (FX) Appellant [2005] UKHL 19</a:t>
            </a:r>
          </a:p>
          <a:p>
            <a:pPr marL="457200" indent="-457200">
              <a:buFont typeface="Arial" panose="020B0604020202020204" pitchFamily="34" charset="0"/>
              <a:buChar char="•"/>
            </a:pPr>
            <a:endParaRPr lang="en-GB" sz="2000" b="1" dirty="0"/>
          </a:p>
          <a:p>
            <a:r>
              <a:rPr lang="en-GB" sz="2000" b="1" dirty="0"/>
              <a:t>‘there is no getting away from the plain words of the proviso’ (16)</a:t>
            </a:r>
          </a:p>
          <a:p>
            <a:endParaRPr lang="en-GB" sz="2000" b="1" dirty="0"/>
          </a:p>
          <a:p>
            <a:r>
              <a:rPr lang="en-GB" sz="2000" b="1" dirty="0"/>
              <a:t>Evidence did not establish clear &amp; widespread state practice to overcome textual limitations</a:t>
            </a:r>
          </a:p>
        </p:txBody>
      </p:sp>
      <p:sp>
        <p:nvSpPr>
          <p:cNvPr id="7" name="Title 1">
            <a:extLst>
              <a:ext uri="{FF2B5EF4-FFF2-40B4-BE49-F238E27FC236}">
                <a16:creationId xmlns:a16="http://schemas.microsoft.com/office/drawing/2014/main" id="{704BD7A6-4C8B-3271-EB3C-980D5B3A29B1}"/>
              </a:ext>
            </a:extLst>
          </p:cNvPr>
          <p:cNvSpPr txBox="1">
            <a:spLocks/>
          </p:cNvSpPr>
          <p:nvPr/>
        </p:nvSpPr>
        <p:spPr>
          <a:xfrm>
            <a:off x="6286501" y="1997739"/>
            <a:ext cx="4855844" cy="455078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a:t>Application of exception to ‘contemporary refugees’</a:t>
            </a:r>
          </a:p>
          <a:p>
            <a:endParaRPr lang="en-GB" sz="2000" b="1" dirty="0"/>
          </a:p>
          <a:p>
            <a:r>
              <a:rPr lang="en-GB" sz="2000" b="1" dirty="0"/>
              <a:t>Reasoning by analogy</a:t>
            </a:r>
          </a:p>
          <a:p>
            <a:pPr marL="342900" indent="-342900">
              <a:buFont typeface="Arial" panose="020B0604020202020204" pitchFamily="34" charset="0"/>
              <a:buChar char="•"/>
            </a:pPr>
            <a:r>
              <a:rPr lang="en-GB" sz="2000" dirty="0"/>
              <a:t>Refugee Status Appeals Authority, Refugee Appeal no. 135/92, re: RS (New Zealand)</a:t>
            </a:r>
          </a:p>
          <a:p>
            <a:endParaRPr lang="en-GB" sz="2000" dirty="0"/>
          </a:p>
          <a:p>
            <a:r>
              <a:rPr lang="en-GB" sz="2000" b="1" dirty="0"/>
              <a:t>Explicit amendment of legislation</a:t>
            </a:r>
          </a:p>
          <a:p>
            <a:pPr marL="342900" indent="-342900">
              <a:buFont typeface="Arial" panose="020B0604020202020204" pitchFamily="34" charset="0"/>
              <a:buChar char="•"/>
            </a:pPr>
            <a:r>
              <a:rPr lang="en-GB" sz="2000" dirty="0"/>
              <a:t>Qualification Regulation (EU) 2024/1347, art 11(1)</a:t>
            </a:r>
          </a:p>
        </p:txBody>
      </p:sp>
    </p:spTree>
    <p:extLst>
      <p:ext uri="{BB962C8B-B14F-4D97-AF65-F5344CB8AC3E}">
        <p14:creationId xmlns:p14="http://schemas.microsoft.com/office/powerpoint/2010/main" val="248388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80338" y="823824"/>
            <a:ext cx="9730383" cy="9764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Exemption from cessation of status,</a:t>
            </a:r>
          </a:p>
          <a:p>
            <a:pPr algn="ctr"/>
            <a:r>
              <a:rPr lang="en-GB" sz="3200" b="1" dirty="0"/>
              <a:t>Art 1C (5),(6)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049655" y="1997739"/>
            <a:ext cx="5046345" cy="455078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a:t>Qualification Regulation (EU) 2024/1347</a:t>
            </a:r>
          </a:p>
          <a:p>
            <a:r>
              <a:rPr lang="en-GB" sz="2000" b="1" dirty="0"/>
              <a:t>art 11(1)</a:t>
            </a:r>
          </a:p>
          <a:p>
            <a:endParaRPr lang="en-GB" sz="2000" b="1" dirty="0"/>
          </a:p>
          <a:p>
            <a:r>
              <a:rPr lang="en-GB" sz="2000" b="1" dirty="0"/>
              <a:t>‘[Cessation of refugee status on the basis of changing circumstances] shall not apply to a refugee who his able to invoke </a:t>
            </a:r>
            <a:r>
              <a:rPr lang="en-GB" sz="2000" b="1" u="sng" dirty="0"/>
              <a:t>compelling reasons arising out of previous persecution</a:t>
            </a:r>
            <a:r>
              <a:rPr lang="en-GB" sz="2000" b="1" dirty="0"/>
              <a:t> for refusing to avail himself or herself of the protection of the country of nationality or, being a stateless person, of the country of former habitual residence.’</a:t>
            </a:r>
          </a:p>
        </p:txBody>
      </p:sp>
      <p:sp>
        <p:nvSpPr>
          <p:cNvPr id="7" name="Title 1">
            <a:extLst>
              <a:ext uri="{FF2B5EF4-FFF2-40B4-BE49-F238E27FC236}">
                <a16:creationId xmlns:a16="http://schemas.microsoft.com/office/drawing/2014/main" id="{704BD7A6-4C8B-3271-EB3C-980D5B3A29B1}"/>
              </a:ext>
            </a:extLst>
          </p:cNvPr>
          <p:cNvSpPr txBox="1">
            <a:spLocks/>
          </p:cNvSpPr>
          <p:nvPr/>
        </p:nvSpPr>
        <p:spPr>
          <a:xfrm>
            <a:off x="6286501" y="1997739"/>
            <a:ext cx="4855844" cy="455078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a:t>UK Home Office Guidance</a:t>
            </a:r>
          </a:p>
          <a:p>
            <a:endParaRPr lang="en-GB" sz="2000" b="1" dirty="0"/>
          </a:p>
          <a:p>
            <a:r>
              <a:rPr lang="en-GB" sz="2000" b="1" dirty="0"/>
              <a:t>‘Application of the “compelling reasons” exception is interpreted to extend beyond the actual words of the provision to apply to Article 1A(2) refugees and reflects a general humanitarian principle’</a:t>
            </a:r>
            <a:endParaRPr lang="en-GB" sz="2000" dirty="0"/>
          </a:p>
        </p:txBody>
      </p:sp>
    </p:spTree>
    <p:extLst>
      <p:ext uri="{BB962C8B-B14F-4D97-AF65-F5344CB8AC3E}">
        <p14:creationId xmlns:p14="http://schemas.microsoft.com/office/powerpoint/2010/main" val="78464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DC90-C9D9-9144-83CF-93BC15928760}"/>
              </a:ext>
            </a:extLst>
          </p:cNvPr>
          <p:cNvSpPr>
            <a:spLocks noGrp="1"/>
          </p:cNvSpPr>
          <p:nvPr>
            <p:ph type="title"/>
          </p:nvPr>
        </p:nvSpPr>
        <p:spPr/>
        <p:txBody>
          <a:bodyPr/>
          <a:lstStyle/>
          <a:p>
            <a:r>
              <a:rPr lang="en-GB" b="1" dirty="0">
                <a:latin typeface="+mn-lt"/>
              </a:rPr>
              <a:t>Why should exemption apply?</a:t>
            </a:r>
          </a:p>
        </p:txBody>
      </p:sp>
      <p:sp>
        <p:nvSpPr>
          <p:cNvPr id="7" name="Title 1">
            <a:extLst>
              <a:ext uri="{FF2B5EF4-FFF2-40B4-BE49-F238E27FC236}">
                <a16:creationId xmlns:a16="http://schemas.microsoft.com/office/drawing/2014/main" id="{B2BED23F-4961-406D-7B8F-A34F8EAD92F5}"/>
              </a:ext>
            </a:extLst>
          </p:cNvPr>
          <p:cNvSpPr txBox="1">
            <a:spLocks/>
          </p:cNvSpPr>
          <p:nvPr/>
        </p:nvSpPr>
        <p:spPr>
          <a:xfrm>
            <a:off x="5496880" y="1153606"/>
            <a:ext cx="4855844" cy="455078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buFont typeface="Arial" panose="020B0604020202020204" pitchFamily="34" charset="0"/>
              <a:buChar char="•"/>
            </a:pPr>
            <a:r>
              <a:rPr lang="en-GB" sz="2000" b="1" dirty="0"/>
              <a:t>Breakdown in trust </a:t>
            </a:r>
            <a:r>
              <a:rPr lang="en-GB" sz="2000" dirty="0"/>
              <a:t>with local government / populations following egregious persecution and likely ongoing discrimination </a:t>
            </a:r>
          </a:p>
          <a:p>
            <a:pPr marL="342900" indent="-342900">
              <a:buFont typeface="Arial" panose="020B0604020202020204" pitchFamily="34" charset="0"/>
              <a:buChar char="•"/>
            </a:pPr>
            <a:r>
              <a:rPr lang="en-GB" sz="2000" b="1" dirty="0"/>
              <a:t>Ongoing psychological distress </a:t>
            </a:r>
            <a:r>
              <a:rPr lang="en-GB" sz="2000" dirty="0"/>
              <a:t>following ill-treatment: severe &amp; continuing nature of the injuries suffered by persecution [pre-flight]</a:t>
            </a:r>
          </a:p>
          <a:p>
            <a:pPr marL="342900" indent="-342900">
              <a:buFont typeface="Arial" panose="020B0604020202020204" pitchFamily="34" charset="0"/>
              <a:buChar char="•"/>
            </a:pPr>
            <a:r>
              <a:rPr lang="en-GB" sz="2000" b="1" dirty="0"/>
              <a:t>Acquired rights: </a:t>
            </a:r>
            <a:r>
              <a:rPr lang="en-GB" sz="2000" dirty="0"/>
              <a:t>strong economic, family, social links in country of refuge [post-flight]</a:t>
            </a:r>
            <a:endParaRPr lang="en-GB" sz="2000" b="1" dirty="0"/>
          </a:p>
        </p:txBody>
      </p:sp>
    </p:spTree>
    <p:extLst>
      <p:ext uri="{BB962C8B-B14F-4D97-AF65-F5344CB8AC3E}">
        <p14:creationId xmlns:p14="http://schemas.microsoft.com/office/powerpoint/2010/main" val="330211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B1EE-5ABD-40D1-D12A-C0215EC1F131}"/>
              </a:ext>
            </a:extLst>
          </p:cNvPr>
          <p:cNvSpPr>
            <a:spLocks noGrp="1"/>
          </p:cNvSpPr>
          <p:nvPr>
            <p:ph type="title"/>
          </p:nvPr>
        </p:nvSpPr>
        <p:spPr/>
        <p:txBody>
          <a:bodyPr>
            <a:normAutofit fontScale="90000"/>
          </a:bodyPr>
          <a:lstStyle/>
          <a:p>
            <a:r>
              <a:rPr lang="en-GB" b="1" dirty="0">
                <a:latin typeface="+mn-lt"/>
              </a:rPr>
              <a:t>Links between cessation &amp; repatriation</a:t>
            </a:r>
          </a:p>
        </p:txBody>
      </p:sp>
      <p:sp>
        <p:nvSpPr>
          <p:cNvPr id="4" name="Text Placeholder 3">
            <a:extLst>
              <a:ext uri="{FF2B5EF4-FFF2-40B4-BE49-F238E27FC236}">
                <a16:creationId xmlns:a16="http://schemas.microsoft.com/office/drawing/2014/main" id="{4CB44C3F-6383-397E-72BF-389CAD6974A2}"/>
              </a:ext>
            </a:extLst>
          </p:cNvPr>
          <p:cNvSpPr>
            <a:spLocks noGrp="1"/>
          </p:cNvSpPr>
          <p:nvPr>
            <p:ph type="body" sz="half" idx="2"/>
          </p:nvPr>
        </p:nvSpPr>
        <p:spPr/>
        <p:txBody>
          <a:bodyPr>
            <a:normAutofit fontScale="92500"/>
          </a:bodyPr>
          <a:lstStyle/>
          <a:p>
            <a:pPr>
              <a:lnSpc>
                <a:spcPct val="100000"/>
              </a:lnSpc>
            </a:pPr>
            <a:r>
              <a:rPr lang="en-GB" sz="2400" b="1" dirty="0"/>
              <a:t>What, if any, are the links between cessation of refugee status and repatriation of former refugees?</a:t>
            </a:r>
          </a:p>
        </p:txBody>
      </p:sp>
      <p:sp>
        <p:nvSpPr>
          <p:cNvPr id="7" name="Text Placeholder 3">
            <a:extLst>
              <a:ext uri="{FF2B5EF4-FFF2-40B4-BE49-F238E27FC236}">
                <a16:creationId xmlns:a16="http://schemas.microsoft.com/office/drawing/2014/main" id="{C9632E7B-790D-3931-A6E9-CFE2B91D4CD4}"/>
              </a:ext>
            </a:extLst>
          </p:cNvPr>
          <p:cNvSpPr txBox="1">
            <a:spLocks/>
          </p:cNvSpPr>
          <p:nvPr/>
        </p:nvSpPr>
        <p:spPr>
          <a:xfrm>
            <a:off x="926088" y="4247926"/>
            <a:ext cx="9260900" cy="1869574"/>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“UNHCR may bring about the [forced] return [or expulsion / removal / repatriation] of the person to the country of origin and may thus break ties to family, social networks and employment in the community in which the refugee has become established”</a:t>
            </a:r>
          </a:p>
          <a:p>
            <a:pPr algn="ctr"/>
            <a:r>
              <a:rPr lang="en-GB" b="1" dirty="0">
                <a:latin typeface="+mn-lt"/>
              </a:rPr>
              <a:t>UNHCR Guidelines, 2003, para 7</a:t>
            </a:r>
          </a:p>
        </p:txBody>
      </p:sp>
    </p:spTree>
    <p:extLst>
      <p:ext uri="{BB962C8B-B14F-4D97-AF65-F5344CB8AC3E}">
        <p14:creationId xmlns:p14="http://schemas.microsoft.com/office/powerpoint/2010/main" val="8519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1500188"/>
            <a:ext cx="9956799" cy="928687"/>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Consolidation Activity &amp; Change of Circumstances, art 1C(5) &amp; (6)</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2586037"/>
            <a:ext cx="4543425" cy="3057525"/>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He can no longer, because the </a:t>
            </a:r>
            <a:r>
              <a:rPr lang="en-GB" sz="2800" b="1" u="sng" dirty="0"/>
              <a:t>circumstances in connection</a:t>
            </a:r>
            <a:r>
              <a:rPr lang="en-GB" sz="2800" b="1" dirty="0"/>
              <a:t> with which he has been recognised as a refugee </a:t>
            </a:r>
            <a:r>
              <a:rPr lang="en-GB" sz="2800" b="1" u="sng" dirty="0"/>
              <a:t>have ceased to exist</a:t>
            </a:r>
            <a:r>
              <a:rPr lang="en-GB" sz="2800" b="1" dirty="0"/>
              <a:t>, continue to refuse to </a:t>
            </a:r>
            <a:r>
              <a:rPr lang="en-GB" sz="2800" b="1" u="sng" dirty="0"/>
              <a:t>avail himself of the protection </a:t>
            </a:r>
            <a:r>
              <a:rPr lang="en-GB" sz="2800" b="1" dirty="0"/>
              <a:t>of the country of his nationality</a:t>
            </a:r>
          </a:p>
        </p:txBody>
      </p:sp>
      <p:sp>
        <p:nvSpPr>
          <p:cNvPr id="5" name="Title 1">
            <a:extLst>
              <a:ext uri="{FF2B5EF4-FFF2-40B4-BE49-F238E27FC236}">
                <a16:creationId xmlns:a16="http://schemas.microsoft.com/office/drawing/2014/main" id="{81E28A51-B386-8FCE-5922-CA0B8CA1FC15}"/>
              </a:ext>
            </a:extLst>
          </p:cNvPr>
          <p:cNvSpPr txBox="1">
            <a:spLocks/>
          </p:cNvSpPr>
          <p:nvPr/>
        </p:nvSpPr>
        <p:spPr>
          <a:xfrm>
            <a:off x="6339486" y="2586037"/>
            <a:ext cx="4543425" cy="3620799"/>
          </a:xfrm>
          <a:prstGeom prst="rect">
            <a:avLst/>
          </a:prstGeom>
          <a:solidFill>
            <a:srgbClr val="006600"/>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b="1" dirty="0"/>
              <a:t>Relevant EU law standards</a:t>
            </a:r>
          </a:p>
          <a:p>
            <a:pPr marL="457200" indent="-457200">
              <a:buFont typeface="Arial" panose="020B0604020202020204" pitchFamily="34" charset="0"/>
              <a:buChar char="•"/>
            </a:pPr>
            <a:r>
              <a:rPr lang="en-GB" sz="2400" dirty="0"/>
              <a:t>Qualification Regulation (EU) 2024/1347</a:t>
            </a:r>
          </a:p>
          <a:p>
            <a:pPr marL="914400" lvl="1" indent="-457200">
              <a:buFont typeface="Arial" panose="020B0604020202020204" pitchFamily="34" charset="0"/>
              <a:buChar char="•"/>
            </a:pPr>
            <a:r>
              <a:rPr lang="en-GB" sz="2400" dirty="0"/>
              <a:t>Article 11(1)(e-f), (1)(2)</a:t>
            </a:r>
          </a:p>
          <a:p>
            <a:pPr marL="914400" lvl="1" indent="-457200">
              <a:buFont typeface="Arial" panose="020B0604020202020204" pitchFamily="34" charset="0"/>
              <a:buChar char="•"/>
            </a:pPr>
            <a:r>
              <a:rPr lang="en-GB" sz="2400" dirty="0"/>
              <a:t>Article 9</a:t>
            </a:r>
          </a:p>
          <a:p>
            <a:pPr marL="914400" lvl="1" indent="-457200">
              <a:buFont typeface="Arial" panose="020B0604020202020204" pitchFamily="34" charset="0"/>
              <a:buChar char="•"/>
            </a:pPr>
            <a:r>
              <a:rPr lang="en-GB" sz="2400" dirty="0"/>
              <a:t>Article 7</a:t>
            </a:r>
          </a:p>
          <a:p>
            <a:pPr marL="914400" lvl="1" indent="-457200">
              <a:buFont typeface="Arial" panose="020B0604020202020204" pitchFamily="34" charset="0"/>
              <a:buChar char="•"/>
            </a:pPr>
            <a:r>
              <a:rPr lang="en-GB" sz="2400" dirty="0"/>
              <a:t>Article 3 (2 in QD)</a:t>
            </a:r>
          </a:p>
          <a:p>
            <a:pPr marL="457200" indent="-457200">
              <a:buFont typeface="Arial" panose="020B0604020202020204" pitchFamily="34" charset="0"/>
              <a:buChar char="•"/>
            </a:pPr>
            <a:r>
              <a:rPr lang="en-GB" sz="2400" dirty="0"/>
              <a:t>CJEU case law</a:t>
            </a:r>
          </a:p>
          <a:p>
            <a:pPr marL="914400" lvl="1" indent="-457200">
              <a:buFont typeface="Arial" panose="020B0604020202020204" pitchFamily="34" charset="0"/>
              <a:buChar char="•"/>
            </a:pPr>
            <a:r>
              <a:rPr lang="en-GB" sz="2400" dirty="0"/>
              <a:t>Joined Cases C-175/09, C-176/08, C-178/08 and C-179/08 </a:t>
            </a:r>
            <a:r>
              <a:rPr lang="en-GB" sz="2400" dirty="0" err="1"/>
              <a:t>Salahadin</a:t>
            </a:r>
            <a:r>
              <a:rPr lang="en-GB" sz="2400" dirty="0"/>
              <a:t> Abdulla and Others, 2 March 2010</a:t>
            </a:r>
          </a:p>
          <a:p>
            <a:pPr marL="914400" lvl="1" indent="-457200">
              <a:buFont typeface="Arial" panose="020B0604020202020204" pitchFamily="34" charset="0"/>
              <a:buChar char="•"/>
            </a:pPr>
            <a:r>
              <a:rPr lang="en-GB" sz="2400" dirty="0"/>
              <a:t>Case C-255/19, SSHD v OA, 21 January 2021</a:t>
            </a:r>
          </a:p>
        </p:txBody>
      </p:sp>
    </p:spTree>
    <p:extLst>
      <p:ext uri="{BB962C8B-B14F-4D97-AF65-F5344CB8AC3E}">
        <p14:creationId xmlns:p14="http://schemas.microsoft.com/office/powerpoint/2010/main" val="20945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AFA6-F97B-6D12-6482-851DC37FFAA7}"/>
              </a:ext>
            </a:extLst>
          </p:cNvPr>
          <p:cNvSpPr>
            <a:spLocks noGrp="1"/>
          </p:cNvSpPr>
          <p:nvPr>
            <p:ph type="title"/>
          </p:nvPr>
        </p:nvSpPr>
        <p:spPr>
          <a:xfrm>
            <a:off x="1297216" y="1376935"/>
            <a:ext cx="6818084" cy="744100"/>
          </a:xfrm>
        </p:spPr>
        <p:txBody>
          <a:bodyPr>
            <a:normAutofit fontScale="90000"/>
          </a:bodyPr>
          <a:lstStyle/>
          <a:p>
            <a:r>
              <a:rPr lang="en-GB" b="1" dirty="0">
                <a:latin typeface="+mn-lt"/>
              </a:rPr>
              <a:t>Abdulla, CJEU (02 March 2010)</a:t>
            </a:r>
          </a:p>
        </p:txBody>
      </p:sp>
      <p:sp>
        <p:nvSpPr>
          <p:cNvPr id="3" name="Text Placeholder 2">
            <a:extLst>
              <a:ext uri="{FF2B5EF4-FFF2-40B4-BE49-F238E27FC236}">
                <a16:creationId xmlns:a16="http://schemas.microsoft.com/office/drawing/2014/main" id="{FAACBAEA-17BB-98D7-DD9C-A3A5B6993608}"/>
              </a:ext>
            </a:extLst>
          </p:cNvPr>
          <p:cNvSpPr>
            <a:spLocks noGrp="1"/>
          </p:cNvSpPr>
          <p:nvPr>
            <p:ph type="body" idx="1"/>
          </p:nvPr>
        </p:nvSpPr>
        <p:spPr>
          <a:xfrm>
            <a:off x="1287758" y="1943101"/>
            <a:ext cx="4248649" cy="3822700"/>
          </a:xfrm>
        </p:spPr>
        <p:txBody>
          <a:bodyPr anchor="t">
            <a:normAutofit fontScale="92500" lnSpcReduction="10000"/>
          </a:bodyPr>
          <a:lstStyle/>
          <a:p>
            <a:pPr marL="285750" indent="-285750">
              <a:lnSpc>
                <a:spcPct val="120000"/>
              </a:lnSpc>
              <a:buFont typeface="Arial" panose="020B0604020202020204" pitchFamily="34" charset="0"/>
              <a:buChar char="•"/>
            </a:pPr>
            <a:r>
              <a:rPr lang="en-GB" b="1" dirty="0">
                <a:latin typeface="+mn-lt"/>
              </a:rPr>
              <a:t>Pre-2002, Five applicants from Iraq granted refugee status in  Germany, WFF </a:t>
            </a:r>
            <a:r>
              <a:rPr lang="en-GB" b="1" u="sng" dirty="0">
                <a:latin typeface="+mn-lt"/>
              </a:rPr>
              <a:t>persecuted political opinion, fear of Saddam Hussein’s regime</a:t>
            </a:r>
          </a:p>
          <a:p>
            <a:pPr marL="285750" indent="-285750">
              <a:lnSpc>
                <a:spcPct val="120000"/>
              </a:lnSpc>
              <a:buFont typeface="Arial" panose="020B0604020202020204" pitchFamily="34" charset="0"/>
              <a:buChar char="•"/>
            </a:pPr>
            <a:r>
              <a:rPr lang="en-GB" b="1" dirty="0">
                <a:latin typeface="+mn-lt"/>
              </a:rPr>
              <a:t>2003 Iraq Invasion</a:t>
            </a:r>
          </a:p>
          <a:p>
            <a:pPr marL="285750" indent="-285750">
              <a:lnSpc>
                <a:spcPct val="120000"/>
              </a:lnSpc>
              <a:buFont typeface="Arial" panose="020B0604020202020204" pitchFamily="34" charset="0"/>
              <a:buChar char="•"/>
            </a:pPr>
            <a:r>
              <a:rPr lang="en-GB" b="1" dirty="0">
                <a:latin typeface="+mn-lt"/>
              </a:rPr>
              <a:t>2004, Circumstances in Iraq considered to have changed &amp; Iraqi refugees recognised pre-2002 status reviewed by German authorities based on changes post-2004</a:t>
            </a:r>
          </a:p>
        </p:txBody>
      </p:sp>
      <p:sp>
        <p:nvSpPr>
          <p:cNvPr id="12" name="Text Placeholder 3">
            <a:extLst>
              <a:ext uri="{FF2B5EF4-FFF2-40B4-BE49-F238E27FC236}">
                <a16:creationId xmlns:a16="http://schemas.microsoft.com/office/drawing/2014/main" id="{4E8ABB4A-2788-9914-4B0C-F73066A19858}"/>
              </a:ext>
            </a:extLst>
          </p:cNvPr>
          <p:cNvSpPr txBox="1">
            <a:spLocks/>
          </p:cNvSpPr>
          <p:nvPr/>
        </p:nvSpPr>
        <p:spPr>
          <a:xfrm>
            <a:off x="6436471" y="230004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Is Article 1C(5) the ‘mirror image’ of article 1A(2) qualification?</a:t>
            </a:r>
          </a:p>
        </p:txBody>
      </p:sp>
      <p:sp>
        <p:nvSpPr>
          <p:cNvPr id="13" name="Text Placeholder 3">
            <a:extLst>
              <a:ext uri="{FF2B5EF4-FFF2-40B4-BE49-F238E27FC236}">
                <a16:creationId xmlns:a16="http://schemas.microsoft.com/office/drawing/2014/main" id="{A96DD3E3-24BA-8B90-0C8E-B5A15A41EFAE}"/>
              </a:ext>
            </a:extLst>
          </p:cNvPr>
          <p:cNvSpPr txBox="1">
            <a:spLocks/>
          </p:cNvSpPr>
          <p:nvPr/>
        </p:nvSpPr>
        <p:spPr>
          <a:xfrm>
            <a:off x="6436471" y="349896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kind of change in circumstances is required?</a:t>
            </a:r>
          </a:p>
        </p:txBody>
      </p:sp>
      <p:sp>
        <p:nvSpPr>
          <p:cNvPr id="14" name="Text Placeholder 3">
            <a:extLst>
              <a:ext uri="{FF2B5EF4-FFF2-40B4-BE49-F238E27FC236}">
                <a16:creationId xmlns:a16="http://schemas.microsoft.com/office/drawing/2014/main" id="{C317D994-AF7B-FDFD-C369-551ACDE54E0A}"/>
              </a:ext>
            </a:extLst>
          </p:cNvPr>
          <p:cNvSpPr txBox="1">
            <a:spLocks/>
          </p:cNvSpPr>
          <p:nvPr/>
        </p:nvSpPr>
        <p:spPr>
          <a:xfrm>
            <a:off x="6436471" y="469788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must protection look like?</a:t>
            </a:r>
          </a:p>
        </p:txBody>
      </p:sp>
    </p:spTree>
    <p:extLst>
      <p:ext uri="{BB962C8B-B14F-4D97-AF65-F5344CB8AC3E}">
        <p14:creationId xmlns:p14="http://schemas.microsoft.com/office/powerpoint/2010/main" val="214872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AFA6-F97B-6D12-6482-851DC37FFAA7}"/>
              </a:ext>
            </a:extLst>
          </p:cNvPr>
          <p:cNvSpPr>
            <a:spLocks noGrp="1"/>
          </p:cNvSpPr>
          <p:nvPr>
            <p:ph type="title"/>
          </p:nvPr>
        </p:nvSpPr>
        <p:spPr>
          <a:xfrm>
            <a:off x="1297216" y="1376935"/>
            <a:ext cx="6818084" cy="744100"/>
          </a:xfrm>
        </p:spPr>
        <p:txBody>
          <a:bodyPr>
            <a:normAutofit/>
          </a:bodyPr>
          <a:lstStyle/>
          <a:p>
            <a:r>
              <a:rPr lang="en-GB" b="1" dirty="0">
                <a:latin typeface="+mn-lt"/>
              </a:rPr>
              <a:t>OA, CJEU (21 January 2021)</a:t>
            </a:r>
          </a:p>
        </p:txBody>
      </p:sp>
      <p:sp>
        <p:nvSpPr>
          <p:cNvPr id="3" name="Text Placeholder 2">
            <a:extLst>
              <a:ext uri="{FF2B5EF4-FFF2-40B4-BE49-F238E27FC236}">
                <a16:creationId xmlns:a16="http://schemas.microsoft.com/office/drawing/2014/main" id="{FAACBAEA-17BB-98D7-DD9C-A3A5B6993608}"/>
              </a:ext>
            </a:extLst>
          </p:cNvPr>
          <p:cNvSpPr>
            <a:spLocks noGrp="1"/>
          </p:cNvSpPr>
          <p:nvPr>
            <p:ph type="body" idx="1"/>
          </p:nvPr>
        </p:nvSpPr>
        <p:spPr>
          <a:xfrm>
            <a:off x="1287758" y="1943101"/>
            <a:ext cx="4248649" cy="3822700"/>
          </a:xfrm>
        </p:spPr>
        <p:txBody>
          <a:bodyPr anchor="t">
            <a:normAutofit fontScale="92500" lnSpcReduction="10000"/>
          </a:bodyPr>
          <a:lstStyle/>
          <a:p>
            <a:pPr marL="285750" indent="-285750">
              <a:lnSpc>
                <a:spcPct val="120000"/>
              </a:lnSpc>
              <a:buFont typeface="Arial" panose="020B0604020202020204" pitchFamily="34" charset="0"/>
              <a:buChar char="•"/>
            </a:pPr>
            <a:r>
              <a:rPr lang="en-GB" b="1" dirty="0">
                <a:latin typeface="+mn-lt"/>
              </a:rPr>
              <a:t>2003, Somali national granted refugee status, </a:t>
            </a:r>
            <a:r>
              <a:rPr lang="en-GB" b="1" u="sng" dirty="0">
                <a:latin typeface="+mn-lt"/>
              </a:rPr>
              <a:t>as a member of minority group, WFF being persecuted by a majority group</a:t>
            </a:r>
          </a:p>
          <a:p>
            <a:pPr marL="285750" indent="-285750">
              <a:lnSpc>
                <a:spcPct val="120000"/>
              </a:lnSpc>
              <a:buFont typeface="Arial" panose="020B0604020202020204" pitchFamily="34" charset="0"/>
              <a:buChar char="•"/>
            </a:pPr>
            <a:r>
              <a:rPr lang="en-GB" b="1" dirty="0">
                <a:latin typeface="+mn-lt"/>
              </a:rPr>
              <a:t>2016 status revoked, non-temporary change in circumstances, </a:t>
            </a:r>
            <a:r>
              <a:rPr lang="en-GB" b="1" u="sng" dirty="0">
                <a:latin typeface="+mn-lt"/>
              </a:rPr>
              <a:t>minority group no longer persecuted and available effective protection</a:t>
            </a:r>
            <a:endParaRPr lang="en-GB" b="1" dirty="0">
              <a:latin typeface="+mn-lt"/>
            </a:endParaRPr>
          </a:p>
          <a:p>
            <a:pPr marL="285750" indent="-285750">
              <a:lnSpc>
                <a:spcPct val="120000"/>
              </a:lnSpc>
              <a:buFont typeface="Arial" panose="020B0604020202020204" pitchFamily="34" charset="0"/>
              <a:buChar char="•"/>
            </a:pPr>
            <a:r>
              <a:rPr lang="en-GB" b="1" dirty="0">
                <a:latin typeface="+mn-lt"/>
              </a:rPr>
              <a:t>Family and community members could provide support</a:t>
            </a:r>
          </a:p>
        </p:txBody>
      </p:sp>
      <p:sp>
        <p:nvSpPr>
          <p:cNvPr id="12" name="Text Placeholder 3">
            <a:extLst>
              <a:ext uri="{FF2B5EF4-FFF2-40B4-BE49-F238E27FC236}">
                <a16:creationId xmlns:a16="http://schemas.microsoft.com/office/drawing/2014/main" id="{4E8ABB4A-2788-9914-4B0C-F73066A19858}"/>
              </a:ext>
            </a:extLst>
          </p:cNvPr>
          <p:cNvSpPr txBox="1">
            <a:spLocks/>
          </p:cNvSpPr>
          <p:nvPr/>
        </p:nvSpPr>
        <p:spPr>
          <a:xfrm>
            <a:off x="6436471" y="230004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Is Article 1C(5) the ‘mirror image’ of article 1A(2) qualification?</a:t>
            </a:r>
          </a:p>
        </p:txBody>
      </p:sp>
      <p:sp>
        <p:nvSpPr>
          <p:cNvPr id="13" name="Text Placeholder 3">
            <a:extLst>
              <a:ext uri="{FF2B5EF4-FFF2-40B4-BE49-F238E27FC236}">
                <a16:creationId xmlns:a16="http://schemas.microsoft.com/office/drawing/2014/main" id="{A96DD3E3-24BA-8B90-0C8E-B5A15A41EFAE}"/>
              </a:ext>
            </a:extLst>
          </p:cNvPr>
          <p:cNvSpPr txBox="1">
            <a:spLocks/>
          </p:cNvSpPr>
          <p:nvPr/>
        </p:nvSpPr>
        <p:spPr>
          <a:xfrm>
            <a:off x="6436471" y="349896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Does social / financial support provided by private actors count as protection? Is it relevant?</a:t>
            </a:r>
          </a:p>
        </p:txBody>
      </p:sp>
    </p:spTree>
    <p:extLst>
      <p:ext uri="{BB962C8B-B14F-4D97-AF65-F5344CB8AC3E}">
        <p14:creationId xmlns:p14="http://schemas.microsoft.com/office/powerpoint/2010/main" val="33819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FCEB-33BA-F47F-3402-7FE4F0D214C6}"/>
              </a:ext>
            </a:extLst>
          </p:cNvPr>
          <p:cNvSpPr>
            <a:spLocks noGrp="1"/>
          </p:cNvSpPr>
          <p:nvPr>
            <p:ph type="title"/>
          </p:nvPr>
        </p:nvSpPr>
        <p:spPr>
          <a:xfrm>
            <a:off x="1041400" y="1070707"/>
            <a:ext cx="3390900" cy="3361593"/>
          </a:xfrm>
        </p:spPr>
        <p:txBody>
          <a:bodyPr/>
          <a:lstStyle/>
          <a:p>
            <a:r>
              <a:rPr lang="en-GB" sz="2400" b="1" dirty="0">
                <a:latin typeface="+mn-lt"/>
              </a:rPr>
              <a:t>Do you agree with the </a:t>
            </a:r>
            <a:r>
              <a:rPr lang="en-GB" sz="2400" b="1" i="0" dirty="0">
                <a:solidFill>
                  <a:schemeClr val="bg1"/>
                </a:solidFill>
                <a:effectLst/>
                <a:latin typeface="+mn-lt"/>
              </a:rPr>
              <a:t>reasoning of the CJEU in the case </a:t>
            </a:r>
            <a:r>
              <a:rPr lang="en-GB" sz="2400" b="1" i="1" dirty="0" err="1">
                <a:solidFill>
                  <a:schemeClr val="bg1"/>
                </a:solidFill>
                <a:effectLst/>
                <a:latin typeface="+mn-lt"/>
              </a:rPr>
              <a:t>Salahadin</a:t>
            </a:r>
            <a:r>
              <a:rPr lang="en-GB" sz="2400" b="1" i="1" dirty="0">
                <a:solidFill>
                  <a:schemeClr val="bg1"/>
                </a:solidFill>
                <a:effectLst/>
                <a:latin typeface="+mn-lt"/>
              </a:rPr>
              <a:t> Abdulla and Others</a:t>
            </a:r>
            <a:r>
              <a:rPr lang="en-GB" sz="2400" b="1" i="0" dirty="0">
                <a:solidFill>
                  <a:schemeClr val="bg1"/>
                </a:solidFill>
                <a:effectLst/>
                <a:latin typeface="+mn-lt"/>
              </a:rPr>
              <a:t> regarding when refugee status ceases to apply?</a:t>
            </a:r>
            <a:endParaRPr lang="en-GB" sz="2400" b="1" dirty="0">
              <a:solidFill>
                <a:schemeClr val="bg1"/>
              </a:solidFill>
              <a:latin typeface="+mn-lt"/>
            </a:endParaRPr>
          </a:p>
        </p:txBody>
      </p:sp>
      <p:sp>
        <p:nvSpPr>
          <p:cNvPr id="7" name="Text Placeholder 3">
            <a:extLst>
              <a:ext uri="{FF2B5EF4-FFF2-40B4-BE49-F238E27FC236}">
                <a16:creationId xmlns:a16="http://schemas.microsoft.com/office/drawing/2014/main" id="{8C34C7DE-861D-811F-97B7-E93EF7353F10}"/>
              </a:ext>
            </a:extLst>
          </p:cNvPr>
          <p:cNvSpPr txBox="1">
            <a:spLocks/>
          </p:cNvSpPr>
          <p:nvPr/>
        </p:nvSpPr>
        <p:spPr>
          <a:xfrm>
            <a:off x="6388100" y="626207"/>
            <a:ext cx="4762500" cy="3806093"/>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76, ‘refugee status ceases to exist when, having regard to a change of circumstances of a significant and non-temporary nature in the third country concerned, </a:t>
            </a:r>
            <a:r>
              <a:rPr lang="en-GB" b="1" i="1" u="sng" dirty="0">
                <a:latin typeface="+mn-lt"/>
              </a:rPr>
              <a:t>the circumstances which justified the person’s fear of persecution for one of the reasons </a:t>
            </a:r>
            <a:r>
              <a:rPr lang="en-GB" b="1" dirty="0">
                <a:latin typeface="+mn-lt"/>
              </a:rPr>
              <a:t>referred to in Article 2(c) of the Directive, on the basis of which refugee status was granted, </a:t>
            </a:r>
            <a:r>
              <a:rPr lang="en-GB" b="1" i="1" u="sng" dirty="0">
                <a:latin typeface="+mn-lt"/>
              </a:rPr>
              <a:t>no longer exist and that person has no other reason to fear being </a:t>
            </a:r>
            <a:r>
              <a:rPr lang="en-GB" b="1" dirty="0">
                <a:latin typeface="+mn-lt"/>
              </a:rPr>
              <a:t>‘persecuted’ within the meaning of Article 2(c) of the Directive’</a:t>
            </a:r>
          </a:p>
        </p:txBody>
      </p:sp>
      <p:sp>
        <p:nvSpPr>
          <p:cNvPr id="10" name="Text Placeholder 3">
            <a:extLst>
              <a:ext uri="{FF2B5EF4-FFF2-40B4-BE49-F238E27FC236}">
                <a16:creationId xmlns:a16="http://schemas.microsoft.com/office/drawing/2014/main" id="{E592B37B-69FE-0815-9F71-E6EBE6449D3E}"/>
              </a:ext>
            </a:extLst>
          </p:cNvPr>
          <p:cNvSpPr txBox="1">
            <a:spLocks/>
          </p:cNvSpPr>
          <p:nvPr/>
        </p:nvSpPr>
        <p:spPr>
          <a:xfrm>
            <a:off x="6388100" y="4597400"/>
            <a:ext cx="4762500" cy="2006600"/>
          </a:xfrm>
          <a:prstGeom prst="rect">
            <a:avLst/>
          </a:prstGeom>
          <a:solidFill>
            <a:schemeClr val="accent3"/>
          </a:solidFill>
          <a:ln w="38100">
            <a:solidFill>
              <a:schemeClr val="accent1"/>
            </a:solidFill>
          </a:ln>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66, ‘a causal connection between the change in circumstances and the impossibility for the person concerned to continue to refuse and thus to retain his refugee status, in </a:t>
            </a:r>
            <a:r>
              <a:rPr lang="en-GB" b="1" i="1" u="sng" dirty="0">
                <a:latin typeface="+mn-lt"/>
              </a:rPr>
              <a:t>that his original fear of persecution no longer appears to be well founded.’</a:t>
            </a:r>
          </a:p>
        </p:txBody>
      </p:sp>
    </p:spTree>
    <p:extLst>
      <p:ext uri="{BB962C8B-B14F-4D97-AF65-F5344CB8AC3E}">
        <p14:creationId xmlns:p14="http://schemas.microsoft.com/office/powerpoint/2010/main" val="24253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CC6825-A002-0CFF-8A0C-BC4ED09175B0}"/>
              </a:ext>
            </a:extLst>
          </p:cNvPr>
          <p:cNvSpPr/>
          <p:nvPr/>
        </p:nvSpPr>
        <p:spPr>
          <a:xfrm>
            <a:off x="1426150" y="1364005"/>
            <a:ext cx="9648249" cy="94812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b="1" dirty="0"/>
          </a:p>
          <a:p>
            <a:pPr algn="ctr"/>
            <a:r>
              <a:rPr lang="en-GB" sz="2800" b="1" dirty="0"/>
              <a:t>What is the purpose of refugee protection?</a:t>
            </a:r>
          </a:p>
          <a:p>
            <a:pPr>
              <a:spcBef>
                <a:spcPts val="600"/>
              </a:spcBef>
            </a:pPr>
            <a:endParaRPr lang="en-GB" sz="2400" dirty="0"/>
          </a:p>
        </p:txBody>
      </p:sp>
      <p:sp>
        <p:nvSpPr>
          <p:cNvPr id="4" name="Text Placeholder 3">
            <a:extLst>
              <a:ext uri="{FF2B5EF4-FFF2-40B4-BE49-F238E27FC236}">
                <a16:creationId xmlns:a16="http://schemas.microsoft.com/office/drawing/2014/main" id="{51D8D761-35E6-6BDE-B60A-F1003F5D4926}"/>
              </a:ext>
            </a:extLst>
          </p:cNvPr>
          <p:cNvSpPr txBox="1">
            <a:spLocks/>
          </p:cNvSpPr>
          <p:nvPr/>
        </p:nvSpPr>
        <p:spPr>
          <a:xfrm>
            <a:off x="1426150" y="2676301"/>
            <a:ext cx="4669850" cy="1869574"/>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Surrogate protection pending resumption or establishment of meaningful national protection</a:t>
            </a:r>
          </a:p>
        </p:txBody>
      </p:sp>
      <p:sp>
        <p:nvSpPr>
          <p:cNvPr id="5" name="Text Placeholder 3">
            <a:extLst>
              <a:ext uri="{FF2B5EF4-FFF2-40B4-BE49-F238E27FC236}">
                <a16:creationId xmlns:a16="http://schemas.microsoft.com/office/drawing/2014/main" id="{81B8197B-0C48-7879-917E-116F21A3080F}"/>
              </a:ext>
            </a:extLst>
          </p:cNvPr>
          <p:cNvSpPr txBox="1">
            <a:spLocks/>
          </p:cNvSpPr>
          <p:nvPr/>
        </p:nvSpPr>
        <p:spPr>
          <a:xfrm>
            <a:off x="6404549" y="2676300"/>
            <a:ext cx="4669850" cy="1869574"/>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Restore membership of a national community</a:t>
            </a:r>
          </a:p>
        </p:txBody>
      </p:sp>
    </p:spTree>
    <p:extLst>
      <p:ext uri="{BB962C8B-B14F-4D97-AF65-F5344CB8AC3E}">
        <p14:creationId xmlns:p14="http://schemas.microsoft.com/office/powerpoint/2010/main" val="650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FCEB-33BA-F47F-3402-7FE4F0D214C6}"/>
              </a:ext>
            </a:extLst>
          </p:cNvPr>
          <p:cNvSpPr>
            <a:spLocks noGrp="1"/>
          </p:cNvSpPr>
          <p:nvPr>
            <p:ph type="title"/>
          </p:nvPr>
        </p:nvSpPr>
        <p:spPr>
          <a:xfrm>
            <a:off x="1041400" y="1070707"/>
            <a:ext cx="3390900" cy="3361593"/>
          </a:xfrm>
        </p:spPr>
        <p:txBody>
          <a:bodyPr/>
          <a:lstStyle/>
          <a:p>
            <a:r>
              <a:rPr lang="en-GB" sz="2400" b="1" dirty="0">
                <a:latin typeface="+mn-lt"/>
              </a:rPr>
              <a:t>When should “the circumstances in connection with which he has been recognised as a refugee [be considered] to have ceased to exit”?</a:t>
            </a:r>
            <a:endParaRPr lang="en-GB" sz="2400" b="1" dirty="0">
              <a:solidFill>
                <a:schemeClr val="bg1"/>
              </a:solidFill>
              <a:latin typeface="+mn-lt"/>
            </a:endParaRPr>
          </a:p>
        </p:txBody>
      </p:sp>
    </p:spTree>
    <p:extLst>
      <p:ext uri="{BB962C8B-B14F-4D97-AF65-F5344CB8AC3E}">
        <p14:creationId xmlns:p14="http://schemas.microsoft.com/office/powerpoint/2010/main" val="113887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FCEB-33BA-F47F-3402-7FE4F0D214C6}"/>
              </a:ext>
            </a:extLst>
          </p:cNvPr>
          <p:cNvSpPr>
            <a:spLocks noGrp="1"/>
          </p:cNvSpPr>
          <p:nvPr>
            <p:ph type="title"/>
          </p:nvPr>
        </p:nvSpPr>
        <p:spPr>
          <a:xfrm>
            <a:off x="1041400" y="1070707"/>
            <a:ext cx="3390900" cy="3361593"/>
          </a:xfrm>
        </p:spPr>
        <p:txBody>
          <a:bodyPr/>
          <a:lstStyle/>
          <a:p>
            <a:r>
              <a:rPr lang="en-GB" sz="2400" b="1" dirty="0">
                <a:latin typeface="+mn-lt"/>
              </a:rPr>
              <a:t>What are the </a:t>
            </a:r>
            <a:r>
              <a:rPr lang="en-GB" sz="2400" b="1" u="sng" dirty="0">
                <a:latin typeface="+mn-lt"/>
              </a:rPr>
              <a:t>conditions</a:t>
            </a:r>
            <a:r>
              <a:rPr lang="en-GB" sz="2400" b="1" dirty="0">
                <a:latin typeface="+mn-lt"/>
              </a:rPr>
              <a:t> to consider that there has been a sufficient change of circumstances? What requirements must be met by the protection on offer in the proposed country of return?</a:t>
            </a:r>
            <a:endParaRPr lang="en-GB" sz="2400" b="1" dirty="0">
              <a:solidFill>
                <a:schemeClr val="bg1"/>
              </a:solidFill>
              <a:latin typeface="+mn-lt"/>
            </a:endParaRPr>
          </a:p>
        </p:txBody>
      </p:sp>
      <p:sp>
        <p:nvSpPr>
          <p:cNvPr id="7" name="Text Placeholder 3">
            <a:extLst>
              <a:ext uri="{FF2B5EF4-FFF2-40B4-BE49-F238E27FC236}">
                <a16:creationId xmlns:a16="http://schemas.microsoft.com/office/drawing/2014/main" id="{8C34C7DE-861D-811F-97B7-E93EF7353F10}"/>
              </a:ext>
            </a:extLst>
          </p:cNvPr>
          <p:cNvSpPr txBox="1">
            <a:spLocks/>
          </p:cNvSpPr>
          <p:nvPr/>
        </p:nvSpPr>
        <p:spPr>
          <a:xfrm>
            <a:off x="6388100" y="626207"/>
            <a:ext cx="4762500" cy="1278793"/>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70, ‘reasonable steps to prevent persecution’, effective legal system for detecting, prosecuting, punishing acts of persecution</a:t>
            </a:r>
          </a:p>
        </p:txBody>
      </p:sp>
      <p:sp>
        <p:nvSpPr>
          <p:cNvPr id="10" name="Text Placeholder 3">
            <a:extLst>
              <a:ext uri="{FF2B5EF4-FFF2-40B4-BE49-F238E27FC236}">
                <a16:creationId xmlns:a16="http://schemas.microsoft.com/office/drawing/2014/main" id="{E592B37B-69FE-0815-9F71-E6EBE6449D3E}"/>
              </a:ext>
            </a:extLst>
          </p:cNvPr>
          <p:cNvSpPr txBox="1">
            <a:spLocks/>
          </p:cNvSpPr>
          <p:nvPr/>
        </p:nvSpPr>
        <p:spPr>
          <a:xfrm>
            <a:off x="6388100" y="4428393"/>
            <a:ext cx="4762500" cy="100720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74-75, may be met by non-state actors, including multinational force</a:t>
            </a:r>
            <a:endParaRPr lang="en-GB" b="1" i="1" u="sng" dirty="0">
              <a:latin typeface="+mn-lt"/>
            </a:endParaRPr>
          </a:p>
        </p:txBody>
      </p:sp>
      <p:sp>
        <p:nvSpPr>
          <p:cNvPr id="3" name="Text Placeholder 3">
            <a:extLst>
              <a:ext uri="{FF2B5EF4-FFF2-40B4-BE49-F238E27FC236}">
                <a16:creationId xmlns:a16="http://schemas.microsoft.com/office/drawing/2014/main" id="{8F92DB04-B78B-6625-1F3B-A1C9FAA08A9D}"/>
              </a:ext>
            </a:extLst>
          </p:cNvPr>
          <p:cNvSpPr txBox="1">
            <a:spLocks/>
          </p:cNvSpPr>
          <p:nvPr/>
        </p:nvSpPr>
        <p:spPr>
          <a:xfrm>
            <a:off x="6388100" y="1905000"/>
            <a:ext cx="4762500" cy="1278793"/>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71, consider laws and regulations of country, manner applied, extent HR guaranteed</a:t>
            </a:r>
          </a:p>
        </p:txBody>
      </p:sp>
      <p:sp>
        <p:nvSpPr>
          <p:cNvPr id="4" name="Text Placeholder 3">
            <a:extLst>
              <a:ext uri="{FF2B5EF4-FFF2-40B4-BE49-F238E27FC236}">
                <a16:creationId xmlns:a16="http://schemas.microsoft.com/office/drawing/2014/main" id="{55644ADC-FDD5-5394-B7A9-CF398AA3B442}"/>
              </a:ext>
            </a:extLst>
          </p:cNvPr>
          <p:cNvSpPr txBox="1">
            <a:spLocks/>
          </p:cNvSpPr>
          <p:nvPr/>
        </p:nvSpPr>
        <p:spPr>
          <a:xfrm>
            <a:off x="6388100" y="3149600"/>
            <a:ext cx="4762500" cy="1278793"/>
          </a:xfrm>
          <a:prstGeom prst="rect">
            <a:avLst/>
          </a:prstGeom>
          <a:solidFill>
            <a:schemeClr val="accent3"/>
          </a:solidFill>
          <a:ln w="38100">
            <a:solidFill>
              <a:schemeClr val="accent1"/>
            </a:solidFill>
          </a:ln>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72-73, ‘significant and non-temporary nature, factors which formed the basis of the refugee’s fear of persecution regarded as permanently eradicated</a:t>
            </a:r>
          </a:p>
        </p:txBody>
      </p:sp>
      <p:sp>
        <p:nvSpPr>
          <p:cNvPr id="5" name="Text Placeholder 3">
            <a:extLst>
              <a:ext uri="{FF2B5EF4-FFF2-40B4-BE49-F238E27FC236}">
                <a16:creationId xmlns:a16="http://schemas.microsoft.com/office/drawing/2014/main" id="{2CA652C4-DAA8-E11D-C203-F43814AB613D}"/>
              </a:ext>
            </a:extLst>
          </p:cNvPr>
          <p:cNvSpPr txBox="1">
            <a:spLocks/>
          </p:cNvSpPr>
          <p:nvPr/>
        </p:nvSpPr>
        <p:spPr>
          <a:xfrm>
            <a:off x="6817471" y="5271844"/>
            <a:ext cx="4669850" cy="934787"/>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With what exception?</a:t>
            </a:r>
          </a:p>
        </p:txBody>
      </p:sp>
    </p:spTree>
    <p:extLst>
      <p:ext uri="{BB962C8B-B14F-4D97-AF65-F5344CB8AC3E}">
        <p14:creationId xmlns:p14="http://schemas.microsoft.com/office/powerpoint/2010/main" val="237973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FCEB-33BA-F47F-3402-7FE4F0D214C6}"/>
              </a:ext>
            </a:extLst>
          </p:cNvPr>
          <p:cNvSpPr>
            <a:spLocks noGrp="1"/>
          </p:cNvSpPr>
          <p:nvPr>
            <p:ph type="title"/>
          </p:nvPr>
        </p:nvSpPr>
        <p:spPr>
          <a:xfrm>
            <a:off x="1041400" y="1070707"/>
            <a:ext cx="3390900" cy="3361593"/>
          </a:xfrm>
        </p:spPr>
        <p:txBody>
          <a:bodyPr/>
          <a:lstStyle/>
          <a:p>
            <a:r>
              <a:rPr lang="en-GB" sz="2400" b="1" dirty="0">
                <a:latin typeface="+mn-lt"/>
              </a:rPr>
              <a:t>What is the role of social and financial support that can be provided by family members to those who are returned to their countries of origin following the cessation of refugee status, in determining effective protection upon return? </a:t>
            </a:r>
            <a:endParaRPr lang="en-GB" sz="2400" b="1" dirty="0">
              <a:solidFill>
                <a:schemeClr val="bg1"/>
              </a:solidFill>
              <a:latin typeface="+mn-lt"/>
            </a:endParaRPr>
          </a:p>
        </p:txBody>
      </p:sp>
      <p:sp>
        <p:nvSpPr>
          <p:cNvPr id="7" name="Text Placeholder 3">
            <a:extLst>
              <a:ext uri="{FF2B5EF4-FFF2-40B4-BE49-F238E27FC236}">
                <a16:creationId xmlns:a16="http://schemas.microsoft.com/office/drawing/2014/main" id="{8C34C7DE-861D-811F-97B7-E93EF7353F10}"/>
              </a:ext>
            </a:extLst>
          </p:cNvPr>
          <p:cNvSpPr txBox="1">
            <a:spLocks/>
          </p:cNvSpPr>
          <p:nvPr/>
        </p:nvSpPr>
        <p:spPr>
          <a:xfrm>
            <a:off x="6388100" y="626207"/>
            <a:ext cx="4762500" cy="3806093"/>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Para 64, OA, ‘any social and financial support provided by private actors, such as the family or the clan of a third country national concerned, falls short of what is required under those provisions to constitute protection and is, therefore, of no relevance either to the assessment of the effectiveness or availability of the protection provided by the State’ </a:t>
            </a:r>
          </a:p>
        </p:txBody>
      </p:sp>
    </p:spTree>
    <p:extLst>
      <p:ext uri="{BB962C8B-B14F-4D97-AF65-F5344CB8AC3E}">
        <p14:creationId xmlns:p14="http://schemas.microsoft.com/office/powerpoint/2010/main" val="426568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FCEB-33BA-F47F-3402-7FE4F0D214C6}"/>
              </a:ext>
            </a:extLst>
          </p:cNvPr>
          <p:cNvSpPr>
            <a:spLocks noGrp="1"/>
          </p:cNvSpPr>
          <p:nvPr>
            <p:ph type="title"/>
          </p:nvPr>
        </p:nvSpPr>
        <p:spPr>
          <a:xfrm>
            <a:off x="1041400" y="1070707"/>
            <a:ext cx="3390900" cy="3361593"/>
          </a:xfrm>
        </p:spPr>
        <p:txBody>
          <a:bodyPr/>
          <a:lstStyle/>
          <a:p>
            <a:pPr algn="l"/>
            <a:r>
              <a:rPr lang="en-GB" sz="2400" b="1" i="0" dirty="0">
                <a:solidFill>
                  <a:schemeClr val="bg1"/>
                </a:solidFill>
                <a:effectLst/>
                <a:latin typeface="+mn-lt"/>
              </a:rPr>
              <a:t>When should the exemption from cessation of refugee status, on the basis of 'compelling reasons arising out of previous persecution' be deemed applicable?</a:t>
            </a:r>
          </a:p>
        </p:txBody>
      </p:sp>
    </p:spTree>
    <p:extLst>
      <p:ext uri="{BB962C8B-B14F-4D97-AF65-F5344CB8AC3E}">
        <p14:creationId xmlns:p14="http://schemas.microsoft.com/office/powerpoint/2010/main" val="3445027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25BC-4255-7323-9A6C-A299FB424A91}"/>
              </a:ext>
            </a:extLst>
          </p:cNvPr>
          <p:cNvSpPr>
            <a:spLocks noGrp="1"/>
          </p:cNvSpPr>
          <p:nvPr>
            <p:ph type="title"/>
          </p:nvPr>
        </p:nvSpPr>
        <p:spPr/>
        <p:txBody>
          <a:bodyPr/>
          <a:lstStyle/>
          <a:p>
            <a:r>
              <a:rPr lang="en-GB" b="1" dirty="0">
                <a:latin typeface="+mn-lt"/>
              </a:rPr>
              <a:t>Formative Submission</a:t>
            </a:r>
            <a:br>
              <a:rPr lang="en-GB" b="1" dirty="0">
                <a:latin typeface="+mn-lt"/>
              </a:rPr>
            </a:br>
            <a:r>
              <a:rPr lang="en-GB" b="1" dirty="0">
                <a:latin typeface="+mn-lt"/>
              </a:rPr>
              <a:t>08 November </a:t>
            </a:r>
          </a:p>
        </p:txBody>
      </p:sp>
      <p:sp>
        <p:nvSpPr>
          <p:cNvPr id="4" name="Text Placeholder 3">
            <a:extLst>
              <a:ext uri="{FF2B5EF4-FFF2-40B4-BE49-F238E27FC236}">
                <a16:creationId xmlns:a16="http://schemas.microsoft.com/office/drawing/2014/main" id="{DD28D7F4-5B39-5AFC-DDDD-1B50F5413821}"/>
              </a:ext>
            </a:extLst>
          </p:cNvPr>
          <p:cNvSpPr>
            <a:spLocks noGrp="1"/>
          </p:cNvSpPr>
          <p:nvPr>
            <p:ph type="body" idx="15"/>
          </p:nvPr>
        </p:nvSpPr>
        <p:spPr>
          <a:xfrm>
            <a:off x="4194630" y="2838065"/>
            <a:ext cx="1731374" cy="322461"/>
          </a:xfrm>
        </p:spPr>
        <p:txBody>
          <a:bodyPr/>
          <a:lstStyle/>
          <a:p>
            <a:r>
              <a:rPr lang="en-GB" b="1" dirty="0">
                <a:latin typeface="+mn-lt"/>
              </a:rPr>
              <a:t>Abstract</a:t>
            </a:r>
          </a:p>
        </p:txBody>
      </p:sp>
      <p:sp>
        <p:nvSpPr>
          <p:cNvPr id="5" name="Content Placeholder 4">
            <a:extLst>
              <a:ext uri="{FF2B5EF4-FFF2-40B4-BE49-F238E27FC236}">
                <a16:creationId xmlns:a16="http://schemas.microsoft.com/office/drawing/2014/main" id="{087CD4B5-0E41-80E8-764A-FF011BED74A3}"/>
              </a:ext>
            </a:extLst>
          </p:cNvPr>
          <p:cNvSpPr>
            <a:spLocks noGrp="1"/>
          </p:cNvSpPr>
          <p:nvPr>
            <p:ph sz="half" idx="2"/>
          </p:nvPr>
        </p:nvSpPr>
        <p:spPr>
          <a:xfrm>
            <a:off x="4185172" y="3314700"/>
            <a:ext cx="1731374" cy="2006600"/>
          </a:xfrm>
        </p:spPr>
        <p:txBody>
          <a:bodyPr>
            <a:noAutofit/>
          </a:bodyPr>
          <a:lstStyle/>
          <a:p>
            <a:r>
              <a:rPr lang="en-GB" sz="1400" b="1" dirty="0"/>
              <a:t>250 words approx.</a:t>
            </a:r>
          </a:p>
          <a:p>
            <a:r>
              <a:rPr lang="en-GB" sz="1400" b="1" dirty="0"/>
              <a:t>Main RQ, SRQ</a:t>
            </a:r>
          </a:p>
          <a:p>
            <a:r>
              <a:rPr lang="en-GB" sz="1400" b="1" dirty="0"/>
              <a:t>‘Real world’ problem</a:t>
            </a:r>
          </a:p>
          <a:p>
            <a:r>
              <a:rPr lang="en-GB" sz="1400" b="1" dirty="0"/>
              <a:t>Brief literature review</a:t>
            </a:r>
          </a:p>
        </p:txBody>
      </p:sp>
      <p:sp>
        <p:nvSpPr>
          <p:cNvPr id="6" name="Text Placeholder 5">
            <a:extLst>
              <a:ext uri="{FF2B5EF4-FFF2-40B4-BE49-F238E27FC236}">
                <a16:creationId xmlns:a16="http://schemas.microsoft.com/office/drawing/2014/main" id="{6C7A2E70-5FF9-1AAA-C1DE-5A8084E1BE37}"/>
              </a:ext>
            </a:extLst>
          </p:cNvPr>
          <p:cNvSpPr>
            <a:spLocks noGrp="1"/>
          </p:cNvSpPr>
          <p:nvPr>
            <p:ph type="body" sz="quarter" idx="16"/>
          </p:nvPr>
        </p:nvSpPr>
        <p:spPr>
          <a:xfrm>
            <a:off x="6319238" y="2838064"/>
            <a:ext cx="1739900" cy="322461"/>
          </a:xfrm>
        </p:spPr>
        <p:txBody>
          <a:bodyPr/>
          <a:lstStyle/>
          <a:p>
            <a:r>
              <a:rPr lang="en-GB" b="1" dirty="0">
                <a:latin typeface="+mn-lt"/>
              </a:rPr>
              <a:t>Detailed Structure</a:t>
            </a:r>
          </a:p>
        </p:txBody>
      </p:sp>
      <p:sp>
        <p:nvSpPr>
          <p:cNvPr id="7" name="Content Placeholder 6">
            <a:extLst>
              <a:ext uri="{FF2B5EF4-FFF2-40B4-BE49-F238E27FC236}">
                <a16:creationId xmlns:a16="http://schemas.microsoft.com/office/drawing/2014/main" id="{4A48B5BE-C49F-4B47-471E-136FEDB2D71F}"/>
              </a:ext>
            </a:extLst>
          </p:cNvPr>
          <p:cNvSpPr>
            <a:spLocks noGrp="1"/>
          </p:cNvSpPr>
          <p:nvPr>
            <p:ph sz="quarter" idx="4"/>
          </p:nvPr>
        </p:nvSpPr>
        <p:spPr>
          <a:xfrm>
            <a:off x="6319238" y="3429000"/>
            <a:ext cx="1739900" cy="1518750"/>
          </a:xfrm>
        </p:spPr>
        <p:txBody>
          <a:bodyPr>
            <a:normAutofit/>
          </a:bodyPr>
          <a:lstStyle/>
          <a:p>
            <a:r>
              <a:rPr lang="en-GB" sz="1400" b="1" dirty="0"/>
              <a:t>Table of contents</a:t>
            </a:r>
          </a:p>
          <a:p>
            <a:r>
              <a:rPr lang="en-GB" sz="1400" b="1" dirty="0"/>
              <a:t>Headings and sub-headings</a:t>
            </a:r>
          </a:p>
        </p:txBody>
      </p:sp>
      <p:sp>
        <p:nvSpPr>
          <p:cNvPr id="8" name="Text Placeholder 7">
            <a:extLst>
              <a:ext uri="{FF2B5EF4-FFF2-40B4-BE49-F238E27FC236}">
                <a16:creationId xmlns:a16="http://schemas.microsoft.com/office/drawing/2014/main" id="{4964A41C-9448-7212-8D26-51961096E14A}"/>
              </a:ext>
            </a:extLst>
          </p:cNvPr>
          <p:cNvSpPr>
            <a:spLocks noGrp="1"/>
          </p:cNvSpPr>
          <p:nvPr>
            <p:ph type="body" sz="quarter" idx="17"/>
          </p:nvPr>
        </p:nvSpPr>
        <p:spPr>
          <a:xfrm>
            <a:off x="8322130" y="2823289"/>
            <a:ext cx="2019300" cy="337236"/>
          </a:xfrm>
        </p:spPr>
        <p:txBody>
          <a:bodyPr/>
          <a:lstStyle/>
          <a:p>
            <a:r>
              <a:rPr lang="en-GB" b="1" dirty="0">
                <a:latin typeface="+mn-lt"/>
              </a:rPr>
              <a:t>Bibliography</a:t>
            </a:r>
          </a:p>
        </p:txBody>
      </p:sp>
      <p:sp>
        <p:nvSpPr>
          <p:cNvPr id="9" name="Content Placeholder 8">
            <a:extLst>
              <a:ext uri="{FF2B5EF4-FFF2-40B4-BE49-F238E27FC236}">
                <a16:creationId xmlns:a16="http://schemas.microsoft.com/office/drawing/2014/main" id="{AF452B9F-74B4-E0CE-23E7-D46274D999A5}"/>
              </a:ext>
            </a:extLst>
          </p:cNvPr>
          <p:cNvSpPr>
            <a:spLocks noGrp="1"/>
          </p:cNvSpPr>
          <p:nvPr>
            <p:ph sz="quarter" idx="14"/>
          </p:nvPr>
        </p:nvSpPr>
        <p:spPr>
          <a:xfrm>
            <a:off x="8461830" y="3443775"/>
            <a:ext cx="1739900" cy="1518750"/>
          </a:xfrm>
        </p:spPr>
        <p:txBody>
          <a:bodyPr>
            <a:normAutofit/>
          </a:bodyPr>
          <a:lstStyle/>
          <a:p>
            <a:r>
              <a:rPr lang="en-GB" sz="1400" b="1" dirty="0"/>
              <a:t>Core titles</a:t>
            </a:r>
          </a:p>
          <a:p>
            <a:r>
              <a:rPr lang="en-GB" sz="1400" b="1" dirty="0"/>
              <a:t>Academic texts</a:t>
            </a:r>
          </a:p>
          <a:p>
            <a:r>
              <a:rPr lang="en-GB" sz="1400" b="1" dirty="0"/>
              <a:t>Key source material</a:t>
            </a:r>
          </a:p>
        </p:txBody>
      </p:sp>
    </p:spTree>
    <p:extLst>
      <p:ext uri="{BB962C8B-B14F-4D97-AF65-F5344CB8AC3E}">
        <p14:creationId xmlns:p14="http://schemas.microsoft.com/office/powerpoint/2010/main" val="68710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D2E8-DEFC-12F9-67C6-2FA2A442E6F8}"/>
              </a:ext>
            </a:extLst>
          </p:cNvPr>
          <p:cNvSpPr>
            <a:spLocks noGrp="1"/>
          </p:cNvSpPr>
          <p:nvPr>
            <p:ph type="title"/>
          </p:nvPr>
        </p:nvSpPr>
        <p:spPr>
          <a:xfrm>
            <a:off x="1299716" y="1155700"/>
            <a:ext cx="2971800" cy="1021205"/>
          </a:xfrm>
        </p:spPr>
        <p:txBody>
          <a:bodyPr/>
          <a:lstStyle/>
          <a:p>
            <a:r>
              <a:rPr lang="en-GB" dirty="0">
                <a:latin typeface="+mn-lt"/>
              </a:rPr>
              <a:t>Drafting a Research Question</a:t>
            </a:r>
          </a:p>
        </p:txBody>
      </p:sp>
      <p:sp>
        <p:nvSpPr>
          <p:cNvPr id="5" name="Content Placeholder 4">
            <a:extLst>
              <a:ext uri="{FF2B5EF4-FFF2-40B4-BE49-F238E27FC236}">
                <a16:creationId xmlns:a16="http://schemas.microsoft.com/office/drawing/2014/main" id="{3356E418-A908-4564-D008-EEFDD5771F12}"/>
              </a:ext>
            </a:extLst>
          </p:cNvPr>
          <p:cNvSpPr>
            <a:spLocks noGrp="1"/>
          </p:cNvSpPr>
          <p:nvPr>
            <p:ph sz="quarter" idx="17"/>
          </p:nvPr>
        </p:nvSpPr>
        <p:spPr>
          <a:xfrm>
            <a:off x="1103760" y="3409097"/>
            <a:ext cx="3702156" cy="268739"/>
          </a:xfrm>
        </p:spPr>
        <p:txBody>
          <a:bodyPr/>
          <a:lstStyle/>
          <a:p>
            <a:r>
              <a:rPr lang="en-GB" sz="2400" spc="0" dirty="0">
                <a:latin typeface="+mn-lt"/>
              </a:rPr>
              <a:t>1. Identify the </a:t>
            </a:r>
            <a:r>
              <a:rPr lang="en-GB" sz="2400" b="1" spc="0" dirty="0">
                <a:latin typeface="+mn-lt"/>
              </a:rPr>
              <a:t>research</a:t>
            </a:r>
            <a:r>
              <a:rPr lang="en-GB" sz="2400" spc="0" dirty="0">
                <a:latin typeface="+mn-lt"/>
              </a:rPr>
              <a:t> </a:t>
            </a:r>
            <a:r>
              <a:rPr lang="en-GB" sz="2400" b="1" spc="0" dirty="0">
                <a:latin typeface="+mn-lt"/>
              </a:rPr>
              <a:t>problem.</a:t>
            </a:r>
            <a:endParaRPr lang="en-GB" sz="2400" spc="0" dirty="0">
              <a:latin typeface="+mn-lt"/>
            </a:endParaRPr>
          </a:p>
        </p:txBody>
      </p:sp>
      <p:sp>
        <p:nvSpPr>
          <p:cNvPr id="6" name="Content Placeholder 5">
            <a:extLst>
              <a:ext uri="{FF2B5EF4-FFF2-40B4-BE49-F238E27FC236}">
                <a16:creationId xmlns:a16="http://schemas.microsoft.com/office/drawing/2014/main" id="{10296BEA-2336-FFBB-BAB1-29208BDF463D}"/>
              </a:ext>
            </a:extLst>
          </p:cNvPr>
          <p:cNvSpPr>
            <a:spLocks noGrp="1"/>
          </p:cNvSpPr>
          <p:nvPr>
            <p:ph sz="half" idx="16"/>
          </p:nvPr>
        </p:nvSpPr>
        <p:spPr>
          <a:xfrm>
            <a:off x="1444569" y="3713460"/>
            <a:ext cx="3020537" cy="488405"/>
          </a:xfrm>
        </p:spPr>
        <p:txBody>
          <a:bodyPr>
            <a:noAutofit/>
          </a:bodyPr>
          <a:lstStyle/>
          <a:p>
            <a:r>
              <a:rPr lang="en-GB" sz="1800" dirty="0"/>
              <a:t>Empirical, theoretical, doctrinal</a:t>
            </a:r>
          </a:p>
        </p:txBody>
      </p:sp>
      <p:sp>
        <p:nvSpPr>
          <p:cNvPr id="7" name="Content Placeholder 6">
            <a:extLst>
              <a:ext uri="{FF2B5EF4-FFF2-40B4-BE49-F238E27FC236}">
                <a16:creationId xmlns:a16="http://schemas.microsoft.com/office/drawing/2014/main" id="{73A19367-6FE2-B86D-E912-EEB20915D01D}"/>
              </a:ext>
            </a:extLst>
          </p:cNvPr>
          <p:cNvSpPr>
            <a:spLocks noGrp="1"/>
          </p:cNvSpPr>
          <p:nvPr>
            <p:ph sz="quarter" idx="19"/>
          </p:nvPr>
        </p:nvSpPr>
        <p:spPr>
          <a:xfrm>
            <a:off x="1103760" y="4756002"/>
            <a:ext cx="3617096" cy="946298"/>
          </a:xfrm>
        </p:spPr>
        <p:txBody>
          <a:bodyPr/>
          <a:lstStyle/>
          <a:p>
            <a:pPr>
              <a:lnSpc>
                <a:spcPct val="100000"/>
              </a:lnSpc>
            </a:pPr>
            <a:r>
              <a:rPr lang="en-GB" sz="2400" spc="0" dirty="0">
                <a:latin typeface="+mn-lt"/>
              </a:rPr>
              <a:t>2. What is the </a:t>
            </a:r>
            <a:r>
              <a:rPr lang="en-GB" sz="2400" b="1" spc="0" dirty="0">
                <a:latin typeface="+mn-lt"/>
              </a:rPr>
              <a:t>nature or background</a:t>
            </a:r>
            <a:r>
              <a:rPr lang="en-GB" sz="2400" spc="0" dirty="0">
                <a:latin typeface="+mn-lt"/>
              </a:rPr>
              <a:t> to the problem? Why is it </a:t>
            </a:r>
            <a:r>
              <a:rPr lang="en-GB" sz="2400" b="1" spc="0" dirty="0">
                <a:latin typeface="+mn-lt"/>
              </a:rPr>
              <a:t>important?</a:t>
            </a:r>
          </a:p>
        </p:txBody>
      </p:sp>
      <p:sp>
        <p:nvSpPr>
          <p:cNvPr id="9" name="Picture Placeholder 8">
            <a:extLst>
              <a:ext uri="{FF2B5EF4-FFF2-40B4-BE49-F238E27FC236}">
                <a16:creationId xmlns:a16="http://schemas.microsoft.com/office/drawing/2014/main" id="{80C944C0-CCAF-47B7-90D2-738FBAEFBDE6}"/>
              </a:ext>
            </a:extLst>
          </p:cNvPr>
          <p:cNvSpPr>
            <a:spLocks noGrp="1"/>
          </p:cNvSpPr>
          <p:nvPr>
            <p:ph type="pic" sz="quarter" idx="20"/>
          </p:nvPr>
        </p:nvSpPr>
        <p:spPr>
          <a:xfrm>
            <a:off x="5316279" y="754912"/>
            <a:ext cx="6032759" cy="4947388"/>
          </a:xfrm>
        </p:spPr>
        <p:txBody>
          <a:bodyPr/>
          <a:lstStyle/>
          <a:p>
            <a:r>
              <a:rPr lang="en-GB" dirty="0"/>
              <a:t>What question needs to be asked in order to address the problem?</a:t>
            </a:r>
          </a:p>
          <a:p>
            <a:r>
              <a:rPr lang="en-GB" dirty="0"/>
              <a:t>Justification.</a:t>
            </a:r>
          </a:p>
          <a:p>
            <a:r>
              <a:rPr lang="en-GB" dirty="0"/>
              <a:t>Frame the research and connect to preceding or existing scholarship.</a:t>
            </a:r>
          </a:p>
          <a:p>
            <a:r>
              <a:rPr lang="en-GB" dirty="0"/>
              <a:t>Flow from the research problem. Precise. Specific. Focused.</a:t>
            </a:r>
          </a:p>
          <a:p>
            <a:r>
              <a:rPr lang="en-GB" dirty="0"/>
              <a:t>‘Why’ research questions as causation questions, try instead ‘How can we understand…’</a:t>
            </a:r>
          </a:p>
        </p:txBody>
      </p:sp>
    </p:spTree>
    <p:extLst>
      <p:ext uri="{BB962C8B-B14F-4D97-AF65-F5344CB8AC3E}">
        <p14:creationId xmlns:p14="http://schemas.microsoft.com/office/powerpoint/2010/main" val="4229813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BEA0942-1ADD-AEF9-E6C8-0EE4A434A690}"/>
              </a:ext>
            </a:extLst>
          </p:cNvPr>
          <p:cNvGraphicFramePr>
            <a:graphicFrameLocks noGrp="1"/>
          </p:cNvGraphicFramePr>
          <p:nvPr>
            <p:extLst>
              <p:ext uri="{D42A27DB-BD31-4B8C-83A1-F6EECF244321}">
                <p14:modId xmlns:p14="http://schemas.microsoft.com/office/powerpoint/2010/main" val="2532774182"/>
              </p:ext>
            </p:extLst>
          </p:nvPr>
        </p:nvGraphicFramePr>
        <p:xfrm>
          <a:off x="671513" y="300038"/>
          <a:ext cx="10944226" cy="6372225"/>
        </p:xfrm>
        <a:graphic>
          <a:graphicData uri="http://schemas.openxmlformats.org/drawingml/2006/table">
            <a:tbl>
              <a:tblPr firstRow="1" bandRow="1">
                <a:tableStyleId>{5C22544A-7EE6-4342-B048-85BDC9FD1C3A}</a:tableStyleId>
              </a:tblPr>
              <a:tblGrid>
                <a:gridCol w="2200275">
                  <a:extLst>
                    <a:ext uri="{9D8B030D-6E8A-4147-A177-3AD203B41FA5}">
                      <a16:colId xmlns:a16="http://schemas.microsoft.com/office/drawing/2014/main" val="364496839"/>
                    </a:ext>
                  </a:extLst>
                </a:gridCol>
                <a:gridCol w="8743951">
                  <a:extLst>
                    <a:ext uri="{9D8B030D-6E8A-4147-A177-3AD203B41FA5}">
                      <a16:colId xmlns:a16="http://schemas.microsoft.com/office/drawing/2014/main" val="1257073483"/>
                    </a:ext>
                  </a:extLst>
                </a:gridCol>
              </a:tblGrid>
              <a:tr h="1167188">
                <a:tc gridSpan="2">
                  <a:txBody>
                    <a:bodyPr/>
                    <a:lstStyle/>
                    <a:p>
                      <a:r>
                        <a:rPr lang="en-GB" sz="2400" dirty="0"/>
                        <a:t>Families of RQ according to Lieblich (‘How to do research in international law? A basic guide for beginners’, 2021)</a:t>
                      </a:r>
                    </a:p>
                  </a:txBody>
                  <a:tcPr>
                    <a:lnL w="12700" cmpd="sng">
                      <a:noFill/>
                    </a:lnL>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tcPr>
                </a:tc>
                <a:extLst>
                  <a:ext uri="{0D108BD9-81ED-4DB2-BD59-A6C34878D82A}">
                    <a16:rowId xmlns:a16="http://schemas.microsoft.com/office/drawing/2014/main" val="3598470577"/>
                  </a:ext>
                </a:extLst>
              </a:tr>
              <a:tr h="1682625">
                <a:tc>
                  <a:txBody>
                    <a:bodyPr/>
                    <a:lstStyle/>
                    <a:p>
                      <a:r>
                        <a:rPr lang="en-GB" sz="2800" dirty="0"/>
                        <a:t>Descriptive</a:t>
                      </a:r>
                    </a:p>
                    <a:p>
                      <a:r>
                        <a:rPr lang="en-GB" sz="2000" dirty="0"/>
                        <a:t>‘state of things as they are’</a:t>
                      </a:r>
                    </a:p>
                  </a:txBody>
                  <a:tcPr anchor="ctr">
                    <a:lnT w="38100" cmpd="sng">
                      <a:noFill/>
                    </a:lnT>
                  </a:tcPr>
                </a:tc>
                <a:tc>
                  <a:txBody>
                    <a:bodyPr/>
                    <a:lstStyle/>
                    <a:p>
                      <a:pPr marL="342900" indent="-342900">
                        <a:buFont typeface="Arial" panose="020B0604020202020204" pitchFamily="34" charset="0"/>
                        <a:buChar char="•"/>
                      </a:pPr>
                      <a:r>
                        <a:rPr lang="en-GB" sz="2000" dirty="0"/>
                        <a:t>Positivist. Looks into legal sources as autonomous bodies of knowledge, describing what law ‘is’. Ex. ‘</a:t>
                      </a:r>
                      <a:r>
                        <a:rPr lang="en-GB" sz="2000" i="1" dirty="0"/>
                        <a:t>Was the Saudi intervention in Yemen lawful?’</a:t>
                      </a:r>
                      <a:endParaRPr lang="en-GB" sz="2000" dirty="0"/>
                    </a:p>
                    <a:p>
                      <a:pPr marL="342900" indent="-342900">
                        <a:buFont typeface="Arial" panose="020B0604020202020204" pitchFamily="34" charset="0"/>
                        <a:buChar char="•"/>
                      </a:pPr>
                      <a:r>
                        <a:rPr lang="en-GB" sz="2000" dirty="0"/>
                        <a:t>Law and society questions. Looking at laws relationship and interaction with society. How law gains meaning in society. How law becomes effective. Ex. </a:t>
                      </a:r>
                      <a:r>
                        <a:rPr lang="en-GB" sz="2000" i="1" dirty="0"/>
                        <a:t>‘Is law truly international?’</a:t>
                      </a:r>
                    </a:p>
                  </a:txBody>
                  <a:tcPr/>
                </a:tc>
                <a:extLst>
                  <a:ext uri="{0D108BD9-81ED-4DB2-BD59-A6C34878D82A}">
                    <a16:rowId xmlns:a16="http://schemas.microsoft.com/office/drawing/2014/main" val="530043182"/>
                  </a:ext>
                </a:extLst>
              </a:tr>
              <a:tr h="1682625">
                <a:tc>
                  <a:txBody>
                    <a:bodyPr/>
                    <a:lstStyle/>
                    <a:p>
                      <a:r>
                        <a:rPr lang="en-GB" sz="2800" dirty="0"/>
                        <a:t>Normative</a:t>
                      </a:r>
                    </a:p>
                    <a:p>
                      <a:r>
                        <a:rPr lang="en-GB" sz="2000" dirty="0"/>
                        <a:t>‘what ought to be the state of things’</a:t>
                      </a:r>
                    </a:p>
                  </a:txBody>
                  <a:tcPr anchor="ctr"/>
                </a:tc>
                <a:tc>
                  <a:txBody>
                    <a:bodyPr/>
                    <a:lstStyle/>
                    <a:p>
                      <a:pPr marL="342900" indent="-342900">
                        <a:buFont typeface="Arial" panose="020B0604020202020204" pitchFamily="34" charset="0"/>
                        <a:buChar char="•"/>
                      </a:pPr>
                      <a:r>
                        <a:rPr lang="en-GB" sz="2000" dirty="0"/>
                        <a:t>Requires external parameters for assessing law.</a:t>
                      </a:r>
                    </a:p>
                    <a:p>
                      <a:pPr marL="342900" indent="-342900">
                        <a:buFont typeface="Arial" panose="020B0604020202020204" pitchFamily="34" charset="0"/>
                        <a:buChar char="•"/>
                      </a:pPr>
                      <a:r>
                        <a:rPr lang="en-GB" sz="2000" dirty="0"/>
                        <a:t>Morality. As handed down by God or exposed to ‘reason’.</a:t>
                      </a:r>
                    </a:p>
                    <a:p>
                      <a:pPr marL="342900" indent="-342900">
                        <a:buFont typeface="Arial" panose="020B0604020202020204" pitchFamily="34" charset="0"/>
                        <a:buChar char="•"/>
                      </a:pPr>
                      <a:r>
                        <a:rPr lang="en-GB" sz="2000" dirty="0"/>
                        <a:t>Ethics. Thomas Franck legitimacy in law, deriving from clarity and coherence.</a:t>
                      </a:r>
                    </a:p>
                    <a:p>
                      <a:pPr marL="342900" indent="-342900">
                        <a:buFont typeface="Arial" panose="020B0604020202020204" pitchFamily="34" charset="0"/>
                        <a:buChar char="•"/>
                      </a:pPr>
                      <a:r>
                        <a:rPr lang="en-GB" sz="2000" dirty="0"/>
                        <a:t>Utilitarian. What law should be in terms of ability to bring good policy.</a:t>
                      </a:r>
                    </a:p>
                  </a:txBody>
                  <a:tcPr/>
                </a:tc>
                <a:extLst>
                  <a:ext uri="{0D108BD9-81ED-4DB2-BD59-A6C34878D82A}">
                    <a16:rowId xmlns:a16="http://schemas.microsoft.com/office/drawing/2014/main" val="1196710464"/>
                  </a:ext>
                </a:extLst>
              </a:tr>
              <a:tr h="1839787">
                <a:tc>
                  <a:txBody>
                    <a:bodyPr/>
                    <a:lstStyle/>
                    <a:p>
                      <a:r>
                        <a:rPr lang="en-GB" sz="2800" dirty="0"/>
                        <a:t>Critical</a:t>
                      </a:r>
                    </a:p>
                    <a:p>
                      <a:r>
                        <a:rPr lang="en-GB" sz="2000" dirty="0"/>
                        <a:t>‘exposing relations between law and power’</a:t>
                      </a:r>
                    </a:p>
                  </a:txBody>
                  <a:tcPr anchor="ctr"/>
                </a:tc>
                <a:tc>
                  <a:txBody>
                    <a:bodyPr/>
                    <a:lstStyle/>
                    <a:p>
                      <a:pPr marL="342900" indent="-342900">
                        <a:buFont typeface="Arial" panose="020B0604020202020204" pitchFamily="34" charset="0"/>
                        <a:buChar char="•"/>
                      </a:pPr>
                      <a:r>
                        <a:rPr lang="en-GB" sz="2000" dirty="0"/>
                        <a:t>Critical Legal Studies. Feminist legal studies.</a:t>
                      </a:r>
                    </a:p>
                    <a:p>
                      <a:pPr marL="342900" indent="-342900">
                        <a:buFont typeface="Arial" panose="020B0604020202020204" pitchFamily="34" charset="0"/>
                        <a:buChar char="•"/>
                      </a:pPr>
                      <a:r>
                        <a:rPr lang="en-GB" sz="2000" dirty="0"/>
                        <a:t>TWAIL. Ex. ‘</a:t>
                      </a:r>
                      <a:r>
                        <a:rPr lang="en-GB" sz="2000" i="1" dirty="0"/>
                        <a:t>How colonialism shaped international refugee law regime</a:t>
                      </a:r>
                      <a:r>
                        <a:rPr lang="en-GB" sz="2000" dirty="0"/>
                        <a:t>?’</a:t>
                      </a:r>
                    </a:p>
                    <a:p>
                      <a:pPr marL="342900" indent="-342900">
                        <a:buFont typeface="Arial" panose="020B0604020202020204" pitchFamily="34" charset="0"/>
                        <a:buChar char="•"/>
                      </a:pPr>
                      <a:r>
                        <a:rPr lang="en-GB" sz="2000" dirty="0"/>
                        <a:t>Marxian. </a:t>
                      </a:r>
                      <a:r>
                        <a:rPr lang="en-GB" sz="2000" dirty="0" err="1"/>
                        <a:t>Ntina</a:t>
                      </a:r>
                      <a:r>
                        <a:rPr lang="en-GB" sz="2000" dirty="0"/>
                        <a:t> </a:t>
                      </a:r>
                      <a:r>
                        <a:rPr lang="en-GB" sz="2000" dirty="0" err="1"/>
                        <a:t>Tzouvala</a:t>
                      </a:r>
                      <a:r>
                        <a:rPr lang="en-GB" sz="2000" dirty="0"/>
                        <a:t> Ex. ‘</a:t>
                      </a:r>
                      <a:r>
                        <a:rPr lang="en-GB" sz="2000" i="1" dirty="0"/>
                        <a:t>Whether and how 19</a:t>
                      </a:r>
                      <a:r>
                        <a:rPr lang="en-GB" sz="2000" i="1" baseline="30000" dirty="0"/>
                        <a:t>th</a:t>
                      </a:r>
                      <a:r>
                        <a:rPr lang="en-GB" sz="2000" i="1" dirty="0"/>
                        <a:t> century standards of civilisation in international law line on international system through capitalist underpinnings?’</a:t>
                      </a:r>
                      <a:endParaRPr lang="en-GB" sz="2000" dirty="0"/>
                    </a:p>
                  </a:txBody>
                  <a:tcPr/>
                </a:tc>
                <a:extLst>
                  <a:ext uri="{0D108BD9-81ED-4DB2-BD59-A6C34878D82A}">
                    <a16:rowId xmlns:a16="http://schemas.microsoft.com/office/drawing/2014/main" val="2894609391"/>
                  </a:ext>
                </a:extLst>
              </a:tr>
            </a:tbl>
          </a:graphicData>
        </a:graphic>
      </p:graphicFrame>
    </p:spTree>
    <p:extLst>
      <p:ext uri="{BB962C8B-B14F-4D97-AF65-F5344CB8AC3E}">
        <p14:creationId xmlns:p14="http://schemas.microsoft.com/office/powerpoint/2010/main" val="84394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1A05-0045-0D22-4A86-38D580297964}"/>
              </a:ext>
            </a:extLst>
          </p:cNvPr>
          <p:cNvSpPr>
            <a:spLocks noGrp="1"/>
          </p:cNvSpPr>
          <p:nvPr>
            <p:ph type="title"/>
          </p:nvPr>
        </p:nvSpPr>
        <p:spPr>
          <a:xfrm>
            <a:off x="1294759" y="929670"/>
            <a:ext cx="10366973"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sz="3200" b="1" dirty="0">
                <a:latin typeface="+mn-lt"/>
              </a:rPr>
              <a:t>Distinguishing between loss and denial of status</a:t>
            </a:r>
          </a:p>
        </p:txBody>
      </p:sp>
      <p:sp>
        <p:nvSpPr>
          <p:cNvPr id="3" name="Text Placeholder 2">
            <a:extLst>
              <a:ext uri="{FF2B5EF4-FFF2-40B4-BE49-F238E27FC236}">
                <a16:creationId xmlns:a16="http://schemas.microsoft.com/office/drawing/2014/main" id="{0B334D0F-0110-D607-D766-C0B80365B8D9}"/>
              </a:ext>
            </a:extLst>
          </p:cNvPr>
          <p:cNvSpPr>
            <a:spLocks noGrp="1"/>
          </p:cNvSpPr>
          <p:nvPr>
            <p:ph type="body" sz="quarter" idx="17"/>
          </p:nvPr>
        </p:nvSpPr>
        <p:spPr>
          <a:xfrm>
            <a:off x="1065936" y="2446293"/>
            <a:ext cx="3192650" cy="787273"/>
          </a:xfrm>
        </p:spPr>
        <p:txBody>
          <a:bodyPr>
            <a:normAutofit/>
          </a:bodyPr>
          <a:lstStyle/>
          <a:p>
            <a:pPr algn="ctr"/>
            <a:r>
              <a:rPr lang="en-GB" sz="3200" b="1" dirty="0">
                <a:latin typeface="+mn-lt"/>
              </a:rPr>
              <a:t>Cessation</a:t>
            </a:r>
          </a:p>
        </p:txBody>
      </p:sp>
      <p:sp>
        <p:nvSpPr>
          <p:cNvPr id="4" name="Text Placeholder 3">
            <a:extLst>
              <a:ext uri="{FF2B5EF4-FFF2-40B4-BE49-F238E27FC236}">
                <a16:creationId xmlns:a16="http://schemas.microsoft.com/office/drawing/2014/main" id="{B67FFD6F-3DC6-58EF-EE50-B4E0AEF04EB4}"/>
              </a:ext>
            </a:extLst>
          </p:cNvPr>
          <p:cNvSpPr>
            <a:spLocks noGrp="1"/>
          </p:cNvSpPr>
          <p:nvPr>
            <p:ph type="body" sz="quarter" idx="18"/>
          </p:nvPr>
        </p:nvSpPr>
        <p:spPr>
          <a:xfrm>
            <a:off x="962241" y="4065032"/>
            <a:ext cx="3400041" cy="567854"/>
          </a:xfrm>
        </p:spPr>
        <p:txBody>
          <a:bodyPr>
            <a:normAutofit/>
          </a:bodyPr>
          <a:lstStyle/>
          <a:p>
            <a:pPr algn="ctr"/>
            <a:r>
              <a:rPr lang="en-GB" sz="3000" b="1" dirty="0">
                <a:latin typeface="+mn-lt"/>
              </a:rPr>
              <a:t>Exclusion</a:t>
            </a:r>
          </a:p>
        </p:txBody>
      </p:sp>
      <p:sp>
        <p:nvSpPr>
          <p:cNvPr id="7" name="TextBox 6">
            <a:extLst>
              <a:ext uri="{FF2B5EF4-FFF2-40B4-BE49-F238E27FC236}">
                <a16:creationId xmlns:a16="http://schemas.microsoft.com/office/drawing/2014/main" id="{ED0B0EDD-B71A-ED1E-37CC-5F278B86449A}"/>
              </a:ext>
            </a:extLst>
          </p:cNvPr>
          <p:cNvSpPr txBox="1"/>
          <p:nvPr/>
        </p:nvSpPr>
        <p:spPr>
          <a:xfrm>
            <a:off x="4591241" y="2290824"/>
            <a:ext cx="7366535"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chor="ctr">
            <a:spAutoFit/>
          </a:bodyPr>
          <a:lstStyle/>
          <a:p>
            <a:pPr marL="285750" indent="-285750">
              <a:buFont typeface="Arial" panose="020B0604020202020204" pitchFamily="34" charset="0"/>
              <a:buChar char="•"/>
            </a:pPr>
            <a:r>
              <a:rPr lang="en-GB" sz="2400" b="1" dirty="0">
                <a:solidFill>
                  <a:schemeClr val="accent2"/>
                </a:solidFill>
              </a:rPr>
              <a:t>Individual’s voluntary act, arts 1C(1),(2),(3),(4)</a:t>
            </a:r>
          </a:p>
          <a:p>
            <a:pPr marL="285750" indent="-285750">
              <a:buFont typeface="Arial" panose="020B0604020202020204" pitchFamily="34" charset="0"/>
              <a:buChar char="•"/>
            </a:pPr>
            <a:r>
              <a:rPr lang="en-GB" sz="2400" b="1" dirty="0">
                <a:solidFill>
                  <a:schemeClr val="accent2"/>
                </a:solidFill>
              </a:rPr>
              <a:t>Changes of circumstances in country of origin, arts 1C(5),(6)</a:t>
            </a:r>
          </a:p>
        </p:txBody>
      </p:sp>
      <p:sp>
        <p:nvSpPr>
          <p:cNvPr id="8" name="TextBox 7">
            <a:extLst>
              <a:ext uri="{FF2B5EF4-FFF2-40B4-BE49-F238E27FC236}">
                <a16:creationId xmlns:a16="http://schemas.microsoft.com/office/drawing/2014/main" id="{28C66083-60BC-BCF0-F783-A78FC9F7F933}"/>
              </a:ext>
            </a:extLst>
          </p:cNvPr>
          <p:cNvSpPr txBox="1"/>
          <p:nvPr/>
        </p:nvSpPr>
        <p:spPr>
          <a:xfrm>
            <a:off x="4591241" y="4065033"/>
            <a:ext cx="7366535"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chor="ctr">
            <a:spAutoFit/>
          </a:bodyPr>
          <a:lstStyle/>
          <a:p>
            <a:pPr marL="285750" indent="-285750">
              <a:buFont typeface="Arial" panose="020B0604020202020204" pitchFamily="34" charset="0"/>
              <a:buChar char="•"/>
            </a:pPr>
            <a:r>
              <a:rPr lang="en-GB" sz="2400" b="1" dirty="0">
                <a:solidFill>
                  <a:schemeClr val="accent2"/>
                </a:solidFill>
              </a:rPr>
              <a:t>Protection elsewhere, states and international agencies, arts 1D, 1E</a:t>
            </a:r>
          </a:p>
          <a:p>
            <a:pPr marL="285750" indent="-285750">
              <a:buFont typeface="Arial" panose="020B0604020202020204" pitchFamily="34" charset="0"/>
              <a:buChar char="•"/>
            </a:pPr>
            <a:r>
              <a:rPr lang="en-GB" sz="2400" b="1" dirty="0">
                <a:solidFill>
                  <a:schemeClr val="accent2"/>
                </a:solidFill>
              </a:rPr>
              <a:t>Undeserving cases, art 1F</a:t>
            </a:r>
          </a:p>
        </p:txBody>
      </p:sp>
      <p:sp>
        <p:nvSpPr>
          <p:cNvPr id="11" name="Rectangle 10">
            <a:extLst>
              <a:ext uri="{FF2B5EF4-FFF2-40B4-BE49-F238E27FC236}">
                <a16:creationId xmlns:a16="http://schemas.microsoft.com/office/drawing/2014/main" id="{34DF583F-0B5E-A839-D06B-CECB1F561C24}"/>
              </a:ext>
            </a:extLst>
          </p:cNvPr>
          <p:cNvSpPr/>
          <p:nvPr/>
        </p:nvSpPr>
        <p:spPr>
          <a:xfrm>
            <a:off x="1416526" y="3917731"/>
            <a:ext cx="10541250" cy="213655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Once protection has been granted the protected person ‘</a:t>
            </a:r>
            <a:r>
              <a:rPr lang="en-GB" sz="2400" b="1" i="1" dirty="0"/>
              <a:t>has the assurance of a secure future </a:t>
            </a:r>
            <a:r>
              <a:rPr lang="en-GB" sz="2400" b="1" dirty="0"/>
              <a:t>in the host country and a </a:t>
            </a:r>
            <a:r>
              <a:rPr lang="en-GB" sz="2400" b="1" i="1" dirty="0"/>
              <a:t>legitimate expectation </a:t>
            </a:r>
            <a:r>
              <a:rPr lang="en-GB" sz="2400" b="1" dirty="0"/>
              <a:t>that </a:t>
            </a:r>
            <a:r>
              <a:rPr lang="en-GB" sz="2400" b="1" i="1" dirty="0"/>
              <a:t>he will not </a:t>
            </a:r>
            <a:r>
              <a:rPr lang="en-GB" sz="2400" b="1" dirty="0"/>
              <a:t>henceforth </a:t>
            </a:r>
            <a:r>
              <a:rPr lang="en-GB" sz="2400" b="1" i="1" dirty="0"/>
              <a:t>be stripped of this status, </a:t>
            </a:r>
            <a:r>
              <a:rPr lang="en-GB" sz="2400" b="1" i="1" u="sng" dirty="0"/>
              <a:t>save for demonstrably good and sufficient reason</a:t>
            </a:r>
            <a:r>
              <a:rPr lang="en-GB" sz="2400" b="1" dirty="0"/>
              <a:t>’</a:t>
            </a:r>
          </a:p>
          <a:p>
            <a:r>
              <a:rPr lang="en-GB" sz="2400" dirty="0"/>
              <a:t>R (Hoxha) v Special Adjudicator [2005] UKHL 19, para 65</a:t>
            </a:r>
          </a:p>
        </p:txBody>
      </p:sp>
    </p:spTree>
    <p:extLst>
      <p:ext uri="{BB962C8B-B14F-4D97-AF65-F5344CB8AC3E}">
        <p14:creationId xmlns:p14="http://schemas.microsoft.com/office/powerpoint/2010/main" val="13505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F165-2D55-6299-A361-0D33E236EC81}"/>
              </a:ext>
            </a:extLst>
          </p:cNvPr>
          <p:cNvSpPr>
            <a:spLocks noGrp="1"/>
          </p:cNvSpPr>
          <p:nvPr>
            <p:ph type="title"/>
          </p:nvPr>
        </p:nvSpPr>
        <p:spPr>
          <a:ln w="28575">
            <a:solidFill>
              <a:schemeClr val="bg1"/>
            </a:solidFill>
          </a:ln>
        </p:spPr>
        <p:txBody>
          <a:bodyPr/>
          <a:lstStyle/>
          <a:p>
            <a:r>
              <a:rPr lang="en-GB" b="1" dirty="0">
                <a:latin typeface="+mn-lt"/>
              </a:rPr>
              <a:t>When does status cease?</a:t>
            </a:r>
          </a:p>
        </p:txBody>
      </p:sp>
      <p:sp>
        <p:nvSpPr>
          <p:cNvPr id="4" name="Content Placeholder 3">
            <a:extLst>
              <a:ext uri="{FF2B5EF4-FFF2-40B4-BE49-F238E27FC236}">
                <a16:creationId xmlns:a16="http://schemas.microsoft.com/office/drawing/2014/main" id="{6781D7BC-C448-F424-0CC9-5B62BAFBB143}"/>
              </a:ext>
            </a:extLst>
          </p:cNvPr>
          <p:cNvSpPr>
            <a:spLocks noGrp="1"/>
          </p:cNvSpPr>
          <p:nvPr>
            <p:ph sz="quarter" idx="15"/>
          </p:nvPr>
        </p:nvSpPr>
        <p:spPr>
          <a:xfrm>
            <a:off x="847439" y="2259201"/>
            <a:ext cx="3110607" cy="673502"/>
          </a:xfrm>
          <a:solidFill>
            <a:schemeClr val="tx2">
              <a:lumMod val="75000"/>
            </a:schemeClr>
          </a:solidFill>
          <a:ln w="28575">
            <a:solidFill>
              <a:schemeClr val="bg1"/>
            </a:solidFill>
          </a:ln>
        </p:spPr>
        <p:txBody>
          <a:bodyPr anchor="ctr"/>
          <a:lstStyle/>
          <a:p>
            <a:r>
              <a:rPr lang="en-GB" b="1" dirty="0">
                <a:latin typeface="+mn-lt"/>
              </a:rPr>
              <a:t>Voluntary acts 1C (1,2,4)</a:t>
            </a:r>
          </a:p>
        </p:txBody>
      </p:sp>
      <p:sp>
        <p:nvSpPr>
          <p:cNvPr id="5" name="Content Placeholder 4">
            <a:extLst>
              <a:ext uri="{FF2B5EF4-FFF2-40B4-BE49-F238E27FC236}">
                <a16:creationId xmlns:a16="http://schemas.microsoft.com/office/drawing/2014/main" id="{17736BA9-59C2-15F2-1417-A8570B38D7F8}"/>
              </a:ext>
            </a:extLst>
          </p:cNvPr>
          <p:cNvSpPr>
            <a:spLocks noGrp="1"/>
          </p:cNvSpPr>
          <p:nvPr>
            <p:ph sz="half" idx="2"/>
          </p:nvPr>
        </p:nvSpPr>
        <p:spPr>
          <a:xfrm>
            <a:off x="839789" y="3043646"/>
            <a:ext cx="3107878" cy="3061879"/>
          </a:xfrm>
          <a:solidFill>
            <a:schemeClr val="tx2">
              <a:lumMod val="75000"/>
            </a:schemeClr>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b="1" dirty="0"/>
              <a:t>Re-</a:t>
            </a:r>
            <a:r>
              <a:rPr lang="en-GB" sz="1800" b="1" dirty="0" err="1"/>
              <a:t>Availment</a:t>
            </a:r>
            <a:r>
              <a:rPr lang="en-GB" sz="1800" b="1" dirty="0"/>
              <a:t> </a:t>
            </a:r>
            <a:r>
              <a:rPr lang="en-GB" sz="1800" dirty="0"/>
              <a:t>of protection of country of nationality</a:t>
            </a:r>
          </a:p>
          <a:p>
            <a:pPr marL="285750" indent="-285750">
              <a:lnSpc>
                <a:spcPct val="100000"/>
              </a:lnSpc>
              <a:buFont typeface="Arial" panose="020B0604020202020204" pitchFamily="34" charset="0"/>
              <a:buChar char="•"/>
            </a:pPr>
            <a:r>
              <a:rPr lang="en-GB" sz="1800" dirty="0"/>
              <a:t>Voluntary </a:t>
            </a:r>
            <a:r>
              <a:rPr lang="en-GB" sz="1800" b="1" dirty="0"/>
              <a:t>re-acquisition</a:t>
            </a:r>
            <a:r>
              <a:rPr lang="en-GB" sz="1800" dirty="0"/>
              <a:t> of nationality</a:t>
            </a:r>
          </a:p>
          <a:p>
            <a:pPr marL="285750" indent="-285750">
              <a:lnSpc>
                <a:spcPct val="100000"/>
              </a:lnSpc>
              <a:buFont typeface="Arial" panose="020B0604020202020204" pitchFamily="34" charset="0"/>
              <a:buChar char="•"/>
            </a:pPr>
            <a:r>
              <a:rPr lang="en-GB" sz="1800" dirty="0"/>
              <a:t>Voluntary </a:t>
            </a:r>
            <a:r>
              <a:rPr lang="en-GB" sz="1800" b="1" dirty="0"/>
              <a:t>re-establishment </a:t>
            </a:r>
            <a:r>
              <a:rPr lang="en-GB" sz="1800" dirty="0"/>
              <a:t>in country which generated fear of persecution</a:t>
            </a:r>
          </a:p>
        </p:txBody>
      </p:sp>
      <p:sp>
        <p:nvSpPr>
          <p:cNvPr id="7" name="Content Placeholder 6">
            <a:extLst>
              <a:ext uri="{FF2B5EF4-FFF2-40B4-BE49-F238E27FC236}">
                <a16:creationId xmlns:a16="http://schemas.microsoft.com/office/drawing/2014/main" id="{9914D979-63B4-6186-3E65-1CDA9456D1F6}"/>
              </a:ext>
            </a:extLst>
          </p:cNvPr>
          <p:cNvSpPr>
            <a:spLocks noGrp="1"/>
          </p:cNvSpPr>
          <p:nvPr>
            <p:ph sz="quarter" idx="17"/>
          </p:nvPr>
        </p:nvSpPr>
        <p:spPr>
          <a:xfrm>
            <a:off x="4512075" y="2259201"/>
            <a:ext cx="3145517" cy="673502"/>
          </a:xfrm>
          <a:solidFill>
            <a:srgbClr val="6D3371"/>
          </a:solidFill>
          <a:ln w="28575">
            <a:solidFill>
              <a:schemeClr val="bg1"/>
            </a:solidFill>
          </a:ln>
        </p:spPr>
        <p:txBody>
          <a:bodyPr anchor="ctr"/>
          <a:lstStyle/>
          <a:p>
            <a:r>
              <a:rPr lang="en-GB" b="1" dirty="0">
                <a:latin typeface="+mn-lt"/>
              </a:rPr>
              <a:t>Voluntary Acts 1C     (3)</a:t>
            </a:r>
          </a:p>
        </p:txBody>
      </p:sp>
      <p:sp>
        <p:nvSpPr>
          <p:cNvPr id="8" name="Content Placeholder 7">
            <a:extLst>
              <a:ext uri="{FF2B5EF4-FFF2-40B4-BE49-F238E27FC236}">
                <a16:creationId xmlns:a16="http://schemas.microsoft.com/office/drawing/2014/main" id="{7AFBACBE-2A27-ED71-F4B6-4A20D814BF19}"/>
              </a:ext>
            </a:extLst>
          </p:cNvPr>
          <p:cNvSpPr>
            <a:spLocks noGrp="1"/>
          </p:cNvSpPr>
          <p:nvPr>
            <p:ph sz="quarter" idx="4"/>
          </p:nvPr>
        </p:nvSpPr>
        <p:spPr>
          <a:xfrm>
            <a:off x="4534408" y="3043646"/>
            <a:ext cx="3123184" cy="3061879"/>
          </a:xfrm>
          <a:solidFill>
            <a:srgbClr val="6D3371"/>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dirty="0"/>
              <a:t>Acquisition of </a:t>
            </a:r>
            <a:r>
              <a:rPr lang="en-GB" sz="1800" b="1" dirty="0"/>
              <a:t>new nationality </a:t>
            </a:r>
            <a:r>
              <a:rPr lang="en-GB" sz="1800" dirty="0"/>
              <a:t>&amp; enjoyment of protection of such country</a:t>
            </a:r>
          </a:p>
        </p:txBody>
      </p:sp>
      <p:sp>
        <p:nvSpPr>
          <p:cNvPr id="10" name="Content Placeholder 9">
            <a:extLst>
              <a:ext uri="{FF2B5EF4-FFF2-40B4-BE49-F238E27FC236}">
                <a16:creationId xmlns:a16="http://schemas.microsoft.com/office/drawing/2014/main" id="{0648BE39-B5E4-1F4F-7F1C-FBD5B02D4860}"/>
              </a:ext>
            </a:extLst>
          </p:cNvPr>
          <p:cNvSpPr>
            <a:spLocks noGrp="1"/>
          </p:cNvSpPr>
          <p:nvPr>
            <p:ph sz="quarter" idx="16"/>
          </p:nvPr>
        </p:nvSpPr>
        <p:spPr>
          <a:xfrm>
            <a:off x="8207768" y="2259201"/>
            <a:ext cx="3145517" cy="673502"/>
          </a:xfrm>
          <a:solidFill>
            <a:srgbClr val="006600"/>
          </a:solidFill>
          <a:ln w="28575">
            <a:solidFill>
              <a:schemeClr val="bg1"/>
            </a:solidFill>
          </a:ln>
        </p:spPr>
        <p:txBody>
          <a:bodyPr anchor="ctr"/>
          <a:lstStyle/>
          <a:p>
            <a:r>
              <a:rPr lang="en-GB" b="1" dirty="0">
                <a:latin typeface="+mn-lt"/>
              </a:rPr>
              <a:t>Change of circumstances 1C (5,6)</a:t>
            </a:r>
          </a:p>
        </p:txBody>
      </p:sp>
      <p:sp>
        <p:nvSpPr>
          <p:cNvPr id="11" name="Content Placeholder 10">
            <a:extLst>
              <a:ext uri="{FF2B5EF4-FFF2-40B4-BE49-F238E27FC236}">
                <a16:creationId xmlns:a16="http://schemas.microsoft.com/office/drawing/2014/main" id="{36B68395-3A9A-C738-AD31-C56BE0B1FD71}"/>
              </a:ext>
            </a:extLst>
          </p:cNvPr>
          <p:cNvSpPr>
            <a:spLocks noGrp="1"/>
          </p:cNvSpPr>
          <p:nvPr>
            <p:ph sz="quarter" idx="14"/>
          </p:nvPr>
        </p:nvSpPr>
        <p:spPr>
          <a:xfrm>
            <a:off x="8218935" y="3043646"/>
            <a:ext cx="3123184" cy="3061879"/>
          </a:xfrm>
          <a:solidFill>
            <a:srgbClr val="006600"/>
          </a:solidFill>
          <a:ln w="28575">
            <a:solidFill>
              <a:schemeClr val="bg1"/>
            </a:solidFill>
          </a:ln>
        </p:spPr>
        <p:txBody>
          <a:bodyPr anchor="ctr">
            <a:normAutofit/>
          </a:bodyPr>
          <a:lstStyle/>
          <a:p>
            <a:pPr marL="285750" indent="-285750">
              <a:lnSpc>
                <a:spcPct val="100000"/>
              </a:lnSpc>
              <a:buFont typeface="Arial" panose="020B0604020202020204" pitchFamily="34" charset="0"/>
              <a:buChar char="•"/>
            </a:pPr>
            <a:r>
              <a:rPr lang="en-GB" sz="1800" dirty="0"/>
              <a:t>Assessment by asylum state that </a:t>
            </a:r>
            <a:r>
              <a:rPr lang="en-GB" sz="1800" b="1" dirty="0"/>
              <a:t>conditions </a:t>
            </a:r>
            <a:r>
              <a:rPr lang="en-GB" sz="1800" dirty="0"/>
              <a:t>in country where persecution was feared </a:t>
            </a:r>
            <a:r>
              <a:rPr lang="en-GB" sz="1800" b="1" dirty="0"/>
              <a:t>have improved</a:t>
            </a:r>
            <a:endParaRPr lang="en-GB" sz="1800" dirty="0"/>
          </a:p>
          <a:p>
            <a:pPr marL="285750" indent="-285750">
              <a:lnSpc>
                <a:spcPct val="100000"/>
              </a:lnSpc>
              <a:buFont typeface="Arial" panose="020B0604020202020204" pitchFamily="34" charset="0"/>
              <a:buChar char="•"/>
            </a:pPr>
            <a:r>
              <a:rPr lang="en-GB" sz="1800" dirty="0"/>
              <a:t>There is: (</a:t>
            </a:r>
            <a:r>
              <a:rPr lang="en-GB" sz="1800" dirty="0" err="1"/>
              <a:t>i</a:t>
            </a:r>
            <a:r>
              <a:rPr lang="en-GB" sz="1800" dirty="0"/>
              <a:t>) no longer any well-founded fear of being persecuted, and (ii) meaningful protection is available</a:t>
            </a:r>
          </a:p>
        </p:txBody>
      </p:sp>
    </p:spTree>
    <p:extLst>
      <p:ext uri="{BB962C8B-B14F-4D97-AF65-F5344CB8AC3E}">
        <p14:creationId xmlns:p14="http://schemas.microsoft.com/office/powerpoint/2010/main" val="327180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a:t>
            </a:r>
            <a:r>
              <a:rPr lang="en-GB" b="1" dirty="0" err="1"/>
              <a:t>Availment</a:t>
            </a:r>
            <a:r>
              <a:rPr lang="en-GB" b="1" dirty="0"/>
              <a:t>, art 1C(1)</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t>Has voluntarily re-availed himself of the protection of the country of his nationality</a:t>
            </a:r>
          </a:p>
        </p:txBody>
      </p:sp>
      <p:sp>
        <p:nvSpPr>
          <p:cNvPr id="2" name="Title 1">
            <a:extLst>
              <a:ext uri="{FF2B5EF4-FFF2-40B4-BE49-F238E27FC236}">
                <a16:creationId xmlns:a16="http://schemas.microsoft.com/office/drawing/2014/main" id="{7EE3F247-6BED-0AFE-047D-B00D20047412}"/>
              </a:ext>
            </a:extLst>
          </p:cNvPr>
          <p:cNvSpPr txBox="1">
            <a:spLocks/>
          </p:cNvSpPr>
          <p:nvPr/>
        </p:nvSpPr>
        <p:spPr>
          <a:xfrm>
            <a:off x="1309090" y="2782957"/>
            <a:ext cx="4786909" cy="3889306"/>
          </a:xfrm>
          <a:prstGeom prst="rect">
            <a:avLst/>
          </a:prstGeom>
          <a:solidFill>
            <a:schemeClr val="tx2">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t>Scenario 1.</a:t>
            </a:r>
          </a:p>
          <a:p>
            <a:pPr>
              <a:lnSpc>
                <a:spcPct val="120000"/>
              </a:lnSpc>
            </a:pPr>
            <a:r>
              <a:rPr lang="en-GB" sz="2000" dirty="0"/>
              <a:t>Rose, a </a:t>
            </a:r>
            <a:r>
              <a:rPr lang="en-GB" sz="2000" dirty="0" err="1"/>
              <a:t>Liliputian</a:t>
            </a:r>
            <a:r>
              <a:rPr lang="en-GB" sz="2000" dirty="0"/>
              <a:t> national with refugee status in Wonderland has been told she needs to renew her </a:t>
            </a:r>
            <a:r>
              <a:rPr lang="en-GB" sz="2000" dirty="0" err="1"/>
              <a:t>Liliputian</a:t>
            </a:r>
            <a:r>
              <a:rPr lang="en-GB" sz="2000" dirty="0"/>
              <a:t> </a:t>
            </a:r>
            <a:r>
              <a:rPr lang="en-GB" sz="2000" b="1" dirty="0"/>
              <a:t>passport</a:t>
            </a:r>
            <a:r>
              <a:rPr lang="en-GB" sz="2000" dirty="0"/>
              <a:t> if she is to be issued with a residence permit in Wonderland.</a:t>
            </a:r>
          </a:p>
        </p:txBody>
      </p:sp>
      <p:sp>
        <p:nvSpPr>
          <p:cNvPr id="5" name="Title 1">
            <a:extLst>
              <a:ext uri="{FF2B5EF4-FFF2-40B4-BE49-F238E27FC236}">
                <a16:creationId xmlns:a16="http://schemas.microsoft.com/office/drawing/2014/main" id="{B5E691C8-821E-A7D2-87DC-ECD13079BB34}"/>
              </a:ext>
            </a:extLst>
          </p:cNvPr>
          <p:cNvSpPr txBox="1">
            <a:spLocks/>
          </p:cNvSpPr>
          <p:nvPr/>
        </p:nvSpPr>
        <p:spPr>
          <a:xfrm>
            <a:off x="6215063" y="2782957"/>
            <a:ext cx="5050827" cy="3889306"/>
          </a:xfrm>
          <a:prstGeom prst="rect">
            <a:avLst/>
          </a:prstGeom>
          <a:solidFill>
            <a:schemeClr val="tx2">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144000" rIns="91440" bIns="45720" rtlCol="0" anchor="t">
            <a:normAutofit fontScale="40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7000" dirty="0"/>
              <a:t>Scenario 2.</a:t>
            </a:r>
          </a:p>
          <a:p>
            <a:pPr>
              <a:lnSpc>
                <a:spcPct val="120000"/>
              </a:lnSpc>
            </a:pPr>
            <a:r>
              <a:rPr lang="en-GB" sz="5000" dirty="0"/>
              <a:t>Charles also has refugee status in Wonderland. He has secured a job as a bus driver and now needs to provide a valid </a:t>
            </a:r>
            <a:r>
              <a:rPr lang="en-GB" sz="5000" b="1" dirty="0"/>
              <a:t>driving licence </a:t>
            </a:r>
            <a:r>
              <a:rPr lang="en-GB" sz="5000" dirty="0"/>
              <a:t>from his country of nationality Narnia before he can start working. He intendeds to call the Narnian Embassy to enquire whether they can issue him a renewed driving licence.</a:t>
            </a:r>
          </a:p>
        </p:txBody>
      </p:sp>
      <p:sp>
        <p:nvSpPr>
          <p:cNvPr id="6" name="Title 1">
            <a:extLst>
              <a:ext uri="{FF2B5EF4-FFF2-40B4-BE49-F238E27FC236}">
                <a16:creationId xmlns:a16="http://schemas.microsoft.com/office/drawing/2014/main" id="{0883C895-2721-017E-D16E-2B925E3A9C22}"/>
              </a:ext>
            </a:extLst>
          </p:cNvPr>
          <p:cNvSpPr txBox="1">
            <a:spLocks/>
          </p:cNvSpPr>
          <p:nvPr/>
        </p:nvSpPr>
        <p:spPr>
          <a:xfrm>
            <a:off x="1436318" y="5511452"/>
            <a:ext cx="4659681" cy="125026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800" dirty="0"/>
              <a:t>not re-</a:t>
            </a:r>
            <a:r>
              <a:rPr lang="en-GB" sz="2800" dirty="0" err="1"/>
              <a:t>availment</a:t>
            </a:r>
            <a:r>
              <a:rPr lang="en-GB" sz="2800" dirty="0"/>
              <a:t>, required for residence permit, UNHCR Guidelines para 6-11, </a:t>
            </a:r>
            <a:r>
              <a:rPr lang="en-GB" sz="2800" b="1" dirty="0"/>
              <a:t>requires voluntariness, intent and actual re-</a:t>
            </a:r>
            <a:r>
              <a:rPr lang="en-GB" sz="2800" b="1" dirty="0" err="1"/>
              <a:t>availment</a:t>
            </a:r>
            <a:endParaRPr lang="en-GB" sz="2800" b="1" dirty="0"/>
          </a:p>
        </p:txBody>
      </p:sp>
      <p:sp>
        <p:nvSpPr>
          <p:cNvPr id="7" name="Title 1">
            <a:extLst>
              <a:ext uri="{FF2B5EF4-FFF2-40B4-BE49-F238E27FC236}">
                <a16:creationId xmlns:a16="http://schemas.microsoft.com/office/drawing/2014/main" id="{613B9050-2FE0-DDA1-F8FC-9A8E17D29A65}"/>
              </a:ext>
            </a:extLst>
          </p:cNvPr>
          <p:cNvSpPr txBox="1">
            <a:spLocks/>
          </p:cNvSpPr>
          <p:nvPr/>
        </p:nvSpPr>
        <p:spPr>
          <a:xfrm>
            <a:off x="6287490" y="5486400"/>
            <a:ext cx="4905972" cy="1286005"/>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800" b="1" dirty="0"/>
              <a:t>not re-</a:t>
            </a:r>
            <a:r>
              <a:rPr lang="en-GB" sz="2800" b="1" dirty="0" err="1"/>
              <a:t>availment</a:t>
            </a:r>
            <a:r>
              <a:rPr lang="en-GB" sz="2800" dirty="0"/>
              <a:t>, required for employment, </a:t>
            </a:r>
            <a:r>
              <a:rPr lang="en-GB" sz="2800" i="1" dirty="0"/>
              <a:t>M.H.</a:t>
            </a:r>
            <a:r>
              <a:rPr lang="en-GB" sz="2800" dirty="0"/>
              <a:t>, French La Cour </a:t>
            </a:r>
            <a:r>
              <a:rPr lang="en-GB" sz="2800" dirty="0" err="1"/>
              <a:t>nationale</a:t>
            </a:r>
            <a:r>
              <a:rPr lang="en-GB" sz="2800" dirty="0"/>
              <a:t> du droit </a:t>
            </a:r>
            <a:r>
              <a:rPr lang="en-GB" sz="2800" dirty="0" err="1"/>
              <a:t>d’aisle</a:t>
            </a:r>
            <a:r>
              <a:rPr lang="en-GB" sz="2800" dirty="0"/>
              <a:t> (2eme section, 2eme chambre) no: 16029914 (14.09.18) </a:t>
            </a:r>
            <a:endParaRPr lang="en-GB" sz="2800" b="1" dirty="0"/>
          </a:p>
        </p:txBody>
      </p:sp>
    </p:spTree>
    <p:extLst>
      <p:ext uri="{BB962C8B-B14F-4D97-AF65-F5344CB8AC3E}">
        <p14:creationId xmlns:p14="http://schemas.microsoft.com/office/powerpoint/2010/main" val="31733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a:t>
            </a:r>
            <a:r>
              <a:rPr lang="en-GB" b="1" dirty="0" err="1"/>
              <a:t>Availment</a:t>
            </a:r>
            <a:r>
              <a:rPr lang="en-GB" b="1" dirty="0"/>
              <a:t>, art 1C(1)</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8254009" cy="538428"/>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t>Formalistic understanding of protection</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459518"/>
            <a:ext cx="8254009" cy="189658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800" dirty="0"/>
              <a:t>Actions by refugee to indicate establishment of normal relations with authorities of country of origin:</a:t>
            </a:r>
          </a:p>
          <a:p>
            <a:pPr marL="457200" indent="-457200">
              <a:lnSpc>
                <a:spcPct val="120000"/>
              </a:lnSpc>
              <a:buFont typeface="Arial" panose="020B0604020202020204" pitchFamily="34" charset="0"/>
              <a:buChar char="•"/>
            </a:pPr>
            <a:r>
              <a:rPr lang="en-GB" sz="2800" b="1" dirty="0"/>
              <a:t>Registering at consulates</a:t>
            </a:r>
          </a:p>
          <a:p>
            <a:pPr marL="457200" indent="-457200">
              <a:lnSpc>
                <a:spcPct val="120000"/>
              </a:lnSpc>
              <a:buFont typeface="Arial" panose="020B0604020202020204" pitchFamily="34" charset="0"/>
              <a:buChar char="•"/>
            </a:pPr>
            <a:r>
              <a:rPr lang="en-GB" sz="2800" b="1" dirty="0"/>
              <a:t>Applying for or renewing passport/nationality certificates</a:t>
            </a:r>
          </a:p>
        </p:txBody>
      </p:sp>
      <p:pic>
        <p:nvPicPr>
          <p:cNvPr id="1028" name="Picture 4" descr="WikiLeaks founder Julian Assange requests brief embassy exit for MRI scan |  ITV News">
            <a:extLst>
              <a:ext uri="{FF2B5EF4-FFF2-40B4-BE49-F238E27FC236}">
                <a16:creationId xmlns:a16="http://schemas.microsoft.com/office/drawing/2014/main" id="{3BCC29CD-D4F2-506D-1BA2-E99FFE5D8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407" y="3987996"/>
            <a:ext cx="3685268" cy="20637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310D885-49BF-A472-208B-17C6D5A1B953}"/>
              </a:ext>
            </a:extLst>
          </p:cNvPr>
          <p:cNvSpPr txBox="1">
            <a:spLocks/>
          </p:cNvSpPr>
          <p:nvPr/>
        </p:nvSpPr>
        <p:spPr>
          <a:xfrm>
            <a:off x="722410" y="4567718"/>
            <a:ext cx="7152422" cy="81912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800" b="1" dirty="0"/>
              <a:t>Does approaching consulate indicate fear of return?</a:t>
            </a:r>
          </a:p>
        </p:txBody>
      </p:sp>
      <p:sp>
        <p:nvSpPr>
          <p:cNvPr id="10" name="Title 1">
            <a:extLst>
              <a:ext uri="{FF2B5EF4-FFF2-40B4-BE49-F238E27FC236}">
                <a16:creationId xmlns:a16="http://schemas.microsoft.com/office/drawing/2014/main" id="{C8CB8778-5FB1-97EE-8E21-781AB067EE9E}"/>
              </a:ext>
            </a:extLst>
          </p:cNvPr>
          <p:cNvSpPr txBox="1">
            <a:spLocks/>
          </p:cNvSpPr>
          <p:nvPr/>
        </p:nvSpPr>
        <p:spPr>
          <a:xfrm>
            <a:off x="722410" y="5472393"/>
            <a:ext cx="7152422" cy="57935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200" b="1" dirty="0"/>
              <a:t>What about administrative requirements?</a:t>
            </a:r>
          </a:p>
        </p:txBody>
      </p:sp>
      <p:sp>
        <p:nvSpPr>
          <p:cNvPr id="11" name="Title 1">
            <a:extLst>
              <a:ext uri="{FF2B5EF4-FFF2-40B4-BE49-F238E27FC236}">
                <a16:creationId xmlns:a16="http://schemas.microsoft.com/office/drawing/2014/main" id="{157F60A1-79F5-D7FE-17EE-C678436ADC0D}"/>
              </a:ext>
            </a:extLst>
          </p:cNvPr>
          <p:cNvSpPr txBox="1">
            <a:spLocks/>
          </p:cNvSpPr>
          <p:nvPr/>
        </p:nvSpPr>
        <p:spPr>
          <a:xfrm>
            <a:off x="722410" y="6137301"/>
            <a:ext cx="7152422" cy="57935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200" b="1" dirty="0"/>
              <a:t>Does it indicate awareness of implications?</a:t>
            </a:r>
          </a:p>
        </p:txBody>
      </p:sp>
    </p:spTree>
    <p:extLst>
      <p:ext uri="{BB962C8B-B14F-4D97-AF65-F5344CB8AC3E}">
        <p14:creationId xmlns:p14="http://schemas.microsoft.com/office/powerpoint/2010/main" val="52094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a:t>
            </a:r>
            <a:r>
              <a:rPr lang="en-GB" b="1" dirty="0" err="1"/>
              <a:t>Availment</a:t>
            </a:r>
            <a:r>
              <a:rPr lang="en-GB" b="1" dirty="0"/>
              <a:t>, art 1C(1)</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239639" cy="538428"/>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Voluntary</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3773410"/>
            <a:ext cx="9239639" cy="121133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800" b="1" dirty="0"/>
              <a:t>Consummation</a:t>
            </a:r>
          </a:p>
          <a:p>
            <a:pPr marL="457200" indent="-457200">
              <a:lnSpc>
                <a:spcPct val="120000"/>
              </a:lnSpc>
              <a:buFont typeface="Arial" panose="020B0604020202020204" pitchFamily="34" charset="0"/>
              <a:buChar char="•"/>
            </a:pPr>
            <a:r>
              <a:rPr lang="en-GB" sz="2400" dirty="0"/>
              <a:t>Protection must be effectively obtained</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2404988"/>
            <a:ext cx="9239639" cy="121133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800" b="1" dirty="0"/>
              <a:t>Specific Intent</a:t>
            </a:r>
          </a:p>
          <a:p>
            <a:pPr marL="457200" indent="-457200">
              <a:lnSpc>
                <a:spcPct val="100000"/>
              </a:lnSpc>
              <a:buFont typeface="Arial" panose="020B0604020202020204" pitchFamily="34" charset="0"/>
              <a:buChar char="•"/>
            </a:pPr>
            <a:r>
              <a:rPr lang="en-GB" sz="2400" dirty="0"/>
              <a:t>Act must have been carried out intentionally</a:t>
            </a:r>
          </a:p>
        </p:txBody>
      </p:sp>
    </p:spTree>
    <p:extLst>
      <p:ext uri="{BB962C8B-B14F-4D97-AF65-F5344CB8AC3E}">
        <p14:creationId xmlns:p14="http://schemas.microsoft.com/office/powerpoint/2010/main" val="182457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Re-</a:t>
            </a:r>
            <a:r>
              <a:rPr lang="en-GB" b="1" dirty="0" err="1"/>
              <a:t>Availment</a:t>
            </a:r>
            <a:r>
              <a:rPr lang="en-GB" b="1" dirty="0"/>
              <a:t>, art 1C(1)</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884371" cy="755432"/>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Presumption that applying/renewing passport demonstrates specific intent</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612983"/>
            <a:ext cx="9884371" cy="2290321"/>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2400" dirty="0"/>
              <a:t>UNHCR Handbook: ‘If a refugee </a:t>
            </a:r>
            <a:r>
              <a:rPr lang="en-GB" sz="2400" b="1" dirty="0"/>
              <a:t>applies for and obtains </a:t>
            </a:r>
            <a:r>
              <a:rPr lang="en-GB" sz="2400" dirty="0"/>
              <a:t>a national passport or its renewal, it will, in the absence of proof to the contrary, be </a:t>
            </a:r>
            <a:r>
              <a:rPr lang="en-GB" sz="2400" b="1" dirty="0"/>
              <a:t>presumed that he intends to avail himself </a:t>
            </a:r>
            <a:r>
              <a:rPr lang="en-GB" sz="2400" dirty="0"/>
              <a:t>of the protection of the country of his nationality (para 121)’</a:t>
            </a:r>
          </a:p>
          <a:p>
            <a:pPr marL="457200" indent="-457200">
              <a:lnSpc>
                <a:spcPct val="120000"/>
              </a:lnSpc>
              <a:buFont typeface="Arial" panose="020B0604020202020204" pitchFamily="34" charset="0"/>
              <a:buChar char="•"/>
            </a:pPr>
            <a:r>
              <a:rPr lang="en-GB" sz="2400" dirty="0"/>
              <a:t>UNHCR Cessation Guidelines: ‘This implication may…be rebutted by the refugee. The key issue is the </a:t>
            </a:r>
            <a:r>
              <a:rPr lang="en-GB" sz="2400" b="1" dirty="0"/>
              <a:t>purpose or reason </a:t>
            </a:r>
            <a:r>
              <a:rPr lang="en-GB" sz="2400" dirty="0"/>
              <a:t>for which the passport was obtained or renewed (para 10)’</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5148528"/>
            <a:ext cx="9884371" cy="1211334"/>
          </a:xfrm>
          <a:prstGeom prst="rect">
            <a:avLst/>
          </a:prstGeom>
          <a:solidFill>
            <a:schemeClr val="tx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800" b="1" dirty="0"/>
              <a:t>Voluntary re-</a:t>
            </a:r>
            <a:r>
              <a:rPr lang="en-GB" sz="2800" b="1" dirty="0" err="1"/>
              <a:t>availment</a:t>
            </a:r>
            <a:r>
              <a:rPr lang="en-GB" sz="2800" b="1" dirty="0"/>
              <a:t> is conflated with physical return</a:t>
            </a:r>
          </a:p>
          <a:p>
            <a:pPr>
              <a:lnSpc>
                <a:spcPct val="100000"/>
              </a:lnSpc>
            </a:pPr>
            <a:r>
              <a:rPr lang="en-GB" sz="2800" dirty="0"/>
              <a:t>Does this meet </a:t>
            </a:r>
            <a:r>
              <a:rPr lang="en-GB" sz="2800" u="sng" dirty="0"/>
              <a:t>volition, specific intent &amp; consummation</a:t>
            </a:r>
            <a:r>
              <a:rPr lang="en-GB" sz="2800" dirty="0"/>
              <a:t> requirements?</a:t>
            </a:r>
          </a:p>
        </p:txBody>
      </p:sp>
    </p:spTree>
    <p:extLst>
      <p:ext uri="{BB962C8B-B14F-4D97-AF65-F5344CB8AC3E}">
        <p14:creationId xmlns:p14="http://schemas.microsoft.com/office/powerpoint/2010/main" val="3985745675"/>
      </p:ext>
    </p:extLst>
  </p:cSld>
  <p:clrMapOvr>
    <a:masterClrMapping/>
  </p:clrMapOvr>
</p:sld>
</file>

<file path=ppt/theme/theme1.xml><?xml version="1.0" encoding="utf-8"?>
<a:theme xmlns:a="http://schemas.openxmlformats.org/drawingml/2006/main" name="IRL theme">
  <a:themeElements>
    <a:clrScheme name="Custom 4">
      <a:dk1>
        <a:sysClr val="windowText" lastClr="000000"/>
      </a:dk1>
      <a:lt1>
        <a:sysClr val="window" lastClr="FFFFFF"/>
      </a:lt1>
      <a:dk2>
        <a:srgbClr val="4A6590"/>
      </a:dk2>
      <a:lt2>
        <a:srgbClr val="8BA0C3"/>
      </a:lt2>
      <a:accent1>
        <a:srgbClr val="4A6590"/>
      </a:accent1>
      <a:accent2>
        <a:srgbClr val="4A6590"/>
      </a:accent2>
      <a:accent3>
        <a:srgbClr val="F1F0F0"/>
      </a:accent3>
      <a:accent4>
        <a:srgbClr val="D7D7D0"/>
      </a:accent4>
      <a:accent5>
        <a:srgbClr val="C8CCC8"/>
      </a:accent5>
      <a:accent6>
        <a:srgbClr val="323F4F"/>
      </a:accent6>
      <a:hlink>
        <a:srgbClr val="0563C1"/>
      </a:hlink>
      <a:folHlink>
        <a:srgbClr val="954F72"/>
      </a:folHlink>
    </a:clrScheme>
    <a:fontScheme name="Custom 58">
      <a:majorFont>
        <a:latin typeface="Sylfae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L theme" id="{E39CFE04-DF5D-475C-92A1-99491BC9E54E}" vid="{9490EBFB-72F3-4685-B2D0-7CFEC39ED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IRL theme</Template>
  <TotalTime>766</TotalTime>
  <Words>3267</Words>
  <Application>Microsoft Office PowerPoint</Application>
  <PresentationFormat>Widescreen</PresentationFormat>
  <Paragraphs>270</Paragraphs>
  <Slides>36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Segoe UI</vt:lpstr>
      <vt:lpstr>Sylfaen</vt:lpstr>
      <vt:lpstr>IRL theme</vt:lpstr>
      <vt:lpstr>SOLM171 International Refugee Law</vt:lpstr>
      <vt:lpstr>What did you think of the readings?</vt:lpstr>
      <vt:lpstr>PowerPoint Presentation</vt:lpstr>
      <vt:lpstr>Distinguishing between loss and denial of status</vt:lpstr>
      <vt:lpstr>When does status cease?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to national protection = no need for surrogate protection = cessation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exemption apply?</vt:lpstr>
      <vt:lpstr>Links between cessation &amp; repatriation</vt:lpstr>
      <vt:lpstr>PowerPoint Presentation</vt:lpstr>
      <vt:lpstr>Abdulla, CJEU (02 March 2010)</vt:lpstr>
      <vt:lpstr>OA, CJEU (21 January 2021)</vt:lpstr>
      <vt:lpstr>Do you agree with the reasoning of the CJEU in the case Salahadin Abdulla and Others regarding when refugee status ceases to apply?</vt:lpstr>
      <vt:lpstr>When should “the circumstances in connection with which he has been recognised as a refugee [be considered] to have ceased to exit”?</vt:lpstr>
      <vt:lpstr>What are the conditions to consider that there has been a sufficient change of circumstances? What requirements must be met by the protection on offer in the proposed country of return?</vt:lpstr>
      <vt:lpstr>What is the role of social and financial support that can be provided by family members to those who are returned to their countries of origin following the cessation of refugee status, in determining effective protection upon return? </vt:lpstr>
      <vt:lpstr>When should the exemption from cessation of refugee status, on the basis of 'compelling reasons arising out of previous persecution' be deemed applicable?</vt:lpstr>
      <vt:lpstr>Formative Submission 08 November </vt:lpstr>
      <vt:lpstr>Drafting a Research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SOLM171 International Refugee Law</dc:title>
  <dc:creator>Ellen Allde</dc:creator>
  <cp:lastModifiedBy>Ellen Allde</cp:lastModifiedBy>
  <cp:revision>1</cp:revision>
  <dcterms:created xsi:type="dcterms:W3CDTF">2023-10-26T17:29:13Z</dcterms:created>
  <dcterms:modified xsi:type="dcterms:W3CDTF">2024-10-27T19:54:55Z</dcterms:modified>
</cp:coreProperties>
</file>