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8" r:id="rId3"/>
    <p:sldId id="295" r:id="rId4"/>
    <p:sldId id="297" r:id="rId5"/>
    <p:sldId id="285" r:id="rId6"/>
    <p:sldId id="286" r:id="rId7"/>
    <p:sldId id="287" r:id="rId8"/>
    <p:sldId id="296" r:id="rId9"/>
    <p:sldId id="290" r:id="rId10"/>
    <p:sldId id="293" r:id="rId11"/>
    <p:sldId id="288" r:id="rId12"/>
    <p:sldId id="291" r:id="rId13"/>
    <p:sldId id="298" r:id="rId14"/>
    <p:sldId id="299" r:id="rId15"/>
    <p:sldId id="300" r:id="rId16"/>
    <p:sldId id="301" r:id="rId17"/>
    <p:sldId id="302" r:id="rId18"/>
    <p:sldId id="303" r:id="rId19"/>
    <p:sldId id="28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39" autoAdjust="0"/>
    <p:restoredTop sz="86356" autoAdjust="0"/>
  </p:normalViewPr>
  <p:slideViewPr>
    <p:cSldViewPr snapToGrid="0">
      <p:cViewPr varScale="1">
        <p:scale>
          <a:sx n="87" d="100"/>
          <a:sy n="87" d="100"/>
        </p:scale>
        <p:origin x="1140" y="90"/>
      </p:cViewPr>
      <p:guideLst/>
    </p:cSldViewPr>
  </p:slideViewPr>
  <p:outlineViewPr>
    <p:cViewPr>
      <p:scale>
        <a:sx n="33" d="100"/>
        <a:sy n="33" d="100"/>
      </p:scale>
      <p:origin x="0" y="-1814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BA6EA2-DC09-4A4E-9126-F48B4A2235A5}"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GB"/>
        </a:p>
      </dgm:t>
    </dgm:pt>
    <dgm:pt modelId="{2DFBE0E4-B645-4510-96E5-134CF359015B}">
      <dgm:prSet phldrT="[Text]"/>
      <dgm:spPr/>
      <dgm:t>
        <a:bodyPr/>
        <a:lstStyle/>
        <a:p>
          <a:r>
            <a:rPr lang="en-GB" dirty="0"/>
            <a:t>Match</a:t>
          </a:r>
        </a:p>
      </dgm:t>
    </dgm:pt>
    <dgm:pt modelId="{4B3BC24D-4533-45C3-8399-D3D950E74988}" type="parTrans" cxnId="{7CB87ECB-E1ED-4B56-9CD7-115B1CB3269A}">
      <dgm:prSet/>
      <dgm:spPr/>
      <dgm:t>
        <a:bodyPr/>
        <a:lstStyle/>
        <a:p>
          <a:endParaRPr lang="en-GB"/>
        </a:p>
      </dgm:t>
    </dgm:pt>
    <dgm:pt modelId="{345387D3-B123-4EFE-9C3C-275983872951}" type="sibTrans" cxnId="{7CB87ECB-E1ED-4B56-9CD7-115B1CB3269A}">
      <dgm:prSet/>
      <dgm:spPr/>
      <dgm:t>
        <a:bodyPr/>
        <a:lstStyle/>
        <a:p>
          <a:endParaRPr lang="en-GB"/>
        </a:p>
      </dgm:t>
    </dgm:pt>
    <dgm:pt modelId="{9EADCE15-1D78-49AC-921D-1AECFD3115EE}">
      <dgm:prSet phldrT="[Text]"/>
      <dgm:spPr/>
      <dgm:t>
        <a:bodyPr/>
        <a:lstStyle/>
        <a:p>
          <a:r>
            <a:rPr lang="en-GB" dirty="0"/>
            <a:t>Penalty</a:t>
          </a:r>
        </a:p>
      </dgm:t>
    </dgm:pt>
    <dgm:pt modelId="{7CA748DD-67D6-442A-A356-703325F01FE1}" type="parTrans" cxnId="{B769597F-F3A0-470B-B0D0-D3DB21F35C39}">
      <dgm:prSet/>
      <dgm:spPr/>
      <dgm:t>
        <a:bodyPr/>
        <a:lstStyle/>
        <a:p>
          <a:endParaRPr lang="en-GB"/>
        </a:p>
      </dgm:t>
    </dgm:pt>
    <dgm:pt modelId="{53BB6ADB-1454-4D2B-B9A2-7C0927D7EC5E}" type="sibTrans" cxnId="{B769597F-F3A0-470B-B0D0-D3DB21F35C39}">
      <dgm:prSet/>
      <dgm:spPr/>
      <dgm:t>
        <a:bodyPr/>
        <a:lstStyle/>
        <a:p>
          <a:endParaRPr lang="en-GB"/>
        </a:p>
      </dgm:t>
    </dgm:pt>
    <dgm:pt modelId="{905A4266-CFE1-43C8-966B-B87D43AC936A}">
      <dgm:prSet phldrT="[Text]"/>
      <dgm:spPr/>
      <dgm:t>
        <a:bodyPr/>
        <a:lstStyle/>
        <a:p>
          <a:r>
            <a:rPr lang="en-GB" dirty="0"/>
            <a:t>Free kick</a:t>
          </a:r>
        </a:p>
      </dgm:t>
    </dgm:pt>
    <dgm:pt modelId="{D898D880-C4B8-4857-A2B4-9E5670518006}" type="parTrans" cxnId="{C04A0D12-9DF2-4398-AE26-72EA49CB8E1D}">
      <dgm:prSet/>
      <dgm:spPr/>
      <dgm:t>
        <a:bodyPr/>
        <a:lstStyle/>
        <a:p>
          <a:endParaRPr lang="en-GB"/>
        </a:p>
      </dgm:t>
    </dgm:pt>
    <dgm:pt modelId="{C760D4CC-9918-48C8-89C1-0451B92A17F7}" type="sibTrans" cxnId="{C04A0D12-9DF2-4398-AE26-72EA49CB8E1D}">
      <dgm:prSet/>
      <dgm:spPr/>
      <dgm:t>
        <a:bodyPr/>
        <a:lstStyle/>
        <a:p>
          <a:endParaRPr lang="en-GB"/>
        </a:p>
      </dgm:t>
    </dgm:pt>
    <dgm:pt modelId="{D98586E7-4D03-4129-B05A-AF931BD1C799}">
      <dgm:prSet phldrT="[Text]"/>
      <dgm:spPr/>
      <dgm:t>
        <a:bodyPr/>
        <a:lstStyle/>
        <a:p>
          <a:r>
            <a:rPr lang="en-GB" dirty="0"/>
            <a:t>Corner</a:t>
          </a:r>
        </a:p>
      </dgm:t>
    </dgm:pt>
    <dgm:pt modelId="{931E71A6-9833-41E1-919B-D48B6C0E1191}" type="sibTrans" cxnId="{289E0E4B-8AAB-4E0B-9B7A-349A0D56D4F3}">
      <dgm:prSet/>
      <dgm:spPr/>
      <dgm:t>
        <a:bodyPr/>
        <a:lstStyle/>
        <a:p>
          <a:endParaRPr lang="en-GB"/>
        </a:p>
      </dgm:t>
    </dgm:pt>
    <dgm:pt modelId="{091A6A1A-F665-4002-BB7D-DA43FE22CC4E}" type="parTrans" cxnId="{289E0E4B-8AAB-4E0B-9B7A-349A0D56D4F3}">
      <dgm:prSet/>
      <dgm:spPr/>
      <dgm:t>
        <a:bodyPr/>
        <a:lstStyle/>
        <a:p>
          <a:endParaRPr lang="en-GB"/>
        </a:p>
      </dgm:t>
    </dgm:pt>
    <dgm:pt modelId="{DDC2AE6F-8E04-49F9-B2CC-87915E452287}">
      <dgm:prSet/>
      <dgm:spPr/>
      <dgm:t>
        <a:bodyPr/>
        <a:lstStyle/>
        <a:p>
          <a:r>
            <a:rPr lang="en-GB" dirty="0"/>
            <a:t>etc…</a:t>
          </a:r>
        </a:p>
      </dgm:t>
    </dgm:pt>
    <dgm:pt modelId="{02984D83-4A59-4C93-BD5B-9EF29F047F94}" type="parTrans" cxnId="{FEDE144F-35ED-480D-B020-7D1FA53CD044}">
      <dgm:prSet/>
      <dgm:spPr/>
      <dgm:t>
        <a:bodyPr/>
        <a:lstStyle/>
        <a:p>
          <a:endParaRPr lang="en-GB"/>
        </a:p>
      </dgm:t>
    </dgm:pt>
    <dgm:pt modelId="{7CA0B158-481C-492B-9BDA-5E8FC93A5A96}" type="sibTrans" cxnId="{FEDE144F-35ED-480D-B020-7D1FA53CD044}">
      <dgm:prSet/>
      <dgm:spPr/>
      <dgm:t>
        <a:bodyPr/>
        <a:lstStyle/>
        <a:p>
          <a:endParaRPr lang="en-GB"/>
        </a:p>
      </dgm:t>
    </dgm:pt>
    <dgm:pt modelId="{C9AF713E-1E3F-460A-AD8A-37E2623BBB41}">
      <dgm:prSet/>
      <dgm:spPr/>
      <dgm:t>
        <a:bodyPr/>
        <a:lstStyle/>
        <a:p>
          <a:r>
            <a:rPr lang="en-GB" dirty="0"/>
            <a:t>Tackle</a:t>
          </a:r>
        </a:p>
      </dgm:t>
    </dgm:pt>
    <dgm:pt modelId="{280CE991-7084-4D6C-8DDE-EDFA8280E0A2}" type="parTrans" cxnId="{B54331E0-3B43-4E6A-9D87-DEA690E4047B}">
      <dgm:prSet/>
      <dgm:spPr/>
      <dgm:t>
        <a:bodyPr/>
        <a:lstStyle/>
        <a:p>
          <a:endParaRPr lang="en-GB"/>
        </a:p>
      </dgm:t>
    </dgm:pt>
    <dgm:pt modelId="{FA0D5B04-7740-4275-829E-92A47C1413AE}" type="sibTrans" cxnId="{B54331E0-3B43-4E6A-9D87-DEA690E4047B}">
      <dgm:prSet/>
      <dgm:spPr/>
      <dgm:t>
        <a:bodyPr/>
        <a:lstStyle/>
        <a:p>
          <a:endParaRPr lang="en-GB"/>
        </a:p>
      </dgm:t>
    </dgm:pt>
    <dgm:pt modelId="{809E2990-5AAF-4A80-9C6E-922147E8B89D}">
      <dgm:prSet/>
      <dgm:spPr/>
      <dgm:t>
        <a:bodyPr/>
        <a:lstStyle/>
        <a:p>
          <a:r>
            <a:rPr lang="en-GB" dirty="0"/>
            <a:t>Foul</a:t>
          </a:r>
        </a:p>
      </dgm:t>
    </dgm:pt>
    <dgm:pt modelId="{2B4D4396-AD5C-44E6-A1AB-7F45C4FD1167}" type="parTrans" cxnId="{540F7C4F-E725-4243-A2C3-37E44926F479}">
      <dgm:prSet/>
      <dgm:spPr/>
      <dgm:t>
        <a:bodyPr/>
        <a:lstStyle/>
        <a:p>
          <a:endParaRPr lang="en-GB"/>
        </a:p>
      </dgm:t>
    </dgm:pt>
    <dgm:pt modelId="{F2E9153E-EBA0-4B93-B90A-58F73D36CFBC}" type="sibTrans" cxnId="{540F7C4F-E725-4243-A2C3-37E44926F479}">
      <dgm:prSet/>
      <dgm:spPr/>
      <dgm:t>
        <a:bodyPr/>
        <a:lstStyle/>
        <a:p>
          <a:endParaRPr lang="en-GB"/>
        </a:p>
      </dgm:t>
    </dgm:pt>
    <dgm:pt modelId="{940B8F6C-ADB6-4CDD-81DB-C5BFD1942FA7}">
      <dgm:prSet/>
      <dgm:spPr/>
      <dgm:t>
        <a:bodyPr/>
        <a:lstStyle/>
        <a:p>
          <a:r>
            <a:rPr lang="en-GB" dirty="0"/>
            <a:t>Dismissal</a:t>
          </a:r>
        </a:p>
      </dgm:t>
    </dgm:pt>
    <dgm:pt modelId="{9ECEAD7F-C622-42B8-B8BC-7C246C916A21}" type="parTrans" cxnId="{35A61CE2-A06F-4EE4-8D08-88C81A190175}">
      <dgm:prSet/>
      <dgm:spPr/>
      <dgm:t>
        <a:bodyPr/>
        <a:lstStyle/>
        <a:p>
          <a:endParaRPr lang="en-GB"/>
        </a:p>
      </dgm:t>
    </dgm:pt>
    <dgm:pt modelId="{E1169E7B-79C1-4A59-979E-F2E43D642CDA}" type="sibTrans" cxnId="{35A61CE2-A06F-4EE4-8D08-88C81A190175}">
      <dgm:prSet/>
      <dgm:spPr/>
      <dgm:t>
        <a:bodyPr/>
        <a:lstStyle/>
        <a:p>
          <a:endParaRPr lang="en-GB"/>
        </a:p>
      </dgm:t>
    </dgm:pt>
    <dgm:pt modelId="{914772A7-6868-4A49-B841-83F9F7E6AAF6}">
      <dgm:prSet/>
      <dgm:spPr/>
      <dgm:t>
        <a:bodyPr/>
        <a:lstStyle/>
        <a:p>
          <a:r>
            <a:rPr lang="en-GB" dirty="0"/>
            <a:t>Penalty</a:t>
          </a:r>
        </a:p>
      </dgm:t>
    </dgm:pt>
    <dgm:pt modelId="{C562B2A0-D90D-40DC-8D89-88DC77822517}" type="parTrans" cxnId="{5084DF66-1CBC-46BC-82D6-34B0D67A7F81}">
      <dgm:prSet/>
      <dgm:spPr/>
      <dgm:t>
        <a:bodyPr/>
        <a:lstStyle/>
        <a:p>
          <a:endParaRPr lang="en-GB"/>
        </a:p>
      </dgm:t>
    </dgm:pt>
    <dgm:pt modelId="{FE847DFF-903F-49B2-A431-02C218765E7D}" type="sibTrans" cxnId="{5084DF66-1CBC-46BC-82D6-34B0D67A7F81}">
      <dgm:prSet/>
      <dgm:spPr/>
      <dgm:t>
        <a:bodyPr/>
        <a:lstStyle/>
        <a:p>
          <a:endParaRPr lang="en-GB"/>
        </a:p>
      </dgm:t>
    </dgm:pt>
    <dgm:pt modelId="{220877B9-4C8C-4307-B594-99C6B5FEF9A2}">
      <dgm:prSet/>
      <dgm:spPr/>
      <dgm:t>
        <a:bodyPr/>
        <a:lstStyle/>
        <a:p>
          <a:r>
            <a:rPr lang="en-GB" dirty="0"/>
            <a:t>Result</a:t>
          </a:r>
        </a:p>
      </dgm:t>
    </dgm:pt>
    <dgm:pt modelId="{4B7BC85F-369C-4550-B38C-7F59FD82BDB2}" type="parTrans" cxnId="{1A07E25F-A95B-4828-803C-21114465DABC}">
      <dgm:prSet/>
      <dgm:spPr/>
      <dgm:t>
        <a:bodyPr/>
        <a:lstStyle/>
        <a:p>
          <a:endParaRPr lang="en-GB"/>
        </a:p>
      </dgm:t>
    </dgm:pt>
    <dgm:pt modelId="{B485B153-BF0B-445F-BB2B-4A2A4C39D2FE}" type="sibTrans" cxnId="{1A07E25F-A95B-4828-803C-21114465DABC}">
      <dgm:prSet/>
      <dgm:spPr/>
      <dgm:t>
        <a:bodyPr/>
        <a:lstStyle/>
        <a:p>
          <a:endParaRPr lang="en-GB"/>
        </a:p>
      </dgm:t>
    </dgm:pt>
    <dgm:pt modelId="{1C1CA997-A2BD-481E-9C76-ED6D805BA88D}">
      <dgm:prSet/>
      <dgm:spPr/>
      <dgm:t>
        <a:bodyPr/>
        <a:lstStyle/>
        <a:p>
          <a:r>
            <a:rPr lang="en-GB" dirty="0"/>
            <a:t>Goal</a:t>
          </a:r>
        </a:p>
      </dgm:t>
    </dgm:pt>
    <dgm:pt modelId="{E4A04789-6E40-43F5-9D92-155CA28D5D72}" type="parTrans" cxnId="{A37EDA36-6A0B-4C6B-89BF-F1908BBB0E07}">
      <dgm:prSet/>
      <dgm:spPr/>
      <dgm:t>
        <a:bodyPr/>
        <a:lstStyle/>
        <a:p>
          <a:endParaRPr lang="en-GB"/>
        </a:p>
      </dgm:t>
    </dgm:pt>
    <dgm:pt modelId="{6E1CE61E-8303-4F85-A4EC-3F1DB3D9527E}" type="sibTrans" cxnId="{A37EDA36-6A0B-4C6B-89BF-F1908BBB0E07}">
      <dgm:prSet/>
      <dgm:spPr/>
      <dgm:t>
        <a:bodyPr/>
        <a:lstStyle/>
        <a:p>
          <a:endParaRPr lang="en-GB"/>
        </a:p>
      </dgm:t>
    </dgm:pt>
    <dgm:pt modelId="{EAF34F44-0BBC-46D9-9AB7-6C73DCBC981A}">
      <dgm:prSet/>
      <dgm:spPr/>
      <dgm:t>
        <a:bodyPr/>
        <a:lstStyle/>
        <a:p>
          <a:r>
            <a:rPr lang="en-GB" dirty="0"/>
            <a:t>Miss</a:t>
          </a:r>
        </a:p>
      </dgm:t>
    </dgm:pt>
    <dgm:pt modelId="{30BE26C5-635C-46CA-94D6-077A8DB7F061}" type="parTrans" cxnId="{F9EEDA7C-2A37-4123-969E-1D9629AF1967}">
      <dgm:prSet/>
      <dgm:spPr/>
      <dgm:t>
        <a:bodyPr/>
        <a:lstStyle/>
        <a:p>
          <a:endParaRPr lang="en-GB"/>
        </a:p>
      </dgm:t>
    </dgm:pt>
    <dgm:pt modelId="{5439419C-F04B-4A0D-A6BE-62002DCAECA0}" type="sibTrans" cxnId="{F9EEDA7C-2A37-4123-969E-1D9629AF1967}">
      <dgm:prSet/>
      <dgm:spPr/>
      <dgm:t>
        <a:bodyPr/>
        <a:lstStyle/>
        <a:p>
          <a:endParaRPr lang="en-GB"/>
        </a:p>
      </dgm:t>
    </dgm:pt>
    <dgm:pt modelId="{18F0C945-451D-472F-8683-A4B0119F285D}">
      <dgm:prSet/>
      <dgm:spPr/>
      <dgm:t>
        <a:bodyPr/>
        <a:lstStyle/>
        <a:p>
          <a:r>
            <a:rPr lang="en-GB" dirty="0"/>
            <a:t>Save</a:t>
          </a:r>
        </a:p>
      </dgm:t>
    </dgm:pt>
    <dgm:pt modelId="{496C1869-AC66-4159-BF60-24C6506ACF7E}" type="parTrans" cxnId="{4A30CA18-6759-4923-90FE-1AFDF3F66763}">
      <dgm:prSet/>
      <dgm:spPr/>
      <dgm:t>
        <a:bodyPr/>
        <a:lstStyle/>
        <a:p>
          <a:endParaRPr lang="en-GB"/>
        </a:p>
      </dgm:t>
    </dgm:pt>
    <dgm:pt modelId="{34E405FD-C0AE-4991-BF02-9C6E87A2F3A1}" type="sibTrans" cxnId="{4A30CA18-6759-4923-90FE-1AFDF3F66763}">
      <dgm:prSet/>
      <dgm:spPr/>
      <dgm:t>
        <a:bodyPr/>
        <a:lstStyle/>
        <a:p>
          <a:endParaRPr lang="en-GB"/>
        </a:p>
      </dgm:t>
    </dgm:pt>
    <dgm:pt modelId="{8FD631B7-00FD-4BDC-9A7A-A1168D1F353E}" type="pres">
      <dgm:prSet presAssocID="{DFBA6EA2-DC09-4A4E-9126-F48B4A2235A5}" presName="hierChild1" presStyleCnt="0">
        <dgm:presLayoutVars>
          <dgm:chPref val="1"/>
          <dgm:dir/>
          <dgm:animOne val="branch"/>
          <dgm:animLvl val="lvl"/>
          <dgm:resizeHandles/>
        </dgm:presLayoutVars>
      </dgm:prSet>
      <dgm:spPr/>
      <dgm:t>
        <a:bodyPr/>
        <a:lstStyle/>
        <a:p>
          <a:endParaRPr lang="en-US"/>
        </a:p>
      </dgm:t>
    </dgm:pt>
    <dgm:pt modelId="{8F50B5A4-E60D-42B4-8EE5-65679A8BB0F2}" type="pres">
      <dgm:prSet presAssocID="{2DFBE0E4-B645-4510-96E5-134CF359015B}" presName="hierRoot1" presStyleCnt="0"/>
      <dgm:spPr/>
    </dgm:pt>
    <dgm:pt modelId="{72D5A878-EFD6-42EF-B789-8E1FDFD4A639}" type="pres">
      <dgm:prSet presAssocID="{2DFBE0E4-B645-4510-96E5-134CF359015B}" presName="composite" presStyleCnt="0"/>
      <dgm:spPr/>
    </dgm:pt>
    <dgm:pt modelId="{EC1CA7AA-C806-4B0E-844C-08368678E30A}" type="pres">
      <dgm:prSet presAssocID="{2DFBE0E4-B645-4510-96E5-134CF359015B}" presName="background" presStyleLbl="node0" presStyleIdx="0" presStyleCnt="1"/>
      <dgm:spPr/>
    </dgm:pt>
    <dgm:pt modelId="{D25BCEF8-CB59-4983-9508-F1D8964DBEAC}" type="pres">
      <dgm:prSet presAssocID="{2DFBE0E4-B645-4510-96E5-134CF359015B}" presName="text" presStyleLbl="fgAcc0" presStyleIdx="0" presStyleCnt="1">
        <dgm:presLayoutVars>
          <dgm:chPref val="3"/>
        </dgm:presLayoutVars>
      </dgm:prSet>
      <dgm:spPr/>
      <dgm:t>
        <a:bodyPr/>
        <a:lstStyle/>
        <a:p>
          <a:endParaRPr lang="en-US"/>
        </a:p>
      </dgm:t>
    </dgm:pt>
    <dgm:pt modelId="{C0ABD0BD-A484-485E-A49C-662FD5E9C04D}" type="pres">
      <dgm:prSet presAssocID="{2DFBE0E4-B645-4510-96E5-134CF359015B}" presName="hierChild2" presStyleCnt="0"/>
      <dgm:spPr/>
    </dgm:pt>
    <dgm:pt modelId="{2920E372-67F6-41C3-A6D1-736D0EE98681}" type="pres">
      <dgm:prSet presAssocID="{091A6A1A-F665-4002-BB7D-DA43FE22CC4E}" presName="Name10" presStyleLbl="parChTrans1D2" presStyleIdx="0" presStyleCnt="4"/>
      <dgm:spPr/>
      <dgm:t>
        <a:bodyPr/>
        <a:lstStyle/>
        <a:p>
          <a:endParaRPr lang="en-US"/>
        </a:p>
      </dgm:t>
    </dgm:pt>
    <dgm:pt modelId="{66B7038F-EC73-45E9-A260-08290E92F352}" type="pres">
      <dgm:prSet presAssocID="{D98586E7-4D03-4129-B05A-AF931BD1C799}" presName="hierRoot2" presStyleCnt="0"/>
      <dgm:spPr/>
    </dgm:pt>
    <dgm:pt modelId="{54296FBE-3F84-4CE5-BB08-4006A5E1A366}" type="pres">
      <dgm:prSet presAssocID="{D98586E7-4D03-4129-B05A-AF931BD1C799}" presName="composite2" presStyleCnt="0"/>
      <dgm:spPr/>
    </dgm:pt>
    <dgm:pt modelId="{3764BBBF-FEB8-4F50-81EE-A23EDC0E0B0B}" type="pres">
      <dgm:prSet presAssocID="{D98586E7-4D03-4129-B05A-AF931BD1C799}" presName="background2" presStyleLbl="node2" presStyleIdx="0" presStyleCnt="4"/>
      <dgm:spPr/>
    </dgm:pt>
    <dgm:pt modelId="{77517DFD-6848-4829-A6F8-1E5266F5E448}" type="pres">
      <dgm:prSet presAssocID="{D98586E7-4D03-4129-B05A-AF931BD1C799}" presName="text2" presStyleLbl="fgAcc2" presStyleIdx="0" presStyleCnt="4">
        <dgm:presLayoutVars>
          <dgm:chPref val="3"/>
        </dgm:presLayoutVars>
      </dgm:prSet>
      <dgm:spPr/>
      <dgm:t>
        <a:bodyPr/>
        <a:lstStyle/>
        <a:p>
          <a:endParaRPr lang="en-US"/>
        </a:p>
      </dgm:t>
    </dgm:pt>
    <dgm:pt modelId="{39563FB4-7C13-4F54-B700-E8FE8628924E}" type="pres">
      <dgm:prSet presAssocID="{D98586E7-4D03-4129-B05A-AF931BD1C799}" presName="hierChild3" presStyleCnt="0"/>
      <dgm:spPr/>
    </dgm:pt>
    <dgm:pt modelId="{4B6CE7B4-FA34-465C-A7D5-8FE719A4421E}" type="pres">
      <dgm:prSet presAssocID="{7CA748DD-67D6-442A-A356-703325F01FE1}" presName="Name10" presStyleLbl="parChTrans1D2" presStyleIdx="1" presStyleCnt="4"/>
      <dgm:spPr/>
      <dgm:t>
        <a:bodyPr/>
        <a:lstStyle/>
        <a:p>
          <a:endParaRPr lang="en-US"/>
        </a:p>
      </dgm:t>
    </dgm:pt>
    <dgm:pt modelId="{B60E34A4-0026-4A1A-BFE7-DBF3E5ECC88F}" type="pres">
      <dgm:prSet presAssocID="{9EADCE15-1D78-49AC-921D-1AECFD3115EE}" presName="hierRoot2" presStyleCnt="0"/>
      <dgm:spPr/>
    </dgm:pt>
    <dgm:pt modelId="{9B0963D8-A79B-466B-BD60-2501DA2D7AEB}" type="pres">
      <dgm:prSet presAssocID="{9EADCE15-1D78-49AC-921D-1AECFD3115EE}" presName="composite2" presStyleCnt="0"/>
      <dgm:spPr/>
    </dgm:pt>
    <dgm:pt modelId="{66794491-45B2-43E0-900D-E4E9BE60C202}" type="pres">
      <dgm:prSet presAssocID="{9EADCE15-1D78-49AC-921D-1AECFD3115EE}" presName="background2" presStyleLbl="node2" presStyleIdx="1" presStyleCnt="4"/>
      <dgm:spPr/>
    </dgm:pt>
    <dgm:pt modelId="{849BCDCA-9880-4CF4-A32F-7EA8D35DEB3E}" type="pres">
      <dgm:prSet presAssocID="{9EADCE15-1D78-49AC-921D-1AECFD3115EE}" presName="text2" presStyleLbl="fgAcc2" presStyleIdx="1" presStyleCnt="4">
        <dgm:presLayoutVars>
          <dgm:chPref val="3"/>
        </dgm:presLayoutVars>
      </dgm:prSet>
      <dgm:spPr/>
      <dgm:t>
        <a:bodyPr/>
        <a:lstStyle/>
        <a:p>
          <a:endParaRPr lang="en-US"/>
        </a:p>
      </dgm:t>
    </dgm:pt>
    <dgm:pt modelId="{35D66C48-7526-49CF-9FEE-B85E8EAE47EB}" type="pres">
      <dgm:prSet presAssocID="{9EADCE15-1D78-49AC-921D-1AECFD3115EE}" presName="hierChild3" presStyleCnt="0"/>
      <dgm:spPr/>
    </dgm:pt>
    <dgm:pt modelId="{D358FFC3-8524-475A-AB87-5CAF12B8CDF6}" type="pres">
      <dgm:prSet presAssocID="{280CE991-7084-4D6C-8DDE-EDFA8280E0A2}" presName="Name17" presStyleLbl="parChTrans1D3" presStyleIdx="0" presStyleCnt="5"/>
      <dgm:spPr/>
      <dgm:t>
        <a:bodyPr/>
        <a:lstStyle/>
        <a:p>
          <a:endParaRPr lang="en-US"/>
        </a:p>
      </dgm:t>
    </dgm:pt>
    <dgm:pt modelId="{D61DA20B-C7D6-428A-8893-18DA85EBE80C}" type="pres">
      <dgm:prSet presAssocID="{C9AF713E-1E3F-460A-AD8A-37E2623BBB41}" presName="hierRoot3" presStyleCnt="0"/>
      <dgm:spPr/>
    </dgm:pt>
    <dgm:pt modelId="{B4A05469-EA24-4052-8749-8B3439B92C94}" type="pres">
      <dgm:prSet presAssocID="{C9AF713E-1E3F-460A-AD8A-37E2623BBB41}" presName="composite3" presStyleCnt="0"/>
      <dgm:spPr/>
    </dgm:pt>
    <dgm:pt modelId="{F1E99BD6-1509-44B2-88C5-437B312B42B6}" type="pres">
      <dgm:prSet presAssocID="{C9AF713E-1E3F-460A-AD8A-37E2623BBB41}" presName="background3" presStyleLbl="node3" presStyleIdx="0" presStyleCnt="5"/>
      <dgm:spPr/>
    </dgm:pt>
    <dgm:pt modelId="{2211D587-96B9-4579-B9F6-F0EE02DA7543}" type="pres">
      <dgm:prSet presAssocID="{C9AF713E-1E3F-460A-AD8A-37E2623BBB41}" presName="text3" presStyleLbl="fgAcc3" presStyleIdx="0" presStyleCnt="5">
        <dgm:presLayoutVars>
          <dgm:chPref val="3"/>
        </dgm:presLayoutVars>
      </dgm:prSet>
      <dgm:spPr/>
      <dgm:t>
        <a:bodyPr/>
        <a:lstStyle/>
        <a:p>
          <a:endParaRPr lang="en-US"/>
        </a:p>
      </dgm:t>
    </dgm:pt>
    <dgm:pt modelId="{EE239DC6-C672-40FC-A98B-CFFD072081B2}" type="pres">
      <dgm:prSet presAssocID="{C9AF713E-1E3F-460A-AD8A-37E2623BBB41}" presName="hierChild4" presStyleCnt="0"/>
      <dgm:spPr/>
    </dgm:pt>
    <dgm:pt modelId="{7B2AB9E2-D99C-443D-B3E1-FAF44ADF4709}" type="pres">
      <dgm:prSet presAssocID="{2B4D4396-AD5C-44E6-A1AB-7F45C4FD1167}" presName="Name17" presStyleLbl="parChTrans1D3" presStyleIdx="1" presStyleCnt="5"/>
      <dgm:spPr/>
      <dgm:t>
        <a:bodyPr/>
        <a:lstStyle/>
        <a:p>
          <a:endParaRPr lang="en-US"/>
        </a:p>
      </dgm:t>
    </dgm:pt>
    <dgm:pt modelId="{6F269CF8-48FA-41D1-908E-C7CECF6406DF}" type="pres">
      <dgm:prSet presAssocID="{809E2990-5AAF-4A80-9C6E-922147E8B89D}" presName="hierRoot3" presStyleCnt="0"/>
      <dgm:spPr/>
    </dgm:pt>
    <dgm:pt modelId="{0CF0E8E5-E720-4C7E-9815-E34CBF406785}" type="pres">
      <dgm:prSet presAssocID="{809E2990-5AAF-4A80-9C6E-922147E8B89D}" presName="composite3" presStyleCnt="0"/>
      <dgm:spPr/>
    </dgm:pt>
    <dgm:pt modelId="{8A8848DF-0F9B-40C3-99F4-A4FC91FB87ED}" type="pres">
      <dgm:prSet presAssocID="{809E2990-5AAF-4A80-9C6E-922147E8B89D}" presName="background3" presStyleLbl="node3" presStyleIdx="1" presStyleCnt="5"/>
      <dgm:spPr/>
    </dgm:pt>
    <dgm:pt modelId="{3353DEB2-D72F-4F10-871A-5A0E806E3004}" type="pres">
      <dgm:prSet presAssocID="{809E2990-5AAF-4A80-9C6E-922147E8B89D}" presName="text3" presStyleLbl="fgAcc3" presStyleIdx="1" presStyleCnt="5">
        <dgm:presLayoutVars>
          <dgm:chPref val="3"/>
        </dgm:presLayoutVars>
      </dgm:prSet>
      <dgm:spPr/>
      <dgm:t>
        <a:bodyPr/>
        <a:lstStyle/>
        <a:p>
          <a:endParaRPr lang="en-US"/>
        </a:p>
      </dgm:t>
    </dgm:pt>
    <dgm:pt modelId="{C098A194-974C-4C8F-B6EA-1A10A3456027}" type="pres">
      <dgm:prSet presAssocID="{809E2990-5AAF-4A80-9C6E-922147E8B89D}" presName="hierChild4" presStyleCnt="0"/>
      <dgm:spPr/>
    </dgm:pt>
    <dgm:pt modelId="{97BF62AE-AEC0-4E9F-86D0-572D0E7C61DC}" type="pres">
      <dgm:prSet presAssocID="{9ECEAD7F-C622-42B8-B8BC-7C246C916A21}" presName="Name17" presStyleLbl="parChTrans1D3" presStyleIdx="2" presStyleCnt="5"/>
      <dgm:spPr/>
      <dgm:t>
        <a:bodyPr/>
        <a:lstStyle/>
        <a:p>
          <a:endParaRPr lang="en-US"/>
        </a:p>
      </dgm:t>
    </dgm:pt>
    <dgm:pt modelId="{89814432-08B7-40A2-A724-D8BD06263C0C}" type="pres">
      <dgm:prSet presAssocID="{940B8F6C-ADB6-4CDD-81DB-C5BFD1942FA7}" presName="hierRoot3" presStyleCnt="0"/>
      <dgm:spPr/>
    </dgm:pt>
    <dgm:pt modelId="{8F124A86-3E63-4C48-ADD0-016EBACDC18C}" type="pres">
      <dgm:prSet presAssocID="{940B8F6C-ADB6-4CDD-81DB-C5BFD1942FA7}" presName="composite3" presStyleCnt="0"/>
      <dgm:spPr/>
    </dgm:pt>
    <dgm:pt modelId="{567EA450-4FEE-4848-A467-75A118A28A96}" type="pres">
      <dgm:prSet presAssocID="{940B8F6C-ADB6-4CDD-81DB-C5BFD1942FA7}" presName="background3" presStyleLbl="node3" presStyleIdx="2" presStyleCnt="5"/>
      <dgm:spPr/>
    </dgm:pt>
    <dgm:pt modelId="{EC788A9B-88F7-4250-B179-A8D0BD28A26A}" type="pres">
      <dgm:prSet presAssocID="{940B8F6C-ADB6-4CDD-81DB-C5BFD1942FA7}" presName="text3" presStyleLbl="fgAcc3" presStyleIdx="2" presStyleCnt="5">
        <dgm:presLayoutVars>
          <dgm:chPref val="3"/>
        </dgm:presLayoutVars>
      </dgm:prSet>
      <dgm:spPr/>
      <dgm:t>
        <a:bodyPr/>
        <a:lstStyle/>
        <a:p>
          <a:endParaRPr lang="en-US"/>
        </a:p>
      </dgm:t>
    </dgm:pt>
    <dgm:pt modelId="{71F06A0E-2B21-413E-9EA3-0E1C8862338B}" type="pres">
      <dgm:prSet presAssocID="{940B8F6C-ADB6-4CDD-81DB-C5BFD1942FA7}" presName="hierChild4" presStyleCnt="0"/>
      <dgm:spPr/>
    </dgm:pt>
    <dgm:pt modelId="{B0C5A5FE-28C9-4753-AD7B-09DA916A0609}" type="pres">
      <dgm:prSet presAssocID="{C562B2A0-D90D-40DC-8D89-88DC77822517}" presName="Name17" presStyleLbl="parChTrans1D3" presStyleIdx="3" presStyleCnt="5"/>
      <dgm:spPr/>
      <dgm:t>
        <a:bodyPr/>
        <a:lstStyle/>
        <a:p>
          <a:endParaRPr lang="en-US"/>
        </a:p>
      </dgm:t>
    </dgm:pt>
    <dgm:pt modelId="{7E487E6C-D702-44CA-B266-24A0CB43CF64}" type="pres">
      <dgm:prSet presAssocID="{914772A7-6868-4A49-B841-83F9F7E6AAF6}" presName="hierRoot3" presStyleCnt="0"/>
      <dgm:spPr/>
    </dgm:pt>
    <dgm:pt modelId="{98D74DB5-B408-40C0-B27F-BD7B9C348698}" type="pres">
      <dgm:prSet presAssocID="{914772A7-6868-4A49-B841-83F9F7E6AAF6}" presName="composite3" presStyleCnt="0"/>
      <dgm:spPr/>
    </dgm:pt>
    <dgm:pt modelId="{7B8B2EEC-1127-4E13-8B16-C70EC9B5DB47}" type="pres">
      <dgm:prSet presAssocID="{914772A7-6868-4A49-B841-83F9F7E6AAF6}" presName="background3" presStyleLbl="node3" presStyleIdx="3" presStyleCnt="5"/>
      <dgm:spPr/>
    </dgm:pt>
    <dgm:pt modelId="{16BB980F-C53E-4C3F-B950-FDAC5D767664}" type="pres">
      <dgm:prSet presAssocID="{914772A7-6868-4A49-B841-83F9F7E6AAF6}" presName="text3" presStyleLbl="fgAcc3" presStyleIdx="3" presStyleCnt="5">
        <dgm:presLayoutVars>
          <dgm:chPref val="3"/>
        </dgm:presLayoutVars>
      </dgm:prSet>
      <dgm:spPr/>
      <dgm:t>
        <a:bodyPr/>
        <a:lstStyle/>
        <a:p>
          <a:endParaRPr lang="en-US"/>
        </a:p>
      </dgm:t>
    </dgm:pt>
    <dgm:pt modelId="{5E3369C5-FBFF-45EF-B3E1-3DDFA2D5E5C3}" type="pres">
      <dgm:prSet presAssocID="{914772A7-6868-4A49-B841-83F9F7E6AAF6}" presName="hierChild4" presStyleCnt="0"/>
      <dgm:spPr/>
    </dgm:pt>
    <dgm:pt modelId="{BDF18F94-E579-4504-9BE6-A9404F17F4F5}" type="pres">
      <dgm:prSet presAssocID="{4B7BC85F-369C-4550-B38C-7F59FD82BDB2}" presName="Name17" presStyleLbl="parChTrans1D3" presStyleIdx="4" presStyleCnt="5"/>
      <dgm:spPr/>
      <dgm:t>
        <a:bodyPr/>
        <a:lstStyle/>
        <a:p>
          <a:endParaRPr lang="en-US"/>
        </a:p>
      </dgm:t>
    </dgm:pt>
    <dgm:pt modelId="{D9B8858C-CC62-4C1D-82AE-E3378D067FEA}" type="pres">
      <dgm:prSet presAssocID="{220877B9-4C8C-4307-B594-99C6B5FEF9A2}" presName="hierRoot3" presStyleCnt="0"/>
      <dgm:spPr/>
    </dgm:pt>
    <dgm:pt modelId="{7AC518A3-2DDC-42CE-8BFE-9620276BEAEF}" type="pres">
      <dgm:prSet presAssocID="{220877B9-4C8C-4307-B594-99C6B5FEF9A2}" presName="composite3" presStyleCnt="0"/>
      <dgm:spPr/>
    </dgm:pt>
    <dgm:pt modelId="{472C6C48-0E2F-47A9-AEBE-49660233130B}" type="pres">
      <dgm:prSet presAssocID="{220877B9-4C8C-4307-B594-99C6B5FEF9A2}" presName="background3" presStyleLbl="node3" presStyleIdx="4" presStyleCnt="5"/>
      <dgm:spPr/>
    </dgm:pt>
    <dgm:pt modelId="{39A15F5B-D144-4166-80F4-C143933D2863}" type="pres">
      <dgm:prSet presAssocID="{220877B9-4C8C-4307-B594-99C6B5FEF9A2}" presName="text3" presStyleLbl="fgAcc3" presStyleIdx="4" presStyleCnt="5">
        <dgm:presLayoutVars>
          <dgm:chPref val="3"/>
        </dgm:presLayoutVars>
      </dgm:prSet>
      <dgm:spPr/>
      <dgm:t>
        <a:bodyPr/>
        <a:lstStyle/>
        <a:p>
          <a:endParaRPr lang="en-US"/>
        </a:p>
      </dgm:t>
    </dgm:pt>
    <dgm:pt modelId="{441E63F0-CBE5-49EF-9039-6EA78FABA7DE}" type="pres">
      <dgm:prSet presAssocID="{220877B9-4C8C-4307-B594-99C6B5FEF9A2}" presName="hierChild4" presStyleCnt="0"/>
      <dgm:spPr/>
    </dgm:pt>
    <dgm:pt modelId="{5EFB52B5-2959-4826-876A-31AEC61A27DE}" type="pres">
      <dgm:prSet presAssocID="{E4A04789-6E40-43F5-9D92-155CA28D5D72}" presName="Name23" presStyleLbl="parChTrans1D4" presStyleIdx="0" presStyleCnt="3"/>
      <dgm:spPr/>
      <dgm:t>
        <a:bodyPr/>
        <a:lstStyle/>
        <a:p>
          <a:endParaRPr lang="en-US"/>
        </a:p>
      </dgm:t>
    </dgm:pt>
    <dgm:pt modelId="{C22275D5-110D-4A3A-B017-CE64AE64F648}" type="pres">
      <dgm:prSet presAssocID="{1C1CA997-A2BD-481E-9C76-ED6D805BA88D}" presName="hierRoot4" presStyleCnt="0"/>
      <dgm:spPr/>
    </dgm:pt>
    <dgm:pt modelId="{59318382-2485-445A-9EF8-287B9288A9DD}" type="pres">
      <dgm:prSet presAssocID="{1C1CA997-A2BD-481E-9C76-ED6D805BA88D}" presName="composite4" presStyleCnt="0"/>
      <dgm:spPr/>
    </dgm:pt>
    <dgm:pt modelId="{07ED99CC-AC4E-4BD1-952D-E288D7F369AE}" type="pres">
      <dgm:prSet presAssocID="{1C1CA997-A2BD-481E-9C76-ED6D805BA88D}" presName="background4" presStyleLbl="node4" presStyleIdx="0" presStyleCnt="3"/>
      <dgm:spPr/>
    </dgm:pt>
    <dgm:pt modelId="{09F9DE5F-997E-44AD-B8EE-4282323BC528}" type="pres">
      <dgm:prSet presAssocID="{1C1CA997-A2BD-481E-9C76-ED6D805BA88D}" presName="text4" presStyleLbl="fgAcc4" presStyleIdx="0" presStyleCnt="3">
        <dgm:presLayoutVars>
          <dgm:chPref val="3"/>
        </dgm:presLayoutVars>
      </dgm:prSet>
      <dgm:spPr/>
      <dgm:t>
        <a:bodyPr/>
        <a:lstStyle/>
        <a:p>
          <a:endParaRPr lang="en-US"/>
        </a:p>
      </dgm:t>
    </dgm:pt>
    <dgm:pt modelId="{C02D91EC-EFC9-4618-AD1C-4346D44FB560}" type="pres">
      <dgm:prSet presAssocID="{1C1CA997-A2BD-481E-9C76-ED6D805BA88D}" presName="hierChild5" presStyleCnt="0"/>
      <dgm:spPr/>
    </dgm:pt>
    <dgm:pt modelId="{3838A2C6-27F9-42B2-B6AC-A3EFE9CBFCF3}" type="pres">
      <dgm:prSet presAssocID="{30BE26C5-635C-46CA-94D6-077A8DB7F061}" presName="Name23" presStyleLbl="parChTrans1D4" presStyleIdx="1" presStyleCnt="3"/>
      <dgm:spPr/>
      <dgm:t>
        <a:bodyPr/>
        <a:lstStyle/>
        <a:p>
          <a:endParaRPr lang="en-US"/>
        </a:p>
      </dgm:t>
    </dgm:pt>
    <dgm:pt modelId="{EE9C85FC-10ED-4E14-9E18-3BD2182DC0ED}" type="pres">
      <dgm:prSet presAssocID="{EAF34F44-0BBC-46D9-9AB7-6C73DCBC981A}" presName="hierRoot4" presStyleCnt="0"/>
      <dgm:spPr/>
    </dgm:pt>
    <dgm:pt modelId="{40801F04-A76C-4228-B2DC-964BDC6700CA}" type="pres">
      <dgm:prSet presAssocID="{EAF34F44-0BBC-46D9-9AB7-6C73DCBC981A}" presName="composite4" presStyleCnt="0"/>
      <dgm:spPr/>
    </dgm:pt>
    <dgm:pt modelId="{A473913D-23BE-48D0-B7BE-4908D642EB60}" type="pres">
      <dgm:prSet presAssocID="{EAF34F44-0BBC-46D9-9AB7-6C73DCBC981A}" presName="background4" presStyleLbl="node4" presStyleIdx="1" presStyleCnt="3"/>
      <dgm:spPr/>
    </dgm:pt>
    <dgm:pt modelId="{AD5A2415-D730-4FD8-B134-87CEF38D8C71}" type="pres">
      <dgm:prSet presAssocID="{EAF34F44-0BBC-46D9-9AB7-6C73DCBC981A}" presName="text4" presStyleLbl="fgAcc4" presStyleIdx="1" presStyleCnt="3">
        <dgm:presLayoutVars>
          <dgm:chPref val="3"/>
        </dgm:presLayoutVars>
      </dgm:prSet>
      <dgm:spPr/>
      <dgm:t>
        <a:bodyPr/>
        <a:lstStyle/>
        <a:p>
          <a:endParaRPr lang="en-US"/>
        </a:p>
      </dgm:t>
    </dgm:pt>
    <dgm:pt modelId="{FC515BD2-F903-40D1-92D9-422470F29512}" type="pres">
      <dgm:prSet presAssocID="{EAF34F44-0BBC-46D9-9AB7-6C73DCBC981A}" presName="hierChild5" presStyleCnt="0"/>
      <dgm:spPr/>
    </dgm:pt>
    <dgm:pt modelId="{C803FF88-0FBC-4B2E-95F2-C33A3D684A0A}" type="pres">
      <dgm:prSet presAssocID="{496C1869-AC66-4159-BF60-24C6506ACF7E}" presName="Name23" presStyleLbl="parChTrans1D4" presStyleIdx="2" presStyleCnt="3"/>
      <dgm:spPr/>
      <dgm:t>
        <a:bodyPr/>
        <a:lstStyle/>
        <a:p>
          <a:endParaRPr lang="en-US"/>
        </a:p>
      </dgm:t>
    </dgm:pt>
    <dgm:pt modelId="{D8B8FB0C-06B8-456D-91B7-7467E22B5E72}" type="pres">
      <dgm:prSet presAssocID="{18F0C945-451D-472F-8683-A4B0119F285D}" presName="hierRoot4" presStyleCnt="0"/>
      <dgm:spPr/>
    </dgm:pt>
    <dgm:pt modelId="{D4131836-B716-450C-933A-5B9BDF380329}" type="pres">
      <dgm:prSet presAssocID="{18F0C945-451D-472F-8683-A4B0119F285D}" presName="composite4" presStyleCnt="0"/>
      <dgm:spPr/>
    </dgm:pt>
    <dgm:pt modelId="{896459AC-ECB1-4D40-8464-B1C27B2ACB59}" type="pres">
      <dgm:prSet presAssocID="{18F0C945-451D-472F-8683-A4B0119F285D}" presName="background4" presStyleLbl="node4" presStyleIdx="2" presStyleCnt="3"/>
      <dgm:spPr/>
    </dgm:pt>
    <dgm:pt modelId="{8AA8EC0A-9269-45D5-B0DB-B47BB5138B57}" type="pres">
      <dgm:prSet presAssocID="{18F0C945-451D-472F-8683-A4B0119F285D}" presName="text4" presStyleLbl="fgAcc4" presStyleIdx="2" presStyleCnt="3">
        <dgm:presLayoutVars>
          <dgm:chPref val="3"/>
        </dgm:presLayoutVars>
      </dgm:prSet>
      <dgm:spPr/>
      <dgm:t>
        <a:bodyPr/>
        <a:lstStyle/>
        <a:p>
          <a:endParaRPr lang="en-US"/>
        </a:p>
      </dgm:t>
    </dgm:pt>
    <dgm:pt modelId="{4AAF8677-B283-4477-B9A8-F4701DE89CD8}" type="pres">
      <dgm:prSet presAssocID="{18F0C945-451D-472F-8683-A4B0119F285D}" presName="hierChild5" presStyleCnt="0"/>
      <dgm:spPr/>
    </dgm:pt>
    <dgm:pt modelId="{2AEC72C8-5089-4A53-99F3-E761EF5B0F74}" type="pres">
      <dgm:prSet presAssocID="{D898D880-C4B8-4857-A2B4-9E5670518006}" presName="Name10" presStyleLbl="parChTrans1D2" presStyleIdx="2" presStyleCnt="4"/>
      <dgm:spPr/>
      <dgm:t>
        <a:bodyPr/>
        <a:lstStyle/>
        <a:p>
          <a:endParaRPr lang="en-US"/>
        </a:p>
      </dgm:t>
    </dgm:pt>
    <dgm:pt modelId="{709F38B1-0F7E-4C55-A715-14D88A0846D6}" type="pres">
      <dgm:prSet presAssocID="{905A4266-CFE1-43C8-966B-B87D43AC936A}" presName="hierRoot2" presStyleCnt="0"/>
      <dgm:spPr/>
    </dgm:pt>
    <dgm:pt modelId="{60A3EBE2-37A9-4BA1-8600-66B0E9F9AEC6}" type="pres">
      <dgm:prSet presAssocID="{905A4266-CFE1-43C8-966B-B87D43AC936A}" presName="composite2" presStyleCnt="0"/>
      <dgm:spPr/>
    </dgm:pt>
    <dgm:pt modelId="{D58982D4-AE91-4446-815C-E3C45BE6D98C}" type="pres">
      <dgm:prSet presAssocID="{905A4266-CFE1-43C8-966B-B87D43AC936A}" presName="background2" presStyleLbl="node2" presStyleIdx="2" presStyleCnt="4"/>
      <dgm:spPr/>
    </dgm:pt>
    <dgm:pt modelId="{04BB060F-3C73-4C68-8206-042877693B8B}" type="pres">
      <dgm:prSet presAssocID="{905A4266-CFE1-43C8-966B-B87D43AC936A}" presName="text2" presStyleLbl="fgAcc2" presStyleIdx="2" presStyleCnt="4">
        <dgm:presLayoutVars>
          <dgm:chPref val="3"/>
        </dgm:presLayoutVars>
      </dgm:prSet>
      <dgm:spPr/>
      <dgm:t>
        <a:bodyPr/>
        <a:lstStyle/>
        <a:p>
          <a:endParaRPr lang="en-US"/>
        </a:p>
      </dgm:t>
    </dgm:pt>
    <dgm:pt modelId="{E583189F-8D28-46AA-873C-08FC60CF2AB0}" type="pres">
      <dgm:prSet presAssocID="{905A4266-CFE1-43C8-966B-B87D43AC936A}" presName="hierChild3" presStyleCnt="0"/>
      <dgm:spPr/>
    </dgm:pt>
    <dgm:pt modelId="{14ACDDCF-AF72-437B-8EF3-DB51DF686675}" type="pres">
      <dgm:prSet presAssocID="{02984D83-4A59-4C93-BD5B-9EF29F047F94}" presName="Name10" presStyleLbl="parChTrans1D2" presStyleIdx="3" presStyleCnt="4"/>
      <dgm:spPr/>
      <dgm:t>
        <a:bodyPr/>
        <a:lstStyle/>
        <a:p>
          <a:endParaRPr lang="en-US"/>
        </a:p>
      </dgm:t>
    </dgm:pt>
    <dgm:pt modelId="{8DD2DAAD-4233-4265-9CF2-83428D42FB10}" type="pres">
      <dgm:prSet presAssocID="{DDC2AE6F-8E04-49F9-B2CC-87915E452287}" presName="hierRoot2" presStyleCnt="0"/>
      <dgm:spPr/>
    </dgm:pt>
    <dgm:pt modelId="{CAE7DFC9-111C-41D0-8150-8D0AC49DF563}" type="pres">
      <dgm:prSet presAssocID="{DDC2AE6F-8E04-49F9-B2CC-87915E452287}" presName="composite2" presStyleCnt="0"/>
      <dgm:spPr/>
    </dgm:pt>
    <dgm:pt modelId="{FED8EEFB-A5D2-48DA-A227-ECD114A9862B}" type="pres">
      <dgm:prSet presAssocID="{DDC2AE6F-8E04-49F9-B2CC-87915E452287}" presName="background2" presStyleLbl="node2" presStyleIdx="3" presStyleCnt="4"/>
      <dgm:spPr/>
    </dgm:pt>
    <dgm:pt modelId="{36B5E1FB-3B0C-40FA-9F77-DDDF3D299A88}" type="pres">
      <dgm:prSet presAssocID="{DDC2AE6F-8E04-49F9-B2CC-87915E452287}" presName="text2" presStyleLbl="fgAcc2" presStyleIdx="3" presStyleCnt="4">
        <dgm:presLayoutVars>
          <dgm:chPref val="3"/>
        </dgm:presLayoutVars>
      </dgm:prSet>
      <dgm:spPr/>
      <dgm:t>
        <a:bodyPr/>
        <a:lstStyle/>
        <a:p>
          <a:endParaRPr lang="en-US"/>
        </a:p>
      </dgm:t>
    </dgm:pt>
    <dgm:pt modelId="{0FDF415A-6148-4429-82C1-E2A436BF6D7E}" type="pres">
      <dgm:prSet presAssocID="{DDC2AE6F-8E04-49F9-B2CC-87915E452287}" presName="hierChild3" presStyleCnt="0"/>
      <dgm:spPr/>
    </dgm:pt>
  </dgm:ptLst>
  <dgm:cxnLst>
    <dgm:cxn modelId="{EB937C01-3D78-4867-AAF1-359541DF780A}" type="presOf" srcId="{02984D83-4A59-4C93-BD5B-9EF29F047F94}" destId="{14ACDDCF-AF72-437B-8EF3-DB51DF686675}" srcOrd="0" destOrd="0" presId="urn:microsoft.com/office/officeart/2005/8/layout/hierarchy1"/>
    <dgm:cxn modelId="{162E708B-8EB4-4A28-BF6D-A6827A6E887E}" type="presOf" srcId="{DFBA6EA2-DC09-4A4E-9126-F48B4A2235A5}" destId="{8FD631B7-00FD-4BDC-9A7A-A1168D1F353E}" srcOrd="0" destOrd="0" presId="urn:microsoft.com/office/officeart/2005/8/layout/hierarchy1"/>
    <dgm:cxn modelId="{1CCB7D46-6445-4E16-A357-1A3B46A2C798}" type="presOf" srcId="{220877B9-4C8C-4307-B594-99C6B5FEF9A2}" destId="{39A15F5B-D144-4166-80F4-C143933D2863}" srcOrd="0" destOrd="0" presId="urn:microsoft.com/office/officeart/2005/8/layout/hierarchy1"/>
    <dgm:cxn modelId="{8C9C9854-D13E-49FD-B494-F1DD2CC6B0E4}" type="presOf" srcId="{C9AF713E-1E3F-460A-AD8A-37E2623BBB41}" destId="{2211D587-96B9-4579-B9F6-F0EE02DA7543}" srcOrd="0" destOrd="0" presId="urn:microsoft.com/office/officeart/2005/8/layout/hierarchy1"/>
    <dgm:cxn modelId="{1A07E25F-A95B-4828-803C-21114465DABC}" srcId="{9EADCE15-1D78-49AC-921D-1AECFD3115EE}" destId="{220877B9-4C8C-4307-B594-99C6B5FEF9A2}" srcOrd="4" destOrd="0" parTransId="{4B7BC85F-369C-4550-B38C-7F59FD82BDB2}" sibTransId="{B485B153-BF0B-445F-BB2B-4A2A4C39D2FE}"/>
    <dgm:cxn modelId="{28B656BB-97E7-4BD8-865F-F2CD54DCBAD6}" type="presOf" srcId="{D898D880-C4B8-4857-A2B4-9E5670518006}" destId="{2AEC72C8-5089-4A53-99F3-E761EF5B0F74}" srcOrd="0" destOrd="0" presId="urn:microsoft.com/office/officeart/2005/8/layout/hierarchy1"/>
    <dgm:cxn modelId="{3624E078-E5F3-4D5F-8772-7EB64328579F}" type="presOf" srcId="{D98586E7-4D03-4129-B05A-AF931BD1C799}" destId="{77517DFD-6848-4829-A6F8-1E5266F5E448}" srcOrd="0" destOrd="0" presId="urn:microsoft.com/office/officeart/2005/8/layout/hierarchy1"/>
    <dgm:cxn modelId="{C04A0D12-9DF2-4398-AE26-72EA49CB8E1D}" srcId="{2DFBE0E4-B645-4510-96E5-134CF359015B}" destId="{905A4266-CFE1-43C8-966B-B87D43AC936A}" srcOrd="2" destOrd="0" parTransId="{D898D880-C4B8-4857-A2B4-9E5670518006}" sibTransId="{C760D4CC-9918-48C8-89C1-0451B92A17F7}"/>
    <dgm:cxn modelId="{B54331E0-3B43-4E6A-9D87-DEA690E4047B}" srcId="{9EADCE15-1D78-49AC-921D-1AECFD3115EE}" destId="{C9AF713E-1E3F-460A-AD8A-37E2623BBB41}" srcOrd="0" destOrd="0" parTransId="{280CE991-7084-4D6C-8DDE-EDFA8280E0A2}" sibTransId="{FA0D5B04-7740-4275-829E-92A47C1413AE}"/>
    <dgm:cxn modelId="{4A30CA18-6759-4923-90FE-1AFDF3F66763}" srcId="{220877B9-4C8C-4307-B594-99C6B5FEF9A2}" destId="{18F0C945-451D-472F-8683-A4B0119F285D}" srcOrd="2" destOrd="0" parTransId="{496C1869-AC66-4159-BF60-24C6506ACF7E}" sibTransId="{34E405FD-C0AE-4991-BF02-9C6E87A2F3A1}"/>
    <dgm:cxn modelId="{8E2EFC83-4251-4DA4-A6BA-753F53925930}" type="presOf" srcId="{940B8F6C-ADB6-4CDD-81DB-C5BFD1942FA7}" destId="{EC788A9B-88F7-4250-B179-A8D0BD28A26A}" srcOrd="0" destOrd="0" presId="urn:microsoft.com/office/officeart/2005/8/layout/hierarchy1"/>
    <dgm:cxn modelId="{2044BEFD-49EE-4F6B-8766-EABA3906AD43}" type="presOf" srcId="{2B4D4396-AD5C-44E6-A1AB-7F45C4FD1167}" destId="{7B2AB9E2-D99C-443D-B3E1-FAF44ADF4709}" srcOrd="0" destOrd="0" presId="urn:microsoft.com/office/officeart/2005/8/layout/hierarchy1"/>
    <dgm:cxn modelId="{CC0E80CF-7F37-46FC-A8B9-3213B49EC6DF}" type="presOf" srcId="{C562B2A0-D90D-40DC-8D89-88DC77822517}" destId="{B0C5A5FE-28C9-4753-AD7B-09DA916A0609}" srcOrd="0" destOrd="0" presId="urn:microsoft.com/office/officeart/2005/8/layout/hierarchy1"/>
    <dgm:cxn modelId="{A37EDA36-6A0B-4C6B-89BF-F1908BBB0E07}" srcId="{220877B9-4C8C-4307-B594-99C6B5FEF9A2}" destId="{1C1CA997-A2BD-481E-9C76-ED6D805BA88D}" srcOrd="0" destOrd="0" parTransId="{E4A04789-6E40-43F5-9D92-155CA28D5D72}" sibTransId="{6E1CE61E-8303-4F85-A4EC-3F1DB3D9527E}"/>
    <dgm:cxn modelId="{D044D33F-DF58-4B3F-B1EE-B8D0657A96EB}" type="presOf" srcId="{091A6A1A-F665-4002-BB7D-DA43FE22CC4E}" destId="{2920E372-67F6-41C3-A6D1-736D0EE98681}" srcOrd="0" destOrd="0" presId="urn:microsoft.com/office/officeart/2005/8/layout/hierarchy1"/>
    <dgm:cxn modelId="{5D74384D-DDB8-4D0F-AA3B-7DA0B155C783}" type="presOf" srcId="{2DFBE0E4-B645-4510-96E5-134CF359015B}" destId="{D25BCEF8-CB59-4983-9508-F1D8964DBEAC}" srcOrd="0" destOrd="0" presId="urn:microsoft.com/office/officeart/2005/8/layout/hierarchy1"/>
    <dgm:cxn modelId="{35EAA161-F6B9-41E7-918B-02C97124A0D2}" type="presOf" srcId="{914772A7-6868-4A49-B841-83F9F7E6AAF6}" destId="{16BB980F-C53E-4C3F-B950-FDAC5D767664}" srcOrd="0" destOrd="0" presId="urn:microsoft.com/office/officeart/2005/8/layout/hierarchy1"/>
    <dgm:cxn modelId="{9F89ABEE-C5E5-47CA-AE27-0CB1FFC8E725}" type="presOf" srcId="{E4A04789-6E40-43F5-9D92-155CA28D5D72}" destId="{5EFB52B5-2959-4826-876A-31AEC61A27DE}" srcOrd="0" destOrd="0" presId="urn:microsoft.com/office/officeart/2005/8/layout/hierarchy1"/>
    <dgm:cxn modelId="{6DDF8C52-A49D-4CF3-BDBC-DB0D7D5C1AEB}" type="presOf" srcId="{496C1869-AC66-4159-BF60-24C6506ACF7E}" destId="{C803FF88-0FBC-4B2E-95F2-C33A3D684A0A}" srcOrd="0" destOrd="0" presId="urn:microsoft.com/office/officeart/2005/8/layout/hierarchy1"/>
    <dgm:cxn modelId="{FEDE144F-35ED-480D-B020-7D1FA53CD044}" srcId="{2DFBE0E4-B645-4510-96E5-134CF359015B}" destId="{DDC2AE6F-8E04-49F9-B2CC-87915E452287}" srcOrd="3" destOrd="0" parTransId="{02984D83-4A59-4C93-BD5B-9EF29F047F94}" sibTransId="{7CA0B158-481C-492B-9BDA-5E8FC93A5A96}"/>
    <dgm:cxn modelId="{B769597F-F3A0-470B-B0D0-D3DB21F35C39}" srcId="{2DFBE0E4-B645-4510-96E5-134CF359015B}" destId="{9EADCE15-1D78-49AC-921D-1AECFD3115EE}" srcOrd="1" destOrd="0" parTransId="{7CA748DD-67D6-442A-A356-703325F01FE1}" sibTransId="{53BB6ADB-1454-4D2B-B9A2-7C0927D7EC5E}"/>
    <dgm:cxn modelId="{D6275B22-C007-4906-8E50-F4CC05146DF5}" type="presOf" srcId="{4B7BC85F-369C-4550-B38C-7F59FD82BDB2}" destId="{BDF18F94-E579-4504-9BE6-A9404F17F4F5}" srcOrd="0" destOrd="0" presId="urn:microsoft.com/office/officeart/2005/8/layout/hierarchy1"/>
    <dgm:cxn modelId="{116DD4B8-75C5-4782-8E9E-25D7A43AC8F6}" type="presOf" srcId="{905A4266-CFE1-43C8-966B-B87D43AC936A}" destId="{04BB060F-3C73-4C68-8206-042877693B8B}" srcOrd="0" destOrd="0" presId="urn:microsoft.com/office/officeart/2005/8/layout/hierarchy1"/>
    <dgm:cxn modelId="{E0014489-012A-4135-911E-2790F1772F47}" type="presOf" srcId="{809E2990-5AAF-4A80-9C6E-922147E8B89D}" destId="{3353DEB2-D72F-4F10-871A-5A0E806E3004}" srcOrd="0" destOrd="0" presId="urn:microsoft.com/office/officeart/2005/8/layout/hierarchy1"/>
    <dgm:cxn modelId="{B9111C73-7645-4643-943F-432EC5353D1D}" type="presOf" srcId="{18F0C945-451D-472F-8683-A4B0119F285D}" destId="{8AA8EC0A-9269-45D5-B0DB-B47BB5138B57}" srcOrd="0" destOrd="0" presId="urn:microsoft.com/office/officeart/2005/8/layout/hierarchy1"/>
    <dgm:cxn modelId="{5084DF66-1CBC-46BC-82D6-34B0D67A7F81}" srcId="{9EADCE15-1D78-49AC-921D-1AECFD3115EE}" destId="{914772A7-6868-4A49-B841-83F9F7E6AAF6}" srcOrd="3" destOrd="0" parTransId="{C562B2A0-D90D-40DC-8D89-88DC77822517}" sibTransId="{FE847DFF-903F-49B2-A431-02C218765E7D}"/>
    <dgm:cxn modelId="{540F7C4F-E725-4243-A2C3-37E44926F479}" srcId="{9EADCE15-1D78-49AC-921D-1AECFD3115EE}" destId="{809E2990-5AAF-4A80-9C6E-922147E8B89D}" srcOrd="1" destOrd="0" parTransId="{2B4D4396-AD5C-44E6-A1AB-7F45C4FD1167}" sibTransId="{F2E9153E-EBA0-4B93-B90A-58F73D36CFBC}"/>
    <dgm:cxn modelId="{352183E7-F0AD-4451-9562-07A38F23D888}" type="presOf" srcId="{1C1CA997-A2BD-481E-9C76-ED6D805BA88D}" destId="{09F9DE5F-997E-44AD-B8EE-4282323BC528}" srcOrd="0" destOrd="0" presId="urn:microsoft.com/office/officeart/2005/8/layout/hierarchy1"/>
    <dgm:cxn modelId="{493D3B3E-6D9D-49C0-9C44-AF8FEA163925}" type="presOf" srcId="{9ECEAD7F-C622-42B8-B8BC-7C246C916A21}" destId="{97BF62AE-AEC0-4E9F-86D0-572D0E7C61DC}" srcOrd="0" destOrd="0" presId="urn:microsoft.com/office/officeart/2005/8/layout/hierarchy1"/>
    <dgm:cxn modelId="{645A231C-85F6-443A-AFF9-4CB3C3AB20EE}" type="presOf" srcId="{9EADCE15-1D78-49AC-921D-1AECFD3115EE}" destId="{849BCDCA-9880-4CF4-A32F-7EA8D35DEB3E}" srcOrd="0" destOrd="0" presId="urn:microsoft.com/office/officeart/2005/8/layout/hierarchy1"/>
    <dgm:cxn modelId="{7CB87ECB-E1ED-4B56-9CD7-115B1CB3269A}" srcId="{DFBA6EA2-DC09-4A4E-9126-F48B4A2235A5}" destId="{2DFBE0E4-B645-4510-96E5-134CF359015B}" srcOrd="0" destOrd="0" parTransId="{4B3BC24D-4533-45C3-8399-D3D950E74988}" sibTransId="{345387D3-B123-4EFE-9C3C-275983872951}"/>
    <dgm:cxn modelId="{F9EEDA7C-2A37-4123-969E-1D9629AF1967}" srcId="{220877B9-4C8C-4307-B594-99C6B5FEF9A2}" destId="{EAF34F44-0BBC-46D9-9AB7-6C73DCBC981A}" srcOrd="1" destOrd="0" parTransId="{30BE26C5-635C-46CA-94D6-077A8DB7F061}" sibTransId="{5439419C-F04B-4A0D-A6BE-62002DCAECA0}"/>
    <dgm:cxn modelId="{35A61CE2-A06F-4EE4-8D08-88C81A190175}" srcId="{9EADCE15-1D78-49AC-921D-1AECFD3115EE}" destId="{940B8F6C-ADB6-4CDD-81DB-C5BFD1942FA7}" srcOrd="2" destOrd="0" parTransId="{9ECEAD7F-C622-42B8-B8BC-7C246C916A21}" sibTransId="{E1169E7B-79C1-4A59-979E-F2E43D642CDA}"/>
    <dgm:cxn modelId="{EC5279DA-6020-48B5-87F1-3917619ACBD7}" type="presOf" srcId="{7CA748DD-67D6-442A-A356-703325F01FE1}" destId="{4B6CE7B4-FA34-465C-A7D5-8FE719A4421E}" srcOrd="0" destOrd="0" presId="urn:microsoft.com/office/officeart/2005/8/layout/hierarchy1"/>
    <dgm:cxn modelId="{0DB866DF-015E-4919-82F9-F5C5D146E1E1}" type="presOf" srcId="{DDC2AE6F-8E04-49F9-B2CC-87915E452287}" destId="{36B5E1FB-3B0C-40FA-9F77-DDDF3D299A88}" srcOrd="0" destOrd="0" presId="urn:microsoft.com/office/officeart/2005/8/layout/hierarchy1"/>
    <dgm:cxn modelId="{89A80603-DA1C-453E-8F9C-81486767D0CC}" type="presOf" srcId="{280CE991-7084-4D6C-8DDE-EDFA8280E0A2}" destId="{D358FFC3-8524-475A-AB87-5CAF12B8CDF6}" srcOrd="0" destOrd="0" presId="urn:microsoft.com/office/officeart/2005/8/layout/hierarchy1"/>
    <dgm:cxn modelId="{289E0E4B-8AAB-4E0B-9B7A-349A0D56D4F3}" srcId="{2DFBE0E4-B645-4510-96E5-134CF359015B}" destId="{D98586E7-4D03-4129-B05A-AF931BD1C799}" srcOrd="0" destOrd="0" parTransId="{091A6A1A-F665-4002-BB7D-DA43FE22CC4E}" sibTransId="{931E71A6-9833-41E1-919B-D48B6C0E1191}"/>
    <dgm:cxn modelId="{11AC2FCC-BBD7-4D78-8815-F6F3EA3E652D}" type="presOf" srcId="{30BE26C5-635C-46CA-94D6-077A8DB7F061}" destId="{3838A2C6-27F9-42B2-B6AC-A3EFE9CBFCF3}" srcOrd="0" destOrd="0" presId="urn:microsoft.com/office/officeart/2005/8/layout/hierarchy1"/>
    <dgm:cxn modelId="{65F4802B-502B-4DB7-A727-0584CEF1790C}" type="presOf" srcId="{EAF34F44-0BBC-46D9-9AB7-6C73DCBC981A}" destId="{AD5A2415-D730-4FD8-B134-87CEF38D8C71}" srcOrd="0" destOrd="0" presId="urn:microsoft.com/office/officeart/2005/8/layout/hierarchy1"/>
    <dgm:cxn modelId="{03F46BF1-E504-4AD2-AC1A-FCEE16A94146}" type="presParOf" srcId="{8FD631B7-00FD-4BDC-9A7A-A1168D1F353E}" destId="{8F50B5A4-E60D-42B4-8EE5-65679A8BB0F2}" srcOrd="0" destOrd="0" presId="urn:microsoft.com/office/officeart/2005/8/layout/hierarchy1"/>
    <dgm:cxn modelId="{51F50D8D-6970-4CBB-85F4-4494450B5C14}" type="presParOf" srcId="{8F50B5A4-E60D-42B4-8EE5-65679A8BB0F2}" destId="{72D5A878-EFD6-42EF-B789-8E1FDFD4A639}" srcOrd="0" destOrd="0" presId="urn:microsoft.com/office/officeart/2005/8/layout/hierarchy1"/>
    <dgm:cxn modelId="{412A4E98-FE1C-4261-BBBD-5CF160791077}" type="presParOf" srcId="{72D5A878-EFD6-42EF-B789-8E1FDFD4A639}" destId="{EC1CA7AA-C806-4B0E-844C-08368678E30A}" srcOrd="0" destOrd="0" presId="urn:microsoft.com/office/officeart/2005/8/layout/hierarchy1"/>
    <dgm:cxn modelId="{7B691A94-5D5D-4C5A-8AC1-8A89B0DAD63A}" type="presParOf" srcId="{72D5A878-EFD6-42EF-B789-8E1FDFD4A639}" destId="{D25BCEF8-CB59-4983-9508-F1D8964DBEAC}" srcOrd="1" destOrd="0" presId="urn:microsoft.com/office/officeart/2005/8/layout/hierarchy1"/>
    <dgm:cxn modelId="{F9F56DA8-8C0D-4BCC-AF9D-33DA0476FC6C}" type="presParOf" srcId="{8F50B5A4-E60D-42B4-8EE5-65679A8BB0F2}" destId="{C0ABD0BD-A484-485E-A49C-662FD5E9C04D}" srcOrd="1" destOrd="0" presId="urn:microsoft.com/office/officeart/2005/8/layout/hierarchy1"/>
    <dgm:cxn modelId="{3FC9191F-6C14-40BE-94CE-B0A1A4B751E8}" type="presParOf" srcId="{C0ABD0BD-A484-485E-A49C-662FD5E9C04D}" destId="{2920E372-67F6-41C3-A6D1-736D0EE98681}" srcOrd="0" destOrd="0" presId="urn:microsoft.com/office/officeart/2005/8/layout/hierarchy1"/>
    <dgm:cxn modelId="{6141B80D-0153-4FA2-8CD3-F4C71B0EEA6B}" type="presParOf" srcId="{C0ABD0BD-A484-485E-A49C-662FD5E9C04D}" destId="{66B7038F-EC73-45E9-A260-08290E92F352}" srcOrd="1" destOrd="0" presId="urn:microsoft.com/office/officeart/2005/8/layout/hierarchy1"/>
    <dgm:cxn modelId="{AEA8C881-7609-48D7-B07D-6786F7D233E6}" type="presParOf" srcId="{66B7038F-EC73-45E9-A260-08290E92F352}" destId="{54296FBE-3F84-4CE5-BB08-4006A5E1A366}" srcOrd="0" destOrd="0" presId="urn:microsoft.com/office/officeart/2005/8/layout/hierarchy1"/>
    <dgm:cxn modelId="{EA4E7B67-062C-4671-BD45-23D03CFAF3AC}" type="presParOf" srcId="{54296FBE-3F84-4CE5-BB08-4006A5E1A366}" destId="{3764BBBF-FEB8-4F50-81EE-A23EDC0E0B0B}" srcOrd="0" destOrd="0" presId="urn:microsoft.com/office/officeart/2005/8/layout/hierarchy1"/>
    <dgm:cxn modelId="{D85AA388-64C0-446C-8C28-76F6B8C72BB1}" type="presParOf" srcId="{54296FBE-3F84-4CE5-BB08-4006A5E1A366}" destId="{77517DFD-6848-4829-A6F8-1E5266F5E448}" srcOrd="1" destOrd="0" presId="urn:microsoft.com/office/officeart/2005/8/layout/hierarchy1"/>
    <dgm:cxn modelId="{951DAD68-E925-480B-AD86-8CD025E6F909}" type="presParOf" srcId="{66B7038F-EC73-45E9-A260-08290E92F352}" destId="{39563FB4-7C13-4F54-B700-E8FE8628924E}" srcOrd="1" destOrd="0" presId="urn:microsoft.com/office/officeart/2005/8/layout/hierarchy1"/>
    <dgm:cxn modelId="{A8758553-DC5C-4E86-8BDA-BC4C8C7EEF73}" type="presParOf" srcId="{C0ABD0BD-A484-485E-A49C-662FD5E9C04D}" destId="{4B6CE7B4-FA34-465C-A7D5-8FE719A4421E}" srcOrd="2" destOrd="0" presId="urn:microsoft.com/office/officeart/2005/8/layout/hierarchy1"/>
    <dgm:cxn modelId="{D0B7AEB6-5297-4EA3-897D-A96E6991FE17}" type="presParOf" srcId="{C0ABD0BD-A484-485E-A49C-662FD5E9C04D}" destId="{B60E34A4-0026-4A1A-BFE7-DBF3E5ECC88F}" srcOrd="3" destOrd="0" presId="urn:microsoft.com/office/officeart/2005/8/layout/hierarchy1"/>
    <dgm:cxn modelId="{9C10C1CB-EF93-4838-BF7B-A88DBEB9CB3B}" type="presParOf" srcId="{B60E34A4-0026-4A1A-BFE7-DBF3E5ECC88F}" destId="{9B0963D8-A79B-466B-BD60-2501DA2D7AEB}" srcOrd="0" destOrd="0" presId="urn:microsoft.com/office/officeart/2005/8/layout/hierarchy1"/>
    <dgm:cxn modelId="{C5F0A691-8863-4632-A3ED-E2A9C1B43B25}" type="presParOf" srcId="{9B0963D8-A79B-466B-BD60-2501DA2D7AEB}" destId="{66794491-45B2-43E0-900D-E4E9BE60C202}" srcOrd="0" destOrd="0" presId="urn:microsoft.com/office/officeart/2005/8/layout/hierarchy1"/>
    <dgm:cxn modelId="{EAD060D4-4554-4293-8317-6191A0AEE4BE}" type="presParOf" srcId="{9B0963D8-A79B-466B-BD60-2501DA2D7AEB}" destId="{849BCDCA-9880-4CF4-A32F-7EA8D35DEB3E}" srcOrd="1" destOrd="0" presId="urn:microsoft.com/office/officeart/2005/8/layout/hierarchy1"/>
    <dgm:cxn modelId="{286FF76C-DCD8-472F-A671-65E373B22EB6}" type="presParOf" srcId="{B60E34A4-0026-4A1A-BFE7-DBF3E5ECC88F}" destId="{35D66C48-7526-49CF-9FEE-B85E8EAE47EB}" srcOrd="1" destOrd="0" presId="urn:microsoft.com/office/officeart/2005/8/layout/hierarchy1"/>
    <dgm:cxn modelId="{57AEFE27-B950-421B-92E6-8BBE5021A04C}" type="presParOf" srcId="{35D66C48-7526-49CF-9FEE-B85E8EAE47EB}" destId="{D358FFC3-8524-475A-AB87-5CAF12B8CDF6}" srcOrd="0" destOrd="0" presId="urn:microsoft.com/office/officeart/2005/8/layout/hierarchy1"/>
    <dgm:cxn modelId="{6ECFE582-C7D9-4543-92A0-650814F16A9C}" type="presParOf" srcId="{35D66C48-7526-49CF-9FEE-B85E8EAE47EB}" destId="{D61DA20B-C7D6-428A-8893-18DA85EBE80C}" srcOrd="1" destOrd="0" presId="urn:microsoft.com/office/officeart/2005/8/layout/hierarchy1"/>
    <dgm:cxn modelId="{36223A89-1E0A-4080-9066-E3560D94C3D5}" type="presParOf" srcId="{D61DA20B-C7D6-428A-8893-18DA85EBE80C}" destId="{B4A05469-EA24-4052-8749-8B3439B92C94}" srcOrd="0" destOrd="0" presId="urn:microsoft.com/office/officeart/2005/8/layout/hierarchy1"/>
    <dgm:cxn modelId="{3C27CFBA-4339-4798-AC01-32B09EF24956}" type="presParOf" srcId="{B4A05469-EA24-4052-8749-8B3439B92C94}" destId="{F1E99BD6-1509-44B2-88C5-437B312B42B6}" srcOrd="0" destOrd="0" presId="urn:microsoft.com/office/officeart/2005/8/layout/hierarchy1"/>
    <dgm:cxn modelId="{4B87B242-6C36-478C-915D-97F303A32607}" type="presParOf" srcId="{B4A05469-EA24-4052-8749-8B3439B92C94}" destId="{2211D587-96B9-4579-B9F6-F0EE02DA7543}" srcOrd="1" destOrd="0" presId="urn:microsoft.com/office/officeart/2005/8/layout/hierarchy1"/>
    <dgm:cxn modelId="{98290490-2DE2-4A8E-B683-31C5CC004939}" type="presParOf" srcId="{D61DA20B-C7D6-428A-8893-18DA85EBE80C}" destId="{EE239DC6-C672-40FC-A98B-CFFD072081B2}" srcOrd="1" destOrd="0" presId="urn:microsoft.com/office/officeart/2005/8/layout/hierarchy1"/>
    <dgm:cxn modelId="{D6CA0827-4212-4319-8AB4-55821EFAE51F}" type="presParOf" srcId="{35D66C48-7526-49CF-9FEE-B85E8EAE47EB}" destId="{7B2AB9E2-D99C-443D-B3E1-FAF44ADF4709}" srcOrd="2" destOrd="0" presId="urn:microsoft.com/office/officeart/2005/8/layout/hierarchy1"/>
    <dgm:cxn modelId="{EB9BAF6C-4C94-4EB6-AAC4-DE8099806EB3}" type="presParOf" srcId="{35D66C48-7526-49CF-9FEE-B85E8EAE47EB}" destId="{6F269CF8-48FA-41D1-908E-C7CECF6406DF}" srcOrd="3" destOrd="0" presId="urn:microsoft.com/office/officeart/2005/8/layout/hierarchy1"/>
    <dgm:cxn modelId="{46568335-F873-4F3F-B426-2D5CF8729018}" type="presParOf" srcId="{6F269CF8-48FA-41D1-908E-C7CECF6406DF}" destId="{0CF0E8E5-E720-4C7E-9815-E34CBF406785}" srcOrd="0" destOrd="0" presId="urn:microsoft.com/office/officeart/2005/8/layout/hierarchy1"/>
    <dgm:cxn modelId="{869B96BF-CC31-4D8A-887E-8A4778562D01}" type="presParOf" srcId="{0CF0E8E5-E720-4C7E-9815-E34CBF406785}" destId="{8A8848DF-0F9B-40C3-99F4-A4FC91FB87ED}" srcOrd="0" destOrd="0" presId="urn:microsoft.com/office/officeart/2005/8/layout/hierarchy1"/>
    <dgm:cxn modelId="{F8A973DE-6EE6-4E9D-95CE-22772A2D3A20}" type="presParOf" srcId="{0CF0E8E5-E720-4C7E-9815-E34CBF406785}" destId="{3353DEB2-D72F-4F10-871A-5A0E806E3004}" srcOrd="1" destOrd="0" presId="urn:microsoft.com/office/officeart/2005/8/layout/hierarchy1"/>
    <dgm:cxn modelId="{322BE41D-C4F6-4AF6-8999-23D76F9B8516}" type="presParOf" srcId="{6F269CF8-48FA-41D1-908E-C7CECF6406DF}" destId="{C098A194-974C-4C8F-B6EA-1A10A3456027}" srcOrd="1" destOrd="0" presId="urn:microsoft.com/office/officeart/2005/8/layout/hierarchy1"/>
    <dgm:cxn modelId="{9A39C4E7-76F8-429A-B92D-20986503FF6F}" type="presParOf" srcId="{35D66C48-7526-49CF-9FEE-B85E8EAE47EB}" destId="{97BF62AE-AEC0-4E9F-86D0-572D0E7C61DC}" srcOrd="4" destOrd="0" presId="urn:microsoft.com/office/officeart/2005/8/layout/hierarchy1"/>
    <dgm:cxn modelId="{29813D38-A5FC-4315-BC86-7218C1787692}" type="presParOf" srcId="{35D66C48-7526-49CF-9FEE-B85E8EAE47EB}" destId="{89814432-08B7-40A2-A724-D8BD06263C0C}" srcOrd="5" destOrd="0" presId="urn:microsoft.com/office/officeart/2005/8/layout/hierarchy1"/>
    <dgm:cxn modelId="{019055DE-70E0-45C2-BA03-F9F5ACCF587D}" type="presParOf" srcId="{89814432-08B7-40A2-A724-D8BD06263C0C}" destId="{8F124A86-3E63-4C48-ADD0-016EBACDC18C}" srcOrd="0" destOrd="0" presId="urn:microsoft.com/office/officeart/2005/8/layout/hierarchy1"/>
    <dgm:cxn modelId="{BB6B8995-E826-43DD-B7A4-F328CAADFC5E}" type="presParOf" srcId="{8F124A86-3E63-4C48-ADD0-016EBACDC18C}" destId="{567EA450-4FEE-4848-A467-75A118A28A96}" srcOrd="0" destOrd="0" presId="urn:microsoft.com/office/officeart/2005/8/layout/hierarchy1"/>
    <dgm:cxn modelId="{86B3DBBD-7082-4773-BCE7-BD7A16F110E9}" type="presParOf" srcId="{8F124A86-3E63-4C48-ADD0-016EBACDC18C}" destId="{EC788A9B-88F7-4250-B179-A8D0BD28A26A}" srcOrd="1" destOrd="0" presId="urn:microsoft.com/office/officeart/2005/8/layout/hierarchy1"/>
    <dgm:cxn modelId="{E7D1C16F-342A-4665-8A4D-34C69BB78412}" type="presParOf" srcId="{89814432-08B7-40A2-A724-D8BD06263C0C}" destId="{71F06A0E-2B21-413E-9EA3-0E1C8862338B}" srcOrd="1" destOrd="0" presId="urn:microsoft.com/office/officeart/2005/8/layout/hierarchy1"/>
    <dgm:cxn modelId="{FF162F52-35E9-45D4-8E6E-10808D177C55}" type="presParOf" srcId="{35D66C48-7526-49CF-9FEE-B85E8EAE47EB}" destId="{B0C5A5FE-28C9-4753-AD7B-09DA916A0609}" srcOrd="6" destOrd="0" presId="urn:microsoft.com/office/officeart/2005/8/layout/hierarchy1"/>
    <dgm:cxn modelId="{14D77518-DA91-4A38-AAB6-C9B28BC39E09}" type="presParOf" srcId="{35D66C48-7526-49CF-9FEE-B85E8EAE47EB}" destId="{7E487E6C-D702-44CA-B266-24A0CB43CF64}" srcOrd="7" destOrd="0" presId="urn:microsoft.com/office/officeart/2005/8/layout/hierarchy1"/>
    <dgm:cxn modelId="{A0A0AE6E-AAC3-47E7-9A0B-1B984CC6E1F8}" type="presParOf" srcId="{7E487E6C-D702-44CA-B266-24A0CB43CF64}" destId="{98D74DB5-B408-40C0-B27F-BD7B9C348698}" srcOrd="0" destOrd="0" presId="urn:microsoft.com/office/officeart/2005/8/layout/hierarchy1"/>
    <dgm:cxn modelId="{DFBA05E7-15CA-43E4-A184-6315FAECBD2F}" type="presParOf" srcId="{98D74DB5-B408-40C0-B27F-BD7B9C348698}" destId="{7B8B2EEC-1127-4E13-8B16-C70EC9B5DB47}" srcOrd="0" destOrd="0" presId="urn:microsoft.com/office/officeart/2005/8/layout/hierarchy1"/>
    <dgm:cxn modelId="{15038C15-766E-493A-9BF9-824D2B9EA2F8}" type="presParOf" srcId="{98D74DB5-B408-40C0-B27F-BD7B9C348698}" destId="{16BB980F-C53E-4C3F-B950-FDAC5D767664}" srcOrd="1" destOrd="0" presId="urn:microsoft.com/office/officeart/2005/8/layout/hierarchy1"/>
    <dgm:cxn modelId="{3429F1E2-BBF5-492B-85A0-272FB898723B}" type="presParOf" srcId="{7E487E6C-D702-44CA-B266-24A0CB43CF64}" destId="{5E3369C5-FBFF-45EF-B3E1-3DDFA2D5E5C3}" srcOrd="1" destOrd="0" presId="urn:microsoft.com/office/officeart/2005/8/layout/hierarchy1"/>
    <dgm:cxn modelId="{50FE636E-17D5-49E1-ADB4-72CA446E0A77}" type="presParOf" srcId="{35D66C48-7526-49CF-9FEE-B85E8EAE47EB}" destId="{BDF18F94-E579-4504-9BE6-A9404F17F4F5}" srcOrd="8" destOrd="0" presId="urn:microsoft.com/office/officeart/2005/8/layout/hierarchy1"/>
    <dgm:cxn modelId="{4288FB72-08B8-4BCA-BFC1-B65ECEE145EB}" type="presParOf" srcId="{35D66C48-7526-49CF-9FEE-B85E8EAE47EB}" destId="{D9B8858C-CC62-4C1D-82AE-E3378D067FEA}" srcOrd="9" destOrd="0" presId="urn:microsoft.com/office/officeart/2005/8/layout/hierarchy1"/>
    <dgm:cxn modelId="{E00C6F41-F443-44FD-8DDF-29618E21CC69}" type="presParOf" srcId="{D9B8858C-CC62-4C1D-82AE-E3378D067FEA}" destId="{7AC518A3-2DDC-42CE-8BFE-9620276BEAEF}" srcOrd="0" destOrd="0" presId="urn:microsoft.com/office/officeart/2005/8/layout/hierarchy1"/>
    <dgm:cxn modelId="{D6D01417-EEE5-43A5-8C0A-2DB44EBC83B8}" type="presParOf" srcId="{7AC518A3-2DDC-42CE-8BFE-9620276BEAEF}" destId="{472C6C48-0E2F-47A9-AEBE-49660233130B}" srcOrd="0" destOrd="0" presId="urn:microsoft.com/office/officeart/2005/8/layout/hierarchy1"/>
    <dgm:cxn modelId="{C10E43B8-C7B1-40A8-9134-2E99A18DB65D}" type="presParOf" srcId="{7AC518A3-2DDC-42CE-8BFE-9620276BEAEF}" destId="{39A15F5B-D144-4166-80F4-C143933D2863}" srcOrd="1" destOrd="0" presId="urn:microsoft.com/office/officeart/2005/8/layout/hierarchy1"/>
    <dgm:cxn modelId="{69ECA573-4C45-449F-87C3-D0A4959D5D77}" type="presParOf" srcId="{D9B8858C-CC62-4C1D-82AE-E3378D067FEA}" destId="{441E63F0-CBE5-49EF-9039-6EA78FABA7DE}" srcOrd="1" destOrd="0" presId="urn:microsoft.com/office/officeart/2005/8/layout/hierarchy1"/>
    <dgm:cxn modelId="{C334B9B8-8E35-41FC-A569-DEC63E30DB28}" type="presParOf" srcId="{441E63F0-CBE5-49EF-9039-6EA78FABA7DE}" destId="{5EFB52B5-2959-4826-876A-31AEC61A27DE}" srcOrd="0" destOrd="0" presId="urn:microsoft.com/office/officeart/2005/8/layout/hierarchy1"/>
    <dgm:cxn modelId="{ABFE5DA8-4809-45DE-8FA9-FDFC00CBF1C1}" type="presParOf" srcId="{441E63F0-CBE5-49EF-9039-6EA78FABA7DE}" destId="{C22275D5-110D-4A3A-B017-CE64AE64F648}" srcOrd="1" destOrd="0" presId="urn:microsoft.com/office/officeart/2005/8/layout/hierarchy1"/>
    <dgm:cxn modelId="{AB39CC8A-2691-499F-AFFC-FB809C4BCB59}" type="presParOf" srcId="{C22275D5-110D-4A3A-B017-CE64AE64F648}" destId="{59318382-2485-445A-9EF8-287B9288A9DD}" srcOrd="0" destOrd="0" presId="urn:microsoft.com/office/officeart/2005/8/layout/hierarchy1"/>
    <dgm:cxn modelId="{E7089E82-AFE5-4080-BCAE-F8C3AB433760}" type="presParOf" srcId="{59318382-2485-445A-9EF8-287B9288A9DD}" destId="{07ED99CC-AC4E-4BD1-952D-E288D7F369AE}" srcOrd="0" destOrd="0" presId="urn:microsoft.com/office/officeart/2005/8/layout/hierarchy1"/>
    <dgm:cxn modelId="{1A008C3F-1EB5-4343-9BA0-1C8CB0B56F8C}" type="presParOf" srcId="{59318382-2485-445A-9EF8-287B9288A9DD}" destId="{09F9DE5F-997E-44AD-B8EE-4282323BC528}" srcOrd="1" destOrd="0" presId="urn:microsoft.com/office/officeart/2005/8/layout/hierarchy1"/>
    <dgm:cxn modelId="{0D583519-251A-4182-9326-035FB7928C48}" type="presParOf" srcId="{C22275D5-110D-4A3A-B017-CE64AE64F648}" destId="{C02D91EC-EFC9-4618-AD1C-4346D44FB560}" srcOrd="1" destOrd="0" presId="urn:microsoft.com/office/officeart/2005/8/layout/hierarchy1"/>
    <dgm:cxn modelId="{C3ACA5A4-F829-47D9-B54F-1E406E3682E1}" type="presParOf" srcId="{441E63F0-CBE5-49EF-9039-6EA78FABA7DE}" destId="{3838A2C6-27F9-42B2-B6AC-A3EFE9CBFCF3}" srcOrd="2" destOrd="0" presId="urn:microsoft.com/office/officeart/2005/8/layout/hierarchy1"/>
    <dgm:cxn modelId="{8203DB5D-A919-45F6-A522-1CE63D6E2246}" type="presParOf" srcId="{441E63F0-CBE5-49EF-9039-6EA78FABA7DE}" destId="{EE9C85FC-10ED-4E14-9E18-3BD2182DC0ED}" srcOrd="3" destOrd="0" presId="urn:microsoft.com/office/officeart/2005/8/layout/hierarchy1"/>
    <dgm:cxn modelId="{75FDA294-BAE1-462A-A214-B69A731449DE}" type="presParOf" srcId="{EE9C85FC-10ED-4E14-9E18-3BD2182DC0ED}" destId="{40801F04-A76C-4228-B2DC-964BDC6700CA}" srcOrd="0" destOrd="0" presId="urn:microsoft.com/office/officeart/2005/8/layout/hierarchy1"/>
    <dgm:cxn modelId="{C7656A80-83D1-492B-B374-3D0B7A7585D3}" type="presParOf" srcId="{40801F04-A76C-4228-B2DC-964BDC6700CA}" destId="{A473913D-23BE-48D0-B7BE-4908D642EB60}" srcOrd="0" destOrd="0" presId="urn:microsoft.com/office/officeart/2005/8/layout/hierarchy1"/>
    <dgm:cxn modelId="{09999B7D-921D-4BEA-A676-EBF81B93055A}" type="presParOf" srcId="{40801F04-A76C-4228-B2DC-964BDC6700CA}" destId="{AD5A2415-D730-4FD8-B134-87CEF38D8C71}" srcOrd="1" destOrd="0" presId="urn:microsoft.com/office/officeart/2005/8/layout/hierarchy1"/>
    <dgm:cxn modelId="{852EAFEF-0887-4866-814B-6EF0B15B1D86}" type="presParOf" srcId="{EE9C85FC-10ED-4E14-9E18-3BD2182DC0ED}" destId="{FC515BD2-F903-40D1-92D9-422470F29512}" srcOrd="1" destOrd="0" presId="urn:microsoft.com/office/officeart/2005/8/layout/hierarchy1"/>
    <dgm:cxn modelId="{2D57593F-24F2-424A-815B-4AF80F29B0EA}" type="presParOf" srcId="{441E63F0-CBE5-49EF-9039-6EA78FABA7DE}" destId="{C803FF88-0FBC-4B2E-95F2-C33A3D684A0A}" srcOrd="4" destOrd="0" presId="urn:microsoft.com/office/officeart/2005/8/layout/hierarchy1"/>
    <dgm:cxn modelId="{837F2A11-848F-4CDD-8B15-F12168B39998}" type="presParOf" srcId="{441E63F0-CBE5-49EF-9039-6EA78FABA7DE}" destId="{D8B8FB0C-06B8-456D-91B7-7467E22B5E72}" srcOrd="5" destOrd="0" presId="urn:microsoft.com/office/officeart/2005/8/layout/hierarchy1"/>
    <dgm:cxn modelId="{47F57851-F2D6-44DD-A7CE-60A774A3FC1B}" type="presParOf" srcId="{D8B8FB0C-06B8-456D-91B7-7467E22B5E72}" destId="{D4131836-B716-450C-933A-5B9BDF380329}" srcOrd="0" destOrd="0" presId="urn:microsoft.com/office/officeart/2005/8/layout/hierarchy1"/>
    <dgm:cxn modelId="{F01A61EB-D62F-4335-8C4A-426F33192665}" type="presParOf" srcId="{D4131836-B716-450C-933A-5B9BDF380329}" destId="{896459AC-ECB1-4D40-8464-B1C27B2ACB59}" srcOrd="0" destOrd="0" presId="urn:microsoft.com/office/officeart/2005/8/layout/hierarchy1"/>
    <dgm:cxn modelId="{F144EB96-0CA5-4F3F-B41B-33BE16FC223C}" type="presParOf" srcId="{D4131836-B716-450C-933A-5B9BDF380329}" destId="{8AA8EC0A-9269-45D5-B0DB-B47BB5138B57}" srcOrd="1" destOrd="0" presId="urn:microsoft.com/office/officeart/2005/8/layout/hierarchy1"/>
    <dgm:cxn modelId="{07676289-70C8-416D-8867-7D78EA4F4803}" type="presParOf" srcId="{D8B8FB0C-06B8-456D-91B7-7467E22B5E72}" destId="{4AAF8677-B283-4477-B9A8-F4701DE89CD8}" srcOrd="1" destOrd="0" presId="urn:microsoft.com/office/officeart/2005/8/layout/hierarchy1"/>
    <dgm:cxn modelId="{53439195-7AE4-40BE-BA0D-C7781CB5082B}" type="presParOf" srcId="{C0ABD0BD-A484-485E-A49C-662FD5E9C04D}" destId="{2AEC72C8-5089-4A53-99F3-E761EF5B0F74}" srcOrd="4" destOrd="0" presId="urn:microsoft.com/office/officeart/2005/8/layout/hierarchy1"/>
    <dgm:cxn modelId="{2314F502-4E7D-4FD8-8D2E-B22B30E13638}" type="presParOf" srcId="{C0ABD0BD-A484-485E-A49C-662FD5E9C04D}" destId="{709F38B1-0F7E-4C55-A715-14D88A0846D6}" srcOrd="5" destOrd="0" presId="urn:microsoft.com/office/officeart/2005/8/layout/hierarchy1"/>
    <dgm:cxn modelId="{395BBAFD-30C8-419B-957E-655854C514A6}" type="presParOf" srcId="{709F38B1-0F7E-4C55-A715-14D88A0846D6}" destId="{60A3EBE2-37A9-4BA1-8600-66B0E9F9AEC6}" srcOrd="0" destOrd="0" presId="urn:microsoft.com/office/officeart/2005/8/layout/hierarchy1"/>
    <dgm:cxn modelId="{739582BC-62E6-48BA-AD0E-5F265BA35EA7}" type="presParOf" srcId="{60A3EBE2-37A9-4BA1-8600-66B0E9F9AEC6}" destId="{D58982D4-AE91-4446-815C-E3C45BE6D98C}" srcOrd="0" destOrd="0" presId="urn:microsoft.com/office/officeart/2005/8/layout/hierarchy1"/>
    <dgm:cxn modelId="{126A41D0-92FF-4583-93C4-FDC6902825CC}" type="presParOf" srcId="{60A3EBE2-37A9-4BA1-8600-66B0E9F9AEC6}" destId="{04BB060F-3C73-4C68-8206-042877693B8B}" srcOrd="1" destOrd="0" presId="urn:microsoft.com/office/officeart/2005/8/layout/hierarchy1"/>
    <dgm:cxn modelId="{B12A6400-1D00-4A36-89D5-07A7D1037A96}" type="presParOf" srcId="{709F38B1-0F7E-4C55-A715-14D88A0846D6}" destId="{E583189F-8D28-46AA-873C-08FC60CF2AB0}" srcOrd="1" destOrd="0" presId="urn:microsoft.com/office/officeart/2005/8/layout/hierarchy1"/>
    <dgm:cxn modelId="{2898A4B3-74E9-41DF-85CE-9A609125DB58}" type="presParOf" srcId="{C0ABD0BD-A484-485E-A49C-662FD5E9C04D}" destId="{14ACDDCF-AF72-437B-8EF3-DB51DF686675}" srcOrd="6" destOrd="0" presId="urn:microsoft.com/office/officeart/2005/8/layout/hierarchy1"/>
    <dgm:cxn modelId="{264825CA-F7AD-4E1A-9220-124186D78428}" type="presParOf" srcId="{C0ABD0BD-A484-485E-A49C-662FD5E9C04D}" destId="{8DD2DAAD-4233-4265-9CF2-83428D42FB10}" srcOrd="7" destOrd="0" presId="urn:microsoft.com/office/officeart/2005/8/layout/hierarchy1"/>
    <dgm:cxn modelId="{682AF527-84BA-4E71-A5B7-28C845A9CAB6}" type="presParOf" srcId="{8DD2DAAD-4233-4265-9CF2-83428D42FB10}" destId="{CAE7DFC9-111C-41D0-8150-8D0AC49DF563}" srcOrd="0" destOrd="0" presId="urn:microsoft.com/office/officeart/2005/8/layout/hierarchy1"/>
    <dgm:cxn modelId="{1955F282-F98D-4F09-9D4F-691E83E4FC6B}" type="presParOf" srcId="{CAE7DFC9-111C-41D0-8150-8D0AC49DF563}" destId="{FED8EEFB-A5D2-48DA-A227-ECD114A9862B}" srcOrd="0" destOrd="0" presId="urn:microsoft.com/office/officeart/2005/8/layout/hierarchy1"/>
    <dgm:cxn modelId="{3E4D7D8A-3548-424A-907F-E1AB911BD48D}" type="presParOf" srcId="{CAE7DFC9-111C-41D0-8150-8D0AC49DF563}" destId="{36B5E1FB-3B0C-40FA-9F77-DDDF3D299A88}" srcOrd="1" destOrd="0" presId="urn:microsoft.com/office/officeart/2005/8/layout/hierarchy1"/>
    <dgm:cxn modelId="{ED8C490A-22C2-4EEF-8949-6AAD458E2B44}" type="presParOf" srcId="{8DD2DAAD-4233-4265-9CF2-83428D42FB10}" destId="{0FDF415A-6148-4429-82C1-E2A436BF6D7E}"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ACDDCF-AF72-437B-8EF3-DB51DF686675}">
      <dsp:nvSpPr>
        <dsp:cNvPr id="0" name=""/>
        <dsp:cNvSpPr/>
      </dsp:nvSpPr>
      <dsp:spPr>
        <a:xfrm>
          <a:off x="4054625" y="690722"/>
          <a:ext cx="1985772" cy="315015"/>
        </a:xfrm>
        <a:custGeom>
          <a:avLst/>
          <a:gdLst/>
          <a:ahLst/>
          <a:cxnLst/>
          <a:rect l="0" t="0" r="0" b="0"/>
          <a:pathLst>
            <a:path>
              <a:moveTo>
                <a:pt x="0" y="0"/>
              </a:moveTo>
              <a:lnTo>
                <a:pt x="0" y="214674"/>
              </a:lnTo>
              <a:lnTo>
                <a:pt x="1985772" y="214674"/>
              </a:lnTo>
              <a:lnTo>
                <a:pt x="1985772" y="31501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AEC72C8-5089-4A53-99F3-E761EF5B0F74}">
      <dsp:nvSpPr>
        <dsp:cNvPr id="0" name=""/>
        <dsp:cNvSpPr/>
      </dsp:nvSpPr>
      <dsp:spPr>
        <a:xfrm>
          <a:off x="4054625" y="690722"/>
          <a:ext cx="661924" cy="315015"/>
        </a:xfrm>
        <a:custGeom>
          <a:avLst/>
          <a:gdLst/>
          <a:ahLst/>
          <a:cxnLst/>
          <a:rect l="0" t="0" r="0" b="0"/>
          <a:pathLst>
            <a:path>
              <a:moveTo>
                <a:pt x="0" y="0"/>
              </a:moveTo>
              <a:lnTo>
                <a:pt x="0" y="214674"/>
              </a:lnTo>
              <a:lnTo>
                <a:pt x="661924" y="214674"/>
              </a:lnTo>
              <a:lnTo>
                <a:pt x="661924" y="31501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803FF88-0FBC-4B2E-95F2-C33A3D684A0A}">
      <dsp:nvSpPr>
        <dsp:cNvPr id="0" name=""/>
        <dsp:cNvSpPr/>
      </dsp:nvSpPr>
      <dsp:spPr>
        <a:xfrm>
          <a:off x="6040397" y="2696353"/>
          <a:ext cx="1323848" cy="315015"/>
        </a:xfrm>
        <a:custGeom>
          <a:avLst/>
          <a:gdLst/>
          <a:ahLst/>
          <a:cxnLst/>
          <a:rect l="0" t="0" r="0" b="0"/>
          <a:pathLst>
            <a:path>
              <a:moveTo>
                <a:pt x="0" y="0"/>
              </a:moveTo>
              <a:lnTo>
                <a:pt x="0" y="214674"/>
              </a:lnTo>
              <a:lnTo>
                <a:pt x="1323848" y="214674"/>
              </a:lnTo>
              <a:lnTo>
                <a:pt x="1323848" y="31501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838A2C6-27F9-42B2-B6AC-A3EFE9CBFCF3}">
      <dsp:nvSpPr>
        <dsp:cNvPr id="0" name=""/>
        <dsp:cNvSpPr/>
      </dsp:nvSpPr>
      <dsp:spPr>
        <a:xfrm>
          <a:off x="5994677" y="2696353"/>
          <a:ext cx="91440" cy="315015"/>
        </a:xfrm>
        <a:custGeom>
          <a:avLst/>
          <a:gdLst/>
          <a:ahLst/>
          <a:cxnLst/>
          <a:rect l="0" t="0" r="0" b="0"/>
          <a:pathLst>
            <a:path>
              <a:moveTo>
                <a:pt x="45720" y="0"/>
              </a:moveTo>
              <a:lnTo>
                <a:pt x="45720" y="31501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EFB52B5-2959-4826-876A-31AEC61A27DE}">
      <dsp:nvSpPr>
        <dsp:cNvPr id="0" name=""/>
        <dsp:cNvSpPr/>
      </dsp:nvSpPr>
      <dsp:spPr>
        <a:xfrm>
          <a:off x="4716549" y="2696353"/>
          <a:ext cx="1323848" cy="315015"/>
        </a:xfrm>
        <a:custGeom>
          <a:avLst/>
          <a:gdLst/>
          <a:ahLst/>
          <a:cxnLst/>
          <a:rect l="0" t="0" r="0" b="0"/>
          <a:pathLst>
            <a:path>
              <a:moveTo>
                <a:pt x="1323848" y="0"/>
              </a:moveTo>
              <a:lnTo>
                <a:pt x="1323848" y="214674"/>
              </a:lnTo>
              <a:lnTo>
                <a:pt x="0" y="214674"/>
              </a:lnTo>
              <a:lnTo>
                <a:pt x="0" y="31501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DF18F94-E579-4504-9BE6-A9404F17F4F5}">
      <dsp:nvSpPr>
        <dsp:cNvPr id="0" name=""/>
        <dsp:cNvSpPr/>
      </dsp:nvSpPr>
      <dsp:spPr>
        <a:xfrm>
          <a:off x="3392700" y="1693537"/>
          <a:ext cx="2647696" cy="315015"/>
        </a:xfrm>
        <a:custGeom>
          <a:avLst/>
          <a:gdLst/>
          <a:ahLst/>
          <a:cxnLst/>
          <a:rect l="0" t="0" r="0" b="0"/>
          <a:pathLst>
            <a:path>
              <a:moveTo>
                <a:pt x="0" y="0"/>
              </a:moveTo>
              <a:lnTo>
                <a:pt x="0" y="214674"/>
              </a:lnTo>
              <a:lnTo>
                <a:pt x="2647696" y="214674"/>
              </a:lnTo>
              <a:lnTo>
                <a:pt x="2647696" y="31501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0C5A5FE-28C9-4753-AD7B-09DA916A0609}">
      <dsp:nvSpPr>
        <dsp:cNvPr id="0" name=""/>
        <dsp:cNvSpPr/>
      </dsp:nvSpPr>
      <dsp:spPr>
        <a:xfrm>
          <a:off x="3392700" y="1693537"/>
          <a:ext cx="1323848" cy="315015"/>
        </a:xfrm>
        <a:custGeom>
          <a:avLst/>
          <a:gdLst/>
          <a:ahLst/>
          <a:cxnLst/>
          <a:rect l="0" t="0" r="0" b="0"/>
          <a:pathLst>
            <a:path>
              <a:moveTo>
                <a:pt x="0" y="0"/>
              </a:moveTo>
              <a:lnTo>
                <a:pt x="0" y="214674"/>
              </a:lnTo>
              <a:lnTo>
                <a:pt x="1323848" y="214674"/>
              </a:lnTo>
              <a:lnTo>
                <a:pt x="1323848" y="31501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7BF62AE-AEC0-4E9F-86D0-572D0E7C61DC}">
      <dsp:nvSpPr>
        <dsp:cNvPr id="0" name=""/>
        <dsp:cNvSpPr/>
      </dsp:nvSpPr>
      <dsp:spPr>
        <a:xfrm>
          <a:off x="3346980" y="1693537"/>
          <a:ext cx="91440" cy="315015"/>
        </a:xfrm>
        <a:custGeom>
          <a:avLst/>
          <a:gdLst/>
          <a:ahLst/>
          <a:cxnLst/>
          <a:rect l="0" t="0" r="0" b="0"/>
          <a:pathLst>
            <a:path>
              <a:moveTo>
                <a:pt x="45720" y="0"/>
              </a:moveTo>
              <a:lnTo>
                <a:pt x="45720" y="31501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B2AB9E2-D99C-443D-B3E1-FAF44ADF4709}">
      <dsp:nvSpPr>
        <dsp:cNvPr id="0" name=""/>
        <dsp:cNvSpPr/>
      </dsp:nvSpPr>
      <dsp:spPr>
        <a:xfrm>
          <a:off x="2068852" y="1693537"/>
          <a:ext cx="1323848" cy="315015"/>
        </a:xfrm>
        <a:custGeom>
          <a:avLst/>
          <a:gdLst/>
          <a:ahLst/>
          <a:cxnLst/>
          <a:rect l="0" t="0" r="0" b="0"/>
          <a:pathLst>
            <a:path>
              <a:moveTo>
                <a:pt x="1323848" y="0"/>
              </a:moveTo>
              <a:lnTo>
                <a:pt x="1323848" y="214674"/>
              </a:lnTo>
              <a:lnTo>
                <a:pt x="0" y="214674"/>
              </a:lnTo>
              <a:lnTo>
                <a:pt x="0" y="31501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358FFC3-8524-475A-AB87-5CAF12B8CDF6}">
      <dsp:nvSpPr>
        <dsp:cNvPr id="0" name=""/>
        <dsp:cNvSpPr/>
      </dsp:nvSpPr>
      <dsp:spPr>
        <a:xfrm>
          <a:off x="745003" y="1693537"/>
          <a:ext cx="2647696" cy="315015"/>
        </a:xfrm>
        <a:custGeom>
          <a:avLst/>
          <a:gdLst/>
          <a:ahLst/>
          <a:cxnLst/>
          <a:rect l="0" t="0" r="0" b="0"/>
          <a:pathLst>
            <a:path>
              <a:moveTo>
                <a:pt x="2647696" y="0"/>
              </a:moveTo>
              <a:lnTo>
                <a:pt x="2647696" y="214674"/>
              </a:lnTo>
              <a:lnTo>
                <a:pt x="0" y="214674"/>
              </a:lnTo>
              <a:lnTo>
                <a:pt x="0" y="31501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B6CE7B4-FA34-465C-A7D5-8FE719A4421E}">
      <dsp:nvSpPr>
        <dsp:cNvPr id="0" name=""/>
        <dsp:cNvSpPr/>
      </dsp:nvSpPr>
      <dsp:spPr>
        <a:xfrm>
          <a:off x="3392700" y="690722"/>
          <a:ext cx="661924" cy="315015"/>
        </a:xfrm>
        <a:custGeom>
          <a:avLst/>
          <a:gdLst/>
          <a:ahLst/>
          <a:cxnLst/>
          <a:rect l="0" t="0" r="0" b="0"/>
          <a:pathLst>
            <a:path>
              <a:moveTo>
                <a:pt x="661924" y="0"/>
              </a:moveTo>
              <a:lnTo>
                <a:pt x="661924" y="214674"/>
              </a:lnTo>
              <a:lnTo>
                <a:pt x="0" y="214674"/>
              </a:lnTo>
              <a:lnTo>
                <a:pt x="0" y="31501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920E372-67F6-41C3-A6D1-736D0EE98681}">
      <dsp:nvSpPr>
        <dsp:cNvPr id="0" name=""/>
        <dsp:cNvSpPr/>
      </dsp:nvSpPr>
      <dsp:spPr>
        <a:xfrm>
          <a:off x="2068852" y="690722"/>
          <a:ext cx="1985772" cy="315015"/>
        </a:xfrm>
        <a:custGeom>
          <a:avLst/>
          <a:gdLst/>
          <a:ahLst/>
          <a:cxnLst/>
          <a:rect l="0" t="0" r="0" b="0"/>
          <a:pathLst>
            <a:path>
              <a:moveTo>
                <a:pt x="1985772" y="0"/>
              </a:moveTo>
              <a:lnTo>
                <a:pt x="1985772" y="214674"/>
              </a:lnTo>
              <a:lnTo>
                <a:pt x="0" y="214674"/>
              </a:lnTo>
              <a:lnTo>
                <a:pt x="0" y="31501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C1CA7AA-C806-4B0E-844C-08368678E30A}">
      <dsp:nvSpPr>
        <dsp:cNvPr id="0" name=""/>
        <dsp:cNvSpPr/>
      </dsp:nvSpPr>
      <dsp:spPr>
        <a:xfrm>
          <a:off x="3513050" y="2923"/>
          <a:ext cx="1083148" cy="6877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25BCEF8-CB59-4983-9508-F1D8964DBEAC}">
      <dsp:nvSpPr>
        <dsp:cNvPr id="0" name=""/>
        <dsp:cNvSpPr/>
      </dsp:nvSpPr>
      <dsp:spPr>
        <a:xfrm>
          <a:off x="3633400" y="117255"/>
          <a:ext cx="1083148" cy="68779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a:t>Match</a:t>
          </a:r>
        </a:p>
      </dsp:txBody>
      <dsp:txXfrm>
        <a:off x="3653545" y="137400"/>
        <a:ext cx="1042858" cy="647509"/>
      </dsp:txXfrm>
    </dsp:sp>
    <dsp:sp modelId="{3764BBBF-FEB8-4F50-81EE-A23EDC0E0B0B}">
      <dsp:nvSpPr>
        <dsp:cNvPr id="0" name=""/>
        <dsp:cNvSpPr/>
      </dsp:nvSpPr>
      <dsp:spPr>
        <a:xfrm>
          <a:off x="1527277" y="1005738"/>
          <a:ext cx="1083148" cy="6877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7517DFD-6848-4829-A6F8-1E5266F5E448}">
      <dsp:nvSpPr>
        <dsp:cNvPr id="0" name=""/>
        <dsp:cNvSpPr/>
      </dsp:nvSpPr>
      <dsp:spPr>
        <a:xfrm>
          <a:off x="1647627" y="1120070"/>
          <a:ext cx="1083148" cy="68779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a:t>Corner</a:t>
          </a:r>
        </a:p>
      </dsp:txBody>
      <dsp:txXfrm>
        <a:off x="1667772" y="1140215"/>
        <a:ext cx="1042858" cy="647509"/>
      </dsp:txXfrm>
    </dsp:sp>
    <dsp:sp modelId="{66794491-45B2-43E0-900D-E4E9BE60C202}">
      <dsp:nvSpPr>
        <dsp:cNvPr id="0" name=""/>
        <dsp:cNvSpPr/>
      </dsp:nvSpPr>
      <dsp:spPr>
        <a:xfrm>
          <a:off x="2851126" y="1005738"/>
          <a:ext cx="1083148" cy="6877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49BCDCA-9880-4CF4-A32F-7EA8D35DEB3E}">
      <dsp:nvSpPr>
        <dsp:cNvPr id="0" name=""/>
        <dsp:cNvSpPr/>
      </dsp:nvSpPr>
      <dsp:spPr>
        <a:xfrm>
          <a:off x="2971476" y="1120070"/>
          <a:ext cx="1083148" cy="68779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a:t>Penalty</a:t>
          </a:r>
        </a:p>
      </dsp:txBody>
      <dsp:txXfrm>
        <a:off x="2991621" y="1140215"/>
        <a:ext cx="1042858" cy="647509"/>
      </dsp:txXfrm>
    </dsp:sp>
    <dsp:sp modelId="{F1E99BD6-1509-44B2-88C5-437B312B42B6}">
      <dsp:nvSpPr>
        <dsp:cNvPr id="0" name=""/>
        <dsp:cNvSpPr/>
      </dsp:nvSpPr>
      <dsp:spPr>
        <a:xfrm>
          <a:off x="203429" y="2008553"/>
          <a:ext cx="1083148" cy="6877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11D587-96B9-4579-B9F6-F0EE02DA7543}">
      <dsp:nvSpPr>
        <dsp:cNvPr id="0" name=""/>
        <dsp:cNvSpPr/>
      </dsp:nvSpPr>
      <dsp:spPr>
        <a:xfrm>
          <a:off x="323779" y="2122886"/>
          <a:ext cx="1083148" cy="68779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a:t>Tackle</a:t>
          </a:r>
        </a:p>
      </dsp:txBody>
      <dsp:txXfrm>
        <a:off x="343924" y="2143031"/>
        <a:ext cx="1042858" cy="647509"/>
      </dsp:txXfrm>
    </dsp:sp>
    <dsp:sp modelId="{8A8848DF-0F9B-40C3-99F4-A4FC91FB87ED}">
      <dsp:nvSpPr>
        <dsp:cNvPr id="0" name=""/>
        <dsp:cNvSpPr/>
      </dsp:nvSpPr>
      <dsp:spPr>
        <a:xfrm>
          <a:off x="1527277" y="2008553"/>
          <a:ext cx="1083148" cy="6877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353DEB2-D72F-4F10-871A-5A0E806E3004}">
      <dsp:nvSpPr>
        <dsp:cNvPr id="0" name=""/>
        <dsp:cNvSpPr/>
      </dsp:nvSpPr>
      <dsp:spPr>
        <a:xfrm>
          <a:off x="1647627" y="2122886"/>
          <a:ext cx="1083148" cy="68779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a:t>Foul</a:t>
          </a:r>
        </a:p>
      </dsp:txBody>
      <dsp:txXfrm>
        <a:off x="1667772" y="2143031"/>
        <a:ext cx="1042858" cy="647509"/>
      </dsp:txXfrm>
    </dsp:sp>
    <dsp:sp modelId="{567EA450-4FEE-4848-A467-75A118A28A96}">
      <dsp:nvSpPr>
        <dsp:cNvPr id="0" name=""/>
        <dsp:cNvSpPr/>
      </dsp:nvSpPr>
      <dsp:spPr>
        <a:xfrm>
          <a:off x="2851126" y="2008553"/>
          <a:ext cx="1083148" cy="6877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C788A9B-88F7-4250-B179-A8D0BD28A26A}">
      <dsp:nvSpPr>
        <dsp:cNvPr id="0" name=""/>
        <dsp:cNvSpPr/>
      </dsp:nvSpPr>
      <dsp:spPr>
        <a:xfrm>
          <a:off x="2971476" y="2122886"/>
          <a:ext cx="1083148" cy="68779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a:t>Dismissal</a:t>
          </a:r>
        </a:p>
      </dsp:txBody>
      <dsp:txXfrm>
        <a:off x="2991621" y="2143031"/>
        <a:ext cx="1042858" cy="647509"/>
      </dsp:txXfrm>
    </dsp:sp>
    <dsp:sp modelId="{7B8B2EEC-1127-4E13-8B16-C70EC9B5DB47}">
      <dsp:nvSpPr>
        <dsp:cNvPr id="0" name=""/>
        <dsp:cNvSpPr/>
      </dsp:nvSpPr>
      <dsp:spPr>
        <a:xfrm>
          <a:off x="4174974" y="2008553"/>
          <a:ext cx="1083148" cy="6877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6BB980F-C53E-4C3F-B950-FDAC5D767664}">
      <dsp:nvSpPr>
        <dsp:cNvPr id="0" name=""/>
        <dsp:cNvSpPr/>
      </dsp:nvSpPr>
      <dsp:spPr>
        <a:xfrm>
          <a:off x="4295324" y="2122886"/>
          <a:ext cx="1083148" cy="68779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a:t>Penalty</a:t>
          </a:r>
        </a:p>
      </dsp:txBody>
      <dsp:txXfrm>
        <a:off x="4315469" y="2143031"/>
        <a:ext cx="1042858" cy="647509"/>
      </dsp:txXfrm>
    </dsp:sp>
    <dsp:sp modelId="{472C6C48-0E2F-47A9-AEBE-49660233130B}">
      <dsp:nvSpPr>
        <dsp:cNvPr id="0" name=""/>
        <dsp:cNvSpPr/>
      </dsp:nvSpPr>
      <dsp:spPr>
        <a:xfrm>
          <a:off x="5498823" y="2008553"/>
          <a:ext cx="1083148" cy="6877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9A15F5B-D144-4166-80F4-C143933D2863}">
      <dsp:nvSpPr>
        <dsp:cNvPr id="0" name=""/>
        <dsp:cNvSpPr/>
      </dsp:nvSpPr>
      <dsp:spPr>
        <a:xfrm>
          <a:off x="5619173" y="2122886"/>
          <a:ext cx="1083148" cy="68779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a:t>Result</a:t>
          </a:r>
        </a:p>
      </dsp:txBody>
      <dsp:txXfrm>
        <a:off x="5639318" y="2143031"/>
        <a:ext cx="1042858" cy="647509"/>
      </dsp:txXfrm>
    </dsp:sp>
    <dsp:sp modelId="{07ED99CC-AC4E-4BD1-952D-E288D7F369AE}">
      <dsp:nvSpPr>
        <dsp:cNvPr id="0" name=""/>
        <dsp:cNvSpPr/>
      </dsp:nvSpPr>
      <dsp:spPr>
        <a:xfrm>
          <a:off x="4174974" y="3011368"/>
          <a:ext cx="1083148" cy="6877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9F9DE5F-997E-44AD-B8EE-4282323BC528}">
      <dsp:nvSpPr>
        <dsp:cNvPr id="0" name=""/>
        <dsp:cNvSpPr/>
      </dsp:nvSpPr>
      <dsp:spPr>
        <a:xfrm>
          <a:off x="4295324" y="3125701"/>
          <a:ext cx="1083148" cy="68779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a:t>Goal</a:t>
          </a:r>
        </a:p>
      </dsp:txBody>
      <dsp:txXfrm>
        <a:off x="4315469" y="3145846"/>
        <a:ext cx="1042858" cy="647509"/>
      </dsp:txXfrm>
    </dsp:sp>
    <dsp:sp modelId="{A473913D-23BE-48D0-B7BE-4908D642EB60}">
      <dsp:nvSpPr>
        <dsp:cNvPr id="0" name=""/>
        <dsp:cNvSpPr/>
      </dsp:nvSpPr>
      <dsp:spPr>
        <a:xfrm>
          <a:off x="5498823" y="3011368"/>
          <a:ext cx="1083148" cy="6877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D5A2415-D730-4FD8-B134-87CEF38D8C71}">
      <dsp:nvSpPr>
        <dsp:cNvPr id="0" name=""/>
        <dsp:cNvSpPr/>
      </dsp:nvSpPr>
      <dsp:spPr>
        <a:xfrm>
          <a:off x="5619173" y="3125701"/>
          <a:ext cx="1083148" cy="68779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a:t>Miss</a:t>
          </a:r>
        </a:p>
      </dsp:txBody>
      <dsp:txXfrm>
        <a:off x="5639318" y="3145846"/>
        <a:ext cx="1042858" cy="647509"/>
      </dsp:txXfrm>
    </dsp:sp>
    <dsp:sp modelId="{896459AC-ECB1-4D40-8464-B1C27B2ACB59}">
      <dsp:nvSpPr>
        <dsp:cNvPr id="0" name=""/>
        <dsp:cNvSpPr/>
      </dsp:nvSpPr>
      <dsp:spPr>
        <a:xfrm>
          <a:off x="6822671" y="3011368"/>
          <a:ext cx="1083148" cy="6877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AA8EC0A-9269-45D5-B0DB-B47BB5138B57}">
      <dsp:nvSpPr>
        <dsp:cNvPr id="0" name=""/>
        <dsp:cNvSpPr/>
      </dsp:nvSpPr>
      <dsp:spPr>
        <a:xfrm>
          <a:off x="6943021" y="3125701"/>
          <a:ext cx="1083148" cy="68779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a:t>Save</a:t>
          </a:r>
        </a:p>
      </dsp:txBody>
      <dsp:txXfrm>
        <a:off x="6963166" y="3145846"/>
        <a:ext cx="1042858" cy="647509"/>
      </dsp:txXfrm>
    </dsp:sp>
    <dsp:sp modelId="{D58982D4-AE91-4446-815C-E3C45BE6D98C}">
      <dsp:nvSpPr>
        <dsp:cNvPr id="0" name=""/>
        <dsp:cNvSpPr/>
      </dsp:nvSpPr>
      <dsp:spPr>
        <a:xfrm>
          <a:off x="4174974" y="1005738"/>
          <a:ext cx="1083148" cy="6877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4BB060F-3C73-4C68-8206-042877693B8B}">
      <dsp:nvSpPr>
        <dsp:cNvPr id="0" name=""/>
        <dsp:cNvSpPr/>
      </dsp:nvSpPr>
      <dsp:spPr>
        <a:xfrm>
          <a:off x="4295324" y="1120070"/>
          <a:ext cx="1083148" cy="68779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a:t>Free kick</a:t>
          </a:r>
        </a:p>
      </dsp:txBody>
      <dsp:txXfrm>
        <a:off x="4315469" y="1140215"/>
        <a:ext cx="1042858" cy="647509"/>
      </dsp:txXfrm>
    </dsp:sp>
    <dsp:sp modelId="{FED8EEFB-A5D2-48DA-A227-ECD114A9862B}">
      <dsp:nvSpPr>
        <dsp:cNvPr id="0" name=""/>
        <dsp:cNvSpPr/>
      </dsp:nvSpPr>
      <dsp:spPr>
        <a:xfrm>
          <a:off x="5498823" y="1005738"/>
          <a:ext cx="1083148" cy="6877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6B5E1FB-3B0C-40FA-9F77-DDDF3D299A88}">
      <dsp:nvSpPr>
        <dsp:cNvPr id="0" name=""/>
        <dsp:cNvSpPr/>
      </dsp:nvSpPr>
      <dsp:spPr>
        <a:xfrm>
          <a:off x="5619173" y="1120070"/>
          <a:ext cx="1083148" cy="68779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a:t>etc…</a:t>
          </a:r>
        </a:p>
      </dsp:txBody>
      <dsp:txXfrm>
        <a:off x="5639318" y="1140215"/>
        <a:ext cx="1042858" cy="64750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7C54BA-39F5-4F18-A309-54758A689DD6}" type="datetimeFigureOut">
              <a:rPr lang="en-GB" smtClean="0"/>
              <a:t>07/10/2021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FAC54C-34A3-4EFE-82A1-EB4EB9AA96B4}" type="slidenum">
              <a:rPr lang="en-GB" smtClean="0"/>
              <a:t>‹#›</a:t>
            </a:fld>
            <a:endParaRPr lang="en-GB"/>
          </a:p>
        </p:txBody>
      </p:sp>
    </p:spTree>
    <p:extLst>
      <p:ext uri="{BB962C8B-B14F-4D97-AF65-F5344CB8AC3E}">
        <p14:creationId xmlns:p14="http://schemas.microsoft.com/office/powerpoint/2010/main" val="30943313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028CA9-8A6E-DA4A-BA5B-339BB2FE612E}" type="slidenum">
              <a:rPr lang="en-US" smtClean="0"/>
              <a:t>1</a:t>
            </a:fld>
            <a:endParaRPr lang="en-US"/>
          </a:p>
        </p:txBody>
      </p:sp>
    </p:spTree>
    <p:extLst>
      <p:ext uri="{BB962C8B-B14F-4D97-AF65-F5344CB8AC3E}">
        <p14:creationId xmlns:p14="http://schemas.microsoft.com/office/powerpoint/2010/main" val="19416312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7FAC54C-34A3-4EFE-82A1-EB4EB9AA96B4}" type="slidenum">
              <a:rPr lang="en-GB" smtClean="0"/>
              <a:t>10</a:t>
            </a:fld>
            <a:endParaRPr lang="en-GB"/>
          </a:p>
        </p:txBody>
      </p:sp>
    </p:spTree>
    <p:extLst>
      <p:ext uri="{BB962C8B-B14F-4D97-AF65-F5344CB8AC3E}">
        <p14:creationId xmlns:p14="http://schemas.microsoft.com/office/powerpoint/2010/main" val="31338796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7FAC54C-34A3-4EFE-82A1-EB4EB9AA96B4}" type="slidenum">
              <a:rPr lang="en-GB" smtClean="0"/>
              <a:t>11</a:t>
            </a:fld>
            <a:endParaRPr lang="en-GB"/>
          </a:p>
        </p:txBody>
      </p:sp>
    </p:spTree>
    <p:extLst>
      <p:ext uri="{BB962C8B-B14F-4D97-AF65-F5344CB8AC3E}">
        <p14:creationId xmlns:p14="http://schemas.microsoft.com/office/powerpoint/2010/main" val="3712055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7FAC54C-34A3-4EFE-82A1-EB4EB9AA96B4}" type="slidenum">
              <a:rPr lang="en-GB" smtClean="0"/>
              <a:t>12</a:t>
            </a:fld>
            <a:endParaRPr lang="en-GB"/>
          </a:p>
        </p:txBody>
      </p:sp>
    </p:spTree>
    <p:extLst>
      <p:ext uri="{BB962C8B-B14F-4D97-AF65-F5344CB8AC3E}">
        <p14:creationId xmlns:p14="http://schemas.microsoft.com/office/powerpoint/2010/main" val="36054155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7FAC54C-34A3-4EFE-82A1-EB4EB9AA96B4}" type="slidenum">
              <a:rPr lang="en-GB" smtClean="0"/>
              <a:t>13</a:t>
            </a:fld>
            <a:endParaRPr lang="en-GB"/>
          </a:p>
        </p:txBody>
      </p:sp>
    </p:spTree>
    <p:extLst>
      <p:ext uri="{BB962C8B-B14F-4D97-AF65-F5344CB8AC3E}">
        <p14:creationId xmlns:p14="http://schemas.microsoft.com/office/powerpoint/2010/main" val="21677148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7FAC54C-34A3-4EFE-82A1-EB4EB9AA96B4}" type="slidenum">
              <a:rPr lang="en-GB" smtClean="0"/>
              <a:t>14</a:t>
            </a:fld>
            <a:endParaRPr lang="en-GB"/>
          </a:p>
        </p:txBody>
      </p:sp>
    </p:spTree>
    <p:extLst>
      <p:ext uri="{BB962C8B-B14F-4D97-AF65-F5344CB8AC3E}">
        <p14:creationId xmlns:p14="http://schemas.microsoft.com/office/powerpoint/2010/main" val="29661950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7FAC54C-34A3-4EFE-82A1-EB4EB9AA96B4}" type="slidenum">
              <a:rPr lang="en-GB" smtClean="0"/>
              <a:t>15</a:t>
            </a:fld>
            <a:endParaRPr lang="en-GB"/>
          </a:p>
        </p:txBody>
      </p:sp>
    </p:spTree>
    <p:extLst>
      <p:ext uri="{BB962C8B-B14F-4D97-AF65-F5344CB8AC3E}">
        <p14:creationId xmlns:p14="http://schemas.microsoft.com/office/powerpoint/2010/main" val="3032404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7FAC54C-34A3-4EFE-82A1-EB4EB9AA96B4}" type="slidenum">
              <a:rPr lang="en-GB" smtClean="0"/>
              <a:t>16</a:t>
            </a:fld>
            <a:endParaRPr lang="en-GB"/>
          </a:p>
        </p:txBody>
      </p:sp>
    </p:spTree>
    <p:extLst>
      <p:ext uri="{BB962C8B-B14F-4D97-AF65-F5344CB8AC3E}">
        <p14:creationId xmlns:p14="http://schemas.microsoft.com/office/powerpoint/2010/main" val="3433414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7FAC54C-34A3-4EFE-82A1-EB4EB9AA96B4}" type="slidenum">
              <a:rPr lang="en-GB" smtClean="0"/>
              <a:t>17</a:t>
            </a:fld>
            <a:endParaRPr lang="en-GB"/>
          </a:p>
        </p:txBody>
      </p:sp>
    </p:spTree>
    <p:extLst>
      <p:ext uri="{BB962C8B-B14F-4D97-AF65-F5344CB8AC3E}">
        <p14:creationId xmlns:p14="http://schemas.microsoft.com/office/powerpoint/2010/main" val="35346212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7FAC54C-34A3-4EFE-82A1-EB4EB9AA96B4}" type="slidenum">
              <a:rPr lang="en-GB" smtClean="0"/>
              <a:t>18</a:t>
            </a:fld>
            <a:endParaRPr lang="en-GB"/>
          </a:p>
        </p:txBody>
      </p:sp>
    </p:spTree>
    <p:extLst>
      <p:ext uri="{BB962C8B-B14F-4D97-AF65-F5344CB8AC3E}">
        <p14:creationId xmlns:p14="http://schemas.microsoft.com/office/powerpoint/2010/main" val="42284571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7FAC54C-34A3-4EFE-82A1-EB4EB9AA96B4}" type="slidenum">
              <a:rPr lang="en-GB" smtClean="0"/>
              <a:t>19</a:t>
            </a:fld>
            <a:endParaRPr lang="en-GB"/>
          </a:p>
        </p:txBody>
      </p:sp>
    </p:spTree>
    <p:extLst>
      <p:ext uri="{BB962C8B-B14F-4D97-AF65-F5344CB8AC3E}">
        <p14:creationId xmlns:p14="http://schemas.microsoft.com/office/powerpoint/2010/main" val="1361250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7FAC54C-34A3-4EFE-82A1-EB4EB9AA96B4}" type="slidenum">
              <a:rPr lang="en-GB" smtClean="0"/>
              <a:t>2</a:t>
            </a:fld>
            <a:endParaRPr lang="en-GB"/>
          </a:p>
        </p:txBody>
      </p:sp>
    </p:spTree>
    <p:extLst>
      <p:ext uri="{BB962C8B-B14F-4D97-AF65-F5344CB8AC3E}">
        <p14:creationId xmlns:p14="http://schemas.microsoft.com/office/powerpoint/2010/main" val="26801574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7FAC54C-34A3-4EFE-82A1-EB4EB9AA96B4}" type="slidenum">
              <a:rPr lang="en-GB" smtClean="0"/>
              <a:t>3</a:t>
            </a:fld>
            <a:endParaRPr lang="en-GB"/>
          </a:p>
        </p:txBody>
      </p:sp>
    </p:spTree>
    <p:extLst>
      <p:ext uri="{BB962C8B-B14F-4D97-AF65-F5344CB8AC3E}">
        <p14:creationId xmlns:p14="http://schemas.microsoft.com/office/powerpoint/2010/main" val="6861584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7FAC54C-34A3-4EFE-82A1-EB4EB9AA96B4}" type="slidenum">
              <a:rPr lang="en-GB" smtClean="0"/>
              <a:t>4</a:t>
            </a:fld>
            <a:endParaRPr lang="en-GB"/>
          </a:p>
        </p:txBody>
      </p:sp>
    </p:spTree>
    <p:extLst>
      <p:ext uri="{BB962C8B-B14F-4D97-AF65-F5344CB8AC3E}">
        <p14:creationId xmlns:p14="http://schemas.microsoft.com/office/powerpoint/2010/main" val="19020079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7FAC54C-34A3-4EFE-82A1-EB4EB9AA96B4}" type="slidenum">
              <a:rPr lang="en-GB" smtClean="0"/>
              <a:t>5</a:t>
            </a:fld>
            <a:endParaRPr lang="en-GB"/>
          </a:p>
        </p:txBody>
      </p:sp>
    </p:spTree>
    <p:extLst>
      <p:ext uri="{BB962C8B-B14F-4D97-AF65-F5344CB8AC3E}">
        <p14:creationId xmlns:p14="http://schemas.microsoft.com/office/powerpoint/2010/main" val="27782598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7FAC54C-34A3-4EFE-82A1-EB4EB9AA96B4}" type="slidenum">
              <a:rPr lang="en-GB" smtClean="0"/>
              <a:t>6</a:t>
            </a:fld>
            <a:endParaRPr lang="en-GB"/>
          </a:p>
        </p:txBody>
      </p:sp>
    </p:spTree>
    <p:extLst>
      <p:ext uri="{BB962C8B-B14F-4D97-AF65-F5344CB8AC3E}">
        <p14:creationId xmlns:p14="http://schemas.microsoft.com/office/powerpoint/2010/main" val="31838504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7FAC54C-34A3-4EFE-82A1-EB4EB9AA96B4}" type="slidenum">
              <a:rPr lang="en-GB" smtClean="0"/>
              <a:t>7</a:t>
            </a:fld>
            <a:endParaRPr lang="en-GB"/>
          </a:p>
        </p:txBody>
      </p:sp>
    </p:spTree>
    <p:extLst>
      <p:ext uri="{BB962C8B-B14F-4D97-AF65-F5344CB8AC3E}">
        <p14:creationId xmlns:p14="http://schemas.microsoft.com/office/powerpoint/2010/main" val="5916743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7FAC54C-34A3-4EFE-82A1-EB4EB9AA96B4}" type="slidenum">
              <a:rPr lang="en-GB" smtClean="0"/>
              <a:t>8</a:t>
            </a:fld>
            <a:endParaRPr lang="en-GB"/>
          </a:p>
        </p:txBody>
      </p:sp>
    </p:spTree>
    <p:extLst>
      <p:ext uri="{BB962C8B-B14F-4D97-AF65-F5344CB8AC3E}">
        <p14:creationId xmlns:p14="http://schemas.microsoft.com/office/powerpoint/2010/main" val="11593326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7FAC54C-34A3-4EFE-82A1-EB4EB9AA96B4}" type="slidenum">
              <a:rPr lang="en-GB" smtClean="0"/>
              <a:t>9</a:t>
            </a:fld>
            <a:endParaRPr lang="en-GB"/>
          </a:p>
        </p:txBody>
      </p:sp>
    </p:spTree>
    <p:extLst>
      <p:ext uri="{BB962C8B-B14F-4D97-AF65-F5344CB8AC3E}">
        <p14:creationId xmlns:p14="http://schemas.microsoft.com/office/powerpoint/2010/main" val="14322504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5106687F-6C29-49BA-ACD5-88559ABA8004}" type="datetimeFigureOut">
              <a:rPr lang="en-GB" smtClean="0"/>
              <a:t>07/10/2021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E7A3B6-0D42-4DB2-94BD-A0F220F5A7DD}" type="slidenum">
              <a:rPr lang="en-GB" smtClean="0"/>
              <a:t>‹#›</a:t>
            </a:fld>
            <a:endParaRPr lang="en-GB"/>
          </a:p>
        </p:txBody>
      </p:sp>
    </p:spTree>
    <p:extLst>
      <p:ext uri="{BB962C8B-B14F-4D97-AF65-F5344CB8AC3E}">
        <p14:creationId xmlns:p14="http://schemas.microsoft.com/office/powerpoint/2010/main" val="1984415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106687F-6C29-49BA-ACD5-88559ABA8004}" type="datetimeFigureOut">
              <a:rPr lang="en-GB" smtClean="0"/>
              <a:t>07/10/2021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E7A3B6-0D42-4DB2-94BD-A0F220F5A7DD}" type="slidenum">
              <a:rPr lang="en-GB" smtClean="0"/>
              <a:t>‹#›</a:t>
            </a:fld>
            <a:endParaRPr lang="en-GB"/>
          </a:p>
        </p:txBody>
      </p:sp>
    </p:spTree>
    <p:extLst>
      <p:ext uri="{BB962C8B-B14F-4D97-AF65-F5344CB8AC3E}">
        <p14:creationId xmlns:p14="http://schemas.microsoft.com/office/powerpoint/2010/main" val="903452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106687F-6C29-49BA-ACD5-88559ABA8004}" type="datetimeFigureOut">
              <a:rPr lang="en-GB" smtClean="0"/>
              <a:t>07/10/2021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E7A3B6-0D42-4DB2-94BD-A0F220F5A7DD}" type="slidenum">
              <a:rPr lang="en-GB" smtClean="0"/>
              <a:t>‹#›</a:t>
            </a:fld>
            <a:endParaRPr lang="en-GB"/>
          </a:p>
        </p:txBody>
      </p:sp>
    </p:spTree>
    <p:extLst>
      <p:ext uri="{BB962C8B-B14F-4D97-AF65-F5344CB8AC3E}">
        <p14:creationId xmlns:p14="http://schemas.microsoft.com/office/powerpoint/2010/main" val="868715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106687F-6C29-49BA-ACD5-88559ABA8004}" type="datetimeFigureOut">
              <a:rPr lang="en-GB" smtClean="0"/>
              <a:t>07/10/2021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E7A3B6-0D42-4DB2-94BD-A0F220F5A7DD}" type="slidenum">
              <a:rPr lang="en-GB" smtClean="0"/>
              <a:t>‹#›</a:t>
            </a:fld>
            <a:endParaRPr lang="en-GB"/>
          </a:p>
        </p:txBody>
      </p:sp>
    </p:spTree>
    <p:extLst>
      <p:ext uri="{BB962C8B-B14F-4D97-AF65-F5344CB8AC3E}">
        <p14:creationId xmlns:p14="http://schemas.microsoft.com/office/powerpoint/2010/main" val="1684113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106687F-6C29-49BA-ACD5-88559ABA8004}" type="datetimeFigureOut">
              <a:rPr lang="en-GB" smtClean="0"/>
              <a:t>07/10/2021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E7A3B6-0D42-4DB2-94BD-A0F220F5A7DD}" type="slidenum">
              <a:rPr lang="en-GB" smtClean="0"/>
              <a:t>‹#›</a:t>
            </a:fld>
            <a:endParaRPr lang="en-GB"/>
          </a:p>
        </p:txBody>
      </p:sp>
    </p:spTree>
    <p:extLst>
      <p:ext uri="{BB962C8B-B14F-4D97-AF65-F5344CB8AC3E}">
        <p14:creationId xmlns:p14="http://schemas.microsoft.com/office/powerpoint/2010/main" val="3805759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106687F-6C29-49BA-ACD5-88559ABA8004}" type="datetimeFigureOut">
              <a:rPr lang="en-GB" smtClean="0"/>
              <a:t>07/10/2021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4E7A3B6-0D42-4DB2-94BD-A0F220F5A7DD}" type="slidenum">
              <a:rPr lang="en-GB" smtClean="0"/>
              <a:t>‹#›</a:t>
            </a:fld>
            <a:endParaRPr lang="en-GB"/>
          </a:p>
        </p:txBody>
      </p:sp>
    </p:spTree>
    <p:extLst>
      <p:ext uri="{BB962C8B-B14F-4D97-AF65-F5344CB8AC3E}">
        <p14:creationId xmlns:p14="http://schemas.microsoft.com/office/powerpoint/2010/main" val="1192635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106687F-6C29-49BA-ACD5-88559ABA8004}" type="datetimeFigureOut">
              <a:rPr lang="en-GB" smtClean="0"/>
              <a:t>07/10/2021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4E7A3B6-0D42-4DB2-94BD-A0F220F5A7DD}" type="slidenum">
              <a:rPr lang="en-GB" smtClean="0"/>
              <a:t>‹#›</a:t>
            </a:fld>
            <a:endParaRPr lang="en-GB"/>
          </a:p>
        </p:txBody>
      </p:sp>
    </p:spTree>
    <p:extLst>
      <p:ext uri="{BB962C8B-B14F-4D97-AF65-F5344CB8AC3E}">
        <p14:creationId xmlns:p14="http://schemas.microsoft.com/office/powerpoint/2010/main" val="41765450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5106687F-6C29-49BA-ACD5-88559ABA8004}" type="datetimeFigureOut">
              <a:rPr lang="en-GB" smtClean="0"/>
              <a:t>07/10/2021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4E7A3B6-0D42-4DB2-94BD-A0F220F5A7DD}" type="slidenum">
              <a:rPr lang="en-GB" smtClean="0"/>
              <a:t>‹#›</a:t>
            </a:fld>
            <a:endParaRPr lang="en-GB"/>
          </a:p>
        </p:txBody>
      </p:sp>
    </p:spTree>
    <p:extLst>
      <p:ext uri="{BB962C8B-B14F-4D97-AF65-F5344CB8AC3E}">
        <p14:creationId xmlns:p14="http://schemas.microsoft.com/office/powerpoint/2010/main" val="1812497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06687F-6C29-49BA-ACD5-88559ABA8004}" type="datetimeFigureOut">
              <a:rPr lang="en-GB" smtClean="0"/>
              <a:t>07/10/2021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4E7A3B6-0D42-4DB2-94BD-A0F220F5A7DD}" type="slidenum">
              <a:rPr lang="en-GB" smtClean="0"/>
              <a:t>‹#›</a:t>
            </a:fld>
            <a:endParaRPr lang="en-GB"/>
          </a:p>
        </p:txBody>
      </p:sp>
    </p:spTree>
    <p:extLst>
      <p:ext uri="{BB962C8B-B14F-4D97-AF65-F5344CB8AC3E}">
        <p14:creationId xmlns:p14="http://schemas.microsoft.com/office/powerpoint/2010/main" val="2644009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106687F-6C29-49BA-ACD5-88559ABA8004}" type="datetimeFigureOut">
              <a:rPr lang="en-GB" smtClean="0"/>
              <a:t>07/10/2021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4E7A3B6-0D42-4DB2-94BD-A0F220F5A7DD}" type="slidenum">
              <a:rPr lang="en-GB" smtClean="0"/>
              <a:t>‹#›</a:t>
            </a:fld>
            <a:endParaRPr lang="en-GB"/>
          </a:p>
        </p:txBody>
      </p:sp>
    </p:spTree>
    <p:extLst>
      <p:ext uri="{BB962C8B-B14F-4D97-AF65-F5344CB8AC3E}">
        <p14:creationId xmlns:p14="http://schemas.microsoft.com/office/powerpoint/2010/main" val="3256737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106687F-6C29-49BA-ACD5-88559ABA8004}" type="datetimeFigureOut">
              <a:rPr lang="en-GB" smtClean="0"/>
              <a:t>07/10/2021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4E7A3B6-0D42-4DB2-94BD-A0F220F5A7DD}" type="slidenum">
              <a:rPr lang="en-GB" smtClean="0"/>
              <a:t>‹#›</a:t>
            </a:fld>
            <a:endParaRPr lang="en-GB"/>
          </a:p>
        </p:txBody>
      </p:sp>
    </p:spTree>
    <p:extLst>
      <p:ext uri="{BB962C8B-B14F-4D97-AF65-F5344CB8AC3E}">
        <p14:creationId xmlns:p14="http://schemas.microsoft.com/office/powerpoint/2010/main" val="3588236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06687F-6C29-49BA-ACD5-88559ABA8004}" type="datetimeFigureOut">
              <a:rPr lang="en-GB" smtClean="0"/>
              <a:t>07/10/2021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E7A3B6-0D42-4DB2-94BD-A0F220F5A7DD}" type="slidenum">
              <a:rPr lang="en-GB" smtClean="0"/>
              <a:t>‹#›</a:t>
            </a:fld>
            <a:endParaRPr lang="en-GB"/>
          </a:p>
        </p:txBody>
      </p:sp>
    </p:spTree>
    <p:extLst>
      <p:ext uri="{BB962C8B-B14F-4D97-AF65-F5344CB8AC3E}">
        <p14:creationId xmlns:p14="http://schemas.microsoft.com/office/powerpoint/2010/main" val="16943497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FF514-3A18-B540-90F3-E0610E85515A}"/>
              </a:ext>
            </a:extLst>
          </p:cNvPr>
          <p:cNvSpPr>
            <a:spLocks noGrp="1"/>
          </p:cNvSpPr>
          <p:nvPr>
            <p:ph type="ctrTitle"/>
          </p:nvPr>
        </p:nvSpPr>
        <p:spPr>
          <a:xfrm>
            <a:off x="310896" y="632836"/>
            <a:ext cx="11881104" cy="2387600"/>
          </a:xfrm>
        </p:spPr>
        <p:txBody>
          <a:bodyPr>
            <a:noAutofit/>
          </a:bodyPr>
          <a:lstStyle/>
          <a:p>
            <a:pPr algn="l">
              <a:lnSpc>
                <a:spcPct val="150000"/>
              </a:lnSpc>
            </a:pPr>
            <a:r>
              <a:rPr lang="en-US" sz="2400" dirty="0">
                <a:solidFill>
                  <a:schemeClr val="tx1"/>
                </a:solidFill>
                <a:latin typeface="Garamond" panose="02020404030301010803" pitchFamily="18" charset="0"/>
                <a:ea typeface="Source Sans Pro" panose="020F0502020204030204" pitchFamily="34" charset="0"/>
                <a:cs typeface="Calibri" panose="020F0502020204030204" pitchFamily="34" charset="0"/>
              </a:rPr>
              <a:t>COM6006 / FRE6006 </a:t>
            </a:r>
            <a:br>
              <a:rPr lang="en-US" sz="2400" dirty="0">
                <a:solidFill>
                  <a:schemeClr val="tx1"/>
                </a:solidFill>
                <a:latin typeface="Garamond" panose="02020404030301010803" pitchFamily="18" charset="0"/>
                <a:ea typeface="Source Sans Pro" panose="020F0502020204030204" pitchFamily="34" charset="0"/>
                <a:cs typeface="Calibri" panose="020F0502020204030204" pitchFamily="34" charset="0"/>
              </a:rPr>
            </a:br>
            <a:r>
              <a:rPr lang="en-US" sz="2400" dirty="0">
                <a:solidFill>
                  <a:schemeClr val="tx1"/>
                </a:solidFill>
                <a:latin typeface="Garamond" panose="02020404030301010803" pitchFamily="18" charset="0"/>
                <a:ea typeface="Source Sans Pro" panose="020F0502020204030204" pitchFamily="34" charset="0"/>
                <a:cs typeface="Calibri" panose="020F0502020204030204" pitchFamily="34" charset="0"/>
              </a:rPr>
              <a:t>Narrative in Theory and Practice: </a:t>
            </a:r>
            <a:r>
              <a:rPr lang="en-US" sz="2400" dirty="0" err="1">
                <a:solidFill>
                  <a:schemeClr val="tx1"/>
                </a:solidFill>
                <a:latin typeface="Garamond" panose="02020404030301010803" pitchFamily="18" charset="0"/>
                <a:ea typeface="Source Sans Pro" panose="020F0502020204030204" pitchFamily="34" charset="0"/>
                <a:cs typeface="Calibri" panose="020F0502020204030204" pitchFamily="34" charset="0"/>
              </a:rPr>
              <a:t>Analysing</a:t>
            </a:r>
            <a:r>
              <a:rPr lang="en-US" sz="2400" dirty="0">
                <a:solidFill>
                  <a:schemeClr val="tx1"/>
                </a:solidFill>
                <a:latin typeface="Garamond" panose="02020404030301010803" pitchFamily="18" charset="0"/>
                <a:ea typeface="Source Sans Pro" panose="020F0502020204030204" pitchFamily="34" charset="0"/>
                <a:cs typeface="Calibri" panose="020F0502020204030204" pitchFamily="34" charset="0"/>
              </a:rPr>
              <a:t> and Creatively Responding to French Literature Through the Ages </a:t>
            </a:r>
            <a:r>
              <a:rPr lang="en-US" sz="2400" dirty="0">
                <a:latin typeface="Garamond" panose="02020404030301010803" pitchFamily="18" charset="0"/>
                <a:ea typeface="Source Sans Pro" panose="020F0502020204030204" pitchFamily="34" charset="0"/>
                <a:cs typeface="Calibri" panose="020F0502020204030204" pitchFamily="34" charset="0"/>
              </a:rPr>
              <a:t/>
            </a:r>
            <a:br>
              <a:rPr lang="en-US" sz="2400" dirty="0">
                <a:latin typeface="Garamond" panose="02020404030301010803" pitchFamily="18" charset="0"/>
                <a:ea typeface="Source Sans Pro" panose="020F0502020204030204" pitchFamily="34" charset="0"/>
                <a:cs typeface="Calibri" panose="020F0502020204030204" pitchFamily="34" charset="0"/>
              </a:rPr>
            </a:br>
            <a:r>
              <a:rPr lang="en-US" sz="2400" dirty="0">
                <a:latin typeface="Garamond" panose="02020404030301010803" pitchFamily="18" charset="0"/>
                <a:ea typeface="Source Sans Pro" panose="020F0502020204030204" pitchFamily="34" charset="0"/>
                <a:cs typeface="Calibri" panose="020F0502020204030204" pitchFamily="34" charset="0"/>
              </a:rPr>
              <a:t>Week 2: lecture</a:t>
            </a:r>
            <a:r>
              <a:rPr lang="en-US" sz="2400" b="1" dirty="0">
                <a:solidFill>
                  <a:schemeClr val="tx1"/>
                </a:solidFill>
                <a:latin typeface="Garamond" panose="02020404030301010803" pitchFamily="18" charset="0"/>
                <a:ea typeface="Source Sans Pro" panose="020F0502020204030204" pitchFamily="34" charset="0"/>
                <a:cs typeface="Calibri" panose="020F0502020204030204" pitchFamily="34" charset="0"/>
              </a:rPr>
              <a:t/>
            </a:r>
            <a:br>
              <a:rPr lang="en-US" sz="2400" b="1" dirty="0">
                <a:solidFill>
                  <a:schemeClr val="tx1"/>
                </a:solidFill>
                <a:latin typeface="Garamond" panose="02020404030301010803" pitchFamily="18" charset="0"/>
                <a:ea typeface="Source Sans Pro" panose="020F0502020204030204" pitchFamily="34" charset="0"/>
                <a:cs typeface="Calibri" panose="020F0502020204030204" pitchFamily="34" charset="0"/>
              </a:rPr>
            </a:br>
            <a:endParaRPr lang="en-US" sz="2400" b="1" dirty="0">
              <a:solidFill>
                <a:schemeClr val="tx1"/>
              </a:solidFill>
              <a:latin typeface="Garamond" panose="02020404030301010803" pitchFamily="18" charset="0"/>
              <a:ea typeface="Source Sans Pro"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139482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4444" y="186995"/>
            <a:ext cx="10515600" cy="1325563"/>
          </a:xfrm>
        </p:spPr>
        <p:txBody>
          <a:bodyPr>
            <a:normAutofit/>
          </a:bodyPr>
          <a:lstStyle/>
          <a:p>
            <a:r>
              <a:rPr lang="en-GB" sz="2400" dirty="0">
                <a:solidFill>
                  <a:schemeClr val="tx1"/>
                </a:solidFill>
                <a:latin typeface="Garamond" panose="02020404030301010803" pitchFamily="18" charset="0"/>
                <a:ea typeface="Source Sans Pro" panose="020B0503030403020204" pitchFamily="34" charset="0"/>
              </a:rPr>
              <a:t>Example: newspaper report of a football match</a:t>
            </a:r>
          </a:p>
        </p:txBody>
      </p:sp>
      <p:sp>
        <p:nvSpPr>
          <p:cNvPr id="3" name="Content Placeholder 2"/>
          <p:cNvSpPr>
            <a:spLocks noGrp="1"/>
          </p:cNvSpPr>
          <p:nvPr>
            <p:ph idx="1"/>
          </p:nvPr>
        </p:nvSpPr>
        <p:spPr>
          <a:xfrm>
            <a:off x="457200" y="5210629"/>
            <a:ext cx="10896600" cy="1176316"/>
          </a:xfrm>
        </p:spPr>
        <p:txBody>
          <a:bodyPr>
            <a:normAutofit fontScale="77500" lnSpcReduction="20000"/>
          </a:bodyPr>
          <a:lstStyle/>
          <a:p>
            <a:r>
              <a:rPr lang="en-GB" sz="3100" dirty="0">
                <a:solidFill>
                  <a:schemeClr val="tx1"/>
                </a:solidFill>
                <a:latin typeface="Garamond" panose="02020404030301010803" pitchFamily="18" charset="0"/>
                <a:ea typeface="Source Sans Pro" panose="020B0503030403020204" pitchFamily="34" charset="0"/>
              </a:rPr>
              <a:t>At what level is it best to paraphrase?</a:t>
            </a:r>
          </a:p>
          <a:p>
            <a:r>
              <a:rPr lang="en-GB" sz="3100" dirty="0">
                <a:solidFill>
                  <a:schemeClr val="tx1"/>
                </a:solidFill>
                <a:latin typeface="Garamond" panose="02020404030301010803" pitchFamily="18" charset="0"/>
                <a:ea typeface="Source Sans Pro" panose="020B0503030403020204" pitchFamily="34" charset="0"/>
              </a:rPr>
              <a:t>Will depend on aims of analysis</a:t>
            </a:r>
          </a:p>
          <a:p>
            <a:r>
              <a:rPr lang="en-GB" sz="3100" dirty="0">
                <a:solidFill>
                  <a:schemeClr val="tx1"/>
                </a:solidFill>
                <a:latin typeface="Garamond" panose="02020404030301010803" pitchFamily="18" charset="0"/>
                <a:ea typeface="Source Sans Pro" panose="020B0503030403020204" pitchFamily="34" charset="0"/>
              </a:rPr>
              <a:t>The ‘</a:t>
            </a:r>
            <a:r>
              <a:rPr lang="en-GB" sz="3100" dirty="0">
                <a:latin typeface="Garamond" panose="02020404030301010803" pitchFamily="18" charset="0"/>
                <a:ea typeface="Source Sans Pro" panose="020B0503030403020204" pitchFamily="34" charset="0"/>
              </a:rPr>
              <a:t>s</a:t>
            </a:r>
            <a:r>
              <a:rPr lang="en-GB" sz="3100" dirty="0">
                <a:solidFill>
                  <a:schemeClr val="tx1"/>
                </a:solidFill>
                <a:latin typeface="Garamond" panose="02020404030301010803" pitchFamily="18" charset="0"/>
                <a:ea typeface="Source Sans Pro" panose="020B0503030403020204" pitchFamily="34" charset="0"/>
              </a:rPr>
              <a:t>tory’ is always mediated by choices/selection of detail</a:t>
            </a:r>
          </a:p>
          <a:p>
            <a:endParaRPr lang="en-GB" dirty="0">
              <a:solidFill>
                <a:schemeClr val="tx1"/>
              </a:solidFill>
              <a:latin typeface="Garamond" panose="02020404030301010803" pitchFamily="18" charset="0"/>
              <a:ea typeface="Source Sans Pro" panose="020B0503030403020204" pitchFamily="34" charset="0"/>
            </a:endParaRPr>
          </a:p>
        </p:txBody>
      </p:sp>
      <p:graphicFrame>
        <p:nvGraphicFramePr>
          <p:cNvPr id="4" name="Content Placeholder 4"/>
          <p:cNvGraphicFramePr>
            <a:graphicFrameLocks/>
          </p:cNvGraphicFramePr>
          <p:nvPr>
            <p:extLst>
              <p:ext uri="{D42A27DB-BD31-4B8C-83A1-F6EECF244321}">
                <p14:modId xmlns:p14="http://schemas.microsoft.com/office/powerpoint/2010/main" val="2213734184"/>
              </p:ext>
            </p:extLst>
          </p:nvPr>
        </p:nvGraphicFramePr>
        <p:xfrm>
          <a:off x="2358571" y="1241986"/>
          <a:ext cx="8229600" cy="38164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628388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5636" y="522514"/>
            <a:ext cx="11471564" cy="6058395"/>
          </a:xfrm>
        </p:spPr>
        <p:txBody>
          <a:bodyPr>
            <a:normAutofit fontScale="70000" lnSpcReduction="20000"/>
          </a:bodyPr>
          <a:lstStyle/>
          <a:p>
            <a:pPr marL="0" indent="0">
              <a:buNone/>
            </a:pPr>
            <a:r>
              <a:rPr lang="en-GB" sz="2400" b="1" dirty="0">
                <a:latin typeface="Garamond" panose="02020404030301010803" pitchFamily="18" charset="0"/>
                <a:ea typeface="Source Sans Pro" panose="020B0503030403020204" pitchFamily="34" charset="0"/>
              </a:rPr>
              <a:t>Kernels and catalysts</a:t>
            </a:r>
          </a:p>
          <a:p>
            <a:pPr marL="0" indent="0">
              <a:lnSpc>
                <a:spcPct val="150000"/>
              </a:lnSpc>
              <a:buNone/>
            </a:pPr>
            <a:r>
              <a:rPr lang="en-GB" sz="2400" dirty="0">
                <a:latin typeface="Garamond" panose="02020404030301010803" pitchFamily="18" charset="0"/>
                <a:ea typeface="Source Sans Pro" panose="020B0503030403020204" pitchFamily="34" charset="0"/>
              </a:rPr>
              <a:t>Event = ‘a change from one state of affairs to another’ (</a:t>
            </a:r>
            <a:r>
              <a:rPr lang="en-GB" sz="2400" dirty="0" err="1">
                <a:latin typeface="Garamond" panose="02020404030301010803" pitchFamily="18" charset="0"/>
                <a:ea typeface="Source Sans Pro" panose="020B0503030403020204" pitchFamily="34" charset="0"/>
              </a:rPr>
              <a:t>Rimmon</a:t>
            </a:r>
            <a:r>
              <a:rPr lang="en-GB" sz="2400" dirty="0">
                <a:latin typeface="Garamond" panose="02020404030301010803" pitchFamily="18" charset="0"/>
                <a:ea typeface="Source Sans Pro" panose="020B0503030403020204" pitchFamily="34" charset="0"/>
              </a:rPr>
              <a:t>-Kenan 2002: 15)</a:t>
            </a:r>
          </a:p>
          <a:p>
            <a:pPr>
              <a:lnSpc>
                <a:spcPct val="150000"/>
              </a:lnSpc>
            </a:pPr>
            <a:r>
              <a:rPr lang="en-GB" sz="2400" dirty="0">
                <a:latin typeface="Garamond" panose="02020404030301010803" pitchFamily="18" charset="0"/>
                <a:ea typeface="Source Sans Pro" panose="020B0503030403020204" pitchFamily="34" charset="0"/>
              </a:rPr>
              <a:t>May be mental/emotional as well as physical/concrete</a:t>
            </a:r>
          </a:p>
          <a:p>
            <a:pPr marL="0" indent="0">
              <a:lnSpc>
                <a:spcPct val="150000"/>
              </a:lnSpc>
              <a:buNone/>
            </a:pPr>
            <a:r>
              <a:rPr lang="en-GB" sz="2400" dirty="0">
                <a:latin typeface="Garamond" panose="02020404030301010803" pitchFamily="18" charset="0"/>
                <a:ea typeface="Source Sans Pro" panose="020B0503030403020204" pitchFamily="34" charset="0"/>
              </a:rPr>
              <a:t>Events don’t all have the same importance in a story</a:t>
            </a:r>
          </a:p>
          <a:p>
            <a:pPr>
              <a:lnSpc>
                <a:spcPct val="150000"/>
              </a:lnSpc>
            </a:pPr>
            <a:r>
              <a:rPr lang="en-GB" sz="2400" dirty="0">
                <a:latin typeface="Garamond" panose="02020404030301010803" pitchFamily="18" charset="0"/>
                <a:ea typeface="Source Sans Pro" panose="020B0503030403020204" pitchFamily="34" charset="0"/>
              </a:rPr>
              <a:t>One way to classify them by their importance (</a:t>
            </a:r>
            <a:r>
              <a:rPr lang="en-GB" sz="2400" dirty="0" err="1">
                <a:latin typeface="Garamond" panose="02020404030301010803" pitchFamily="18" charset="0"/>
                <a:ea typeface="Source Sans Pro" panose="020B0503030403020204" pitchFamily="34" charset="0"/>
              </a:rPr>
              <a:t>Rimmon</a:t>
            </a:r>
            <a:r>
              <a:rPr lang="en-GB" sz="2400" dirty="0">
                <a:latin typeface="Garamond" panose="02020404030301010803" pitchFamily="18" charset="0"/>
                <a:ea typeface="Source Sans Pro" panose="020B0503030403020204" pitchFamily="34" charset="0"/>
              </a:rPr>
              <a:t>-Kenan 2002: 16):</a:t>
            </a:r>
          </a:p>
          <a:p>
            <a:pPr lvl="1">
              <a:lnSpc>
                <a:spcPct val="150000"/>
              </a:lnSpc>
            </a:pPr>
            <a:r>
              <a:rPr lang="en-GB" u="sng" dirty="0">
                <a:latin typeface="Garamond" panose="02020404030301010803" pitchFamily="18" charset="0"/>
                <a:ea typeface="Source Sans Pro" panose="020B0503030403020204" pitchFamily="34" charset="0"/>
              </a:rPr>
              <a:t>Kernels</a:t>
            </a:r>
            <a:r>
              <a:rPr lang="en-GB" dirty="0">
                <a:latin typeface="Garamond" panose="02020404030301010803" pitchFamily="18" charset="0"/>
                <a:ea typeface="Source Sans Pro" panose="020B0503030403020204" pitchFamily="34" charset="0"/>
              </a:rPr>
              <a:t>: advance the action by opening up a possibility (something then has to happen </a:t>
            </a:r>
            <a:r>
              <a:rPr lang="en-GB" dirty="0" smtClean="0">
                <a:latin typeface="Garamond" panose="02020404030301010803" pitchFamily="18" charset="0"/>
                <a:ea typeface="Source Sans Pro" panose="020B0503030403020204" pitchFamily="34" charset="0"/>
              </a:rPr>
              <a:t>e.g</a:t>
            </a:r>
            <a:r>
              <a:rPr lang="en-GB" i="1" dirty="0" smtClean="0">
                <a:latin typeface="Garamond" panose="02020404030301010803" pitchFamily="18" charset="0"/>
                <a:ea typeface="Source Sans Pro" panose="020B0503030403020204" pitchFamily="34" charset="0"/>
              </a:rPr>
              <a:t>. </a:t>
            </a:r>
            <a:r>
              <a:rPr lang="en-GB" dirty="0" smtClean="0">
                <a:latin typeface="Garamond" panose="02020404030301010803" pitchFamily="18" charset="0"/>
                <a:ea typeface="Source Sans Pro" panose="020B0503030403020204" pitchFamily="34" charset="0"/>
              </a:rPr>
              <a:t>the </a:t>
            </a:r>
            <a:r>
              <a:rPr lang="en-GB" dirty="0">
                <a:latin typeface="Garamond" panose="02020404030301010803" pitchFamily="18" charset="0"/>
                <a:ea typeface="Source Sans Pro" panose="020B0503030403020204" pitchFamily="34" charset="0"/>
              </a:rPr>
              <a:t>phone rings &gt; it can be </a:t>
            </a:r>
            <a:r>
              <a:rPr lang="en-GB" i="1" dirty="0">
                <a:latin typeface="Garamond" panose="02020404030301010803" pitchFamily="18" charset="0"/>
                <a:ea typeface="Source Sans Pro" panose="020B0503030403020204" pitchFamily="34" charset="0"/>
              </a:rPr>
              <a:t>picked up</a:t>
            </a:r>
            <a:r>
              <a:rPr lang="en-GB" dirty="0">
                <a:latin typeface="Garamond" panose="02020404030301010803" pitchFamily="18" charset="0"/>
                <a:ea typeface="Source Sans Pro" panose="020B0503030403020204" pitchFamily="34" charset="0"/>
              </a:rPr>
              <a:t> or </a:t>
            </a:r>
            <a:r>
              <a:rPr lang="en-GB" i="1" dirty="0">
                <a:latin typeface="Garamond" panose="02020404030301010803" pitchFamily="18" charset="0"/>
                <a:ea typeface="Source Sans Pro" panose="020B0503030403020204" pitchFamily="34" charset="0"/>
              </a:rPr>
              <a:t>not picked up</a:t>
            </a:r>
            <a:r>
              <a:rPr lang="en-GB" dirty="0">
                <a:latin typeface="Garamond" panose="02020404030301010803" pitchFamily="18" charset="0"/>
                <a:ea typeface="Source Sans Pro" panose="020B0503030403020204" pitchFamily="34" charset="0"/>
              </a:rPr>
              <a:t>)</a:t>
            </a:r>
          </a:p>
          <a:p>
            <a:pPr lvl="1">
              <a:lnSpc>
                <a:spcPct val="150000"/>
              </a:lnSpc>
            </a:pPr>
            <a:r>
              <a:rPr lang="en-GB" u="sng" dirty="0">
                <a:latin typeface="Garamond" panose="02020404030301010803" pitchFamily="18" charset="0"/>
                <a:ea typeface="Source Sans Pro" panose="020B0503030403020204" pitchFamily="34" charset="0"/>
              </a:rPr>
              <a:t>Catalysts</a:t>
            </a:r>
            <a:r>
              <a:rPr lang="en-GB" dirty="0">
                <a:latin typeface="Garamond" panose="02020404030301010803" pitchFamily="18" charset="0"/>
                <a:ea typeface="Source Sans Pro" panose="020B0503030403020204" pitchFamily="34" charset="0"/>
              </a:rPr>
              <a:t>: expand framework provided by kernels (e.g. the dog starts barking as the phone rings)</a:t>
            </a:r>
          </a:p>
          <a:p>
            <a:pPr lvl="1">
              <a:lnSpc>
                <a:spcPct val="150000"/>
              </a:lnSpc>
            </a:pPr>
            <a:r>
              <a:rPr lang="en-GB" dirty="0">
                <a:latin typeface="Garamond" panose="02020404030301010803" pitchFamily="18" charset="0"/>
                <a:ea typeface="Source Sans Pro" panose="020B0503030403020204" pitchFamily="34" charset="0"/>
              </a:rPr>
              <a:t>May be modified without changing the story substantially, unlike kernels</a:t>
            </a:r>
          </a:p>
          <a:p>
            <a:pPr lvl="1">
              <a:lnSpc>
                <a:spcPct val="150000"/>
              </a:lnSpc>
            </a:pPr>
            <a:r>
              <a:rPr lang="en-GB" dirty="0">
                <a:latin typeface="Garamond" panose="02020404030301010803" pitchFamily="18" charset="0"/>
                <a:ea typeface="Source Sans Pro" panose="020B0503030403020204" pitchFamily="34" charset="0"/>
              </a:rPr>
              <a:t>But this doesn’t mean they’re irrelevant: may have other sorts of significance (e.g. character development, creation of tension etc.)</a:t>
            </a:r>
          </a:p>
          <a:p>
            <a:pPr marL="0" indent="0">
              <a:lnSpc>
                <a:spcPct val="150000"/>
              </a:lnSpc>
              <a:buNone/>
            </a:pPr>
            <a:r>
              <a:rPr lang="en-GB" sz="2400" dirty="0">
                <a:latin typeface="Garamond" panose="02020404030301010803" pitchFamily="18" charset="0"/>
                <a:ea typeface="Source Sans Pro" panose="020B0503030403020204" pitchFamily="34" charset="0"/>
              </a:rPr>
              <a:t>Classifying events as kernels or catalysts may be difficult: if you decide to analyse an event as a kernel or catalyst, you should justify your decision, and demonstrate why this is helpful for a narratological analysis (as per the labels/narrative propositions, depends on aim of analysis)</a:t>
            </a:r>
          </a:p>
        </p:txBody>
      </p:sp>
    </p:spTree>
    <p:extLst>
      <p:ext uri="{BB962C8B-B14F-4D97-AF65-F5344CB8AC3E}">
        <p14:creationId xmlns:p14="http://schemas.microsoft.com/office/powerpoint/2010/main" val="5308340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2229" y="725714"/>
            <a:ext cx="11698514" cy="5820229"/>
          </a:xfrm>
        </p:spPr>
        <p:txBody>
          <a:bodyPr>
            <a:normAutofit/>
          </a:bodyPr>
          <a:lstStyle/>
          <a:p>
            <a:pPr marL="0" indent="0">
              <a:buNone/>
            </a:pPr>
            <a:r>
              <a:rPr lang="en-GB" sz="2200" b="1" dirty="0">
                <a:latin typeface="Garamond" panose="02020404030301010803" pitchFamily="18" charset="0"/>
                <a:ea typeface="Source Sans Pro" panose="020B0503030403020204" pitchFamily="34" charset="0"/>
              </a:rPr>
              <a:t>Sequences, combinations, storylines</a:t>
            </a:r>
          </a:p>
          <a:p>
            <a:pPr marL="0" indent="0">
              <a:buNone/>
            </a:pPr>
            <a:endParaRPr lang="en-GB" sz="2200" dirty="0">
              <a:solidFill>
                <a:schemeClr val="tx1"/>
              </a:solidFill>
              <a:latin typeface="Garamond" panose="02020404030301010803" pitchFamily="18" charset="0"/>
              <a:ea typeface="Source Sans Pro" panose="020B0503030403020204" pitchFamily="34" charset="0"/>
            </a:endParaRPr>
          </a:p>
          <a:p>
            <a:pPr marL="0" indent="0">
              <a:buNone/>
            </a:pPr>
            <a:r>
              <a:rPr lang="en-GB" sz="2200" dirty="0">
                <a:solidFill>
                  <a:schemeClr val="tx1"/>
                </a:solidFill>
                <a:latin typeface="Garamond" panose="02020404030301010803" pitchFamily="18" charset="0"/>
                <a:ea typeface="Source Sans Pro" panose="020B0503030403020204" pitchFamily="34" charset="0"/>
              </a:rPr>
              <a:t>‘The two main principles of combination are </a:t>
            </a:r>
            <a:r>
              <a:rPr lang="en-GB" sz="2200" b="1" dirty="0">
                <a:solidFill>
                  <a:schemeClr val="tx1"/>
                </a:solidFill>
                <a:latin typeface="Garamond" panose="02020404030301010803" pitchFamily="18" charset="0"/>
                <a:ea typeface="Source Sans Pro" panose="020B0503030403020204" pitchFamily="34" charset="0"/>
              </a:rPr>
              <a:t>temporal succession </a:t>
            </a:r>
            <a:r>
              <a:rPr lang="en-GB" sz="2200" dirty="0">
                <a:solidFill>
                  <a:schemeClr val="tx1"/>
                </a:solidFill>
                <a:latin typeface="Garamond" panose="02020404030301010803" pitchFamily="18" charset="0"/>
                <a:ea typeface="Source Sans Pro" panose="020B0503030403020204" pitchFamily="34" charset="0"/>
              </a:rPr>
              <a:t>and </a:t>
            </a:r>
            <a:r>
              <a:rPr lang="en-GB" sz="2200" b="1" dirty="0">
                <a:solidFill>
                  <a:schemeClr val="tx1"/>
                </a:solidFill>
                <a:latin typeface="Garamond" panose="02020404030301010803" pitchFamily="18" charset="0"/>
                <a:ea typeface="Source Sans Pro" panose="020B0503030403020204" pitchFamily="34" charset="0"/>
              </a:rPr>
              <a:t>causality</a:t>
            </a:r>
            <a:r>
              <a:rPr lang="en-GB" sz="2200" dirty="0">
                <a:solidFill>
                  <a:schemeClr val="tx1"/>
                </a:solidFill>
                <a:latin typeface="Garamond" panose="02020404030301010803" pitchFamily="18" charset="0"/>
                <a:ea typeface="Source Sans Pro" panose="020B0503030403020204" pitchFamily="34" charset="0"/>
              </a:rPr>
              <a:t>.’ (</a:t>
            </a:r>
            <a:r>
              <a:rPr lang="en-GB" sz="2200" dirty="0" err="1">
                <a:latin typeface="Garamond" panose="02020404030301010803" pitchFamily="18" charset="0"/>
                <a:ea typeface="Source Sans Pro" panose="020B0503030403020204" pitchFamily="34" charset="0"/>
              </a:rPr>
              <a:t>Rimmon</a:t>
            </a:r>
            <a:r>
              <a:rPr lang="en-GB" sz="2200" dirty="0">
                <a:latin typeface="Garamond" panose="02020404030301010803" pitchFamily="18" charset="0"/>
                <a:ea typeface="Source Sans Pro" panose="020B0503030403020204" pitchFamily="34" charset="0"/>
              </a:rPr>
              <a:t>-Kenan 2002: </a:t>
            </a:r>
            <a:r>
              <a:rPr lang="en-GB" sz="2200" dirty="0">
                <a:solidFill>
                  <a:schemeClr val="tx1"/>
                </a:solidFill>
                <a:latin typeface="Garamond" panose="02020404030301010803" pitchFamily="18" charset="0"/>
                <a:ea typeface="Source Sans Pro" panose="020B0503030403020204" pitchFamily="34" charset="0"/>
              </a:rPr>
              <a:t>16) </a:t>
            </a:r>
          </a:p>
          <a:p>
            <a:pPr marL="0" indent="0">
              <a:buNone/>
            </a:pPr>
            <a:endParaRPr lang="en-GB" sz="2200" b="1" dirty="0">
              <a:latin typeface="Garamond" panose="02020404030301010803" pitchFamily="18" charset="0"/>
              <a:ea typeface="Source Sans Pro" panose="020B0503030403020204" pitchFamily="34" charset="0"/>
            </a:endParaRPr>
          </a:p>
          <a:p>
            <a:r>
              <a:rPr lang="en-GB" sz="2200" dirty="0">
                <a:latin typeface="Garamond" panose="02020404030301010803" pitchFamily="18" charset="0"/>
                <a:ea typeface="Source Sans Pro" panose="020B0503030403020204" pitchFamily="34" charset="0"/>
              </a:rPr>
              <a:t>Temporal succession: X happened </a:t>
            </a:r>
            <a:r>
              <a:rPr lang="en-GB" sz="2200" i="1" dirty="0">
                <a:latin typeface="Garamond" panose="02020404030301010803" pitchFamily="18" charset="0"/>
                <a:ea typeface="Source Sans Pro" panose="020B0503030403020204" pitchFamily="34" charset="0"/>
              </a:rPr>
              <a:t>and then </a:t>
            </a:r>
            <a:r>
              <a:rPr lang="en-GB" sz="2200" dirty="0">
                <a:latin typeface="Garamond" panose="02020404030301010803" pitchFamily="18" charset="0"/>
                <a:ea typeface="Source Sans Pro" panose="020B0503030403020204" pitchFamily="34" charset="0"/>
              </a:rPr>
              <a:t>Y happened </a:t>
            </a:r>
          </a:p>
          <a:p>
            <a:r>
              <a:rPr lang="en-GB" sz="2200" dirty="0">
                <a:latin typeface="Garamond" panose="02020404030301010803" pitchFamily="18" charset="0"/>
                <a:ea typeface="Source Sans Pro" panose="020B0503030403020204" pitchFamily="34" charset="0"/>
              </a:rPr>
              <a:t>Causal succession: X happened, </a:t>
            </a:r>
            <a:r>
              <a:rPr lang="en-GB" sz="2200" i="1" dirty="0">
                <a:latin typeface="Garamond" panose="02020404030301010803" pitchFamily="18" charset="0"/>
                <a:ea typeface="Source Sans Pro" panose="020B0503030403020204" pitchFamily="34" charset="0"/>
              </a:rPr>
              <a:t>and so </a:t>
            </a:r>
            <a:r>
              <a:rPr lang="en-GB" sz="2200" dirty="0">
                <a:latin typeface="Garamond" panose="02020404030301010803" pitchFamily="18" charset="0"/>
                <a:ea typeface="Source Sans Pro" panose="020B0503030403020204" pitchFamily="34" charset="0"/>
              </a:rPr>
              <a:t>Y happened </a:t>
            </a:r>
          </a:p>
          <a:p>
            <a:pPr marL="0" indent="0">
              <a:buNone/>
            </a:pPr>
            <a:endParaRPr lang="en-GB" sz="2200" b="1" dirty="0">
              <a:latin typeface="Garamond" panose="02020404030301010803" pitchFamily="18" charset="0"/>
              <a:ea typeface="Source Sans Pro" panose="020B0503030403020204" pitchFamily="34" charset="0"/>
            </a:endParaRPr>
          </a:p>
          <a:p>
            <a:pPr marL="0" indent="0">
              <a:buNone/>
            </a:pPr>
            <a:r>
              <a:rPr lang="en-GB" sz="2200" dirty="0">
                <a:solidFill>
                  <a:schemeClr val="tx1"/>
                </a:solidFill>
                <a:latin typeface="Garamond" panose="02020404030301010803" pitchFamily="18" charset="0"/>
                <a:ea typeface="Source Sans Pro" panose="020B0503030403020204" pitchFamily="34" charset="0"/>
              </a:rPr>
              <a:t>Not always easy to keep the two separate. Recall </a:t>
            </a:r>
            <a:r>
              <a:rPr lang="en-GB" sz="2200" dirty="0" err="1">
                <a:solidFill>
                  <a:schemeClr val="tx1"/>
                </a:solidFill>
                <a:latin typeface="Garamond" panose="02020404030301010803" pitchFamily="18" charset="0"/>
                <a:ea typeface="Source Sans Pro" panose="020B0503030403020204" pitchFamily="34" charset="0"/>
              </a:rPr>
              <a:t>Rimmon</a:t>
            </a:r>
            <a:r>
              <a:rPr lang="en-GB" sz="2200" dirty="0">
                <a:solidFill>
                  <a:schemeClr val="tx1"/>
                </a:solidFill>
                <a:latin typeface="Garamond" panose="02020404030301010803" pitchFamily="18" charset="0"/>
                <a:ea typeface="Source Sans Pro" panose="020B0503030403020204" pitchFamily="34" charset="0"/>
              </a:rPr>
              <a:t>-Kenan’s example: </a:t>
            </a:r>
          </a:p>
          <a:p>
            <a:pPr marL="0" indent="0">
              <a:buNone/>
            </a:pPr>
            <a:endParaRPr lang="en-GB" sz="2200" dirty="0">
              <a:solidFill>
                <a:schemeClr val="tx1"/>
              </a:solidFill>
              <a:latin typeface="Garamond" panose="02020404030301010803" pitchFamily="18" charset="0"/>
              <a:ea typeface="Source Sans Pro" panose="020B0503030403020204" pitchFamily="34" charset="0"/>
            </a:endParaRPr>
          </a:p>
          <a:p>
            <a:pPr marL="457200" lvl="1" indent="0">
              <a:buNone/>
            </a:pPr>
            <a:r>
              <a:rPr lang="en-GB" sz="2200" dirty="0">
                <a:solidFill>
                  <a:schemeClr val="tx1"/>
                </a:solidFill>
                <a:latin typeface="Garamond" panose="02020404030301010803" pitchFamily="18" charset="0"/>
                <a:ea typeface="Source Sans Pro" panose="020B0503030403020204" pitchFamily="34" charset="0"/>
              </a:rPr>
              <a:t>‘Milton wrote </a:t>
            </a:r>
            <a:r>
              <a:rPr lang="en-GB" sz="2200" i="1" dirty="0">
                <a:solidFill>
                  <a:schemeClr val="tx1"/>
                </a:solidFill>
                <a:latin typeface="Garamond" panose="02020404030301010803" pitchFamily="18" charset="0"/>
                <a:ea typeface="Source Sans Pro" panose="020B0503030403020204" pitchFamily="34" charset="0"/>
              </a:rPr>
              <a:t>Paradise Lost, </a:t>
            </a:r>
            <a:r>
              <a:rPr lang="en-GB" sz="2200" dirty="0">
                <a:solidFill>
                  <a:schemeClr val="tx1"/>
                </a:solidFill>
                <a:latin typeface="Garamond" panose="02020404030301010803" pitchFamily="18" charset="0"/>
                <a:ea typeface="Source Sans Pro" panose="020B0503030403020204" pitchFamily="34" charset="0"/>
              </a:rPr>
              <a:t>then his wife died, and then he wrote </a:t>
            </a:r>
            <a:r>
              <a:rPr lang="en-GB" sz="2200" i="1" dirty="0">
                <a:solidFill>
                  <a:schemeClr val="tx1"/>
                </a:solidFill>
                <a:latin typeface="Garamond" panose="02020404030301010803" pitchFamily="18" charset="0"/>
                <a:ea typeface="Source Sans Pro" panose="020B0503030403020204" pitchFamily="34" charset="0"/>
              </a:rPr>
              <a:t>Paradise Regained</a:t>
            </a:r>
            <a:r>
              <a:rPr lang="en-GB" sz="2200" dirty="0">
                <a:solidFill>
                  <a:schemeClr val="tx1"/>
                </a:solidFill>
                <a:latin typeface="Garamond" panose="02020404030301010803" pitchFamily="18" charset="0"/>
                <a:ea typeface="Source Sans Pro" panose="020B0503030403020204" pitchFamily="34" charset="0"/>
              </a:rPr>
              <a:t>.’ (</a:t>
            </a:r>
            <a:r>
              <a:rPr lang="en-GB" sz="2200" dirty="0" err="1">
                <a:solidFill>
                  <a:schemeClr val="tx1"/>
                </a:solidFill>
                <a:latin typeface="Garamond" panose="02020404030301010803" pitchFamily="18" charset="0"/>
                <a:ea typeface="Source Sans Pro" panose="020B0503030403020204" pitchFamily="34" charset="0"/>
              </a:rPr>
              <a:t>Rimmon</a:t>
            </a:r>
            <a:r>
              <a:rPr lang="en-GB" sz="2200" dirty="0">
                <a:solidFill>
                  <a:schemeClr val="tx1"/>
                </a:solidFill>
                <a:latin typeface="Garamond" panose="02020404030301010803" pitchFamily="18" charset="0"/>
                <a:ea typeface="Source Sans Pro" panose="020B0503030403020204" pitchFamily="34" charset="0"/>
              </a:rPr>
              <a:t>-Kenan 2002: 17) </a:t>
            </a:r>
          </a:p>
          <a:p>
            <a:pPr marL="0" indent="0">
              <a:buNone/>
            </a:pPr>
            <a:endParaRPr lang="en-GB" sz="2200" dirty="0">
              <a:latin typeface="Garamond" panose="02020404030301010803" pitchFamily="18" charset="0"/>
              <a:ea typeface="Source Sans Pro" panose="020B0503030403020204" pitchFamily="34" charset="0"/>
            </a:endParaRPr>
          </a:p>
          <a:p>
            <a:pPr marL="0" indent="0">
              <a:buNone/>
            </a:pPr>
            <a:r>
              <a:rPr lang="en-GB" sz="2200" dirty="0">
                <a:solidFill>
                  <a:schemeClr val="tx1"/>
                </a:solidFill>
                <a:latin typeface="Garamond" panose="02020404030301010803" pitchFamily="18" charset="0"/>
                <a:ea typeface="Source Sans Pro" panose="020B0503030403020204" pitchFamily="34" charset="0"/>
              </a:rPr>
              <a:t>How does the comic aspect work here? What does it tell us about </a:t>
            </a:r>
            <a:r>
              <a:rPr lang="en-GB" sz="2200" dirty="0">
                <a:latin typeface="Garamond" panose="02020404030301010803" pitchFamily="18" charset="0"/>
                <a:ea typeface="Source Sans Pro" panose="020B0503030403020204" pitchFamily="34" charset="0"/>
              </a:rPr>
              <a:t>narrative causality? </a:t>
            </a:r>
            <a:endParaRPr lang="en-GB" sz="2200" dirty="0">
              <a:solidFill>
                <a:schemeClr val="tx1"/>
              </a:solidFill>
              <a:latin typeface="Garamond" panose="02020404030301010803" pitchFamily="18" charset="0"/>
              <a:ea typeface="Source Sans Pro" panose="020B0503030403020204" pitchFamily="34" charset="0"/>
            </a:endParaRPr>
          </a:p>
        </p:txBody>
      </p:sp>
    </p:spTree>
    <p:extLst>
      <p:ext uri="{BB962C8B-B14F-4D97-AF65-F5344CB8AC3E}">
        <p14:creationId xmlns:p14="http://schemas.microsoft.com/office/powerpoint/2010/main" val="13671709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2509" y="360218"/>
            <a:ext cx="11859491" cy="6345381"/>
          </a:xfrm>
        </p:spPr>
        <p:txBody>
          <a:bodyPr>
            <a:normAutofit fontScale="70000" lnSpcReduction="20000"/>
          </a:bodyPr>
          <a:lstStyle/>
          <a:p>
            <a:pPr marL="0" indent="0">
              <a:buNone/>
            </a:pPr>
            <a:r>
              <a:rPr lang="en-GB" sz="3200" b="1" dirty="0">
                <a:latin typeface="Garamond" panose="02020404030301010803" pitchFamily="18" charset="0"/>
                <a:ea typeface="Source Sans Pro" panose="020B0503030403020204" pitchFamily="34" charset="0"/>
              </a:rPr>
              <a:t>Genre as a determinant of events</a:t>
            </a:r>
          </a:p>
          <a:p>
            <a:pPr marL="0" indent="0">
              <a:buNone/>
            </a:pPr>
            <a:endParaRPr lang="en-GB" dirty="0">
              <a:solidFill>
                <a:schemeClr val="tx1"/>
              </a:solidFill>
              <a:latin typeface="Garamond" panose="02020404030301010803" pitchFamily="18" charset="0"/>
              <a:ea typeface="Source Sans Pro" panose="020B0503030403020204" pitchFamily="34" charset="0"/>
            </a:endParaRPr>
          </a:p>
          <a:p>
            <a:pPr marL="0" indent="0">
              <a:buNone/>
            </a:pPr>
            <a:r>
              <a:rPr lang="en-GB" dirty="0">
                <a:solidFill>
                  <a:schemeClr val="tx1"/>
                </a:solidFill>
                <a:latin typeface="Garamond" panose="02020404030301010803" pitchFamily="18" charset="0"/>
                <a:ea typeface="Source Sans Pro" panose="020B0503030403020204" pitchFamily="34" charset="0"/>
              </a:rPr>
              <a:t>Recall Vladimir Propp on folktales (</a:t>
            </a:r>
            <a:r>
              <a:rPr lang="en-GB" dirty="0" err="1">
                <a:solidFill>
                  <a:schemeClr val="tx1"/>
                </a:solidFill>
                <a:latin typeface="Garamond" panose="02020404030301010803" pitchFamily="18" charset="0"/>
                <a:ea typeface="Source Sans Pro" panose="020B0503030403020204" pitchFamily="34" charset="0"/>
              </a:rPr>
              <a:t>Rimmon</a:t>
            </a:r>
            <a:r>
              <a:rPr lang="en-GB" dirty="0">
                <a:solidFill>
                  <a:schemeClr val="tx1"/>
                </a:solidFill>
                <a:latin typeface="Garamond" panose="02020404030301010803" pitchFamily="18" charset="0"/>
                <a:ea typeface="Source Sans Pro" panose="020B0503030403020204" pitchFamily="34" charset="0"/>
              </a:rPr>
              <a:t>-Kenan 2002: 20-22)</a:t>
            </a:r>
          </a:p>
          <a:p>
            <a:r>
              <a:rPr lang="en-GB" dirty="0">
                <a:solidFill>
                  <a:schemeClr val="tx1"/>
                </a:solidFill>
                <a:latin typeface="Garamond" panose="02020404030301010803" pitchFamily="18" charset="0"/>
                <a:ea typeface="Source Sans Pro" panose="020B0503030403020204" pitchFamily="34" charset="0"/>
              </a:rPr>
              <a:t>Range of possible events and combinations depends on corpus</a:t>
            </a:r>
          </a:p>
          <a:p>
            <a:r>
              <a:rPr lang="en-GB" dirty="0">
                <a:solidFill>
                  <a:schemeClr val="tx1"/>
                </a:solidFill>
                <a:latin typeface="Garamond" panose="02020404030301010803" pitchFamily="18" charset="0"/>
                <a:ea typeface="Source Sans Pro" panose="020B0503030403020204" pitchFamily="34" charset="0"/>
              </a:rPr>
              <a:t>e.g. ‘Receipt of a Magical Agent’ hardly useful with realist novels</a:t>
            </a:r>
          </a:p>
          <a:p>
            <a:endParaRPr lang="en-GB" dirty="0">
              <a:solidFill>
                <a:schemeClr val="tx1"/>
              </a:solidFill>
              <a:latin typeface="Garamond" panose="02020404030301010803" pitchFamily="18" charset="0"/>
              <a:ea typeface="Source Sans Pro" panose="020B0503030403020204" pitchFamily="34" charset="0"/>
            </a:endParaRPr>
          </a:p>
          <a:p>
            <a:pPr marL="0" indent="0">
              <a:buNone/>
            </a:pPr>
            <a:r>
              <a:rPr lang="en-GB" dirty="0">
                <a:solidFill>
                  <a:schemeClr val="tx1"/>
                </a:solidFill>
                <a:latin typeface="Garamond" panose="02020404030301010803" pitchFamily="18" charset="0"/>
                <a:ea typeface="Source Sans Pro" panose="020B0503030403020204" pitchFamily="34" charset="0"/>
              </a:rPr>
              <a:t>Hence genre influences expectations of events/combinations</a:t>
            </a:r>
          </a:p>
          <a:p>
            <a:r>
              <a:rPr lang="en-GB" dirty="0">
                <a:solidFill>
                  <a:schemeClr val="tx1"/>
                </a:solidFill>
                <a:latin typeface="Garamond" panose="02020404030301010803" pitchFamily="18" charset="0"/>
                <a:ea typeface="Source Sans Pro" panose="020B0503030403020204" pitchFamily="34" charset="0"/>
              </a:rPr>
              <a:t>We</a:t>
            </a:r>
            <a:r>
              <a:rPr lang="en-GB" dirty="0">
                <a:latin typeface="Garamond" panose="02020404030301010803" pitchFamily="18" charset="0"/>
                <a:ea typeface="Source Sans Pro" panose="020B0503030403020204" pitchFamily="34" charset="0"/>
              </a:rPr>
              <a:t> would</a:t>
            </a:r>
            <a:r>
              <a:rPr lang="en-GB" dirty="0">
                <a:solidFill>
                  <a:schemeClr val="tx1"/>
                </a:solidFill>
                <a:latin typeface="Garamond" panose="02020404030301010803" pitchFamily="18" charset="0"/>
                <a:ea typeface="Source Sans Pro" panose="020B0503030403020204" pitchFamily="34" charset="0"/>
              </a:rPr>
              <a:t> see ‘gambling’ as possible in a Western, but not a Greek tragedy</a:t>
            </a:r>
          </a:p>
          <a:p>
            <a:r>
              <a:rPr lang="en-GB" dirty="0" err="1">
                <a:latin typeface="Garamond" panose="02020404030301010803" pitchFamily="18" charset="0"/>
                <a:ea typeface="Source Sans Pro" panose="020B0503030403020204" pitchFamily="34" charset="0"/>
              </a:rPr>
              <a:t>Predicatable</a:t>
            </a:r>
            <a:r>
              <a:rPr lang="en-GB" dirty="0">
                <a:latin typeface="Garamond" panose="02020404030301010803" pitchFamily="18" charset="0"/>
                <a:ea typeface="Source Sans Pro" panose="020B0503030403020204" pitchFamily="34" charset="0"/>
              </a:rPr>
              <a:t> storylines in romcoms, detective stories, horror movies</a:t>
            </a:r>
            <a:endParaRPr lang="en-GB" dirty="0">
              <a:solidFill>
                <a:schemeClr val="tx1"/>
              </a:solidFill>
              <a:latin typeface="Garamond" panose="02020404030301010803" pitchFamily="18" charset="0"/>
              <a:ea typeface="Source Sans Pro" panose="020B0503030403020204" pitchFamily="34" charset="0"/>
            </a:endParaRPr>
          </a:p>
          <a:p>
            <a:r>
              <a:rPr lang="en-GB" dirty="0">
                <a:solidFill>
                  <a:schemeClr val="tx1"/>
                </a:solidFill>
                <a:latin typeface="Garamond" panose="02020404030301010803" pitchFamily="18" charset="0"/>
                <a:ea typeface="Source Sans Pro" panose="020B0503030403020204" pitchFamily="34" charset="0"/>
              </a:rPr>
              <a:t>Narratives can of course subvert these expectations…</a:t>
            </a:r>
          </a:p>
          <a:p>
            <a:endParaRPr lang="en-GB" dirty="0">
              <a:solidFill>
                <a:schemeClr val="tx1"/>
              </a:solidFill>
              <a:latin typeface="Garamond" panose="02020404030301010803" pitchFamily="18" charset="0"/>
              <a:ea typeface="Source Sans Pro" panose="020B0503030403020204" pitchFamily="34" charset="0"/>
            </a:endParaRPr>
          </a:p>
          <a:p>
            <a:pPr marL="0" indent="0">
              <a:buNone/>
            </a:pPr>
            <a:r>
              <a:rPr lang="en-GB" dirty="0">
                <a:solidFill>
                  <a:schemeClr val="tx1"/>
                </a:solidFill>
                <a:latin typeface="Garamond" panose="02020404030301010803" pitchFamily="18" charset="0"/>
                <a:ea typeface="Source Sans Pro" panose="020B0503030403020204" pitchFamily="34" charset="0"/>
              </a:rPr>
              <a:t>Ideological implications: genres influenced by cultural values</a:t>
            </a:r>
          </a:p>
          <a:p>
            <a:r>
              <a:rPr lang="en-GB" dirty="0">
                <a:solidFill>
                  <a:schemeClr val="tx1"/>
                </a:solidFill>
                <a:latin typeface="Garamond" panose="02020404030301010803" pitchFamily="18" charset="0"/>
                <a:ea typeface="Source Sans Pro" panose="020B0503030403020204" pitchFamily="34" charset="0"/>
              </a:rPr>
              <a:t>Expectations in ‘chick lit’ embrace a range of conceivable events</a:t>
            </a:r>
          </a:p>
          <a:p>
            <a:r>
              <a:rPr lang="en-GB" dirty="0">
                <a:solidFill>
                  <a:schemeClr val="tx1"/>
                </a:solidFill>
                <a:latin typeface="Garamond" panose="02020404030301010803" pitchFamily="18" charset="0"/>
                <a:ea typeface="Source Sans Pro" panose="020B0503030403020204" pitchFamily="34" charset="0"/>
              </a:rPr>
              <a:t>This range tends to imply that female characters’ choices are essentially personal</a:t>
            </a:r>
          </a:p>
          <a:p>
            <a:r>
              <a:rPr lang="en-GB" dirty="0">
                <a:solidFill>
                  <a:schemeClr val="tx1"/>
                </a:solidFill>
                <a:latin typeface="Garamond" panose="02020404030301010803" pitchFamily="18" charset="0"/>
                <a:ea typeface="Source Sans Pro" panose="020B0503030403020204" pitchFamily="34" charset="0"/>
              </a:rPr>
              <a:t>Hence ‘falling in love’ is conceivable, but ‘becoming an MP’ isn’t…</a:t>
            </a:r>
          </a:p>
          <a:p>
            <a:r>
              <a:rPr lang="en-GB" dirty="0">
                <a:solidFill>
                  <a:schemeClr val="tx1"/>
                </a:solidFill>
                <a:latin typeface="Garamond" panose="02020404030301010803" pitchFamily="18" charset="0"/>
                <a:ea typeface="Source Sans Pro" panose="020B0503030403020204" pitchFamily="34" charset="0"/>
              </a:rPr>
              <a:t>…unless it’s somehow related to a love story</a:t>
            </a:r>
          </a:p>
          <a:p>
            <a:endParaRPr lang="en-GB" dirty="0">
              <a:solidFill>
                <a:schemeClr val="tx1"/>
              </a:solidFill>
              <a:latin typeface="Garamond" panose="02020404030301010803" pitchFamily="18" charset="0"/>
              <a:ea typeface="Source Sans Pro" panose="020B0503030403020204" pitchFamily="34" charset="0"/>
            </a:endParaRPr>
          </a:p>
          <a:p>
            <a:pPr marL="0" indent="0">
              <a:buNone/>
            </a:pPr>
            <a:r>
              <a:rPr lang="en-GB" dirty="0">
                <a:solidFill>
                  <a:schemeClr val="tx1"/>
                </a:solidFill>
                <a:latin typeface="Garamond" panose="02020404030301010803" pitchFamily="18" charset="0"/>
                <a:ea typeface="Source Sans Pro" panose="020B0503030403020204" pitchFamily="34" charset="0"/>
              </a:rPr>
              <a:t>Finally: events don’t happen by themselves – characters needed</a:t>
            </a:r>
          </a:p>
          <a:p>
            <a:endParaRPr lang="en-GB" dirty="0">
              <a:solidFill>
                <a:schemeClr val="tx1"/>
              </a:solidFill>
              <a:latin typeface="Garamond" panose="02020404030301010803" pitchFamily="18" charset="0"/>
              <a:ea typeface="Source Sans Pro" panose="020B0503030403020204" pitchFamily="34" charset="0"/>
            </a:endParaRPr>
          </a:p>
        </p:txBody>
      </p:sp>
    </p:spTree>
    <p:extLst>
      <p:ext uri="{BB962C8B-B14F-4D97-AF65-F5344CB8AC3E}">
        <p14:creationId xmlns:p14="http://schemas.microsoft.com/office/powerpoint/2010/main" val="2862513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990943" cy="6093732"/>
          </a:xfrm>
        </p:spPr>
        <p:txBody>
          <a:bodyPr>
            <a:normAutofit/>
          </a:bodyPr>
          <a:lstStyle/>
          <a:p>
            <a:r>
              <a:rPr lang="en-GB" sz="2400" dirty="0">
                <a:solidFill>
                  <a:schemeClr val="tx1"/>
                </a:solidFill>
                <a:latin typeface="Garamond" panose="02020404030301010803" pitchFamily="18" charset="0"/>
                <a:ea typeface="Source Sans Pro" panose="020B0503030403020204" pitchFamily="34" charset="0"/>
              </a:rPr>
              <a:t>Story: characters</a:t>
            </a:r>
          </a:p>
        </p:txBody>
      </p:sp>
    </p:spTree>
    <p:extLst>
      <p:ext uri="{BB962C8B-B14F-4D97-AF65-F5344CB8AC3E}">
        <p14:creationId xmlns:p14="http://schemas.microsoft.com/office/powerpoint/2010/main" val="28241887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1479" y="289559"/>
            <a:ext cx="11600411" cy="6388331"/>
          </a:xfrm>
        </p:spPr>
        <p:txBody>
          <a:bodyPr>
            <a:normAutofit fontScale="62500" lnSpcReduction="20000"/>
          </a:bodyPr>
          <a:lstStyle/>
          <a:p>
            <a:pPr marL="0" indent="0" fontAlgn="base">
              <a:lnSpc>
                <a:spcPct val="100000"/>
              </a:lnSpc>
              <a:spcBef>
                <a:spcPct val="20000"/>
              </a:spcBef>
              <a:spcAft>
                <a:spcPct val="0"/>
              </a:spcAft>
              <a:buSzPct val="65000"/>
              <a:buNone/>
              <a:defRPr/>
            </a:pPr>
            <a:r>
              <a:rPr lang="en-GB" sz="3600" b="1" dirty="0">
                <a:latin typeface="Garamond" panose="02020404030301010803" pitchFamily="18" charset="0"/>
                <a:ea typeface="Source Sans Pro" panose="020B0503030403020204" pitchFamily="34" charset="0"/>
              </a:rPr>
              <a:t>Different approaches to character</a:t>
            </a:r>
            <a:endParaRPr lang="en-GB" sz="3600" b="1" kern="0" dirty="0">
              <a:solidFill>
                <a:schemeClr val="tx1"/>
              </a:solidFill>
              <a:latin typeface="Garamond" panose="02020404030301010803" pitchFamily="18" charset="0"/>
              <a:ea typeface="Source Sans Pro" panose="020B0503030403020204" pitchFamily="34" charset="0"/>
              <a:cs typeface="Arial"/>
            </a:endParaRPr>
          </a:p>
          <a:p>
            <a:pPr marL="0" indent="0" fontAlgn="base">
              <a:lnSpc>
                <a:spcPct val="100000"/>
              </a:lnSpc>
              <a:spcBef>
                <a:spcPct val="20000"/>
              </a:spcBef>
              <a:spcAft>
                <a:spcPct val="0"/>
              </a:spcAft>
              <a:buSzPct val="65000"/>
              <a:buNone/>
              <a:defRPr/>
            </a:pPr>
            <a:endParaRPr lang="en-GB" sz="2700" kern="0" dirty="0">
              <a:latin typeface="Garamond" panose="02020404030301010803" pitchFamily="18" charset="0"/>
              <a:ea typeface="Source Sans Pro" panose="020B0503030403020204" pitchFamily="34" charset="0"/>
              <a:cs typeface="Arial"/>
            </a:endParaRPr>
          </a:p>
          <a:p>
            <a:pPr marL="0" indent="0" fontAlgn="base">
              <a:lnSpc>
                <a:spcPct val="100000"/>
              </a:lnSpc>
              <a:spcBef>
                <a:spcPct val="20000"/>
              </a:spcBef>
              <a:spcAft>
                <a:spcPct val="0"/>
              </a:spcAft>
              <a:buSzPct val="65000"/>
              <a:buNone/>
              <a:defRPr/>
            </a:pPr>
            <a:r>
              <a:rPr lang="en-GB" sz="3600" kern="0" dirty="0">
                <a:solidFill>
                  <a:schemeClr val="tx1"/>
                </a:solidFill>
                <a:latin typeface="Garamond" panose="02020404030301010803" pitchFamily="18" charset="0"/>
                <a:ea typeface="Source Sans Pro" panose="020B0503030403020204" pitchFamily="34" charset="0"/>
                <a:cs typeface="Arial"/>
              </a:rPr>
              <a:t>Character as </a:t>
            </a:r>
            <a:r>
              <a:rPr lang="en-GB" sz="3600" b="1" kern="0" dirty="0">
                <a:solidFill>
                  <a:schemeClr val="tx1"/>
                </a:solidFill>
                <a:latin typeface="Garamond" panose="02020404030301010803" pitchFamily="18" charset="0"/>
                <a:ea typeface="Source Sans Pro" panose="020B0503030403020204" pitchFamily="34" charset="0"/>
                <a:cs typeface="Arial"/>
              </a:rPr>
              <a:t>locus of identification (real person)</a:t>
            </a:r>
            <a:r>
              <a:rPr lang="en-GB" sz="3600" b="1" i="1" kern="0" dirty="0">
                <a:solidFill>
                  <a:schemeClr val="tx1"/>
                </a:solidFill>
                <a:latin typeface="Garamond" panose="02020404030301010803" pitchFamily="18" charset="0"/>
                <a:ea typeface="Source Sans Pro" panose="020B0503030403020204" pitchFamily="34" charset="0"/>
                <a:cs typeface="Arial"/>
              </a:rPr>
              <a:t> </a:t>
            </a:r>
            <a:r>
              <a:rPr lang="en-GB" sz="3600" kern="0" dirty="0">
                <a:solidFill>
                  <a:schemeClr val="tx1"/>
                </a:solidFill>
                <a:latin typeface="Garamond" panose="02020404030301010803" pitchFamily="18" charset="0"/>
                <a:ea typeface="Source Sans Pro" panose="020B0503030403020204" pitchFamily="34" charset="0"/>
                <a:cs typeface="Arial"/>
              </a:rPr>
              <a:t>vs. character as </a:t>
            </a:r>
            <a:r>
              <a:rPr lang="en-GB" sz="3600" b="1" kern="0" dirty="0">
                <a:solidFill>
                  <a:schemeClr val="tx1"/>
                </a:solidFill>
                <a:latin typeface="Garamond" panose="02020404030301010803" pitchFamily="18" charset="0"/>
                <a:ea typeface="Source Sans Pro" panose="020B0503030403020204" pitchFamily="34" charset="0"/>
                <a:cs typeface="Arial"/>
              </a:rPr>
              <a:t>facilitator of plot</a:t>
            </a:r>
          </a:p>
          <a:p>
            <a:pPr marL="0" lvl="0" indent="0" fontAlgn="base">
              <a:lnSpc>
                <a:spcPct val="100000"/>
              </a:lnSpc>
              <a:spcBef>
                <a:spcPct val="20000"/>
              </a:spcBef>
              <a:spcAft>
                <a:spcPct val="0"/>
              </a:spcAft>
              <a:buSzPct val="65000"/>
              <a:buNone/>
              <a:defRPr/>
            </a:pPr>
            <a:endParaRPr lang="en-GB" sz="3600" kern="0" dirty="0">
              <a:solidFill>
                <a:schemeClr val="tx1"/>
              </a:solidFill>
              <a:latin typeface="Garamond" panose="02020404030301010803" pitchFamily="18" charset="0"/>
              <a:ea typeface="Source Sans Pro" panose="020B0503030403020204" pitchFamily="34" charset="0"/>
              <a:cs typeface="Arial"/>
            </a:endParaRPr>
          </a:p>
          <a:p>
            <a:pPr marL="0" lvl="0" indent="0" fontAlgn="base">
              <a:lnSpc>
                <a:spcPct val="100000"/>
              </a:lnSpc>
              <a:spcBef>
                <a:spcPct val="20000"/>
              </a:spcBef>
              <a:spcAft>
                <a:spcPct val="0"/>
              </a:spcAft>
              <a:buSzPct val="65000"/>
              <a:buNone/>
              <a:defRPr/>
            </a:pPr>
            <a:r>
              <a:rPr lang="en-GB" sz="3600" kern="0" dirty="0">
                <a:solidFill>
                  <a:schemeClr val="tx1"/>
                </a:solidFill>
                <a:latin typeface="Garamond" panose="02020404030301010803" pitchFamily="18" charset="0"/>
                <a:ea typeface="Source Sans Pro" panose="020B0503030403020204" pitchFamily="34" charset="0"/>
                <a:cs typeface="Arial"/>
              </a:rPr>
              <a:t>A useful example: Bond</a:t>
            </a:r>
          </a:p>
          <a:p>
            <a:pPr fontAlgn="base">
              <a:lnSpc>
                <a:spcPct val="100000"/>
              </a:lnSpc>
              <a:spcBef>
                <a:spcPct val="20000"/>
              </a:spcBef>
              <a:spcAft>
                <a:spcPct val="0"/>
              </a:spcAft>
              <a:buSzPct val="65000"/>
              <a:defRPr/>
            </a:pPr>
            <a:r>
              <a:rPr lang="en-GB" sz="3600" kern="0" dirty="0">
                <a:solidFill>
                  <a:schemeClr val="tx1"/>
                </a:solidFill>
                <a:latin typeface="Garamond" panose="02020404030301010803" pitchFamily="18" charset="0"/>
                <a:ea typeface="Source Sans Pro" panose="020B0503030403020204" pitchFamily="34" charset="0"/>
                <a:cs typeface="Arial"/>
              </a:rPr>
              <a:t>Has no </a:t>
            </a:r>
            <a:r>
              <a:rPr lang="en-GB" sz="3600" kern="0" dirty="0" smtClean="0">
                <a:solidFill>
                  <a:schemeClr val="tx1"/>
                </a:solidFill>
                <a:latin typeface="Garamond" panose="02020404030301010803" pitchFamily="18" charset="0"/>
                <a:ea typeface="Source Sans Pro" panose="020B0503030403020204" pitchFamily="34" charset="0"/>
                <a:cs typeface="Arial"/>
              </a:rPr>
              <a:t>character as such: </a:t>
            </a:r>
            <a:r>
              <a:rPr lang="en-GB" sz="3600" kern="0" dirty="0">
                <a:solidFill>
                  <a:schemeClr val="tx1"/>
                </a:solidFill>
                <a:latin typeface="Garamond" panose="02020404030301010803" pitchFamily="18" charset="0"/>
                <a:ea typeface="Source Sans Pro" panose="020B0503030403020204" pitchFamily="34" charset="0"/>
                <a:cs typeface="Arial"/>
              </a:rPr>
              <a:t>just a series of actions/mannerisms/functions</a:t>
            </a:r>
          </a:p>
          <a:p>
            <a:pPr fontAlgn="base">
              <a:lnSpc>
                <a:spcPct val="100000"/>
              </a:lnSpc>
              <a:spcBef>
                <a:spcPct val="20000"/>
              </a:spcBef>
              <a:spcAft>
                <a:spcPct val="0"/>
              </a:spcAft>
              <a:buSzPct val="65000"/>
              <a:defRPr/>
            </a:pPr>
            <a:r>
              <a:rPr lang="en-GB" sz="3600" kern="0" dirty="0">
                <a:solidFill>
                  <a:schemeClr val="tx1"/>
                </a:solidFill>
                <a:latin typeface="Garamond" panose="02020404030301010803" pitchFamily="18" charset="0"/>
                <a:ea typeface="Source Sans Pro" panose="020B0503030403020204" pitchFamily="34" charset="0"/>
                <a:cs typeface="Arial"/>
              </a:rPr>
              <a:t>So he facilitates the plot: it’s through his agency that things happen</a:t>
            </a:r>
          </a:p>
          <a:p>
            <a:pPr fontAlgn="base">
              <a:lnSpc>
                <a:spcPct val="100000"/>
              </a:lnSpc>
              <a:spcBef>
                <a:spcPct val="20000"/>
              </a:spcBef>
              <a:spcAft>
                <a:spcPct val="0"/>
              </a:spcAft>
              <a:buSzPct val="65000"/>
              <a:defRPr/>
            </a:pPr>
            <a:r>
              <a:rPr lang="en-GB" sz="3600" kern="0" dirty="0">
                <a:solidFill>
                  <a:schemeClr val="tx1"/>
                </a:solidFill>
                <a:latin typeface="Garamond" panose="02020404030301010803" pitchFamily="18" charset="0"/>
                <a:ea typeface="Source Sans Pro" panose="020B0503030403020204" pitchFamily="34" charset="0"/>
                <a:cs typeface="Arial"/>
              </a:rPr>
              <a:t>Arguably, we don’t react to him as if he were a real person, with a life outside the text…</a:t>
            </a:r>
          </a:p>
          <a:p>
            <a:pPr fontAlgn="base">
              <a:lnSpc>
                <a:spcPct val="100000"/>
              </a:lnSpc>
              <a:spcBef>
                <a:spcPct val="20000"/>
              </a:spcBef>
              <a:spcAft>
                <a:spcPct val="0"/>
              </a:spcAft>
              <a:buSzPct val="65000"/>
              <a:defRPr/>
            </a:pPr>
            <a:r>
              <a:rPr lang="en-GB" sz="3600" kern="0" dirty="0">
                <a:solidFill>
                  <a:schemeClr val="tx1"/>
                </a:solidFill>
                <a:latin typeface="Garamond" panose="02020404030301010803" pitchFamily="18" charset="0"/>
                <a:ea typeface="Source Sans Pro" panose="020B0503030403020204" pitchFamily="34" charset="0"/>
                <a:cs typeface="Arial"/>
              </a:rPr>
              <a:t>But also ideologically coded: ‘Britishness’, attitudes to women, other cultures, etc.</a:t>
            </a:r>
          </a:p>
          <a:p>
            <a:pPr fontAlgn="base">
              <a:lnSpc>
                <a:spcPct val="100000"/>
              </a:lnSpc>
              <a:spcBef>
                <a:spcPct val="20000"/>
              </a:spcBef>
              <a:spcAft>
                <a:spcPct val="0"/>
              </a:spcAft>
              <a:buSzPct val="65000"/>
              <a:defRPr/>
            </a:pPr>
            <a:r>
              <a:rPr lang="en-GB" sz="3600" kern="0" dirty="0">
                <a:latin typeface="Garamond" panose="02020404030301010803" pitchFamily="18" charset="0"/>
                <a:ea typeface="Source Sans Pro" panose="020B0503030403020204" pitchFamily="34" charset="0"/>
                <a:cs typeface="Arial"/>
              </a:rPr>
              <a:t>Tellingly, there have been several different ‘Bonds’ (i.e. as much a ‘function’ as a character)</a:t>
            </a:r>
          </a:p>
          <a:p>
            <a:pPr marL="0" lvl="0" indent="0" fontAlgn="base">
              <a:lnSpc>
                <a:spcPct val="100000"/>
              </a:lnSpc>
              <a:spcBef>
                <a:spcPct val="20000"/>
              </a:spcBef>
              <a:spcAft>
                <a:spcPct val="0"/>
              </a:spcAft>
              <a:buSzPct val="65000"/>
              <a:buNone/>
              <a:defRPr/>
            </a:pPr>
            <a:endParaRPr lang="en-GB" sz="3600" kern="0" dirty="0">
              <a:solidFill>
                <a:schemeClr val="tx1"/>
              </a:solidFill>
              <a:latin typeface="Garamond" panose="02020404030301010803" pitchFamily="18" charset="0"/>
              <a:ea typeface="Source Sans Pro" panose="020B0503030403020204" pitchFamily="34" charset="0"/>
              <a:cs typeface="Arial"/>
            </a:endParaRPr>
          </a:p>
          <a:p>
            <a:pPr marL="0" lvl="0" indent="0" fontAlgn="base">
              <a:lnSpc>
                <a:spcPct val="100000"/>
              </a:lnSpc>
              <a:spcBef>
                <a:spcPct val="20000"/>
              </a:spcBef>
              <a:spcAft>
                <a:spcPct val="0"/>
              </a:spcAft>
              <a:buSzPct val="65000"/>
              <a:buNone/>
              <a:defRPr/>
            </a:pPr>
            <a:r>
              <a:rPr lang="en-GB" sz="3600" kern="0" dirty="0">
                <a:solidFill>
                  <a:schemeClr val="tx1"/>
                </a:solidFill>
                <a:latin typeface="Garamond" panose="02020404030301010803" pitchFamily="18" charset="0"/>
                <a:ea typeface="Source Sans Pro" panose="020B0503030403020204" pitchFamily="34" charset="0"/>
                <a:cs typeface="Arial"/>
              </a:rPr>
              <a:t>Hence two ways </a:t>
            </a:r>
            <a:r>
              <a:rPr lang="en-GB" sz="3600" i="1" kern="0" dirty="0">
                <a:solidFill>
                  <a:schemeClr val="tx1"/>
                </a:solidFill>
                <a:latin typeface="Garamond" panose="02020404030301010803" pitchFamily="18" charset="0"/>
                <a:ea typeface="Source Sans Pro" panose="020B0503030403020204" pitchFamily="34" charset="0"/>
                <a:cs typeface="Arial"/>
              </a:rPr>
              <a:t>of looking at character </a:t>
            </a:r>
            <a:r>
              <a:rPr lang="en-GB" sz="3600" kern="0" dirty="0">
                <a:solidFill>
                  <a:schemeClr val="tx1"/>
                </a:solidFill>
                <a:latin typeface="Garamond" panose="02020404030301010803" pitchFamily="18" charset="0"/>
                <a:ea typeface="Source Sans Pro" panose="020B0503030403020204" pitchFamily="34" charset="0"/>
                <a:cs typeface="Arial"/>
              </a:rPr>
              <a:t>(NB. Not characteristics of character per se)</a:t>
            </a:r>
          </a:p>
          <a:p>
            <a:pPr fontAlgn="base">
              <a:lnSpc>
                <a:spcPct val="170000"/>
              </a:lnSpc>
              <a:spcBef>
                <a:spcPct val="20000"/>
              </a:spcBef>
              <a:spcAft>
                <a:spcPct val="0"/>
              </a:spcAft>
              <a:buSzPct val="65000"/>
              <a:defRPr/>
            </a:pPr>
            <a:r>
              <a:rPr lang="en-GB" sz="3600" i="1" kern="0" dirty="0">
                <a:solidFill>
                  <a:schemeClr val="tx1"/>
                </a:solidFill>
                <a:latin typeface="Garamond" panose="02020404030301010803" pitchFamily="18" charset="0"/>
                <a:ea typeface="Source Sans Pro" panose="020B0503030403020204" pitchFamily="34" charset="0"/>
                <a:cs typeface="Arial"/>
              </a:rPr>
              <a:t>Mimetic</a:t>
            </a:r>
            <a:r>
              <a:rPr lang="en-GB" sz="3600" kern="0" dirty="0">
                <a:solidFill>
                  <a:schemeClr val="tx1"/>
                </a:solidFill>
                <a:latin typeface="Garamond" panose="02020404030301010803" pitchFamily="18" charset="0"/>
                <a:ea typeface="Source Sans Pro" panose="020B0503030403020204" pitchFamily="34" charset="0"/>
                <a:cs typeface="Arial"/>
              </a:rPr>
              <a:t>: characters refer to real people in the world</a:t>
            </a:r>
          </a:p>
          <a:p>
            <a:pPr fontAlgn="base">
              <a:lnSpc>
                <a:spcPct val="170000"/>
              </a:lnSpc>
              <a:spcBef>
                <a:spcPct val="20000"/>
              </a:spcBef>
              <a:spcAft>
                <a:spcPct val="0"/>
              </a:spcAft>
              <a:buSzPct val="65000"/>
              <a:defRPr/>
            </a:pPr>
            <a:r>
              <a:rPr lang="en-GB" sz="3600" i="1" kern="0" dirty="0">
                <a:solidFill>
                  <a:schemeClr val="tx1"/>
                </a:solidFill>
                <a:latin typeface="Garamond" panose="02020404030301010803" pitchFamily="18" charset="0"/>
                <a:ea typeface="Source Sans Pro" panose="020B0503030403020204" pitchFamily="34" charset="0"/>
                <a:cs typeface="Arial"/>
              </a:rPr>
              <a:t>Semiotic</a:t>
            </a:r>
            <a:r>
              <a:rPr lang="en-GB" sz="3600" kern="0" dirty="0">
                <a:solidFill>
                  <a:schemeClr val="tx1"/>
                </a:solidFill>
                <a:latin typeface="Garamond" panose="02020404030301010803" pitchFamily="18" charset="0"/>
                <a:ea typeface="Source Sans Pro" panose="020B0503030403020204" pitchFamily="34" charset="0"/>
                <a:cs typeface="Arial"/>
              </a:rPr>
              <a:t>: characters are signs, with meanings constructed by texts &gt; meaning a product of structure: Bond in relation to M. Moneypenny, etc. (c.f. last week’s discussion of semiotics and structuralism)</a:t>
            </a:r>
          </a:p>
          <a:p>
            <a:endParaRPr lang="en-GB" dirty="0">
              <a:solidFill>
                <a:schemeClr val="tx1"/>
              </a:solidFill>
              <a:latin typeface="Garamond" panose="02020404030301010803" pitchFamily="18" charset="0"/>
              <a:ea typeface="Source Sans Pro" panose="020B0503030403020204" pitchFamily="34" charset="0"/>
            </a:endParaRPr>
          </a:p>
        </p:txBody>
      </p:sp>
    </p:spTree>
    <p:extLst>
      <p:ext uri="{BB962C8B-B14F-4D97-AF65-F5344CB8AC3E}">
        <p14:creationId xmlns:p14="http://schemas.microsoft.com/office/powerpoint/2010/main" val="4236076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3964" y="124692"/>
            <a:ext cx="11693236" cy="6334166"/>
          </a:xfrm>
        </p:spPr>
        <p:txBody>
          <a:bodyPr>
            <a:noAutofit/>
          </a:bodyPr>
          <a:lstStyle/>
          <a:p>
            <a:pPr marL="0" indent="0">
              <a:buNone/>
              <a:defRPr/>
            </a:pPr>
            <a:r>
              <a:rPr lang="en-GB" sz="2400" b="1" dirty="0">
                <a:latin typeface="Garamond" panose="02020404030301010803" pitchFamily="18" charset="0"/>
                <a:ea typeface="Source Sans Pro" panose="020B0503030403020204" pitchFamily="34" charset="0"/>
              </a:rPr>
              <a:t>‘Characters are people too’: mimetic</a:t>
            </a:r>
            <a:endParaRPr lang="en-GB" sz="2400" b="1" dirty="0">
              <a:solidFill>
                <a:schemeClr val="tx1"/>
              </a:solidFill>
              <a:latin typeface="Garamond" panose="02020404030301010803" pitchFamily="18" charset="0"/>
              <a:ea typeface="Source Sans Pro" panose="020B0503030403020204" pitchFamily="34" charset="0"/>
            </a:endParaRPr>
          </a:p>
          <a:p>
            <a:pPr marL="0" indent="0">
              <a:buNone/>
              <a:defRPr/>
            </a:pPr>
            <a:r>
              <a:rPr lang="en-GB" sz="2200" b="1" dirty="0">
                <a:solidFill>
                  <a:schemeClr val="tx1"/>
                </a:solidFill>
                <a:latin typeface="Garamond" panose="02020404030301010803" pitchFamily="18" charset="0"/>
                <a:ea typeface="Source Sans Pro" panose="020B0503030403020204" pitchFamily="34" charset="0"/>
              </a:rPr>
              <a:t>A form of reading character based on psychological/empirical expectations</a:t>
            </a:r>
          </a:p>
          <a:p>
            <a:pPr>
              <a:defRPr/>
            </a:pPr>
            <a:r>
              <a:rPr lang="en-GB" sz="2200" dirty="0">
                <a:solidFill>
                  <a:schemeClr val="tx1"/>
                </a:solidFill>
                <a:latin typeface="Garamond" panose="02020404030301010803" pitchFamily="18" charset="0"/>
                <a:ea typeface="Source Sans Pro" panose="020B0503030403020204" pitchFamily="34" charset="0"/>
              </a:rPr>
              <a:t>Responding as if characters are real people, e.g. calling a female character ‘she’, not ‘it’ (cf. </a:t>
            </a:r>
            <a:r>
              <a:rPr lang="en-GB" sz="2200" i="1" dirty="0">
                <a:solidFill>
                  <a:schemeClr val="tx1"/>
                </a:solidFill>
                <a:latin typeface="Garamond" panose="02020404030301010803" pitchFamily="18" charset="0"/>
                <a:ea typeface="Source Sans Pro" panose="020B0503030403020204" pitchFamily="34" charset="0"/>
              </a:rPr>
              <a:t>Narrative Fiction, </a:t>
            </a:r>
            <a:r>
              <a:rPr lang="en-GB" sz="2200" dirty="0">
                <a:solidFill>
                  <a:schemeClr val="tx1"/>
                </a:solidFill>
                <a:latin typeface="Garamond" panose="02020404030301010803" pitchFamily="18" charset="0"/>
                <a:ea typeface="Source Sans Pro" panose="020B0503030403020204" pitchFamily="34" charset="0"/>
              </a:rPr>
              <a:t>p. 33)</a:t>
            </a:r>
          </a:p>
          <a:p>
            <a:pPr>
              <a:defRPr/>
            </a:pPr>
            <a:r>
              <a:rPr lang="en-GB" sz="2200" dirty="0">
                <a:solidFill>
                  <a:schemeClr val="tx1"/>
                </a:solidFill>
                <a:latin typeface="Garamond" panose="02020404030301010803" pitchFamily="18" charset="0"/>
                <a:ea typeface="Source Sans Pro" panose="020B0503030403020204" pitchFamily="34" charset="0"/>
              </a:rPr>
              <a:t>Judging actions by the standards of verisimilitude: ‘is this how someone would behave?’ ‘would people do this kind of thing?’</a:t>
            </a:r>
          </a:p>
          <a:p>
            <a:pPr marL="0" indent="0">
              <a:buNone/>
              <a:defRPr/>
            </a:pPr>
            <a:r>
              <a:rPr lang="en-GB" sz="2200" b="1" dirty="0">
                <a:solidFill>
                  <a:schemeClr val="tx1"/>
                </a:solidFill>
                <a:latin typeface="Garamond" panose="02020404030301010803" pitchFamily="18" charset="0"/>
                <a:ea typeface="Source Sans Pro" panose="020B0503030403020204" pitchFamily="34" charset="0"/>
              </a:rPr>
              <a:t>Ethical implications</a:t>
            </a:r>
          </a:p>
          <a:p>
            <a:pPr>
              <a:defRPr/>
            </a:pPr>
            <a:r>
              <a:rPr lang="en-GB" sz="2200" dirty="0">
                <a:solidFill>
                  <a:schemeClr val="tx1"/>
                </a:solidFill>
                <a:latin typeface="Garamond" panose="02020404030301010803" pitchFamily="18" charset="0"/>
                <a:ea typeface="Source Sans Pro" panose="020B0503030403020204" pitchFamily="34" charset="0"/>
              </a:rPr>
              <a:t>Some critics have claimed the ethical importance of realist novelists, arguing that fiction can allow us to rehearse interpersonal behaviour </a:t>
            </a:r>
          </a:p>
          <a:p>
            <a:pPr>
              <a:defRPr/>
            </a:pPr>
            <a:r>
              <a:rPr lang="en-GB" sz="2200" dirty="0">
                <a:solidFill>
                  <a:schemeClr val="tx1"/>
                </a:solidFill>
                <a:latin typeface="Garamond" panose="02020404030301010803" pitchFamily="18" charset="0"/>
                <a:ea typeface="Source Sans Pro" panose="020B0503030403020204" pitchFamily="34" charset="0"/>
              </a:rPr>
              <a:t>Treating characters as people enables us to rehearse our own interpersonal behaviour – evaluating motivations, appreciating different viewpoints, etc</a:t>
            </a:r>
            <a:r>
              <a:rPr lang="en-GB" sz="2200" dirty="0">
                <a:latin typeface="Garamond" panose="02020404030301010803" pitchFamily="18" charset="0"/>
                <a:ea typeface="Source Sans Pro" panose="020B0503030403020204" pitchFamily="34" charset="0"/>
              </a:rPr>
              <a:t>. (see Landy’s discussion of ‘</a:t>
            </a:r>
            <a:r>
              <a:rPr lang="en-GB" sz="2200" dirty="0" err="1">
                <a:latin typeface="Garamond" panose="02020404030301010803" pitchFamily="18" charset="0"/>
                <a:ea typeface="Source Sans Pro" panose="020B0503030403020204" pitchFamily="34" charset="0"/>
              </a:rPr>
              <a:t>affectivists</a:t>
            </a:r>
            <a:r>
              <a:rPr lang="en-GB" sz="2200" dirty="0">
                <a:latin typeface="Garamond" panose="02020404030301010803" pitchFamily="18" charset="0"/>
                <a:ea typeface="Source Sans Pro" panose="020B0503030403020204" pitchFamily="34" charset="0"/>
              </a:rPr>
              <a:t>’ in </a:t>
            </a:r>
            <a:r>
              <a:rPr lang="en-GB" sz="2200" i="1" dirty="0">
                <a:latin typeface="Garamond" panose="02020404030301010803" pitchFamily="18" charset="0"/>
                <a:ea typeface="Source Sans Pro" panose="020B0503030403020204" pitchFamily="34" charset="0"/>
              </a:rPr>
              <a:t>How to Do Things with Fictions</a:t>
            </a:r>
            <a:r>
              <a:rPr lang="en-GB" sz="2200" dirty="0">
                <a:latin typeface="Garamond" panose="02020404030301010803" pitchFamily="18" charset="0"/>
                <a:ea typeface="Source Sans Pro" panose="020B0503030403020204" pitchFamily="34" charset="0"/>
              </a:rPr>
              <a:t>)</a:t>
            </a:r>
            <a:endParaRPr lang="en-GB" sz="2200" dirty="0">
              <a:solidFill>
                <a:schemeClr val="tx1"/>
              </a:solidFill>
              <a:latin typeface="Garamond" panose="02020404030301010803" pitchFamily="18" charset="0"/>
              <a:ea typeface="Source Sans Pro" panose="020B0503030403020204" pitchFamily="34" charset="0"/>
            </a:endParaRPr>
          </a:p>
          <a:p>
            <a:pPr>
              <a:defRPr/>
            </a:pPr>
            <a:r>
              <a:rPr lang="en-GB" sz="2200" dirty="0">
                <a:solidFill>
                  <a:schemeClr val="tx1"/>
                </a:solidFill>
                <a:latin typeface="Garamond" panose="02020404030301010803" pitchFamily="18" charset="0"/>
                <a:ea typeface="Source Sans Pro" panose="020B0503030403020204" pitchFamily="34" charset="0"/>
              </a:rPr>
              <a:t>But why should we simply follow good examples, rather than bad ones? </a:t>
            </a:r>
          </a:p>
          <a:p>
            <a:pPr>
              <a:defRPr/>
            </a:pPr>
            <a:r>
              <a:rPr lang="en-GB" sz="2200" b="1" dirty="0">
                <a:solidFill>
                  <a:schemeClr val="tx1"/>
                </a:solidFill>
                <a:latin typeface="Garamond" panose="02020404030301010803" pitchFamily="18" charset="0"/>
                <a:ea typeface="Source Sans Pro" panose="020B0503030403020204" pitchFamily="34" charset="0"/>
              </a:rPr>
              <a:t>Some obvious limitations</a:t>
            </a:r>
          </a:p>
          <a:p>
            <a:pPr>
              <a:defRPr/>
            </a:pPr>
            <a:r>
              <a:rPr lang="en-GB" sz="2200" dirty="0">
                <a:solidFill>
                  <a:schemeClr val="tx1"/>
                </a:solidFill>
                <a:latin typeface="Garamond" panose="02020404030301010803" pitchFamily="18" charset="0"/>
                <a:ea typeface="Source Sans Pro" panose="020B0503030403020204" pitchFamily="34" charset="0"/>
              </a:rPr>
              <a:t>Overly dependent on realist forms of narrative?</a:t>
            </a:r>
          </a:p>
          <a:p>
            <a:pPr>
              <a:defRPr/>
            </a:pPr>
            <a:r>
              <a:rPr lang="en-GB" sz="2200" dirty="0">
                <a:solidFill>
                  <a:schemeClr val="tx1"/>
                </a:solidFill>
                <a:latin typeface="Garamond" panose="02020404030301010803" pitchFamily="18" charset="0"/>
                <a:ea typeface="Source Sans Pro" panose="020B0503030403020204" pitchFamily="34" charset="0"/>
              </a:rPr>
              <a:t>Not all narratives lend themselves to mimetic views/verisimilitude (e.g. </a:t>
            </a:r>
            <a:r>
              <a:rPr lang="en-GB" sz="2200" i="1" dirty="0">
                <a:solidFill>
                  <a:schemeClr val="tx1"/>
                </a:solidFill>
                <a:latin typeface="Garamond" panose="02020404030301010803" pitchFamily="18" charset="0"/>
                <a:ea typeface="Source Sans Pro" panose="020B0503030403020204" pitchFamily="34" charset="0"/>
              </a:rPr>
              <a:t>Roland</a:t>
            </a:r>
            <a:r>
              <a:rPr lang="en-GB" sz="2200" dirty="0">
                <a:solidFill>
                  <a:schemeClr val="tx1"/>
                </a:solidFill>
                <a:latin typeface="Garamond" panose="02020404030301010803" pitchFamily="18" charset="0"/>
                <a:ea typeface="Source Sans Pro" panose="020B0503030403020204" pitchFamily="34" charset="0"/>
              </a:rPr>
              <a:t>), so how can we make sense out of their characters? (i.e. semiotic approaches more useful)</a:t>
            </a:r>
          </a:p>
          <a:p>
            <a:endParaRPr lang="en-GB" sz="2000" dirty="0">
              <a:solidFill>
                <a:schemeClr val="tx1"/>
              </a:solidFill>
              <a:latin typeface="Garamond" panose="02020404030301010803" pitchFamily="18" charset="0"/>
              <a:ea typeface="Source Sans Pro" panose="020B0503030403020204" pitchFamily="34" charset="0"/>
            </a:endParaRPr>
          </a:p>
        </p:txBody>
      </p:sp>
    </p:spTree>
    <p:extLst>
      <p:ext uri="{BB962C8B-B14F-4D97-AF65-F5344CB8AC3E}">
        <p14:creationId xmlns:p14="http://schemas.microsoft.com/office/powerpoint/2010/main" val="11972079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0519" y="350520"/>
            <a:ext cx="11453553" cy="6216535"/>
          </a:xfrm>
        </p:spPr>
        <p:txBody>
          <a:bodyPr>
            <a:normAutofit fontScale="92500" lnSpcReduction="20000"/>
          </a:bodyPr>
          <a:lstStyle/>
          <a:p>
            <a:pPr marL="0" indent="0">
              <a:buNone/>
              <a:defRPr/>
            </a:pPr>
            <a:r>
              <a:rPr lang="en-GB" b="1" dirty="0">
                <a:latin typeface="Garamond" panose="02020404030301010803" pitchFamily="18" charset="0"/>
                <a:ea typeface="Source Sans Pro" panose="020B0503030403020204" pitchFamily="34" charset="0"/>
              </a:rPr>
              <a:t>‘Characters are just a bunch of signs’: semiotic</a:t>
            </a:r>
            <a:endParaRPr lang="en-GB" b="1" dirty="0">
              <a:solidFill>
                <a:schemeClr val="tx1"/>
              </a:solidFill>
              <a:latin typeface="Garamond" panose="02020404030301010803" pitchFamily="18" charset="0"/>
              <a:ea typeface="Source Sans Pro" panose="020B0503030403020204" pitchFamily="34" charset="0"/>
            </a:endParaRPr>
          </a:p>
          <a:p>
            <a:pPr marL="0" indent="0">
              <a:buNone/>
              <a:defRPr/>
            </a:pPr>
            <a:endParaRPr lang="en-GB" sz="2600" b="1" dirty="0">
              <a:solidFill>
                <a:schemeClr val="tx1"/>
              </a:solidFill>
              <a:latin typeface="Garamond" panose="02020404030301010803" pitchFamily="18" charset="0"/>
              <a:ea typeface="Source Sans Pro" panose="020B0503030403020204" pitchFamily="34" charset="0"/>
            </a:endParaRPr>
          </a:p>
          <a:p>
            <a:pPr marL="0" indent="0">
              <a:buNone/>
              <a:defRPr/>
            </a:pPr>
            <a:r>
              <a:rPr lang="en-GB" sz="2600" b="1" dirty="0">
                <a:solidFill>
                  <a:schemeClr val="tx1"/>
                </a:solidFill>
                <a:latin typeface="Garamond" panose="02020404030301010803" pitchFamily="18" charset="0"/>
                <a:ea typeface="Source Sans Pro" panose="020B0503030403020204" pitchFamily="34" charset="0"/>
              </a:rPr>
              <a:t>Context: the death of depth psychology in the late 19</a:t>
            </a:r>
            <a:r>
              <a:rPr lang="en-GB" sz="2600" b="1" baseline="30000" dirty="0">
                <a:solidFill>
                  <a:schemeClr val="tx1"/>
                </a:solidFill>
                <a:latin typeface="Garamond" panose="02020404030301010803" pitchFamily="18" charset="0"/>
                <a:ea typeface="Source Sans Pro" panose="020B0503030403020204" pitchFamily="34" charset="0"/>
              </a:rPr>
              <a:t>th</a:t>
            </a:r>
            <a:r>
              <a:rPr lang="en-GB" sz="2600" b="1" dirty="0">
                <a:solidFill>
                  <a:schemeClr val="tx1"/>
                </a:solidFill>
                <a:latin typeface="Garamond" panose="02020404030301010803" pitchFamily="18" charset="0"/>
                <a:ea typeface="Source Sans Pro" panose="020B0503030403020204" pitchFamily="34" charset="0"/>
              </a:rPr>
              <a:t> century</a:t>
            </a:r>
          </a:p>
          <a:p>
            <a:pPr>
              <a:defRPr/>
            </a:pPr>
            <a:r>
              <a:rPr lang="en-GB" sz="2600" dirty="0">
                <a:solidFill>
                  <a:schemeClr val="tx1"/>
                </a:solidFill>
                <a:latin typeface="Garamond" panose="02020404030301010803" pitchFamily="18" charset="0"/>
                <a:ea typeface="Source Sans Pro" panose="020B0503030403020204" pitchFamily="34" charset="0"/>
              </a:rPr>
              <a:t>Marx, Freud, Nietzsche, etc.: identity determined by external forces</a:t>
            </a:r>
          </a:p>
          <a:p>
            <a:pPr>
              <a:defRPr/>
            </a:pPr>
            <a:r>
              <a:rPr lang="en-GB" sz="2600" dirty="0">
                <a:solidFill>
                  <a:schemeClr val="tx1"/>
                </a:solidFill>
                <a:latin typeface="Garamond" panose="02020404030301010803" pitchFamily="18" charset="0"/>
                <a:ea typeface="Source Sans Pro" panose="020B0503030403020204" pitchFamily="34" charset="0"/>
              </a:rPr>
              <a:t>The self is radically </a:t>
            </a:r>
            <a:r>
              <a:rPr lang="en-GB" sz="2600" i="1" dirty="0">
                <a:solidFill>
                  <a:schemeClr val="tx1"/>
                </a:solidFill>
                <a:latin typeface="Garamond" panose="02020404030301010803" pitchFamily="18" charset="0"/>
                <a:ea typeface="Source Sans Pro" panose="020B0503030403020204" pitchFamily="34" charset="0"/>
              </a:rPr>
              <a:t>displaced</a:t>
            </a:r>
            <a:r>
              <a:rPr lang="en-GB" sz="2600" dirty="0">
                <a:solidFill>
                  <a:schemeClr val="tx1"/>
                </a:solidFill>
                <a:latin typeface="Garamond" panose="02020404030301010803" pitchFamily="18" charset="0"/>
                <a:ea typeface="Source Sans Pro" panose="020B0503030403020204" pitchFamily="34" charset="0"/>
              </a:rPr>
              <a:t>: we’re no longer in control of who we are</a:t>
            </a:r>
          </a:p>
          <a:p>
            <a:pPr>
              <a:defRPr/>
            </a:pPr>
            <a:r>
              <a:rPr lang="en-GB" sz="2600" dirty="0">
                <a:solidFill>
                  <a:schemeClr val="tx1"/>
                </a:solidFill>
                <a:latin typeface="Garamond" panose="02020404030301010803" pitchFamily="18" charset="0"/>
                <a:ea typeface="Source Sans Pro" panose="020B0503030403020204" pitchFamily="34" charset="0"/>
              </a:rPr>
              <a:t>‘Split subject’: we can never fully know ourselves</a:t>
            </a:r>
          </a:p>
          <a:p>
            <a:pPr>
              <a:defRPr/>
            </a:pPr>
            <a:r>
              <a:rPr lang="en-GB" sz="2600" dirty="0">
                <a:solidFill>
                  <a:schemeClr val="tx1"/>
                </a:solidFill>
                <a:latin typeface="Garamond" panose="02020404030301010803" pitchFamily="18" charset="0"/>
                <a:ea typeface="Source Sans Pro" panose="020B0503030403020204" pitchFamily="34" charset="0"/>
              </a:rPr>
              <a:t>A self that constantly evolves; modernist writing tries to capture this</a:t>
            </a:r>
          </a:p>
          <a:p>
            <a:pPr>
              <a:defRPr/>
            </a:pPr>
            <a:r>
              <a:rPr lang="en-GB" sz="2600" dirty="0">
                <a:solidFill>
                  <a:schemeClr val="tx1"/>
                </a:solidFill>
                <a:latin typeface="Garamond" panose="02020404030301010803" pitchFamily="18" charset="0"/>
                <a:ea typeface="Source Sans Pro" panose="020B0503030403020204" pitchFamily="34" charset="0"/>
              </a:rPr>
              <a:t>Consequently: loss of faith in ‘character’ as a fixed essence (or locus of identification) </a:t>
            </a:r>
          </a:p>
          <a:p>
            <a:pPr>
              <a:defRPr/>
            </a:pPr>
            <a:endParaRPr lang="en-GB" sz="2600" dirty="0">
              <a:solidFill>
                <a:schemeClr val="tx1"/>
              </a:solidFill>
              <a:latin typeface="Garamond" panose="02020404030301010803" pitchFamily="18" charset="0"/>
              <a:ea typeface="Source Sans Pro" panose="020B0503030403020204" pitchFamily="34" charset="0"/>
            </a:endParaRPr>
          </a:p>
          <a:p>
            <a:pPr marL="0" indent="0">
              <a:buNone/>
              <a:defRPr/>
            </a:pPr>
            <a:r>
              <a:rPr lang="en-GB" sz="2600" b="1" dirty="0" smtClean="0">
                <a:solidFill>
                  <a:schemeClr val="tx1"/>
                </a:solidFill>
                <a:latin typeface="Garamond" panose="02020404030301010803" pitchFamily="18" charset="0"/>
                <a:ea typeface="Source Sans Pro" panose="020B0503030403020204" pitchFamily="34" charset="0"/>
              </a:rPr>
              <a:t>Informs </a:t>
            </a:r>
            <a:r>
              <a:rPr lang="en-GB" sz="2600" b="1" dirty="0" err="1" smtClean="0">
                <a:solidFill>
                  <a:schemeClr val="tx1"/>
                </a:solidFill>
                <a:latin typeface="Garamond" panose="02020404030301010803" pitchFamily="18" charset="0"/>
                <a:ea typeface="Source Sans Pro" panose="020B0503030403020204" pitchFamily="34" charset="0"/>
              </a:rPr>
              <a:t>structuralist</a:t>
            </a:r>
            <a:r>
              <a:rPr lang="en-GB" sz="2600" b="1" dirty="0" smtClean="0">
                <a:solidFill>
                  <a:schemeClr val="tx1"/>
                </a:solidFill>
                <a:latin typeface="Garamond" panose="02020404030301010803" pitchFamily="18" charset="0"/>
                <a:ea typeface="Source Sans Pro" panose="020B0503030403020204" pitchFamily="34" charset="0"/>
              </a:rPr>
              <a:t> </a:t>
            </a:r>
            <a:r>
              <a:rPr lang="en-GB" sz="2600" b="1" dirty="0">
                <a:solidFill>
                  <a:schemeClr val="tx1"/>
                </a:solidFill>
                <a:latin typeface="Garamond" panose="02020404030301010803" pitchFamily="18" charset="0"/>
                <a:ea typeface="Source Sans Pro" panose="020B0503030403020204" pitchFamily="34" charset="0"/>
              </a:rPr>
              <a:t>views of character:</a:t>
            </a:r>
          </a:p>
          <a:p>
            <a:pPr>
              <a:defRPr/>
            </a:pPr>
            <a:r>
              <a:rPr lang="en-GB" sz="2600" dirty="0" err="1">
                <a:solidFill>
                  <a:schemeClr val="tx1"/>
                </a:solidFill>
                <a:latin typeface="Garamond" panose="02020404030301010803" pitchFamily="18" charset="0"/>
                <a:ea typeface="Source Sans Pro" panose="020B0503030403020204" pitchFamily="34" charset="0"/>
              </a:rPr>
              <a:t>Propp</a:t>
            </a:r>
            <a:r>
              <a:rPr lang="en-GB" sz="2600" dirty="0">
                <a:solidFill>
                  <a:schemeClr val="tx1"/>
                </a:solidFill>
                <a:latin typeface="Garamond" panose="02020404030301010803" pitchFamily="18" charset="0"/>
                <a:ea typeface="Source Sans Pro" panose="020B0503030403020204" pitchFamily="34" charset="0"/>
              </a:rPr>
              <a:t>: characters as </a:t>
            </a:r>
            <a:r>
              <a:rPr lang="en-GB" sz="2600" i="1" dirty="0">
                <a:solidFill>
                  <a:schemeClr val="tx1"/>
                </a:solidFill>
                <a:latin typeface="Garamond" panose="02020404030301010803" pitchFamily="18" charset="0"/>
                <a:ea typeface="Source Sans Pro" panose="020B0503030403020204" pitchFamily="34" charset="0"/>
              </a:rPr>
              <a:t>functions</a:t>
            </a:r>
            <a:r>
              <a:rPr lang="en-GB" sz="2600" dirty="0">
                <a:solidFill>
                  <a:schemeClr val="tx1"/>
                </a:solidFill>
                <a:latin typeface="Garamond" panose="02020404030301010803" pitchFamily="18" charset="0"/>
                <a:ea typeface="Source Sans Pro" panose="020B0503030403020204" pitchFamily="34" charset="0"/>
              </a:rPr>
              <a:t> in a plot structure</a:t>
            </a:r>
          </a:p>
          <a:p>
            <a:pPr>
              <a:defRPr/>
            </a:pPr>
            <a:r>
              <a:rPr lang="en-GB" sz="2600" dirty="0">
                <a:solidFill>
                  <a:schemeClr val="tx1"/>
                </a:solidFill>
                <a:latin typeface="Garamond" panose="02020404030301010803" pitchFamily="18" charset="0"/>
                <a:ea typeface="Source Sans Pro" panose="020B0503030403020204" pitchFamily="34" charset="0"/>
              </a:rPr>
              <a:t>Different positions, e.g. ‘hero’, ‘helper’, ‘MI6 agent’, that characters can occupy</a:t>
            </a:r>
          </a:p>
          <a:p>
            <a:pPr>
              <a:defRPr/>
            </a:pPr>
            <a:r>
              <a:rPr lang="en-GB" sz="2600" dirty="0">
                <a:solidFill>
                  <a:schemeClr val="tx1"/>
                </a:solidFill>
                <a:latin typeface="Garamond" panose="02020404030301010803" pitchFamily="18" charset="0"/>
                <a:ea typeface="Source Sans Pro" panose="020B0503030403020204" pitchFamily="34" charset="0"/>
              </a:rPr>
              <a:t>Roland Barthes, </a:t>
            </a:r>
            <a:r>
              <a:rPr lang="en-GB" sz="2600" i="1" dirty="0">
                <a:solidFill>
                  <a:schemeClr val="tx1"/>
                </a:solidFill>
                <a:latin typeface="Garamond" panose="02020404030301010803" pitchFamily="18" charset="0"/>
                <a:ea typeface="Source Sans Pro" panose="020B0503030403020204" pitchFamily="34" charset="0"/>
              </a:rPr>
              <a:t>S/Z</a:t>
            </a:r>
            <a:r>
              <a:rPr lang="en-GB" sz="2600" dirty="0">
                <a:solidFill>
                  <a:schemeClr val="tx1"/>
                </a:solidFill>
                <a:latin typeface="Garamond" panose="02020404030301010803" pitchFamily="18" charset="0"/>
                <a:ea typeface="Source Sans Pro" panose="020B0503030403020204" pitchFamily="34" charset="0"/>
              </a:rPr>
              <a:t> (1970; </a:t>
            </a:r>
            <a:r>
              <a:rPr lang="en-GB" sz="2600" dirty="0" err="1">
                <a:solidFill>
                  <a:schemeClr val="tx1"/>
                </a:solidFill>
                <a:latin typeface="Garamond" panose="02020404030301010803" pitchFamily="18" charset="0"/>
                <a:ea typeface="Source Sans Pro" panose="020B0503030403020204" pitchFamily="34" charset="0"/>
              </a:rPr>
              <a:t>cf</a:t>
            </a:r>
            <a:r>
              <a:rPr lang="en-GB" sz="2600" dirty="0">
                <a:solidFill>
                  <a:schemeClr val="tx1"/>
                </a:solidFill>
                <a:latin typeface="Garamond" panose="02020404030301010803" pitchFamily="18" charset="0"/>
                <a:ea typeface="Source Sans Pro" panose="020B0503030403020204" pitchFamily="34" charset="0"/>
              </a:rPr>
              <a:t> </a:t>
            </a:r>
            <a:r>
              <a:rPr lang="en-GB" sz="2600" i="1" dirty="0">
                <a:solidFill>
                  <a:schemeClr val="tx1"/>
                </a:solidFill>
                <a:latin typeface="Garamond" panose="02020404030301010803" pitchFamily="18" charset="0"/>
                <a:ea typeface="Source Sans Pro" panose="020B0503030403020204" pitchFamily="34" charset="0"/>
              </a:rPr>
              <a:t>Narrative Fiction, </a:t>
            </a:r>
            <a:r>
              <a:rPr lang="en-GB" sz="2600" dirty="0">
                <a:solidFill>
                  <a:schemeClr val="tx1"/>
                </a:solidFill>
                <a:latin typeface="Garamond" panose="02020404030301010803" pitchFamily="18" charset="0"/>
                <a:ea typeface="Source Sans Pro" panose="020B0503030403020204" pitchFamily="34" charset="0"/>
              </a:rPr>
              <a:t>p. 35): ostensibly realist narratives in fact depend on the manipulation of </a:t>
            </a:r>
            <a:r>
              <a:rPr lang="en-GB" sz="2600" i="1" dirty="0">
                <a:solidFill>
                  <a:schemeClr val="tx1"/>
                </a:solidFill>
                <a:latin typeface="Garamond" panose="02020404030301010803" pitchFamily="18" charset="0"/>
                <a:ea typeface="Source Sans Pro" panose="020B0503030403020204" pitchFamily="34" charset="0"/>
              </a:rPr>
              <a:t>codes</a:t>
            </a:r>
            <a:r>
              <a:rPr lang="en-GB" sz="2600" dirty="0">
                <a:solidFill>
                  <a:schemeClr val="tx1"/>
                </a:solidFill>
                <a:latin typeface="Garamond" panose="02020404030301010803" pitchFamily="18" charset="0"/>
                <a:ea typeface="Source Sans Pro" panose="020B0503030403020204" pitchFamily="34" charset="0"/>
              </a:rPr>
              <a:t>, i.e. categories through which we organize and make sense of the world</a:t>
            </a:r>
          </a:p>
          <a:p>
            <a:pPr>
              <a:defRPr/>
            </a:pPr>
            <a:r>
              <a:rPr lang="en-GB" sz="2600" dirty="0">
                <a:solidFill>
                  <a:schemeClr val="tx1"/>
                </a:solidFill>
                <a:latin typeface="Garamond" panose="02020404030301010803" pitchFamily="18" charset="0"/>
                <a:ea typeface="Source Sans Pro" panose="020B0503030403020204" pitchFamily="34" charset="0"/>
              </a:rPr>
              <a:t>So characters are ideological: they’re based on assumptions about how different sorts of people behave. </a:t>
            </a:r>
            <a:endParaRPr lang="en-GB" sz="2600" i="1" dirty="0">
              <a:solidFill>
                <a:schemeClr val="tx1"/>
              </a:solidFill>
              <a:latin typeface="Garamond" panose="02020404030301010803" pitchFamily="18" charset="0"/>
              <a:ea typeface="Source Sans Pro" panose="020B0503030403020204" pitchFamily="34" charset="0"/>
            </a:endParaRPr>
          </a:p>
          <a:p>
            <a:endParaRPr lang="en-GB" dirty="0">
              <a:solidFill>
                <a:schemeClr val="tx1"/>
              </a:solidFill>
              <a:latin typeface="Garamond" panose="02020404030301010803" pitchFamily="18" charset="0"/>
              <a:ea typeface="Source Sans Pro" panose="020B0503030403020204" pitchFamily="34" charset="0"/>
            </a:endParaRPr>
          </a:p>
        </p:txBody>
      </p:sp>
    </p:spTree>
    <p:extLst>
      <p:ext uri="{BB962C8B-B14F-4D97-AF65-F5344CB8AC3E}">
        <p14:creationId xmlns:p14="http://schemas.microsoft.com/office/powerpoint/2010/main" val="2250702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1" y="472441"/>
            <a:ext cx="11674566" cy="5899330"/>
          </a:xfrm>
        </p:spPr>
        <p:txBody>
          <a:bodyPr/>
          <a:lstStyle/>
          <a:p>
            <a:pPr marL="0" indent="0">
              <a:buNone/>
              <a:defRPr/>
            </a:pPr>
            <a:r>
              <a:rPr lang="en-GB" sz="2400" b="1" dirty="0">
                <a:latin typeface="Garamond" panose="02020404030301010803" pitchFamily="18" charset="0"/>
                <a:ea typeface="Source Sans Pro" panose="020B0503030403020204" pitchFamily="34" charset="0"/>
              </a:rPr>
              <a:t>Why be suspicious of ‘character’?</a:t>
            </a:r>
            <a:endParaRPr lang="en-GB" altLang="en-US" sz="2400" b="1" dirty="0">
              <a:solidFill>
                <a:schemeClr val="tx1"/>
              </a:solidFill>
              <a:latin typeface="Garamond" panose="02020404030301010803" pitchFamily="18" charset="0"/>
              <a:ea typeface="Source Sans Pro" panose="020B0503030403020204" pitchFamily="34" charset="0"/>
            </a:endParaRPr>
          </a:p>
          <a:p>
            <a:pPr marL="0" indent="0">
              <a:buNone/>
              <a:defRPr/>
            </a:pPr>
            <a:endParaRPr lang="en-GB" altLang="en-US" sz="2200" b="1" dirty="0">
              <a:solidFill>
                <a:schemeClr val="tx1"/>
              </a:solidFill>
              <a:latin typeface="Garamond" panose="02020404030301010803" pitchFamily="18" charset="0"/>
              <a:ea typeface="Source Sans Pro" panose="020B0503030403020204" pitchFamily="34" charset="0"/>
            </a:endParaRPr>
          </a:p>
          <a:p>
            <a:pPr marL="0" indent="0">
              <a:buNone/>
              <a:defRPr/>
            </a:pPr>
            <a:r>
              <a:rPr lang="en-GB" altLang="en-US" sz="2200" b="1" dirty="0">
                <a:solidFill>
                  <a:schemeClr val="tx1"/>
                </a:solidFill>
                <a:latin typeface="Garamond" panose="02020404030301010803" pitchFamily="18" charset="0"/>
                <a:ea typeface="Source Sans Pro" panose="020B0503030403020204" pitchFamily="34" charset="0"/>
              </a:rPr>
              <a:t>Inherent conservatism of the mimetic approach</a:t>
            </a:r>
          </a:p>
          <a:p>
            <a:pPr>
              <a:defRPr/>
            </a:pPr>
            <a:r>
              <a:rPr lang="en-GB" altLang="en-US" sz="2200" dirty="0">
                <a:solidFill>
                  <a:schemeClr val="tx1"/>
                </a:solidFill>
                <a:latin typeface="Garamond" panose="02020404030301010803" pitchFamily="18" charset="0"/>
                <a:ea typeface="Source Sans Pro" panose="020B0503030403020204" pitchFamily="34" charset="0"/>
              </a:rPr>
              <a:t>Presents thoughts, feelings, and behaviour as universal…</a:t>
            </a:r>
          </a:p>
          <a:p>
            <a:pPr>
              <a:defRPr/>
            </a:pPr>
            <a:r>
              <a:rPr lang="en-GB" altLang="en-US" sz="2200" dirty="0">
                <a:solidFill>
                  <a:schemeClr val="tx1"/>
                </a:solidFill>
                <a:latin typeface="Garamond" panose="02020404030301010803" pitchFamily="18" charset="0"/>
                <a:ea typeface="Source Sans Pro" panose="020B0503030403020204" pitchFamily="34" charset="0"/>
              </a:rPr>
              <a:t>…when in fact they’re culturally constructed</a:t>
            </a:r>
          </a:p>
          <a:p>
            <a:pPr lvl="1">
              <a:defRPr/>
            </a:pPr>
            <a:endParaRPr lang="en-GB" altLang="en-US" sz="2200" dirty="0">
              <a:solidFill>
                <a:schemeClr val="tx1"/>
              </a:solidFill>
              <a:latin typeface="Garamond" panose="02020404030301010803" pitchFamily="18" charset="0"/>
              <a:ea typeface="Source Sans Pro" panose="020B0503030403020204" pitchFamily="34" charset="0"/>
            </a:endParaRPr>
          </a:p>
          <a:p>
            <a:pPr marL="0" indent="0">
              <a:buNone/>
              <a:defRPr/>
            </a:pPr>
            <a:r>
              <a:rPr lang="en-GB" altLang="en-US" sz="2200" b="1" dirty="0">
                <a:solidFill>
                  <a:schemeClr val="tx1"/>
                </a:solidFill>
                <a:latin typeface="Garamond" panose="02020404030301010803" pitchFamily="18" charset="0"/>
                <a:ea typeface="Source Sans Pro" panose="020B0503030403020204" pitchFamily="34" charset="0"/>
              </a:rPr>
              <a:t>How do we know what people are supposed to be like?</a:t>
            </a:r>
          </a:p>
          <a:p>
            <a:pPr>
              <a:defRPr/>
            </a:pPr>
            <a:r>
              <a:rPr lang="en-GB" altLang="en-US" sz="2200" i="1" dirty="0">
                <a:solidFill>
                  <a:schemeClr val="tx1"/>
                </a:solidFill>
                <a:latin typeface="Garamond" panose="02020404030301010803" pitchFamily="18" charset="0"/>
                <a:ea typeface="Source Sans Pro" panose="020B0503030403020204" pitchFamily="34" charset="0"/>
              </a:rPr>
              <a:t>Through texts </a:t>
            </a:r>
            <a:r>
              <a:rPr lang="en-GB" altLang="en-US" sz="2200" dirty="0">
                <a:solidFill>
                  <a:schemeClr val="tx1"/>
                </a:solidFill>
                <a:latin typeface="Garamond" panose="02020404030301010803" pitchFamily="18" charset="0"/>
                <a:ea typeface="Source Sans Pro" panose="020B0503030403020204" pitchFamily="34" charset="0"/>
              </a:rPr>
              <a:t>– novels, films, TV series, etc. present ways of behaving</a:t>
            </a:r>
          </a:p>
          <a:p>
            <a:pPr>
              <a:defRPr/>
            </a:pPr>
            <a:r>
              <a:rPr lang="en-GB" altLang="en-US" sz="2200" dirty="0">
                <a:solidFill>
                  <a:schemeClr val="tx1"/>
                </a:solidFill>
                <a:latin typeface="Garamond" panose="02020404030301010803" pitchFamily="18" charset="0"/>
                <a:ea typeface="Source Sans Pro" panose="020B0503030403020204" pitchFamily="34" charset="0"/>
              </a:rPr>
              <a:t>It’s a very deep-rooted cultural reflex to treat characters like people</a:t>
            </a:r>
          </a:p>
          <a:p>
            <a:pPr>
              <a:defRPr/>
            </a:pPr>
            <a:r>
              <a:rPr lang="en-GB" altLang="en-US" sz="2200" dirty="0">
                <a:solidFill>
                  <a:schemeClr val="tx1"/>
                </a:solidFill>
                <a:latin typeface="Garamond" panose="02020404030301010803" pitchFamily="18" charset="0"/>
                <a:ea typeface="Source Sans Pro" panose="020B0503030403020204" pitchFamily="34" charset="0"/>
              </a:rPr>
              <a:t>So we can’t ignore this view; but we need to question and analyse it</a:t>
            </a:r>
          </a:p>
          <a:p>
            <a:endParaRPr lang="en-GB" dirty="0">
              <a:solidFill>
                <a:schemeClr val="tx1"/>
              </a:solidFill>
              <a:latin typeface="Garamond" panose="02020404030301010803" pitchFamily="18" charset="0"/>
              <a:ea typeface="Source Sans Pro" panose="020B0503030403020204" pitchFamily="34" charset="0"/>
            </a:endParaRPr>
          </a:p>
        </p:txBody>
      </p:sp>
    </p:spTree>
    <p:extLst>
      <p:ext uri="{BB962C8B-B14F-4D97-AF65-F5344CB8AC3E}">
        <p14:creationId xmlns:p14="http://schemas.microsoft.com/office/powerpoint/2010/main" val="5281853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3840" y="289560"/>
            <a:ext cx="11832046" cy="6445069"/>
          </a:xfrm>
        </p:spPr>
        <p:txBody>
          <a:bodyPr>
            <a:normAutofit fontScale="85000" lnSpcReduction="10000"/>
          </a:bodyPr>
          <a:lstStyle/>
          <a:p>
            <a:pPr marL="0" indent="0">
              <a:buNone/>
              <a:defRPr/>
            </a:pPr>
            <a:r>
              <a:rPr lang="en-GB" sz="2400" b="1" dirty="0">
                <a:latin typeface="Garamond" panose="02020404030301010803" pitchFamily="18" charset="0"/>
                <a:ea typeface="Source Sans Pro" panose="020B0503030403020204" pitchFamily="34" charset="0"/>
              </a:rPr>
              <a:t>For next week</a:t>
            </a:r>
            <a:r>
              <a:rPr lang="en-GB" sz="2400" dirty="0">
                <a:latin typeface="Garamond" panose="02020404030301010803" pitchFamily="18" charset="0"/>
                <a:ea typeface="Source Sans Pro" panose="020B0503030403020204" pitchFamily="34" charset="0"/>
              </a:rPr>
              <a:t> </a:t>
            </a:r>
          </a:p>
          <a:p>
            <a:pPr marL="0" indent="0">
              <a:buNone/>
              <a:defRPr/>
            </a:pPr>
            <a:r>
              <a:rPr lang="en-GB" sz="2400" dirty="0">
                <a:latin typeface="Garamond" panose="02020404030301010803" pitchFamily="18" charset="0"/>
                <a:ea typeface="Source Sans Pro" panose="020B0503030403020204" pitchFamily="34" charset="0"/>
              </a:rPr>
              <a:t>Read </a:t>
            </a:r>
            <a:r>
              <a:rPr lang="en-GB" sz="2400" i="1" dirty="0">
                <a:solidFill>
                  <a:schemeClr val="tx1"/>
                </a:solidFill>
                <a:latin typeface="Garamond" panose="02020404030301010803" pitchFamily="18" charset="0"/>
                <a:ea typeface="Source Sans Pro" panose="020B0503030403020204" pitchFamily="34" charset="0"/>
              </a:rPr>
              <a:t>La Chanson de Roland</a:t>
            </a:r>
            <a:r>
              <a:rPr lang="en-GB" sz="2400" dirty="0">
                <a:solidFill>
                  <a:schemeClr val="tx1"/>
                </a:solidFill>
                <a:latin typeface="Garamond" panose="02020404030301010803" pitchFamily="18" charset="0"/>
                <a:ea typeface="Source Sans Pro" panose="020B0503030403020204" pitchFamily="34" charset="0"/>
              </a:rPr>
              <a:t> (</a:t>
            </a:r>
            <a:r>
              <a:rPr lang="en-GB" sz="2400" i="1" dirty="0">
                <a:solidFill>
                  <a:schemeClr val="tx1"/>
                </a:solidFill>
                <a:latin typeface="Garamond" panose="02020404030301010803" pitchFamily="18" charset="0"/>
                <a:ea typeface="Source Sans Pro" panose="020B0503030403020204" pitchFamily="34" charset="0"/>
              </a:rPr>
              <a:t>The Song of Roland</a:t>
            </a:r>
            <a:r>
              <a:rPr lang="en-GB" sz="2400" dirty="0">
                <a:solidFill>
                  <a:schemeClr val="tx1"/>
                </a:solidFill>
                <a:latin typeface="Garamond" panose="02020404030301010803" pitchFamily="18" charset="0"/>
                <a:ea typeface="Source Sans Pro" panose="020B0503030403020204" pitchFamily="34" charset="0"/>
              </a:rPr>
              <a:t>), including Introduction to the English edition (</a:t>
            </a:r>
            <a:r>
              <a:rPr lang="en-GB" sz="2200" dirty="0">
                <a:solidFill>
                  <a:schemeClr val="tx1"/>
                </a:solidFill>
                <a:latin typeface="Garamond" panose="02020404030301010803" pitchFamily="18" charset="0"/>
                <a:ea typeface="Source Sans Pro" panose="020B0503030403020204" pitchFamily="34" charset="0"/>
              </a:rPr>
              <a:t>availabl</a:t>
            </a:r>
            <a:r>
              <a:rPr lang="en-GB" sz="2200" dirty="0">
                <a:latin typeface="Garamond" panose="02020404030301010803" pitchFamily="18" charset="0"/>
                <a:ea typeface="Source Sans Pro" panose="020B0503030403020204" pitchFamily="34" charset="0"/>
              </a:rPr>
              <a:t>e as an e-book)</a:t>
            </a:r>
            <a:r>
              <a:rPr lang="en-GB" sz="2200" dirty="0">
                <a:solidFill>
                  <a:schemeClr val="tx1"/>
                </a:solidFill>
                <a:latin typeface="Garamond" panose="02020404030301010803" pitchFamily="18" charset="0"/>
                <a:ea typeface="Source Sans Pro" panose="020B0503030403020204" pitchFamily="34" charset="0"/>
              </a:rPr>
              <a:t>. </a:t>
            </a:r>
          </a:p>
          <a:p>
            <a:pPr marL="0" indent="0">
              <a:buNone/>
              <a:defRPr/>
            </a:pPr>
            <a:endParaRPr lang="en-GB" sz="2400" dirty="0">
              <a:solidFill>
                <a:schemeClr val="tx1"/>
              </a:solidFill>
              <a:latin typeface="Garamond" panose="02020404030301010803" pitchFamily="18" charset="0"/>
              <a:ea typeface="Source Sans Pro" panose="020B0503030403020204" pitchFamily="34" charset="0"/>
            </a:endParaRPr>
          </a:p>
          <a:p>
            <a:pPr marL="0" indent="0">
              <a:buNone/>
              <a:defRPr/>
            </a:pPr>
            <a:r>
              <a:rPr lang="en-GB" sz="2400" dirty="0">
                <a:solidFill>
                  <a:schemeClr val="tx1"/>
                </a:solidFill>
                <a:latin typeface="Garamond" panose="02020404030301010803" pitchFamily="18" charset="0"/>
                <a:ea typeface="Source Sans Pro" panose="020B0503030403020204" pitchFamily="34" charset="0"/>
              </a:rPr>
              <a:t>Prepare brief notes on the following (questions also listed on </a:t>
            </a:r>
            <a:r>
              <a:rPr lang="en-GB" sz="2400" dirty="0" err="1">
                <a:solidFill>
                  <a:schemeClr val="tx1"/>
                </a:solidFill>
                <a:latin typeface="Garamond" panose="02020404030301010803" pitchFamily="18" charset="0"/>
                <a:ea typeface="Source Sans Pro" panose="020B0503030403020204" pitchFamily="34" charset="0"/>
              </a:rPr>
              <a:t>QMplus</a:t>
            </a:r>
            <a:r>
              <a:rPr lang="en-GB" sz="2400" dirty="0">
                <a:solidFill>
                  <a:schemeClr val="tx1"/>
                </a:solidFill>
                <a:latin typeface="Garamond" panose="02020404030301010803" pitchFamily="18" charset="0"/>
                <a:ea typeface="Source Sans Pro" panose="020B0503030403020204" pitchFamily="34" charset="0"/>
              </a:rPr>
              <a:t>):</a:t>
            </a:r>
          </a:p>
          <a:p>
            <a:pPr marL="0" indent="0">
              <a:buNone/>
              <a:defRPr/>
            </a:pPr>
            <a:endParaRPr lang="en-GB" sz="2400" dirty="0">
              <a:solidFill>
                <a:schemeClr val="tx1"/>
              </a:solidFill>
              <a:latin typeface="Garamond" panose="02020404030301010803" pitchFamily="18" charset="0"/>
              <a:ea typeface="Source Sans Pro" panose="020B0503030403020204" pitchFamily="34" charset="0"/>
            </a:endParaRPr>
          </a:p>
          <a:p>
            <a:pPr marL="457200" indent="-457200">
              <a:lnSpc>
                <a:spcPct val="160000"/>
              </a:lnSpc>
              <a:buFont typeface="+mj-lt"/>
              <a:buAutoNum type="arabicPeriod"/>
              <a:defRPr/>
            </a:pPr>
            <a:r>
              <a:rPr lang="en-GB" sz="2400" dirty="0">
                <a:solidFill>
                  <a:schemeClr val="tx1"/>
                </a:solidFill>
                <a:latin typeface="Garamond" panose="02020404030301010803" pitchFamily="18" charset="0"/>
                <a:ea typeface="Source Sans Pro" panose="020B0503030403020204" pitchFamily="34" charset="0"/>
              </a:rPr>
              <a:t>Some aspects of the Roland myth would be familiar to its medieval audience. How might this affect our view of events and characters? Give examples.</a:t>
            </a:r>
          </a:p>
          <a:p>
            <a:pPr marL="457200" indent="-457200">
              <a:lnSpc>
                <a:spcPct val="160000"/>
              </a:lnSpc>
              <a:buFont typeface="+mj-lt"/>
              <a:buAutoNum type="arabicPeriod"/>
              <a:defRPr/>
            </a:pPr>
            <a:r>
              <a:rPr lang="en-GB" sz="2400" dirty="0">
                <a:solidFill>
                  <a:schemeClr val="tx1"/>
                </a:solidFill>
                <a:latin typeface="Garamond" panose="02020404030301010803" pitchFamily="18" charset="0"/>
                <a:ea typeface="Source Sans Pro" panose="020B0503030403020204" pitchFamily="34" charset="0"/>
              </a:rPr>
              <a:t>A 12</a:t>
            </a:r>
            <a:r>
              <a:rPr lang="en-GB" sz="2400" baseline="30000" dirty="0">
                <a:solidFill>
                  <a:schemeClr val="tx1"/>
                </a:solidFill>
                <a:latin typeface="Garamond" panose="02020404030301010803" pitchFamily="18" charset="0"/>
                <a:ea typeface="Source Sans Pro" panose="020B0503030403020204" pitchFamily="34" charset="0"/>
              </a:rPr>
              <a:t>th</a:t>
            </a:r>
            <a:r>
              <a:rPr lang="en-GB" sz="2400" dirty="0">
                <a:solidFill>
                  <a:schemeClr val="tx1"/>
                </a:solidFill>
                <a:latin typeface="Garamond" panose="02020404030301010803" pitchFamily="18" charset="0"/>
                <a:ea typeface="Source Sans Pro" panose="020B0503030403020204" pitchFamily="34" charset="0"/>
              </a:rPr>
              <a:t>-century public wouldn’t have read the </a:t>
            </a:r>
            <a:r>
              <a:rPr lang="en-GB" sz="2400" i="1" dirty="0">
                <a:solidFill>
                  <a:schemeClr val="tx1"/>
                </a:solidFill>
                <a:latin typeface="Garamond" panose="02020404030301010803" pitchFamily="18" charset="0"/>
                <a:ea typeface="Source Sans Pro" panose="020B0503030403020204" pitchFamily="34" charset="0"/>
              </a:rPr>
              <a:t>Roland</a:t>
            </a:r>
            <a:r>
              <a:rPr lang="en-GB" sz="2400" dirty="0">
                <a:solidFill>
                  <a:schemeClr val="tx1"/>
                </a:solidFill>
                <a:latin typeface="Garamond" panose="02020404030301010803" pitchFamily="18" charset="0"/>
                <a:ea typeface="Source Sans Pro" panose="020B0503030403020204" pitchFamily="34" charset="0"/>
              </a:rPr>
              <a:t> individually or in its entirety; they’d have been a collective audience for a partial recitation. How might this affect our view of events and characters? Give examples.</a:t>
            </a:r>
          </a:p>
          <a:p>
            <a:pPr marL="457200" indent="-457200">
              <a:lnSpc>
                <a:spcPct val="160000"/>
              </a:lnSpc>
              <a:buFont typeface="+mj-lt"/>
              <a:buAutoNum type="arabicPeriod"/>
              <a:defRPr/>
            </a:pPr>
            <a:r>
              <a:rPr lang="en-GB" sz="2400" dirty="0">
                <a:solidFill>
                  <a:schemeClr val="tx1"/>
                </a:solidFill>
                <a:latin typeface="Garamond" panose="02020404030301010803" pitchFamily="18" charset="0"/>
                <a:ea typeface="Source Sans Pro" panose="020B0503030403020204" pitchFamily="34" charset="0"/>
              </a:rPr>
              <a:t>Look at the sequence of events in </a:t>
            </a:r>
            <a:r>
              <a:rPr lang="en-GB" sz="2400" i="1" dirty="0">
                <a:solidFill>
                  <a:schemeClr val="tx1"/>
                </a:solidFill>
                <a:latin typeface="Garamond" panose="02020404030301010803" pitchFamily="18" charset="0"/>
                <a:ea typeface="Source Sans Pro" panose="020B0503030403020204" pitchFamily="34" charset="0"/>
              </a:rPr>
              <a:t>laisses </a:t>
            </a:r>
            <a:r>
              <a:rPr lang="en-GB" sz="2400" dirty="0">
                <a:solidFill>
                  <a:schemeClr val="tx1"/>
                </a:solidFill>
                <a:latin typeface="Garamond" panose="02020404030301010803" pitchFamily="18" charset="0"/>
                <a:ea typeface="Source Sans Pro" panose="020B0503030403020204" pitchFamily="34" charset="0"/>
              </a:rPr>
              <a:t>58-62, where </a:t>
            </a:r>
            <a:r>
              <a:rPr lang="en-GB" sz="2400" dirty="0" err="1">
                <a:solidFill>
                  <a:schemeClr val="tx1"/>
                </a:solidFill>
                <a:latin typeface="Garamond" panose="02020404030301010803" pitchFamily="18" charset="0"/>
                <a:ea typeface="Source Sans Pro" panose="020B0503030403020204" pitchFamily="34" charset="0"/>
              </a:rPr>
              <a:t>Ganelon</a:t>
            </a:r>
            <a:r>
              <a:rPr lang="en-GB" sz="2400" dirty="0">
                <a:solidFill>
                  <a:schemeClr val="tx1"/>
                </a:solidFill>
                <a:latin typeface="Garamond" panose="02020404030301010803" pitchFamily="18" charset="0"/>
                <a:ea typeface="Source Sans Pro" panose="020B0503030403020204" pitchFamily="34" charset="0"/>
              </a:rPr>
              <a:t> nominates Roland to lead the </a:t>
            </a:r>
            <a:r>
              <a:rPr lang="en-GB" sz="2400" dirty="0" err="1">
                <a:solidFill>
                  <a:schemeClr val="tx1"/>
                </a:solidFill>
                <a:latin typeface="Garamond" panose="02020404030301010803" pitchFamily="18" charset="0"/>
                <a:ea typeface="Source Sans Pro" panose="020B0503030403020204" pitchFamily="34" charset="0"/>
              </a:rPr>
              <a:t>rearguard</a:t>
            </a:r>
            <a:r>
              <a:rPr lang="en-GB" sz="2400" dirty="0">
                <a:solidFill>
                  <a:schemeClr val="tx1"/>
                </a:solidFill>
                <a:latin typeface="Garamond" panose="02020404030301010803" pitchFamily="18" charset="0"/>
                <a:ea typeface="Source Sans Pro" panose="020B0503030403020204" pitchFamily="34" charset="0"/>
              </a:rPr>
              <a:t> of Charlemagne’s army. What are the constituent events in this sequence? Which of them could be seen as kernels?</a:t>
            </a:r>
            <a:endParaRPr lang="en-GB" dirty="0">
              <a:solidFill>
                <a:schemeClr val="tx1"/>
              </a:solidFill>
              <a:latin typeface="Garamond" panose="02020404030301010803" pitchFamily="18" charset="0"/>
              <a:ea typeface="Source Sans Pro" panose="020B0503030403020204" pitchFamily="34" charset="0"/>
            </a:endParaRPr>
          </a:p>
          <a:p>
            <a:pPr marL="0" indent="0">
              <a:buNone/>
              <a:defRPr/>
            </a:pPr>
            <a:endParaRPr lang="en-GB" sz="2400" dirty="0">
              <a:solidFill>
                <a:schemeClr val="tx1"/>
              </a:solidFill>
              <a:latin typeface="Garamond" panose="02020404030301010803" pitchFamily="18" charset="0"/>
              <a:ea typeface="Source Sans Pro" panose="020B0503030403020204" pitchFamily="34" charset="0"/>
            </a:endParaRPr>
          </a:p>
          <a:p>
            <a:pPr marL="0" indent="0">
              <a:buNone/>
              <a:defRPr/>
            </a:pPr>
            <a:r>
              <a:rPr lang="en-GB" sz="2400" dirty="0">
                <a:solidFill>
                  <a:schemeClr val="tx1"/>
                </a:solidFill>
                <a:latin typeface="Garamond" panose="02020404030301010803" pitchFamily="18" charset="0"/>
                <a:ea typeface="Source Sans Pro" panose="020B0503030403020204" pitchFamily="34" charset="0"/>
              </a:rPr>
              <a:t>You will compare and discuss your ideas in the seminar</a:t>
            </a:r>
            <a:endParaRPr lang="en-GB" sz="2400" i="1" dirty="0">
              <a:solidFill>
                <a:schemeClr val="tx1"/>
              </a:solidFill>
              <a:latin typeface="Garamond" panose="02020404030301010803" pitchFamily="18" charset="0"/>
              <a:ea typeface="Source Sans Pro" panose="020B0503030403020204" pitchFamily="34" charset="0"/>
            </a:endParaRPr>
          </a:p>
          <a:p>
            <a:pPr marL="0" indent="0">
              <a:buNone/>
            </a:pPr>
            <a:endParaRPr lang="en-GB" dirty="0">
              <a:solidFill>
                <a:schemeClr val="tx1"/>
              </a:solidFill>
              <a:latin typeface="Garamond" panose="02020404030301010803" pitchFamily="18" charset="0"/>
              <a:ea typeface="Source Sans Pro" panose="020B0503030403020204" pitchFamily="34" charset="0"/>
            </a:endParaRPr>
          </a:p>
        </p:txBody>
      </p:sp>
    </p:spTree>
    <p:extLst>
      <p:ext uri="{BB962C8B-B14F-4D97-AF65-F5344CB8AC3E}">
        <p14:creationId xmlns:p14="http://schemas.microsoft.com/office/powerpoint/2010/main" val="2504790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A090F50-E029-324D-BDB9-C88EF5283D0B}"/>
              </a:ext>
            </a:extLst>
          </p:cNvPr>
          <p:cNvSpPr>
            <a:spLocks noGrp="1"/>
          </p:cNvSpPr>
          <p:nvPr>
            <p:ph idx="1"/>
          </p:nvPr>
        </p:nvSpPr>
        <p:spPr>
          <a:xfrm>
            <a:off x="554182" y="484909"/>
            <a:ext cx="10799618" cy="5692054"/>
          </a:xfrm>
        </p:spPr>
        <p:txBody>
          <a:bodyPr>
            <a:normAutofit/>
          </a:bodyPr>
          <a:lstStyle/>
          <a:p>
            <a:pPr marL="0" indent="0">
              <a:buNone/>
            </a:pPr>
            <a:r>
              <a:rPr lang="en-GB" sz="2400" b="1" dirty="0">
                <a:latin typeface="Garamond" panose="02020404030301010803" pitchFamily="18" charset="0"/>
                <a:ea typeface="Source Sans Pro" panose="020B0503030403020204" pitchFamily="34" charset="0"/>
              </a:rPr>
              <a:t>Objectives</a:t>
            </a:r>
          </a:p>
          <a:p>
            <a:pPr marL="0" indent="0">
              <a:buNone/>
            </a:pPr>
            <a:endParaRPr lang="en-GB" sz="2400" dirty="0">
              <a:solidFill>
                <a:schemeClr val="tx1"/>
              </a:solidFill>
              <a:latin typeface="Garamond" panose="02020404030301010803" pitchFamily="18" charset="0"/>
              <a:ea typeface="Source Sans Pro" panose="020B0503030403020204" pitchFamily="34" charset="0"/>
            </a:endParaRPr>
          </a:p>
          <a:p>
            <a:r>
              <a:rPr lang="en-GB" sz="2400" dirty="0">
                <a:solidFill>
                  <a:schemeClr val="tx1"/>
                </a:solidFill>
                <a:latin typeface="Garamond" panose="02020404030301010803" pitchFamily="18" charset="0"/>
                <a:ea typeface="Source Sans Pro" panose="020B0503030403020204" pitchFamily="34" charset="0"/>
              </a:rPr>
              <a:t>Reflect on the categorisation of narrative fiction into ‘story’, ‘text</a:t>
            </a:r>
            <a:r>
              <a:rPr lang="en-GB" sz="2400" dirty="0" smtClean="0">
                <a:solidFill>
                  <a:schemeClr val="tx1"/>
                </a:solidFill>
                <a:latin typeface="Garamond" panose="02020404030301010803" pitchFamily="18" charset="0"/>
                <a:ea typeface="Source Sans Pro" panose="020B0503030403020204" pitchFamily="34" charset="0"/>
              </a:rPr>
              <a:t>’, </a:t>
            </a:r>
            <a:r>
              <a:rPr lang="en-GB" sz="2400" dirty="0">
                <a:solidFill>
                  <a:schemeClr val="tx1"/>
                </a:solidFill>
                <a:latin typeface="Garamond" panose="02020404030301010803" pitchFamily="18" charset="0"/>
                <a:ea typeface="Source Sans Pro" panose="020B0503030403020204" pitchFamily="34" charset="0"/>
              </a:rPr>
              <a:t>and ‘narration’</a:t>
            </a:r>
          </a:p>
          <a:p>
            <a:endParaRPr lang="en-GB" sz="2400" dirty="0">
              <a:solidFill>
                <a:schemeClr val="tx1"/>
              </a:solidFill>
              <a:latin typeface="Garamond" panose="02020404030301010803" pitchFamily="18" charset="0"/>
              <a:ea typeface="Source Sans Pro" panose="020B0503030403020204" pitchFamily="34" charset="0"/>
            </a:endParaRPr>
          </a:p>
          <a:p>
            <a:r>
              <a:rPr lang="en-GB" sz="2400" dirty="0">
                <a:solidFill>
                  <a:schemeClr val="tx1"/>
                </a:solidFill>
                <a:latin typeface="Garamond" panose="02020404030301010803" pitchFamily="18" charset="0"/>
                <a:ea typeface="Source Sans Pro" panose="020B0503030403020204" pitchFamily="34" charset="0"/>
              </a:rPr>
              <a:t>Focus in particular on ‘story’</a:t>
            </a:r>
          </a:p>
          <a:p>
            <a:endParaRPr lang="en-GB" sz="2400" dirty="0">
              <a:solidFill>
                <a:schemeClr val="tx1"/>
              </a:solidFill>
              <a:latin typeface="Garamond" panose="02020404030301010803" pitchFamily="18" charset="0"/>
              <a:ea typeface="Source Sans Pro" panose="020B0503030403020204" pitchFamily="34" charset="0"/>
            </a:endParaRPr>
          </a:p>
          <a:p>
            <a:r>
              <a:rPr lang="en-GB" sz="2400" dirty="0">
                <a:solidFill>
                  <a:schemeClr val="tx1"/>
                </a:solidFill>
                <a:latin typeface="Garamond" panose="02020404030301010803" pitchFamily="18" charset="0"/>
                <a:ea typeface="Source Sans Pro" panose="020B0503030403020204" pitchFamily="34" charset="0"/>
              </a:rPr>
              <a:t>Explore the sub-categories of ‘event’ and ‘character’</a:t>
            </a:r>
          </a:p>
          <a:p>
            <a:endParaRPr lang="en-GB" sz="2200" dirty="0">
              <a:solidFill>
                <a:schemeClr val="tx1"/>
              </a:solidFill>
              <a:latin typeface="Garamond" panose="02020404030301010803" pitchFamily="18" charset="0"/>
              <a:ea typeface="Source Sans Pro" panose="020B0503030403020204" pitchFamily="34" charset="0"/>
            </a:endParaRPr>
          </a:p>
        </p:txBody>
      </p:sp>
    </p:spTree>
    <p:extLst>
      <p:ext uri="{BB962C8B-B14F-4D97-AF65-F5344CB8AC3E}">
        <p14:creationId xmlns:p14="http://schemas.microsoft.com/office/powerpoint/2010/main" val="2403502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1557000" cy="5556704"/>
          </a:xfrm>
        </p:spPr>
        <p:txBody>
          <a:bodyPr>
            <a:normAutofit/>
          </a:bodyPr>
          <a:lstStyle/>
          <a:p>
            <a:r>
              <a:rPr lang="en-GB" sz="2400" dirty="0">
                <a:solidFill>
                  <a:schemeClr val="tx1"/>
                </a:solidFill>
                <a:latin typeface="Garamond" panose="02020404030301010803" pitchFamily="18" charset="0"/>
                <a:ea typeface="Source Sans Pro" panose="020B0503030403020204" pitchFamily="34" charset="0"/>
              </a:rPr>
              <a:t>What does </a:t>
            </a:r>
            <a:r>
              <a:rPr lang="en-GB" sz="2400" dirty="0" err="1">
                <a:solidFill>
                  <a:schemeClr val="tx1"/>
                </a:solidFill>
                <a:latin typeface="Garamond" panose="02020404030301010803" pitchFamily="18" charset="0"/>
                <a:ea typeface="Source Sans Pro" panose="020B0503030403020204" pitchFamily="34" charset="0"/>
              </a:rPr>
              <a:t>Rimmon</a:t>
            </a:r>
            <a:r>
              <a:rPr lang="en-GB" sz="2400" dirty="0">
                <a:solidFill>
                  <a:schemeClr val="tx1"/>
                </a:solidFill>
                <a:latin typeface="Garamond" panose="02020404030301010803" pitchFamily="18" charset="0"/>
                <a:ea typeface="Source Sans Pro" panose="020B0503030403020204" pitchFamily="34" charset="0"/>
              </a:rPr>
              <a:t>-Kenan mean by ‘story’, ‘text’ and ‘narration’? </a:t>
            </a:r>
          </a:p>
        </p:txBody>
      </p:sp>
    </p:spTree>
    <p:extLst>
      <p:ext uri="{BB962C8B-B14F-4D97-AF65-F5344CB8AC3E}">
        <p14:creationId xmlns:p14="http://schemas.microsoft.com/office/powerpoint/2010/main" val="3291659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6894" y="629392"/>
            <a:ext cx="10676906" cy="5547571"/>
          </a:xfrm>
        </p:spPr>
        <p:txBody>
          <a:bodyPr>
            <a:normAutofit/>
          </a:bodyPr>
          <a:lstStyle/>
          <a:p>
            <a:pPr marL="0" indent="0">
              <a:buNone/>
            </a:pPr>
            <a:r>
              <a:rPr lang="en-GB" sz="2400" b="1" dirty="0">
                <a:latin typeface="Garamond" panose="02020404030301010803" pitchFamily="18" charset="0"/>
                <a:ea typeface="Source Sans Pro" panose="020B0503030403020204" pitchFamily="34" charset="0"/>
              </a:rPr>
              <a:t>Story ≠ text ≠ narration</a:t>
            </a:r>
            <a:br>
              <a:rPr lang="en-GB" sz="2400" b="1" dirty="0">
                <a:latin typeface="Garamond" panose="02020404030301010803" pitchFamily="18" charset="0"/>
                <a:ea typeface="Source Sans Pro" panose="020B0503030403020204" pitchFamily="34" charset="0"/>
              </a:rPr>
            </a:br>
            <a:endParaRPr lang="en-GB" sz="2400" b="1" dirty="0">
              <a:latin typeface="Garamond" panose="02020404030301010803" pitchFamily="18" charset="0"/>
              <a:ea typeface="Source Sans Pro" panose="020B0503030403020204" pitchFamily="34" charset="0"/>
            </a:endParaRPr>
          </a:p>
          <a:p>
            <a:r>
              <a:rPr lang="en-GB" sz="2200" dirty="0">
                <a:solidFill>
                  <a:schemeClr val="tx1"/>
                </a:solidFill>
                <a:latin typeface="Garamond" panose="02020404030301010803" pitchFamily="18" charset="0"/>
                <a:ea typeface="Source Sans Pro" panose="020B0503030403020204" pitchFamily="34" charset="0"/>
              </a:rPr>
              <a:t>Story: chronological sequence of events; inferred from text</a:t>
            </a:r>
          </a:p>
          <a:p>
            <a:endParaRPr lang="en-GB" sz="2200" dirty="0">
              <a:solidFill>
                <a:schemeClr val="tx1"/>
              </a:solidFill>
              <a:latin typeface="Garamond" panose="02020404030301010803" pitchFamily="18" charset="0"/>
              <a:ea typeface="Source Sans Pro" panose="020B0503030403020204" pitchFamily="34" charset="0"/>
            </a:endParaRPr>
          </a:p>
          <a:p>
            <a:r>
              <a:rPr lang="en-GB" sz="2200" dirty="0">
                <a:solidFill>
                  <a:schemeClr val="tx1"/>
                </a:solidFill>
                <a:latin typeface="Garamond" panose="02020404030301010803" pitchFamily="18" charset="0"/>
                <a:ea typeface="Source Sans Pro" panose="020B0503030403020204" pitchFamily="34" charset="0"/>
              </a:rPr>
              <a:t>Text: the words on the page</a:t>
            </a:r>
          </a:p>
          <a:p>
            <a:endParaRPr lang="en-GB" sz="2200" dirty="0">
              <a:solidFill>
                <a:schemeClr val="tx1"/>
              </a:solidFill>
              <a:latin typeface="Garamond" panose="02020404030301010803" pitchFamily="18" charset="0"/>
              <a:ea typeface="Source Sans Pro" panose="020B0503030403020204" pitchFamily="34" charset="0"/>
            </a:endParaRPr>
          </a:p>
          <a:p>
            <a:r>
              <a:rPr lang="en-GB" sz="2200" dirty="0">
                <a:solidFill>
                  <a:schemeClr val="tx1"/>
                </a:solidFill>
                <a:latin typeface="Garamond" panose="02020404030301010803" pitchFamily="18" charset="0"/>
                <a:ea typeface="Source Sans Pro" panose="020B0503030403020204" pitchFamily="34" charset="0"/>
              </a:rPr>
              <a:t>Narration: the process of writing or telling the story (communicative act)</a:t>
            </a:r>
          </a:p>
          <a:p>
            <a:endParaRPr lang="en-GB" sz="2200" dirty="0">
              <a:solidFill>
                <a:schemeClr val="tx1"/>
              </a:solidFill>
              <a:latin typeface="Garamond" panose="02020404030301010803" pitchFamily="18" charset="0"/>
              <a:ea typeface="Source Sans Pro" panose="020B0503030403020204" pitchFamily="34" charset="0"/>
            </a:endParaRPr>
          </a:p>
          <a:p>
            <a:pPr marL="0" indent="0">
              <a:buNone/>
            </a:pPr>
            <a:r>
              <a:rPr lang="en-GB" sz="2200" dirty="0">
                <a:latin typeface="Garamond" panose="02020404030301010803" pitchFamily="18" charset="0"/>
                <a:ea typeface="Source Sans Pro" panose="020B0503030403020204" pitchFamily="34" charset="0"/>
              </a:rPr>
              <a:t>NB. d</a:t>
            </a:r>
            <a:r>
              <a:rPr lang="en-GB" sz="2200" dirty="0">
                <a:solidFill>
                  <a:schemeClr val="tx1"/>
                </a:solidFill>
                <a:latin typeface="Garamond" panose="02020404030301010803" pitchFamily="18" charset="0"/>
                <a:ea typeface="Source Sans Pro" panose="020B0503030403020204" pitchFamily="34" charset="0"/>
              </a:rPr>
              <a:t>ifferent theorists use different terms to designate these aspects of narrative</a:t>
            </a:r>
          </a:p>
        </p:txBody>
      </p:sp>
    </p:spTree>
    <p:extLst>
      <p:ext uri="{BB962C8B-B14F-4D97-AF65-F5344CB8AC3E}">
        <p14:creationId xmlns:p14="http://schemas.microsoft.com/office/powerpoint/2010/main" val="3863227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6260" y="593766"/>
            <a:ext cx="10997540" cy="5583197"/>
          </a:xfrm>
        </p:spPr>
        <p:txBody>
          <a:bodyPr>
            <a:normAutofit/>
          </a:bodyPr>
          <a:lstStyle/>
          <a:p>
            <a:pPr marL="0" indent="0">
              <a:buNone/>
            </a:pPr>
            <a:r>
              <a:rPr lang="en-GB" sz="2600" b="1" dirty="0">
                <a:latin typeface="Garamond" panose="02020404030301010803" pitchFamily="18" charset="0"/>
                <a:ea typeface="Source Sans Pro" panose="020B0503030403020204" pitchFamily="34" charset="0"/>
              </a:rPr>
              <a:t>The question of the story’s autonomy</a:t>
            </a:r>
            <a:endParaRPr lang="en-GB" sz="2600" b="1" dirty="0">
              <a:solidFill>
                <a:schemeClr val="tx1"/>
              </a:solidFill>
              <a:latin typeface="Garamond" panose="02020404030301010803" pitchFamily="18" charset="0"/>
              <a:ea typeface="Source Sans Pro" panose="020B0503030403020204" pitchFamily="34" charset="0"/>
            </a:endParaRPr>
          </a:p>
          <a:p>
            <a:endParaRPr lang="en-GB" b="1" dirty="0">
              <a:solidFill>
                <a:schemeClr val="tx1"/>
              </a:solidFill>
              <a:latin typeface="Garamond" panose="02020404030301010803" pitchFamily="18" charset="0"/>
              <a:ea typeface="Source Sans Pro" panose="020B0503030403020204" pitchFamily="34" charset="0"/>
            </a:endParaRPr>
          </a:p>
          <a:p>
            <a:pPr marL="0" indent="0">
              <a:buNone/>
            </a:pPr>
            <a:r>
              <a:rPr lang="en-GB" sz="2200" dirty="0">
                <a:solidFill>
                  <a:schemeClr val="tx1"/>
                </a:solidFill>
                <a:latin typeface="Garamond" panose="02020404030301010803" pitchFamily="18" charset="0"/>
                <a:ea typeface="Source Sans Pro" panose="020B0503030403020204" pitchFamily="34" charset="0"/>
              </a:rPr>
              <a:t>What does </a:t>
            </a:r>
            <a:r>
              <a:rPr lang="en-GB" sz="2200" dirty="0" err="1">
                <a:solidFill>
                  <a:schemeClr val="tx1"/>
                </a:solidFill>
                <a:latin typeface="Garamond" panose="02020404030301010803" pitchFamily="18" charset="0"/>
                <a:ea typeface="Source Sans Pro" panose="020B0503030403020204" pitchFamily="34" charset="0"/>
              </a:rPr>
              <a:t>Rimmon</a:t>
            </a:r>
            <a:r>
              <a:rPr lang="en-GB" sz="2200" dirty="0">
                <a:solidFill>
                  <a:schemeClr val="tx1"/>
                </a:solidFill>
                <a:latin typeface="Garamond" panose="02020404030301010803" pitchFamily="18" charset="0"/>
                <a:ea typeface="Source Sans Pro" panose="020B0503030403020204" pitchFamily="34" charset="0"/>
              </a:rPr>
              <a:t>-Kenan mean by ‘autonomy’? From what would the story be autonomous?</a:t>
            </a:r>
          </a:p>
          <a:p>
            <a:endParaRPr lang="en-GB" sz="2200" dirty="0">
              <a:solidFill>
                <a:schemeClr val="tx1"/>
              </a:solidFill>
              <a:latin typeface="Garamond" panose="02020404030301010803" pitchFamily="18" charset="0"/>
              <a:ea typeface="Source Sans Pro" panose="020B0503030403020204" pitchFamily="34" charset="0"/>
            </a:endParaRPr>
          </a:p>
          <a:p>
            <a:pPr marL="0" indent="0">
              <a:buNone/>
            </a:pPr>
            <a:r>
              <a:rPr lang="en-GB" sz="2200" dirty="0" err="1">
                <a:solidFill>
                  <a:schemeClr val="tx1"/>
                </a:solidFill>
                <a:latin typeface="Garamond" panose="02020404030301010803" pitchFamily="18" charset="0"/>
                <a:ea typeface="Source Sans Pro" panose="020B0503030403020204" pitchFamily="34" charset="0"/>
              </a:rPr>
              <a:t>Rimmon</a:t>
            </a:r>
            <a:r>
              <a:rPr lang="en-GB" sz="2200" dirty="0">
                <a:solidFill>
                  <a:schemeClr val="tx1"/>
                </a:solidFill>
                <a:latin typeface="Garamond" panose="02020404030301010803" pitchFamily="18" charset="0"/>
                <a:ea typeface="Source Sans Pro" panose="020B0503030403020204" pitchFamily="34" charset="0"/>
              </a:rPr>
              <a:t>-Kenan defines story as ‘the narrated events and participants in abstraction from the text’ (</a:t>
            </a:r>
            <a:r>
              <a:rPr lang="en-GB" sz="2200" dirty="0" err="1">
                <a:latin typeface="Garamond" panose="02020404030301010803" pitchFamily="18" charset="0"/>
                <a:ea typeface="Source Sans Pro" panose="020B0503030403020204" pitchFamily="34" charset="0"/>
              </a:rPr>
              <a:t>Rimmon</a:t>
            </a:r>
            <a:r>
              <a:rPr lang="en-GB" sz="2200" dirty="0">
                <a:latin typeface="Garamond" panose="02020404030301010803" pitchFamily="18" charset="0"/>
                <a:ea typeface="Source Sans Pro" panose="020B0503030403020204" pitchFamily="34" charset="0"/>
              </a:rPr>
              <a:t>-Kenan 2002:</a:t>
            </a:r>
            <a:r>
              <a:rPr lang="en-GB" sz="2200" dirty="0">
                <a:solidFill>
                  <a:schemeClr val="tx1"/>
                </a:solidFill>
                <a:latin typeface="Garamond" panose="02020404030301010803" pitchFamily="18" charset="0"/>
                <a:ea typeface="Source Sans Pro" panose="020B0503030403020204" pitchFamily="34" charset="0"/>
              </a:rPr>
              <a:t> 6)</a:t>
            </a:r>
          </a:p>
          <a:p>
            <a:endParaRPr lang="en-GB" sz="2200" dirty="0">
              <a:solidFill>
                <a:schemeClr val="tx1"/>
              </a:solidFill>
              <a:latin typeface="Garamond" panose="02020404030301010803" pitchFamily="18" charset="0"/>
              <a:ea typeface="Source Sans Pro" panose="020B0503030403020204" pitchFamily="34" charset="0"/>
            </a:endParaRPr>
          </a:p>
          <a:p>
            <a:pPr marL="0" indent="0">
              <a:buNone/>
            </a:pPr>
            <a:r>
              <a:rPr lang="en-GB" sz="2200" dirty="0">
                <a:solidFill>
                  <a:schemeClr val="tx1"/>
                </a:solidFill>
                <a:latin typeface="Garamond" panose="02020404030301010803" pitchFamily="18" charset="0"/>
                <a:ea typeface="Source Sans Pro" panose="020B0503030403020204" pitchFamily="34" charset="0"/>
              </a:rPr>
              <a:t>Story is seen to unfold within ‘the fictional “reality” in which the characters of the story are supposed to be living and in which its events are supposed to take place.’ (</a:t>
            </a:r>
            <a:r>
              <a:rPr lang="en-GB" sz="2200" dirty="0" err="1">
                <a:solidFill>
                  <a:schemeClr val="tx1"/>
                </a:solidFill>
                <a:latin typeface="Garamond" panose="02020404030301010803" pitchFamily="18" charset="0"/>
                <a:ea typeface="Source Sans Pro" panose="020B0503030403020204" pitchFamily="34" charset="0"/>
              </a:rPr>
              <a:t>Rimmon</a:t>
            </a:r>
            <a:r>
              <a:rPr lang="en-GB" sz="2200" dirty="0">
                <a:solidFill>
                  <a:schemeClr val="tx1"/>
                </a:solidFill>
                <a:latin typeface="Garamond" panose="02020404030301010803" pitchFamily="18" charset="0"/>
                <a:ea typeface="Source Sans Pro" panose="020B0503030403020204" pitchFamily="34" charset="0"/>
              </a:rPr>
              <a:t>-Kenan 2002: 6) </a:t>
            </a:r>
          </a:p>
          <a:p>
            <a:pPr marL="0" indent="0">
              <a:buNone/>
            </a:pPr>
            <a:endParaRPr lang="en-GB" sz="2200" dirty="0">
              <a:latin typeface="Garamond" panose="02020404030301010803" pitchFamily="18" charset="0"/>
              <a:ea typeface="Source Sans Pro" panose="020B0503030403020204" pitchFamily="34" charset="0"/>
            </a:endParaRPr>
          </a:p>
          <a:p>
            <a:pPr marL="0" indent="0">
              <a:buNone/>
            </a:pPr>
            <a:endParaRPr lang="en-GB" sz="2200" dirty="0">
              <a:latin typeface="Garamond" panose="02020404030301010803" pitchFamily="18" charset="0"/>
              <a:ea typeface="Source Sans Pro" panose="020B0503030403020204" pitchFamily="34" charset="0"/>
            </a:endParaRPr>
          </a:p>
        </p:txBody>
      </p:sp>
    </p:spTree>
    <p:extLst>
      <p:ext uri="{BB962C8B-B14F-4D97-AF65-F5344CB8AC3E}">
        <p14:creationId xmlns:p14="http://schemas.microsoft.com/office/powerpoint/2010/main" val="3375986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7818" y="360217"/>
            <a:ext cx="11720946" cy="6165273"/>
          </a:xfrm>
        </p:spPr>
        <p:txBody>
          <a:bodyPr>
            <a:normAutofit lnSpcReduction="10000"/>
          </a:bodyPr>
          <a:lstStyle/>
          <a:p>
            <a:pPr marL="0" indent="0">
              <a:buNone/>
            </a:pPr>
            <a:r>
              <a:rPr lang="en-GB" sz="2200" dirty="0">
                <a:latin typeface="Garamond" panose="02020404030301010803" pitchFamily="18" charset="0"/>
                <a:ea typeface="Source Sans Pro" panose="020B0503030403020204" pitchFamily="34" charset="0"/>
              </a:rPr>
              <a:t>Is it a mistake to try and analyse ‘story’, if we cannot access it directly?</a:t>
            </a:r>
            <a:endParaRPr lang="en-GB" sz="2200" dirty="0">
              <a:solidFill>
                <a:schemeClr val="tx1"/>
              </a:solidFill>
              <a:latin typeface="Garamond" panose="02020404030301010803" pitchFamily="18" charset="0"/>
              <a:ea typeface="Source Sans Pro" panose="020B0503030403020204" pitchFamily="34" charset="0"/>
              <a:cs typeface="Times New Roman" panose="02020603050405020304" pitchFamily="18" charset="0"/>
            </a:endParaRPr>
          </a:p>
          <a:p>
            <a:endParaRPr lang="en-GB" dirty="0">
              <a:solidFill>
                <a:schemeClr val="tx1"/>
              </a:solidFill>
              <a:latin typeface="Garamond" panose="02020404030301010803" pitchFamily="18" charset="0"/>
              <a:ea typeface="Source Sans Pro" panose="020B0503030403020204" pitchFamily="34" charset="0"/>
              <a:cs typeface="Times New Roman" panose="02020603050405020304" pitchFamily="18" charset="0"/>
            </a:endParaRPr>
          </a:p>
          <a:p>
            <a:pPr marL="0" indent="0">
              <a:buNone/>
            </a:pPr>
            <a:r>
              <a:rPr lang="en-GB" sz="2200" dirty="0">
                <a:latin typeface="Garamond" panose="02020404030301010803" pitchFamily="18" charset="0"/>
                <a:ea typeface="Source Sans Pro" panose="020B0503030403020204" pitchFamily="34" charset="0"/>
                <a:cs typeface="Times New Roman" panose="02020603050405020304" pitchFamily="18" charset="0"/>
              </a:rPr>
              <a:t>As </a:t>
            </a:r>
            <a:r>
              <a:rPr lang="en-GB" sz="2200" dirty="0" err="1">
                <a:latin typeface="Garamond" panose="02020404030301010803" pitchFamily="18" charset="0"/>
                <a:ea typeface="Source Sans Pro" panose="020B0503030403020204" pitchFamily="34" charset="0"/>
                <a:cs typeface="Times New Roman" panose="02020603050405020304" pitchFamily="18" charset="0"/>
              </a:rPr>
              <a:t>narratologists</a:t>
            </a:r>
            <a:r>
              <a:rPr lang="en-GB" sz="2200" dirty="0">
                <a:latin typeface="Garamond" panose="02020404030301010803" pitchFamily="18" charset="0"/>
                <a:ea typeface="Source Sans Pro" panose="020B0503030403020204" pitchFamily="34" charset="0"/>
                <a:cs typeface="Times New Roman" panose="02020603050405020304" pitchFamily="18" charset="0"/>
              </a:rPr>
              <a:t>, working with fiction, we only ever have direct access to the </a:t>
            </a:r>
            <a:r>
              <a:rPr lang="en-GB" sz="2200" i="1" dirty="0">
                <a:latin typeface="Garamond" panose="02020404030301010803" pitchFamily="18" charset="0"/>
                <a:ea typeface="Source Sans Pro" panose="020B0503030403020204" pitchFamily="34" charset="0"/>
                <a:cs typeface="Times New Roman" panose="02020603050405020304" pitchFamily="18" charset="0"/>
              </a:rPr>
              <a:t>text</a:t>
            </a:r>
            <a:r>
              <a:rPr lang="en-GB" sz="2200" dirty="0">
                <a:latin typeface="Garamond" panose="02020404030301010803" pitchFamily="18" charset="0"/>
                <a:ea typeface="Source Sans Pro" panose="020B0503030403020204" pitchFamily="34" charset="0"/>
                <a:cs typeface="Times New Roman" panose="02020603050405020304" pitchFamily="18" charset="0"/>
              </a:rPr>
              <a:t>.</a:t>
            </a:r>
            <a:endParaRPr lang="en-GB" sz="2200" i="1" dirty="0">
              <a:latin typeface="Garamond" panose="02020404030301010803" pitchFamily="18" charset="0"/>
              <a:ea typeface="Source Sans Pro" panose="020B0503030403020204" pitchFamily="34" charset="0"/>
              <a:cs typeface="Times New Roman" panose="02020603050405020304" pitchFamily="18" charset="0"/>
            </a:endParaRPr>
          </a:p>
          <a:p>
            <a:pPr marL="0" indent="0">
              <a:buNone/>
            </a:pPr>
            <a:endParaRPr lang="en-GB" sz="2200" dirty="0">
              <a:latin typeface="Garamond" panose="02020404030301010803" pitchFamily="18" charset="0"/>
              <a:ea typeface="Source Sans Pro" panose="020B0503030403020204" pitchFamily="34" charset="0"/>
              <a:cs typeface="Times New Roman" panose="02020603050405020304" pitchFamily="18" charset="0"/>
            </a:endParaRPr>
          </a:p>
          <a:p>
            <a:pPr marL="0" indent="0">
              <a:buNone/>
            </a:pPr>
            <a:r>
              <a:rPr lang="en-GB" sz="2200" dirty="0">
                <a:latin typeface="Garamond" panose="02020404030301010803" pitchFamily="18" charset="0"/>
                <a:ea typeface="Source Sans Pro" panose="020B0503030403020204" pitchFamily="34" charset="0"/>
                <a:cs typeface="Times New Roman" panose="02020603050405020304" pitchFamily="18" charset="0"/>
              </a:rPr>
              <a:t>‘Being an abstraction, a construct, the story is not directly available to the reader.’ </a:t>
            </a:r>
          </a:p>
          <a:p>
            <a:pPr marL="0" indent="0">
              <a:buNone/>
            </a:pPr>
            <a:endParaRPr lang="en-GB" sz="2200" dirty="0">
              <a:latin typeface="Garamond" panose="02020404030301010803" pitchFamily="18" charset="0"/>
              <a:ea typeface="Source Sans Pro" panose="020B0503030403020204" pitchFamily="34" charset="0"/>
              <a:cs typeface="Times New Roman" panose="02020603050405020304" pitchFamily="18" charset="0"/>
            </a:endParaRPr>
          </a:p>
          <a:p>
            <a:pPr marL="0" indent="0">
              <a:buNone/>
            </a:pPr>
            <a:r>
              <a:rPr lang="en-GB" sz="2200" dirty="0">
                <a:latin typeface="Garamond" panose="02020404030301010803" pitchFamily="18" charset="0"/>
                <a:ea typeface="Source Sans Pro" panose="020B0503030403020204" pitchFamily="34" charset="0"/>
                <a:cs typeface="Times New Roman" panose="02020603050405020304" pitchFamily="18" charset="0"/>
              </a:rPr>
              <a:t>In spite of this, </a:t>
            </a:r>
            <a:r>
              <a:rPr lang="en-GB" sz="2200" dirty="0" err="1">
                <a:latin typeface="Garamond" panose="02020404030301010803" pitchFamily="18" charset="0"/>
                <a:ea typeface="Source Sans Pro" panose="020B0503030403020204" pitchFamily="34" charset="0"/>
                <a:cs typeface="Times New Roman" panose="02020603050405020304" pitchFamily="18" charset="0"/>
              </a:rPr>
              <a:t>Rimmon</a:t>
            </a:r>
            <a:r>
              <a:rPr lang="en-GB" sz="2200" dirty="0">
                <a:latin typeface="Garamond" panose="02020404030301010803" pitchFamily="18" charset="0"/>
                <a:ea typeface="Source Sans Pro" panose="020B0503030403020204" pitchFamily="34" charset="0"/>
                <a:cs typeface="Times New Roman" panose="02020603050405020304" pitchFamily="18" charset="0"/>
              </a:rPr>
              <a:t>-Kenan offers a ‘defence of the decision to treat story in isolation.’ (p. 6)</a:t>
            </a:r>
          </a:p>
          <a:p>
            <a:pPr lvl="1">
              <a:lnSpc>
                <a:spcPct val="160000"/>
              </a:lnSpc>
            </a:pPr>
            <a:r>
              <a:rPr lang="en-GB" sz="2200" dirty="0">
                <a:latin typeface="Garamond" panose="02020404030301010803" pitchFamily="18" charset="0"/>
                <a:ea typeface="Source Sans Pro" panose="020B0503030403020204" pitchFamily="34" charset="0"/>
                <a:cs typeface="Times New Roman" panose="02020603050405020304" pitchFamily="18" charset="0"/>
              </a:rPr>
              <a:t>A notional story is essential to understanding how narrative works, even if the ‘problem of description’ and uniformity remains (c.f. </a:t>
            </a:r>
            <a:r>
              <a:rPr lang="en-GB" sz="2200" i="1" dirty="0">
                <a:latin typeface="Garamond" panose="02020404030301010803" pitchFamily="18" charset="0"/>
                <a:ea typeface="Source Sans Pro" panose="020B0503030403020204" pitchFamily="34" charset="0"/>
                <a:cs typeface="Times New Roman" panose="02020603050405020304" pitchFamily="18" charset="0"/>
              </a:rPr>
              <a:t>Cinderella </a:t>
            </a:r>
            <a:r>
              <a:rPr lang="en-GB" sz="2200" dirty="0" smtClean="0">
                <a:latin typeface="Garamond" panose="02020404030301010803" pitchFamily="18" charset="0"/>
                <a:ea typeface="Source Sans Pro" panose="020B0503030403020204" pitchFamily="34" charset="0"/>
                <a:cs typeface="Times New Roman" panose="02020603050405020304" pitchFamily="18" charset="0"/>
              </a:rPr>
              <a:t>exercise) </a:t>
            </a:r>
            <a:endParaRPr lang="en-GB" sz="2200" dirty="0">
              <a:latin typeface="Garamond" panose="02020404030301010803" pitchFamily="18" charset="0"/>
              <a:ea typeface="Source Sans Pro" panose="020B0503030403020204" pitchFamily="34" charset="0"/>
              <a:cs typeface="Times New Roman" panose="02020603050405020304" pitchFamily="18" charset="0"/>
            </a:endParaRPr>
          </a:p>
          <a:p>
            <a:pPr lvl="1">
              <a:lnSpc>
                <a:spcPct val="160000"/>
              </a:lnSpc>
            </a:pPr>
            <a:r>
              <a:rPr lang="en-GB" sz="2200" dirty="0">
                <a:latin typeface="Garamond" panose="02020404030301010803" pitchFamily="18" charset="0"/>
                <a:ea typeface="Source Sans Pro" panose="020B0503030403020204" pitchFamily="34" charset="0"/>
                <a:cs typeface="Times New Roman" panose="02020603050405020304" pitchFamily="18" charset="0"/>
              </a:rPr>
              <a:t>Stories have their own structures, i.e. interrelated components (actions, agents)</a:t>
            </a:r>
          </a:p>
          <a:p>
            <a:pPr lvl="1">
              <a:lnSpc>
                <a:spcPct val="160000"/>
              </a:lnSpc>
            </a:pPr>
            <a:r>
              <a:rPr lang="en-GB" sz="2200" dirty="0">
                <a:latin typeface="Garamond" panose="02020404030301010803" pitchFamily="18" charset="0"/>
                <a:ea typeface="Source Sans Pro" panose="020B0503030403020204" pitchFamily="34" charset="0"/>
                <a:cs typeface="Times New Roman" panose="02020603050405020304" pitchFamily="18" charset="0"/>
              </a:rPr>
              <a:t>These can be identified independently of the text’s language or medium</a:t>
            </a:r>
          </a:p>
          <a:p>
            <a:pPr marL="0" indent="0">
              <a:lnSpc>
                <a:spcPct val="150000"/>
              </a:lnSpc>
              <a:buNone/>
            </a:pPr>
            <a:r>
              <a:rPr lang="en-GB" sz="2200" dirty="0">
                <a:latin typeface="Garamond" panose="02020404030301010803" pitchFamily="18" charset="0"/>
                <a:ea typeface="Source Sans Pro" panose="020B0503030403020204" pitchFamily="34" charset="0"/>
              </a:rPr>
              <a:t>To be discussed in seminar: Can a ‘story’ remain consistent across different versions? different genres? across different languages? Might we think, here, of something being ‘lost in translation’? </a:t>
            </a:r>
            <a:endParaRPr lang="en-GB" dirty="0">
              <a:solidFill>
                <a:schemeClr val="tx1"/>
              </a:solidFill>
              <a:latin typeface="Garamond" panose="02020404030301010803" pitchFamily="18" charset="0"/>
              <a:ea typeface="Source Sans Pro" panose="020B0503030403020204" pitchFamily="34" charset="0"/>
            </a:endParaRPr>
          </a:p>
        </p:txBody>
      </p:sp>
    </p:spTree>
    <p:extLst>
      <p:ext uri="{BB962C8B-B14F-4D97-AF65-F5344CB8AC3E}">
        <p14:creationId xmlns:p14="http://schemas.microsoft.com/office/powerpoint/2010/main" val="365158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6883" y="368135"/>
            <a:ext cx="11648373" cy="6221351"/>
          </a:xfrm>
        </p:spPr>
        <p:txBody>
          <a:bodyPr>
            <a:normAutofit/>
          </a:bodyPr>
          <a:lstStyle/>
          <a:p>
            <a:pPr marL="0" indent="0">
              <a:buNone/>
            </a:pPr>
            <a:r>
              <a:rPr lang="en-GB" sz="2400" b="1" dirty="0">
                <a:latin typeface="Garamond" panose="02020404030301010803" pitchFamily="18" charset="0"/>
                <a:ea typeface="Source Sans Pro" panose="020B0503030403020204" pitchFamily="34" charset="0"/>
              </a:rPr>
              <a:t>Story and text: differing critical viewpoints</a:t>
            </a:r>
            <a:endParaRPr lang="en-GB" sz="2400" b="1" dirty="0">
              <a:solidFill>
                <a:schemeClr val="tx1"/>
              </a:solidFill>
              <a:latin typeface="Garamond" panose="02020404030301010803" pitchFamily="18" charset="0"/>
              <a:ea typeface="Source Sans Pro" panose="020B0503030403020204" pitchFamily="34" charset="0"/>
            </a:endParaRPr>
          </a:p>
          <a:p>
            <a:pPr marL="0" indent="0">
              <a:buNone/>
            </a:pPr>
            <a:endParaRPr lang="en-GB" sz="2200" dirty="0">
              <a:solidFill>
                <a:schemeClr val="tx1"/>
              </a:solidFill>
              <a:latin typeface="Garamond" panose="02020404030301010803" pitchFamily="18" charset="0"/>
              <a:ea typeface="Source Sans Pro" panose="020B0503030403020204" pitchFamily="34" charset="0"/>
            </a:endParaRPr>
          </a:p>
          <a:p>
            <a:pPr marL="457200" lvl="1" indent="0">
              <a:lnSpc>
                <a:spcPct val="150000"/>
              </a:lnSpc>
              <a:buNone/>
            </a:pPr>
            <a:r>
              <a:rPr lang="en-GB" sz="2200" dirty="0">
                <a:solidFill>
                  <a:schemeClr val="tx1"/>
                </a:solidFill>
                <a:latin typeface="Garamond" panose="02020404030301010803" pitchFamily="18" charset="0"/>
                <a:ea typeface="Source Sans Pro" panose="020B0503030403020204" pitchFamily="34" charset="0"/>
              </a:rPr>
              <a:t>‘The subject of a tale may serve as an argument for a ballet, that of a novel may be carried over to the stage or to the screen, a movie may be told to those who have not seen it. It is words one reads, it is images one sees, it is gestures one deciphers, but through them it is a story one follows; and it may be the same story.’ (Claude Bremond, ‘Le message </a:t>
            </a:r>
            <a:r>
              <a:rPr lang="en-GB" sz="2200" dirty="0" err="1">
                <a:solidFill>
                  <a:schemeClr val="tx1"/>
                </a:solidFill>
                <a:latin typeface="Garamond" panose="02020404030301010803" pitchFamily="18" charset="0"/>
                <a:ea typeface="Source Sans Pro" panose="020B0503030403020204" pitchFamily="34" charset="0"/>
              </a:rPr>
              <a:t>narratif</a:t>
            </a:r>
            <a:r>
              <a:rPr lang="en-GB" sz="2200" dirty="0">
                <a:solidFill>
                  <a:schemeClr val="tx1"/>
                </a:solidFill>
                <a:latin typeface="Garamond" panose="02020404030301010803" pitchFamily="18" charset="0"/>
                <a:ea typeface="Source Sans Pro" panose="020B0503030403020204" pitchFamily="34" charset="0"/>
              </a:rPr>
              <a:t>’, </a:t>
            </a:r>
            <a:r>
              <a:rPr lang="en-GB" sz="2200" i="1" dirty="0">
                <a:solidFill>
                  <a:schemeClr val="tx1"/>
                </a:solidFill>
                <a:latin typeface="Garamond" panose="02020404030301010803" pitchFamily="18" charset="0"/>
                <a:ea typeface="Source Sans Pro" panose="020B0503030403020204" pitchFamily="34" charset="0"/>
              </a:rPr>
              <a:t>Communications</a:t>
            </a:r>
            <a:r>
              <a:rPr lang="en-GB" sz="2200" dirty="0">
                <a:solidFill>
                  <a:schemeClr val="tx1"/>
                </a:solidFill>
                <a:latin typeface="Garamond" panose="02020404030301010803" pitchFamily="18" charset="0"/>
                <a:ea typeface="Source Sans Pro" panose="020B0503030403020204" pitchFamily="34" charset="0"/>
              </a:rPr>
              <a:t>, 4, pp. 4­–32 (4)) </a:t>
            </a:r>
          </a:p>
          <a:p>
            <a:pPr lvl="1"/>
            <a:endParaRPr lang="en-GB" sz="2200" dirty="0">
              <a:solidFill>
                <a:schemeClr val="tx1"/>
              </a:solidFill>
              <a:latin typeface="Garamond" panose="02020404030301010803" pitchFamily="18" charset="0"/>
              <a:ea typeface="Source Sans Pro" panose="020B0503030403020204" pitchFamily="34" charset="0"/>
            </a:endParaRPr>
          </a:p>
          <a:p>
            <a:pPr marL="457200" lvl="1" indent="0">
              <a:lnSpc>
                <a:spcPct val="150000"/>
              </a:lnSpc>
              <a:buNone/>
            </a:pPr>
            <a:r>
              <a:rPr lang="en-GB" sz="2200" dirty="0">
                <a:solidFill>
                  <a:schemeClr val="tx1"/>
                </a:solidFill>
                <a:latin typeface="Garamond" panose="02020404030301010803" pitchFamily="18" charset="0"/>
                <a:ea typeface="Source Sans Pro" panose="020B0503030403020204" pitchFamily="34" charset="0"/>
              </a:rPr>
              <a:t>‘Meaning does not exist before being articulated and perceived […]; there do not exist two utterances of identical meaning if their articulation has followed a different course.’ (</a:t>
            </a:r>
            <a:r>
              <a:rPr lang="en-GB" sz="2200" dirty="0" err="1">
                <a:solidFill>
                  <a:schemeClr val="tx1"/>
                </a:solidFill>
                <a:latin typeface="Garamond" panose="02020404030301010803" pitchFamily="18" charset="0"/>
                <a:ea typeface="Source Sans Pro" panose="020B0503030403020204" pitchFamily="34" charset="0"/>
              </a:rPr>
              <a:t>Tzvetan</a:t>
            </a:r>
            <a:r>
              <a:rPr lang="en-GB" sz="2200" dirty="0">
                <a:solidFill>
                  <a:schemeClr val="tx1"/>
                </a:solidFill>
                <a:latin typeface="Garamond" panose="02020404030301010803" pitchFamily="18" charset="0"/>
                <a:ea typeface="Source Sans Pro" panose="020B0503030403020204" pitchFamily="34" charset="0"/>
              </a:rPr>
              <a:t> </a:t>
            </a:r>
            <a:r>
              <a:rPr lang="en-GB" sz="2200" dirty="0" err="1">
                <a:solidFill>
                  <a:schemeClr val="tx1"/>
                </a:solidFill>
                <a:latin typeface="Garamond" panose="02020404030301010803" pitchFamily="18" charset="0"/>
                <a:ea typeface="Source Sans Pro" panose="020B0503030403020204" pitchFamily="34" charset="0"/>
              </a:rPr>
              <a:t>Todorov</a:t>
            </a:r>
            <a:r>
              <a:rPr lang="en-GB" sz="2200" dirty="0">
                <a:solidFill>
                  <a:schemeClr val="tx1"/>
                </a:solidFill>
                <a:latin typeface="Garamond" panose="02020404030301010803" pitchFamily="18" charset="0"/>
                <a:ea typeface="Source Sans Pro" panose="020B0503030403020204" pitchFamily="34" charset="0"/>
              </a:rPr>
              <a:t>, </a:t>
            </a:r>
            <a:r>
              <a:rPr lang="en-GB" sz="2200" i="1" dirty="0" err="1">
                <a:solidFill>
                  <a:schemeClr val="tx1"/>
                </a:solidFill>
                <a:latin typeface="Garamond" panose="02020404030301010803" pitchFamily="18" charset="0"/>
                <a:ea typeface="Source Sans Pro" panose="020B0503030403020204" pitchFamily="34" charset="0"/>
              </a:rPr>
              <a:t>Littérature</a:t>
            </a:r>
            <a:r>
              <a:rPr lang="en-GB" sz="2200" i="1" dirty="0">
                <a:solidFill>
                  <a:schemeClr val="tx1"/>
                </a:solidFill>
                <a:latin typeface="Garamond" panose="02020404030301010803" pitchFamily="18" charset="0"/>
                <a:ea typeface="Source Sans Pro" panose="020B0503030403020204" pitchFamily="34" charset="0"/>
              </a:rPr>
              <a:t> et signification</a:t>
            </a:r>
            <a:r>
              <a:rPr lang="en-GB" sz="2200" dirty="0">
                <a:solidFill>
                  <a:schemeClr val="tx1"/>
                </a:solidFill>
                <a:latin typeface="Garamond" panose="02020404030301010803" pitchFamily="18" charset="0"/>
                <a:ea typeface="Source Sans Pro" panose="020B0503030403020204" pitchFamily="34" charset="0"/>
              </a:rPr>
              <a:t>, p. 20)</a:t>
            </a:r>
          </a:p>
          <a:p>
            <a:endParaRPr lang="en-GB" dirty="0">
              <a:solidFill>
                <a:schemeClr val="tx1"/>
              </a:solidFill>
              <a:latin typeface="Garamond" panose="02020404030301010803" pitchFamily="18" charset="0"/>
              <a:ea typeface="Source Sans Pro" panose="020B0503030403020204" pitchFamily="34" charset="0"/>
            </a:endParaRPr>
          </a:p>
          <a:p>
            <a:pPr marL="0" indent="0">
              <a:buNone/>
            </a:pPr>
            <a:r>
              <a:rPr lang="en-GB" sz="2400" dirty="0">
                <a:latin typeface="Garamond" panose="02020404030301010803" pitchFamily="18" charset="0"/>
                <a:ea typeface="Source Sans Pro" panose="020B0503030403020204" pitchFamily="34" charset="0"/>
              </a:rPr>
              <a:t>Why</a:t>
            </a:r>
            <a:r>
              <a:rPr lang="en-GB" sz="2400" b="1" dirty="0">
                <a:latin typeface="Garamond" panose="02020404030301010803" pitchFamily="18" charset="0"/>
                <a:ea typeface="Source Sans Pro" panose="020B0503030403020204" pitchFamily="34" charset="0"/>
              </a:rPr>
              <a:t> </a:t>
            </a:r>
            <a:r>
              <a:rPr lang="en-GB" sz="2400" dirty="0">
                <a:latin typeface="Garamond" panose="02020404030301010803" pitchFamily="18" charset="0"/>
                <a:ea typeface="Source Sans Pro" panose="020B0503030403020204" pitchFamily="34" charset="0"/>
              </a:rPr>
              <a:t>does </a:t>
            </a:r>
            <a:r>
              <a:rPr lang="en-GB" sz="2400" dirty="0" err="1">
                <a:latin typeface="Garamond" panose="02020404030301010803" pitchFamily="18" charset="0"/>
                <a:ea typeface="Source Sans Pro" panose="020B0503030403020204" pitchFamily="34" charset="0"/>
              </a:rPr>
              <a:t>Rimmon</a:t>
            </a:r>
            <a:r>
              <a:rPr lang="en-GB" sz="2400" dirty="0">
                <a:latin typeface="Garamond" panose="02020404030301010803" pitchFamily="18" charset="0"/>
                <a:ea typeface="Source Sans Pro" panose="020B0503030403020204" pitchFamily="34" charset="0"/>
              </a:rPr>
              <a:t>-Kenan choose to contrast these quotations?</a:t>
            </a:r>
          </a:p>
          <a:p>
            <a:endParaRPr lang="en-GB" dirty="0">
              <a:solidFill>
                <a:schemeClr val="tx1"/>
              </a:solidFill>
              <a:latin typeface="Garamond" panose="02020404030301010803" pitchFamily="18" charset="0"/>
              <a:ea typeface="Source Sans Pro" panose="020B0503030403020204" pitchFamily="34" charset="0"/>
            </a:endParaRPr>
          </a:p>
        </p:txBody>
      </p:sp>
    </p:spTree>
    <p:extLst>
      <p:ext uri="{BB962C8B-B14F-4D97-AF65-F5344CB8AC3E}">
        <p14:creationId xmlns:p14="http://schemas.microsoft.com/office/powerpoint/2010/main" val="3475981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2050486" cy="5063218"/>
          </a:xfrm>
        </p:spPr>
        <p:txBody>
          <a:bodyPr>
            <a:normAutofit/>
          </a:bodyPr>
          <a:lstStyle/>
          <a:p>
            <a:r>
              <a:rPr lang="en-GB" sz="2400" dirty="0">
                <a:solidFill>
                  <a:schemeClr val="tx1"/>
                </a:solidFill>
                <a:latin typeface="Garamond" panose="02020404030301010803" pitchFamily="18" charset="0"/>
                <a:ea typeface="Source Sans Pro" panose="020B0503030403020204" pitchFamily="34" charset="0"/>
              </a:rPr>
              <a:t>Story: events</a:t>
            </a:r>
          </a:p>
        </p:txBody>
      </p:sp>
    </p:spTree>
    <p:extLst>
      <p:ext uri="{BB962C8B-B14F-4D97-AF65-F5344CB8AC3E}">
        <p14:creationId xmlns:p14="http://schemas.microsoft.com/office/powerpoint/2010/main" val="10359239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5527" y="568036"/>
            <a:ext cx="11118273" cy="5608927"/>
          </a:xfrm>
        </p:spPr>
        <p:txBody>
          <a:bodyPr>
            <a:normAutofit/>
          </a:bodyPr>
          <a:lstStyle/>
          <a:p>
            <a:pPr marL="0" indent="0">
              <a:buNone/>
            </a:pPr>
            <a:r>
              <a:rPr lang="en-GB" sz="2400" b="1" dirty="0">
                <a:latin typeface="Garamond" panose="02020404030301010803" pitchFamily="18" charset="0"/>
                <a:ea typeface="Source Sans Pro" panose="020B0503030403020204" pitchFamily="34" charset="0"/>
              </a:rPr>
              <a:t>Problems of describing events (</a:t>
            </a:r>
            <a:r>
              <a:rPr lang="en-GB" sz="2400" b="1" dirty="0" err="1">
                <a:latin typeface="Garamond" panose="02020404030301010803" pitchFamily="18" charset="0"/>
                <a:ea typeface="Source Sans Pro" panose="020B0503030403020204" pitchFamily="34" charset="0"/>
              </a:rPr>
              <a:t>Rimmon</a:t>
            </a:r>
            <a:r>
              <a:rPr lang="en-GB" sz="2400" b="1" dirty="0">
                <a:latin typeface="Garamond" panose="02020404030301010803" pitchFamily="18" charset="0"/>
                <a:ea typeface="Source Sans Pro" panose="020B0503030403020204" pitchFamily="34" charset="0"/>
              </a:rPr>
              <a:t>-Kenan 2002: 13-15)</a:t>
            </a:r>
          </a:p>
          <a:p>
            <a:pPr marL="0" indent="0">
              <a:buNone/>
            </a:pPr>
            <a:endParaRPr lang="en-GB" sz="2400" dirty="0">
              <a:latin typeface="Garamond" panose="02020404030301010803" pitchFamily="18" charset="0"/>
              <a:ea typeface="Source Sans Pro" panose="020B0503030403020204" pitchFamily="34" charset="0"/>
            </a:endParaRPr>
          </a:p>
          <a:p>
            <a:pPr marL="0" indent="0">
              <a:buNone/>
            </a:pPr>
            <a:r>
              <a:rPr lang="en-GB" sz="2400" dirty="0">
                <a:latin typeface="Garamond" panose="02020404030301010803" pitchFamily="18" charset="0"/>
                <a:ea typeface="Source Sans Pro" panose="020B0503030403020204" pitchFamily="34" charset="0"/>
              </a:rPr>
              <a:t>Events must be paraphrased: what aspect of narrative does this entail?</a:t>
            </a:r>
          </a:p>
          <a:p>
            <a:pPr lvl="1"/>
            <a:r>
              <a:rPr lang="en-GB" dirty="0">
                <a:latin typeface="Garamond" panose="02020404030301010803" pitchFamily="18" charset="0"/>
                <a:ea typeface="Source Sans Pro" panose="020B0503030403020204" pitchFamily="34" charset="0"/>
              </a:rPr>
              <a:t>A paraphrase is another text – we can never have direct access to the story</a:t>
            </a:r>
          </a:p>
          <a:p>
            <a:pPr lvl="1"/>
            <a:r>
              <a:rPr lang="en-GB" dirty="0">
                <a:latin typeface="Garamond" panose="02020404030301010803" pitchFamily="18" charset="0"/>
                <a:ea typeface="Source Sans Pro" panose="020B0503030403020204" pitchFamily="34" charset="0"/>
              </a:rPr>
              <a:t>We can still analyse story in useful ways, but we need to remember this issue</a:t>
            </a:r>
          </a:p>
          <a:p>
            <a:pPr lvl="1"/>
            <a:endParaRPr lang="en-GB" dirty="0">
              <a:latin typeface="Garamond" panose="02020404030301010803" pitchFamily="18" charset="0"/>
              <a:ea typeface="Source Sans Pro" panose="020B0503030403020204" pitchFamily="34" charset="0"/>
            </a:endParaRPr>
          </a:p>
          <a:p>
            <a:pPr marL="0" indent="0">
              <a:buNone/>
            </a:pPr>
            <a:r>
              <a:rPr lang="en-GB" sz="2400" dirty="0">
                <a:latin typeface="Garamond" panose="02020404030301010803" pitchFamily="18" charset="0"/>
                <a:ea typeface="Source Sans Pro" panose="020B0503030403020204" pitchFamily="34" charset="0"/>
              </a:rPr>
              <a:t>Events can be paraphrased in different ways:</a:t>
            </a:r>
          </a:p>
          <a:p>
            <a:pPr lvl="1"/>
            <a:r>
              <a:rPr lang="en-GB" dirty="0">
                <a:latin typeface="Garamond" panose="02020404030301010803" pitchFamily="18" charset="0"/>
                <a:ea typeface="Source Sans Pro" panose="020B0503030403020204" pitchFamily="34" charset="0"/>
              </a:rPr>
              <a:t>Labels (Murder, Duel, etc.)</a:t>
            </a:r>
          </a:p>
          <a:p>
            <a:pPr lvl="1"/>
            <a:r>
              <a:rPr lang="en-GB" dirty="0">
                <a:latin typeface="Garamond" panose="02020404030301010803" pitchFamily="18" charset="0"/>
                <a:ea typeface="Source Sans Pro" panose="020B0503030403020204" pitchFamily="34" charset="0"/>
              </a:rPr>
              <a:t>Narrative propositions (‘John shoots Peter’, etc.)</a:t>
            </a:r>
          </a:p>
          <a:p>
            <a:pPr lvl="1"/>
            <a:r>
              <a:rPr lang="en-GB" dirty="0">
                <a:latin typeface="Garamond" panose="02020404030301010803" pitchFamily="18" charset="0"/>
                <a:ea typeface="Source Sans Pro" panose="020B0503030403020204" pitchFamily="34" charset="0"/>
              </a:rPr>
              <a:t>Advantages and disadvantages will depend on what you’re looking at/for</a:t>
            </a:r>
          </a:p>
          <a:p>
            <a:pPr lvl="1"/>
            <a:endParaRPr lang="en-GB" dirty="0">
              <a:latin typeface="Garamond" panose="02020404030301010803" pitchFamily="18" charset="0"/>
              <a:ea typeface="Source Sans Pro" panose="020B0503030403020204" pitchFamily="34" charset="0"/>
            </a:endParaRPr>
          </a:p>
          <a:p>
            <a:pPr marL="0" indent="0">
              <a:buNone/>
            </a:pPr>
            <a:r>
              <a:rPr lang="en-GB" sz="2400" dirty="0">
                <a:latin typeface="Garamond" panose="02020404030301010803" pitchFamily="18" charset="0"/>
                <a:ea typeface="Source Sans Pro" panose="020B0503030403020204" pitchFamily="34" charset="0"/>
              </a:rPr>
              <a:t>Events can be paraphrased at different levels:</a:t>
            </a:r>
          </a:p>
          <a:p>
            <a:pPr lvl="1"/>
            <a:r>
              <a:rPr lang="en-GB" dirty="0">
                <a:latin typeface="Garamond" panose="02020404030301010803" pitchFamily="18" charset="0"/>
                <a:ea typeface="Source Sans Pro" panose="020B0503030403020204" pitchFamily="34" charset="0"/>
              </a:rPr>
              <a:t>Any event is a sequence, which can be divided into component events:</a:t>
            </a:r>
          </a:p>
          <a:p>
            <a:endParaRPr lang="en-GB" sz="2400" dirty="0">
              <a:solidFill>
                <a:schemeClr val="tx1"/>
              </a:solidFill>
              <a:latin typeface="Garamond" panose="02020404030301010803" pitchFamily="18" charset="0"/>
              <a:ea typeface="Source Sans Pro" panose="020B0503030403020204" pitchFamily="34" charset="0"/>
            </a:endParaRPr>
          </a:p>
        </p:txBody>
      </p:sp>
    </p:spTree>
    <p:extLst>
      <p:ext uri="{BB962C8B-B14F-4D97-AF65-F5344CB8AC3E}">
        <p14:creationId xmlns:p14="http://schemas.microsoft.com/office/powerpoint/2010/main" val="3511802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2278</TotalTime>
  <Words>1952</Words>
  <Application>Microsoft Office PowerPoint</Application>
  <PresentationFormat>Widescreen</PresentationFormat>
  <Paragraphs>192</Paragraphs>
  <Slides>19</Slides>
  <Notes>19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Calibri Light</vt:lpstr>
      <vt:lpstr>Garamond</vt:lpstr>
      <vt:lpstr>Source Sans Pro</vt:lpstr>
      <vt:lpstr>Times New Roman</vt:lpstr>
      <vt:lpstr>Office Theme</vt:lpstr>
      <vt:lpstr>COM6006 / FRE6006  Narrative in Theory and Practice: Analysing and Creatively Responding to French Literature Through the Ages  Week 2: lecture </vt:lpstr>
      <vt:lpstr>PowerPoint Presentation</vt:lpstr>
      <vt:lpstr>What does Rimmon-Kenan mean by ‘story’, ‘text’ and ‘narration’? </vt:lpstr>
      <vt:lpstr>PowerPoint Presentation</vt:lpstr>
      <vt:lpstr>PowerPoint Presentation</vt:lpstr>
      <vt:lpstr>PowerPoint Presentation</vt:lpstr>
      <vt:lpstr>PowerPoint Presentation</vt:lpstr>
      <vt:lpstr>Story: events</vt:lpstr>
      <vt:lpstr>PowerPoint Presentation</vt:lpstr>
      <vt:lpstr>Example: newspaper report of a football match</vt:lpstr>
      <vt:lpstr>PowerPoint Presentation</vt:lpstr>
      <vt:lpstr>PowerPoint Presentation</vt:lpstr>
      <vt:lpstr>PowerPoint Presentation</vt:lpstr>
      <vt:lpstr>Story: characters</vt:lpstr>
      <vt:lpstr>PowerPoint Presentation</vt:lpstr>
      <vt:lpstr>PowerPoint Presentation</vt:lpstr>
      <vt:lpstr>PowerPoint Presentation</vt:lpstr>
      <vt:lpstr>PowerPoint Presentation</vt:lpstr>
      <vt:lpstr>PowerPoint Presentation</vt:lpstr>
    </vt:vector>
  </TitlesOfParts>
  <Company>Queen Mary, University of London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COM6006 / FRE6006 Narrative in Theory and Practice:  Analysing and Creatively Responding to French Literature Through the Ages</dc:title>
  <dc:creator>Richard Mason</dc:creator>
  <cp:lastModifiedBy>Richard Mason</cp:lastModifiedBy>
  <cp:revision>49</cp:revision>
  <dcterms:created xsi:type="dcterms:W3CDTF">2019-09-30T20:53:25Z</dcterms:created>
  <dcterms:modified xsi:type="dcterms:W3CDTF">2021-10-07T07:31:23Z</dcterms:modified>
</cp:coreProperties>
</file>