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3" r:id="rId5"/>
    <p:sldMasterId id="2147483866" r:id="rId6"/>
    <p:sldMasterId id="2147483843" r:id="rId7"/>
  </p:sldMasterIdLst>
  <p:notesMasterIdLst>
    <p:notesMasterId r:id="rId22"/>
  </p:notesMasterIdLst>
  <p:handoutMasterIdLst>
    <p:handoutMasterId r:id="rId23"/>
  </p:handoutMasterIdLst>
  <p:sldIdLst>
    <p:sldId id="256" r:id="rId8"/>
    <p:sldId id="299" r:id="rId9"/>
    <p:sldId id="315" r:id="rId10"/>
    <p:sldId id="314" r:id="rId11"/>
    <p:sldId id="316" r:id="rId12"/>
    <p:sldId id="323" r:id="rId13"/>
    <p:sldId id="319" r:id="rId14"/>
    <p:sldId id="318" r:id="rId15"/>
    <p:sldId id="320" r:id="rId16"/>
    <p:sldId id="321" r:id="rId17"/>
    <p:sldId id="322" r:id="rId18"/>
    <p:sldId id="312" r:id="rId19"/>
    <p:sldId id="293" r:id="rId20"/>
    <p:sldId id="294" r:id="rId21"/>
  </p:sldIdLst>
  <p:sldSz cx="9144000" cy="5143500" type="screen16x9"/>
  <p:notesSz cx="6858000" cy="9144000"/>
  <p:defaultText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defaultTextStyle>
  <p:extLst>
    <p:ext uri="{521415D9-36F7-43E2-AB2F-B90AF26B5E84}">
      <p14:sectionLst xmlns:p14="http://schemas.microsoft.com/office/powerpoint/2010/main">
        <p14:section name="Overview" id="{7DD0B69D-9948-46F3-B07D-8BF81D90CAFD}">
          <p14:sldIdLst>
            <p14:sldId id="256"/>
            <p14:sldId id="299"/>
            <p14:sldId id="315"/>
            <p14:sldId id="314"/>
            <p14:sldId id="316"/>
            <p14:sldId id="323"/>
            <p14:sldId id="319"/>
            <p14:sldId id="318"/>
            <p14:sldId id="320"/>
            <p14:sldId id="321"/>
            <p14:sldId id="322"/>
            <p14:sldId id="312"/>
          </p14:sldIdLst>
        </p14:section>
        <p14:section name="Other issues" id="{BC207CB5-D627-4B15-B03B-ED7A53E19D7E}">
          <p14:sldIdLst>
            <p14:sldId id="293"/>
            <p14:sldId id="294"/>
          </p14:sldIdLst>
        </p14:section>
      </p14:sectionLst>
    </p:ex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008C"/>
    <a:srgbClr val="1C3D74"/>
    <a:srgbClr val="2DB8C5"/>
    <a:srgbClr val="73B82B"/>
    <a:srgbClr val="F18500"/>
    <a:srgbClr val="10746A"/>
    <a:srgbClr val="8D3786"/>
    <a:srgbClr val="CDA60C"/>
    <a:srgbClr val="2DB862"/>
    <a:srgbClr val="0096E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0A1F69E-3F37-4ED3-8431-EF6A1F6F28D5}" v="583" dt="2022-09-12T09:57:16.073"/>
    <p1510:client id="{684586EF-4B35-256A-7DDD-419F5FF561B8}" v="23" dt="2022-09-12T09:58:33.103"/>
    <p1510:client id="{AB90D849-5DD5-428B-86D5-A948CB1B6170}" v="13" dt="2022-09-12T10:00:41.95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9" d="100"/>
          <a:sy n="79" d="100"/>
        </p:scale>
        <p:origin x="848" y="48"/>
      </p:cViewPr>
      <p:guideLst>
        <p:guide orient="horz" pos="1620"/>
        <p:guide pos="288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4.xml"/><Relationship Id="rId7" Type="http://schemas.openxmlformats.org/officeDocument/2006/relationships/slideMaster" Target="slideMasters/slideMaster3.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4.xml"/><Relationship Id="rId24" Type="http://schemas.openxmlformats.org/officeDocument/2006/relationships/presProps" Target="presProps.xml"/><Relationship Id="rId5" Type="http://schemas.openxmlformats.org/officeDocument/2006/relationships/slideMaster" Target="slideMasters/slideMaster1.xml"/><Relationship Id="rId15" Type="http://schemas.openxmlformats.org/officeDocument/2006/relationships/slide" Target="slides/slide8.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3.xml"/><Relationship Id="rId19" Type="http://schemas.openxmlformats.org/officeDocument/2006/relationships/slide" Target="slides/slide12.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gnieszka Jankowska" userId="c22643db-a654-4013-923b-3bbe8b6c5264" providerId="ADAL" clId="{AB90D849-5DD5-428B-86D5-A948CB1B6170}"/>
    <pc:docChg chg="modSld">
      <pc:chgData name="Agnieszka Jankowska" userId="c22643db-a654-4013-923b-3bbe8b6c5264" providerId="ADAL" clId="{AB90D849-5DD5-428B-86D5-A948CB1B6170}" dt="2022-09-12T10:00:41.950" v="12" actId="20577"/>
      <pc:docMkLst>
        <pc:docMk/>
      </pc:docMkLst>
      <pc:sldChg chg="modSp mod">
        <pc:chgData name="Agnieszka Jankowska" userId="c22643db-a654-4013-923b-3bbe8b6c5264" providerId="ADAL" clId="{AB90D849-5DD5-428B-86D5-A948CB1B6170}" dt="2022-09-12T09:58:48.693" v="1" actId="1076"/>
        <pc:sldMkLst>
          <pc:docMk/>
          <pc:sldMk cId="158302435" sldId="316"/>
        </pc:sldMkLst>
        <pc:picChg chg="mod">
          <ac:chgData name="Agnieszka Jankowska" userId="c22643db-a654-4013-923b-3bbe8b6c5264" providerId="ADAL" clId="{AB90D849-5DD5-428B-86D5-A948CB1B6170}" dt="2022-09-12T09:58:48.693" v="1" actId="1076"/>
          <ac:picMkLst>
            <pc:docMk/>
            <pc:sldMk cId="158302435" sldId="316"/>
            <ac:picMk id="5" creationId="{2FE404E0-0C5A-E539-1798-944B76D67CAF}"/>
          </ac:picMkLst>
        </pc:picChg>
      </pc:sldChg>
      <pc:sldChg chg="addSp modSp mod">
        <pc:chgData name="Agnieszka Jankowska" userId="c22643db-a654-4013-923b-3bbe8b6c5264" providerId="ADAL" clId="{AB90D849-5DD5-428B-86D5-A948CB1B6170}" dt="2022-09-12T10:00:41.950" v="12" actId="20577"/>
        <pc:sldMkLst>
          <pc:docMk/>
          <pc:sldMk cId="1704551281" sldId="323"/>
        </pc:sldMkLst>
        <pc:spChg chg="mod">
          <ac:chgData name="Agnieszka Jankowska" userId="c22643db-a654-4013-923b-3bbe8b6c5264" providerId="ADAL" clId="{AB90D849-5DD5-428B-86D5-A948CB1B6170}" dt="2022-09-12T10:00:41.950" v="12" actId="20577"/>
          <ac:spMkLst>
            <pc:docMk/>
            <pc:sldMk cId="1704551281" sldId="323"/>
            <ac:spMk id="3" creationId="{CC7951F1-6D4E-B536-3499-FD20F0AF328F}"/>
          </ac:spMkLst>
        </pc:spChg>
        <pc:picChg chg="add mod">
          <ac:chgData name="Agnieszka Jankowska" userId="c22643db-a654-4013-923b-3bbe8b6c5264" providerId="ADAL" clId="{AB90D849-5DD5-428B-86D5-A948CB1B6170}" dt="2022-09-12T10:00:28.436" v="10" actId="1076"/>
          <ac:picMkLst>
            <pc:docMk/>
            <pc:sldMk cId="1704551281" sldId="323"/>
            <ac:picMk id="1026" creationId="{4315DA77-25C4-44E6-998E-CCA3097A8ECA}"/>
          </ac:picMkLst>
        </pc:picChg>
      </pc:sldChg>
    </pc:docChg>
  </pc:docChgLst>
  <pc:docChgLst>
    <pc:chgData name="Sophia Eglin" userId="aa63f084-aa4f-4733-b3a5-18f559600ca3" providerId="ADAL" clId="{00A1F69E-3F37-4ED3-8431-EF6A1F6F28D5}"/>
    <pc:docChg chg="undo redo custSel addSld delSld modSld modSection">
      <pc:chgData name="Sophia Eglin" userId="aa63f084-aa4f-4733-b3a5-18f559600ca3" providerId="ADAL" clId="{00A1F69E-3F37-4ED3-8431-EF6A1F6F28D5}" dt="2022-09-13T09:33:23.228" v="1854" actId="20577"/>
      <pc:docMkLst>
        <pc:docMk/>
      </pc:docMkLst>
      <pc:sldChg chg="modSp mod">
        <pc:chgData name="Sophia Eglin" userId="aa63f084-aa4f-4733-b3a5-18f559600ca3" providerId="ADAL" clId="{00A1F69E-3F37-4ED3-8431-EF6A1F6F28D5}" dt="2022-09-06T08:46:32.823" v="1852" actId="255"/>
        <pc:sldMkLst>
          <pc:docMk/>
          <pc:sldMk cId="3680635642" sldId="312"/>
        </pc:sldMkLst>
        <pc:graphicFrameChg chg="modGraphic">
          <ac:chgData name="Sophia Eglin" userId="aa63f084-aa4f-4733-b3a5-18f559600ca3" providerId="ADAL" clId="{00A1F69E-3F37-4ED3-8431-EF6A1F6F28D5}" dt="2022-09-06T08:46:32.823" v="1852" actId="255"/>
          <ac:graphicFrameMkLst>
            <pc:docMk/>
            <pc:sldMk cId="3680635642" sldId="312"/>
            <ac:graphicFrameMk id="4" creationId="{DB583F93-9161-6837-8875-BABBEB434FB0}"/>
          </ac:graphicFrameMkLst>
        </pc:graphicFrameChg>
      </pc:sldChg>
      <pc:sldChg chg="del">
        <pc:chgData name="Sophia Eglin" userId="aa63f084-aa4f-4733-b3a5-18f559600ca3" providerId="ADAL" clId="{00A1F69E-3F37-4ED3-8431-EF6A1F6F28D5}" dt="2022-09-05T08:14:31.704" v="1795" actId="2696"/>
        <pc:sldMkLst>
          <pc:docMk/>
          <pc:sldMk cId="3898584936" sldId="313"/>
        </pc:sldMkLst>
      </pc:sldChg>
      <pc:sldChg chg="modSp mod">
        <pc:chgData name="Sophia Eglin" userId="aa63f084-aa4f-4733-b3a5-18f559600ca3" providerId="ADAL" clId="{00A1F69E-3F37-4ED3-8431-EF6A1F6F28D5}" dt="2022-09-02T14:14:26.843" v="1109" actId="14100"/>
        <pc:sldMkLst>
          <pc:docMk/>
          <pc:sldMk cId="2955841323" sldId="314"/>
        </pc:sldMkLst>
        <pc:spChg chg="mod">
          <ac:chgData name="Sophia Eglin" userId="aa63f084-aa4f-4733-b3a5-18f559600ca3" providerId="ADAL" clId="{00A1F69E-3F37-4ED3-8431-EF6A1F6F28D5}" dt="2022-09-02T14:14:26.843" v="1109" actId="14100"/>
          <ac:spMkLst>
            <pc:docMk/>
            <pc:sldMk cId="2955841323" sldId="314"/>
            <ac:spMk id="5" creationId="{859F0ACD-BABA-87E8-7F1B-A2A55F5F4CEE}"/>
          </ac:spMkLst>
        </pc:spChg>
      </pc:sldChg>
      <pc:sldChg chg="addSp delSp modSp mod">
        <pc:chgData name="Sophia Eglin" userId="aa63f084-aa4f-4733-b3a5-18f559600ca3" providerId="ADAL" clId="{00A1F69E-3F37-4ED3-8431-EF6A1F6F28D5}" dt="2022-09-05T07:57:25.022" v="1511" actId="14100"/>
        <pc:sldMkLst>
          <pc:docMk/>
          <pc:sldMk cId="910041961" sldId="315"/>
        </pc:sldMkLst>
        <pc:spChg chg="del">
          <ac:chgData name="Sophia Eglin" userId="aa63f084-aa4f-4733-b3a5-18f559600ca3" providerId="ADAL" clId="{00A1F69E-3F37-4ED3-8431-EF6A1F6F28D5}" dt="2022-09-02T13:54:50.069" v="761" actId="478"/>
          <ac:spMkLst>
            <pc:docMk/>
            <pc:sldMk cId="910041961" sldId="315"/>
            <ac:spMk id="2" creationId="{6AC1BAFF-42F8-7F8F-2D48-A70BEA20E119}"/>
          </ac:spMkLst>
        </pc:spChg>
        <pc:spChg chg="del">
          <ac:chgData name="Sophia Eglin" userId="aa63f084-aa4f-4733-b3a5-18f559600ca3" providerId="ADAL" clId="{00A1F69E-3F37-4ED3-8431-EF6A1F6F28D5}" dt="2022-09-02T13:54:52.386" v="762" actId="478"/>
          <ac:spMkLst>
            <pc:docMk/>
            <pc:sldMk cId="910041961" sldId="315"/>
            <ac:spMk id="3" creationId="{E4100A55-F639-6F28-79D0-F5328D753302}"/>
          </ac:spMkLst>
        </pc:spChg>
        <pc:spChg chg="mod">
          <ac:chgData name="Sophia Eglin" userId="aa63f084-aa4f-4733-b3a5-18f559600ca3" providerId="ADAL" clId="{00A1F69E-3F37-4ED3-8431-EF6A1F6F28D5}" dt="2022-09-05T07:57:25.022" v="1511" actId="14100"/>
          <ac:spMkLst>
            <pc:docMk/>
            <pc:sldMk cId="910041961" sldId="315"/>
            <ac:spMk id="5" creationId="{76F0766C-2DCF-E907-3EF5-C6789895B128}"/>
          </ac:spMkLst>
        </pc:spChg>
        <pc:picChg chg="add mod">
          <ac:chgData name="Sophia Eglin" userId="aa63f084-aa4f-4733-b3a5-18f559600ca3" providerId="ADAL" clId="{00A1F69E-3F37-4ED3-8431-EF6A1F6F28D5}" dt="2022-09-05T07:57:22.438" v="1510" actId="1076"/>
          <ac:picMkLst>
            <pc:docMk/>
            <pc:sldMk cId="910041961" sldId="315"/>
            <ac:picMk id="7" creationId="{04EFB17B-622D-4FD9-E644-BE2E2895140B}"/>
          </ac:picMkLst>
        </pc:picChg>
      </pc:sldChg>
      <pc:sldChg chg="addSp modSp new mod">
        <pc:chgData name="Sophia Eglin" userId="aa63f084-aa4f-4733-b3a5-18f559600ca3" providerId="ADAL" clId="{00A1F69E-3F37-4ED3-8431-EF6A1F6F28D5}" dt="2022-09-05T08:29:20.442" v="1839" actId="403"/>
        <pc:sldMkLst>
          <pc:docMk/>
          <pc:sldMk cId="158302435" sldId="316"/>
        </pc:sldMkLst>
        <pc:spChg chg="mod">
          <ac:chgData name="Sophia Eglin" userId="aa63f084-aa4f-4733-b3a5-18f559600ca3" providerId="ADAL" clId="{00A1F69E-3F37-4ED3-8431-EF6A1F6F28D5}" dt="2022-08-12T12:49:45.702" v="7" actId="14100"/>
          <ac:spMkLst>
            <pc:docMk/>
            <pc:sldMk cId="158302435" sldId="316"/>
            <ac:spMk id="2" creationId="{A9BE783D-69D0-5B71-F982-EAC01603DBD6}"/>
          </ac:spMkLst>
        </pc:spChg>
        <pc:spChg chg="mod">
          <ac:chgData name="Sophia Eglin" userId="aa63f084-aa4f-4733-b3a5-18f559600ca3" providerId="ADAL" clId="{00A1F69E-3F37-4ED3-8431-EF6A1F6F28D5}" dt="2022-09-05T08:29:20.442" v="1839" actId="403"/>
          <ac:spMkLst>
            <pc:docMk/>
            <pc:sldMk cId="158302435" sldId="316"/>
            <ac:spMk id="3" creationId="{CC7951F1-6D4E-B536-3499-FD20F0AF328F}"/>
          </ac:spMkLst>
        </pc:spChg>
        <pc:spChg chg="add mod">
          <ac:chgData name="Sophia Eglin" userId="aa63f084-aa4f-4733-b3a5-18f559600ca3" providerId="ADAL" clId="{00A1F69E-3F37-4ED3-8431-EF6A1F6F28D5}" dt="2022-08-12T12:50:24.887" v="53" actId="962"/>
          <ac:spMkLst>
            <pc:docMk/>
            <pc:sldMk cId="158302435" sldId="316"/>
            <ac:spMk id="6" creationId="{BE96CFD7-5082-44B4-ABB9-FE47DC8E0902}"/>
          </ac:spMkLst>
        </pc:spChg>
        <pc:picChg chg="add mod modCrop">
          <ac:chgData name="Sophia Eglin" userId="aa63f084-aa4f-4733-b3a5-18f559600ca3" providerId="ADAL" clId="{00A1F69E-3F37-4ED3-8431-EF6A1F6F28D5}" dt="2022-09-02T14:25:35.762" v="1333" actId="1076"/>
          <ac:picMkLst>
            <pc:docMk/>
            <pc:sldMk cId="158302435" sldId="316"/>
            <ac:picMk id="5" creationId="{2FE404E0-0C5A-E539-1798-944B76D67CAF}"/>
          </ac:picMkLst>
        </pc:picChg>
      </pc:sldChg>
      <pc:sldChg chg="modSp new del mod">
        <pc:chgData name="Sophia Eglin" userId="aa63f084-aa4f-4733-b3a5-18f559600ca3" providerId="ADAL" clId="{00A1F69E-3F37-4ED3-8431-EF6A1F6F28D5}" dt="2022-09-05T08:14:27.076" v="1794" actId="2696"/>
        <pc:sldMkLst>
          <pc:docMk/>
          <pc:sldMk cId="2059777782" sldId="317"/>
        </pc:sldMkLst>
        <pc:spChg chg="mod">
          <ac:chgData name="Sophia Eglin" userId="aa63f084-aa4f-4733-b3a5-18f559600ca3" providerId="ADAL" clId="{00A1F69E-3F37-4ED3-8431-EF6A1F6F28D5}" dt="2022-08-12T12:53:52.871" v="542" actId="20577"/>
          <ac:spMkLst>
            <pc:docMk/>
            <pc:sldMk cId="2059777782" sldId="317"/>
            <ac:spMk id="2" creationId="{016533CE-5C2E-F4AB-F279-3B79704A9D6F}"/>
          </ac:spMkLst>
        </pc:spChg>
      </pc:sldChg>
      <pc:sldChg chg="modSp new del mod">
        <pc:chgData name="Sophia Eglin" userId="aa63f084-aa4f-4733-b3a5-18f559600ca3" providerId="ADAL" clId="{00A1F69E-3F37-4ED3-8431-EF6A1F6F28D5}" dt="2022-09-02T14:27:12.095" v="1334" actId="47"/>
        <pc:sldMkLst>
          <pc:docMk/>
          <pc:sldMk cId="1580648751" sldId="318"/>
        </pc:sldMkLst>
        <pc:spChg chg="mod">
          <ac:chgData name="Sophia Eglin" userId="aa63f084-aa4f-4733-b3a5-18f559600ca3" providerId="ADAL" clId="{00A1F69E-3F37-4ED3-8431-EF6A1F6F28D5}" dt="2022-08-12T12:54:14.219" v="559" actId="20577"/>
          <ac:spMkLst>
            <pc:docMk/>
            <pc:sldMk cId="1580648751" sldId="318"/>
            <ac:spMk id="2" creationId="{282BC06C-294D-FA80-7324-61004090ACF0}"/>
          </ac:spMkLst>
        </pc:spChg>
      </pc:sldChg>
      <pc:sldChg chg="addSp modSp new mod">
        <pc:chgData name="Sophia Eglin" userId="aa63f084-aa4f-4733-b3a5-18f559600ca3" providerId="ADAL" clId="{00A1F69E-3F37-4ED3-8431-EF6A1F6F28D5}" dt="2022-09-05T08:13:59.655" v="1793" actId="208"/>
        <pc:sldMkLst>
          <pc:docMk/>
          <pc:sldMk cId="2311477718" sldId="318"/>
        </pc:sldMkLst>
        <pc:spChg chg="mod">
          <ac:chgData name="Sophia Eglin" userId="aa63f084-aa4f-4733-b3a5-18f559600ca3" providerId="ADAL" clId="{00A1F69E-3F37-4ED3-8431-EF6A1F6F28D5}" dt="2022-09-02T14:28:06.119" v="1371" actId="20577"/>
          <ac:spMkLst>
            <pc:docMk/>
            <pc:sldMk cId="2311477718" sldId="318"/>
            <ac:spMk id="2" creationId="{67DB9883-15F2-CFAA-FE77-3217DCAC097D}"/>
          </ac:spMkLst>
        </pc:spChg>
        <pc:spChg chg="mod">
          <ac:chgData name="Sophia Eglin" userId="aa63f084-aa4f-4733-b3a5-18f559600ca3" providerId="ADAL" clId="{00A1F69E-3F37-4ED3-8431-EF6A1F6F28D5}" dt="2022-09-05T08:13:36.430" v="1788" actId="14100"/>
          <ac:spMkLst>
            <pc:docMk/>
            <pc:sldMk cId="2311477718" sldId="318"/>
            <ac:spMk id="3" creationId="{74FFD58B-AD82-C312-88BA-08168D0821C0}"/>
          </ac:spMkLst>
        </pc:spChg>
        <pc:picChg chg="add mod">
          <ac:chgData name="Sophia Eglin" userId="aa63f084-aa4f-4733-b3a5-18f559600ca3" providerId="ADAL" clId="{00A1F69E-3F37-4ED3-8431-EF6A1F6F28D5}" dt="2022-09-05T08:13:59.655" v="1793" actId="208"/>
          <ac:picMkLst>
            <pc:docMk/>
            <pc:sldMk cId="2311477718" sldId="318"/>
            <ac:picMk id="5" creationId="{FD54BFDD-2509-A75D-C70C-D66C3D49E10F}"/>
          </ac:picMkLst>
        </pc:picChg>
      </pc:sldChg>
      <pc:sldChg chg="modSp new mod">
        <pc:chgData name="Sophia Eglin" userId="aa63f084-aa4f-4733-b3a5-18f559600ca3" providerId="ADAL" clId="{00A1F69E-3F37-4ED3-8431-EF6A1F6F28D5}" dt="2022-09-05T07:56:29.786" v="1504" actId="20577"/>
        <pc:sldMkLst>
          <pc:docMk/>
          <pc:sldMk cId="694147952" sldId="319"/>
        </pc:sldMkLst>
        <pc:spChg chg="mod">
          <ac:chgData name="Sophia Eglin" userId="aa63f084-aa4f-4733-b3a5-18f559600ca3" providerId="ADAL" clId="{00A1F69E-3F37-4ED3-8431-EF6A1F6F28D5}" dt="2022-09-05T07:53:51.328" v="1382" actId="20577"/>
          <ac:spMkLst>
            <pc:docMk/>
            <pc:sldMk cId="694147952" sldId="319"/>
            <ac:spMk id="2" creationId="{855A9C13-549B-1B0A-79C5-A21E270F4423}"/>
          </ac:spMkLst>
        </pc:spChg>
        <pc:spChg chg="mod">
          <ac:chgData name="Sophia Eglin" userId="aa63f084-aa4f-4733-b3a5-18f559600ca3" providerId="ADAL" clId="{00A1F69E-3F37-4ED3-8431-EF6A1F6F28D5}" dt="2022-09-05T07:56:29.786" v="1504" actId="20577"/>
          <ac:spMkLst>
            <pc:docMk/>
            <pc:sldMk cId="694147952" sldId="319"/>
            <ac:spMk id="3" creationId="{8F500C7E-5A58-56DD-7663-9B4ACC6F4DB5}"/>
          </ac:spMkLst>
        </pc:spChg>
      </pc:sldChg>
      <pc:sldChg chg="modSp new mod">
        <pc:chgData name="Sophia Eglin" userId="aa63f084-aa4f-4733-b3a5-18f559600ca3" providerId="ADAL" clId="{00A1F69E-3F37-4ED3-8431-EF6A1F6F28D5}" dt="2022-09-05T08:05:22.782" v="1582" actId="20577"/>
        <pc:sldMkLst>
          <pc:docMk/>
          <pc:sldMk cId="1080879211" sldId="320"/>
        </pc:sldMkLst>
        <pc:spChg chg="mod">
          <ac:chgData name="Sophia Eglin" userId="aa63f084-aa4f-4733-b3a5-18f559600ca3" providerId="ADAL" clId="{00A1F69E-3F37-4ED3-8431-EF6A1F6F28D5}" dt="2022-09-05T07:59:18.965" v="1549" actId="20577"/>
          <ac:spMkLst>
            <pc:docMk/>
            <pc:sldMk cId="1080879211" sldId="320"/>
            <ac:spMk id="2" creationId="{C7D41247-57ED-7EFC-AAD0-444A2CC4F610}"/>
          </ac:spMkLst>
        </pc:spChg>
        <pc:spChg chg="mod">
          <ac:chgData name="Sophia Eglin" userId="aa63f084-aa4f-4733-b3a5-18f559600ca3" providerId="ADAL" clId="{00A1F69E-3F37-4ED3-8431-EF6A1F6F28D5}" dt="2022-09-05T08:05:22.782" v="1582" actId="20577"/>
          <ac:spMkLst>
            <pc:docMk/>
            <pc:sldMk cId="1080879211" sldId="320"/>
            <ac:spMk id="3" creationId="{77EB1464-4449-A193-2561-CD86053C258B}"/>
          </ac:spMkLst>
        </pc:spChg>
      </pc:sldChg>
      <pc:sldChg chg="modSp new mod">
        <pc:chgData name="Sophia Eglin" userId="aa63f084-aa4f-4733-b3a5-18f559600ca3" providerId="ADAL" clId="{00A1F69E-3F37-4ED3-8431-EF6A1F6F28D5}" dt="2022-09-05T08:08:00.192" v="1634" actId="20577"/>
        <pc:sldMkLst>
          <pc:docMk/>
          <pc:sldMk cId="1967646009" sldId="321"/>
        </pc:sldMkLst>
        <pc:spChg chg="mod">
          <ac:chgData name="Sophia Eglin" userId="aa63f084-aa4f-4733-b3a5-18f559600ca3" providerId="ADAL" clId="{00A1F69E-3F37-4ED3-8431-EF6A1F6F28D5}" dt="2022-09-05T08:07:31.059" v="1621" actId="20577"/>
          <ac:spMkLst>
            <pc:docMk/>
            <pc:sldMk cId="1967646009" sldId="321"/>
            <ac:spMk id="2" creationId="{2A548E50-41DB-E142-7B41-6B71AE2DDED3}"/>
          </ac:spMkLst>
        </pc:spChg>
        <pc:spChg chg="mod">
          <ac:chgData name="Sophia Eglin" userId="aa63f084-aa4f-4733-b3a5-18f559600ca3" providerId="ADAL" clId="{00A1F69E-3F37-4ED3-8431-EF6A1F6F28D5}" dt="2022-09-05T08:08:00.192" v="1634" actId="20577"/>
          <ac:spMkLst>
            <pc:docMk/>
            <pc:sldMk cId="1967646009" sldId="321"/>
            <ac:spMk id="3" creationId="{199055A9-681E-5617-4973-116BFF149BE7}"/>
          </ac:spMkLst>
        </pc:spChg>
      </pc:sldChg>
      <pc:sldChg chg="addSp modSp new mod">
        <pc:chgData name="Sophia Eglin" userId="aa63f084-aa4f-4733-b3a5-18f559600ca3" providerId="ADAL" clId="{00A1F69E-3F37-4ED3-8431-EF6A1F6F28D5}" dt="2022-09-05T08:12:06.617" v="1712" actId="208"/>
        <pc:sldMkLst>
          <pc:docMk/>
          <pc:sldMk cId="330684774" sldId="322"/>
        </pc:sldMkLst>
        <pc:spChg chg="mod">
          <ac:chgData name="Sophia Eglin" userId="aa63f084-aa4f-4733-b3a5-18f559600ca3" providerId="ADAL" clId="{00A1F69E-3F37-4ED3-8431-EF6A1F6F28D5}" dt="2022-09-05T08:11:13.409" v="1705" actId="20577"/>
          <ac:spMkLst>
            <pc:docMk/>
            <pc:sldMk cId="330684774" sldId="322"/>
            <ac:spMk id="2" creationId="{362BB0D4-A3A6-8D33-540D-1B64083C06FA}"/>
          </ac:spMkLst>
        </pc:spChg>
        <pc:spChg chg="mod">
          <ac:chgData name="Sophia Eglin" userId="aa63f084-aa4f-4733-b3a5-18f559600ca3" providerId="ADAL" clId="{00A1F69E-3F37-4ED3-8431-EF6A1F6F28D5}" dt="2022-09-05T08:11:33.418" v="1707" actId="14100"/>
          <ac:spMkLst>
            <pc:docMk/>
            <pc:sldMk cId="330684774" sldId="322"/>
            <ac:spMk id="3" creationId="{B9AB0EA7-4C18-5610-D024-2B750A2C5EB1}"/>
          </ac:spMkLst>
        </pc:spChg>
        <pc:picChg chg="add mod">
          <ac:chgData name="Sophia Eglin" userId="aa63f084-aa4f-4733-b3a5-18f559600ca3" providerId="ADAL" clId="{00A1F69E-3F37-4ED3-8431-EF6A1F6F28D5}" dt="2022-09-05T08:12:06.617" v="1712" actId="208"/>
          <ac:picMkLst>
            <pc:docMk/>
            <pc:sldMk cId="330684774" sldId="322"/>
            <ac:picMk id="5" creationId="{4287FCA6-422A-161A-17C2-53CB77A4F18B}"/>
          </ac:picMkLst>
        </pc:picChg>
      </pc:sldChg>
      <pc:sldChg chg="modSp mod">
        <pc:chgData name="Sophia Eglin" userId="aa63f084-aa4f-4733-b3a5-18f559600ca3" providerId="ADAL" clId="{00A1F69E-3F37-4ED3-8431-EF6A1F6F28D5}" dt="2022-09-13T09:33:23.228" v="1854" actId="20577"/>
        <pc:sldMkLst>
          <pc:docMk/>
          <pc:sldMk cId="1704551281" sldId="323"/>
        </pc:sldMkLst>
        <pc:spChg chg="mod">
          <ac:chgData name="Sophia Eglin" userId="aa63f084-aa4f-4733-b3a5-18f559600ca3" providerId="ADAL" clId="{00A1F69E-3F37-4ED3-8431-EF6A1F6F28D5}" dt="2022-09-13T09:33:23.228" v="1854" actId="20577"/>
          <ac:spMkLst>
            <pc:docMk/>
            <pc:sldMk cId="1704551281" sldId="323"/>
            <ac:spMk id="3" creationId="{CC7951F1-6D4E-B536-3499-FD20F0AF328F}"/>
          </ac:spMkLst>
        </pc:spChg>
      </pc:sldChg>
      <pc:sldChg chg="modSp new del mod">
        <pc:chgData name="Sophia Eglin" userId="aa63f084-aa4f-4733-b3a5-18f559600ca3" providerId="ADAL" clId="{00A1F69E-3F37-4ED3-8431-EF6A1F6F28D5}" dt="2022-09-05T08:19:14.413" v="1837" actId="47"/>
        <pc:sldMkLst>
          <pc:docMk/>
          <pc:sldMk cId="2235384096" sldId="323"/>
        </pc:sldMkLst>
        <pc:spChg chg="mod">
          <ac:chgData name="Sophia Eglin" userId="aa63f084-aa4f-4733-b3a5-18f559600ca3" providerId="ADAL" clId="{00A1F69E-3F37-4ED3-8431-EF6A1F6F28D5}" dt="2022-09-05T08:18:30.752" v="1823" actId="20577"/>
          <ac:spMkLst>
            <pc:docMk/>
            <pc:sldMk cId="2235384096" sldId="323"/>
            <ac:spMk id="2" creationId="{3A874493-BFEA-6E96-8C00-154EA8C429CF}"/>
          </ac:spMkLst>
        </pc:spChg>
        <pc:spChg chg="mod">
          <ac:chgData name="Sophia Eglin" userId="aa63f084-aa4f-4733-b3a5-18f559600ca3" providerId="ADAL" clId="{00A1F69E-3F37-4ED3-8431-EF6A1F6F28D5}" dt="2022-09-05T08:19:08.843" v="1836" actId="20577"/>
          <ac:spMkLst>
            <pc:docMk/>
            <pc:sldMk cId="2235384096" sldId="323"/>
            <ac:spMk id="3" creationId="{457BE670-36B4-3AC7-DA7F-14C03AB1DD67}"/>
          </ac:spMkLst>
        </pc:spChg>
      </pc:sldChg>
    </pc:docChg>
  </pc:docChgLst>
  <pc:docChgLst>
    <pc:chgData name="Agnieszka Jankowska" userId="S::aaw179@qmul.ac.uk::c22643db-a654-4013-923b-3bbe8b6c5264" providerId="AD" clId="Web-{684586EF-4B35-256A-7DDD-419F5FF561B8}"/>
    <pc:docChg chg="addSld modSld modSection">
      <pc:chgData name="Agnieszka Jankowska" userId="S::aaw179@qmul.ac.uk::c22643db-a654-4013-923b-3bbe8b6c5264" providerId="AD" clId="Web-{684586EF-4B35-256A-7DDD-419F5FF561B8}" dt="2022-09-12T09:58:33.103" v="22" actId="20577"/>
      <pc:docMkLst>
        <pc:docMk/>
      </pc:docMkLst>
      <pc:sldChg chg="delSp modSp add replId">
        <pc:chgData name="Agnieszka Jankowska" userId="S::aaw179@qmul.ac.uk::c22643db-a654-4013-923b-3bbe8b6c5264" providerId="AD" clId="Web-{684586EF-4B35-256A-7DDD-419F5FF561B8}" dt="2022-09-12T09:58:33.103" v="22" actId="20577"/>
        <pc:sldMkLst>
          <pc:docMk/>
          <pc:sldMk cId="1704551281" sldId="323"/>
        </pc:sldMkLst>
        <pc:spChg chg="mod">
          <ac:chgData name="Agnieszka Jankowska" userId="S::aaw179@qmul.ac.uk::c22643db-a654-4013-923b-3bbe8b6c5264" providerId="AD" clId="Web-{684586EF-4B35-256A-7DDD-419F5FF561B8}" dt="2022-09-12T09:57:41.117" v="7" actId="20577"/>
          <ac:spMkLst>
            <pc:docMk/>
            <pc:sldMk cId="1704551281" sldId="323"/>
            <ac:spMk id="2" creationId="{A9BE783D-69D0-5B71-F982-EAC01603DBD6}"/>
          </ac:spMkLst>
        </pc:spChg>
        <pc:spChg chg="mod">
          <ac:chgData name="Agnieszka Jankowska" userId="S::aaw179@qmul.ac.uk::c22643db-a654-4013-923b-3bbe8b6c5264" providerId="AD" clId="Web-{684586EF-4B35-256A-7DDD-419F5FF561B8}" dt="2022-09-12T09:58:33.103" v="22" actId="20577"/>
          <ac:spMkLst>
            <pc:docMk/>
            <pc:sldMk cId="1704551281" sldId="323"/>
            <ac:spMk id="3" creationId="{CC7951F1-6D4E-B536-3499-FD20F0AF328F}"/>
          </ac:spMkLst>
        </pc:spChg>
        <pc:spChg chg="del">
          <ac:chgData name="Agnieszka Jankowska" userId="S::aaw179@qmul.ac.uk::c22643db-a654-4013-923b-3bbe8b6c5264" providerId="AD" clId="Web-{684586EF-4B35-256A-7DDD-419F5FF561B8}" dt="2022-09-12T09:58:12.305" v="11"/>
          <ac:spMkLst>
            <pc:docMk/>
            <pc:sldMk cId="1704551281" sldId="323"/>
            <ac:spMk id="6" creationId="{BE96CFD7-5082-44B4-ABB9-FE47DC8E0902}"/>
          </ac:spMkLst>
        </pc:spChg>
        <pc:picChg chg="del">
          <ac:chgData name="Agnieszka Jankowska" userId="S::aaw179@qmul.ac.uk::c22643db-a654-4013-923b-3bbe8b6c5264" providerId="AD" clId="Web-{684586EF-4B35-256A-7DDD-419F5FF561B8}" dt="2022-09-12T09:58:12.305" v="11"/>
          <ac:picMkLst>
            <pc:docMk/>
            <pc:sldMk cId="1704551281" sldId="323"/>
            <ac:picMk id="5" creationId="{2FE404E0-0C5A-E539-1798-944B76D67CAF}"/>
          </ac:picMkLst>
        </pc:pic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0"/>
          <a:lstStyle/>
          <a:p>
            <a:pPr>
              <a:defRPr sz="1400" b="0" i="0" u="none" strike="noStrike" kern="1200" spc="0" baseline="0">
                <a:solidFill>
                  <a:srgbClr val="001B71"/>
                </a:solidFill>
                <a:latin typeface="Arial" panose="020B0604020202020204" pitchFamily="34" charset="0"/>
                <a:ea typeface="+mn-ea"/>
                <a:cs typeface="Arial" panose="020B0604020202020204" pitchFamily="34" charset="0"/>
              </a:defRPr>
            </a:pPr>
            <a:r>
              <a:rPr lang="en-US" sz="1400" b="1" i="0">
                <a:solidFill>
                  <a:srgbClr val="001B71"/>
                </a:solidFill>
                <a:latin typeface="Arial" panose="020B0604020202020204" pitchFamily="34" charset="0"/>
                <a:cs typeface="Arial" panose="020B0604020202020204" pitchFamily="34" charset="0"/>
              </a:rPr>
              <a:t>Example</a:t>
            </a:r>
          </a:p>
        </c:rich>
      </c:tx>
      <c:layout>
        <c:manualLayout>
          <c:xMode val="edge"/>
          <c:yMode val="edge"/>
          <c:x val="0.30859996977948773"/>
          <c:y val="1.4467262737367422E-3"/>
        </c:manualLayout>
      </c:layout>
      <c:overlay val="0"/>
      <c:spPr>
        <a:noFill/>
        <a:ln>
          <a:noFill/>
        </a:ln>
        <a:effectLst/>
      </c:spPr>
      <c:txPr>
        <a:bodyPr rot="0" spcFirstLastPara="1" vertOverflow="ellipsis" vert="horz" wrap="square" anchor="ctr" anchorCtr="0"/>
        <a:lstStyle/>
        <a:p>
          <a:pPr>
            <a:defRPr sz="1400" b="0" i="0" u="none" strike="noStrike" kern="1200" spc="0" baseline="0">
              <a:solidFill>
                <a:srgbClr val="001B71"/>
              </a:solidFill>
              <a:latin typeface="Arial" panose="020B0604020202020204" pitchFamily="34" charset="0"/>
              <a:ea typeface="+mn-ea"/>
              <a:cs typeface="Arial" panose="020B0604020202020204" pitchFamily="34" charset="0"/>
            </a:defRPr>
          </a:pPr>
          <a:endParaRPr lang="en-US"/>
        </a:p>
      </c:txPr>
    </c:title>
    <c:autoTitleDeleted val="0"/>
    <c:plotArea>
      <c:layout>
        <c:manualLayout>
          <c:layoutTarget val="inner"/>
          <c:xMode val="edge"/>
          <c:yMode val="edge"/>
          <c:x val="5.5009355875836059E-2"/>
          <c:y val="0.13986788302602043"/>
          <c:w val="0.67931177666812181"/>
          <c:h val="0.76021553992215929"/>
        </c:manualLayout>
      </c:layout>
      <c:doughnutChart>
        <c:varyColors val="1"/>
        <c:ser>
          <c:idx val="0"/>
          <c:order val="0"/>
          <c:tx>
            <c:strRef>
              <c:f>Sheet1!$B$1</c:f>
              <c:strCache>
                <c:ptCount val="1"/>
                <c:pt idx="0">
                  <c:v>Sales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CCA9-4D25-9A08-E785591F912F}"/>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CCA9-4D25-9A08-E785591F912F}"/>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CCA9-4D25-9A08-E785591F912F}"/>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CCA9-4D25-9A08-E785591F912F}"/>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CCA9-4D25-9A08-E785591F912F}"/>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CCA9-4D25-9A08-E785591F912F}"/>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CCA9-4D25-9A08-E785591F912F}"/>
              </c:ext>
            </c:extLst>
          </c:dPt>
          <c:cat>
            <c:strRef>
              <c:f>Sheet1!$A$2:$A$8</c:f>
              <c:strCache>
                <c:ptCount val="7"/>
                <c:pt idx="0">
                  <c:v>Lorem ipsum</c:v>
                </c:pt>
                <c:pt idx="1">
                  <c:v>Lorem ipsum</c:v>
                </c:pt>
                <c:pt idx="2">
                  <c:v>Lorem ipsum</c:v>
                </c:pt>
                <c:pt idx="3">
                  <c:v>Lorem ipsum</c:v>
                </c:pt>
                <c:pt idx="4">
                  <c:v>Lorem ipsum</c:v>
                </c:pt>
                <c:pt idx="5">
                  <c:v>Lorem ipsum</c:v>
                </c:pt>
                <c:pt idx="6">
                  <c:v>Lorem ipsum</c:v>
                </c:pt>
              </c:strCache>
            </c:strRef>
          </c:cat>
          <c:val>
            <c:numRef>
              <c:f>Sheet1!$B$2:$B$8</c:f>
              <c:numCache>
                <c:formatCode>General</c:formatCode>
                <c:ptCount val="7"/>
                <c:pt idx="0">
                  <c:v>8</c:v>
                </c:pt>
                <c:pt idx="1">
                  <c:v>6</c:v>
                </c:pt>
                <c:pt idx="2">
                  <c:v>4</c:v>
                </c:pt>
                <c:pt idx="3">
                  <c:v>3</c:v>
                </c:pt>
                <c:pt idx="4">
                  <c:v>2</c:v>
                </c:pt>
                <c:pt idx="5">
                  <c:v>1</c:v>
                </c:pt>
                <c:pt idx="6">
                  <c:v>0.5</c:v>
                </c:pt>
              </c:numCache>
            </c:numRef>
          </c:val>
          <c:extLst>
            <c:ext xmlns:c16="http://schemas.microsoft.com/office/drawing/2014/chart" uri="{C3380CC4-5D6E-409C-BE32-E72D297353CC}">
              <c16:uniqueId val="{0000000E-CCA9-4D25-9A08-E785591F912F}"/>
            </c:ext>
          </c:extLst>
        </c:ser>
        <c:dLbls>
          <c:showLegendKey val="0"/>
          <c:showVal val="0"/>
          <c:showCatName val="0"/>
          <c:showSerName val="0"/>
          <c:showPercent val="0"/>
          <c:showBubbleSize val="0"/>
          <c:showLeaderLines val="1"/>
        </c:dLbls>
        <c:firstSliceAng val="0"/>
        <c:holeSize val="64"/>
      </c:doughnutChart>
      <c:spPr>
        <a:noFill/>
        <a:ln>
          <a:noFill/>
        </a:ln>
        <a:effectLst/>
      </c:spPr>
    </c:plotArea>
    <c:legend>
      <c:legendPos val="r"/>
      <c:legendEntry>
        <c:idx val="0"/>
        <c:txPr>
          <a:bodyPr rot="0" spcFirstLastPara="1" vertOverflow="ellipsis" vert="horz" wrap="square" anchor="ctr" anchorCtr="1"/>
          <a:lstStyle/>
          <a:p>
            <a:pPr>
              <a:defRPr sz="1400" b="0" i="0" u="none" strike="noStrike" kern="1200" baseline="0">
                <a:solidFill>
                  <a:srgbClr val="001B71"/>
                </a:solidFill>
                <a:latin typeface="Arial" panose="020B0604020202020204" pitchFamily="34" charset="0"/>
                <a:ea typeface="+mn-ea"/>
                <a:cs typeface="Arial" panose="020B0604020202020204" pitchFamily="34" charset="0"/>
              </a:defRPr>
            </a:pPr>
            <a:endParaRPr lang="en-US"/>
          </a:p>
        </c:txPr>
      </c:legendEntry>
      <c:legendEntry>
        <c:idx val="1"/>
        <c:txPr>
          <a:bodyPr rot="0" spcFirstLastPara="1" vertOverflow="ellipsis" vert="horz" wrap="square" anchor="ctr" anchorCtr="1"/>
          <a:lstStyle/>
          <a:p>
            <a:pPr>
              <a:defRPr sz="1400" b="0" i="0" u="none" strike="noStrike" kern="1200" baseline="0">
                <a:solidFill>
                  <a:srgbClr val="001B71"/>
                </a:solidFill>
                <a:latin typeface="Arial" panose="020B0604020202020204" pitchFamily="34" charset="0"/>
                <a:ea typeface="+mn-ea"/>
                <a:cs typeface="Arial" panose="020B0604020202020204" pitchFamily="34" charset="0"/>
              </a:defRPr>
            </a:pPr>
            <a:endParaRPr lang="en-US"/>
          </a:p>
        </c:txPr>
      </c:legendEntry>
      <c:legendEntry>
        <c:idx val="2"/>
        <c:txPr>
          <a:bodyPr rot="0" spcFirstLastPara="1" vertOverflow="ellipsis" vert="horz" wrap="square" anchor="ctr" anchorCtr="1"/>
          <a:lstStyle/>
          <a:p>
            <a:pPr>
              <a:defRPr sz="1400" b="0" i="0" u="none" strike="noStrike" kern="1200" baseline="0">
                <a:solidFill>
                  <a:srgbClr val="001B71"/>
                </a:solidFill>
                <a:latin typeface="Arial" panose="020B0604020202020204" pitchFamily="34" charset="0"/>
                <a:ea typeface="+mn-ea"/>
                <a:cs typeface="Arial" panose="020B0604020202020204" pitchFamily="34" charset="0"/>
              </a:defRPr>
            </a:pPr>
            <a:endParaRPr lang="en-US"/>
          </a:p>
        </c:txPr>
      </c:legendEntry>
      <c:legendEntry>
        <c:idx val="3"/>
        <c:txPr>
          <a:bodyPr rot="0" spcFirstLastPara="1" vertOverflow="ellipsis" vert="horz" wrap="square" anchor="ctr" anchorCtr="1"/>
          <a:lstStyle/>
          <a:p>
            <a:pPr>
              <a:defRPr sz="1400" b="0" i="0" u="none" strike="noStrike" kern="1200" baseline="0">
                <a:solidFill>
                  <a:srgbClr val="001B71"/>
                </a:solidFill>
                <a:latin typeface="Arial" panose="020B0604020202020204" pitchFamily="34" charset="0"/>
                <a:ea typeface="+mn-ea"/>
                <a:cs typeface="Arial" panose="020B0604020202020204" pitchFamily="34" charset="0"/>
              </a:defRPr>
            </a:pPr>
            <a:endParaRPr lang="en-US"/>
          </a:p>
        </c:txPr>
      </c:legendEntry>
      <c:legendEntry>
        <c:idx val="4"/>
        <c:txPr>
          <a:bodyPr rot="0" spcFirstLastPara="1" vertOverflow="ellipsis" vert="horz" wrap="square" anchor="ctr" anchorCtr="1"/>
          <a:lstStyle/>
          <a:p>
            <a:pPr>
              <a:defRPr sz="1400" b="0" i="0" u="none" strike="noStrike" kern="1200" baseline="0">
                <a:solidFill>
                  <a:srgbClr val="001B71"/>
                </a:solidFill>
                <a:latin typeface="Arial" panose="020B0604020202020204" pitchFamily="34" charset="0"/>
                <a:ea typeface="+mn-ea"/>
                <a:cs typeface="Arial" panose="020B0604020202020204" pitchFamily="34" charset="0"/>
              </a:defRPr>
            </a:pPr>
            <a:endParaRPr lang="en-US"/>
          </a:p>
        </c:txPr>
      </c:legendEntry>
      <c:legendEntry>
        <c:idx val="5"/>
        <c:txPr>
          <a:bodyPr rot="0" spcFirstLastPara="1" vertOverflow="ellipsis" vert="horz" wrap="square" anchor="ctr" anchorCtr="1"/>
          <a:lstStyle/>
          <a:p>
            <a:pPr>
              <a:defRPr sz="1400" b="0" i="0" u="none" strike="noStrike" kern="1200" baseline="0">
                <a:solidFill>
                  <a:srgbClr val="001B71"/>
                </a:solidFill>
                <a:latin typeface="Arial" panose="020B0604020202020204" pitchFamily="34" charset="0"/>
                <a:ea typeface="+mn-ea"/>
                <a:cs typeface="Arial" panose="020B0604020202020204" pitchFamily="34" charset="0"/>
              </a:defRPr>
            </a:pPr>
            <a:endParaRPr lang="en-US"/>
          </a:p>
        </c:txPr>
      </c:legendEntry>
      <c:legendEntry>
        <c:idx val="6"/>
        <c:txPr>
          <a:bodyPr rot="0" spcFirstLastPara="1" vertOverflow="ellipsis" vert="horz" wrap="square" anchor="ctr" anchorCtr="1"/>
          <a:lstStyle/>
          <a:p>
            <a:pPr>
              <a:defRPr sz="1400" b="0" i="0" u="none" strike="noStrike" kern="1200" baseline="0">
                <a:solidFill>
                  <a:srgbClr val="001B71"/>
                </a:solidFill>
                <a:latin typeface="Arial" panose="020B0604020202020204" pitchFamily="34" charset="0"/>
                <a:ea typeface="+mn-ea"/>
                <a:cs typeface="Arial" panose="020B0604020202020204" pitchFamily="34" charset="0"/>
              </a:defRPr>
            </a:pPr>
            <a:endParaRPr lang="en-US"/>
          </a:p>
        </c:txPr>
      </c:legendEntry>
      <c:layout>
        <c:manualLayout>
          <c:xMode val="edge"/>
          <c:yMode val="edge"/>
          <c:x val="0.69977572318967052"/>
          <c:y val="0.1928179891354784"/>
          <c:w val="0.30022436435136202"/>
          <c:h val="0.65283604829086761"/>
        </c:manualLayout>
      </c:layout>
      <c:overlay val="0"/>
      <c:spPr>
        <a:noFill/>
        <a:ln>
          <a:noFill/>
        </a:ln>
        <a:effectLst/>
      </c:spPr>
      <c:txPr>
        <a:bodyPr rot="0" spcFirstLastPara="1" vertOverflow="ellipsis" vert="horz" wrap="square" anchor="ctr" anchorCtr="1"/>
        <a:lstStyle/>
        <a:p>
          <a:pPr>
            <a:defRPr sz="1800" b="0" i="0" u="none" strike="noStrike" kern="1200" baseline="0">
              <a:solidFill>
                <a:srgbClr val="001B71"/>
              </a:solidFill>
              <a:latin typeface="Frutiger 55 Roman" pitchFamily="2"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0"/>
          <a:lstStyle/>
          <a:p>
            <a:pPr>
              <a:defRPr sz="1400" b="0" i="0" u="none" strike="noStrike" kern="1200" spc="0" baseline="0">
                <a:solidFill>
                  <a:srgbClr val="001B71"/>
                </a:solidFill>
                <a:latin typeface="Arial" panose="020B0604020202020204" pitchFamily="34" charset="0"/>
                <a:ea typeface="+mn-ea"/>
                <a:cs typeface="Arial" panose="020B0604020202020204" pitchFamily="34" charset="0"/>
              </a:defRPr>
            </a:pPr>
            <a:r>
              <a:rPr lang="en-US" sz="1400" b="1" i="0">
                <a:solidFill>
                  <a:srgbClr val="001B71"/>
                </a:solidFill>
                <a:latin typeface="Arial" panose="020B0604020202020204" pitchFamily="34" charset="0"/>
                <a:cs typeface="Arial" panose="020B0604020202020204" pitchFamily="34" charset="0"/>
              </a:rPr>
              <a:t>Example</a:t>
            </a:r>
          </a:p>
        </c:rich>
      </c:tx>
      <c:layout>
        <c:manualLayout>
          <c:xMode val="edge"/>
          <c:yMode val="edge"/>
          <c:x val="0.34416114174553275"/>
          <c:y val="1.4062543327461475E-2"/>
        </c:manualLayout>
      </c:layout>
      <c:overlay val="0"/>
      <c:spPr>
        <a:noFill/>
        <a:ln>
          <a:noFill/>
        </a:ln>
        <a:effectLst/>
      </c:spPr>
      <c:txPr>
        <a:bodyPr rot="0" spcFirstLastPara="1" vertOverflow="ellipsis" vert="horz" wrap="square" anchor="ctr" anchorCtr="0"/>
        <a:lstStyle/>
        <a:p>
          <a:pPr>
            <a:defRPr sz="1400" b="0" i="0" u="none" strike="noStrike" kern="1200" spc="0" baseline="0">
              <a:solidFill>
                <a:srgbClr val="001B71"/>
              </a:solidFill>
              <a:latin typeface="Arial" panose="020B0604020202020204" pitchFamily="34" charset="0"/>
              <a:ea typeface="+mn-ea"/>
              <a:cs typeface="Arial" panose="020B0604020202020204" pitchFamily="34" charset="0"/>
            </a:defRPr>
          </a:pPr>
          <a:endParaRPr lang="en-US"/>
        </a:p>
      </c:txPr>
    </c:title>
    <c:autoTitleDeleted val="0"/>
    <c:plotArea>
      <c:layout>
        <c:manualLayout>
          <c:layoutTarget val="inner"/>
          <c:xMode val="edge"/>
          <c:yMode val="edge"/>
          <c:x val="3.7531567990058079E-2"/>
          <c:y val="0.11931885404850991"/>
          <c:w val="0.63197913902634784"/>
          <c:h val="0.65308987739149349"/>
        </c:manualLayout>
      </c:layout>
      <c:barChart>
        <c:barDir val="col"/>
        <c:grouping val="clustered"/>
        <c:varyColors val="1"/>
        <c:ser>
          <c:idx val="0"/>
          <c:order val="0"/>
          <c:tx>
            <c:strRef>
              <c:f>Sheet1!$B$1</c:f>
              <c:strCache>
                <c:ptCount val="1"/>
                <c:pt idx="0">
                  <c:v>Sales</c:v>
                </c:pt>
              </c:strCache>
            </c:strRef>
          </c:tx>
          <c:invertIfNegative val="0"/>
          <c:dPt>
            <c:idx val="0"/>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1-3151-495A-8996-44DF7C239E04}"/>
              </c:ext>
            </c:extLst>
          </c:dPt>
          <c:dPt>
            <c:idx val="1"/>
            <c:invertIfNegative val="0"/>
            <c:bubble3D val="0"/>
            <c:spPr>
              <a:solidFill>
                <a:schemeClr val="accent2"/>
              </a:solidFill>
              <a:ln w="19050">
                <a:solidFill>
                  <a:schemeClr val="lt1"/>
                </a:solidFill>
              </a:ln>
              <a:effectLst/>
            </c:spPr>
            <c:extLst>
              <c:ext xmlns:c16="http://schemas.microsoft.com/office/drawing/2014/chart" uri="{C3380CC4-5D6E-409C-BE32-E72D297353CC}">
                <c16:uniqueId val="{00000003-3151-495A-8996-44DF7C239E04}"/>
              </c:ext>
            </c:extLst>
          </c:dPt>
          <c:dPt>
            <c:idx val="2"/>
            <c:invertIfNegative val="0"/>
            <c:bubble3D val="0"/>
            <c:spPr>
              <a:solidFill>
                <a:schemeClr val="accent3"/>
              </a:solidFill>
              <a:ln w="19050">
                <a:solidFill>
                  <a:schemeClr val="lt1"/>
                </a:solidFill>
              </a:ln>
              <a:effectLst/>
            </c:spPr>
            <c:extLst>
              <c:ext xmlns:c16="http://schemas.microsoft.com/office/drawing/2014/chart" uri="{C3380CC4-5D6E-409C-BE32-E72D297353CC}">
                <c16:uniqueId val="{00000005-3151-495A-8996-44DF7C239E04}"/>
              </c:ext>
            </c:extLst>
          </c:dPt>
          <c:dPt>
            <c:idx val="3"/>
            <c:invertIfNegative val="0"/>
            <c:bubble3D val="0"/>
            <c:spPr>
              <a:solidFill>
                <a:schemeClr val="accent4"/>
              </a:solidFill>
              <a:ln w="19050">
                <a:solidFill>
                  <a:schemeClr val="lt1"/>
                </a:solidFill>
              </a:ln>
              <a:effectLst/>
            </c:spPr>
            <c:extLst>
              <c:ext xmlns:c16="http://schemas.microsoft.com/office/drawing/2014/chart" uri="{C3380CC4-5D6E-409C-BE32-E72D297353CC}">
                <c16:uniqueId val="{00000007-3151-495A-8996-44DF7C239E04}"/>
              </c:ext>
            </c:extLst>
          </c:dPt>
          <c:dPt>
            <c:idx val="4"/>
            <c:invertIfNegative val="0"/>
            <c:bubble3D val="0"/>
            <c:spPr>
              <a:solidFill>
                <a:schemeClr val="accent5"/>
              </a:solidFill>
              <a:ln w="19050">
                <a:solidFill>
                  <a:schemeClr val="lt1"/>
                </a:solidFill>
              </a:ln>
              <a:effectLst/>
            </c:spPr>
            <c:extLst>
              <c:ext xmlns:c16="http://schemas.microsoft.com/office/drawing/2014/chart" uri="{C3380CC4-5D6E-409C-BE32-E72D297353CC}">
                <c16:uniqueId val="{00000009-3151-495A-8996-44DF7C239E04}"/>
              </c:ext>
            </c:extLst>
          </c:dPt>
          <c:dPt>
            <c:idx val="5"/>
            <c:invertIfNegative val="0"/>
            <c:bubble3D val="0"/>
            <c:spPr>
              <a:solidFill>
                <a:schemeClr val="accent6"/>
              </a:solidFill>
              <a:ln w="19050">
                <a:solidFill>
                  <a:schemeClr val="lt1"/>
                </a:solidFill>
              </a:ln>
              <a:effectLst/>
            </c:spPr>
            <c:extLst>
              <c:ext xmlns:c16="http://schemas.microsoft.com/office/drawing/2014/chart" uri="{C3380CC4-5D6E-409C-BE32-E72D297353CC}">
                <c16:uniqueId val="{0000000B-3151-495A-8996-44DF7C239E04}"/>
              </c:ext>
            </c:extLst>
          </c:dPt>
          <c:dPt>
            <c:idx val="6"/>
            <c:invertIfNegative val="0"/>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3151-495A-8996-44DF7C239E04}"/>
              </c:ext>
            </c:extLst>
          </c:dPt>
          <c:cat>
            <c:strRef>
              <c:f>Sheet1!$A$2:$A$8</c:f>
              <c:strCache>
                <c:ptCount val="7"/>
                <c:pt idx="0">
                  <c:v>Lorem ipsum</c:v>
                </c:pt>
                <c:pt idx="1">
                  <c:v>Lorem ipsum</c:v>
                </c:pt>
                <c:pt idx="2">
                  <c:v>Lorem ipsum</c:v>
                </c:pt>
                <c:pt idx="3">
                  <c:v>Lorem ipsum</c:v>
                </c:pt>
                <c:pt idx="4">
                  <c:v>Lorem ipsum</c:v>
                </c:pt>
                <c:pt idx="5">
                  <c:v>Lorem ipsum</c:v>
                </c:pt>
                <c:pt idx="6">
                  <c:v>Lorem ipsum</c:v>
                </c:pt>
              </c:strCache>
            </c:strRef>
          </c:cat>
          <c:val>
            <c:numRef>
              <c:f>Sheet1!$B$2:$B$8</c:f>
              <c:numCache>
                <c:formatCode>General</c:formatCode>
                <c:ptCount val="7"/>
                <c:pt idx="0">
                  <c:v>0.5</c:v>
                </c:pt>
                <c:pt idx="1">
                  <c:v>1.5</c:v>
                </c:pt>
                <c:pt idx="2">
                  <c:v>2.5</c:v>
                </c:pt>
                <c:pt idx="3">
                  <c:v>3.5</c:v>
                </c:pt>
                <c:pt idx="4">
                  <c:v>4.5</c:v>
                </c:pt>
                <c:pt idx="5">
                  <c:v>5.5</c:v>
                </c:pt>
                <c:pt idx="6">
                  <c:v>6</c:v>
                </c:pt>
              </c:numCache>
            </c:numRef>
          </c:val>
          <c:extLst>
            <c:ext xmlns:c16="http://schemas.microsoft.com/office/drawing/2014/chart" uri="{C3380CC4-5D6E-409C-BE32-E72D297353CC}">
              <c16:uniqueId val="{0000000E-3151-495A-8996-44DF7C239E04}"/>
            </c:ext>
          </c:extLst>
        </c:ser>
        <c:dLbls>
          <c:showLegendKey val="0"/>
          <c:showVal val="0"/>
          <c:showCatName val="0"/>
          <c:showSerName val="0"/>
          <c:showPercent val="0"/>
          <c:showBubbleSize val="0"/>
        </c:dLbls>
        <c:gapWidth val="150"/>
        <c:axId val="853237616"/>
        <c:axId val="774982448"/>
      </c:barChart>
      <c:valAx>
        <c:axId val="77498244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rgbClr val="001B71"/>
                </a:solidFill>
                <a:latin typeface="Frutiger 55 Roman" pitchFamily="2" charset="0"/>
                <a:ea typeface="+mn-ea"/>
                <a:cs typeface="+mn-cs"/>
              </a:defRPr>
            </a:pPr>
            <a:endParaRPr lang="en-US"/>
          </a:p>
        </c:txPr>
        <c:crossAx val="853237616"/>
        <c:crosses val="autoZero"/>
        <c:crossBetween val="between"/>
      </c:valAx>
      <c:catAx>
        <c:axId val="853237616"/>
        <c:scaling>
          <c:orientation val="minMax"/>
        </c:scaling>
        <c:delete val="0"/>
        <c:axPos val="b"/>
        <c:numFmt formatCode="General" sourceLinked="1"/>
        <c:majorTickMark val="out"/>
        <c:minorTickMark val="none"/>
        <c:tickLblPos val="low"/>
        <c:spPr>
          <a:noFill/>
          <a:ln w="6350" cap="flat" cmpd="sng" algn="ctr">
            <a:solidFill>
              <a:schemeClr val="dk1"/>
            </a:solidFill>
            <a:prstDash val="solid"/>
            <a:miter lim="800000"/>
          </a:ln>
          <a:effectLst/>
        </c:spPr>
        <c:txPr>
          <a:bodyPr rot="5400000" spcFirstLastPara="1" vertOverflow="ellipsis" wrap="square" anchor="ctr" anchorCtr="1"/>
          <a:lstStyle/>
          <a:p>
            <a:pPr>
              <a:defRPr sz="1197" b="0" i="0" u="none" strike="noStrike" kern="1200" baseline="0">
                <a:solidFill>
                  <a:schemeClr val="tx1"/>
                </a:solidFill>
                <a:latin typeface="+mn-lt"/>
                <a:ea typeface="+mn-ea"/>
                <a:cs typeface="+mn-cs"/>
              </a:defRPr>
            </a:pPr>
            <a:endParaRPr lang="en-US"/>
          </a:p>
        </c:txPr>
        <c:crossAx val="774982448"/>
        <c:crosses val="autoZero"/>
        <c:auto val="1"/>
        <c:lblAlgn val="ctr"/>
        <c:lblOffset val="100"/>
        <c:noMultiLvlLbl val="0"/>
      </c:catAx>
      <c:spPr>
        <a:noFill/>
        <a:ln>
          <a:noFill/>
        </a:ln>
        <a:effectLst/>
      </c:spPr>
    </c:plotArea>
    <c:legend>
      <c:legendPos val="r"/>
      <c:legendEntry>
        <c:idx val="0"/>
        <c:txPr>
          <a:bodyPr rot="0" spcFirstLastPara="1" vertOverflow="ellipsis" vert="horz" wrap="square" anchor="ctr" anchorCtr="1"/>
          <a:lstStyle/>
          <a:p>
            <a:pPr>
              <a:defRPr sz="1400" b="0" i="0" u="none" strike="noStrike" kern="1200" baseline="0">
                <a:solidFill>
                  <a:srgbClr val="001B71"/>
                </a:solidFill>
                <a:latin typeface="Arial" panose="020B0604020202020204" pitchFamily="34" charset="0"/>
                <a:ea typeface="+mn-ea"/>
                <a:cs typeface="Arial" panose="020B0604020202020204" pitchFamily="34" charset="0"/>
              </a:defRPr>
            </a:pPr>
            <a:endParaRPr lang="en-US"/>
          </a:p>
        </c:txPr>
      </c:legendEntry>
      <c:legendEntry>
        <c:idx val="1"/>
        <c:txPr>
          <a:bodyPr rot="0" spcFirstLastPara="1" vertOverflow="ellipsis" vert="horz" wrap="square" anchor="ctr" anchorCtr="1"/>
          <a:lstStyle/>
          <a:p>
            <a:pPr>
              <a:defRPr sz="1400" b="0" i="0" u="none" strike="noStrike" kern="1200" baseline="0">
                <a:solidFill>
                  <a:srgbClr val="001B71"/>
                </a:solidFill>
                <a:latin typeface="Arial" panose="020B0604020202020204" pitchFamily="34" charset="0"/>
                <a:ea typeface="+mn-ea"/>
                <a:cs typeface="Arial" panose="020B0604020202020204" pitchFamily="34" charset="0"/>
              </a:defRPr>
            </a:pPr>
            <a:endParaRPr lang="en-US"/>
          </a:p>
        </c:txPr>
      </c:legendEntry>
      <c:legendEntry>
        <c:idx val="2"/>
        <c:txPr>
          <a:bodyPr rot="0" spcFirstLastPara="1" vertOverflow="ellipsis" vert="horz" wrap="square" anchor="ctr" anchorCtr="1"/>
          <a:lstStyle/>
          <a:p>
            <a:pPr>
              <a:defRPr sz="1400" b="0" i="0" u="none" strike="noStrike" kern="1200" baseline="0">
                <a:solidFill>
                  <a:srgbClr val="001B71"/>
                </a:solidFill>
                <a:latin typeface="Arial" panose="020B0604020202020204" pitchFamily="34" charset="0"/>
                <a:ea typeface="+mn-ea"/>
                <a:cs typeface="Arial" panose="020B0604020202020204" pitchFamily="34" charset="0"/>
              </a:defRPr>
            </a:pPr>
            <a:endParaRPr lang="en-US"/>
          </a:p>
        </c:txPr>
      </c:legendEntry>
      <c:legendEntry>
        <c:idx val="3"/>
        <c:txPr>
          <a:bodyPr rot="0" spcFirstLastPara="1" vertOverflow="ellipsis" vert="horz" wrap="square" anchor="ctr" anchorCtr="1"/>
          <a:lstStyle/>
          <a:p>
            <a:pPr>
              <a:defRPr sz="1400" b="0" i="0" u="none" strike="noStrike" kern="1200" baseline="0">
                <a:solidFill>
                  <a:srgbClr val="001B71"/>
                </a:solidFill>
                <a:latin typeface="Arial" panose="020B0604020202020204" pitchFamily="34" charset="0"/>
                <a:ea typeface="+mn-ea"/>
                <a:cs typeface="Arial" panose="020B0604020202020204" pitchFamily="34" charset="0"/>
              </a:defRPr>
            </a:pPr>
            <a:endParaRPr lang="en-US"/>
          </a:p>
        </c:txPr>
      </c:legendEntry>
      <c:legendEntry>
        <c:idx val="4"/>
        <c:txPr>
          <a:bodyPr rot="0" spcFirstLastPara="1" vertOverflow="ellipsis" vert="horz" wrap="square" anchor="ctr" anchorCtr="1"/>
          <a:lstStyle/>
          <a:p>
            <a:pPr>
              <a:defRPr sz="1400" b="0" i="0" u="none" strike="noStrike" kern="1200" baseline="0">
                <a:solidFill>
                  <a:srgbClr val="001B71"/>
                </a:solidFill>
                <a:latin typeface="Arial" panose="020B0604020202020204" pitchFamily="34" charset="0"/>
                <a:ea typeface="+mn-ea"/>
                <a:cs typeface="Arial" panose="020B0604020202020204" pitchFamily="34" charset="0"/>
              </a:defRPr>
            </a:pPr>
            <a:endParaRPr lang="en-US"/>
          </a:p>
        </c:txPr>
      </c:legendEntry>
      <c:legendEntry>
        <c:idx val="5"/>
        <c:txPr>
          <a:bodyPr rot="0" spcFirstLastPara="1" vertOverflow="ellipsis" vert="horz" wrap="square" anchor="ctr" anchorCtr="1"/>
          <a:lstStyle/>
          <a:p>
            <a:pPr>
              <a:defRPr sz="1400" b="0" i="0" u="none" strike="noStrike" kern="1200" baseline="0">
                <a:solidFill>
                  <a:srgbClr val="001B71"/>
                </a:solidFill>
                <a:latin typeface="Arial" panose="020B0604020202020204" pitchFamily="34" charset="0"/>
                <a:ea typeface="+mn-ea"/>
                <a:cs typeface="Arial" panose="020B0604020202020204" pitchFamily="34" charset="0"/>
              </a:defRPr>
            </a:pPr>
            <a:endParaRPr lang="en-US"/>
          </a:p>
        </c:txPr>
      </c:legendEntry>
      <c:legendEntry>
        <c:idx val="6"/>
        <c:txPr>
          <a:bodyPr rot="0" spcFirstLastPara="1" vertOverflow="ellipsis" vert="horz" wrap="square" anchor="ctr" anchorCtr="1"/>
          <a:lstStyle/>
          <a:p>
            <a:pPr>
              <a:defRPr sz="1400" b="0" i="0" u="none" strike="noStrike" kern="1200" baseline="0">
                <a:solidFill>
                  <a:srgbClr val="001B71"/>
                </a:solidFill>
                <a:latin typeface="Arial" panose="020B0604020202020204" pitchFamily="34" charset="0"/>
                <a:ea typeface="+mn-ea"/>
                <a:cs typeface="Arial" panose="020B0604020202020204" pitchFamily="34" charset="0"/>
              </a:defRPr>
            </a:pPr>
            <a:endParaRPr lang="en-US"/>
          </a:p>
        </c:txPr>
      </c:legendEntry>
      <c:layout>
        <c:manualLayout>
          <c:xMode val="edge"/>
          <c:yMode val="edge"/>
          <c:x val="0.72056497372130657"/>
          <c:y val="0.23026675851480399"/>
          <c:w val="0.24631125718087762"/>
          <c:h val="0.60697960708651189"/>
        </c:manualLayout>
      </c:layout>
      <c:overlay val="0"/>
      <c:spPr>
        <a:noFill/>
        <a:ln>
          <a:noFill/>
        </a:ln>
        <a:effectLst/>
      </c:spPr>
      <c:txPr>
        <a:bodyPr rot="0" spcFirstLastPara="1" vertOverflow="ellipsis" vert="horz" wrap="square" anchor="ctr" anchorCtr="1"/>
        <a:lstStyle/>
        <a:p>
          <a:pPr>
            <a:defRPr sz="1800" b="0" i="0" u="none" strike="noStrike" kern="1200" baseline="0">
              <a:solidFill>
                <a:srgbClr val="001B71"/>
              </a:solidFill>
              <a:latin typeface="Frutiger 55 Roman" pitchFamily="2"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0"/>
          <a:lstStyle/>
          <a:p>
            <a:pPr>
              <a:defRPr sz="1400" b="0" i="0" u="none" strike="noStrike" kern="1200" spc="0" baseline="0">
                <a:solidFill>
                  <a:srgbClr val="001B71"/>
                </a:solidFill>
                <a:latin typeface="Arial" panose="020B0604020202020204" pitchFamily="34" charset="0"/>
                <a:ea typeface="+mn-ea"/>
                <a:cs typeface="Arial" panose="020B0604020202020204" pitchFamily="34" charset="0"/>
              </a:defRPr>
            </a:pPr>
            <a:r>
              <a:rPr lang="en-US" sz="1400" b="1" i="0">
                <a:solidFill>
                  <a:srgbClr val="001B71"/>
                </a:solidFill>
                <a:latin typeface="Arial" panose="020B0604020202020204" pitchFamily="34" charset="0"/>
                <a:cs typeface="Arial" panose="020B0604020202020204" pitchFamily="34" charset="0"/>
              </a:rPr>
              <a:t>Example</a:t>
            </a:r>
          </a:p>
        </c:rich>
      </c:tx>
      <c:layout>
        <c:manualLayout>
          <c:xMode val="edge"/>
          <c:yMode val="edge"/>
          <c:x val="0.39648043799212601"/>
          <c:y val="1.4062499134934847E-2"/>
        </c:manualLayout>
      </c:layout>
      <c:overlay val="0"/>
      <c:spPr>
        <a:noFill/>
        <a:ln>
          <a:noFill/>
        </a:ln>
        <a:effectLst/>
      </c:spPr>
      <c:txPr>
        <a:bodyPr rot="0" spcFirstLastPara="1" vertOverflow="ellipsis" vert="horz" wrap="square" anchor="ctr" anchorCtr="0"/>
        <a:lstStyle/>
        <a:p>
          <a:pPr>
            <a:defRPr sz="1400" b="0" i="0" u="none" strike="noStrike" kern="1200" spc="0" baseline="0">
              <a:solidFill>
                <a:srgbClr val="001B71"/>
              </a:solidFill>
              <a:latin typeface="Arial" panose="020B0604020202020204" pitchFamily="34" charset="0"/>
              <a:ea typeface="+mn-ea"/>
              <a:cs typeface="Arial" panose="020B0604020202020204" pitchFamily="34" charset="0"/>
            </a:defRPr>
          </a:pPr>
          <a:endParaRPr lang="en-US"/>
        </a:p>
      </c:txPr>
    </c:title>
    <c:autoTitleDeleted val="0"/>
    <c:plotArea>
      <c:layout>
        <c:manualLayout>
          <c:layoutTarget val="inner"/>
          <c:xMode val="edge"/>
          <c:yMode val="edge"/>
          <c:x val="0.18017085530237922"/>
          <c:y val="0.11931885404850991"/>
          <c:w val="0.59848297447332355"/>
          <c:h val="0.80052066313077841"/>
        </c:manualLayout>
      </c:layout>
      <c:barChart>
        <c:barDir val="bar"/>
        <c:grouping val="clustered"/>
        <c:varyColors val="1"/>
        <c:ser>
          <c:idx val="0"/>
          <c:order val="0"/>
          <c:tx>
            <c:strRef>
              <c:f>Sheet1!$B$1</c:f>
              <c:strCache>
                <c:ptCount val="1"/>
                <c:pt idx="0">
                  <c:v>Sales</c:v>
                </c:pt>
              </c:strCache>
            </c:strRef>
          </c:tx>
          <c:invertIfNegative val="0"/>
          <c:dPt>
            <c:idx val="0"/>
            <c:invertIfNegative val="0"/>
            <c:bubble3D val="0"/>
            <c:spPr>
              <a:solidFill>
                <a:schemeClr val="accent1"/>
              </a:solidFill>
              <a:ln w="19050">
                <a:solidFill>
                  <a:schemeClr val="lt1"/>
                </a:solidFill>
              </a:ln>
              <a:effectLst/>
            </c:spPr>
            <c:extLst>
              <c:ext xmlns:c16="http://schemas.microsoft.com/office/drawing/2014/chart" uri="{C3380CC4-5D6E-409C-BE32-E72D297353CC}">
                <c16:uniqueId val="{00000001-4E79-46EC-ACD0-05064C0E4F15}"/>
              </c:ext>
            </c:extLst>
          </c:dPt>
          <c:dPt>
            <c:idx val="1"/>
            <c:invertIfNegative val="0"/>
            <c:bubble3D val="0"/>
            <c:spPr>
              <a:solidFill>
                <a:schemeClr val="accent2"/>
              </a:solidFill>
              <a:ln w="19050">
                <a:solidFill>
                  <a:schemeClr val="lt1"/>
                </a:solidFill>
              </a:ln>
              <a:effectLst/>
            </c:spPr>
            <c:extLst>
              <c:ext xmlns:c16="http://schemas.microsoft.com/office/drawing/2014/chart" uri="{C3380CC4-5D6E-409C-BE32-E72D297353CC}">
                <c16:uniqueId val="{00000003-4E79-46EC-ACD0-05064C0E4F15}"/>
              </c:ext>
            </c:extLst>
          </c:dPt>
          <c:dPt>
            <c:idx val="2"/>
            <c:invertIfNegative val="0"/>
            <c:bubble3D val="0"/>
            <c:spPr>
              <a:solidFill>
                <a:schemeClr val="accent3"/>
              </a:solidFill>
              <a:ln w="19050">
                <a:solidFill>
                  <a:schemeClr val="lt1"/>
                </a:solidFill>
              </a:ln>
              <a:effectLst/>
            </c:spPr>
            <c:extLst>
              <c:ext xmlns:c16="http://schemas.microsoft.com/office/drawing/2014/chart" uri="{C3380CC4-5D6E-409C-BE32-E72D297353CC}">
                <c16:uniqueId val="{00000005-4E79-46EC-ACD0-05064C0E4F15}"/>
              </c:ext>
            </c:extLst>
          </c:dPt>
          <c:dPt>
            <c:idx val="3"/>
            <c:invertIfNegative val="0"/>
            <c:bubble3D val="0"/>
            <c:spPr>
              <a:solidFill>
                <a:schemeClr val="accent4"/>
              </a:solidFill>
              <a:ln w="19050">
                <a:solidFill>
                  <a:schemeClr val="lt1"/>
                </a:solidFill>
              </a:ln>
              <a:effectLst/>
            </c:spPr>
            <c:extLst>
              <c:ext xmlns:c16="http://schemas.microsoft.com/office/drawing/2014/chart" uri="{C3380CC4-5D6E-409C-BE32-E72D297353CC}">
                <c16:uniqueId val="{00000007-4E79-46EC-ACD0-05064C0E4F15}"/>
              </c:ext>
            </c:extLst>
          </c:dPt>
          <c:dPt>
            <c:idx val="4"/>
            <c:invertIfNegative val="0"/>
            <c:bubble3D val="0"/>
            <c:spPr>
              <a:solidFill>
                <a:schemeClr val="accent5"/>
              </a:solidFill>
              <a:ln w="19050">
                <a:solidFill>
                  <a:schemeClr val="lt1"/>
                </a:solidFill>
              </a:ln>
              <a:effectLst/>
            </c:spPr>
            <c:extLst>
              <c:ext xmlns:c16="http://schemas.microsoft.com/office/drawing/2014/chart" uri="{C3380CC4-5D6E-409C-BE32-E72D297353CC}">
                <c16:uniqueId val="{00000009-4E79-46EC-ACD0-05064C0E4F15}"/>
              </c:ext>
            </c:extLst>
          </c:dPt>
          <c:dPt>
            <c:idx val="5"/>
            <c:invertIfNegative val="0"/>
            <c:bubble3D val="0"/>
            <c:spPr>
              <a:solidFill>
                <a:schemeClr val="accent6"/>
              </a:solidFill>
              <a:ln w="19050">
                <a:solidFill>
                  <a:schemeClr val="lt1"/>
                </a:solidFill>
              </a:ln>
              <a:effectLst/>
            </c:spPr>
            <c:extLst>
              <c:ext xmlns:c16="http://schemas.microsoft.com/office/drawing/2014/chart" uri="{C3380CC4-5D6E-409C-BE32-E72D297353CC}">
                <c16:uniqueId val="{0000000B-4E79-46EC-ACD0-05064C0E4F15}"/>
              </c:ext>
            </c:extLst>
          </c:dPt>
          <c:dPt>
            <c:idx val="6"/>
            <c:invertIfNegative val="0"/>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4E79-46EC-ACD0-05064C0E4F15}"/>
              </c:ext>
            </c:extLst>
          </c:dPt>
          <c:cat>
            <c:strRef>
              <c:f>Sheet1!$A$2:$A$8</c:f>
              <c:strCache>
                <c:ptCount val="7"/>
                <c:pt idx="0">
                  <c:v>Lorem ipsum</c:v>
                </c:pt>
                <c:pt idx="1">
                  <c:v>Lorem ipsum</c:v>
                </c:pt>
                <c:pt idx="2">
                  <c:v>Lorem ipsum</c:v>
                </c:pt>
                <c:pt idx="3">
                  <c:v>Lorem ipsum</c:v>
                </c:pt>
                <c:pt idx="4">
                  <c:v>Lorem ipsum</c:v>
                </c:pt>
                <c:pt idx="5">
                  <c:v>Lorem ipsum</c:v>
                </c:pt>
                <c:pt idx="6">
                  <c:v>Lorem ipsum</c:v>
                </c:pt>
              </c:strCache>
            </c:strRef>
          </c:cat>
          <c:val>
            <c:numRef>
              <c:f>Sheet1!$B$2:$B$8</c:f>
              <c:numCache>
                <c:formatCode>General</c:formatCode>
                <c:ptCount val="7"/>
                <c:pt idx="0">
                  <c:v>7</c:v>
                </c:pt>
                <c:pt idx="1">
                  <c:v>6</c:v>
                </c:pt>
                <c:pt idx="2">
                  <c:v>5</c:v>
                </c:pt>
                <c:pt idx="3">
                  <c:v>4</c:v>
                </c:pt>
                <c:pt idx="4">
                  <c:v>3</c:v>
                </c:pt>
                <c:pt idx="5">
                  <c:v>2</c:v>
                </c:pt>
                <c:pt idx="6">
                  <c:v>1</c:v>
                </c:pt>
              </c:numCache>
            </c:numRef>
          </c:val>
          <c:extLst>
            <c:ext xmlns:c16="http://schemas.microsoft.com/office/drawing/2014/chart" uri="{C3380CC4-5D6E-409C-BE32-E72D297353CC}">
              <c16:uniqueId val="{0000000E-4E79-46EC-ACD0-05064C0E4F15}"/>
            </c:ext>
          </c:extLst>
        </c:ser>
        <c:dLbls>
          <c:showLegendKey val="0"/>
          <c:showVal val="0"/>
          <c:showCatName val="0"/>
          <c:showSerName val="0"/>
          <c:showPercent val="0"/>
          <c:showBubbleSize val="0"/>
        </c:dLbls>
        <c:gapWidth val="79"/>
        <c:axId val="853237616"/>
        <c:axId val="774982448"/>
      </c:barChart>
      <c:valAx>
        <c:axId val="774982448"/>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rgbClr val="001B71"/>
                </a:solidFill>
                <a:latin typeface="Frutiger 55 Roman" pitchFamily="2" charset="0"/>
                <a:ea typeface="+mn-ea"/>
                <a:cs typeface="+mn-cs"/>
              </a:defRPr>
            </a:pPr>
            <a:endParaRPr lang="en-US"/>
          </a:p>
        </c:txPr>
        <c:crossAx val="853237616"/>
        <c:crosses val="autoZero"/>
        <c:crossBetween val="between"/>
      </c:valAx>
      <c:catAx>
        <c:axId val="853237616"/>
        <c:scaling>
          <c:orientation val="minMax"/>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rgbClr val="001B71"/>
                </a:solidFill>
                <a:latin typeface="+mj-lt"/>
                <a:ea typeface="+mn-ea"/>
                <a:cs typeface="+mn-cs"/>
              </a:defRPr>
            </a:pPr>
            <a:endParaRPr lang="en-US"/>
          </a:p>
        </c:txPr>
        <c:crossAx val="774982448"/>
        <c:crosses val="autoZero"/>
        <c:auto val="1"/>
        <c:lblAlgn val="ctr"/>
        <c:lblOffset val="100"/>
        <c:noMultiLvlLbl val="0"/>
      </c:catAx>
      <c:spPr>
        <a:noFill/>
        <a:ln>
          <a:noFill/>
        </a:ln>
        <a:effectLst/>
      </c:spPr>
    </c:plotArea>
    <c:legend>
      <c:legendPos val="r"/>
      <c:legendEntry>
        <c:idx val="0"/>
        <c:txPr>
          <a:bodyPr rot="0" spcFirstLastPara="1" vertOverflow="ellipsis" vert="horz" wrap="square" anchor="ctr" anchorCtr="1"/>
          <a:lstStyle/>
          <a:p>
            <a:pPr>
              <a:defRPr sz="1400" b="0" i="0" u="none" strike="noStrike" kern="1200" baseline="0">
                <a:solidFill>
                  <a:srgbClr val="001B71"/>
                </a:solidFill>
                <a:latin typeface="Arial" panose="020B0604020202020204" pitchFamily="34" charset="0"/>
                <a:ea typeface="+mn-ea"/>
                <a:cs typeface="Arial" panose="020B0604020202020204" pitchFamily="34" charset="0"/>
              </a:defRPr>
            </a:pPr>
            <a:endParaRPr lang="en-US"/>
          </a:p>
        </c:txPr>
      </c:legendEntry>
      <c:legendEntry>
        <c:idx val="1"/>
        <c:txPr>
          <a:bodyPr rot="0" spcFirstLastPara="1" vertOverflow="ellipsis" vert="horz" wrap="square" anchor="ctr" anchorCtr="1"/>
          <a:lstStyle/>
          <a:p>
            <a:pPr>
              <a:defRPr sz="1400" b="0" i="0" u="none" strike="noStrike" kern="1200" baseline="0">
                <a:solidFill>
                  <a:srgbClr val="001B71"/>
                </a:solidFill>
                <a:latin typeface="Arial" panose="020B0604020202020204" pitchFamily="34" charset="0"/>
                <a:ea typeface="+mn-ea"/>
                <a:cs typeface="Arial" panose="020B0604020202020204" pitchFamily="34" charset="0"/>
              </a:defRPr>
            </a:pPr>
            <a:endParaRPr lang="en-US"/>
          </a:p>
        </c:txPr>
      </c:legendEntry>
      <c:legendEntry>
        <c:idx val="2"/>
        <c:txPr>
          <a:bodyPr rot="0" spcFirstLastPara="1" vertOverflow="ellipsis" vert="horz" wrap="square" anchor="ctr" anchorCtr="1"/>
          <a:lstStyle/>
          <a:p>
            <a:pPr>
              <a:defRPr sz="1400" b="0" i="0" u="none" strike="noStrike" kern="1200" baseline="0">
                <a:solidFill>
                  <a:srgbClr val="001B71"/>
                </a:solidFill>
                <a:latin typeface="Arial" panose="020B0604020202020204" pitchFamily="34" charset="0"/>
                <a:ea typeface="+mn-ea"/>
                <a:cs typeface="Arial" panose="020B0604020202020204" pitchFamily="34" charset="0"/>
              </a:defRPr>
            </a:pPr>
            <a:endParaRPr lang="en-US"/>
          </a:p>
        </c:txPr>
      </c:legendEntry>
      <c:legendEntry>
        <c:idx val="3"/>
        <c:txPr>
          <a:bodyPr rot="0" spcFirstLastPara="1" vertOverflow="ellipsis" vert="horz" wrap="square" anchor="ctr" anchorCtr="1"/>
          <a:lstStyle/>
          <a:p>
            <a:pPr>
              <a:defRPr sz="1400" b="0" i="0" u="none" strike="noStrike" kern="1200" baseline="0">
                <a:solidFill>
                  <a:srgbClr val="001B71"/>
                </a:solidFill>
                <a:latin typeface="Arial" panose="020B0604020202020204" pitchFamily="34" charset="0"/>
                <a:ea typeface="+mn-ea"/>
                <a:cs typeface="Arial" panose="020B0604020202020204" pitchFamily="34" charset="0"/>
              </a:defRPr>
            </a:pPr>
            <a:endParaRPr lang="en-US"/>
          </a:p>
        </c:txPr>
      </c:legendEntry>
      <c:legendEntry>
        <c:idx val="4"/>
        <c:txPr>
          <a:bodyPr rot="0" spcFirstLastPara="1" vertOverflow="ellipsis" vert="horz" wrap="square" anchor="ctr" anchorCtr="1"/>
          <a:lstStyle/>
          <a:p>
            <a:pPr>
              <a:defRPr sz="1400" b="0" i="0" u="none" strike="noStrike" kern="1200" baseline="0">
                <a:solidFill>
                  <a:srgbClr val="001B71"/>
                </a:solidFill>
                <a:latin typeface="Arial" panose="020B0604020202020204" pitchFamily="34" charset="0"/>
                <a:ea typeface="+mn-ea"/>
                <a:cs typeface="Arial" panose="020B0604020202020204" pitchFamily="34" charset="0"/>
              </a:defRPr>
            </a:pPr>
            <a:endParaRPr lang="en-US"/>
          </a:p>
        </c:txPr>
      </c:legendEntry>
      <c:legendEntry>
        <c:idx val="5"/>
        <c:txPr>
          <a:bodyPr rot="0" spcFirstLastPara="1" vertOverflow="ellipsis" vert="horz" wrap="square" anchor="ctr" anchorCtr="1"/>
          <a:lstStyle/>
          <a:p>
            <a:pPr>
              <a:defRPr sz="1400" b="0" i="0" u="none" strike="noStrike" kern="1200" baseline="0">
                <a:solidFill>
                  <a:srgbClr val="001B71"/>
                </a:solidFill>
                <a:latin typeface="Arial" panose="020B0604020202020204" pitchFamily="34" charset="0"/>
                <a:ea typeface="+mn-ea"/>
                <a:cs typeface="Arial" panose="020B0604020202020204" pitchFamily="34" charset="0"/>
              </a:defRPr>
            </a:pPr>
            <a:endParaRPr lang="en-US"/>
          </a:p>
        </c:txPr>
      </c:legendEntry>
      <c:legendEntry>
        <c:idx val="6"/>
        <c:txPr>
          <a:bodyPr rot="0" spcFirstLastPara="1" vertOverflow="ellipsis" vert="horz" wrap="square" anchor="ctr" anchorCtr="1"/>
          <a:lstStyle/>
          <a:p>
            <a:pPr>
              <a:defRPr sz="1400" b="0" i="0" u="none" strike="noStrike" kern="1200" baseline="0">
                <a:solidFill>
                  <a:srgbClr val="001B71"/>
                </a:solidFill>
                <a:latin typeface="Arial" panose="020B0604020202020204" pitchFamily="34" charset="0"/>
                <a:ea typeface="+mn-ea"/>
                <a:cs typeface="Arial" panose="020B0604020202020204" pitchFamily="34" charset="0"/>
              </a:defRPr>
            </a:pPr>
            <a:endParaRPr lang="en-US"/>
          </a:p>
        </c:txPr>
      </c:legendEntry>
      <c:layout>
        <c:manualLayout>
          <c:xMode val="edge"/>
          <c:yMode val="edge"/>
          <c:x val="0.72396512040726835"/>
          <c:y val="9.6391868962480462E-2"/>
          <c:w val="0.2760348679438433"/>
          <c:h val="0.80923730636217983"/>
        </c:manualLayout>
      </c:layout>
      <c:overlay val="0"/>
      <c:spPr>
        <a:noFill/>
        <a:ln>
          <a:noFill/>
        </a:ln>
        <a:effectLst/>
      </c:spPr>
      <c:txPr>
        <a:bodyPr rot="0" spcFirstLastPara="1" vertOverflow="ellipsis" vert="horz" wrap="square" anchor="ctr" anchorCtr="1"/>
        <a:lstStyle/>
        <a:p>
          <a:pPr>
            <a:defRPr sz="1800" b="0" i="0" u="none" strike="noStrike" kern="1200" baseline="0">
              <a:solidFill>
                <a:srgbClr val="001B71"/>
              </a:solidFill>
              <a:latin typeface="Frutiger 55 Roman" pitchFamily="2"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9664FB5-82AF-48A4-80F1-9AEEE0DF4B0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5CF0742E-D5E1-4FF3-A442-958EA2A7869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6D066F8-4FE9-4315-A56E-3EA256F5907F}" type="datetimeFigureOut">
              <a:rPr lang="en-GB" smtClean="0"/>
              <a:t>14/09/2022</a:t>
            </a:fld>
            <a:endParaRPr lang="en-GB"/>
          </a:p>
        </p:txBody>
      </p:sp>
      <p:sp>
        <p:nvSpPr>
          <p:cNvPr id="4" name="Footer Placeholder 3">
            <a:extLst>
              <a:ext uri="{FF2B5EF4-FFF2-40B4-BE49-F238E27FC236}">
                <a16:creationId xmlns:a16="http://schemas.microsoft.com/office/drawing/2014/main" id="{A1F2F771-FAFF-4FF6-AE5C-96F43E8CB75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08EB88F3-0CB9-4921-9214-BFA9C4B8084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6F73B9F-E786-4DE9-B054-AF2D3B642399}" type="slidenum">
              <a:rPr lang="en-GB" smtClean="0"/>
              <a:t>‹#›</a:t>
            </a:fld>
            <a:endParaRPr lang="en-GB"/>
          </a:p>
        </p:txBody>
      </p:sp>
    </p:spTree>
    <p:extLst>
      <p:ext uri="{BB962C8B-B14F-4D97-AF65-F5344CB8AC3E}">
        <p14:creationId xmlns:p14="http://schemas.microsoft.com/office/powerpoint/2010/main" val="39351152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4AD6F77-CFCE-A445-8E2C-54D16F9EECCC}" type="datetimeFigureOut">
              <a:rPr lang="en-US" smtClean="0"/>
              <a:t>9/14/2022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0942D00-D33B-6747-961F-9152114FB45F}" type="slidenum">
              <a:rPr lang="en-US" smtClean="0"/>
              <a:t>‹#›</a:t>
            </a:fld>
            <a:endParaRPr lang="en-US"/>
          </a:p>
        </p:txBody>
      </p:sp>
    </p:spTree>
    <p:extLst>
      <p:ext uri="{BB962C8B-B14F-4D97-AF65-F5344CB8AC3E}">
        <p14:creationId xmlns:p14="http://schemas.microsoft.com/office/powerpoint/2010/main" val="2981403554"/>
      </p:ext>
    </p:extLst>
  </p:cSld>
  <p:clrMap bg1="lt1" tx1="dk1" bg2="lt2" tx2="dk2" accent1="accent1" accent2="accent2" accent3="accent3" accent4="accent4" accent5="accent5" accent6="accent6" hlink="hlink" folHlink="folHlink"/>
  <p:notesStyle>
    <a:lvl1pPr marL="0" algn="l" defTabSz="685783" rtl="0" eaLnBrk="1" latinLnBrk="0" hangingPunct="1">
      <a:defRPr sz="900" kern="1200">
        <a:solidFill>
          <a:schemeClr val="tx1"/>
        </a:solidFill>
        <a:latin typeface="+mn-lt"/>
        <a:ea typeface="+mn-ea"/>
        <a:cs typeface="+mn-cs"/>
      </a:defRPr>
    </a:lvl1pPr>
    <a:lvl2pPr marL="342892" algn="l" defTabSz="685783" rtl="0" eaLnBrk="1" latinLnBrk="0" hangingPunct="1">
      <a:defRPr sz="900" kern="1200">
        <a:solidFill>
          <a:schemeClr val="tx1"/>
        </a:solidFill>
        <a:latin typeface="+mn-lt"/>
        <a:ea typeface="+mn-ea"/>
        <a:cs typeface="+mn-cs"/>
      </a:defRPr>
    </a:lvl2pPr>
    <a:lvl3pPr marL="685783" algn="l" defTabSz="685783" rtl="0" eaLnBrk="1" latinLnBrk="0" hangingPunct="1">
      <a:defRPr sz="900" kern="1200">
        <a:solidFill>
          <a:schemeClr val="tx1"/>
        </a:solidFill>
        <a:latin typeface="+mn-lt"/>
        <a:ea typeface="+mn-ea"/>
        <a:cs typeface="+mn-cs"/>
      </a:defRPr>
    </a:lvl3pPr>
    <a:lvl4pPr marL="1028675" algn="l" defTabSz="685783" rtl="0" eaLnBrk="1" latinLnBrk="0" hangingPunct="1">
      <a:defRPr sz="900" kern="1200">
        <a:solidFill>
          <a:schemeClr val="tx1"/>
        </a:solidFill>
        <a:latin typeface="+mn-lt"/>
        <a:ea typeface="+mn-ea"/>
        <a:cs typeface="+mn-cs"/>
      </a:defRPr>
    </a:lvl4pPr>
    <a:lvl5pPr marL="1371566" algn="l" defTabSz="685783" rtl="0" eaLnBrk="1" latinLnBrk="0" hangingPunct="1">
      <a:defRPr sz="900" kern="1200">
        <a:solidFill>
          <a:schemeClr val="tx1"/>
        </a:solidFill>
        <a:latin typeface="+mn-lt"/>
        <a:ea typeface="+mn-ea"/>
        <a:cs typeface="+mn-cs"/>
      </a:defRPr>
    </a:lvl5pPr>
    <a:lvl6pPr marL="1714457" algn="l" defTabSz="685783" rtl="0" eaLnBrk="1" latinLnBrk="0" hangingPunct="1">
      <a:defRPr sz="900" kern="1200">
        <a:solidFill>
          <a:schemeClr val="tx1"/>
        </a:solidFill>
        <a:latin typeface="+mn-lt"/>
        <a:ea typeface="+mn-ea"/>
        <a:cs typeface="+mn-cs"/>
      </a:defRPr>
    </a:lvl6pPr>
    <a:lvl7pPr marL="2057348" algn="l" defTabSz="685783" rtl="0" eaLnBrk="1" latinLnBrk="0" hangingPunct="1">
      <a:defRPr sz="900" kern="1200">
        <a:solidFill>
          <a:schemeClr val="tx1"/>
        </a:solidFill>
        <a:latin typeface="+mn-lt"/>
        <a:ea typeface="+mn-ea"/>
        <a:cs typeface="+mn-cs"/>
      </a:defRPr>
    </a:lvl7pPr>
    <a:lvl8pPr marL="2400240" algn="l" defTabSz="685783" rtl="0" eaLnBrk="1" latinLnBrk="0" hangingPunct="1">
      <a:defRPr sz="900" kern="1200">
        <a:solidFill>
          <a:schemeClr val="tx1"/>
        </a:solidFill>
        <a:latin typeface="+mn-lt"/>
        <a:ea typeface="+mn-ea"/>
        <a:cs typeface="+mn-cs"/>
      </a:defRPr>
    </a:lvl8pPr>
    <a:lvl9pPr marL="2743132" algn="l" defTabSz="685783" rtl="0" eaLnBrk="1" latinLnBrk="0" hangingPunct="1">
      <a:defRPr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rt Cover 1">
    <p:bg>
      <p:bgPr>
        <a:solidFill>
          <a:srgbClr val="1C3D74"/>
        </a:solidFill>
        <a:effectLst/>
      </p:bgPr>
    </p:bg>
    <p:spTree>
      <p:nvGrpSpPr>
        <p:cNvPr id="1" name=""/>
        <p:cNvGrpSpPr/>
        <p:nvPr/>
      </p:nvGrpSpPr>
      <p:grpSpPr>
        <a:xfrm>
          <a:off x="0" y="0"/>
          <a:ext cx="0" cy="0"/>
          <a:chOff x="0" y="0"/>
          <a:chExt cx="0" cy="0"/>
        </a:xfrm>
      </p:grpSpPr>
      <p:sp>
        <p:nvSpPr>
          <p:cNvPr id="7" name="Content Placeholder 2"/>
          <p:cNvSpPr>
            <a:spLocks noGrp="1"/>
          </p:cNvSpPr>
          <p:nvPr>
            <p:ph sz="quarter" idx="10" hasCustomPrompt="1"/>
          </p:nvPr>
        </p:nvSpPr>
        <p:spPr>
          <a:xfrm>
            <a:off x="943599" y="1751595"/>
            <a:ext cx="7870825" cy="1171575"/>
          </a:xfrm>
          <a:prstGeom prst="rect">
            <a:avLst/>
          </a:prstGeom>
        </p:spPr>
        <p:txBody>
          <a:bodyPr/>
          <a:lstStyle>
            <a:lvl1pPr marL="0" indent="0">
              <a:buNone/>
              <a:defRPr sz="4000" b="1">
                <a:solidFill>
                  <a:schemeClr val="bg1"/>
                </a:solidFill>
                <a:latin typeface="Arial" panose="020B0604020202020204" pitchFamily="34" charset="0"/>
                <a:cs typeface="Arial" panose="020B0604020202020204" pitchFamily="34" charset="0"/>
              </a:defRPr>
            </a:lvl1pPr>
          </a:lstStyle>
          <a:p>
            <a:r>
              <a:rPr lang="en-US"/>
              <a:t>Title page – </a:t>
            </a:r>
            <a:br>
              <a:rPr lang="en-US"/>
            </a:br>
            <a:r>
              <a:rPr lang="en-US"/>
              <a:t>Arial Bold 40pt</a:t>
            </a:r>
          </a:p>
        </p:txBody>
      </p:sp>
      <p:sp>
        <p:nvSpPr>
          <p:cNvPr id="8" name="Content Placeholder 2"/>
          <p:cNvSpPr>
            <a:spLocks noGrp="1"/>
          </p:cNvSpPr>
          <p:nvPr>
            <p:ph sz="quarter" idx="11" hasCustomPrompt="1"/>
          </p:nvPr>
        </p:nvSpPr>
        <p:spPr>
          <a:xfrm>
            <a:off x="943598" y="2973637"/>
            <a:ext cx="7870825" cy="1171575"/>
          </a:xfrm>
          <a:prstGeom prst="rect">
            <a:avLst/>
          </a:prstGeom>
        </p:spPr>
        <p:txBody>
          <a:bodyPr/>
          <a:lstStyle>
            <a:lvl1pPr marL="0" indent="0">
              <a:buNone/>
              <a:defRPr sz="2000" b="0">
                <a:solidFill>
                  <a:schemeClr val="bg1"/>
                </a:solidFill>
                <a:latin typeface="Arial" panose="020B0604020202020204" pitchFamily="34" charset="0"/>
                <a:cs typeface="Arial" panose="020B0604020202020204" pitchFamily="34" charset="0"/>
              </a:defRPr>
            </a:lvl1pPr>
          </a:lstStyle>
          <a:p>
            <a:r>
              <a:rPr lang="en-US"/>
              <a:t>Insert sub-heading / date</a:t>
            </a:r>
          </a:p>
        </p:txBody>
      </p:sp>
    </p:spTree>
    <p:extLst>
      <p:ext uri="{BB962C8B-B14F-4D97-AF65-F5344CB8AC3E}">
        <p14:creationId xmlns:p14="http://schemas.microsoft.com/office/powerpoint/2010/main" val="40104469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slide text + image + caption">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B6C74048-C75E-FD4A-A2F0-C36E16C2A344}"/>
              </a:ext>
            </a:extLst>
          </p:cNvPr>
          <p:cNvSpPr>
            <a:spLocks noGrp="1"/>
          </p:cNvSpPr>
          <p:nvPr>
            <p:ph type="pic" sz="quarter" idx="11" hasCustomPrompt="1"/>
          </p:nvPr>
        </p:nvSpPr>
        <p:spPr>
          <a:xfrm>
            <a:off x="4679950" y="1311276"/>
            <a:ext cx="4186238" cy="2791997"/>
          </a:xfrm>
          <a:prstGeom prst="rect">
            <a:avLst/>
          </a:prstGeom>
          <a:solidFill>
            <a:schemeClr val="bg1">
              <a:lumMod val="85000"/>
            </a:schemeClr>
          </a:solidFill>
        </p:spPr>
        <p:txBody>
          <a:bodyPr anchor="ctr"/>
          <a:lstStyle>
            <a:lvl1pPr marL="0" indent="0" algn="ctr">
              <a:buNone/>
              <a:defRPr sz="1600" b="0" i="0">
                <a:solidFill>
                  <a:schemeClr val="tx2"/>
                </a:solidFill>
                <a:latin typeface="4 Text" pitchFamily="2" charset="77"/>
              </a:defRPr>
            </a:lvl1pPr>
          </a:lstStyle>
          <a:p>
            <a:r>
              <a:rPr lang="en-US"/>
              <a:t>Drag and drop image</a:t>
            </a:r>
          </a:p>
        </p:txBody>
      </p:sp>
      <p:sp>
        <p:nvSpPr>
          <p:cNvPr id="9" name="Text Placeholder 8">
            <a:extLst>
              <a:ext uri="{FF2B5EF4-FFF2-40B4-BE49-F238E27FC236}">
                <a16:creationId xmlns:a16="http://schemas.microsoft.com/office/drawing/2014/main" id="{C8558A91-5849-F74E-9FFB-8BB3E3F86F0C}"/>
              </a:ext>
            </a:extLst>
          </p:cNvPr>
          <p:cNvSpPr>
            <a:spLocks noGrp="1"/>
          </p:cNvSpPr>
          <p:nvPr>
            <p:ph type="body" sz="quarter" idx="12" hasCustomPrompt="1"/>
          </p:nvPr>
        </p:nvSpPr>
        <p:spPr>
          <a:xfrm>
            <a:off x="4679950" y="4176072"/>
            <a:ext cx="4186238" cy="87954"/>
          </a:xfrm>
          <a:prstGeom prst="rect">
            <a:avLst/>
          </a:prstGeom>
        </p:spPr>
        <p:txBody>
          <a:bodyPr lIns="0" tIns="0" rIns="0" bIns="0"/>
          <a:lstStyle>
            <a:lvl1pPr marL="0" indent="0">
              <a:buNone/>
              <a:defRPr sz="1000" b="0" i="0">
                <a:solidFill>
                  <a:schemeClr val="tx2"/>
                </a:solidFill>
                <a:latin typeface="Arial" panose="020B0604020202020204" pitchFamily="34" charset="0"/>
                <a:cs typeface="Arial" panose="020B0604020202020204" pitchFamily="34" charset="0"/>
              </a:defRPr>
            </a:lvl1pPr>
            <a:lvl2pPr marL="342900" indent="0">
              <a:buNone/>
              <a:defRPr sz="1000">
                <a:solidFill>
                  <a:schemeClr val="accent5"/>
                </a:solidFill>
                <a:latin typeface="Channel 4 Chadwick" pitchFamily="2" charset="77"/>
              </a:defRPr>
            </a:lvl2pPr>
            <a:lvl3pPr marL="685800" indent="0">
              <a:buNone/>
              <a:defRPr sz="1000">
                <a:solidFill>
                  <a:schemeClr val="accent5"/>
                </a:solidFill>
                <a:latin typeface="Channel 4 Chadwick" pitchFamily="2" charset="77"/>
              </a:defRPr>
            </a:lvl3pPr>
            <a:lvl4pPr marL="1028700" indent="0">
              <a:buNone/>
              <a:defRPr sz="1000">
                <a:solidFill>
                  <a:schemeClr val="accent5"/>
                </a:solidFill>
                <a:latin typeface="Channel 4 Chadwick" pitchFamily="2" charset="77"/>
              </a:defRPr>
            </a:lvl4pPr>
            <a:lvl5pPr marL="1371600" indent="0">
              <a:buNone/>
              <a:defRPr sz="1000">
                <a:solidFill>
                  <a:schemeClr val="accent5"/>
                </a:solidFill>
                <a:latin typeface="Channel 4 Chadwick" pitchFamily="2" charset="77"/>
              </a:defRPr>
            </a:lvl5pPr>
          </a:lstStyle>
          <a:p>
            <a:pPr lvl="0"/>
            <a:r>
              <a:rPr lang="en-US"/>
              <a:t>Click to edit caption: Arial Regular 10pt</a:t>
            </a:r>
          </a:p>
        </p:txBody>
      </p:sp>
      <p:sp>
        <p:nvSpPr>
          <p:cNvPr id="11" name="Content Placeholder 2"/>
          <p:cNvSpPr>
            <a:spLocks noGrp="1"/>
          </p:cNvSpPr>
          <p:nvPr>
            <p:ph sz="quarter" idx="10" hasCustomPrompt="1"/>
          </p:nvPr>
        </p:nvSpPr>
        <p:spPr>
          <a:xfrm>
            <a:off x="186596" y="262396"/>
            <a:ext cx="8672097" cy="1036377"/>
          </a:xfrm>
          <a:prstGeom prst="rect">
            <a:avLst/>
          </a:prstGeom>
        </p:spPr>
        <p:txBody>
          <a:bodyPr/>
          <a:lstStyle>
            <a:lvl1pPr marL="0" indent="0">
              <a:buNone/>
              <a:defRPr sz="2500" b="1">
                <a:solidFill>
                  <a:srgbClr val="1C3D74"/>
                </a:solidFill>
                <a:latin typeface="Arial" panose="020B0604020202020204" pitchFamily="34" charset="0"/>
                <a:cs typeface="Arial" panose="020B0604020202020204" pitchFamily="34" charset="0"/>
              </a:defRPr>
            </a:lvl1pPr>
          </a:lstStyle>
          <a:p>
            <a:r>
              <a:rPr lang="en-US"/>
              <a:t>Click to edit slide title (up to 2 lines) – </a:t>
            </a:r>
            <a:br>
              <a:rPr lang="en-US"/>
            </a:br>
            <a:r>
              <a:rPr lang="en-US"/>
              <a:t>Arial Bold 25pt title</a:t>
            </a:r>
          </a:p>
        </p:txBody>
      </p:sp>
      <p:sp>
        <p:nvSpPr>
          <p:cNvPr id="7" name="Text Placeholder 2">
            <a:extLst>
              <a:ext uri="{FF2B5EF4-FFF2-40B4-BE49-F238E27FC236}">
                <a16:creationId xmlns:a16="http://schemas.microsoft.com/office/drawing/2014/main" id="{00C9E275-0734-425E-938B-16131D4657EE}"/>
              </a:ext>
            </a:extLst>
          </p:cNvPr>
          <p:cNvSpPr>
            <a:spLocks noGrp="1"/>
          </p:cNvSpPr>
          <p:nvPr>
            <p:ph type="body" sz="quarter" idx="13" hasCustomPrompt="1"/>
          </p:nvPr>
        </p:nvSpPr>
        <p:spPr>
          <a:xfrm>
            <a:off x="186596" y="1311275"/>
            <a:ext cx="4385404" cy="2952750"/>
          </a:xfrm>
          <a:prstGeom prst="rect">
            <a:avLst/>
          </a:prstGeom>
        </p:spPr>
        <p:txBody>
          <a:bodyPr/>
          <a:lstStyle>
            <a:lvl1pPr marL="285750" indent="-285750">
              <a:buFont typeface="Arial" panose="020B0604020202020204" pitchFamily="34" charset="0"/>
              <a:buChar char="•"/>
              <a:defRPr sz="1400">
                <a:solidFill>
                  <a:srgbClr val="1C3D74"/>
                </a:solidFill>
                <a:latin typeface="+mj-lt"/>
              </a:defRPr>
            </a:lvl1pPr>
            <a:lvl2pPr>
              <a:buFont typeface="Arial" panose="020B0604020202020204" pitchFamily="34" charset="0"/>
              <a:buChar char="-"/>
              <a:defRPr sz="1400">
                <a:solidFill>
                  <a:srgbClr val="1C3D74"/>
                </a:solidFill>
                <a:latin typeface="+mj-lt"/>
              </a:defRPr>
            </a:lvl2pPr>
            <a:lvl3pPr>
              <a:defRPr>
                <a:solidFill>
                  <a:srgbClr val="1C3D74"/>
                </a:solidFill>
                <a:latin typeface="+mj-lt"/>
              </a:defRPr>
            </a:lvl3pPr>
            <a:lvl4pPr>
              <a:defRPr>
                <a:solidFill>
                  <a:srgbClr val="1C3D74"/>
                </a:solidFill>
                <a:latin typeface="+mj-lt"/>
              </a:defRPr>
            </a:lvl4pPr>
            <a:lvl5pPr>
              <a:defRPr>
                <a:solidFill>
                  <a:srgbClr val="1C3D74"/>
                </a:solidFill>
                <a:latin typeface="+mj-lt"/>
              </a:defRPr>
            </a:lvl5pPr>
          </a:lstStyle>
          <a:p>
            <a:pPr marL="0" indent="0">
              <a:buNone/>
            </a:pPr>
            <a:r>
              <a:rPr lang="en-US"/>
              <a:t>Click to edit Master title style – Arial Regular 14pt</a:t>
            </a:r>
          </a:p>
          <a:p>
            <a:r>
              <a:rPr lang="en-US"/>
              <a:t>Bullet points</a:t>
            </a:r>
          </a:p>
          <a:p>
            <a:pPr>
              <a:defRPr/>
            </a:pPr>
            <a:r>
              <a:rPr lang="en-US"/>
              <a:t>Bullet points</a:t>
            </a:r>
          </a:p>
          <a:p>
            <a:pPr>
              <a:defRPr/>
            </a:pPr>
            <a:r>
              <a:rPr lang="en-US"/>
              <a:t>Bullet points</a:t>
            </a:r>
          </a:p>
          <a:p>
            <a:pPr lvl="1">
              <a:buFont typeface="Arial" panose="020B0604020202020204" pitchFamily="34" charset="0"/>
              <a:buChar char="-"/>
              <a:defRPr/>
            </a:pPr>
            <a:r>
              <a:rPr lang="en-US" sz="1400">
                <a:solidFill>
                  <a:srgbClr val="1C3D74"/>
                </a:solidFill>
                <a:latin typeface="Arial" panose="020B0604020202020204" pitchFamily="34" charset="0"/>
                <a:cs typeface="Arial" panose="020B0604020202020204" pitchFamily="34" charset="0"/>
              </a:rPr>
              <a:t>Sub-bullet point</a:t>
            </a:r>
          </a:p>
          <a:p>
            <a:pPr>
              <a:defRPr/>
            </a:pPr>
            <a:endParaRPr lang="en-US"/>
          </a:p>
        </p:txBody>
      </p:sp>
    </p:spTree>
    <p:extLst>
      <p:ext uri="{BB962C8B-B14F-4D97-AF65-F5344CB8AC3E}">
        <p14:creationId xmlns:p14="http://schemas.microsoft.com/office/powerpoint/2010/main" val="908282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slide text + image + caption 2">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B6C74048-C75E-FD4A-A2F0-C36E16C2A344}"/>
              </a:ext>
            </a:extLst>
          </p:cNvPr>
          <p:cNvSpPr>
            <a:spLocks noGrp="1"/>
          </p:cNvSpPr>
          <p:nvPr>
            <p:ph type="pic" sz="quarter" idx="11" hasCustomPrompt="1"/>
          </p:nvPr>
        </p:nvSpPr>
        <p:spPr>
          <a:xfrm>
            <a:off x="6767512" y="1311276"/>
            <a:ext cx="2098675" cy="2773707"/>
          </a:xfrm>
          <a:prstGeom prst="rect">
            <a:avLst/>
          </a:prstGeom>
          <a:solidFill>
            <a:schemeClr val="bg1">
              <a:lumMod val="85000"/>
            </a:schemeClr>
          </a:solidFill>
        </p:spPr>
        <p:txBody>
          <a:bodyPr anchor="ctr"/>
          <a:lstStyle>
            <a:lvl1pPr marL="0" indent="0" algn="ctr">
              <a:buNone/>
              <a:defRPr sz="1600" b="0" i="0">
                <a:solidFill>
                  <a:schemeClr val="tx2"/>
                </a:solidFill>
                <a:latin typeface="4 Text" pitchFamily="2" charset="77"/>
              </a:defRPr>
            </a:lvl1pPr>
          </a:lstStyle>
          <a:p>
            <a:r>
              <a:rPr lang="en-US"/>
              <a:t>Drag and drop image</a:t>
            </a:r>
          </a:p>
        </p:txBody>
      </p:sp>
      <p:sp>
        <p:nvSpPr>
          <p:cNvPr id="13" name="Text Placeholder 8">
            <a:extLst>
              <a:ext uri="{FF2B5EF4-FFF2-40B4-BE49-F238E27FC236}">
                <a16:creationId xmlns:a16="http://schemas.microsoft.com/office/drawing/2014/main" id="{C8558A91-5849-F74E-9FFB-8BB3E3F86F0C}"/>
              </a:ext>
            </a:extLst>
          </p:cNvPr>
          <p:cNvSpPr>
            <a:spLocks noGrp="1"/>
          </p:cNvSpPr>
          <p:nvPr>
            <p:ph type="body" sz="quarter" idx="12" hasCustomPrompt="1"/>
          </p:nvPr>
        </p:nvSpPr>
        <p:spPr>
          <a:xfrm>
            <a:off x="6767512" y="4176072"/>
            <a:ext cx="2098676" cy="87953"/>
          </a:xfrm>
          <a:prstGeom prst="rect">
            <a:avLst/>
          </a:prstGeom>
        </p:spPr>
        <p:txBody>
          <a:bodyPr lIns="0" tIns="0" rIns="0" bIns="0"/>
          <a:lstStyle>
            <a:lvl1pPr marL="0" indent="0">
              <a:buNone/>
              <a:defRPr sz="1000" b="0" i="0">
                <a:solidFill>
                  <a:schemeClr val="tx2"/>
                </a:solidFill>
                <a:latin typeface="Arial" panose="020B0604020202020204" pitchFamily="34" charset="0"/>
                <a:cs typeface="Arial" panose="020B0604020202020204" pitchFamily="34" charset="0"/>
              </a:defRPr>
            </a:lvl1pPr>
            <a:lvl2pPr marL="342900" indent="0">
              <a:buNone/>
              <a:defRPr sz="1000">
                <a:solidFill>
                  <a:schemeClr val="accent5"/>
                </a:solidFill>
                <a:latin typeface="Channel 4 Chadwick" pitchFamily="2" charset="77"/>
              </a:defRPr>
            </a:lvl2pPr>
            <a:lvl3pPr marL="685800" indent="0">
              <a:buNone/>
              <a:defRPr sz="1000">
                <a:solidFill>
                  <a:schemeClr val="accent5"/>
                </a:solidFill>
                <a:latin typeface="Channel 4 Chadwick" pitchFamily="2" charset="77"/>
              </a:defRPr>
            </a:lvl3pPr>
            <a:lvl4pPr marL="1028700" indent="0">
              <a:buNone/>
              <a:defRPr sz="1000">
                <a:solidFill>
                  <a:schemeClr val="accent5"/>
                </a:solidFill>
                <a:latin typeface="Channel 4 Chadwick" pitchFamily="2" charset="77"/>
              </a:defRPr>
            </a:lvl4pPr>
            <a:lvl5pPr marL="1371600" indent="0">
              <a:buNone/>
              <a:defRPr sz="1000">
                <a:solidFill>
                  <a:schemeClr val="accent5"/>
                </a:solidFill>
                <a:latin typeface="Channel 4 Chadwick" pitchFamily="2" charset="77"/>
              </a:defRPr>
            </a:lvl5pPr>
          </a:lstStyle>
          <a:p>
            <a:pPr lvl="0"/>
            <a:r>
              <a:rPr lang="en-US"/>
              <a:t>Click to edit caption: Arial Regular 10pt</a:t>
            </a:r>
          </a:p>
        </p:txBody>
      </p:sp>
      <p:sp>
        <p:nvSpPr>
          <p:cNvPr id="10" name="Content Placeholder 2"/>
          <p:cNvSpPr>
            <a:spLocks noGrp="1"/>
          </p:cNvSpPr>
          <p:nvPr>
            <p:ph sz="quarter" idx="10" hasCustomPrompt="1"/>
          </p:nvPr>
        </p:nvSpPr>
        <p:spPr>
          <a:xfrm>
            <a:off x="186596" y="262396"/>
            <a:ext cx="8672097" cy="1036377"/>
          </a:xfrm>
          <a:prstGeom prst="rect">
            <a:avLst/>
          </a:prstGeom>
        </p:spPr>
        <p:txBody>
          <a:bodyPr/>
          <a:lstStyle>
            <a:lvl1pPr marL="0" indent="0">
              <a:buNone/>
              <a:defRPr sz="2500" b="1">
                <a:solidFill>
                  <a:srgbClr val="1C3D74"/>
                </a:solidFill>
                <a:latin typeface="Arial" panose="020B0604020202020204" pitchFamily="34" charset="0"/>
                <a:cs typeface="Arial" panose="020B0604020202020204" pitchFamily="34" charset="0"/>
              </a:defRPr>
            </a:lvl1pPr>
          </a:lstStyle>
          <a:p>
            <a:r>
              <a:rPr lang="en-US"/>
              <a:t>Click to edit slide title (up to 2 lines) – </a:t>
            </a:r>
            <a:br>
              <a:rPr lang="en-US"/>
            </a:br>
            <a:r>
              <a:rPr lang="en-US"/>
              <a:t>Arial Bold 25pt title</a:t>
            </a:r>
          </a:p>
        </p:txBody>
      </p:sp>
      <p:sp>
        <p:nvSpPr>
          <p:cNvPr id="3" name="Text Placeholder 2">
            <a:extLst>
              <a:ext uri="{FF2B5EF4-FFF2-40B4-BE49-F238E27FC236}">
                <a16:creationId xmlns:a16="http://schemas.microsoft.com/office/drawing/2014/main" id="{9602840F-CF0A-4B0C-876C-214741C51912}"/>
              </a:ext>
            </a:extLst>
          </p:cNvPr>
          <p:cNvSpPr>
            <a:spLocks noGrp="1"/>
          </p:cNvSpPr>
          <p:nvPr>
            <p:ph type="body" sz="quarter" idx="13" hasCustomPrompt="1"/>
          </p:nvPr>
        </p:nvSpPr>
        <p:spPr>
          <a:xfrm>
            <a:off x="186596" y="1311275"/>
            <a:ext cx="6447286" cy="2952750"/>
          </a:xfrm>
          <a:prstGeom prst="rect">
            <a:avLst/>
          </a:prstGeom>
        </p:spPr>
        <p:txBody>
          <a:bodyPr/>
          <a:lstStyle>
            <a:lvl1pPr marL="285750" indent="-285750">
              <a:buFont typeface="Arial" panose="020B0604020202020204" pitchFamily="34" charset="0"/>
              <a:buChar char="•"/>
              <a:defRPr sz="1400">
                <a:solidFill>
                  <a:srgbClr val="1C3D74"/>
                </a:solidFill>
                <a:latin typeface="+mj-lt"/>
              </a:defRPr>
            </a:lvl1pPr>
            <a:lvl2pPr>
              <a:buFont typeface="Arial" panose="020B0604020202020204" pitchFamily="34" charset="0"/>
              <a:buChar char="-"/>
              <a:defRPr sz="1400">
                <a:solidFill>
                  <a:srgbClr val="1C3D74"/>
                </a:solidFill>
                <a:latin typeface="+mj-lt"/>
              </a:defRPr>
            </a:lvl2pPr>
            <a:lvl3pPr>
              <a:defRPr>
                <a:solidFill>
                  <a:srgbClr val="1C3D74"/>
                </a:solidFill>
                <a:latin typeface="+mj-lt"/>
              </a:defRPr>
            </a:lvl3pPr>
            <a:lvl4pPr>
              <a:defRPr>
                <a:solidFill>
                  <a:srgbClr val="1C3D74"/>
                </a:solidFill>
                <a:latin typeface="+mj-lt"/>
              </a:defRPr>
            </a:lvl4pPr>
            <a:lvl5pPr>
              <a:defRPr>
                <a:solidFill>
                  <a:srgbClr val="1C3D74"/>
                </a:solidFill>
                <a:latin typeface="+mj-lt"/>
              </a:defRPr>
            </a:lvl5pPr>
          </a:lstStyle>
          <a:p>
            <a:pPr marL="0" indent="0">
              <a:buNone/>
            </a:pPr>
            <a:r>
              <a:rPr lang="en-US"/>
              <a:t>Click to edit Master title style – Arial Regular 14pt</a:t>
            </a:r>
          </a:p>
          <a:p>
            <a:r>
              <a:rPr lang="en-US"/>
              <a:t>Bullet points</a:t>
            </a:r>
          </a:p>
          <a:p>
            <a:pPr>
              <a:defRPr/>
            </a:pPr>
            <a:r>
              <a:rPr lang="en-US"/>
              <a:t>Bullet points</a:t>
            </a:r>
          </a:p>
          <a:p>
            <a:pPr>
              <a:defRPr/>
            </a:pPr>
            <a:r>
              <a:rPr lang="en-US"/>
              <a:t>Bullet points</a:t>
            </a:r>
          </a:p>
          <a:p>
            <a:pPr lvl="1">
              <a:buFont typeface="Arial" panose="020B0604020202020204" pitchFamily="34" charset="0"/>
              <a:buChar char="-"/>
              <a:defRPr/>
            </a:pPr>
            <a:r>
              <a:rPr lang="en-US" sz="1400">
                <a:solidFill>
                  <a:srgbClr val="1C3D74"/>
                </a:solidFill>
                <a:latin typeface="Arial" panose="020B0604020202020204" pitchFamily="34" charset="0"/>
                <a:cs typeface="Arial" panose="020B0604020202020204" pitchFamily="34" charset="0"/>
              </a:rPr>
              <a:t>Sub-bullet point</a:t>
            </a:r>
          </a:p>
          <a:p>
            <a:pPr>
              <a:defRPr/>
            </a:pPr>
            <a:endParaRPr lang="en-US"/>
          </a:p>
        </p:txBody>
      </p:sp>
    </p:spTree>
    <p:extLst>
      <p:ext uri="{BB962C8B-B14F-4D97-AF65-F5344CB8AC3E}">
        <p14:creationId xmlns:p14="http://schemas.microsoft.com/office/powerpoint/2010/main" val="1516180862"/>
      </p:ext>
    </p:extLst>
  </p:cSld>
  <p:clrMapOvr>
    <a:masterClrMapping/>
  </p:clrMapOvr>
  <p:extLst>
    <p:ext uri="{DCECCB84-F9BA-43D5-87BE-67443E8EF086}">
      <p15:sldGuideLst xmlns:p15="http://schemas.microsoft.com/office/powerpoint/2012/main">
        <p15:guide id="1" pos="4195">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slide text + image + caption 3 ">
    <p:spTree>
      <p:nvGrpSpPr>
        <p:cNvPr id="1" name=""/>
        <p:cNvGrpSpPr/>
        <p:nvPr/>
      </p:nvGrpSpPr>
      <p:grpSpPr>
        <a:xfrm>
          <a:off x="0" y="0"/>
          <a:ext cx="0" cy="0"/>
          <a:chOff x="0" y="0"/>
          <a:chExt cx="0" cy="0"/>
        </a:xfrm>
      </p:grpSpPr>
      <p:sp>
        <p:nvSpPr>
          <p:cNvPr id="9" name="Picture Placeholder 5">
            <a:extLst>
              <a:ext uri="{FF2B5EF4-FFF2-40B4-BE49-F238E27FC236}">
                <a16:creationId xmlns:a16="http://schemas.microsoft.com/office/drawing/2014/main" id="{EBDDE399-7978-8146-B813-A0B3CFED1CCE}"/>
              </a:ext>
            </a:extLst>
          </p:cNvPr>
          <p:cNvSpPr>
            <a:spLocks noGrp="1"/>
          </p:cNvSpPr>
          <p:nvPr>
            <p:ph type="pic" sz="quarter" idx="14" hasCustomPrompt="1"/>
          </p:nvPr>
        </p:nvSpPr>
        <p:spPr>
          <a:xfrm>
            <a:off x="6767512" y="2874141"/>
            <a:ext cx="2098675" cy="1240762"/>
          </a:xfrm>
          <a:prstGeom prst="rect">
            <a:avLst/>
          </a:prstGeom>
          <a:solidFill>
            <a:schemeClr val="bg1">
              <a:lumMod val="85000"/>
            </a:schemeClr>
          </a:solidFill>
        </p:spPr>
        <p:txBody>
          <a:bodyPr anchor="ctr"/>
          <a:lstStyle>
            <a:lvl1pPr marL="0" indent="0" algn="ctr">
              <a:buNone/>
              <a:defRPr sz="1600" b="0" i="0">
                <a:solidFill>
                  <a:schemeClr val="tx2"/>
                </a:solidFill>
                <a:latin typeface="4 Text" pitchFamily="2" charset="77"/>
              </a:defRPr>
            </a:lvl1pPr>
          </a:lstStyle>
          <a:p>
            <a:r>
              <a:rPr lang="en-US"/>
              <a:t>Drag and drop image</a:t>
            </a:r>
          </a:p>
        </p:txBody>
      </p:sp>
      <p:sp>
        <p:nvSpPr>
          <p:cNvPr id="11" name="Picture Placeholder 5">
            <a:extLst>
              <a:ext uri="{FF2B5EF4-FFF2-40B4-BE49-F238E27FC236}">
                <a16:creationId xmlns:a16="http://schemas.microsoft.com/office/drawing/2014/main" id="{6D51F31A-86D2-8C4F-A1A9-C88372B37B39}"/>
              </a:ext>
            </a:extLst>
          </p:cNvPr>
          <p:cNvSpPr>
            <a:spLocks noGrp="1"/>
          </p:cNvSpPr>
          <p:nvPr>
            <p:ph type="pic" sz="quarter" idx="16" hasCustomPrompt="1"/>
          </p:nvPr>
        </p:nvSpPr>
        <p:spPr>
          <a:xfrm>
            <a:off x="6767513" y="1311274"/>
            <a:ext cx="2098675" cy="1242000"/>
          </a:xfrm>
          <a:prstGeom prst="rect">
            <a:avLst/>
          </a:prstGeom>
          <a:solidFill>
            <a:schemeClr val="bg1">
              <a:lumMod val="85000"/>
            </a:schemeClr>
          </a:solidFill>
        </p:spPr>
        <p:txBody>
          <a:bodyPr anchor="ctr"/>
          <a:lstStyle>
            <a:lvl1pPr marL="0" indent="0" algn="ctr">
              <a:buNone/>
              <a:defRPr sz="1600" b="0" i="0">
                <a:solidFill>
                  <a:schemeClr val="tx2"/>
                </a:solidFill>
                <a:latin typeface="4 Text" pitchFamily="2" charset="77"/>
              </a:defRPr>
            </a:lvl1pPr>
          </a:lstStyle>
          <a:p>
            <a:r>
              <a:rPr lang="en-US"/>
              <a:t>Drag and drop image</a:t>
            </a:r>
          </a:p>
        </p:txBody>
      </p:sp>
      <p:sp>
        <p:nvSpPr>
          <p:cNvPr id="17" name="Text Placeholder 8">
            <a:extLst>
              <a:ext uri="{FF2B5EF4-FFF2-40B4-BE49-F238E27FC236}">
                <a16:creationId xmlns:a16="http://schemas.microsoft.com/office/drawing/2014/main" id="{C8558A91-5849-F74E-9FFB-8BB3E3F86F0C}"/>
              </a:ext>
            </a:extLst>
          </p:cNvPr>
          <p:cNvSpPr>
            <a:spLocks noGrp="1"/>
          </p:cNvSpPr>
          <p:nvPr>
            <p:ph type="body" sz="quarter" idx="12" hasCustomPrompt="1"/>
          </p:nvPr>
        </p:nvSpPr>
        <p:spPr>
          <a:xfrm>
            <a:off x="6767511" y="2607606"/>
            <a:ext cx="2098676" cy="87953"/>
          </a:xfrm>
          <a:prstGeom prst="rect">
            <a:avLst/>
          </a:prstGeom>
        </p:spPr>
        <p:txBody>
          <a:bodyPr lIns="0" tIns="0" rIns="0" bIns="0"/>
          <a:lstStyle>
            <a:lvl1pPr marL="0" indent="0">
              <a:buNone/>
              <a:defRPr sz="1000" b="0" i="0">
                <a:solidFill>
                  <a:schemeClr val="tx2"/>
                </a:solidFill>
                <a:latin typeface="Arial" panose="020B0604020202020204" pitchFamily="34" charset="0"/>
                <a:cs typeface="Arial" panose="020B0604020202020204" pitchFamily="34" charset="0"/>
              </a:defRPr>
            </a:lvl1pPr>
            <a:lvl2pPr marL="342900" indent="0">
              <a:buNone/>
              <a:defRPr sz="1000">
                <a:solidFill>
                  <a:schemeClr val="accent5"/>
                </a:solidFill>
                <a:latin typeface="Channel 4 Chadwick" pitchFamily="2" charset="77"/>
              </a:defRPr>
            </a:lvl2pPr>
            <a:lvl3pPr marL="685800" indent="0">
              <a:buNone/>
              <a:defRPr sz="1000">
                <a:solidFill>
                  <a:schemeClr val="accent5"/>
                </a:solidFill>
                <a:latin typeface="Channel 4 Chadwick" pitchFamily="2" charset="77"/>
              </a:defRPr>
            </a:lvl3pPr>
            <a:lvl4pPr marL="1028700" indent="0">
              <a:buNone/>
              <a:defRPr sz="1000">
                <a:solidFill>
                  <a:schemeClr val="accent5"/>
                </a:solidFill>
                <a:latin typeface="Channel 4 Chadwick" pitchFamily="2" charset="77"/>
              </a:defRPr>
            </a:lvl4pPr>
            <a:lvl5pPr marL="1371600" indent="0">
              <a:buNone/>
              <a:defRPr sz="1000">
                <a:solidFill>
                  <a:schemeClr val="accent5"/>
                </a:solidFill>
                <a:latin typeface="Channel 4 Chadwick" pitchFamily="2" charset="77"/>
              </a:defRPr>
            </a:lvl5pPr>
          </a:lstStyle>
          <a:p>
            <a:pPr lvl="0"/>
            <a:r>
              <a:rPr lang="en-US"/>
              <a:t>Click to edit caption: Arial Regular 10pt</a:t>
            </a:r>
          </a:p>
        </p:txBody>
      </p:sp>
      <p:sp>
        <p:nvSpPr>
          <p:cNvPr id="18" name="Text Placeholder 8">
            <a:extLst>
              <a:ext uri="{FF2B5EF4-FFF2-40B4-BE49-F238E27FC236}">
                <a16:creationId xmlns:a16="http://schemas.microsoft.com/office/drawing/2014/main" id="{C8558A91-5849-F74E-9FFB-8BB3E3F86F0C}"/>
              </a:ext>
            </a:extLst>
          </p:cNvPr>
          <p:cNvSpPr>
            <a:spLocks noGrp="1"/>
          </p:cNvSpPr>
          <p:nvPr>
            <p:ph type="body" sz="quarter" idx="17" hasCustomPrompt="1"/>
          </p:nvPr>
        </p:nvSpPr>
        <p:spPr>
          <a:xfrm>
            <a:off x="6767513" y="4176072"/>
            <a:ext cx="2098676" cy="87953"/>
          </a:xfrm>
          <a:prstGeom prst="rect">
            <a:avLst/>
          </a:prstGeom>
        </p:spPr>
        <p:txBody>
          <a:bodyPr lIns="0" tIns="0" rIns="0" bIns="0"/>
          <a:lstStyle>
            <a:lvl1pPr marL="0" indent="0">
              <a:buNone/>
              <a:defRPr sz="1000" b="0" i="0">
                <a:solidFill>
                  <a:schemeClr val="tx2"/>
                </a:solidFill>
                <a:latin typeface="Arial" panose="020B0604020202020204" pitchFamily="34" charset="0"/>
                <a:cs typeface="Arial" panose="020B0604020202020204" pitchFamily="34" charset="0"/>
              </a:defRPr>
            </a:lvl1pPr>
            <a:lvl2pPr marL="342900" indent="0">
              <a:buNone/>
              <a:defRPr sz="1000">
                <a:solidFill>
                  <a:schemeClr val="accent5"/>
                </a:solidFill>
                <a:latin typeface="Channel 4 Chadwick" pitchFamily="2" charset="77"/>
              </a:defRPr>
            </a:lvl2pPr>
            <a:lvl3pPr marL="685800" indent="0">
              <a:buNone/>
              <a:defRPr sz="1000">
                <a:solidFill>
                  <a:schemeClr val="accent5"/>
                </a:solidFill>
                <a:latin typeface="Channel 4 Chadwick" pitchFamily="2" charset="77"/>
              </a:defRPr>
            </a:lvl3pPr>
            <a:lvl4pPr marL="1028700" indent="0">
              <a:buNone/>
              <a:defRPr sz="1000">
                <a:solidFill>
                  <a:schemeClr val="accent5"/>
                </a:solidFill>
                <a:latin typeface="Channel 4 Chadwick" pitchFamily="2" charset="77"/>
              </a:defRPr>
            </a:lvl4pPr>
            <a:lvl5pPr marL="1371600" indent="0">
              <a:buNone/>
              <a:defRPr sz="1000">
                <a:solidFill>
                  <a:schemeClr val="accent5"/>
                </a:solidFill>
                <a:latin typeface="Channel 4 Chadwick" pitchFamily="2" charset="77"/>
              </a:defRPr>
            </a:lvl5pPr>
          </a:lstStyle>
          <a:p>
            <a:pPr lvl="0"/>
            <a:r>
              <a:rPr lang="en-US"/>
              <a:t>Click to edit caption: Arial Regular 10pt</a:t>
            </a:r>
          </a:p>
        </p:txBody>
      </p:sp>
      <p:sp>
        <p:nvSpPr>
          <p:cNvPr id="13" name="Content Placeholder 2"/>
          <p:cNvSpPr>
            <a:spLocks noGrp="1"/>
          </p:cNvSpPr>
          <p:nvPr>
            <p:ph sz="quarter" idx="10" hasCustomPrompt="1"/>
          </p:nvPr>
        </p:nvSpPr>
        <p:spPr>
          <a:xfrm>
            <a:off x="186596" y="262396"/>
            <a:ext cx="8672097" cy="1036377"/>
          </a:xfrm>
          <a:prstGeom prst="rect">
            <a:avLst/>
          </a:prstGeom>
        </p:spPr>
        <p:txBody>
          <a:bodyPr/>
          <a:lstStyle>
            <a:lvl1pPr marL="0" indent="0">
              <a:buNone/>
              <a:defRPr sz="2500" b="1">
                <a:solidFill>
                  <a:srgbClr val="1C3D74"/>
                </a:solidFill>
                <a:latin typeface="Arial" panose="020B0604020202020204" pitchFamily="34" charset="0"/>
                <a:cs typeface="Arial" panose="020B0604020202020204" pitchFamily="34" charset="0"/>
              </a:defRPr>
            </a:lvl1pPr>
          </a:lstStyle>
          <a:p>
            <a:r>
              <a:rPr lang="en-US"/>
              <a:t>Click to edit slide title (up to 2 lines) – </a:t>
            </a:r>
            <a:br>
              <a:rPr lang="en-US"/>
            </a:br>
            <a:r>
              <a:rPr lang="en-US"/>
              <a:t>Arial Bold 25pt title</a:t>
            </a:r>
          </a:p>
        </p:txBody>
      </p:sp>
      <p:sp>
        <p:nvSpPr>
          <p:cNvPr id="10" name="Text Placeholder 2">
            <a:extLst>
              <a:ext uri="{FF2B5EF4-FFF2-40B4-BE49-F238E27FC236}">
                <a16:creationId xmlns:a16="http://schemas.microsoft.com/office/drawing/2014/main" id="{739CEF63-09E5-47AB-B122-292E3DA7266B}"/>
              </a:ext>
            </a:extLst>
          </p:cNvPr>
          <p:cNvSpPr>
            <a:spLocks noGrp="1"/>
          </p:cNvSpPr>
          <p:nvPr>
            <p:ph type="body" sz="quarter" idx="13" hasCustomPrompt="1"/>
          </p:nvPr>
        </p:nvSpPr>
        <p:spPr>
          <a:xfrm>
            <a:off x="186596" y="1311275"/>
            <a:ext cx="6447286" cy="2952750"/>
          </a:xfrm>
          <a:prstGeom prst="rect">
            <a:avLst/>
          </a:prstGeom>
        </p:spPr>
        <p:txBody>
          <a:bodyPr/>
          <a:lstStyle>
            <a:lvl1pPr marL="285750" indent="-285750">
              <a:buFont typeface="Arial" panose="020B0604020202020204" pitchFamily="34" charset="0"/>
              <a:buChar char="•"/>
              <a:defRPr sz="1400">
                <a:solidFill>
                  <a:srgbClr val="1C3D74"/>
                </a:solidFill>
                <a:latin typeface="+mj-lt"/>
              </a:defRPr>
            </a:lvl1pPr>
            <a:lvl2pPr>
              <a:buFont typeface="Arial" panose="020B0604020202020204" pitchFamily="34" charset="0"/>
              <a:buChar char="-"/>
              <a:defRPr sz="1400">
                <a:solidFill>
                  <a:srgbClr val="1C3D74"/>
                </a:solidFill>
                <a:latin typeface="+mj-lt"/>
              </a:defRPr>
            </a:lvl2pPr>
            <a:lvl3pPr>
              <a:defRPr>
                <a:solidFill>
                  <a:srgbClr val="1C3D74"/>
                </a:solidFill>
                <a:latin typeface="+mj-lt"/>
              </a:defRPr>
            </a:lvl3pPr>
            <a:lvl4pPr>
              <a:defRPr>
                <a:solidFill>
                  <a:srgbClr val="1C3D74"/>
                </a:solidFill>
                <a:latin typeface="+mj-lt"/>
              </a:defRPr>
            </a:lvl4pPr>
            <a:lvl5pPr>
              <a:defRPr>
                <a:solidFill>
                  <a:srgbClr val="1C3D74"/>
                </a:solidFill>
                <a:latin typeface="+mj-lt"/>
              </a:defRPr>
            </a:lvl5pPr>
          </a:lstStyle>
          <a:p>
            <a:pPr marL="0" indent="0">
              <a:buNone/>
            </a:pPr>
            <a:r>
              <a:rPr lang="en-US"/>
              <a:t>Click to edit Master title style – Arial Regular 14pt</a:t>
            </a:r>
          </a:p>
          <a:p>
            <a:r>
              <a:rPr lang="en-US"/>
              <a:t>Bullet points</a:t>
            </a:r>
          </a:p>
          <a:p>
            <a:pPr>
              <a:defRPr/>
            </a:pPr>
            <a:r>
              <a:rPr lang="en-US"/>
              <a:t>Bullet points</a:t>
            </a:r>
          </a:p>
          <a:p>
            <a:pPr>
              <a:defRPr/>
            </a:pPr>
            <a:r>
              <a:rPr lang="en-US"/>
              <a:t>Bullet points</a:t>
            </a:r>
          </a:p>
          <a:p>
            <a:pPr lvl="1">
              <a:buFont typeface="Arial" panose="020B0604020202020204" pitchFamily="34" charset="0"/>
              <a:buChar char="-"/>
              <a:defRPr/>
            </a:pPr>
            <a:r>
              <a:rPr lang="en-US" sz="1400">
                <a:solidFill>
                  <a:srgbClr val="1C3D74"/>
                </a:solidFill>
                <a:latin typeface="Arial" panose="020B0604020202020204" pitchFamily="34" charset="0"/>
                <a:cs typeface="Arial" panose="020B0604020202020204" pitchFamily="34" charset="0"/>
              </a:rPr>
              <a:t>Sub-bullet point</a:t>
            </a:r>
          </a:p>
          <a:p>
            <a:pPr>
              <a:defRPr/>
            </a:pPr>
            <a:endParaRPr lang="en-US"/>
          </a:p>
        </p:txBody>
      </p:sp>
    </p:spTree>
    <p:extLst>
      <p:ext uri="{BB962C8B-B14F-4D97-AF65-F5344CB8AC3E}">
        <p14:creationId xmlns:p14="http://schemas.microsoft.com/office/powerpoint/2010/main" val="18400498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slide text + image + caption 4">
    <p:spTree>
      <p:nvGrpSpPr>
        <p:cNvPr id="1" name=""/>
        <p:cNvGrpSpPr/>
        <p:nvPr/>
      </p:nvGrpSpPr>
      <p:grpSpPr>
        <a:xfrm>
          <a:off x="0" y="0"/>
          <a:ext cx="0" cy="0"/>
          <a:chOff x="0" y="0"/>
          <a:chExt cx="0" cy="0"/>
        </a:xfrm>
      </p:grpSpPr>
      <p:sp>
        <p:nvSpPr>
          <p:cNvPr id="14" name="Picture Placeholder 5">
            <a:extLst>
              <a:ext uri="{FF2B5EF4-FFF2-40B4-BE49-F238E27FC236}">
                <a16:creationId xmlns:a16="http://schemas.microsoft.com/office/drawing/2014/main" id="{DE942392-5A1D-4B43-9FC3-CF83A59FC53E}"/>
              </a:ext>
            </a:extLst>
          </p:cNvPr>
          <p:cNvSpPr>
            <a:spLocks noGrp="1"/>
          </p:cNvSpPr>
          <p:nvPr>
            <p:ph type="pic" sz="quarter" idx="16" hasCustomPrompt="1"/>
          </p:nvPr>
        </p:nvSpPr>
        <p:spPr>
          <a:xfrm>
            <a:off x="6767513" y="1311275"/>
            <a:ext cx="2098675" cy="1242000"/>
          </a:xfrm>
          <a:prstGeom prst="rect">
            <a:avLst/>
          </a:prstGeom>
          <a:solidFill>
            <a:schemeClr val="bg1">
              <a:lumMod val="85000"/>
            </a:schemeClr>
          </a:solidFill>
        </p:spPr>
        <p:txBody>
          <a:bodyPr anchor="ctr"/>
          <a:lstStyle>
            <a:lvl1pPr marL="0" indent="0" algn="ctr">
              <a:buNone/>
              <a:defRPr sz="1600" b="0" i="0">
                <a:solidFill>
                  <a:schemeClr val="tx2"/>
                </a:solidFill>
                <a:latin typeface="4 Text" pitchFamily="2" charset="77"/>
              </a:defRPr>
            </a:lvl1pPr>
          </a:lstStyle>
          <a:p>
            <a:r>
              <a:rPr lang="en-US"/>
              <a:t>Drag and drop image</a:t>
            </a:r>
          </a:p>
        </p:txBody>
      </p:sp>
      <p:sp>
        <p:nvSpPr>
          <p:cNvPr id="18" name="Picture Placeholder 5">
            <a:extLst>
              <a:ext uri="{FF2B5EF4-FFF2-40B4-BE49-F238E27FC236}">
                <a16:creationId xmlns:a16="http://schemas.microsoft.com/office/drawing/2014/main" id="{FA0FF9DD-FA38-C644-8804-531A719824B2}"/>
              </a:ext>
            </a:extLst>
          </p:cNvPr>
          <p:cNvSpPr>
            <a:spLocks noGrp="1"/>
          </p:cNvSpPr>
          <p:nvPr>
            <p:ph type="pic" sz="quarter" idx="20" hasCustomPrompt="1"/>
          </p:nvPr>
        </p:nvSpPr>
        <p:spPr>
          <a:xfrm>
            <a:off x="4572001" y="1322602"/>
            <a:ext cx="2098675" cy="1242000"/>
          </a:xfrm>
          <a:prstGeom prst="rect">
            <a:avLst/>
          </a:prstGeom>
          <a:solidFill>
            <a:schemeClr val="bg1">
              <a:lumMod val="85000"/>
            </a:schemeClr>
          </a:solidFill>
        </p:spPr>
        <p:txBody>
          <a:bodyPr anchor="ctr"/>
          <a:lstStyle>
            <a:lvl1pPr marL="0" indent="0" algn="ctr">
              <a:buNone/>
              <a:defRPr sz="1600" b="0" i="0">
                <a:solidFill>
                  <a:schemeClr val="tx2"/>
                </a:solidFill>
                <a:latin typeface="4 Text" pitchFamily="2" charset="77"/>
              </a:defRPr>
            </a:lvl1pPr>
          </a:lstStyle>
          <a:p>
            <a:r>
              <a:rPr lang="en-US"/>
              <a:t>Drag and drop image</a:t>
            </a:r>
          </a:p>
        </p:txBody>
      </p:sp>
      <p:sp>
        <p:nvSpPr>
          <p:cNvPr id="24" name="Text Placeholder 8">
            <a:extLst>
              <a:ext uri="{FF2B5EF4-FFF2-40B4-BE49-F238E27FC236}">
                <a16:creationId xmlns:a16="http://schemas.microsoft.com/office/drawing/2014/main" id="{C8558A91-5849-F74E-9FFB-8BB3E3F86F0C}"/>
              </a:ext>
            </a:extLst>
          </p:cNvPr>
          <p:cNvSpPr>
            <a:spLocks noGrp="1"/>
          </p:cNvSpPr>
          <p:nvPr>
            <p:ph type="body" sz="quarter" idx="12" hasCustomPrompt="1"/>
          </p:nvPr>
        </p:nvSpPr>
        <p:spPr>
          <a:xfrm>
            <a:off x="6767511" y="2607606"/>
            <a:ext cx="2098676" cy="87953"/>
          </a:xfrm>
          <a:prstGeom prst="rect">
            <a:avLst/>
          </a:prstGeom>
        </p:spPr>
        <p:txBody>
          <a:bodyPr lIns="0" tIns="0" rIns="0" bIns="0"/>
          <a:lstStyle>
            <a:lvl1pPr marL="0" indent="0">
              <a:buNone/>
              <a:defRPr sz="1000" b="0" i="0">
                <a:solidFill>
                  <a:schemeClr val="tx2"/>
                </a:solidFill>
                <a:latin typeface="Arial" panose="020B0604020202020204" pitchFamily="34" charset="0"/>
                <a:cs typeface="Arial" panose="020B0604020202020204" pitchFamily="34" charset="0"/>
              </a:defRPr>
            </a:lvl1pPr>
            <a:lvl2pPr marL="342900" indent="0">
              <a:buNone/>
              <a:defRPr sz="1000">
                <a:solidFill>
                  <a:schemeClr val="accent5"/>
                </a:solidFill>
                <a:latin typeface="Channel 4 Chadwick" pitchFamily="2" charset="77"/>
              </a:defRPr>
            </a:lvl2pPr>
            <a:lvl3pPr marL="685800" indent="0">
              <a:buNone/>
              <a:defRPr sz="1000">
                <a:solidFill>
                  <a:schemeClr val="accent5"/>
                </a:solidFill>
                <a:latin typeface="Channel 4 Chadwick" pitchFamily="2" charset="77"/>
              </a:defRPr>
            </a:lvl3pPr>
            <a:lvl4pPr marL="1028700" indent="0">
              <a:buNone/>
              <a:defRPr sz="1000">
                <a:solidFill>
                  <a:schemeClr val="accent5"/>
                </a:solidFill>
                <a:latin typeface="Channel 4 Chadwick" pitchFamily="2" charset="77"/>
              </a:defRPr>
            </a:lvl4pPr>
            <a:lvl5pPr marL="1371600" indent="0">
              <a:buNone/>
              <a:defRPr sz="1000">
                <a:solidFill>
                  <a:schemeClr val="accent5"/>
                </a:solidFill>
                <a:latin typeface="Channel 4 Chadwick" pitchFamily="2" charset="77"/>
              </a:defRPr>
            </a:lvl5pPr>
          </a:lstStyle>
          <a:p>
            <a:pPr lvl="0"/>
            <a:r>
              <a:rPr lang="en-US"/>
              <a:t>Click to edit caption: Arial Regular 10pt</a:t>
            </a:r>
          </a:p>
        </p:txBody>
      </p:sp>
      <p:sp>
        <p:nvSpPr>
          <p:cNvPr id="25" name="Text Placeholder 8">
            <a:extLst>
              <a:ext uri="{FF2B5EF4-FFF2-40B4-BE49-F238E27FC236}">
                <a16:creationId xmlns:a16="http://schemas.microsoft.com/office/drawing/2014/main" id="{C8558A91-5849-F74E-9FFB-8BB3E3F86F0C}"/>
              </a:ext>
            </a:extLst>
          </p:cNvPr>
          <p:cNvSpPr>
            <a:spLocks noGrp="1"/>
          </p:cNvSpPr>
          <p:nvPr>
            <p:ph type="body" sz="quarter" idx="17" hasCustomPrompt="1"/>
          </p:nvPr>
        </p:nvSpPr>
        <p:spPr>
          <a:xfrm>
            <a:off x="6767513" y="4176072"/>
            <a:ext cx="2098676" cy="87953"/>
          </a:xfrm>
          <a:prstGeom prst="rect">
            <a:avLst/>
          </a:prstGeom>
        </p:spPr>
        <p:txBody>
          <a:bodyPr lIns="0" tIns="0" rIns="0" bIns="0"/>
          <a:lstStyle>
            <a:lvl1pPr marL="0" indent="0">
              <a:buNone/>
              <a:defRPr sz="1000" b="0" i="0">
                <a:solidFill>
                  <a:schemeClr val="tx2"/>
                </a:solidFill>
                <a:latin typeface="Arial" panose="020B0604020202020204" pitchFamily="34" charset="0"/>
                <a:cs typeface="Arial" panose="020B0604020202020204" pitchFamily="34" charset="0"/>
              </a:defRPr>
            </a:lvl1pPr>
            <a:lvl2pPr marL="342900" indent="0">
              <a:buNone/>
              <a:defRPr sz="1000">
                <a:solidFill>
                  <a:schemeClr val="accent5"/>
                </a:solidFill>
                <a:latin typeface="Channel 4 Chadwick" pitchFamily="2" charset="77"/>
              </a:defRPr>
            </a:lvl2pPr>
            <a:lvl3pPr marL="685800" indent="0">
              <a:buNone/>
              <a:defRPr sz="1000">
                <a:solidFill>
                  <a:schemeClr val="accent5"/>
                </a:solidFill>
                <a:latin typeface="Channel 4 Chadwick" pitchFamily="2" charset="77"/>
              </a:defRPr>
            </a:lvl3pPr>
            <a:lvl4pPr marL="1028700" indent="0">
              <a:buNone/>
              <a:defRPr sz="1000">
                <a:solidFill>
                  <a:schemeClr val="accent5"/>
                </a:solidFill>
                <a:latin typeface="Channel 4 Chadwick" pitchFamily="2" charset="77"/>
              </a:defRPr>
            </a:lvl4pPr>
            <a:lvl5pPr marL="1371600" indent="0">
              <a:buNone/>
              <a:defRPr sz="1000">
                <a:solidFill>
                  <a:schemeClr val="accent5"/>
                </a:solidFill>
                <a:latin typeface="Channel 4 Chadwick" pitchFamily="2" charset="77"/>
              </a:defRPr>
            </a:lvl5pPr>
          </a:lstStyle>
          <a:p>
            <a:pPr lvl="0"/>
            <a:r>
              <a:rPr lang="en-US"/>
              <a:t>Click to edit caption: Arial Regular 10pt</a:t>
            </a:r>
          </a:p>
        </p:txBody>
      </p:sp>
      <p:sp>
        <p:nvSpPr>
          <p:cNvPr id="26" name="Picture Placeholder 5">
            <a:extLst>
              <a:ext uri="{FF2B5EF4-FFF2-40B4-BE49-F238E27FC236}">
                <a16:creationId xmlns:a16="http://schemas.microsoft.com/office/drawing/2014/main" id="{EBDDE399-7978-8146-B813-A0B3CFED1CCE}"/>
              </a:ext>
            </a:extLst>
          </p:cNvPr>
          <p:cNvSpPr>
            <a:spLocks noGrp="1"/>
          </p:cNvSpPr>
          <p:nvPr>
            <p:ph type="pic" sz="quarter" idx="14" hasCustomPrompt="1"/>
          </p:nvPr>
        </p:nvSpPr>
        <p:spPr>
          <a:xfrm>
            <a:off x="6767512" y="2874141"/>
            <a:ext cx="2098675" cy="1240762"/>
          </a:xfrm>
          <a:prstGeom prst="rect">
            <a:avLst/>
          </a:prstGeom>
          <a:solidFill>
            <a:schemeClr val="bg1">
              <a:lumMod val="85000"/>
            </a:schemeClr>
          </a:solidFill>
        </p:spPr>
        <p:txBody>
          <a:bodyPr anchor="ctr"/>
          <a:lstStyle>
            <a:lvl1pPr marL="0" indent="0" algn="ctr">
              <a:buNone/>
              <a:defRPr sz="1600" b="0" i="0">
                <a:solidFill>
                  <a:schemeClr val="tx2"/>
                </a:solidFill>
                <a:latin typeface="4 Text" pitchFamily="2" charset="77"/>
              </a:defRPr>
            </a:lvl1pPr>
          </a:lstStyle>
          <a:p>
            <a:r>
              <a:rPr lang="en-US"/>
              <a:t>Drag and drop image</a:t>
            </a:r>
          </a:p>
        </p:txBody>
      </p:sp>
      <p:sp>
        <p:nvSpPr>
          <p:cNvPr id="27" name="Picture Placeholder 5">
            <a:extLst>
              <a:ext uri="{FF2B5EF4-FFF2-40B4-BE49-F238E27FC236}">
                <a16:creationId xmlns:a16="http://schemas.microsoft.com/office/drawing/2014/main" id="{EBDDE399-7978-8146-B813-A0B3CFED1CCE}"/>
              </a:ext>
            </a:extLst>
          </p:cNvPr>
          <p:cNvSpPr>
            <a:spLocks noGrp="1"/>
          </p:cNvSpPr>
          <p:nvPr>
            <p:ph type="pic" sz="quarter" idx="21" hasCustomPrompt="1"/>
          </p:nvPr>
        </p:nvSpPr>
        <p:spPr>
          <a:xfrm>
            <a:off x="4572001" y="2874141"/>
            <a:ext cx="2098675" cy="1240762"/>
          </a:xfrm>
          <a:prstGeom prst="rect">
            <a:avLst/>
          </a:prstGeom>
          <a:solidFill>
            <a:schemeClr val="bg1">
              <a:lumMod val="85000"/>
            </a:schemeClr>
          </a:solidFill>
        </p:spPr>
        <p:txBody>
          <a:bodyPr anchor="ctr"/>
          <a:lstStyle>
            <a:lvl1pPr marL="0" indent="0" algn="ctr">
              <a:buNone/>
              <a:defRPr sz="1600" b="0" i="0">
                <a:solidFill>
                  <a:schemeClr val="tx2"/>
                </a:solidFill>
                <a:latin typeface="4 Text" pitchFamily="2" charset="77"/>
              </a:defRPr>
            </a:lvl1pPr>
          </a:lstStyle>
          <a:p>
            <a:r>
              <a:rPr lang="en-US"/>
              <a:t>Drag and drop image</a:t>
            </a:r>
          </a:p>
        </p:txBody>
      </p:sp>
      <p:sp>
        <p:nvSpPr>
          <p:cNvPr id="28" name="Text Placeholder 8">
            <a:extLst>
              <a:ext uri="{FF2B5EF4-FFF2-40B4-BE49-F238E27FC236}">
                <a16:creationId xmlns:a16="http://schemas.microsoft.com/office/drawing/2014/main" id="{C8558A91-5849-F74E-9FFB-8BB3E3F86F0C}"/>
              </a:ext>
            </a:extLst>
          </p:cNvPr>
          <p:cNvSpPr>
            <a:spLocks noGrp="1"/>
          </p:cNvSpPr>
          <p:nvPr>
            <p:ph type="body" sz="quarter" idx="22" hasCustomPrompt="1"/>
          </p:nvPr>
        </p:nvSpPr>
        <p:spPr>
          <a:xfrm>
            <a:off x="4571999" y="2607606"/>
            <a:ext cx="2098676" cy="87953"/>
          </a:xfrm>
          <a:prstGeom prst="rect">
            <a:avLst/>
          </a:prstGeom>
        </p:spPr>
        <p:txBody>
          <a:bodyPr lIns="0" tIns="0" rIns="0" bIns="0"/>
          <a:lstStyle>
            <a:lvl1pPr marL="0" indent="0">
              <a:buNone/>
              <a:defRPr sz="1000" b="0" i="0">
                <a:solidFill>
                  <a:schemeClr val="tx2"/>
                </a:solidFill>
                <a:latin typeface="Arial" panose="020B0604020202020204" pitchFamily="34" charset="0"/>
                <a:cs typeface="Arial" panose="020B0604020202020204" pitchFamily="34" charset="0"/>
              </a:defRPr>
            </a:lvl1pPr>
            <a:lvl2pPr marL="342900" indent="0">
              <a:buNone/>
              <a:defRPr sz="1000">
                <a:solidFill>
                  <a:schemeClr val="accent5"/>
                </a:solidFill>
                <a:latin typeface="Channel 4 Chadwick" pitchFamily="2" charset="77"/>
              </a:defRPr>
            </a:lvl2pPr>
            <a:lvl3pPr marL="685800" indent="0">
              <a:buNone/>
              <a:defRPr sz="1000">
                <a:solidFill>
                  <a:schemeClr val="accent5"/>
                </a:solidFill>
                <a:latin typeface="Channel 4 Chadwick" pitchFamily="2" charset="77"/>
              </a:defRPr>
            </a:lvl3pPr>
            <a:lvl4pPr marL="1028700" indent="0">
              <a:buNone/>
              <a:defRPr sz="1000">
                <a:solidFill>
                  <a:schemeClr val="accent5"/>
                </a:solidFill>
                <a:latin typeface="Channel 4 Chadwick" pitchFamily="2" charset="77"/>
              </a:defRPr>
            </a:lvl4pPr>
            <a:lvl5pPr marL="1371600" indent="0">
              <a:buNone/>
              <a:defRPr sz="1000">
                <a:solidFill>
                  <a:schemeClr val="accent5"/>
                </a:solidFill>
                <a:latin typeface="Channel 4 Chadwick" pitchFamily="2" charset="77"/>
              </a:defRPr>
            </a:lvl5pPr>
          </a:lstStyle>
          <a:p>
            <a:pPr lvl="0"/>
            <a:r>
              <a:rPr lang="en-US"/>
              <a:t>Click to edit caption: Arial Regular 10pt</a:t>
            </a:r>
          </a:p>
        </p:txBody>
      </p:sp>
      <p:sp>
        <p:nvSpPr>
          <p:cNvPr id="29" name="Text Placeholder 8">
            <a:extLst>
              <a:ext uri="{FF2B5EF4-FFF2-40B4-BE49-F238E27FC236}">
                <a16:creationId xmlns:a16="http://schemas.microsoft.com/office/drawing/2014/main" id="{C8558A91-5849-F74E-9FFB-8BB3E3F86F0C}"/>
              </a:ext>
            </a:extLst>
          </p:cNvPr>
          <p:cNvSpPr>
            <a:spLocks noGrp="1"/>
          </p:cNvSpPr>
          <p:nvPr>
            <p:ph type="body" sz="quarter" idx="23" hasCustomPrompt="1"/>
          </p:nvPr>
        </p:nvSpPr>
        <p:spPr>
          <a:xfrm>
            <a:off x="4571999" y="4173000"/>
            <a:ext cx="2098676" cy="87953"/>
          </a:xfrm>
          <a:prstGeom prst="rect">
            <a:avLst/>
          </a:prstGeom>
        </p:spPr>
        <p:txBody>
          <a:bodyPr lIns="0" tIns="0" rIns="0" bIns="0"/>
          <a:lstStyle>
            <a:lvl1pPr marL="0" indent="0">
              <a:buNone/>
              <a:defRPr sz="1000" b="0" i="0">
                <a:solidFill>
                  <a:schemeClr val="tx2"/>
                </a:solidFill>
                <a:latin typeface="Arial" panose="020B0604020202020204" pitchFamily="34" charset="0"/>
                <a:cs typeface="Arial" panose="020B0604020202020204" pitchFamily="34" charset="0"/>
              </a:defRPr>
            </a:lvl1pPr>
            <a:lvl2pPr marL="342900" indent="0">
              <a:buNone/>
              <a:defRPr sz="1000">
                <a:solidFill>
                  <a:schemeClr val="accent5"/>
                </a:solidFill>
                <a:latin typeface="Channel 4 Chadwick" pitchFamily="2" charset="77"/>
              </a:defRPr>
            </a:lvl2pPr>
            <a:lvl3pPr marL="685800" indent="0">
              <a:buNone/>
              <a:defRPr sz="1000">
                <a:solidFill>
                  <a:schemeClr val="accent5"/>
                </a:solidFill>
                <a:latin typeface="Channel 4 Chadwick" pitchFamily="2" charset="77"/>
              </a:defRPr>
            </a:lvl3pPr>
            <a:lvl4pPr marL="1028700" indent="0">
              <a:buNone/>
              <a:defRPr sz="1000">
                <a:solidFill>
                  <a:schemeClr val="accent5"/>
                </a:solidFill>
                <a:latin typeface="Channel 4 Chadwick" pitchFamily="2" charset="77"/>
              </a:defRPr>
            </a:lvl4pPr>
            <a:lvl5pPr marL="1371600" indent="0">
              <a:buNone/>
              <a:defRPr sz="1000">
                <a:solidFill>
                  <a:schemeClr val="accent5"/>
                </a:solidFill>
                <a:latin typeface="Channel 4 Chadwick" pitchFamily="2" charset="77"/>
              </a:defRPr>
            </a:lvl5pPr>
          </a:lstStyle>
          <a:p>
            <a:pPr lvl="0"/>
            <a:r>
              <a:rPr lang="en-US"/>
              <a:t>Click to edit caption: Arial Regular 10pt</a:t>
            </a:r>
          </a:p>
        </p:txBody>
      </p:sp>
      <p:sp>
        <p:nvSpPr>
          <p:cNvPr id="19" name="Content Placeholder 2"/>
          <p:cNvSpPr>
            <a:spLocks noGrp="1"/>
          </p:cNvSpPr>
          <p:nvPr>
            <p:ph sz="quarter" idx="10" hasCustomPrompt="1"/>
          </p:nvPr>
        </p:nvSpPr>
        <p:spPr>
          <a:xfrm>
            <a:off x="186596" y="262396"/>
            <a:ext cx="8672097" cy="1036377"/>
          </a:xfrm>
          <a:prstGeom prst="rect">
            <a:avLst/>
          </a:prstGeom>
        </p:spPr>
        <p:txBody>
          <a:bodyPr/>
          <a:lstStyle>
            <a:lvl1pPr marL="0" indent="0">
              <a:buNone/>
              <a:defRPr sz="2500" b="1">
                <a:solidFill>
                  <a:srgbClr val="1C3D74"/>
                </a:solidFill>
                <a:latin typeface="Arial" panose="020B0604020202020204" pitchFamily="34" charset="0"/>
                <a:cs typeface="Arial" panose="020B0604020202020204" pitchFamily="34" charset="0"/>
              </a:defRPr>
            </a:lvl1pPr>
          </a:lstStyle>
          <a:p>
            <a:r>
              <a:rPr lang="en-US"/>
              <a:t>Click to edit slide title (up to 2 lines) – </a:t>
            </a:r>
            <a:br>
              <a:rPr lang="en-US"/>
            </a:br>
            <a:r>
              <a:rPr lang="en-US"/>
              <a:t>Arial Bold 25pt title</a:t>
            </a:r>
          </a:p>
        </p:txBody>
      </p:sp>
      <p:sp>
        <p:nvSpPr>
          <p:cNvPr id="12" name="Text Placeholder 2">
            <a:extLst>
              <a:ext uri="{FF2B5EF4-FFF2-40B4-BE49-F238E27FC236}">
                <a16:creationId xmlns:a16="http://schemas.microsoft.com/office/drawing/2014/main" id="{A5E523E2-4C7B-424A-8715-BA3BD5E8B973}"/>
              </a:ext>
            </a:extLst>
          </p:cNvPr>
          <p:cNvSpPr>
            <a:spLocks noGrp="1"/>
          </p:cNvSpPr>
          <p:nvPr>
            <p:ph type="body" sz="quarter" idx="13" hasCustomPrompt="1"/>
          </p:nvPr>
        </p:nvSpPr>
        <p:spPr>
          <a:xfrm>
            <a:off x="186597" y="1311275"/>
            <a:ext cx="4288564" cy="2952750"/>
          </a:xfrm>
          <a:prstGeom prst="rect">
            <a:avLst/>
          </a:prstGeom>
        </p:spPr>
        <p:txBody>
          <a:bodyPr/>
          <a:lstStyle>
            <a:lvl1pPr marL="285750" indent="-285750">
              <a:buFont typeface="Arial" panose="020B0604020202020204" pitchFamily="34" charset="0"/>
              <a:buChar char="•"/>
              <a:defRPr sz="1400">
                <a:solidFill>
                  <a:srgbClr val="1C3D74"/>
                </a:solidFill>
                <a:latin typeface="+mj-lt"/>
              </a:defRPr>
            </a:lvl1pPr>
            <a:lvl2pPr>
              <a:buFont typeface="Arial" panose="020B0604020202020204" pitchFamily="34" charset="0"/>
              <a:buChar char="-"/>
              <a:defRPr sz="1400">
                <a:solidFill>
                  <a:srgbClr val="1C3D74"/>
                </a:solidFill>
                <a:latin typeface="+mj-lt"/>
              </a:defRPr>
            </a:lvl2pPr>
            <a:lvl3pPr>
              <a:defRPr>
                <a:solidFill>
                  <a:srgbClr val="1C3D74"/>
                </a:solidFill>
                <a:latin typeface="+mj-lt"/>
              </a:defRPr>
            </a:lvl3pPr>
            <a:lvl4pPr>
              <a:defRPr>
                <a:solidFill>
                  <a:srgbClr val="1C3D74"/>
                </a:solidFill>
                <a:latin typeface="+mj-lt"/>
              </a:defRPr>
            </a:lvl4pPr>
            <a:lvl5pPr>
              <a:defRPr>
                <a:solidFill>
                  <a:srgbClr val="1C3D74"/>
                </a:solidFill>
                <a:latin typeface="+mj-lt"/>
              </a:defRPr>
            </a:lvl5pPr>
          </a:lstStyle>
          <a:p>
            <a:pPr marL="0" indent="0">
              <a:buNone/>
            </a:pPr>
            <a:r>
              <a:rPr lang="en-US"/>
              <a:t>Click to edit Master title style – Arial Regular 14pt</a:t>
            </a:r>
          </a:p>
          <a:p>
            <a:r>
              <a:rPr lang="en-US"/>
              <a:t>Bullet points</a:t>
            </a:r>
          </a:p>
          <a:p>
            <a:pPr>
              <a:defRPr/>
            </a:pPr>
            <a:r>
              <a:rPr lang="en-US"/>
              <a:t>Bullet points</a:t>
            </a:r>
          </a:p>
          <a:p>
            <a:pPr>
              <a:defRPr/>
            </a:pPr>
            <a:r>
              <a:rPr lang="en-US"/>
              <a:t>Bullet points</a:t>
            </a:r>
          </a:p>
          <a:p>
            <a:pPr lvl="1">
              <a:buFont typeface="Arial" panose="020B0604020202020204" pitchFamily="34" charset="0"/>
              <a:buChar char="-"/>
              <a:defRPr/>
            </a:pPr>
            <a:r>
              <a:rPr lang="en-US" sz="1400">
                <a:solidFill>
                  <a:srgbClr val="1C3D74"/>
                </a:solidFill>
                <a:latin typeface="Arial" panose="020B0604020202020204" pitchFamily="34" charset="0"/>
                <a:cs typeface="Arial" panose="020B0604020202020204" pitchFamily="34" charset="0"/>
              </a:rPr>
              <a:t>Sub-bullet point</a:t>
            </a:r>
          </a:p>
          <a:p>
            <a:pPr>
              <a:defRPr/>
            </a:pPr>
            <a:endParaRPr lang="en-US"/>
          </a:p>
        </p:txBody>
      </p:sp>
    </p:spTree>
    <p:extLst>
      <p:ext uri="{BB962C8B-B14F-4D97-AF65-F5344CB8AC3E}">
        <p14:creationId xmlns:p14="http://schemas.microsoft.com/office/powerpoint/2010/main" val="14759352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ntent slide text + image + caption 5">
    <p:spTree>
      <p:nvGrpSpPr>
        <p:cNvPr id="1" name=""/>
        <p:cNvGrpSpPr/>
        <p:nvPr/>
      </p:nvGrpSpPr>
      <p:grpSpPr>
        <a:xfrm>
          <a:off x="0" y="0"/>
          <a:ext cx="0" cy="0"/>
          <a:chOff x="0" y="0"/>
          <a:chExt cx="0" cy="0"/>
        </a:xfrm>
      </p:grpSpPr>
      <p:sp>
        <p:nvSpPr>
          <p:cNvPr id="21" name="Picture Placeholder 5">
            <a:extLst>
              <a:ext uri="{FF2B5EF4-FFF2-40B4-BE49-F238E27FC236}">
                <a16:creationId xmlns:a16="http://schemas.microsoft.com/office/drawing/2014/main" id="{FA0FF9DD-FA38-C644-8804-531A719824B2}"/>
              </a:ext>
            </a:extLst>
          </p:cNvPr>
          <p:cNvSpPr>
            <a:spLocks noGrp="1"/>
          </p:cNvSpPr>
          <p:nvPr>
            <p:ph type="pic" sz="quarter" idx="20" hasCustomPrompt="1"/>
          </p:nvPr>
        </p:nvSpPr>
        <p:spPr>
          <a:xfrm>
            <a:off x="4572001" y="1322602"/>
            <a:ext cx="2098675" cy="1242000"/>
          </a:xfrm>
          <a:prstGeom prst="rect">
            <a:avLst/>
          </a:prstGeom>
          <a:solidFill>
            <a:schemeClr val="bg1">
              <a:lumMod val="85000"/>
            </a:schemeClr>
          </a:solidFill>
        </p:spPr>
        <p:txBody>
          <a:bodyPr anchor="ctr"/>
          <a:lstStyle>
            <a:lvl1pPr marL="0" indent="0" algn="ctr">
              <a:buNone/>
              <a:defRPr sz="1600" b="0" i="0">
                <a:solidFill>
                  <a:schemeClr val="tx2"/>
                </a:solidFill>
                <a:latin typeface="4 Text" pitchFamily="2" charset="77"/>
              </a:defRPr>
            </a:lvl1pPr>
          </a:lstStyle>
          <a:p>
            <a:r>
              <a:rPr lang="en-US"/>
              <a:t>Drag and drop image</a:t>
            </a:r>
          </a:p>
        </p:txBody>
      </p:sp>
      <p:sp>
        <p:nvSpPr>
          <p:cNvPr id="22" name="Picture Placeholder 5">
            <a:extLst>
              <a:ext uri="{FF2B5EF4-FFF2-40B4-BE49-F238E27FC236}">
                <a16:creationId xmlns:a16="http://schemas.microsoft.com/office/drawing/2014/main" id="{EBDDE399-7978-8146-B813-A0B3CFED1CCE}"/>
              </a:ext>
            </a:extLst>
          </p:cNvPr>
          <p:cNvSpPr>
            <a:spLocks noGrp="1"/>
          </p:cNvSpPr>
          <p:nvPr>
            <p:ph type="pic" sz="quarter" idx="21" hasCustomPrompt="1"/>
          </p:nvPr>
        </p:nvSpPr>
        <p:spPr>
          <a:xfrm>
            <a:off x="4572001" y="2874141"/>
            <a:ext cx="2098675" cy="1240762"/>
          </a:xfrm>
          <a:prstGeom prst="rect">
            <a:avLst/>
          </a:prstGeom>
          <a:solidFill>
            <a:schemeClr val="bg1">
              <a:lumMod val="85000"/>
            </a:schemeClr>
          </a:solidFill>
        </p:spPr>
        <p:txBody>
          <a:bodyPr anchor="ctr"/>
          <a:lstStyle>
            <a:lvl1pPr marL="0" indent="0" algn="ctr">
              <a:buNone/>
              <a:defRPr sz="1600" b="0" i="0">
                <a:solidFill>
                  <a:schemeClr val="tx2"/>
                </a:solidFill>
                <a:latin typeface="4 Text" pitchFamily="2" charset="77"/>
              </a:defRPr>
            </a:lvl1pPr>
          </a:lstStyle>
          <a:p>
            <a:r>
              <a:rPr lang="en-US"/>
              <a:t>Drag and drop image</a:t>
            </a:r>
          </a:p>
        </p:txBody>
      </p:sp>
      <p:sp>
        <p:nvSpPr>
          <p:cNvPr id="23" name="Text Placeholder 8">
            <a:extLst>
              <a:ext uri="{FF2B5EF4-FFF2-40B4-BE49-F238E27FC236}">
                <a16:creationId xmlns:a16="http://schemas.microsoft.com/office/drawing/2014/main" id="{C8558A91-5849-F74E-9FFB-8BB3E3F86F0C}"/>
              </a:ext>
            </a:extLst>
          </p:cNvPr>
          <p:cNvSpPr>
            <a:spLocks noGrp="1"/>
          </p:cNvSpPr>
          <p:nvPr>
            <p:ph type="body" sz="quarter" idx="22" hasCustomPrompt="1"/>
          </p:nvPr>
        </p:nvSpPr>
        <p:spPr>
          <a:xfrm>
            <a:off x="4571999" y="2607606"/>
            <a:ext cx="2098676" cy="87953"/>
          </a:xfrm>
          <a:prstGeom prst="rect">
            <a:avLst/>
          </a:prstGeom>
        </p:spPr>
        <p:txBody>
          <a:bodyPr lIns="0" tIns="0" rIns="0" bIns="0"/>
          <a:lstStyle>
            <a:lvl1pPr marL="0" indent="0">
              <a:buNone/>
              <a:defRPr sz="1000" b="0" i="0">
                <a:solidFill>
                  <a:schemeClr val="tx2"/>
                </a:solidFill>
                <a:latin typeface="Arial" panose="020B0604020202020204" pitchFamily="34" charset="0"/>
                <a:cs typeface="Arial" panose="020B0604020202020204" pitchFamily="34" charset="0"/>
              </a:defRPr>
            </a:lvl1pPr>
            <a:lvl2pPr marL="342900" indent="0">
              <a:buNone/>
              <a:defRPr sz="1000">
                <a:solidFill>
                  <a:schemeClr val="accent5"/>
                </a:solidFill>
                <a:latin typeface="Channel 4 Chadwick" pitchFamily="2" charset="77"/>
              </a:defRPr>
            </a:lvl2pPr>
            <a:lvl3pPr marL="685800" indent="0">
              <a:buNone/>
              <a:defRPr sz="1000">
                <a:solidFill>
                  <a:schemeClr val="accent5"/>
                </a:solidFill>
                <a:latin typeface="Channel 4 Chadwick" pitchFamily="2" charset="77"/>
              </a:defRPr>
            </a:lvl3pPr>
            <a:lvl4pPr marL="1028700" indent="0">
              <a:buNone/>
              <a:defRPr sz="1000">
                <a:solidFill>
                  <a:schemeClr val="accent5"/>
                </a:solidFill>
                <a:latin typeface="Channel 4 Chadwick" pitchFamily="2" charset="77"/>
              </a:defRPr>
            </a:lvl4pPr>
            <a:lvl5pPr marL="1371600" indent="0">
              <a:buNone/>
              <a:defRPr sz="1000">
                <a:solidFill>
                  <a:schemeClr val="accent5"/>
                </a:solidFill>
                <a:latin typeface="Channel 4 Chadwick" pitchFamily="2" charset="77"/>
              </a:defRPr>
            </a:lvl5pPr>
          </a:lstStyle>
          <a:p>
            <a:pPr lvl="0"/>
            <a:r>
              <a:rPr lang="en-US"/>
              <a:t>Click to edit caption: Arial Regular 10pt</a:t>
            </a:r>
          </a:p>
        </p:txBody>
      </p:sp>
      <p:sp>
        <p:nvSpPr>
          <p:cNvPr id="24" name="Text Placeholder 8">
            <a:extLst>
              <a:ext uri="{FF2B5EF4-FFF2-40B4-BE49-F238E27FC236}">
                <a16:creationId xmlns:a16="http://schemas.microsoft.com/office/drawing/2014/main" id="{C8558A91-5849-F74E-9FFB-8BB3E3F86F0C}"/>
              </a:ext>
            </a:extLst>
          </p:cNvPr>
          <p:cNvSpPr>
            <a:spLocks noGrp="1"/>
          </p:cNvSpPr>
          <p:nvPr>
            <p:ph type="body" sz="quarter" idx="23" hasCustomPrompt="1"/>
          </p:nvPr>
        </p:nvSpPr>
        <p:spPr>
          <a:xfrm>
            <a:off x="4571999" y="4173000"/>
            <a:ext cx="2098676" cy="87953"/>
          </a:xfrm>
          <a:prstGeom prst="rect">
            <a:avLst/>
          </a:prstGeom>
        </p:spPr>
        <p:txBody>
          <a:bodyPr lIns="0" tIns="0" rIns="0" bIns="0"/>
          <a:lstStyle>
            <a:lvl1pPr marL="0" indent="0">
              <a:buNone/>
              <a:defRPr sz="1000" b="0" i="0">
                <a:solidFill>
                  <a:schemeClr val="tx2"/>
                </a:solidFill>
                <a:latin typeface="Arial" panose="020B0604020202020204" pitchFamily="34" charset="0"/>
                <a:cs typeface="Arial" panose="020B0604020202020204" pitchFamily="34" charset="0"/>
              </a:defRPr>
            </a:lvl1pPr>
            <a:lvl2pPr marL="342900" indent="0">
              <a:buNone/>
              <a:defRPr sz="1000">
                <a:solidFill>
                  <a:schemeClr val="accent5"/>
                </a:solidFill>
                <a:latin typeface="Channel 4 Chadwick" pitchFamily="2" charset="77"/>
              </a:defRPr>
            </a:lvl2pPr>
            <a:lvl3pPr marL="685800" indent="0">
              <a:buNone/>
              <a:defRPr sz="1000">
                <a:solidFill>
                  <a:schemeClr val="accent5"/>
                </a:solidFill>
                <a:latin typeface="Channel 4 Chadwick" pitchFamily="2" charset="77"/>
              </a:defRPr>
            </a:lvl3pPr>
            <a:lvl4pPr marL="1028700" indent="0">
              <a:buNone/>
              <a:defRPr sz="1000">
                <a:solidFill>
                  <a:schemeClr val="accent5"/>
                </a:solidFill>
                <a:latin typeface="Channel 4 Chadwick" pitchFamily="2" charset="77"/>
              </a:defRPr>
            </a:lvl4pPr>
            <a:lvl5pPr marL="1371600" indent="0">
              <a:buNone/>
              <a:defRPr sz="1000">
                <a:solidFill>
                  <a:schemeClr val="accent5"/>
                </a:solidFill>
                <a:latin typeface="Channel 4 Chadwick" pitchFamily="2" charset="77"/>
              </a:defRPr>
            </a:lvl5pPr>
          </a:lstStyle>
          <a:p>
            <a:pPr lvl="0"/>
            <a:r>
              <a:rPr lang="en-US"/>
              <a:t>Click to edit caption: Arial Regular 10pt</a:t>
            </a:r>
          </a:p>
        </p:txBody>
      </p:sp>
      <p:sp>
        <p:nvSpPr>
          <p:cNvPr id="33" name="Picture Placeholder 5">
            <a:extLst>
              <a:ext uri="{FF2B5EF4-FFF2-40B4-BE49-F238E27FC236}">
                <a16:creationId xmlns:a16="http://schemas.microsoft.com/office/drawing/2014/main" id="{FA0FF9DD-FA38-C644-8804-531A719824B2}"/>
              </a:ext>
            </a:extLst>
          </p:cNvPr>
          <p:cNvSpPr>
            <a:spLocks noGrp="1"/>
          </p:cNvSpPr>
          <p:nvPr>
            <p:ph type="pic" sz="quarter" idx="24" hasCustomPrompt="1"/>
          </p:nvPr>
        </p:nvSpPr>
        <p:spPr>
          <a:xfrm>
            <a:off x="6767513" y="1322601"/>
            <a:ext cx="2098675" cy="2792301"/>
          </a:xfrm>
          <a:prstGeom prst="rect">
            <a:avLst/>
          </a:prstGeom>
          <a:solidFill>
            <a:schemeClr val="bg1">
              <a:lumMod val="85000"/>
            </a:schemeClr>
          </a:solidFill>
        </p:spPr>
        <p:txBody>
          <a:bodyPr anchor="ctr"/>
          <a:lstStyle>
            <a:lvl1pPr marL="0" indent="0" algn="ctr">
              <a:buNone/>
              <a:defRPr sz="1600" b="0" i="0">
                <a:solidFill>
                  <a:schemeClr val="tx2"/>
                </a:solidFill>
                <a:latin typeface="4 Text" pitchFamily="2" charset="77"/>
              </a:defRPr>
            </a:lvl1pPr>
          </a:lstStyle>
          <a:p>
            <a:r>
              <a:rPr lang="en-US"/>
              <a:t>Drag and drop image</a:t>
            </a:r>
          </a:p>
        </p:txBody>
      </p:sp>
      <p:sp>
        <p:nvSpPr>
          <p:cNvPr id="34" name="Text Placeholder 8">
            <a:extLst>
              <a:ext uri="{FF2B5EF4-FFF2-40B4-BE49-F238E27FC236}">
                <a16:creationId xmlns:a16="http://schemas.microsoft.com/office/drawing/2014/main" id="{C8558A91-5849-F74E-9FFB-8BB3E3F86F0C}"/>
              </a:ext>
            </a:extLst>
          </p:cNvPr>
          <p:cNvSpPr>
            <a:spLocks noGrp="1"/>
          </p:cNvSpPr>
          <p:nvPr>
            <p:ph type="body" sz="quarter" idx="25" hasCustomPrompt="1"/>
          </p:nvPr>
        </p:nvSpPr>
        <p:spPr>
          <a:xfrm>
            <a:off x="6767512" y="4177950"/>
            <a:ext cx="2098676" cy="87953"/>
          </a:xfrm>
          <a:prstGeom prst="rect">
            <a:avLst/>
          </a:prstGeom>
        </p:spPr>
        <p:txBody>
          <a:bodyPr lIns="0" tIns="0" rIns="0" bIns="0"/>
          <a:lstStyle>
            <a:lvl1pPr marL="0" indent="0">
              <a:buNone/>
              <a:defRPr sz="1000" b="0" i="0">
                <a:solidFill>
                  <a:schemeClr val="tx2"/>
                </a:solidFill>
                <a:latin typeface="Arial" panose="020B0604020202020204" pitchFamily="34" charset="0"/>
                <a:cs typeface="Arial" panose="020B0604020202020204" pitchFamily="34" charset="0"/>
              </a:defRPr>
            </a:lvl1pPr>
            <a:lvl2pPr marL="342900" indent="0">
              <a:buNone/>
              <a:defRPr sz="1000">
                <a:solidFill>
                  <a:schemeClr val="accent5"/>
                </a:solidFill>
                <a:latin typeface="Channel 4 Chadwick" pitchFamily="2" charset="77"/>
              </a:defRPr>
            </a:lvl2pPr>
            <a:lvl3pPr marL="685800" indent="0">
              <a:buNone/>
              <a:defRPr sz="1000">
                <a:solidFill>
                  <a:schemeClr val="accent5"/>
                </a:solidFill>
                <a:latin typeface="Channel 4 Chadwick" pitchFamily="2" charset="77"/>
              </a:defRPr>
            </a:lvl3pPr>
            <a:lvl4pPr marL="1028700" indent="0">
              <a:buNone/>
              <a:defRPr sz="1000">
                <a:solidFill>
                  <a:schemeClr val="accent5"/>
                </a:solidFill>
                <a:latin typeface="Channel 4 Chadwick" pitchFamily="2" charset="77"/>
              </a:defRPr>
            </a:lvl4pPr>
            <a:lvl5pPr marL="1371600" indent="0">
              <a:buNone/>
              <a:defRPr sz="1000">
                <a:solidFill>
                  <a:schemeClr val="accent5"/>
                </a:solidFill>
                <a:latin typeface="Channel 4 Chadwick" pitchFamily="2" charset="77"/>
              </a:defRPr>
            </a:lvl5pPr>
          </a:lstStyle>
          <a:p>
            <a:pPr lvl="0"/>
            <a:r>
              <a:rPr lang="en-US"/>
              <a:t>Click to edit caption: Arial Regular 10pt</a:t>
            </a:r>
          </a:p>
        </p:txBody>
      </p:sp>
      <p:sp>
        <p:nvSpPr>
          <p:cNvPr id="16" name="Content Placeholder 2"/>
          <p:cNvSpPr>
            <a:spLocks noGrp="1"/>
          </p:cNvSpPr>
          <p:nvPr>
            <p:ph sz="quarter" idx="10" hasCustomPrompt="1"/>
          </p:nvPr>
        </p:nvSpPr>
        <p:spPr>
          <a:xfrm>
            <a:off x="186596" y="262396"/>
            <a:ext cx="8672097" cy="1036377"/>
          </a:xfrm>
          <a:prstGeom prst="rect">
            <a:avLst/>
          </a:prstGeom>
        </p:spPr>
        <p:txBody>
          <a:bodyPr/>
          <a:lstStyle>
            <a:lvl1pPr marL="0" indent="0">
              <a:buNone/>
              <a:defRPr sz="2500" b="1">
                <a:solidFill>
                  <a:srgbClr val="1C3D74"/>
                </a:solidFill>
                <a:latin typeface="Arial" panose="020B0604020202020204" pitchFamily="34" charset="0"/>
                <a:cs typeface="Arial" panose="020B0604020202020204" pitchFamily="34" charset="0"/>
              </a:defRPr>
            </a:lvl1pPr>
          </a:lstStyle>
          <a:p>
            <a:r>
              <a:rPr lang="en-US"/>
              <a:t>Click to edit slide title (up to 2 lines) – </a:t>
            </a:r>
            <a:br>
              <a:rPr lang="en-US"/>
            </a:br>
            <a:r>
              <a:rPr lang="en-US"/>
              <a:t>Arial Bold 25pt title</a:t>
            </a:r>
          </a:p>
        </p:txBody>
      </p:sp>
      <p:sp>
        <p:nvSpPr>
          <p:cNvPr id="10" name="Text Placeholder 2">
            <a:extLst>
              <a:ext uri="{FF2B5EF4-FFF2-40B4-BE49-F238E27FC236}">
                <a16:creationId xmlns:a16="http://schemas.microsoft.com/office/drawing/2014/main" id="{7216A11E-B4A5-4F26-9049-F166D72D6258}"/>
              </a:ext>
            </a:extLst>
          </p:cNvPr>
          <p:cNvSpPr>
            <a:spLocks noGrp="1"/>
          </p:cNvSpPr>
          <p:nvPr>
            <p:ph type="body" sz="quarter" idx="13" hasCustomPrompt="1"/>
          </p:nvPr>
        </p:nvSpPr>
        <p:spPr>
          <a:xfrm>
            <a:off x="186597" y="1311275"/>
            <a:ext cx="4288564" cy="2952750"/>
          </a:xfrm>
          <a:prstGeom prst="rect">
            <a:avLst/>
          </a:prstGeom>
        </p:spPr>
        <p:txBody>
          <a:bodyPr/>
          <a:lstStyle>
            <a:lvl1pPr marL="285750" indent="-285750">
              <a:buFont typeface="Arial" panose="020B0604020202020204" pitchFamily="34" charset="0"/>
              <a:buChar char="•"/>
              <a:defRPr sz="1400">
                <a:solidFill>
                  <a:srgbClr val="1C3D74"/>
                </a:solidFill>
                <a:latin typeface="+mj-lt"/>
              </a:defRPr>
            </a:lvl1pPr>
            <a:lvl2pPr>
              <a:buFont typeface="Arial" panose="020B0604020202020204" pitchFamily="34" charset="0"/>
              <a:buChar char="-"/>
              <a:defRPr sz="1400">
                <a:solidFill>
                  <a:srgbClr val="1C3D74"/>
                </a:solidFill>
                <a:latin typeface="+mj-lt"/>
              </a:defRPr>
            </a:lvl2pPr>
            <a:lvl3pPr>
              <a:defRPr>
                <a:solidFill>
                  <a:srgbClr val="1C3D74"/>
                </a:solidFill>
                <a:latin typeface="+mj-lt"/>
              </a:defRPr>
            </a:lvl3pPr>
            <a:lvl4pPr>
              <a:defRPr>
                <a:solidFill>
                  <a:srgbClr val="1C3D74"/>
                </a:solidFill>
                <a:latin typeface="+mj-lt"/>
              </a:defRPr>
            </a:lvl4pPr>
            <a:lvl5pPr>
              <a:defRPr>
                <a:solidFill>
                  <a:srgbClr val="1C3D74"/>
                </a:solidFill>
                <a:latin typeface="+mj-lt"/>
              </a:defRPr>
            </a:lvl5pPr>
          </a:lstStyle>
          <a:p>
            <a:pPr marL="0" indent="0">
              <a:buNone/>
            </a:pPr>
            <a:r>
              <a:rPr lang="en-US"/>
              <a:t>Click to edit Master title style – Arial Regular 14pt</a:t>
            </a:r>
          </a:p>
          <a:p>
            <a:r>
              <a:rPr lang="en-US"/>
              <a:t>Bullet points</a:t>
            </a:r>
          </a:p>
          <a:p>
            <a:pPr>
              <a:defRPr/>
            </a:pPr>
            <a:r>
              <a:rPr lang="en-US"/>
              <a:t>Bullet points</a:t>
            </a:r>
          </a:p>
          <a:p>
            <a:pPr>
              <a:defRPr/>
            </a:pPr>
            <a:r>
              <a:rPr lang="en-US"/>
              <a:t>Bullet points</a:t>
            </a:r>
          </a:p>
          <a:p>
            <a:pPr lvl="1">
              <a:buFont typeface="Arial" panose="020B0604020202020204" pitchFamily="34" charset="0"/>
              <a:buChar char="-"/>
              <a:defRPr/>
            </a:pPr>
            <a:r>
              <a:rPr lang="en-US" sz="1400">
                <a:solidFill>
                  <a:srgbClr val="1C3D74"/>
                </a:solidFill>
                <a:latin typeface="Arial" panose="020B0604020202020204" pitchFamily="34" charset="0"/>
                <a:cs typeface="Arial" panose="020B0604020202020204" pitchFamily="34" charset="0"/>
              </a:rPr>
              <a:t>Sub-bullet point</a:t>
            </a:r>
          </a:p>
          <a:p>
            <a:pPr>
              <a:defRPr/>
            </a:pPr>
            <a:endParaRPr lang="en-US"/>
          </a:p>
        </p:txBody>
      </p:sp>
    </p:spTree>
    <p:extLst>
      <p:ext uri="{BB962C8B-B14F-4D97-AF65-F5344CB8AC3E}">
        <p14:creationId xmlns:p14="http://schemas.microsoft.com/office/powerpoint/2010/main" val="28699232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ntent slide text + image + caption 6">
    <p:spTree>
      <p:nvGrpSpPr>
        <p:cNvPr id="1" name=""/>
        <p:cNvGrpSpPr/>
        <p:nvPr/>
      </p:nvGrpSpPr>
      <p:grpSpPr>
        <a:xfrm>
          <a:off x="0" y="0"/>
          <a:ext cx="0" cy="0"/>
          <a:chOff x="0" y="0"/>
          <a:chExt cx="0" cy="0"/>
        </a:xfrm>
      </p:grpSpPr>
      <p:sp>
        <p:nvSpPr>
          <p:cNvPr id="21" name="Picture Placeholder 5">
            <a:extLst>
              <a:ext uri="{FF2B5EF4-FFF2-40B4-BE49-F238E27FC236}">
                <a16:creationId xmlns:a16="http://schemas.microsoft.com/office/drawing/2014/main" id="{FA0FF9DD-FA38-C644-8804-531A719824B2}"/>
              </a:ext>
            </a:extLst>
          </p:cNvPr>
          <p:cNvSpPr>
            <a:spLocks noGrp="1"/>
          </p:cNvSpPr>
          <p:nvPr>
            <p:ph type="pic" sz="quarter" idx="20" hasCustomPrompt="1"/>
          </p:nvPr>
        </p:nvSpPr>
        <p:spPr>
          <a:xfrm>
            <a:off x="4572001" y="1322602"/>
            <a:ext cx="4305300" cy="1242000"/>
          </a:xfrm>
          <a:prstGeom prst="rect">
            <a:avLst/>
          </a:prstGeom>
          <a:solidFill>
            <a:schemeClr val="bg1">
              <a:lumMod val="85000"/>
            </a:schemeClr>
          </a:solidFill>
        </p:spPr>
        <p:txBody>
          <a:bodyPr anchor="ctr"/>
          <a:lstStyle>
            <a:lvl1pPr marL="0" indent="0" algn="ctr">
              <a:buNone/>
              <a:defRPr sz="1600" b="0" i="0">
                <a:solidFill>
                  <a:schemeClr val="tx2"/>
                </a:solidFill>
                <a:latin typeface="4 Text" pitchFamily="2" charset="77"/>
              </a:defRPr>
            </a:lvl1pPr>
          </a:lstStyle>
          <a:p>
            <a:r>
              <a:rPr lang="en-US"/>
              <a:t>Drag and drop image</a:t>
            </a:r>
          </a:p>
        </p:txBody>
      </p:sp>
      <p:sp>
        <p:nvSpPr>
          <p:cNvPr id="22" name="Text Placeholder 8">
            <a:extLst>
              <a:ext uri="{FF2B5EF4-FFF2-40B4-BE49-F238E27FC236}">
                <a16:creationId xmlns:a16="http://schemas.microsoft.com/office/drawing/2014/main" id="{C8558A91-5849-F74E-9FFB-8BB3E3F86F0C}"/>
              </a:ext>
            </a:extLst>
          </p:cNvPr>
          <p:cNvSpPr>
            <a:spLocks noGrp="1"/>
          </p:cNvSpPr>
          <p:nvPr>
            <p:ph type="body" sz="quarter" idx="22" hasCustomPrompt="1"/>
          </p:nvPr>
        </p:nvSpPr>
        <p:spPr>
          <a:xfrm>
            <a:off x="4571999" y="2607606"/>
            <a:ext cx="4305302" cy="87953"/>
          </a:xfrm>
          <a:prstGeom prst="rect">
            <a:avLst/>
          </a:prstGeom>
        </p:spPr>
        <p:txBody>
          <a:bodyPr lIns="0" tIns="0" rIns="0" bIns="0"/>
          <a:lstStyle>
            <a:lvl1pPr marL="0" indent="0">
              <a:buNone/>
              <a:defRPr sz="1000" b="0" i="0">
                <a:solidFill>
                  <a:schemeClr val="tx2"/>
                </a:solidFill>
                <a:latin typeface="Arial" panose="020B0604020202020204" pitchFamily="34" charset="0"/>
                <a:cs typeface="Arial" panose="020B0604020202020204" pitchFamily="34" charset="0"/>
              </a:defRPr>
            </a:lvl1pPr>
            <a:lvl2pPr marL="342900" indent="0">
              <a:buNone/>
              <a:defRPr sz="1000">
                <a:solidFill>
                  <a:schemeClr val="accent5"/>
                </a:solidFill>
                <a:latin typeface="Channel 4 Chadwick" pitchFamily="2" charset="77"/>
              </a:defRPr>
            </a:lvl2pPr>
            <a:lvl3pPr marL="685800" indent="0">
              <a:buNone/>
              <a:defRPr sz="1000">
                <a:solidFill>
                  <a:schemeClr val="accent5"/>
                </a:solidFill>
                <a:latin typeface="Channel 4 Chadwick" pitchFamily="2" charset="77"/>
              </a:defRPr>
            </a:lvl3pPr>
            <a:lvl4pPr marL="1028700" indent="0">
              <a:buNone/>
              <a:defRPr sz="1000">
                <a:solidFill>
                  <a:schemeClr val="accent5"/>
                </a:solidFill>
                <a:latin typeface="Channel 4 Chadwick" pitchFamily="2" charset="77"/>
              </a:defRPr>
            </a:lvl4pPr>
            <a:lvl5pPr marL="1371600" indent="0">
              <a:buNone/>
              <a:defRPr sz="1000">
                <a:solidFill>
                  <a:schemeClr val="accent5"/>
                </a:solidFill>
                <a:latin typeface="Channel 4 Chadwick" pitchFamily="2" charset="77"/>
              </a:defRPr>
            </a:lvl5pPr>
          </a:lstStyle>
          <a:p>
            <a:pPr lvl="0"/>
            <a:r>
              <a:rPr lang="en-US"/>
              <a:t>Click to edit caption: Arial Regular 10pt</a:t>
            </a:r>
          </a:p>
        </p:txBody>
      </p:sp>
      <p:sp>
        <p:nvSpPr>
          <p:cNvPr id="23" name="Picture Placeholder 5">
            <a:extLst>
              <a:ext uri="{FF2B5EF4-FFF2-40B4-BE49-F238E27FC236}">
                <a16:creationId xmlns:a16="http://schemas.microsoft.com/office/drawing/2014/main" id="{EBDDE399-7978-8146-B813-A0B3CFED1CCE}"/>
              </a:ext>
            </a:extLst>
          </p:cNvPr>
          <p:cNvSpPr>
            <a:spLocks noGrp="1"/>
          </p:cNvSpPr>
          <p:nvPr>
            <p:ph type="pic" sz="quarter" idx="21" hasCustomPrompt="1"/>
          </p:nvPr>
        </p:nvSpPr>
        <p:spPr>
          <a:xfrm>
            <a:off x="4572001" y="2874141"/>
            <a:ext cx="2098675" cy="1240762"/>
          </a:xfrm>
          <a:prstGeom prst="rect">
            <a:avLst/>
          </a:prstGeom>
          <a:solidFill>
            <a:schemeClr val="bg1">
              <a:lumMod val="85000"/>
            </a:schemeClr>
          </a:solidFill>
        </p:spPr>
        <p:txBody>
          <a:bodyPr anchor="ctr"/>
          <a:lstStyle>
            <a:lvl1pPr marL="0" indent="0" algn="ctr">
              <a:buNone/>
              <a:defRPr sz="1600" b="0" i="0">
                <a:solidFill>
                  <a:schemeClr val="tx2"/>
                </a:solidFill>
                <a:latin typeface="4 Text" pitchFamily="2" charset="77"/>
              </a:defRPr>
            </a:lvl1pPr>
          </a:lstStyle>
          <a:p>
            <a:r>
              <a:rPr lang="en-US"/>
              <a:t>Drag and drop image</a:t>
            </a:r>
          </a:p>
        </p:txBody>
      </p:sp>
      <p:sp>
        <p:nvSpPr>
          <p:cNvPr id="24" name="Text Placeholder 8">
            <a:extLst>
              <a:ext uri="{FF2B5EF4-FFF2-40B4-BE49-F238E27FC236}">
                <a16:creationId xmlns:a16="http://schemas.microsoft.com/office/drawing/2014/main" id="{C8558A91-5849-F74E-9FFB-8BB3E3F86F0C}"/>
              </a:ext>
            </a:extLst>
          </p:cNvPr>
          <p:cNvSpPr>
            <a:spLocks noGrp="1"/>
          </p:cNvSpPr>
          <p:nvPr>
            <p:ph type="body" sz="quarter" idx="23" hasCustomPrompt="1"/>
          </p:nvPr>
        </p:nvSpPr>
        <p:spPr>
          <a:xfrm>
            <a:off x="4571999" y="4173000"/>
            <a:ext cx="2098676" cy="87953"/>
          </a:xfrm>
          <a:prstGeom prst="rect">
            <a:avLst/>
          </a:prstGeom>
        </p:spPr>
        <p:txBody>
          <a:bodyPr lIns="0" tIns="0" rIns="0" bIns="0"/>
          <a:lstStyle>
            <a:lvl1pPr marL="0" indent="0">
              <a:buNone/>
              <a:defRPr sz="1000" b="0" i="0">
                <a:solidFill>
                  <a:schemeClr val="tx2"/>
                </a:solidFill>
                <a:latin typeface="Arial" panose="020B0604020202020204" pitchFamily="34" charset="0"/>
                <a:cs typeface="Arial" panose="020B0604020202020204" pitchFamily="34" charset="0"/>
              </a:defRPr>
            </a:lvl1pPr>
            <a:lvl2pPr marL="342900" indent="0">
              <a:buNone/>
              <a:defRPr sz="1000">
                <a:solidFill>
                  <a:schemeClr val="accent5"/>
                </a:solidFill>
                <a:latin typeface="Channel 4 Chadwick" pitchFamily="2" charset="77"/>
              </a:defRPr>
            </a:lvl2pPr>
            <a:lvl3pPr marL="685800" indent="0">
              <a:buNone/>
              <a:defRPr sz="1000">
                <a:solidFill>
                  <a:schemeClr val="accent5"/>
                </a:solidFill>
                <a:latin typeface="Channel 4 Chadwick" pitchFamily="2" charset="77"/>
              </a:defRPr>
            </a:lvl3pPr>
            <a:lvl4pPr marL="1028700" indent="0">
              <a:buNone/>
              <a:defRPr sz="1000">
                <a:solidFill>
                  <a:schemeClr val="accent5"/>
                </a:solidFill>
                <a:latin typeface="Channel 4 Chadwick" pitchFamily="2" charset="77"/>
              </a:defRPr>
            </a:lvl4pPr>
            <a:lvl5pPr marL="1371600" indent="0">
              <a:buNone/>
              <a:defRPr sz="1000">
                <a:solidFill>
                  <a:schemeClr val="accent5"/>
                </a:solidFill>
                <a:latin typeface="Channel 4 Chadwick" pitchFamily="2" charset="77"/>
              </a:defRPr>
            </a:lvl5pPr>
          </a:lstStyle>
          <a:p>
            <a:pPr lvl="0"/>
            <a:r>
              <a:rPr lang="en-US"/>
              <a:t>Click to edit caption: Arial Regular 10pt</a:t>
            </a:r>
          </a:p>
        </p:txBody>
      </p:sp>
      <p:sp>
        <p:nvSpPr>
          <p:cNvPr id="25" name="Picture Placeholder 5">
            <a:extLst>
              <a:ext uri="{FF2B5EF4-FFF2-40B4-BE49-F238E27FC236}">
                <a16:creationId xmlns:a16="http://schemas.microsoft.com/office/drawing/2014/main" id="{EBDDE399-7978-8146-B813-A0B3CFED1CCE}"/>
              </a:ext>
            </a:extLst>
          </p:cNvPr>
          <p:cNvSpPr>
            <a:spLocks noGrp="1"/>
          </p:cNvSpPr>
          <p:nvPr>
            <p:ph type="pic" sz="quarter" idx="24" hasCustomPrompt="1"/>
          </p:nvPr>
        </p:nvSpPr>
        <p:spPr>
          <a:xfrm>
            <a:off x="6778626" y="2877213"/>
            <a:ext cx="2098675" cy="1240762"/>
          </a:xfrm>
          <a:prstGeom prst="rect">
            <a:avLst/>
          </a:prstGeom>
          <a:solidFill>
            <a:schemeClr val="bg1">
              <a:lumMod val="85000"/>
            </a:schemeClr>
          </a:solidFill>
        </p:spPr>
        <p:txBody>
          <a:bodyPr anchor="ctr"/>
          <a:lstStyle>
            <a:lvl1pPr marL="0" indent="0" algn="ctr">
              <a:buNone/>
              <a:defRPr sz="1600" b="0" i="0">
                <a:solidFill>
                  <a:schemeClr val="tx2"/>
                </a:solidFill>
                <a:latin typeface="4 Text" pitchFamily="2" charset="77"/>
              </a:defRPr>
            </a:lvl1pPr>
          </a:lstStyle>
          <a:p>
            <a:r>
              <a:rPr lang="en-US"/>
              <a:t>Drag and drop image</a:t>
            </a:r>
          </a:p>
        </p:txBody>
      </p:sp>
      <p:sp>
        <p:nvSpPr>
          <p:cNvPr id="26" name="Text Placeholder 8">
            <a:extLst>
              <a:ext uri="{FF2B5EF4-FFF2-40B4-BE49-F238E27FC236}">
                <a16:creationId xmlns:a16="http://schemas.microsoft.com/office/drawing/2014/main" id="{C8558A91-5849-F74E-9FFB-8BB3E3F86F0C}"/>
              </a:ext>
            </a:extLst>
          </p:cNvPr>
          <p:cNvSpPr>
            <a:spLocks noGrp="1"/>
          </p:cNvSpPr>
          <p:nvPr>
            <p:ph type="body" sz="quarter" idx="25" hasCustomPrompt="1"/>
          </p:nvPr>
        </p:nvSpPr>
        <p:spPr>
          <a:xfrm>
            <a:off x="6778624" y="4176072"/>
            <a:ext cx="2098676" cy="87953"/>
          </a:xfrm>
          <a:prstGeom prst="rect">
            <a:avLst/>
          </a:prstGeom>
        </p:spPr>
        <p:txBody>
          <a:bodyPr lIns="0" tIns="0" rIns="0" bIns="0"/>
          <a:lstStyle>
            <a:lvl1pPr marL="0" indent="0">
              <a:buNone/>
              <a:defRPr sz="1000" b="0" i="0">
                <a:solidFill>
                  <a:schemeClr val="tx2"/>
                </a:solidFill>
                <a:latin typeface="Arial" panose="020B0604020202020204" pitchFamily="34" charset="0"/>
                <a:cs typeface="Arial" panose="020B0604020202020204" pitchFamily="34" charset="0"/>
              </a:defRPr>
            </a:lvl1pPr>
            <a:lvl2pPr marL="342900" indent="0">
              <a:buNone/>
              <a:defRPr sz="1000">
                <a:solidFill>
                  <a:schemeClr val="accent5"/>
                </a:solidFill>
                <a:latin typeface="Channel 4 Chadwick" pitchFamily="2" charset="77"/>
              </a:defRPr>
            </a:lvl2pPr>
            <a:lvl3pPr marL="685800" indent="0">
              <a:buNone/>
              <a:defRPr sz="1000">
                <a:solidFill>
                  <a:schemeClr val="accent5"/>
                </a:solidFill>
                <a:latin typeface="Channel 4 Chadwick" pitchFamily="2" charset="77"/>
              </a:defRPr>
            </a:lvl3pPr>
            <a:lvl4pPr marL="1028700" indent="0">
              <a:buNone/>
              <a:defRPr sz="1000">
                <a:solidFill>
                  <a:schemeClr val="accent5"/>
                </a:solidFill>
                <a:latin typeface="Channel 4 Chadwick" pitchFamily="2" charset="77"/>
              </a:defRPr>
            </a:lvl4pPr>
            <a:lvl5pPr marL="1371600" indent="0">
              <a:buNone/>
              <a:defRPr sz="1000">
                <a:solidFill>
                  <a:schemeClr val="accent5"/>
                </a:solidFill>
                <a:latin typeface="Channel 4 Chadwick" pitchFamily="2" charset="77"/>
              </a:defRPr>
            </a:lvl5pPr>
          </a:lstStyle>
          <a:p>
            <a:pPr lvl="0"/>
            <a:r>
              <a:rPr lang="en-US"/>
              <a:t>Click to edit caption: Arial Regular 10pt</a:t>
            </a:r>
          </a:p>
        </p:txBody>
      </p:sp>
      <p:sp>
        <p:nvSpPr>
          <p:cNvPr id="15" name="Content Placeholder 2"/>
          <p:cNvSpPr>
            <a:spLocks noGrp="1"/>
          </p:cNvSpPr>
          <p:nvPr>
            <p:ph sz="quarter" idx="10" hasCustomPrompt="1"/>
          </p:nvPr>
        </p:nvSpPr>
        <p:spPr>
          <a:xfrm>
            <a:off x="186596" y="262396"/>
            <a:ext cx="8672097" cy="1036377"/>
          </a:xfrm>
          <a:prstGeom prst="rect">
            <a:avLst/>
          </a:prstGeom>
        </p:spPr>
        <p:txBody>
          <a:bodyPr/>
          <a:lstStyle>
            <a:lvl1pPr marL="0" indent="0">
              <a:buNone/>
              <a:defRPr sz="2500" b="1">
                <a:solidFill>
                  <a:srgbClr val="1C3D74"/>
                </a:solidFill>
                <a:latin typeface="Arial" panose="020B0604020202020204" pitchFamily="34" charset="0"/>
                <a:cs typeface="Arial" panose="020B0604020202020204" pitchFamily="34" charset="0"/>
              </a:defRPr>
            </a:lvl1pPr>
          </a:lstStyle>
          <a:p>
            <a:r>
              <a:rPr lang="en-US"/>
              <a:t>Click to edit slide title (up to 2 lines) – </a:t>
            </a:r>
            <a:br>
              <a:rPr lang="en-US"/>
            </a:br>
            <a:r>
              <a:rPr lang="en-US"/>
              <a:t>Arial Bold 25pt title</a:t>
            </a:r>
          </a:p>
        </p:txBody>
      </p:sp>
      <p:sp>
        <p:nvSpPr>
          <p:cNvPr id="10" name="Text Placeholder 2">
            <a:extLst>
              <a:ext uri="{FF2B5EF4-FFF2-40B4-BE49-F238E27FC236}">
                <a16:creationId xmlns:a16="http://schemas.microsoft.com/office/drawing/2014/main" id="{11A76B9A-C73D-41F4-848B-7B422BD2540C}"/>
              </a:ext>
            </a:extLst>
          </p:cNvPr>
          <p:cNvSpPr>
            <a:spLocks noGrp="1"/>
          </p:cNvSpPr>
          <p:nvPr>
            <p:ph type="body" sz="quarter" idx="13" hasCustomPrompt="1"/>
          </p:nvPr>
        </p:nvSpPr>
        <p:spPr>
          <a:xfrm>
            <a:off x="186597" y="1311275"/>
            <a:ext cx="4288564" cy="2952750"/>
          </a:xfrm>
          <a:prstGeom prst="rect">
            <a:avLst/>
          </a:prstGeom>
        </p:spPr>
        <p:txBody>
          <a:bodyPr/>
          <a:lstStyle>
            <a:lvl1pPr marL="285750" indent="-285750">
              <a:buFont typeface="Arial" panose="020B0604020202020204" pitchFamily="34" charset="0"/>
              <a:buChar char="•"/>
              <a:defRPr sz="1400">
                <a:solidFill>
                  <a:srgbClr val="1C3D74"/>
                </a:solidFill>
                <a:latin typeface="+mj-lt"/>
              </a:defRPr>
            </a:lvl1pPr>
            <a:lvl2pPr>
              <a:buFont typeface="Arial" panose="020B0604020202020204" pitchFamily="34" charset="0"/>
              <a:buChar char="-"/>
              <a:defRPr sz="1400">
                <a:solidFill>
                  <a:srgbClr val="1C3D74"/>
                </a:solidFill>
                <a:latin typeface="+mj-lt"/>
              </a:defRPr>
            </a:lvl2pPr>
            <a:lvl3pPr>
              <a:defRPr>
                <a:solidFill>
                  <a:srgbClr val="1C3D74"/>
                </a:solidFill>
                <a:latin typeface="+mj-lt"/>
              </a:defRPr>
            </a:lvl3pPr>
            <a:lvl4pPr>
              <a:defRPr>
                <a:solidFill>
                  <a:srgbClr val="1C3D74"/>
                </a:solidFill>
                <a:latin typeface="+mj-lt"/>
              </a:defRPr>
            </a:lvl4pPr>
            <a:lvl5pPr>
              <a:defRPr>
                <a:solidFill>
                  <a:srgbClr val="1C3D74"/>
                </a:solidFill>
                <a:latin typeface="+mj-lt"/>
              </a:defRPr>
            </a:lvl5pPr>
          </a:lstStyle>
          <a:p>
            <a:pPr marL="0" indent="0">
              <a:buNone/>
            </a:pPr>
            <a:r>
              <a:rPr lang="en-US"/>
              <a:t>Click to edit Master title style – Arial Regular 14pt</a:t>
            </a:r>
          </a:p>
          <a:p>
            <a:r>
              <a:rPr lang="en-US"/>
              <a:t>Bullet points</a:t>
            </a:r>
          </a:p>
          <a:p>
            <a:pPr>
              <a:defRPr/>
            </a:pPr>
            <a:r>
              <a:rPr lang="en-US"/>
              <a:t>Bullet points</a:t>
            </a:r>
          </a:p>
          <a:p>
            <a:pPr>
              <a:defRPr/>
            </a:pPr>
            <a:r>
              <a:rPr lang="en-US"/>
              <a:t>Bullet points</a:t>
            </a:r>
          </a:p>
          <a:p>
            <a:pPr lvl="1">
              <a:buFont typeface="Arial" panose="020B0604020202020204" pitchFamily="34" charset="0"/>
              <a:buChar char="-"/>
              <a:defRPr/>
            </a:pPr>
            <a:r>
              <a:rPr lang="en-US" sz="1400">
                <a:solidFill>
                  <a:srgbClr val="1C3D74"/>
                </a:solidFill>
                <a:latin typeface="Arial" panose="020B0604020202020204" pitchFamily="34" charset="0"/>
                <a:cs typeface="Arial" panose="020B0604020202020204" pitchFamily="34" charset="0"/>
              </a:rPr>
              <a:t>Sub-bullet point</a:t>
            </a:r>
          </a:p>
          <a:p>
            <a:pPr>
              <a:defRPr/>
            </a:pPr>
            <a:endParaRPr lang="en-US"/>
          </a:p>
        </p:txBody>
      </p:sp>
    </p:spTree>
    <p:extLst>
      <p:ext uri="{BB962C8B-B14F-4D97-AF65-F5344CB8AC3E}">
        <p14:creationId xmlns:p14="http://schemas.microsoft.com/office/powerpoint/2010/main" val="33685009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ntent slide 2 column text + image + caption 1">
    <p:spTree>
      <p:nvGrpSpPr>
        <p:cNvPr id="1" name=""/>
        <p:cNvGrpSpPr/>
        <p:nvPr/>
      </p:nvGrpSpPr>
      <p:grpSpPr>
        <a:xfrm>
          <a:off x="0" y="0"/>
          <a:ext cx="0" cy="0"/>
          <a:chOff x="0" y="0"/>
          <a:chExt cx="0" cy="0"/>
        </a:xfrm>
      </p:grpSpPr>
      <p:sp>
        <p:nvSpPr>
          <p:cNvPr id="19" name="Picture Placeholder 5">
            <a:extLst>
              <a:ext uri="{FF2B5EF4-FFF2-40B4-BE49-F238E27FC236}">
                <a16:creationId xmlns:a16="http://schemas.microsoft.com/office/drawing/2014/main" id="{FA0FF9DD-FA38-C644-8804-531A719824B2}"/>
              </a:ext>
            </a:extLst>
          </p:cNvPr>
          <p:cNvSpPr>
            <a:spLocks noGrp="1"/>
          </p:cNvSpPr>
          <p:nvPr>
            <p:ph type="pic" sz="quarter" idx="24" hasCustomPrompt="1"/>
          </p:nvPr>
        </p:nvSpPr>
        <p:spPr>
          <a:xfrm>
            <a:off x="6102847" y="1322601"/>
            <a:ext cx="2763341" cy="2792301"/>
          </a:xfrm>
          <a:prstGeom prst="rect">
            <a:avLst/>
          </a:prstGeom>
          <a:solidFill>
            <a:schemeClr val="bg1">
              <a:lumMod val="85000"/>
            </a:schemeClr>
          </a:solidFill>
        </p:spPr>
        <p:txBody>
          <a:bodyPr anchor="ctr"/>
          <a:lstStyle>
            <a:lvl1pPr marL="0" indent="0" algn="ctr">
              <a:buNone/>
              <a:defRPr sz="1600" b="0" i="0">
                <a:solidFill>
                  <a:schemeClr val="tx2"/>
                </a:solidFill>
                <a:latin typeface="4 Text" pitchFamily="2" charset="77"/>
              </a:defRPr>
            </a:lvl1pPr>
          </a:lstStyle>
          <a:p>
            <a:r>
              <a:rPr lang="en-US"/>
              <a:t>Drag and drop image</a:t>
            </a:r>
          </a:p>
        </p:txBody>
      </p:sp>
      <p:sp>
        <p:nvSpPr>
          <p:cNvPr id="20" name="Text Placeholder 8">
            <a:extLst>
              <a:ext uri="{FF2B5EF4-FFF2-40B4-BE49-F238E27FC236}">
                <a16:creationId xmlns:a16="http://schemas.microsoft.com/office/drawing/2014/main" id="{C8558A91-5849-F74E-9FFB-8BB3E3F86F0C}"/>
              </a:ext>
            </a:extLst>
          </p:cNvPr>
          <p:cNvSpPr>
            <a:spLocks noGrp="1"/>
          </p:cNvSpPr>
          <p:nvPr>
            <p:ph type="body" sz="quarter" idx="25" hasCustomPrompt="1"/>
          </p:nvPr>
        </p:nvSpPr>
        <p:spPr>
          <a:xfrm>
            <a:off x="6102847" y="4177950"/>
            <a:ext cx="2763341" cy="87953"/>
          </a:xfrm>
          <a:prstGeom prst="rect">
            <a:avLst/>
          </a:prstGeom>
        </p:spPr>
        <p:txBody>
          <a:bodyPr lIns="0" tIns="0" rIns="0" bIns="0"/>
          <a:lstStyle>
            <a:lvl1pPr marL="0" indent="0">
              <a:buNone/>
              <a:defRPr sz="1000" b="0" i="0">
                <a:solidFill>
                  <a:schemeClr val="tx2"/>
                </a:solidFill>
                <a:latin typeface="Arial" panose="020B0604020202020204" pitchFamily="34" charset="0"/>
                <a:cs typeface="Arial" panose="020B0604020202020204" pitchFamily="34" charset="0"/>
              </a:defRPr>
            </a:lvl1pPr>
            <a:lvl2pPr marL="342900" indent="0">
              <a:buNone/>
              <a:defRPr sz="1000">
                <a:solidFill>
                  <a:schemeClr val="accent5"/>
                </a:solidFill>
                <a:latin typeface="Channel 4 Chadwick" pitchFamily="2" charset="77"/>
              </a:defRPr>
            </a:lvl2pPr>
            <a:lvl3pPr marL="685800" indent="0">
              <a:buNone/>
              <a:defRPr sz="1000">
                <a:solidFill>
                  <a:schemeClr val="accent5"/>
                </a:solidFill>
                <a:latin typeface="Channel 4 Chadwick" pitchFamily="2" charset="77"/>
              </a:defRPr>
            </a:lvl3pPr>
            <a:lvl4pPr marL="1028700" indent="0">
              <a:buNone/>
              <a:defRPr sz="1000">
                <a:solidFill>
                  <a:schemeClr val="accent5"/>
                </a:solidFill>
                <a:latin typeface="Channel 4 Chadwick" pitchFamily="2" charset="77"/>
              </a:defRPr>
            </a:lvl4pPr>
            <a:lvl5pPr marL="1371600" indent="0">
              <a:buNone/>
              <a:defRPr sz="1000">
                <a:solidFill>
                  <a:schemeClr val="accent5"/>
                </a:solidFill>
                <a:latin typeface="Channel 4 Chadwick" pitchFamily="2" charset="77"/>
              </a:defRPr>
            </a:lvl5pPr>
          </a:lstStyle>
          <a:p>
            <a:pPr lvl="0"/>
            <a:r>
              <a:rPr lang="en-US"/>
              <a:t>Click to edit caption: Arial Regular 10pt</a:t>
            </a:r>
          </a:p>
        </p:txBody>
      </p:sp>
      <p:sp>
        <p:nvSpPr>
          <p:cNvPr id="11" name="Content Placeholder 2"/>
          <p:cNvSpPr>
            <a:spLocks noGrp="1"/>
          </p:cNvSpPr>
          <p:nvPr>
            <p:ph sz="quarter" idx="10" hasCustomPrompt="1"/>
          </p:nvPr>
        </p:nvSpPr>
        <p:spPr>
          <a:xfrm>
            <a:off x="186596" y="262396"/>
            <a:ext cx="8672097" cy="1036377"/>
          </a:xfrm>
          <a:prstGeom prst="rect">
            <a:avLst/>
          </a:prstGeom>
        </p:spPr>
        <p:txBody>
          <a:bodyPr/>
          <a:lstStyle>
            <a:lvl1pPr marL="0" indent="0">
              <a:buNone/>
              <a:defRPr sz="2500" b="1">
                <a:solidFill>
                  <a:srgbClr val="1C3D74"/>
                </a:solidFill>
                <a:latin typeface="Arial" panose="020B0604020202020204" pitchFamily="34" charset="0"/>
                <a:cs typeface="Arial" panose="020B0604020202020204" pitchFamily="34" charset="0"/>
              </a:defRPr>
            </a:lvl1pPr>
          </a:lstStyle>
          <a:p>
            <a:r>
              <a:rPr lang="en-US"/>
              <a:t>Click to edit slide title (up to 2 lines) – </a:t>
            </a:r>
            <a:br>
              <a:rPr lang="en-US"/>
            </a:br>
            <a:r>
              <a:rPr lang="en-US"/>
              <a:t>Arial Bold 25pt title</a:t>
            </a:r>
          </a:p>
        </p:txBody>
      </p:sp>
      <p:sp>
        <p:nvSpPr>
          <p:cNvPr id="9" name="Text Placeholder 2">
            <a:extLst>
              <a:ext uri="{FF2B5EF4-FFF2-40B4-BE49-F238E27FC236}">
                <a16:creationId xmlns:a16="http://schemas.microsoft.com/office/drawing/2014/main" id="{6B742EC7-0905-4619-9932-945C15BD9FB8}"/>
              </a:ext>
            </a:extLst>
          </p:cNvPr>
          <p:cNvSpPr>
            <a:spLocks noGrp="1"/>
          </p:cNvSpPr>
          <p:nvPr>
            <p:ph type="body" sz="quarter" idx="26" hasCustomPrompt="1"/>
          </p:nvPr>
        </p:nvSpPr>
        <p:spPr>
          <a:xfrm>
            <a:off x="3144721" y="1311275"/>
            <a:ext cx="2854557" cy="2952750"/>
          </a:xfrm>
          <a:prstGeom prst="rect">
            <a:avLst/>
          </a:prstGeom>
        </p:spPr>
        <p:txBody>
          <a:bodyPr/>
          <a:lstStyle>
            <a:lvl1pPr marL="285750" indent="-285750">
              <a:buFont typeface="Arial" panose="020B0604020202020204" pitchFamily="34" charset="0"/>
              <a:buChar char="•"/>
              <a:defRPr sz="1400">
                <a:solidFill>
                  <a:srgbClr val="1C3D74"/>
                </a:solidFill>
                <a:latin typeface="+mj-lt"/>
              </a:defRPr>
            </a:lvl1pPr>
            <a:lvl2pPr marL="457200" indent="0">
              <a:buFont typeface="Arial" panose="020B0604020202020204" pitchFamily="34" charset="0"/>
              <a:buNone/>
              <a:defRPr sz="1400">
                <a:solidFill>
                  <a:srgbClr val="1C3D74"/>
                </a:solidFill>
                <a:latin typeface="+mj-lt"/>
              </a:defRPr>
            </a:lvl2pPr>
            <a:lvl3pPr>
              <a:defRPr>
                <a:solidFill>
                  <a:srgbClr val="1C3D74"/>
                </a:solidFill>
                <a:latin typeface="+mj-lt"/>
              </a:defRPr>
            </a:lvl3pPr>
            <a:lvl4pPr>
              <a:defRPr>
                <a:solidFill>
                  <a:srgbClr val="1C3D74"/>
                </a:solidFill>
                <a:latin typeface="+mj-lt"/>
              </a:defRPr>
            </a:lvl4pPr>
            <a:lvl5pPr>
              <a:defRPr>
                <a:solidFill>
                  <a:srgbClr val="1C3D74"/>
                </a:solidFill>
                <a:latin typeface="+mj-lt"/>
              </a:defRPr>
            </a:lvl5pPr>
          </a:lstStyle>
          <a:p>
            <a:pPr marL="0" indent="0">
              <a:buNone/>
            </a:pPr>
            <a:r>
              <a:rPr lang="en-US"/>
              <a:t>Click to edit Master title style – Arial Regular 14pt</a:t>
            </a:r>
          </a:p>
          <a:p>
            <a:r>
              <a:rPr lang="en-US"/>
              <a:t>Bullet points</a:t>
            </a:r>
          </a:p>
          <a:p>
            <a:pPr>
              <a:defRPr/>
            </a:pPr>
            <a:r>
              <a:rPr lang="en-US"/>
              <a:t>Bullet points</a:t>
            </a:r>
          </a:p>
          <a:p>
            <a:pPr>
              <a:defRPr/>
            </a:pPr>
            <a:r>
              <a:rPr lang="en-US"/>
              <a:t>Bullet points</a:t>
            </a:r>
          </a:p>
          <a:p>
            <a:pPr lvl="1">
              <a:buFont typeface="Arial" panose="020B0604020202020204" pitchFamily="34" charset="0"/>
              <a:buChar char="-"/>
              <a:defRPr/>
            </a:pPr>
            <a:r>
              <a:rPr lang="en-US" sz="1400">
                <a:solidFill>
                  <a:srgbClr val="1C3D74"/>
                </a:solidFill>
                <a:latin typeface="Arial" panose="020B0604020202020204" pitchFamily="34" charset="0"/>
                <a:cs typeface="Arial" panose="020B0604020202020204" pitchFamily="34" charset="0"/>
              </a:rPr>
              <a:t>Sub-bullet point</a:t>
            </a:r>
          </a:p>
        </p:txBody>
      </p:sp>
      <p:sp>
        <p:nvSpPr>
          <p:cNvPr id="8" name="Text Placeholder 2">
            <a:extLst>
              <a:ext uri="{FF2B5EF4-FFF2-40B4-BE49-F238E27FC236}">
                <a16:creationId xmlns:a16="http://schemas.microsoft.com/office/drawing/2014/main" id="{E839734A-FE59-489D-8235-3CE5E3DE21EF}"/>
              </a:ext>
            </a:extLst>
          </p:cNvPr>
          <p:cNvSpPr>
            <a:spLocks noGrp="1"/>
          </p:cNvSpPr>
          <p:nvPr>
            <p:ph type="body" sz="quarter" idx="27" hasCustomPrompt="1"/>
          </p:nvPr>
        </p:nvSpPr>
        <p:spPr>
          <a:xfrm>
            <a:off x="186595" y="1311275"/>
            <a:ext cx="2854557" cy="2952750"/>
          </a:xfrm>
          <a:prstGeom prst="rect">
            <a:avLst/>
          </a:prstGeom>
        </p:spPr>
        <p:txBody>
          <a:bodyPr/>
          <a:lstStyle>
            <a:lvl1pPr marL="285750" indent="-285750">
              <a:buFont typeface="Arial" panose="020B0604020202020204" pitchFamily="34" charset="0"/>
              <a:buChar char="•"/>
              <a:defRPr sz="1400">
                <a:solidFill>
                  <a:srgbClr val="1C3D74"/>
                </a:solidFill>
                <a:latin typeface="+mj-lt"/>
              </a:defRPr>
            </a:lvl1pPr>
            <a:lvl2pPr>
              <a:buFont typeface="Arial" panose="020B0604020202020204" pitchFamily="34" charset="0"/>
              <a:buChar char="-"/>
              <a:defRPr sz="1400">
                <a:solidFill>
                  <a:srgbClr val="1C3D74"/>
                </a:solidFill>
                <a:latin typeface="+mj-lt"/>
              </a:defRPr>
            </a:lvl2pPr>
            <a:lvl3pPr>
              <a:defRPr>
                <a:solidFill>
                  <a:srgbClr val="1C3D74"/>
                </a:solidFill>
                <a:latin typeface="+mj-lt"/>
              </a:defRPr>
            </a:lvl3pPr>
            <a:lvl4pPr>
              <a:defRPr>
                <a:solidFill>
                  <a:srgbClr val="1C3D74"/>
                </a:solidFill>
                <a:latin typeface="+mj-lt"/>
              </a:defRPr>
            </a:lvl4pPr>
            <a:lvl5pPr>
              <a:defRPr>
                <a:solidFill>
                  <a:srgbClr val="1C3D74"/>
                </a:solidFill>
                <a:latin typeface="+mj-lt"/>
              </a:defRPr>
            </a:lvl5pPr>
          </a:lstStyle>
          <a:p>
            <a:pPr marL="0" indent="0">
              <a:buNone/>
            </a:pPr>
            <a:r>
              <a:rPr lang="en-US"/>
              <a:t>Click to edit Master title style – Arial Regular 14pt</a:t>
            </a:r>
          </a:p>
          <a:p>
            <a:r>
              <a:rPr lang="en-US"/>
              <a:t>Bullet points</a:t>
            </a:r>
          </a:p>
          <a:p>
            <a:pPr>
              <a:defRPr/>
            </a:pPr>
            <a:r>
              <a:rPr lang="en-US"/>
              <a:t>Bullet points</a:t>
            </a:r>
          </a:p>
          <a:p>
            <a:pPr>
              <a:defRPr/>
            </a:pPr>
            <a:r>
              <a:rPr lang="en-US"/>
              <a:t>Bullet points</a:t>
            </a:r>
          </a:p>
          <a:p>
            <a:pPr lvl="1">
              <a:buFont typeface="Arial" panose="020B0604020202020204" pitchFamily="34" charset="0"/>
              <a:buChar char="-"/>
              <a:defRPr/>
            </a:pPr>
            <a:r>
              <a:rPr lang="en-US" sz="1400">
                <a:solidFill>
                  <a:srgbClr val="1C3D74"/>
                </a:solidFill>
                <a:latin typeface="Arial" panose="020B0604020202020204" pitchFamily="34" charset="0"/>
                <a:cs typeface="Arial" panose="020B0604020202020204" pitchFamily="34" charset="0"/>
              </a:rPr>
              <a:t>Sub-bullet point</a:t>
            </a:r>
          </a:p>
          <a:p>
            <a:pPr>
              <a:defRPr/>
            </a:pPr>
            <a:endParaRPr lang="en-US"/>
          </a:p>
        </p:txBody>
      </p:sp>
    </p:spTree>
    <p:extLst>
      <p:ext uri="{BB962C8B-B14F-4D97-AF65-F5344CB8AC3E}">
        <p14:creationId xmlns:p14="http://schemas.microsoft.com/office/powerpoint/2010/main" val="33717197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ent slide 1 column text + image + caption">
    <p:spTree>
      <p:nvGrpSpPr>
        <p:cNvPr id="1" name=""/>
        <p:cNvGrpSpPr/>
        <p:nvPr/>
      </p:nvGrpSpPr>
      <p:grpSpPr>
        <a:xfrm>
          <a:off x="0" y="0"/>
          <a:ext cx="0" cy="0"/>
          <a:chOff x="0" y="0"/>
          <a:chExt cx="0" cy="0"/>
        </a:xfrm>
      </p:grpSpPr>
      <p:sp>
        <p:nvSpPr>
          <p:cNvPr id="13" name="Picture Placeholder 5">
            <a:extLst>
              <a:ext uri="{FF2B5EF4-FFF2-40B4-BE49-F238E27FC236}">
                <a16:creationId xmlns:a16="http://schemas.microsoft.com/office/drawing/2014/main" id="{EBDDE399-7978-8146-B813-A0B3CFED1CCE}"/>
              </a:ext>
            </a:extLst>
          </p:cNvPr>
          <p:cNvSpPr>
            <a:spLocks noGrp="1"/>
          </p:cNvSpPr>
          <p:nvPr>
            <p:ph type="pic" sz="quarter" idx="24" hasCustomPrompt="1"/>
          </p:nvPr>
        </p:nvSpPr>
        <p:spPr>
          <a:xfrm>
            <a:off x="2496620" y="1309603"/>
            <a:ext cx="6380681" cy="2808372"/>
          </a:xfrm>
          <a:prstGeom prst="rect">
            <a:avLst/>
          </a:prstGeom>
          <a:solidFill>
            <a:schemeClr val="bg1">
              <a:lumMod val="85000"/>
            </a:schemeClr>
          </a:solidFill>
        </p:spPr>
        <p:txBody>
          <a:bodyPr anchor="ctr"/>
          <a:lstStyle>
            <a:lvl1pPr marL="0" indent="0" algn="ctr">
              <a:buNone/>
              <a:defRPr sz="1600" b="0" i="0">
                <a:solidFill>
                  <a:schemeClr val="tx2"/>
                </a:solidFill>
                <a:latin typeface="4 Text" pitchFamily="2" charset="77"/>
              </a:defRPr>
            </a:lvl1pPr>
          </a:lstStyle>
          <a:p>
            <a:r>
              <a:rPr lang="en-US"/>
              <a:t>Drag and drop image</a:t>
            </a:r>
          </a:p>
        </p:txBody>
      </p:sp>
      <p:sp>
        <p:nvSpPr>
          <p:cNvPr id="14" name="Text Placeholder 8">
            <a:extLst>
              <a:ext uri="{FF2B5EF4-FFF2-40B4-BE49-F238E27FC236}">
                <a16:creationId xmlns:a16="http://schemas.microsoft.com/office/drawing/2014/main" id="{C8558A91-5849-F74E-9FFB-8BB3E3F86F0C}"/>
              </a:ext>
            </a:extLst>
          </p:cNvPr>
          <p:cNvSpPr>
            <a:spLocks noGrp="1"/>
          </p:cNvSpPr>
          <p:nvPr>
            <p:ph type="body" sz="quarter" idx="25" hasCustomPrompt="1"/>
          </p:nvPr>
        </p:nvSpPr>
        <p:spPr>
          <a:xfrm>
            <a:off x="2496620" y="4176072"/>
            <a:ext cx="6380680" cy="87953"/>
          </a:xfrm>
          <a:prstGeom prst="rect">
            <a:avLst/>
          </a:prstGeom>
        </p:spPr>
        <p:txBody>
          <a:bodyPr lIns="0" tIns="0" rIns="0" bIns="0"/>
          <a:lstStyle>
            <a:lvl1pPr marL="0" indent="0">
              <a:buNone/>
              <a:defRPr sz="1000" b="0" i="0">
                <a:solidFill>
                  <a:schemeClr val="tx2"/>
                </a:solidFill>
                <a:latin typeface="Arial" panose="020B0604020202020204" pitchFamily="34" charset="0"/>
                <a:cs typeface="Arial" panose="020B0604020202020204" pitchFamily="34" charset="0"/>
              </a:defRPr>
            </a:lvl1pPr>
            <a:lvl2pPr marL="342900" indent="0">
              <a:buNone/>
              <a:defRPr sz="1000">
                <a:solidFill>
                  <a:schemeClr val="accent5"/>
                </a:solidFill>
                <a:latin typeface="Channel 4 Chadwick" pitchFamily="2" charset="77"/>
              </a:defRPr>
            </a:lvl2pPr>
            <a:lvl3pPr marL="685800" indent="0">
              <a:buNone/>
              <a:defRPr sz="1000">
                <a:solidFill>
                  <a:schemeClr val="accent5"/>
                </a:solidFill>
                <a:latin typeface="Channel 4 Chadwick" pitchFamily="2" charset="77"/>
              </a:defRPr>
            </a:lvl3pPr>
            <a:lvl4pPr marL="1028700" indent="0">
              <a:buNone/>
              <a:defRPr sz="1000">
                <a:solidFill>
                  <a:schemeClr val="accent5"/>
                </a:solidFill>
                <a:latin typeface="Channel 4 Chadwick" pitchFamily="2" charset="77"/>
              </a:defRPr>
            </a:lvl4pPr>
            <a:lvl5pPr marL="1371600" indent="0">
              <a:buNone/>
              <a:defRPr sz="1000">
                <a:solidFill>
                  <a:schemeClr val="accent5"/>
                </a:solidFill>
                <a:latin typeface="Channel 4 Chadwick" pitchFamily="2" charset="77"/>
              </a:defRPr>
            </a:lvl5pPr>
          </a:lstStyle>
          <a:p>
            <a:pPr lvl="0"/>
            <a:r>
              <a:rPr lang="en-US"/>
              <a:t>Click to edit caption: Arial Regular 10pt</a:t>
            </a:r>
          </a:p>
        </p:txBody>
      </p:sp>
      <p:sp>
        <p:nvSpPr>
          <p:cNvPr id="10" name="Content Placeholder 2"/>
          <p:cNvSpPr>
            <a:spLocks noGrp="1"/>
          </p:cNvSpPr>
          <p:nvPr>
            <p:ph sz="quarter" idx="10" hasCustomPrompt="1"/>
          </p:nvPr>
        </p:nvSpPr>
        <p:spPr>
          <a:xfrm>
            <a:off x="186596" y="262396"/>
            <a:ext cx="8672097" cy="1036377"/>
          </a:xfrm>
          <a:prstGeom prst="rect">
            <a:avLst/>
          </a:prstGeom>
        </p:spPr>
        <p:txBody>
          <a:bodyPr/>
          <a:lstStyle>
            <a:lvl1pPr marL="0" indent="0">
              <a:buNone/>
              <a:defRPr sz="2500" b="1">
                <a:solidFill>
                  <a:srgbClr val="1C3D74"/>
                </a:solidFill>
                <a:latin typeface="Arial" panose="020B0604020202020204" pitchFamily="34" charset="0"/>
                <a:cs typeface="Arial" panose="020B0604020202020204" pitchFamily="34" charset="0"/>
              </a:defRPr>
            </a:lvl1pPr>
          </a:lstStyle>
          <a:p>
            <a:r>
              <a:rPr lang="en-US"/>
              <a:t>Click to edit slide title (up to 2 lines) – </a:t>
            </a:r>
            <a:br>
              <a:rPr lang="en-US"/>
            </a:br>
            <a:r>
              <a:rPr lang="en-US"/>
              <a:t>Arial Bold 25pt title</a:t>
            </a:r>
          </a:p>
        </p:txBody>
      </p:sp>
      <p:sp>
        <p:nvSpPr>
          <p:cNvPr id="6" name="Text Placeholder 2">
            <a:extLst>
              <a:ext uri="{FF2B5EF4-FFF2-40B4-BE49-F238E27FC236}">
                <a16:creationId xmlns:a16="http://schemas.microsoft.com/office/drawing/2014/main" id="{57C490C0-3F42-428E-9663-C0315B61F18B}"/>
              </a:ext>
            </a:extLst>
          </p:cNvPr>
          <p:cNvSpPr>
            <a:spLocks noGrp="1"/>
          </p:cNvSpPr>
          <p:nvPr>
            <p:ph type="body" sz="quarter" idx="13" hasCustomPrompt="1"/>
          </p:nvPr>
        </p:nvSpPr>
        <p:spPr>
          <a:xfrm>
            <a:off x="186597" y="1311275"/>
            <a:ext cx="2126297" cy="2952750"/>
          </a:xfrm>
          <a:prstGeom prst="rect">
            <a:avLst/>
          </a:prstGeom>
        </p:spPr>
        <p:txBody>
          <a:bodyPr/>
          <a:lstStyle>
            <a:lvl1pPr marL="285750" indent="-285750">
              <a:buFont typeface="Arial" panose="020B0604020202020204" pitchFamily="34" charset="0"/>
              <a:buChar char="•"/>
              <a:defRPr sz="1400">
                <a:solidFill>
                  <a:srgbClr val="1C3D74"/>
                </a:solidFill>
                <a:latin typeface="+mj-lt"/>
              </a:defRPr>
            </a:lvl1pPr>
            <a:lvl2pPr>
              <a:buFont typeface="Arial" panose="020B0604020202020204" pitchFamily="34" charset="0"/>
              <a:buChar char="-"/>
              <a:defRPr sz="1400">
                <a:solidFill>
                  <a:srgbClr val="1C3D74"/>
                </a:solidFill>
                <a:latin typeface="+mj-lt"/>
              </a:defRPr>
            </a:lvl2pPr>
            <a:lvl3pPr>
              <a:defRPr>
                <a:solidFill>
                  <a:srgbClr val="1C3D74"/>
                </a:solidFill>
                <a:latin typeface="+mj-lt"/>
              </a:defRPr>
            </a:lvl3pPr>
            <a:lvl4pPr>
              <a:defRPr>
                <a:solidFill>
                  <a:srgbClr val="1C3D74"/>
                </a:solidFill>
                <a:latin typeface="+mj-lt"/>
              </a:defRPr>
            </a:lvl4pPr>
            <a:lvl5pPr>
              <a:defRPr>
                <a:solidFill>
                  <a:srgbClr val="1C3D74"/>
                </a:solidFill>
                <a:latin typeface="+mj-lt"/>
              </a:defRPr>
            </a:lvl5pPr>
          </a:lstStyle>
          <a:p>
            <a:pPr marL="0" indent="0">
              <a:buNone/>
            </a:pPr>
            <a:r>
              <a:rPr lang="en-US"/>
              <a:t>Click to edit Master title style – Arial Regular 14pt</a:t>
            </a:r>
          </a:p>
          <a:p>
            <a:r>
              <a:rPr lang="en-US"/>
              <a:t>Bullet points</a:t>
            </a:r>
          </a:p>
          <a:p>
            <a:pPr>
              <a:defRPr/>
            </a:pPr>
            <a:r>
              <a:rPr lang="en-US"/>
              <a:t>Bullet points</a:t>
            </a:r>
          </a:p>
          <a:p>
            <a:pPr>
              <a:defRPr/>
            </a:pPr>
            <a:r>
              <a:rPr lang="en-US"/>
              <a:t>Bullet points</a:t>
            </a:r>
          </a:p>
          <a:p>
            <a:pPr lvl="1">
              <a:buFont typeface="Arial" panose="020B0604020202020204" pitchFamily="34" charset="0"/>
              <a:buChar char="-"/>
              <a:defRPr/>
            </a:pPr>
            <a:r>
              <a:rPr lang="en-US" sz="1400">
                <a:solidFill>
                  <a:srgbClr val="1C3D74"/>
                </a:solidFill>
                <a:latin typeface="Arial" panose="020B0604020202020204" pitchFamily="34" charset="0"/>
                <a:cs typeface="Arial" panose="020B0604020202020204" pitchFamily="34" charset="0"/>
              </a:rPr>
              <a:t>Sub-bullet point</a:t>
            </a:r>
          </a:p>
          <a:p>
            <a:pPr>
              <a:defRPr/>
            </a:pPr>
            <a:endParaRPr lang="en-US"/>
          </a:p>
        </p:txBody>
      </p:sp>
    </p:spTree>
    <p:extLst>
      <p:ext uri="{BB962C8B-B14F-4D97-AF65-F5344CB8AC3E}">
        <p14:creationId xmlns:p14="http://schemas.microsoft.com/office/powerpoint/2010/main" val="24739450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 hero image + caption">
    <p:spTree>
      <p:nvGrpSpPr>
        <p:cNvPr id="1" name=""/>
        <p:cNvGrpSpPr/>
        <p:nvPr/>
      </p:nvGrpSpPr>
      <p:grpSpPr>
        <a:xfrm>
          <a:off x="0" y="0"/>
          <a:ext cx="0" cy="0"/>
          <a:chOff x="0" y="0"/>
          <a:chExt cx="0" cy="0"/>
        </a:xfrm>
      </p:grpSpPr>
      <p:sp>
        <p:nvSpPr>
          <p:cNvPr id="7" name="Picture Placeholder 5">
            <a:extLst>
              <a:ext uri="{FF2B5EF4-FFF2-40B4-BE49-F238E27FC236}">
                <a16:creationId xmlns:a16="http://schemas.microsoft.com/office/drawing/2014/main" id="{FA0FF9DD-FA38-C644-8804-531A719824B2}"/>
              </a:ext>
            </a:extLst>
          </p:cNvPr>
          <p:cNvSpPr>
            <a:spLocks noGrp="1"/>
          </p:cNvSpPr>
          <p:nvPr>
            <p:ph type="pic" sz="quarter" idx="24" hasCustomPrompt="1"/>
          </p:nvPr>
        </p:nvSpPr>
        <p:spPr>
          <a:xfrm>
            <a:off x="287339" y="1322601"/>
            <a:ext cx="8578850" cy="2792301"/>
          </a:xfrm>
          <a:prstGeom prst="rect">
            <a:avLst/>
          </a:prstGeom>
          <a:solidFill>
            <a:schemeClr val="bg1">
              <a:lumMod val="85000"/>
            </a:schemeClr>
          </a:solidFill>
        </p:spPr>
        <p:txBody>
          <a:bodyPr anchor="ctr"/>
          <a:lstStyle>
            <a:lvl1pPr marL="0" indent="0" algn="ctr">
              <a:buNone/>
              <a:defRPr sz="1600" b="0" i="0">
                <a:solidFill>
                  <a:schemeClr val="tx2"/>
                </a:solidFill>
                <a:latin typeface="4 Text" pitchFamily="2" charset="77"/>
              </a:defRPr>
            </a:lvl1pPr>
          </a:lstStyle>
          <a:p>
            <a:r>
              <a:rPr lang="en-US"/>
              <a:t>Drag and drop image</a:t>
            </a:r>
          </a:p>
        </p:txBody>
      </p:sp>
      <p:sp>
        <p:nvSpPr>
          <p:cNvPr id="10" name="Text Placeholder 8">
            <a:extLst>
              <a:ext uri="{FF2B5EF4-FFF2-40B4-BE49-F238E27FC236}">
                <a16:creationId xmlns:a16="http://schemas.microsoft.com/office/drawing/2014/main" id="{C8558A91-5849-F74E-9FFB-8BB3E3F86F0C}"/>
              </a:ext>
            </a:extLst>
          </p:cNvPr>
          <p:cNvSpPr>
            <a:spLocks noGrp="1"/>
          </p:cNvSpPr>
          <p:nvPr>
            <p:ph type="body" sz="quarter" idx="25" hasCustomPrompt="1"/>
          </p:nvPr>
        </p:nvSpPr>
        <p:spPr>
          <a:xfrm>
            <a:off x="287339" y="4177950"/>
            <a:ext cx="8578850" cy="87953"/>
          </a:xfrm>
          <a:prstGeom prst="rect">
            <a:avLst/>
          </a:prstGeom>
        </p:spPr>
        <p:txBody>
          <a:bodyPr lIns="0" tIns="0" rIns="0" bIns="0"/>
          <a:lstStyle>
            <a:lvl1pPr marL="0" indent="0">
              <a:buNone/>
              <a:defRPr sz="1000" b="0" i="0">
                <a:solidFill>
                  <a:schemeClr val="tx2"/>
                </a:solidFill>
                <a:latin typeface="Arial" panose="020B0604020202020204" pitchFamily="34" charset="0"/>
                <a:cs typeface="Arial" panose="020B0604020202020204" pitchFamily="34" charset="0"/>
              </a:defRPr>
            </a:lvl1pPr>
            <a:lvl2pPr marL="342900" indent="0">
              <a:buNone/>
              <a:defRPr sz="1000">
                <a:solidFill>
                  <a:schemeClr val="accent5"/>
                </a:solidFill>
                <a:latin typeface="Channel 4 Chadwick" pitchFamily="2" charset="77"/>
              </a:defRPr>
            </a:lvl2pPr>
            <a:lvl3pPr marL="685800" indent="0">
              <a:buNone/>
              <a:defRPr sz="1000">
                <a:solidFill>
                  <a:schemeClr val="accent5"/>
                </a:solidFill>
                <a:latin typeface="Channel 4 Chadwick" pitchFamily="2" charset="77"/>
              </a:defRPr>
            </a:lvl3pPr>
            <a:lvl4pPr marL="1028700" indent="0">
              <a:buNone/>
              <a:defRPr sz="1000">
                <a:solidFill>
                  <a:schemeClr val="accent5"/>
                </a:solidFill>
                <a:latin typeface="Channel 4 Chadwick" pitchFamily="2" charset="77"/>
              </a:defRPr>
            </a:lvl4pPr>
            <a:lvl5pPr marL="1371600" indent="0">
              <a:buNone/>
              <a:defRPr sz="1000">
                <a:solidFill>
                  <a:schemeClr val="accent5"/>
                </a:solidFill>
                <a:latin typeface="Channel 4 Chadwick" pitchFamily="2" charset="77"/>
              </a:defRPr>
            </a:lvl5pPr>
          </a:lstStyle>
          <a:p>
            <a:pPr lvl="0"/>
            <a:r>
              <a:rPr lang="en-US"/>
              <a:t>Click to edit caption: Arial Regular 10pt</a:t>
            </a:r>
          </a:p>
        </p:txBody>
      </p:sp>
      <p:sp>
        <p:nvSpPr>
          <p:cNvPr id="12" name="Content Placeholder 2"/>
          <p:cNvSpPr>
            <a:spLocks noGrp="1"/>
          </p:cNvSpPr>
          <p:nvPr>
            <p:ph sz="quarter" idx="10" hasCustomPrompt="1"/>
          </p:nvPr>
        </p:nvSpPr>
        <p:spPr>
          <a:xfrm>
            <a:off x="186596" y="262396"/>
            <a:ext cx="8672097" cy="1036377"/>
          </a:xfrm>
          <a:prstGeom prst="rect">
            <a:avLst/>
          </a:prstGeom>
        </p:spPr>
        <p:txBody>
          <a:bodyPr/>
          <a:lstStyle>
            <a:lvl1pPr marL="0" indent="0">
              <a:buNone/>
              <a:defRPr sz="2500" b="1">
                <a:solidFill>
                  <a:srgbClr val="1C3D74"/>
                </a:solidFill>
                <a:latin typeface="Arial" panose="020B0604020202020204" pitchFamily="34" charset="0"/>
                <a:cs typeface="Arial" panose="020B0604020202020204" pitchFamily="34" charset="0"/>
              </a:defRPr>
            </a:lvl1pPr>
          </a:lstStyle>
          <a:p>
            <a:r>
              <a:rPr lang="en-US"/>
              <a:t>Click to edit slide title (up to 2 lines) – </a:t>
            </a:r>
            <a:br>
              <a:rPr lang="en-US"/>
            </a:br>
            <a:r>
              <a:rPr lang="en-US"/>
              <a:t>Arial Bold 25pt title</a:t>
            </a:r>
          </a:p>
        </p:txBody>
      </p:sp>
    </p:spTree>
    <p:extLst>
      <p:ext uri="{BB962C8B-B14F-4D97-AF65-F5344CB8AC3E}">
        <p14:creationId xmlns:p14="http://schemas.microsoft.com/office/powerpoint/2010/main" val="346159125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Hero image + caption">
    <p:spTree>
      <p:nvGrpSpPr>
        <p:cNvPr id="1" name=""/>
        <p:cNvGrpSpPr/>
        <p:nvPr/>
      </p:nvGrpSpPr>
      <p:grpSpPr>
        <a:xfrm>
          <a:off x="0" y="0"/>
          <a:ext cx="0" cy="0"/>
          <a:chOff x="0" y="0"/>
          <a:chExt cx="0" cy="0"/>
        </a:xfrm>
      </p:grpSpPr>
      <p:sp>
        <p:nvSpPr>
          <p:cNvPr id="4" name="Picture Placeholder 5">
            <a:extLst>
              <a:ext uri="{FF2B5EF4-FFF2-40B4-BE49-F238E27FC236}">
                <a16:creationId xmlns:a16="http://schemas.microsoft.com/office/drawing/2014/main" id="{EBDDE399-7978-8146-B813-A0B3CFED1CCE}"/>
              </a:ext>
            </a:extLst>
          </p:cNvPr>
          <p:cNvSpPr>
            <a:spLocks noGrp="1"/>
          </p:cNvSpPr>
          <p:nvPr>
            <p:ph type="pic" sz="quarter" idx="24" hasCustomPrompt="1"/>
          </p:nvPr>
        </p:nvSpPr>
        <p:spPr>
          <a:xfrm>
            <a:off x="279400" y="250826"/>
            <a:ext cx="8597901" cy="3867149"/>
          </a:xfrm>
          <a:prstGeom prst="rect">
            <a:avLst/>
          </a:prstGeom>
          <a:solidFill>
            <a:schemeClr val="bg1">
              <a:lumMod val="85000"/>
            </a:schemeClr>
          </a:solidFill>
        </p:spPr>
        <p:txBody>
          <a:bodyPr anchor="ctr"/>
          <a:lstStyle>
            <a:lvl1pPr marL="0" indent="0" algn="ctr">
              <a:buNone/>
              <a:defRPr sz="1600" b="0" i="0">
                <a:solidFill>
                  <a:schemeClr val="tx2"/>
                </a:solidFill>
                <a:latin typeface="4 Text" pitchFamily="2" charset="77"/>
              </a:defRPr>
            </a:lvl1pPr>
          </a:lstStyle>
          <a:p>
            <a:r>
              <a:rPr lang="en-US"/>
              <a:t>Drag and drop image</a:t>
            </a:r>
          </a:p>
        </p:txBody>
      </p:sp>
      <p:sp>
        <p:nvSpPr>
          <p:cNvPr id="6" name="Text Placeholder 8">
            <a:extLst>
              <a:ext uri="{FF2B5EF4-FFF2-40B4-BE49-F238E27FC236}">
                <a16:creationId xmlns:a16="http://schemas.microsoft.com/office/drawing/2014/main" id="{C8558A91-5849-F74E-9FFB-8BB3E3F86F0C}"/>
              </a:ext>
            </a:extLst>
          </p:cNvPr>
          <p:cNvSpPr>
            <a:spLocks noGrp="1"/>
          </p:cNvSpPr>
          <p:nvPr>
            <p:ph type="body" sz="quarter" idx="25" hasCustomPrompt="1"/>
          </p:nvPr>
        </p:nvSpPr>
        <p:spPr>
          <a:xfrm>
            <a:off x="287339" y="4177950"/>
            <a:ext cx="8578850" cy="87953"/>
          </a:xfrm>
          <a:prstGeom prst="rect">
            <a:avLst/>
          </a:prstGeom>
        </p:spPr>
        <p:txBody>
          <a:bodyPr lIns="0" tIns="0" rIns="0" bIns="0"/>
          <a:lstStyle>
            <a:lvl1pPr marL="0" indent="0">
              <a:buNone/>
              <a:defRPr sz="1000" b="0" i="0">
                <a:solidFill>
                  <a:schemeClr val="tx2"/>
                </a:solidFill>
                <a:latin typeface="Arial" panose="020B0604020202020204" pitchFamily="34" charset="0"/>
                <a:cs typeface="Arial" panose="020B0604020202020204" pitchFamily="34" charset="0"/>
              </a:defRPr>
            </a:lvl1pPr>
            <a:lvl2pPr marL="342900" indent="0">
              <a:buNone/>
              <a:defRPr sz="1000">
                <a:solidFill>
                  <a:schemeClr val="accent5"/>
                </a:solidFill>
                <a:latin typeface="Channel 4 Chadwick" pitchFamily="2" charset="77"/>
              </a:defRPr>
            </a:lvl2pPr>
            <a:lvl3pPr marL="685800" indent="0">
              <a:buNone/>
              <a:defRPr sz="1000">
                <a:solidFill>
                  <a:schemeClr val="accent5"/>
                </a:solidFill>
                <a:latin typeface="Channel 4 Chadwick" pitchFamily="2" charset="77"/>
              </a:defRPr>
            </a:lvl3pPr>
            <a:lvl4pPr marL="1028700" indent="0">
              <a:buNone/>
              <a:defRPr sz="1000">
                <a:solidFill>
                  <a:schemeClr val="accent5"/>
                </a:solidFill>
                <a:latin typeface="Channel 4 Chadwick" pitchFamily="2" charset="77"/>
              </a:defRPr>
            </a:lvl4pPr>
            <a:lvl5pPr marL="1371600" indent="0">
              <a:buNone/>
              <a:defRPr sz="1000">
                <a:solidFill>
                  <a:schemeClr val="accent5"/>
                </a:solidFill>
                <a:latin typeface="Channel 4 Chadwick" pitchFamily="2" charset="77"/>
              </a:defRPr>
            </a:lvl5pPr>
          </a:lstStyle>
          <a:p>
            <a:pPr lvl="0"/>
            <a:r>
              <a:rPr lang="en-US"/>
              <a:t>Click to edit caption: Arial Regular 10pt</a:t>
            </a:r>
          </a:p>
        </p:txBody>
      </p:sp>
    </p:spTree>
    <p:extLst>
      <p:ext uri="{BB962C8B-B14F-4D97-AF65-F5344CB8AC3E}">
        <p14:creationId xmlns:p14="http://schemas.microsoft.com/office/powerpoint/2010/main" val="2436586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bg>
      <p:bgPr>
        <a:gradFill>
          <a:gsLst>
            <a:gs pos="12000">
              <a:srgbClr val="1C3D74"/>
            </a:gs>
            <a:gs pos="100000">
              <a:srgbClr val="2DB8C5"/>
            </a:gs>
          </a:gsLst>
          <a:lin ang="19800000" scaled="0"/>
        </a:gradFill>
        <a:effectLst/>
      </p:bgPr>
    </p:bg>
    <p:spTree>
      <p:nvGrpSpPr>
        <p:cNvPr id="1" name=""/>
        <p:cNvGrpSpPr/>
        <p:nvPr/>
      </p:nvGrpSpPr>
      <p:grpSpPr>
        <a:xfrm>
          <a:off x="0" y="0"/>
          <a:ext cx="0" cy="0"/>
          <a:chOff x="0" y="0"/>
          <a:chExt cx="0" cy="0"/>
        </a:xfrm>
      </p:grpSpPr>
      <p:sp>
        <p:nvSpPr>
          <p:cNvPr id="4" name="Content Placeholder 2"/>
          <p:cNvSpPr>
            <a:spLocks noGrp="1"/>
          </p:cNvSpPr>
          <p:nvPr>
            <p:ph sz="quarter" idx="10" hasCustomPrompt="1"/>
          </p:nvPr>
        </p:nvSpPr>
        <p:spPr>
          <a:xfrm>
            <a:off x="943599" y="1751595"/>
            <a:ext cx="7870825" cy="1171575"/>
          </a:xfrm>
          <a:prstGeom prst="rect">
            <a:avLst/>
          </a:prstGeom>
        </p:spPr>
        <p:txBody>
          <a:bodyPr/>
          <a:lstStyle>
            <a:lvl1pPr marL="0" indent="0">
              <a:buNone/>
              <a:defRPr sz="4000" b="1">
                <a:solidFill>
                  <a:schemeClr val="bg1"/>
                </a:solidFill>
                <a:latin typeface="Arial" panose="020B0604020202020204" pitchFamily="34" charset="0"/>
                <a:cs typeface="Arial" panose="020B0604020202020204" pitchFamily="34" charset="0"/>
              </a:defRPr>
            </a:lvl1pPr>
          </a:lstStyle>
          <a:p>
            <a:r>
              <a:rPr lang="en-US"/>
              <a:t>Title page – </a:t>
            </a:r>
            <a:br>
              <a:rPr lang="en-US"/>
            </a:br>
            <a:r>
              <a:rPr lang="en-US"/>
              <a:t>Arial Bold 40pt</a:t>
            </a:r>
          </a:p>
        </p:txBody>
      </p:sp>
      <p:sp>
        <p:nvSpPr>
          <p:cNvPr id="5" name="Content Placeholder 2"/>
          <p:cNvSpPr>
            <a:spLocks noGrp="1"/>
          </p:cNvSpPr>
          <p:nvPr>
            <p:ph sz="quarter" idx="11" hasCustomPrompt="1"/>
          </p:nvPr>
        </p:nvSpPr>
        <p:spPr>
          <a:xfrm>
            <a:off x="943598" y="2973637"/>
            <a:ext cx="7870825" cy="1171575"/>
          </a:xfrm>
          <a:prstGeom prst="rect">
            <a:avLst/>
          </a:prstGeom>
        </p:spPr>
        <p:txBody>
          <a:bodyPr/>
          <a:lstStyle>
            <a:lvl1pPr marL="0" indent="0">
              <a:buNone/>
              <a:defRPr sz="2000" b="0">
                <a:solidFill>
                  <a:schemeClr val="bg1"/>
                </a:solidFill>
                <a:latin typeface="Arial" panose="020B0604020202020204" pitchFamily="34" charset="0"/>
                <a:cs typeface="Arial" panose="020B0604020202020204" pitchFamily="34" charset="0"/>
              </a:defRPr>
            </a:lvl1pPr>
          </a:lstStyle>
          <a:p>
            <a:r>
              <a:rPr lang="en-US"/>
              <a:t>Insert sub-heading / date</a:t>
            </a:r>
          </a:p>
        </p:txBody>
      </p:sp>
    </p:spTree>
    <p:extLst>
      <p:ext uri="{BB962C8B-B14F-4D97-AF65-F5344CB8AC3E}">
        <p14:creationId xmlns:p14="http://schemas.microsoft.com/office/powerpoint/2010/main" val="128032599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grpSp>
        <p:nvGrpSpPr>
          <p:cNvPr id="35" name="Group 34">
            <a:extLst>
              <a:ext uri="{FF2B5EF4-FFF2-40B4-BE49-F238E27FC236}">
                <a16:creationId xmlns:a16="http://schemas.microsoft.com/office/drawing/2014/main" id="{D0557C50-0B31-9348-AF2A-301002B74889}"/>
              </a:ext>
            </a:extLst>
          </p:cNvPr>
          <p:cNvGrpSpPr/>
          <p:nvPr userDrawn="1"/>
        </p:nvGrpSpPr>
        <p:grpSpPr>
          <a:xfrm>
            <a:off x="203484" y="1234649"/>
            <a:ext cx="2219675" cy="1349665"/>
            <a:chOff x="1985262" y="1786188"/>
            <a:chExt cx="3594613" cy="2579532"/>
          </a:xfrm>
        </p:grpSpPr>
        <p:sp>
          <p:nvSpPr>
            <p:cNvPr id="36" name="TextBox 35">
              <a:extLst>
                <a:ext uri="{FF2B5EF4-FFF2-40B4-BE49-F238E27FC236}">
                  <a16:creationId xmlns:a16="http://schemas.microsoft.com/office/drawing/2014/main" id="{B0759468-3783-DD45-AC2F-7E3842278B7D}"/>
                </a:ext>
              </a:extLst>
            </p:cNvPr>
            <p:cNvSpPr txBox="1"/>
            <p:nvPr/>
          </p:nvSpPr>
          <p:spPr>
            <a:xfrm>
              <a:off x="2401825" y="1786188"/>
              <a:ext cx="2677754" cy="1470585"/>
            </a:xfrm>
            <a:prstGeom prst="rect">
              <a:avLst/>
            </a:prstGeom>
            <a:noFill/>
          </p:spPr>
          <p:txBody>
            <a:bodyPr wrap="square" rtlCol="0">
              <a:spAutoFit/>
            </a:bodyPr>
            <a:lstStyle/>
            <a:p>
              <a:pPr algn="ctr"/>
              <a:r>
                <a:rPr lang="en-US" sz="4400" b="1">
                  <a:solidFill>
                    <a:srgbClr val="2DB8C5"/>
                  </a:solidFill>
                  <a:latin typeface="Arial" panose="020B0604020202020204" pitchFamily="34" charset="0"/>
                  <a:cs typeface="Arial" panose="020B0604020202020204" pitchFamily="34" charset="0"/>
                </a:rPr>
                <a:t>19%</a:t>
              </a:r>
            </a:p>
          </p:txBody>
        </p:sp>
        <p:cxnSp>
          <p:nvCxnSpPr>
            <p:cNvPr id="37" name="Straight Connector 36">
              <a:extLst>
                <a:ext uri="{FF2B5EF4-FFF2-40B4-BE49-F238E27FC236}">
                  <a16:creationId xmlns:a16="http://schemas.microsoft.com/office/drawing/2014/main" id="{7499D1F6-6F64-E045-A629-F16A8AF17DEB}"/>
                </a:ext>
              </a:extLst>
            </p:cNvPr>
            <p:cNvCxnSpPr/>
            <p:nvPr/>
          </p:nvCxnSpPr>
          <p:spPr>
            <a:xfrm flipV="1">
              <a:off x="2114979" y="3256871"/>
              <a:ext cx="3407805" cy="10321"/>
            </a:xfrm>
            <a:prstGeom prst="line">
              <a:avLst/>
            </a:prstGeom>
            <a:ln w="28575">
              <a:solidFill>
                <a:srgbClr val="2DB8C5"/>
              </a:solidFill>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49D3155A-02B7-9146-95B9-2D706BFA7810}"/>
                </a:ext>
              </a:extLst>
            </p:cNvPr>
            <p:cNvSpPr txBox="1"/>
            <p:nvPr/>
          </p:nvSpPr>
          <p:spPr>
            <a:xfrm>
              <a:off x="1985262" y="3500871"/>
              <a:ext cx="3594613" cy="864849"/>
            </a:xfrm>
            <a:prstGeom prst="rect">
              <a:avLst/>
            </a:prstGeom>
            <a:noFill/>
          </p:spPr>
          <p:txBody>
            <a:bodyPr wrap="square" rtlCol="0">
              <a:spAutoFit/>
            </a:bodyPr>
            <a:lstStyle/>
            <a:p>
              <a:pPr algn="ctr"/>
              <a:r>
                <a:rPr lang="en-US" sz="1400">
                  <a:solidFill>
                    <a:srgbClr val="2DB8C5"/>
                  </a:solidFill>
                  <a:latin typeface="Arial" panose="020B0604020202020204" pitchFamily="34" charset="0"/>
                  <a:ea typeface="Frutiger-Light" panose="02020603050405020304" pitchFamily="18" charset="77"/>
                  <a:cs typeface="Arial" panose="020B0604020202020204" pitchFamily="34" charset="0"/>
                </a:rPr>
                <a:t>Insert text Insert Text</a:t>
              </a:r>
            </a:p>
            <a:p>
              <a:pPr algn="ctr"/>
              <a:r>
                <a:rPr lang="en-US" sz="1400">
                  <a:solidFill>
                    <a:srgbClr val="2DB8C5"/>
                  </a:solidFill>
                  <a:latin typeface="Arial" panose="020B0604020202020204" pitchFamily="34" charset="0"/>
                  <a:ea typeface="Frutiger-Light" panose="02020603050405020304" pitchFamily="18" charset="77"/>
                  <a:cs typeface="Arial" panose="020B0604020202020204" pitchFamily="34" charset="0"/>
                </a:rPr>
                <a:t>Insert text Insert Text</a:t>
              </a:r>
            </a:p>
          </p:txBody>
        </p:sp>
      </p:grpSp>
      <p:grpSp>
        <p:nvGrpSpPr>
          <p:cNvPr id="52" name="Group 51">
            <a:extLst>
              <a:ext uri="{FF2B5EF4-FFF2-40B4-BE49-F238E27FC236}">
                <a16:creationId xmlns:a16="http://schemas.microsoft.com/office/drawing/2014/main" id="{D0557C50-0B31-9348-AF2A-301002B74889}"/>
              </a:ext>
            </a:extLst>
          </p:cNvPr>
          <p:cNvGrpSpPr/>
          <p:nvPr userDrawn="1"/>
        </p:nvGrpSpPr>
        <p:grpSpPr>
          <a:xfrm>
            <a:off x="3299430" y="1210655"/>
            <a:ext cx="2156489" cy="1349665"/>
            <a:chOff x="1985262" y="1786188"/>
            <a:chExt cx="3594613" cy="2579532"/>
          </a:xfrm>
        </p:grpSpPr>
        <p:sp>
          <p:nvSpPr>
            <p:cNvPr id="53" name="TextBox 52">
              <a:extLst>
                <a:ext uri="{FF2B5EF4-FFF2-40B4-BE49-F238E27FC236}">
                  <a16:creationId xmlns:a16="http://schemas.microsoft.com/office/drawing/2014/main" id="{B0759468-3783-DD45-AC2F-7E3842278B7D}"/>
                </a:ext>
              </a:extLst>
            </p:cNvPr>
            <p:cNvSpPr txBox="1"/>
            <p:nvPr/>
          </p:nvSpPr>
          <p:spPr>
            <a:xfrm>
              <a:off x="2401825" y="1786188"/>
              <a:ext cx="2677754" cy="1526203"/>
            </a:xfrm>
            <a:prstGeom prst="rect">
              <a:avLst/>
            </a:prstGeom>
            <a:noFill/>
          </p:spPr>
          <p:txBody>
            <a:bodyPr wrap="square" rtlCol="0">
              <a:spAutoFit/>
            </a:bodyPr>
            <a:lstStyle/>
            <a:p>
              <a:pPr algn="ctr"/>
              <a:r>
                <a:rPr lang="en-US" sz="4400" b="1">
                  <a:solidFill>
                    <a:srgbClr val="8D3786"/>
                  </a:solidFill>
                  <a:latin typeface="Arial" panose="020B0604020202020204" pitchFamily="34" charset="0"/>
                  <a:cs typeface="Arial" panose="020B0604020202020204" pitchFamily="34" charset="0"/>
                </a:rPr>
                <a:t>19%</a:t>
              </a:r>
            </a:p>
          </p:txBody>
        </p:sp>
        <p:cxnSp>
          <p:nvCxnSpPr>
            <p:cNvPr id="54" name="Straight Connector 53">
              <a:extLst>
                <a:ext uri="{FF2B5EF4-FFF2-40B4-BE49-F238E27FC236}">
                  <a16:creationId xmlns:a16="http://schemas.microsoft.com/office/drawing/2014/main" id="{7499D1F6-6F64-E045-A629-F16A8AF17DEB}"/>
                </a:ext>
              </a:extLst>
            </p:cNvPr>
            <p:cNvCxnSpPr/>
            <p:nvPr/>
          </p:nvCxnSpPr>
          <p:spPr>
            <a:xfrm flipV="1">
              <a:off x="2114979" y="3256871"/>
              <a:ext cx="3407806" cy="10321"/>
            </a:xfrm>
            <a:prstGeom prst="line">
              <a:avLst/>
            </a:prstGeom>
            <a:ln w="28575">
              <a:solidFill>
                <a:srgbClr val="8D3786"/>
              </a:solidFill>
            </a:ln>
          </p:spPr>
          <p:style>
            <a:lnRef idx="1">
              <a:schemeClr val="accent1"/>
            </a:lnRef>
            <a:fillRef idx="0">
              <a:schemeClr val="accent1"/>
            </a:fillRef>
            <a:effectRef idx="0">
              <a:schemeClr val="accent1"/>
            </a:effectRef>
            <a:fontRef idx="minor">
              <a:schemeClr val="tx1"/>
            </a:fontRef>
          </p:style>
        </p:cxnSp>
        <p:sp>
          <p:nvSpPr>
            <p:cNvPr id="55" name="TextBox 54">
              <a:extLst>
                <a:ext uri="{FF2B5EF4-FFF2-40B4-BE49-F238E27FC236}">
                  <a16:creationId xmlns:a16="http://schemas.microsoft.com/office/drawing/2014/main" id="{49D3155A-02B7-9146-95B9-2D706BFA7810}"/>
                </a:ext>
              </a:extLst>
            </p:cNvPr>
            <p:cNvSpPr txBox="1"/>
            <p:nvPr/>
          </p:nvSpPr>
          <p:spPr>
            <a:xfrm>
              <a:off x="1985262" y="3500872"/>
              <a:ext cx="3594613" cy="864848"/>
            </a:xfrm>
            <a:prstGeom prst="rect">
              <a:avLst/>
            </a:prstGeom>
            <a:noFill/>
          </p:spPr>
          <p:txBody>
            <a:bodyPr wrap="square" rtlCol="0">
              <a:spAutoFit/>
            </a:bodyPr>
            <a:lstStyle/>
            <a:p>
              <a:pPr algn="ctr"/>
              <a:r>
                <a:rPr lang="en-US" sz="1400">
                  <a:solidFill>
                    <a:srgbClr val="8D3786"/>
                  </a:solidFill>
                  <a:latin typeface="Arial" panose="020B0604020202020204" pitchFamily="34" charset="0"/>
                  <a:ea typeface="Frutiger-Light" panose="02020603050405020304" pitchFamily="18" charset="77"/>
                  <a:cs typeface="Arial" panose="020B0604020202020204" pitchFamily="34" charset="0"/>
                </a:rPr>
                <a:t>Insert text Insert Text</a:t>
              </a:r>
            </a:p>
            <a:p>
              <a:pPr algn="ctr"/>
              <a:r>
                <a:rPr lang="en-US" sz="1400">
                  <a:solidFill>
                    <a:srgbClr val="8D3786"/>
                  </a:solidFill>
                  <a:latin typeface="Arial" panose="020B0604020202020204" pitchFamily="34" charset="0"/>
                  <a:ea typeface="Frutiger-Light" panose="02020603050405020304" pitchFamily="18" charset="77"/>
                  <a:cs typeface="Arial" panose="020B0604020202020204" pitchFamily="34" charset="0"/>
                </a:rPr>
                <a:t>Insert text Insert Text</a:t>
              </a:r>
            </a:p>
          </p:txBody>
        </p:sp>
      </p:grpSp>
      <p:grpSp>
        <p:nvGrpSpPr>
          <p:cNvPr id="56" name="Group 55">
            <a:extLst>
              <a:ext uri="{FF2B5EF4-FFF2-40B4-BE49-F238E27FC236}">
                <a16:creationId xmlns:a16="http://schemas.microsoft.com/office/drawing/2014/main" id="{D0557C50-0B31-9348-AF2A-301002B74889}"/>
              </a:ext>
            </a:extLst>
          </p:cNvPr>
          <p:cNvGrpSpPr/>
          <p:nvPr userDrawn="1"/>
        </p:nvGrpSpPr>
        <p:grpSpPr>
          <a:xfrm>
            <a:off x="6395376" y="1210655"/>
            <a:ext cx="2184743" cy="1349665"/>
            <a:chOff x="1985262" y="1786188"/>
            <a:chExt cx="3594613" cy="2579532"/>
          </a:xfrm>
        </p:grpSpPr>
        <p:sp>
          <p:nvSpPr>
            <p:cNvPr id="57" name="TextBox 56">
              <a:extLst>
                <a:ext uri="{FF2B5EF4-FFF2-40B4-BE49-F238E27FC236}">
                  <a16:creationId xmlns:a16="http://schemas.microsoft.com/office/drawing/2014/main" id="{B0759468-3783-DD45-AC2F-7E3842278B7D}"/>
                </a:ext>
              </a:extLst>
            </p:cNvPr>
            <p:cNvSpPr txBox="1"/>
            <p:nvPr/>
          </p:nvSpPr>
          <p:spPr>
            <a:xfrm>
              <a:off x="2401825" y="1786188"/>
              <a:ext cx="2677754" cy="1526203"/>
            </a:xfrm>
            <a:prstGeom prst="rect">
              <a:avLst/>
            </a:prstGeom>
            <a:noFill/>
          </p:spPr>
          <p:txBody>
            <a:bodyPr wrap="square" rtlCol="0">
              <a:spAutoFit/>
            </a:bodyPr>
            <a:lstStyle/>
            <a:p>
              <a:pPr algn="ctr"/>
              <a:r>
                <a:rPr lang="en-US" sz="4400" b="1">
                  <a:solidFill>
                    <a:srgbClr val="10746A"/>
                  </a:solidFill>
                  <a:latin typeface="Arial" panose="020B0604020202020204" pitchFamily="34" charset="0"/>
                  <a:cs typeface="Arial" panose="020B0604020202020204" pitchFamily="34" charset="0"/>
                </a:rPr>
                <a:t>19%</a:t>
              </a:r>
            </a:p>
          </p:txBody>
        </p:sp>
        <p:cxnSp>
          <p:nvCxnSpPr>
            <p:cNvPr id="58" name="Straight Connector 57">
              <a:extLst>
                <a:ext uri="{FF2B5EF4-FFF2-40B4-BE49-F238E27FC236}">
                  <a16:creationId xmlns:a16="http://schemas.microsoft.com/office/drawing/2014/main" id="{7499D1F6-6F64-E045-A629-F16A8AF17DEB}"/>
                </a:ext>
              </a:extLst>
            </p:cNvPr>
            <p:cNvCxnSpPr/>
            <p:nvPr/>
          </p:nvCxnSpPr>
          <p:spPr>
            <a:xfrm flipV="1">
              <a:off x="2114979" y="3256871"/>
              <a:ext cx="3407804" cy="10321"/>
            </a:xfrm>
            <a:prstGeom prst="line">
              <a:avLst/>
            </a:prstGeom>
            <a:ln w="28575">
              <a:solidFill>
                <a:srgbClr val="10746A"/>
              </a:solidFill>
            </a:ln>
          </p:spPr>
          <p:style>
            <a:lnRef idx="1">
              <a:schemeClr val="accent1"/>
            </a:lnRef>
            <a:fillRef idx="0">
              <a:schemeClr val="accent1"/>
            </a:fillRef>
            <a:effectRef idx="0">
              <a:schemeClr val="accent1"/>
            </a:effectRef>
            <a:fontRef idx="minor">
              <a:schemeClr val="tx1"/>
            </a:fontRef>
          </p:style>
        </p:cxnSp>
        <p:sp>
          <p:nvSpPr>
            <p:cNvPr id="59" name="TextBox 58">
              <a:extLst>
                <a:ext uri="{FF2B5EF4-FFF2-40B4-BE49-F238E27FC236}">
                  <a16:creationId xmlns:a16="http://schemas.microsoft.com/office/drawing/2014/main" id="{49D3155A-02B7-9146-95B9-2D706BFA7810}"/>
                </a:ext>
              </a:extLst>
            </p:cNvPr>
            <p:cNvSpPr txBox="1"/>
            <p:nvPr/>
          </p:nvSpPr>
          <p:spPr>
            <a:xfrm>
              <a:off x="1985262" y="3500872"/>
              <a:ext cx="3594613" cy="864848"/>
            </a:xfrm>
            <a:prstGeom prst="rect">
              <a:avLst/>
            </a:prstGeom>
            <a:noFill/>
          </p:spPr>
          <p:txBody>
            <a:bodyPr wrap="square" rtlCol="0">
              <a:spAutoFit/>
            </a:bodyPr>
            <a:lstStyle/>
            <a:p>
              <a:pPr algn="ctr"/>
              <a:r>
                <a:rPr lang="en-US" sz="1400">
                  <a:solidFill>
                    <a:srgbClr val="10746A"/>
                  </a:solidFill>
                  <a:latin typeface="Arial" panose="020B0604020202020204" pitchFamily="34" charset="0"/>
                  <a:ea typeface="Frutiger-Light" panose="02020603050405020304" pitchFamily="18" charset="77"/>
                  <a:cs typeface="Arial" panose="020B0604020202020204" pitchFamily="34" charset="0"/>
                </a:rPr>
                <a:t>Insert text Insert Text</a:t>
              </a:r>
            </a:p>
            <a:p>
              <a:pPr algn="ctr"/>
              <a:r>
                <a:rPr lang="en-US" sz="1400">
                  <a:solidFill>
                    <a:srgbClr val="10746A"/>
                  </a:solidFill>
                  <a:latin typeface="Arial" panose="020B0604020202020204" pitchFamily="34" charset="0"/>
                  <a:ea typeface="Frutiger-Light" panose="02020603050405020304" pitchFamily="18" charset="77"/>
                  <a:cs typeface="Arial" panose="020B0604020202020204" pitchFamily="34" charset="0"/>
                </a:rPr>
                <a:t>Insert text Insert Text</a:t>
              </a:r>
            </a:p>
          </p:txBody>
        </p:sp>
      </p:grpSp>
      <p:grpSp>
        <p:nvGrpSpPr>
          <p:cNvPr id="60" name="Group 59">
            <a:extLst>
              <a:ext uri="{FF2B5EF4-FFF2-40B4-BE49-F238E27FC236}">
                <a16:creationId xmlns:a16="http://schemas.microsoft.com/office/drawing/2014/main" id="{D0557C50-0B31-9348-AF2A-301002B74889}"/>
              </a:ext>
            </a:extLst>
          </p:cNvPr>
          <p:cNvGrpSpPr/>
          <p:nvPr userDrawn="1"/>
        </p:nvGrpSpPr>
        <p:grpSpPr>
          <a:xfrm>
            <a:off x="1800890" y="2785639"/>
            <a:ext cx="2268189" cy="1349665"/>
            <a:chOff x="1985262" y="1786188"/>
            <a:chExt cx="3594613" cy="2579532"/>
          </a:xfrm>
        </p:grpSpPr>
        <p:sp>
          <p:nvSpPr>
            <p:cNvPr id="61" name="TextBox 60">
              <a:extLst>
                <a:ext uri="{FF2B5EF4-FFF2-40B4-BE49-F238E27FC236}">
                  <a16:creationId xmlns:a16="http://schemas.microsoft.com/office/drawing/2014/main" id="{B0759468-3783-DD45-AC2F-7E3842278B7D}"/>
                </a:ext>
              </a:extLst>
            </p:cNvPr>
            <p:cNvSpPr txBox="1"/>
            <p:nvPr/>
          </p:nvSpPr>
          <p:spPr>
            <a:xfrm>
              <a:off x="2401825" y="1786188"/>
              <a:ext cx="2677754" cy="1470585"/>
            </a:xfrm>
            <a:prstGeom prst="rect">
              <a:avLst/>
            </a:prstGeom>
            <a:noFill/>
          </p:spPr>
          <p:txBody>
            <a:bodyPr wrap="square" rtlCol="0">
              <a:spAutoFit/>
            </a:bodyPr>
            <a:lstStyle/>
            <a:p>
              <a:pPr algn="ctr"/>
              <a:r>
                <a:rPr lang="en-US" sz="4400" b="1">
                  <a:solidFill>
                    <a:srgbClr val="F18500"/>
                  </a:solidFill>
                  <a:latin typeface="Arial" panose="020B0604020202020204" pitchFamily="34" charset="0"/>
                  <a:cs typeface="Arial" panose="020B0604020202020204" pitchFamily="34" charset="0"/>
                </a:rPr>
                <a:t>19%</a:t>
              </a:r>
            </a:p>
          </p:txBody>
        </p:sp>
        <p:cxnSp>
          <p:nvCxnSpPr>
            <p:cNvPr id="62" name="Straight Connector 61">
              <a:extLst>
                <a:ext uri="{FF2B5EF4-FFF2-40B4-BE49-F238E27FC236}">
                  <a16:creationId xmlns:a16="http://schemas.microsoft.com/office/drawing/2014/main" id="{7499D1F6-6F64-E045-A629-F16A8AF17DEB}"/>
                </a:ext>
              </a:extLst>
            </p:cNvPr>
            <p:cNvCxnSpPr/>
            <p:nvPr/>
          </p:nvCxnSpPr>
          <p:spPr>
            <a:xfrm flipV="1">
              <a:off x="2114979" y="3256871"/>
              <a:ext cx="3407805" cy="10321"/>
            </a:xfrm>
            <a:prstGeom prst="line">
              <a:avLst/>
            </a:prstGeom>
            <a:ln w="28575">
              <a:solidFill>
                <a:srgbClr val="F18500"/>
              </a:solidFill>
            </a:ln>
          </p:spPr>
          <p:style>
            <a:lnRef idx="1">
              <a:schemeClr val="accent1"/>
            </a:lnRef>
            <a:fillRef idx="0">
              <a:schemeClr val="accent1"/>
            </a:fillRef>
            <a:effectRef idx="0">
              <a:schemeClr val="accent1"/>
            </a:effectRef>
            <a:fontRef idx="minor">
              <a:schemeClr val="tx1"/>
            </a:fontRef>
          </p:style>
        </p:cxnSp>
        <p:sp>
          <p:nvSpPr>
            <p:cNvPr id="63" name="TextBox 62">
              <a:extLst>
                <a:ext uri="{FF2B5EF4-FFF2-40B4-BE49-F238E27FC236}">
                  <a16:creationId xmlns:a16="http://schemas.microsoft.com/office/drawing/2014/main" id="{49D3155A-02B7-9146-95B9-2D706BFA7810}"/>
                </a:ext>
              </a:extLst>
            </p:cNvPr>
            <p:cNvSpPr txBox="1"/>
            <p:nvPr/>
          </p:nvSpPr>
          <p:spPr>
            <a:xfrm>
              <a:off x="1985262" y="3500872"/>
              <a:ext cx="3594613" cy="864848"/>
            </a:xfrm>
            <a:prstGeom prst="rect">
              <a:avLst/>
            </a:prstGeom>
            <a:noFill/>
          </p:spPr>
          <p:txBody>
            <a:bodyPr wrap="square" rtlCol="0">
              <a:spAutoFit/>
            </a:bodyPr>
            <a:lstStyle/>
            <a:p>
              <a:pPr algn="ctr"/>
              <a:r>
                <a:rPr lang="en-US" sz="1400">
                  <a:solidFill>
                    <a:srgbClr val="F18500"/>
                  </a:solidFill>
                  <a:latin typeface="Arial" panose="020B0604020202020204" pitchFamily="34" charset="0"/>
                  <a:ea typeface="Frutiger-Light" panose="02020603050405020304" pitchFamily="18" charset="77"/>
                  <a:cs typeface="Arial" panose="020B0604020202020204" pitchFamily="34" charset="0"/>
                </a:rPr>
                <a:t>Insert text Insert Text</a:t>
              </a:r>
            </a:p>
            <a:p>
              <a:pPr algn="ctr"/>
              <a:r>
                <a:rPr lang="en-US" sz="1400">
                  <a:solidFill>
                    <a:srgbClr val="F18500"/>
                  </a:solidFill>
                  <a:latin typeface="Arial" panose="020B0604020202020204" pitchFamily="34" charset="0"/>
                  <a:ea typeface="Frutiger-Light" panose="02020603050405020304" pitchFamily="18" charset="77"/>
                  <a:cs typeface="Arial" panose="020B0604020202020204" pitchFamily="34" charset="0"/>
                </a:rPr>
                <a:t>Insert text Insert Text</a:t>
              </a:r>
            </a:p>
          </p:txBody>
        </p:sp>
      </p:grpSp>
      <p:grpSp>
        <p:nvGrpSpPr>
          <p:cNvPr id="64" name="Group 63">
            <a:extLst>
              <a:ext uri="{FF2B5EF4-FFF2-40B4-BE49-F238E27FC236}">
                <a16:creationId xmlns:a16="http://schemas.microsoft.com/office/drawing/2014/main" id="{D0557C50-0B31-9348-AF2A-301002B74889}"/>
              </a:ext>
            </a:extLst>
          </p:cNvPr>
          <p:cNvGrpSpPr/>
          <p:nvPr userDrawn="1"/>
        </p:nvGrpSpPr>
        <p:grpSpPr>
          <a:xfrm>
            <a:off x="4949634" y="2785639"/>
            <a:ext cx="2289366" cy="1349665"/>
            <a:chOff x="1985262" y="1786188"/>
            <a:chExt cx="3594613" cy="2579532"/>
          </a:xfrm>
        </p:grpSpPr>
        <p:sp>
          <p:nvSpPr>
            <p:cNvPr id="65" name="TextBox 64">
              <a:extLst>
                <a:ext uri="{FF2B5EF4-FFF2-40B4-BE49-F238E27FC236}">
                  <a16:creationId xmlns:a16="http://schemas.microsoft.com/office/drawing/2014/main" id="{B0759468-3783-DD45-AC2F-7E3842278B7D}"/>
                </a:ext>
              </a:extLst>
            </p:cNvPr>
            <p:cNvSpPr txBox="1"/>
            <p:nvPr/>
          </p:nvSpPr>
          <p:spPr>
            <a:xfrm>
              <a:off x="2401825" y="1786188"/>
              <a:ext cx="2677753" cy="1470585"/>
            </a:xfrm>
            <a:prstGeom prst="rect">
              <a:avLst/>
            </a:prstGeom>
            <a:noFill/>
          </p:spPr>
          <p:txBody>
            <a:bodyPr wrap="square" rtlCol="0">
              <a:spAutoFit/>
            </a:bodyPr>
            <a:lstStyle/>
            <a:p>
              <a:pPr algn="ctr"/>
              <a:r>
                <a:rPr lang="en-US" sz="4400" b="1">
                  <a:solidFill>
                    <a:srgbClr val="73B82B"/>
                  </a:solidFill>
                  <a:latin typeface="Arial" panose="020B0604020202020204" pitchFamily="34" charset="0"/>
                  <a:cs typeface="Arial" panose="020B0604020202020204" pitchFamily="34" charset="0"/>
                </a:rPr>
                <a:t>19%</a:t>
              </a:r>
            </a:p>
          </p:txBody>
        </p:sp>
        <p:cxnSp>
          <p:nvCxnSpPr>
            <p:cNvPr id="66" name="Straight Connector 65">
              <a:extLst>
                <a:ext uri="{FF2B5EF4-FFF2-40B4-BE49-F238E27FC236}">
                  <a16:creationId xmlns:a16="http://schemas.microsoft.com/office/drawing/2014/main" id="{7499D1F6-6F64-E045-A629-F16A8AF17DEB}"/>
                </a:ext>
              </a:extLst>
            </p:cNvPr>
            <p:cNvCxnSpPr/>
            <p:nvPr/>
          </p:nvCxnSpPr>
          <p:spPr>
            <a:xfrm flipV="1">
              <a:off x="2114979" y="3271937"/>
              <a:ext cx="3407805" cy="10321"/>
            </a:xfrm>
            <a:prstGeom prst="line">
              <a:avLst/>
            </a:prstGeom>
            <a:ln w="28575">
              <a:solidFill>
                <a:srgbClr val="73B82B"/>
              </a:solidFill>
            </a:ln>
          </p:spPr>
          <p:style>
            <a:lnRef idx="1">
              <a:schemeClr val="accent1"/>
            </a:lnRef>
            <a:fillRef idx="0">
              <a:schemeClr val="accent1"/>
            </a:fillRef>
            <a:effectRef idx="0">
              <a:schemeClr val="accent1"/>
            </a:effectRef>
            <a:fontRef idx="minor">
              <a:schemeClr val="tx1"/>
            </a:fontRef>
          </p:style>
        </p:cxnSp>
        <p:sp>
          <p:nvSpPr>
            <p:cNvPr id="67" name="TextBox 66">
              <a:extLst>
                <a:ext uri="{FF2B5EF4-FFF2-40B4-BE49-F238E27FC236}">
                  <a16:creationId xmlns:a16="http://schemas.microsoft.com/office/drawing/2014/main" id="{49D3155A-02B7-9146-95B9-2D706BFA7810}"/>
                </a:ext>
              </a:extLst>
            </p:cNvPr>
            <p:cNvSpPr txBox="1"/>
            <p:nvPr/>
          </p:nvSpPr>
          <p:spPr>
            <a:xfrm>
              <a:off x="1985262" y="3500872"/>
              <a:ext cx="3594613" cy="864848"/>
            </a:xfrm>
            <a:prstGeom prst="rect">
              <a:avLst/>
            </a:prstGeom>
            <a:noFill/>
          </p:spPr>
          <p:txBody>
            <a:bodyPr wrap="square" rtlCol="0">
              <a:spAutoFit/>
            </a:bodyPr>
            <a:lstStyle/>
            <a:p>
              <a:pPr algn="ctr"/>
              <a:r>
                <a:rPr lang="en-US" sz="1400">
                  <a:solidFill>
                    <a:srgbClr val="73B82B"/>
                  </a:solidFill>
                  <a:latin typeface="Arial" panose="020B0604020202020204" pitchFamily="34" charset="0"/>
                  <a:ea typeface="Frutiger-Light" panose="02020603050405020304" pitchFamily="18" charset="77"/>
                  <a:cs typeface="Arial" panose="020B0604020202020204" pitchFamily="34" charset="0"/>
                </a:rPr>
                <a:t>Insert text Insert Text</a:t>
              </a:r>
            </a:p>
            <a:p>
              <a:pPr algn="ctr"/>
              <a:r>
                <a:rPr lang="en-US" sz="1400">
                  <a:solidFill>
                    <a:srgbClr val="73B82B"/>
                  </a:solidFill>
                  <a:latin typeface="Arial" panose="020B0604020202020204" pitchFamily="34" charset="0"/>
                  <a:ea typeface="Frutiger-Light" panose="02020603050405020304" pitchFamily="18" charset="77"/>
                  <a:cs typeface="Arial" panose="020B0604020202020204" pitchFamily="34" charset="0"/>
                </a:rPr>
                <a:t>Insert text Insert Text</a:t>
              </a:r>
            </a:p>
          </p:txBody>
        </p:sp>
      </p:grpSp>
      <p:sp>
        <p:nvSpPr>
          <p:cNvPr id="23" name="Content Placeholder 2"/>
          <p:cNvSpPr>
            <a:spLocks noGrp="1"/>
          </p:cNvSpPr>
          <p:nvPr>
            <p:ph sz="quarter" idx="10" hasCustomPrompt="1"/>
          </p:nvPr>
        </p:nvSpPr>
        <p:spPr>
          <a:xfrm>
            <a:off x="186596" y="211096"/>
            <a:ext cx="8672097" cy="1171575"/>
          </a:xfrm>
          <a:prstGeom prst="rect">
            <a:avLst/>
          </a:prstGeom>
        </p:spPr>
        <p:txBody>
          <a:bodyPr/>
          <a:lstStyle>
            <a:lvl1pPr marL="0" indent="0">
              <a:buNone/>
              <a:defRPr sz="2500" b="1">
                <a:solidFill>
                  <a:srgbClr val="1C3D74"/>
                </a:solidFill>
                <a:latin typeface="Arial" panose="020B0604020202020204" pitchFamily="34" charset="0"/>
                <a:cs typeface="Arial" panose="020B0604020202020204" pitchFamily="34" charset="0"/>
              </a:defRPr>
            </a:lvl1pPr>
          </a:lstStyle>
          <a:p>
            <a:r>
              <a:rPr lang="en-US"/>
              <a:t>Click to edit slide title (up to 2 lines) – </a:t>
            </a:r>
            <a:br>
              <a:rPr lang="en-US"/>
            </a:br>
            <a:r>
              <a:rPr lang="en-US"/>
              <a:t>Arial Bold 25pt title</a:t>
            </a:r>
          </a:p>
        </p:txBody>
      </p:sp>
    </p:spTree>
    <p:extLst>
      <p:ext uri="{BB962C8B-B14F-4D97-AF65-F5344CB8AC3E}">
        <p14:creationId xmlns:p14="http://schemas.microsoft.com/office/powerpoint/2010/main" val="24768753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2_Content slide 3">
    <p:spTree>
      <p:nvGrpSpPr>
        <p:cNvPr id="1" name=""/>
        <p:cNvGrpSpPr/>
        <p:nvPr/>
      </p:nvGrpSpPr>
      <p:grpSpPr>
        <a:xfrm>
          <a:off x="0" y="0"/>
          <a:ext cx="0" cy="0"/>
          <a:chOff x="0" y="0"/>
          <a:chExt cx="0" cy="0"/>
        </a:xfrm>
      </p:grpSpPr>
      <p:graphicFrame>
        <p:nvGraphicFramePr>
          <p:cNvPr id="4" name="Chart 3">
            <a:extLst>
              <a:ext uri="{FF2B5EF4-FFF2-40B4-BE49-F238E27FC236}">
                <a16:creationId xmlns:a16="http://schemas.microsoft.com/office/drawing/2014/main" id="{4348A56A-D03E-7C4E-AE8E-F896E6A5A11B}"/>
              </a:ext>
            </a:extLst>
          </p:cNvPr>
          <p:cNvGraphicFramePr/>
          <p:nvPr userDrawn="1">
            <p:extLst>
              <p:ext uri="{D42A27DB-BD31-4B8C-83A1-F6EECF244321}">
                <p14:modId xmlns:p14="http://schemas.microsoft.com/office/powerpoint/2010/main" val="286463332"/>
              </p:ext>
            </p:extLst>
          </p:nvPr>
        </p:nvGraphicFramePr>
        <p:xfrm>
          <a:off x="2925649" y="1218723"/>
          <a:ext cx="4923808" cy="3149179"/>
        </p:xfrm>
        <a:graphic>
          <a:graphicData uri="http://schemas.openxmlformats.org/drawingml/2006/chart">
            <c:chart xmlns:c="http://schemas.openxmlformats.org/drawingml/2006/chart" xmlns:r="http://schemas.openxmlformats.org/officeDocument/2006/relationships" r:id="rId2"/>
          </a:graphicData>
        </a:graphic>
      </p:graphicFrame>
      <p:sp>
        <p:nvSpPr>
          <p:cNvPr id="7" name="Content Placeholder 2"/>
          <p:cNvSpPr>
            <a:spLocks noGrp="1"/>
          </p:cNvSpPr>
          <p:nvPr>
            <p:ph sz="quarter" idx="10" hasCustomPrompt="1"/>
          </p:nvPr>
        </p:nvSpPr>
        <p:spPr>
          <a:xfrm>
            <a:off x="186596" y="262396"/>
            <a:ext cx="8672097" cy="1036377"/>
          </a:xfrm>
          <a:prstGeom prst="rect">
            <a:avLst/>
          </a:prstGeom>
        </p:spPr>
        <p:txBody>
          <a:bodyPr/>
          <a:lstStyle>
            <a:lvl1pPr marL="0" indent="0">
              <a:buNone/>
              <a:defRPr sz="2500" b="1">
                <a:solidFill>
                  <a:srgbClr val="1C3D74"/>
                </a:solidFill>
                <a:latin typeface="Arial" panose="020B0604020202020204" pitchFamily="34" charset="0"/>
                <a:cs typeface="Arial" panose="020B0604020202020204" pitchFamily="34" charset="0"/>
              </a:defRPr>
            </a:lvl1pPr>
          </a:lstStyle>
          <a:p>
            <a:r>
              <a:rPr lang="en-US"/>
              <a:t>Click to edit slide title (up to 2 lines) – </a:t>
            </a:r>
            <a:br>
              <a:rPr lang="en-US"/>
            </a:br>
            <a:r>
              <a:rPr lang="en-US"/>
              <a:t>Arial Bold 25pt title</a:t>
            </a:r>
          </a:p>
        </p:txBody>
      </p:sp>
      <p:sp>
        <p:nvSpPr>
          <p:cNvPr id="5" name="Text Placeholder 2">
            <a:extLst>
              <a:ext uri="{FF2B5EF4-FFF2-40B4-BE49-F238E27FC236}">
                <a16:creationId xmlns:a16="http://schemas.microsoft.com/office/drawing/2014/main" id="{A91CD518-0B4F-4DDD-8245-74B5057E9664}"/>
              </a:ext>
            </a:extLst>
          </p:cNvPr>
          <p:cNvSpPr>
            <a:spLocks noGrp="1"/>
          </p:cNvSpPr>
          <p:nvPr>
            <p:ph type="body" sz="quarter" idx="13" hasCustomPrompt="1"/>
          </p:nvPr>
        </p:nvSpPr>
        <p:spPr>
          <a:xfrm>
            <a:off x="186597" y="1311275"/>
            <a:ext cx="2296627" cy="2952750"/>
          </a:xfrm>
          <a:prstGeom prst="rect">
            <a:avLst/>
          </a:prstGeom>
        </p:spPr>
        <p:txBody>
          <a:bodyPr/>
          <a:lstStyle>
            <a:lvl1pPr marL="285750" indent="-285750">
              <a:buFont typeface="Arial" panose="020B0604020202020204" pitchFamily="34" charset="0"/>
              <a:buChar char="•"/>
              <a:defRPr sz="1400">
                <a:solidFill>
                  <a:srgbClr val="1C3D74"/>
                </a:solidFill>
                <a:latin typeface="+mj-lt"/>
              </a:defRPr>
            </a:lvl1pPr>
            <a:lvl2pPr>
              <a:buFont typeface="Arial" panose="020B0604020202020204" pitchFamily="34" charset="0"/>
              <a:buChar char="-"/>
              <a:defRPr sz="1400">
                <a:solidFill>
                  <a:srgbClr val="1C3D74"/>
                </a:solidFill>
                <a:latin typeface="+mj-lt"/>
              </a:defRPr>
            </a:lvl2pPr>
            <a:lvl3pPr>
              <a:defRPr>
                <a:solidFill>
                  <a:srgbClr val="1C3D74"/>
                </a:solidFill>
                <a:latin typeface="+mj-lt"/>
              </a:defRPr>
            </a:lvl3pPr>
            <a:lvl4pPr>
              <a:defRPr>
                <a:solidFill>
                  <a:srgbClr val="1C3D74"/>
                </a:solidFill>
                <a:latin typeface="+mj-lt"/>
              </a:defRPr>
            </a:lvl4pPr>
            <a:lvl5pPr>
              <a:defRPr>
                <a:solidFill>
                  <a:srgbClr val="1C3D74"/>
                </a:solidFill>
                <a:latin typeface="+mj-lt"/>
              </a:defRPr>
            </a:lvl5pPr>
          </a:lstStyle>
          <a:p>
            <a:pPr marL="0" indent="0">
              <a:buNone/>
            </a:pPr>
            <a:r>
              <a:rPr lang="en-US"/>
              <a:t>Click to edit Master title style – Arial Regular 14pt</a:t>
            </a:r>
          </a:p>
          <a:p>
            <a:r>
              <a:rPr lang="en-US"/>
              <a:t>Bullet points</a:t>
            </a:r>
          </a:p>
          <a:p>
            <a:pPr>
              <a:defRPr/>
            </a:pPr>
            <a:r>
              <a:rPr lang="en-US"/>
              <a:t>Bullet points</a:t>
            </a:r>
          </a:p>
          <a:p>
            <a:pPr>
              <a:defRPr/>
            </a:pPr>
            <a:r>
              <a:rPr lang="en-US"/>
              <a:t>Bullet points</a:t>
            </a:r>
          </a:p>
          <a:p>
            <a:pPr lvl="1">
              <a:buFont typeface="Arial" panose="020B0604020202020204" pitchFamily="34" charset="0"/>
              <a:buChar char="-"/>
              <a:defRPr/>
            </a:pPr>
            <a:r>
              <a:rPr lang="en-US" sz="1400">
                <a:solidFill>
                  <a:srgbClr val="1C3D74"/>
                </a:solidFill>
                <a:latin typeface="Arial" panose="020B0604020202020204" pitchFamily="34" charset="0"/>
                <a:cs typeface="Arial" panose="020B0604020202020204" pitchFamily="34" charset="0"/>
              </a:rPr>
              <a:t>Sub-bullet point</a:t>
            </a:r>
          </a:p>
          <a:p>
            <a:pPr>
              <a:defRPr/>
            </a:pPr>
            <a:endParaRPr lang="en-US"/>
          </a:p>
        </p:txBody>
      </p:sp>
    </p:spTree>
    <p:extLst>
      <p:ext uri="{BB962C8B-B14F-4D97-AF65-F5344CB8AC3E}">
        <p14:creationId xmlns:p14="http://schemas.microsoft.com/office/powerpoint/2010/main" val="258380185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3_Content slide 3">
    <p:spTree>
      <p:nvGrpSpPr>
        <p:cNvPr id="1" name=""/>
        <p:cNvGrpSpPr/>
        <p:nvPr/>
      </p:nvGrpSpPr>
      <p:grpSpPr>
        <a:xfrm>
          <a:off x="0" y="0"/>
          <a:ext cx="0" cy="0"/>
          <a:chOff x="0" y="0"/>
          <a:chExt cx="0" cy="0"/>
        </a:xfrm>
      </p:grpSpPr>
      <p:graphicFrame>
        <p:nvGraphicFramePr>
          <p:cNvPr id="5" name="Chart 4">
            <a:extLst>
              <a:ext uri="{FF2B5EF4-FFF2-40B4-BE49-F238E27FC236}">
                <a16:creationId xmlns:a16="http://schemas.microsoft.com/office/drawing/2014/main" id="{ADE844C2-66A4-7347-BB76-EF1AA2EFEA89}"/>
              </a:ext>
            </a:extLst>
          </p:cNvPr>
          <p:cNvGraphicFramePr/>
          <p:nvPr userDrawn="1">
            <p:extLst>
              <p:ext uri="{D42A27DB-BD31-4B8C-83A1-F6EECF244321}">
                <p14:modId xmlns:p14="http://schemas.microsoft.com/office/powerpoint/2010/main" val="1544693725"/>
              </p:ext>
            </p:extLst>
          </p:nvPr>
        </p:nvGraphicFramePr>
        <p:xfrm>
          <a:off x="3380198" y="1259540"/>
          <a:ext cx="5003514" cy="3295755"/>
        </p:xfrm>
        <a:graphic>
          <a:graphicData uri="http://schemas.openxmlformats.org/drawingml/2006/chart">
            <c:chart xmlns:c="http://schemas.openxmlformats.org/drawingml/2006/chart" xmlns:r="http://schemas.openxmlformats.org/officeDocument/2006/relationships" r:id="rId2"/>
          </a:graphicData>
        </a:graphic>
      </p:graphicFrame>
      <p:sp>
        <p:nvSpPr>
          <p:cNvPr id="7" name="Content Placeholder 2"/>
          <p:cNvSpPr>
            <a:spLocks noGrp="1"/>
          </p:cNvSpPr>
          <p:nvPr>
            <p:ph sz="quarter" idx="10" hasCustomPrompt="1"/>
          </p:nvPr>
        </p:nvSpPr>
        <p:spPr>
          <a:xfrm>
            <a:off x="186596" y="262396"/>
            <a:ext cx="8672097" cy="1036377"/>
          </a:xfrm>
          <a:prstGeom prst="rect">
            <a:avLst/>
          </a:prstGeom>
        </p:spPr>
        <p:txBody>
          <a:bodyPr/>
          <a:lstStyle>
            <a:lvl1pPr marL="0" indent="0">
              <a:buNone/>
              <a:defRPr sz="2500" b="1">
                <a:solidFill>
                  <a:srgbClr val="1C3D74"/>
                </a:solidFill>
                <a:latin typeface="Arial" panose="020B0604020202020204" pitchFamily="34" charset="0"/>
                <a:cs typeface="Arial" panose="020B0604020202020204" pitchFamily="34" charset="0"/>
              </a:defRPr>
            </a:lvl1pPr>
          </a:lstStyle>
          <a:p>
            <a:r>
              <a:rPr lang="en-US"/>
              <a:t>Click to edit slide title (up to 2 lines) – </a:t>
            </a:r>
            <a:br>
              <a:rPr lang="en-US"/>
            </a:br>
            <a:r>
              <a:rPr lang="en-US"/>
              <a:t>Arial Bold 25pt title</a:t>
            </a:r>
          </a:p>
        </p:txBody>
      </p:sp>
      <p:sp>
        <p:nvSpPr>
          <p:cNvPr id="6" name="Text Placeholder 2">
            <a:extLst>
              <a:ext uri="{FF2B5EF4-FFF2-40B4-BE49-F238E27FC236}">
                <a16:creationId xmlns:a16="http://schemas.microsoft.com/office/drawing/2014/main" id="{796BE319-1C15-41CC-A596-E46D2BF7CC74}"/>
              </a:ext>
            </a:extLst>
          </p:cNvPr>
          <p:cNvSpPr>
            <a:spLocks noGrp="1"/>
          </p:cNvSpPr>
          <p:nvPr>
            <p:ph type="body" sz="quarter" idx="13" hasCustomPrompt="1"/>
          </p:nvPr>
        </p:nvSpPr>
        <p:spPr>
          <a:xfrm>
            <a:off x="186597" y="1311275"/>
            <a:ext cx="2296627" cy="2952750"/>
          </a:xfrm>
          <a:prstGeom prst="rect">
            <a:avLst/>
          </a:prstGeom>
        </p:spPr>
        <p:txBody>
          <a:bodyPr/>
          <a:lstStyle>
            <a:lvl1pPr marL="285750" indent="-285750">
              <a:buFont typeface="Arial" panose="020B0604020202020204" pitchFamily="34" charset="0"/>
              <a:buChar char="•"/>
              <a:defRPr sz="1400">
                <a:solidFill>
                  <a:srgbClr val="1C3D74"/>
                </a:solidFill>
                <a:latin typeface="+mj-lt"/>
              </a:defRPr>
            </a:lvl1pPr>
            <a:lvl2pPr>
              <a:buFont typeface="Arial" panose="020B0604020202020204" pitchFamily="34" charset="0"/>
              <a:buChar char="-"/>
              <a:defRPr sz="1400">
                <a:solidFill>
                  <a:srgbClr val="1C3D74"/>
                </a:solidFill>
                <a:latin typeface="+mj-lt"/>
              </a:defRPr>
            </a:lvl2pPr>
            <a:lvl3pPr>
              <a:defRPr>
                <a:solidFill>
                  <a:srgbClr val="1C3D74"/>
                </a:solidFill>
                <a:latin typeface="+mj-lt"/>
              </a:defRPr>
            </a:lvl3pPr>
            <a:lvl4pPr>
              <a:defRPr>
                <a:solidFill>
                  <a:srgbClr val="1C3D74"/>
                </a:solidFill>
                <a:latin typeface="+mj-lt"/>
              </a:defRPr>
            </a:lvl4pPr>
            <a:lvl5pPr>
              <a:defRPr>
                <a:solidFill>
                  <a:srgbClr val="1C3D74"/>
                </a:solidFill>
                <a:latin typeface="+mj-lt"/>
              </a:defRPr>
            </a:lvl5pPr>
          </a:lstStyle>
          <a:p>
            <a:pPr marL="0" indent="0">
              <a:buNone/>
            </a:pPr>
            <a:r>
              <a:rPr lang="en-US"/>
              <a:t>Click to edit Master title style – Arial Regular 14pt</a:t>
            </a:r>
          </a:p>
          <a:p>
            <a:r>
              <a:rPr lang="en-US"/>
              <a:t>Bullet points</a:t>
            </a:r>
          </a:p>
          <a:p>
            <a:pPr>
              <a:defRPr/>
            </a:pPr>
            <a:r>
              <a:rPr lang="en-US"/>
              <a:t>Bullet points</a:t>
            </a:r>
          </a:p>
          <a:p>
            <a:pPr>
              <a:defRPr/>
            </a:pPr>
            <a:r>
              <a:rPr lang="en-US"/>
              <a:t>Bullet points</a:t>
            </a:r>
          </a:p>
          <a:p>
            <a:pPr lvl="1">
              <a:buFont typeface="Arial" panose="020B0604020202020204" pitchFamily="34" charset="0"/>
              <a:buChar char="-"/>
              <a:defRPr/>
            </a:pPr>
            <a:r>
              <a:rPr lang="en-US" sz="1400">
                <a:solidFill>
                  <a:srgbClr val="1C3D74"/>
                </a:solidFill>
                <a:latin typeface="Arial" panose="020B0604020202020204" pitchFamily="34" charset="0"/>
                <a:cs typeface="Arial" panose="020B0604020202020204" pitchFamily="34" charset="0"/>
              </a:rPr>
              <a:t>Sub-bullet point</a:t>
            </a:r>
          </a:p>
          <a:p>
            <a:pPr>
              <a:defRPr/>
            </a:pPr>
            <a:endParaRPr lang="en-US"/>
          </a:p>
        </p:txBody>
      </p:sp>
    </p:spTree>
    <p:extLst>
      <p:ext uri="{BB962C8B-B14F-4D97-AF65-F5344CB8AC3E}">
        <p14:creationId xmlns:p14="http://schemas.microsoft.com/office/powerpoint/2010/main" val="297081320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4_Content slide 3">
    <p:spTree>
      <p:nvGrpSpPr>
        <p:cNvPr id="1" name=""/>
        <p:cNvGrpSpPr/>
        <p:nvPr/>
      </p:nvGrpSpPr>
      <p:grpSpPr>
        <a:xfrm>
          <a:off x="0" y="0"/>
          <a:ext cx="0" cy="0"/>
          <a:chOff x="0" y="0"/>
          <a:chExt cx="0" cy="0"/>
        </a:xfrm>
      </p:grpSpPr>
      <p:graphicFrame>
        <p:nvGraphicFramePr>
          <p:cNvPr id="4" name="Chart 3">
            <a:extLst>
              <a:ext uri="{FF2B5EF4-FFF2-40B4-BE49-F238E27FC236}">
                <a16:creationId xmlns:a16="http://schemas.microsoft.com/office/drawing/2014/main" id="{EF8E69A5-8A32-3B48-8662-8A79DC2E0921}"/>
              </a:ext>
            </a:extLst>
          </p:cNvPr>
          <p:cNvGraphicFramePr/>
          <p:nvPr userDrawn="1">
            <p:extLst>
              <p:ext uri="{D42A27DB-BD31-4B8C-83A1-F6EECF244321}">
                <p14:modId xmlns:p14="http://schemas.microsoft.com/office/powerpoint/2010/main" val="3268563056"/>
              </p:ext>
            </p:extLst>
          </p:nvPr>
        </p:nvGraphicFramePr>
        <p:xfrm>
          <a:off x="2586555" y="1209354"/>
          <a:ext cx="5804951" cy="3027488"/>
        </p:xfrm>
        <a:graphic>
          <a:graphicData uri="http://schemas.openxmlformats.org/drawingml/2006/chart">
            <c:chart xmlns:c="http://schemas.openxmlformats.org/drawingml/2006/chart" xmlns:r="http://schemas.openxmlformats.org/officeDocument/2006/relationships" r:id="rId2"/>
          </a:graphicData>
        </a:graphic>
      </p:graphicFrame>
      <p:sp>
        <p:nvSpPr>
          <p:cNvPr id="7" name="Content Placeholder 2"/>
          <p:cNvSpPr>
            <a:spLocks noGrp="1"/>
          </p:cNvSpPr>
          <p:nvPr>
            <p:ph sz="quarter" idx="10" hasCustomPrompt="1"/>
          </p:nvPr>
        </p:nvSpPr>
        <p:spPr>
          <a:xfrm>
            <a:off x="186596" y="262396"/>
            <a:ext cx="8672097" cy="1036377"/>
          </a:xfrm>
          <a:prstGeom prst="rect">
            <a:avLst/>
          </a:prstGeom>
        </p:spPr>
        <p:txBody>
          <a:bodyPr/>
          <a:lstStyle>
            <a:lvl1pPr marL="0" indent="0">
              <a:buNone/>
              <a:defRPr sz="2500" b="1">
                <a:solidFill>
                  <a:srgbClr val="1C3D74"/>
                </a:solidFill>
                <a:latin typeface="Arial" panose="020B0604020202020204" pitchFamily="34" charset="0"/>
                <a:cs typeface="Arial" panose="020B0604020202020204" pitchFamily="34" charset="0"/>
              </a:defRPr>
            </a:lvl1pPr>
          </a:lstStyle>
          <a:p>
            <a:r>
              <a:rPr lang="en-US"/>
              <a:t>Click to edit slide title (up to 2 lines) – </a:t>
            </a:r>
            <a:br>
              <a:rPr lang="en-US"/>
            </a:br>
            <a:r>
              <a:rPr lang="en-US"/>
              <a:t>Arial Bold 25pt title</a:t>
            </a:r>
          </a:p>
        </p:txBody>
      </p:sp>
      <p:sp>
        <p:nvSpPr>
          <p:cNvPr id="5" name="Text Placeholder 2">
            <a:extLst>
              <a:ext uri="{FF2B5EF4-FFF2-40B4-BE49-F238E27FC236}">
                <a16:creationId xmlns:a16="http://schemas.microsoft.com/office/drawing/2014/main" id="{020285F8-6946-46F6-9325-70AD32F1D6C8}"/>
              </a:ext>
            </a:extLst>
          </p:cNvPr>
          <p:cNvSpPr>
            <a:spLocks noGrp="1"/>
          </p:cNvSpPr>
          <p:nvPr>
            <p:ph type="body" sz="quarter" idx="13" hasCustomPrompt="1"/>
          </p:nvPr>
        </p:nvSpPr>
        <p:spPr>
          <a:xfrm>
            <a:off x="186597" y="1311275"/>
            <a:ext cx="2296627" cy="2952750"/>
          </a:xfrm>
          <a:prstGeom prst="rect">
            <a:avLst/>
          </a:prstGeom>
        </p:spPr>
        <p:txBody>
          <a:bodyPr/>
          <a:lstStyle>
            <a:lvl1pPr marL="285750" indent="-285750">
              <a:buFont typeface="Arial" panose="020B0604020202020204" pitchFamily="34" charset="0"/>
              <a:buChar char="•"/>
              <a:defRPr sz="1400">
                <a:solidFill>
                  <a:srgbClr val="1C3D74"/>
                </a:solidFill>
                <a:latin typeface="+mj-lt"/>
              </a:defRPr>
            </a:lvl1pPr>
            <a:lvl2pPr>
              <a:buFont typeface="Arial" panose="020B0604020202020204" pitchFamily="34" charset="0"/>
              <a:buChar char="-"/>
              <a:defRPr sz="1400">
                <a:solidFill>
                  <a:srgbClr val="1C3D74"/>
                </a:solidFill>
                <a:latin typeface="+mj-lt"/>
              </a:defRPr>
            </a:lvl2pPr>
            <a:lvl3pPr>
              <a:defRPr>
                <a:solidFill>
                  <a:srgbClr val="1C3D74"/>
                </a:solidFill>
                <a:latin typeface="+mj-lt"/>
              </a:defRPr>
            </a:lvl3pPr>
            <a:lvl4pPr>
              <a:defRPr>
                <a:solidFill>
                  <a:srgbClr val="1C3D74"/>
                </a:solidFill>
                <a:latin typeface="+mj-lt"/>
              </a:defRPr>
            </a:lvl4pPr>
            <a:lvl5pPr>
              <a:defRPr>
                <a:solidFill>
                  <a:srgbClr val="1C3D74"/>
                </a:solidFill>
                <a:latin typeface="+mj-lt"/>
              </a:defRPr>
            </a:lvl5pPr>
          </a:lstStyle>
          <a:p>
            <a:pPr marL="0" indent="0">
              <a:buNone/>
            </a:pPr>
            <a:r>
              <a:rPr lang="en-US"/>
              <a:t>Click to edit Master title style – Arial Regular 14pt</a:t>
            </a:r>
          </a:p>
          <a:p>
            <a:r>
              <a:rPr lang="en-US"/>
              <a:t>Bullet points</a:t>
            </a:r>
          </a:p>
          <a:p>
            <a:pPr>
              <a:defRPr/>
            </a:pPr>
            <a:r>
              <a:rPr lang="en-US"/>
              <a:t>Bullet points</a:t>
            </a:r>
          </a:p>
          <a:p>
            <a:pPr>
              <a:defRPr/>
            </a:pPr>
            <a:r>
              <a:rPr lang="en-US"/>
              <a:t>Bullet points</a:t>
            </a:r>
          </a:p>
          <a:p>
            <a:pPr lvl="1">
              <a:buFont typeface="Arial" panose="020B0604020202020204" pitchFamily="34" charset="0"/>
              <a:buChar char="-"/>
              <a:defRPr/>
            </a:pPr>
            <a:r>
              <a:rPr lang="en-US" sz="1400">
                <a:solidFill>
                  <a:srgbClr val="1C3D74"/>
                </a:solidFill>
                <a:latin typeface="Arial" panose="020B0604020202020204" pitchFamily="34" charset="0"/>
                <a:cs typeface="Arial" panose="020B0604020202020204" pitchFamily="34" charset="0"/>
              </a:rPr>
              <a:t>Sub-bullet point</a:t>
            </a:r>
          </a:p>
          <a:p>
            <a:pPr>
              <a:defRPr/>
            </a:pPr>
            <a:endParaRPr lang="en-US"/>
          </a:p>
        </p:txBody>
      </p:sp>
    </p:spTree>
    <p:extLst>
      <p:ext uri="{BB962C8B-B14F-4D97-AF65-F5344CB8AC3E}">
        <p14:creationId xmlns:p14="http://schemas.microsoft.com/office/powerpoint/2010/main" val="331482627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5_Content slide 3">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3AFD6674-8208-4117-92B8-8BA50FAB180F}"/>
              </a:ext>
            </a:extLst>
          </p:cNvPr>
          <p:cNvGraphicFramePr>
            <a:graphicFrameLocks noGrp="1"/>
          </p:cNvGraphicFramePr>
          <p:nvPr userDrawn="1">
            <p:extLst>
              <p:ext uri="{D42A27DB-BD31-4B8C-83A1-F6EECF244321}">
                <p14:modId xmlns:p14="http://schemas.microsoft.com/office/powerpoint/2010/main" val="2266213361"/>
              </p:ext>
            </p:extLst>
          </p:nvPr>
        </p:nvGraphicFramePr>
        <p:xfrm>
          <a:off x="287338" y="1689652"/>
          <a:ext cx="7137192" cy="1106344"/>
        </p:xfrm>
        <a:graphic>
          <a:graphicData uri="http://schemas.openxmlformats.org/drawingml/2006/table">
            <a:tbl>
              <a:tblPr firstRow="1" bandRow="1">
                <a:tableStyleId>{5C22544A-7EE6-4342-B048-85BDC9FD1C3A}</a:tableStyleId>
              </a:tblPr>
              <a:tblGrid>
                <a:gridCol w="1189532">
                  <a:extLst>
                    <a:ext uri="{9D8B030D-6E8A-4147-A177-3AD203B41FA5}">
                      <a16:colId xmlns:a16="http://schemas.microsoft.com/office/drawing/2014/main" val="3822116847"/>
                    </a:ext>
                  </a:extLst>
                </a:gridCol>
                <a:gridCol w="1189532">
                  <a:extLst>
                    <a:ext uri="{9D8B030D-6E8A-4147-A177-3AD203B41FA5}">
                      <a16:colId xmlns:a16="http://schemas.microsoft.com/office/drawing/2014/main" val="1796008628"/>
                    </a:ext>
                  </a:extLst>
                </a:gridCol>
                <a:gridCol w="1189532">
                  <a:extLst>
                    <a:ext uri="{9D8B030D-6E8A-4147-A177-3AD203B41FA5}">
                      <a16:colId xmlns:a16="http://schemas.microsoft.com/office/drawing/2014/main" val="3879958063"/>
                    </a:ext>
                  </a:extLst>
                </a:gridCol>
                <a:gridCol w="1189532">
                  <a:extLst>
                    <a:ext uri="{9D8B030D-6E8A-4147-A177-3AD203B41FA5}">
                      <a16:colId xmlns:a16="http://schemas.microsoft.com/office/drawing/2014/main" val="3650332254"/>
                    </a:ext>
                  </a:extLst>
                </a:gridCol>
                <a:gridCol w="1189532">
                  <a:extLst>
                    <a:ext uri="{9D8B030D-6E8A-4147-A177-3AD203B41FA5}">
                      <a16:colId xmlns:a16="http://schemas.microsoft.com/office/drawing/2014/main" val="3035283889"/>
                    </a:ext>
                  </a:extLst>
                </a:gridCol>
                <a:gridCol w="1189532">
                  <a:extLst>
                    <a:ext uri="{9D8B030D-6E8A-4147-A177-3AD203B41FA5}">
                      <a16:colId xmlns:a16="http://schemas.microsoft.com/office/drawing/2014/main" val="2593290401"/>
                    </a:ext>
                  </a:extLst>
                </a:gridCol>
              </a:tblGrid>
              <a:tr h="276586">
                <a:tc>
                  <a:txBody>
                    <a:bodyPr/>
                    <a:lstStyle/>
                    <a:p>
                      <a:pPr algn="ctr"/>
                      <a:r>
                        <a:rPr lang="en-US" sz="800" b="0" i="0">
                          <a:latin typeface="+mj-lt"/>
                        </a:rPr>
                        <a:t>XXXXXXXXXXXXX</a:t>
                      </a:r>
                    </a:p>
                  </a:txBody>
                  <a:tcPr marL="32707" marR="32707" marT="49061" marB="49061" anchor="ctr">
                    <a:lnL w="12700" cap="flat" cmpd="sng" algn="ctr">
                      <a:solidFill>
                        <a:srgbClr val="1C3D74"/>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1C3D74"/>
                      </a:solidFill>
                      <a:prstDash val="solid"/>
                      <a:round/>
                      <a:headEnd type="none" w="med" len="med"/>
                      <a:tailEnd type="none" w="med" len="med"/>
                    </a:lnT>
                    <a:lnB w="12700" cap="flat" cmpd="sng" algn="ctr">
                      <a:solidFill>
                        <a:srgbClr val="1C3D74"/>
                      </a:solidFill>
                      <a:prstDash val="solid"/>
                      <a:round/>
                      <a:headEnd type="none" w="med" len="med"/>
                      <a:tailEnd type="none" w="med" len="med"/>
                    </a:lnB>
                    <a:solidFill>
                      <a:srgbClr val="1C3D7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a:ln>
                            <a:noFill/>
                          </a:ln>
                          <a:solidFill>
                            <a:prstClr val="white"/>
                          </a:solidFill>
                          <a:effectLst/>
                          <a:uLnTx/>
                          <a:uFillTx/>
                          <a:latin typeface="+mj-lt"/>
                          <a:ea typeface="+mn-ea"/>
                          <a:cs typeface="+mn-cs"/>
                        </a:rPr>
                        <a:t>XXXXXXXXXXXX</a:t>
                      </a:r>
                      <a:endParaRPr lang="en-US" sz="800">
                        <a:latin typeface="+mj-lt"/>
                      </a:endParaRPr>
                    </a:p>
                  </a:txBody>
                  <a:tcPr marL="32707" marR="32707" marT="49061" marB="49061"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1C3D74"/>
                      </a:solidFill>
                      <a:prstDash val="solid"/>
                      <a:round/>
                      <a:headEnd type="none" w="med" len="med"/>
                      <a:tailEnd type="none" w="med" len="med"/>
                    </a:lnT>
                    <a:lnB w="12700" cap="flat" cmpd="sng" algn="ctr">
                      <a:solidFill>
                        <a:srgbClr val="1C3D74"/>
                      </a:solidFill>
                      <a:prstDash val="solid"/>
                      <a:round/>
                      <a:headEnd type="none" w="med" len="med"/>
                      <a:tailEnd type="none" w="med" len="med"/>
                    </a:lnB>
                    <a:solidFill>
                      <a:srgbClr val="1C3D7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a:ln>
                            <a:noFill/>
                          </a:ln>
                          <a:solidFill>
                            <a:prstClr val="white"/>
                          </a:solidFill>
                          <a:effectLst/>
                          <a:uLnTx/>
                          <a:uFillTx/>
                          <a:latin typeface="+mj-lt"/>
                          <a:ea typeface="+mn-ea"/>
                          <a:cs typeface="+mn-cs"/>
                        </a:rPr>
                        <a:t>XXXXXXXXXXXXX</a:t>
                      </a:r>
                      <a:endParaRPr kumimoji="0" lang="en-US" sz="800" b="1" i="0" u="none" strike="noStrike" kern="1200" cap="none" spc="0" normalizeH="0" baseline="0" noProof="0">
                        <a:ln>
                          <a:noFill/>
                        </a:ln>
                        <a:solidFill>
                          <a:prstClr val="white"/>
                        </a:solidFill>
                        <a:effectLst/>
                        <a:uLnTx/>
                        <a:uFillTx/>
                        <a:latin typeface="+mj-lt"/>
                        <a:ea typeface="+mn-ea"/>
                        <a:cs typeface="+mn-cs"/>
                      </a:endParaRPr>
                    </a:p>
                  </a:txBody>
                  <a:tcPr marL="32707" marR="32707" marT="49061" marB="49061"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1C3D74"/>
                      </a:solidFill>
                      <a:prstDash val="solid"/>
                      <a:round/>
                      <a:headEnd type="none" w="med" len="med"/>
                      <a:tailEnd type="none" w="med" len="med"/>
                    </a:lnT>
                    <a:lnB w="12700" cap="flat" cmpd="sng" algn="ctr">
                      <a:solidFill>
                        <a:srgbClr val="1C3D74"/>
                      </a:solidFill>
                      <a:prstDash val="solid"/>
                      <a:round/>
                      <a:headEnd type="none" w="med" len="med"/>
                      <a:tailEnd type="none" w="med" len="med"/>
                    </a:lnB>
                    <a:solidFill>
                      <a:srgbClr val="1C3D7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a:ln>
                            <a:noFill/>
                          </a:ln>
                          <a:solidFill>
                            <a:prstClr val="white"/>
                          </a:solidFill>
                          <a:effectLst/>
                          <a:uLnTx/>
                          <a:uFillTx/>
                          <a:latin typeface="+mj-lt"/>
                          <a:ea typeface="+mn-ea"/>
                          <a:cs typeface="+mn-cs"/>
                        </a:rPr>
                        <a:t>XXXXXXXXXXXXX</a:t>
                      </a:r>
                      <a:endParaRPr kumimoji="0" lang="en-US" sz="800" b="1" i="0" u="none" strike="noStrike" kern="1200" cap="none" spc="0" normalizeH="0" baseline="0" noProof="0">
                        <a:ln>
                          <a:noFill/>
                        </a:ln>
                        <a:solidFill>
                          <a:prstClr val="white"/>
                        </a:solidFill>
                        <a:effectLst/>
                        <a:uLnTx/>
                        <a:uFillTx/>
                        <a:latin typeface="+mj-lt"/>
                        <a:ea typeface="+mn-ea"/>
                        <a:cs typeface="+mn-cs"/>
                      </a:endParaRPr>
                    </a:p>
                  </a:txBody>
                  <a:tcPr marL="32707" marR="32707" marT="49061" marB="49061"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1C3D74"/>
                      </a:solidFill>
                      <a:prstDash val="solid"/>
                      <a:round/>
                      <a:headEnd type="none" w="med" len="med"/>
                      <a:tailEnd type="none" w="med" len="med"/>
                    </a:lnT>
                    <a:lnB w="12700" cap="flat" cmpd="sng" algn="ctr">
                      <a:solidFill>
                        <a:srgbClr val="1C3D74"/>
                      </a:solidFill>
                      <a:prstDash val="solid"/>
                      <a:round/>
                      <a:headEnd type="none" w="med" len="med"/>
                      <a:tailEnd type="none" w="med" len="med"/>
                    </a:lnB>
                    <a:solidFill>
                      <a:srgbClr val="1C3D7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a:ln>
                            <a:noFill/>
                          </a:ln>
                          <a:solidFill>
                            <a:prstClr val="white"/>
                          </a:solidFill>
                          <a:effectLst/>
                          <a:uLnTx/>
                          <a:uFillTx/>
                          <a:latin typeface="+mj-lt"/>
                          <a:ea typeface="+mn-ea"/>
                          <a:cs typeface="+mn-cs"/>
                        </a:rPr>
                        <a:t>XXXXXXXXXXXXX</a:t>
                      </a:r>
                      <a:endParaRPr kumimoji="0" lang="en-US" sz="800" b="1" i="0" u="none" strike="noStrike" kern="1200" cap="none" spc="0" normalizeH="0" baseline="0" noProof="0">
                        <a:ln>
                          <a:noFill/>
                        </a:ln>
                        <a:solidFill>
                          <a:prstClr val="white"/>
                        </a:solidFill>
                        <a:effectLst/>
                        <a:uLnTx/>
                        <a:uFillTx/>
                        <a:latin typeface="+mj-lt"/>
                        <a:ea typeface="+mn-ea"/>
                        <a:cs typeface="+mn-cs"/>
                      </a:endParaRPr>
                    </a:p>
                  </a:txBody>
                  <a:tcPr marL="32707" marR="32707" marT="49061" marB="49061"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1C3D74"/>
                      </a:solidFill>
                      <a:prstDash val="solid"/>
                      <a:round/>
                      <a:headEnd type="none" w="med" len="med"/>
                      <a:tailEnd type="none" w="med" len="med"/>
                    </a:lnT>
                    <a:lnB w="12700" cap="flat" cmpd="sng" algn="ctr">
                      <a:solidFill>
                        <a:srgbClr val="1C3D74"/>
                      </a:solidFill>
                      <a:prstDash val="solid"/>
                      <a:round/>
                      <a:headEnd type="none" w="med" len="med"/>
                      <a:tailEnd type="none" w="med" len="med"/>
                    </a:lnB>
                    <a:solidFill>
                      <a:srgbClr val="1C3D7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a:ln>
                            <a:noFill/>
                          </a:ln>
                          <a:solidFill>
                            <a:prstClr val="white"/>
                          </a:solidFill>
                          <a:effectLst/>
                          <a:uLnTx/>
                          <a:uFillTx/>
                          <a:latin typeface="+mj-lt"/>
                          <a:ea typeface="+mn-ea"/>
                          <a:cs typeface="+mn-cs"/>
                        </a:rPr>
                        <a:t>XXXXXXXXXXXXX</a:t>
                      </a:r>
                      <a:endParaRPr kumimoji="0" lang="en-US" sz="800" b="1" i="0" u="none" strike="noStrike" kern="1200" cap="none" spc="0" normalizeH="0" baseline="0" noProof="0">
                        <a:ln>
                          <a:noFill/>
                        </a:ln>
                        <a:solidFill>
                          <a:prstClr val="white"/>
                        </a:solidFill>
                        <a:effectLst/>
                        <a:uLnTx/>
                        <a:uFillTx/>
                        <a:latin typeface="+mj-lt"/>
                        <a:ea typeface="+mn-ea"/>
                        <a:cs typeface="+mn-cs"/>
                      </a:endParaRPr>
                    </a:p>
                  </a:txBody>
                  <a:tcPr marL="32707" marR="32707" marT="49061" marB="49061" anchor="ctr">
                    <a:lnL w="12700" cap="flat" cmpd="sng" algn="ctr">
                      <a:solidFill>
                        <a:schemeClr val="bg1"/>
                      </a:solidFill>
                      <a:prstDash val="solid"/>
                      <a:round/>
                      <a:headEnd type="none" w="med" len="med"/>
                      <a:tailEnd type="none" w="med" len="med"/>
                    </a:lnL>
                    <a:lnR w="12700" cap="flat" cmpd="sng" algn="ctr">
                      <a:solidFill>
                        <a:srgbClr val="1C3D74"/>
                      </a:solidFill>
                      <a:prstDash val="solid"/>
                      <a:round/>
                      <a:headEnd type="none" w="med" len="med"/>
                      <a:tailEnd type="none" w="med" len="med"/>
                    </a:lnR>
                    <a:lnT w="12700" cap="flat" cmpd="sng" algn="ctr">
                      <a:solidFill>
                        <a:srgbClr val="1C3D74"/>
                      </a:solidFill>
                      <a:prstDash val="solid"/>
                      <a:round/>
                      <a:headEnd type="none" w="med" len="med"/>
                      <a:tailEnd type="none" w="med" len="med"/>
                    </a:lnT>
                    <a:lnB w="12700" cap="flat" cmpd="sng" algn="ctr">
                      <a:solidFill>
                        <a:srgbClr val="1C3D74"/>
                      </a:solidFill>
                      <a:prstDash val="solid"/>
                      <a:round/>
                      <a:headEnd type="none" w="med" len="med"/>
                      <a:tailEnd type="none" w="med" len="med"/>
                    </a:lnB>
                    <a:solidFill>
                      <a:srgbClr val="1C3D74"/>
                    </a:solidFill>
                  </a:tcPr>
                </a:tc>
                <a:extLst>
                  <a:ext uri="{0D108BD9-81ED-4DB2-BD59-A6C34878D82A}">
                    <a16:rowId xmlns:a16="http://schemas.microsoft.com/office/drawing/2014/main" val="1577180098"/>
                  </a:ext>
                </a:extLst>
              </a:tr>
              <a:tr h="276586">
                <a:tc>
                  <a:txBody>
                    <a:bodyPr/>
                    <a:lstStyle/>
                    <a:p>
                      <a:pPr algn="ctr"/>
                      <a:r>
                        <a:rPr lang="en-US" sz="800" b="0" i="0" err="1">
                          <a:solidFill>
                            <a:schemeClr val="tx1"/>
                          </a:solidFill>
                          <a:latin typeface="+mj-lt"/>
                        </a:rPr>
                        <a:t>xxxxxxxxxx</a:t>
                      </a:r>
                      <a:endParaRPr lang="en-US" sz="800" b="0" i="0">
                        <a:solidFill>
                          <a:schemeClr val="tx1"/>
                        </a:solidFill>
                        <a:latin typeface="+mj-lt"/>
                      </a:endParaRPr>
                    </a:p>
                  </a:txBody>
                  <a:tcPr marL="32707" marR="32707" marT="49061" marB="49061" anchor="ctr">
                    <a:lnL w="12700" cap="flat" cmpd="sng" algn="ctr">
                      <a:solidFill>
                        <a:srgbClr val="001B71"/>
                      </a:solidFill>
                      <a:prstDash val="solid"/>
                      <a:round/>
                      <a:headEnd type="none" w="med" len="med"/>
                      <a:tailEnd type="none" w="med" len="med"/>
                    </a:lnL>
                    <a:lnR w="12700" cap="flat" cmpd="sng" algn="ctr">
                      <a:solidFill>
                        <a:srgbClr val="1C3D74"/>
                      </a:solidFill>
                      <a:prstDash val="solid"/>
                      <a:round/>
                      <a:headEnd type="none" w="med" len="med"/>
                      <a:tailEnd type="none" w="med" len="med"/>
                    </a:lnR>
                    <a:lnT w="12700" cap="flat" cmpd="sng" algn="ctr">
                      <a:solidFill>
                        <a:srgbClr val="1C3D74"/>
                      </a:solidFill>
                      <a:prstDash val="solid"/>
                      <a:round/>
                      <a:headEnd type="none" w="med" len="med"/>
                      <a:tailEnd type="none" w="med" len="med"/>
                    </a:lnT>
                    <a:lnB w="12700" cap="flat" cmpd="sng" algn="ctr">
                      <a:solidFill>
                        <a:srgbClr val="001B7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00" b="0" i="0" err="1">
                          <a:solidFill>
                            <a:schemeClr val="tx1"/>
                          </a:solidFill>
                          <a:latin typeface="+mj-lt"/>
                        </a:rPr>
                        <a:t>xxxxxxxxxx</a:t>
                      </a:r>
                      <a:endParaRPr lang="en-US" sz="800" b="0" i="0">
                        <a:solidFill>
                          <a:schemeClr val="tx1"/>
                        </a:solidFill>
                        <a:latin typeface="+mj-lt"/>
                      </a:endParaRPr>
                    </a:p>
                  </a:txBody>
                  <a:tcPr marL="32707" marR="32707" marT="49061" marB="49061" anchor="ctr">
                    <a:lnL w="12700" cap="flat" cmpd="sng" algn="ctr">
                      <a:solidFill>
                        <a:srgbClr val="1C3D74"/>
                      </a:solidFill>
                      <a:prstDash val="solid"/>
                      <a:round/>
                      <a:headEnd type="none" w="med" len="med"/>
                      <a:tailEnd type="none" w="med" len="med"/>
                    </a:lnL>
                    <a:lnR w="12700" cap="flat" cmpd="sng" algn="ctr">
                      <a:solidFill>
                        <a:srgbClr val="1C3D74"/>
                      </a:solidFill>
                      <a:prstDash val="solid"/>
                      <a:round/>
                      <a:headEnd type="none" w="med" len="med"/>
                      <a:tailEnd type="none" w="med" len="med"/>
                    </a:lnR>
                    <a:lnT w="12700" cap="flat" cmpd="sng" algn="ctr">
                      <a:solidFill>
                        <a:srgbClr val="1C3D74"/>
                      </a:solidFill>
                      <a:prstDash val="solid"/>
                      <a:round/>
                      <a:headEnd type="none" w="med" len="med"/>
                      <a:tailEnd type="none" w="med" len="med"/>
                    </a:lnT>
                    <a:lnB w="12700" cap="flat" cmpd="sng" algn="ctr">
                      <a:solidFill>
                        <a:srgbClr val="1C3D74"/>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00" b="0" i="0" err="1">
                          <a:solidFill>
                            <a:schemeClr val="tx1"/>
                          </a:solidFill>
                          <a:latin typeface="+mj-lt"/>
                        </a:rPr>
                        <a:t>xxxxxxxxxx</a:t>
                      </a:r>
                      <a:endParaRPr lang="en-US" sz="800" b="0" i="0">
                        <a:solidFill>
                          <a:schemeClr val="tx1"/>
                        </a:solidFill>
                        <a:latin typeface="+mj-lt"/>
                      </a:endParaRPr>
                    </a:p>
                  </a:txBody>
                  <a:tcPr marL="32707" marR="32707" marT="49061" marB="49061" anchor="ctr">
                    <a:lnL w="12700" cap="flat" cmpd="sng" algn="ctr">
                      <a:solidFill>
                        <a:srgbClr val="1C3D74"/>
                      </a:solidFill>
                      <a:prstDash val="solid"/>
                      <a:round/>
                      <a:headEnd type="none" w="med" len="med"/>
                      <a:tailEnd type="none" w="med" len="med"/>
                    </a:lnL>
                    <a:lnR w="12700" cap="flat" cmpd="sng" algn="ctr">
                      <a:solidFill>
                        <a:srgbClr val="1C3D74"/>
                      </a:solidFill>
                      <a:prstDash val="solid"/>
                      <a:round/>
                      <a:headEnd type="none" w="med" len="med"/>
                      <a:tailEnd type="none" w="med" len="med"/>
                    </a:lnR>
                    <a:lnT w="12700" cap="flat" cmpd="sng" algn="ctr">
                      <a:solidFill>
                        <a:srgbClr val="1C3D74"/>
                      </a:solidFill>
                      <a:prstDash val="solid"/>
                      <a:round/>
                      <a:headEnd type="none" w="med" len="med"/>
                      <a:tailEnd type="none" w="med" len="med"/>
                    </a:lnT>
                    <a:lnB w="12700" cap="flat" cmpd="sng" algn="ctr">
                      <a:solidFill>
                        <a:srgbClr val="1C3D74"/>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00" b="0" i="0" err="1">
                          <a:solidFill>
                            <a:schemeClr val="tx1"/>
                          </a:solidFill>
                          <a:latin typeface="+mj-lt"/>
                        </a:rPr>
                        <a:t>xxxxxxxxxx</a:t>
                      </a:r>
                      <a:endParaRPr lang="en-US" sz="800" b="0" i="0">
                        <a:solidFill>
                          <a:schemeClr val="tx1"/>
                        </a:solidFill>
                        <a:latin typeface="+mj-lt"/>
                      </a:endParaRPr>
                    </a:p>
                  </a:txBody>
                  <a:tcPr marL="32707" marR="32707" marT="49061" marB="49061" anchor="ctr">
                    <a:lnL w="12700" cap="flat" cmpd="sng" algn="ctr">
                      <a:solidFill>
                        <a:srgbClr val="1C3D74"/>
                      </a:solidFill>
                      <a:prstDash val="solid"/>
                      <a:round/>
                      <a:headEnd type="none" w="med" len="med"/>
                      <a:tailEnd type="none" w="med" len="med"/>
                    </a:lnL>
                    <a:lnR w="12700" cap="flat" cmpd="sng" algn="ctr">
                      <a:solidFill>
                        <a:srgbClr val="1C3D74"/>
                      </a:solidFill>
                      <a:prstDash val="solid"/>
                      <a:round/>
                      <a:headEnd type="none" w="med" len="med"/>
                      <a:tailEnd type="none" w="med" len="med"/>
                    </a:lnR>
                    <a:lnT w="12700" cap="flat" cmpd="sng" algn="ctr">
                      <a:solidFill>
                        <a:srgbClr val="1C3D74"/>
                      </a:solidFill>
                      <a:prstDash val="solid"/>
                      <a:round/>
                      <a:headEnd type="none" w="med" len="med"/>
                      <a:tailEnd type="none" w="med" len="med"/>
                    </a:lnT>
                    <a:lnB w="12700" cap="flat" cmpd="sng" algn="ctr">
                      <a:solidFill>
                        <a:srgbClr val="1C3D74"/>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00" b="0" i="0" err="1">
                          <a:solidFill>
                            <a:schemeClr val="tx1"/>
                          </a:solidFill>
                          <a:latin typeface="+mj-lt"/>
                        </a:rPr>
                        <a:t>xxxxxxxxxx</a:t>
                      </a:r>
                      <a:endParaRPr lang="en-US" sz="800" b="0" i="0">
                        <a:solidFill>
                          <a:schemeClr val="tx1"/>
                        </a:solidFill>
                        <a:latin typeface="+mj-lt"/>
                      </a:endParaRPr>
                    </a:p>
                  </a:txBody>
                  <a:tcPr marL="32707" marR="32707" marT="49061" marB="49061" anchor="ctr">
                    <a:lnL w="12700" cap="flat" cmpd="sng" algn="ctr">
                      <a:solidFill>
                        <a:srgbClr val="1C3D74"/>
                      </a:solidFill>
                      <a:prstDash val="solid"/>
                      <a:round/>
                      <a:headEnd type="none" w="med" len="med"/>
                      <a:tailEnd type="none" w="med" len="med"/>
                    </a:lnL>
                    <a:lnR w="12700" cap="flat" cmpd="sng" algn="ctr">
                      <a:solidFill>
                        <a:srgbClr val="1C3D74"/>
                      </a:solidFill>
                      <a:prstDash val="solid"/>
                      <a:round/>
                      <a:headEnd type="none" w="med" len="med"/>
                      <a:tailEnd type="none" w="med" len="med"/>
                    </a:lnR>
                    <a:lnT w="12700" cap="flat" cmpd="sng" algn="ctr">
                      <a:solidFill>
                        <a:srgbClr val="1C3D74"/>
                      </a:solidFill>
                      <a:prstDash val="solid"/>
                      <a:round/>
                      <a:headEnd type="none" w="med" len="med"/>
                      <a:tailEnd type="none" w="med" len="med"/>
                    </a:lnT>
                    <a:lnB w="12700" cap="flat" cmpd="sng" algn="ctr">
                      <a:solidFill>
                        <a:srgbClr val="1C3D74"/>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00" b="0" i="0" err="1">
                          <a:solidFill>
                            <a:schemeClr val="tx1"/>
                          </a:solidFill>
                          <a:latin typeface="+mj-lt"/>
                        </a:rPr>
                        <a:t>xxxxxxxxxx</a:t>
                      </a:r>
                      <a:endParaRPr lang="en-US" sz="800" b="0" i="0">
                        <a:solidFill>
                          <a:schemeClr val="tx1"/>
                        </a:solidFill>
                        <a:latin typeface="+mj-lt"/>
                      </a:endParaRPr>
                    </a:p>
                  </a:txBody>
                  <a:tcPr marL="32707" marR="32707" marT="49061" marB="49061" anchor="ctr">
                    <a:lnL w="12700" cap="flat" cmpd="sng" algn="ctr">
                      <a:solidFill>
                        <a:srgbClr val="1C3D74"/>
                      </a:solidFill>
                      <a:prstDash val="solid"/>
                      <a:round/>
                      <a:headEnd type="none" w="med" len="med"/>
                      <a:tailEnd type="none" w="med" len="med"/>
                    </a:lnL>
                    <a:lnR w="12700" cap="flat" cmpd="sng" algn="ctr">
                      <a:solidFill>
                        <a:srgbClr val="1C3D74"/>
                      </a:solidFill>
                      <a:prstDash val="solid"/>
                      <a:round/>
                      <a:headEnd type="none" w="med" len="med"/>
                      <a:tailEnd type="none" w="med" len="med"/>
                    </a:lnR>
                    <a:lnT w="12700" cap="flat" cmpd="sng" algn="ctr">
                      <a:solidFill>
                        <a:srgbClr val="1C3D74"/>
                      </a:solidFill>
                      <a:prstDash val="solid"/>
                      <a:round/>
                      <a:headEnd type="none" w="med" len="med"/>
                      <a:tailEnd type="none" w="med" len="med"/>
                    </a:lnT>
                    <a:lnB w="12700" cap="flat" cmpd="sng" algn="ctr">
                      <a:solidFill>
                        <a:srgbClr val="1C3D74"/>
                      </a:solidFill>
                      <a:prstDash val="solid"/>
                      <a:round/>
                      <a:headEnd type="none" w="med" len="med"/>
                      <a:tailEnd type="none" w="med" len="med"/>
                    </a:lnB>
                    <a:solidFill>
                      <a:schemeClr val="bg1"/>
                    </a:solidFill>
                  </a:tcPr>
                </a:tc>
                <a:extLst>
                  <a:ext uri="{0D108BD9-81ED-4DB2-BD59-A6C34878D82A}">
                    <a16:rowId xmlns:a16="http://schemas.microsoft.com/office/drawing/2014/main" val="988255196"/>
                  </a:ext>
                </a:extLst>
              </a:tr>
              <a:tr h="2765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00" b="0" i="0" err="1">
                          <a:solidFill>
                            <a:schemeClr val="tx1"/>
                          </a:solidFill>
                          <a:latin typeface="+mj-lt"/>
                        </a:rPr>
                        <a:t>xxxxxxxxxx</a:t>
                      </a:r>
                      <a:endParaRPr lang="en-US" sz="800" b="0" i="0">
                        <a:solidFill>
                          <a:schemeClr val="tx1"/>
                        </a:solidFill>
                        <a:latin typeface="+mj-lt"/>
                      </a:endParaRPr>
                    </a:p>
                  </a:txBody>
                  <a:tcPr marL="32707" marR="32707" marT="49061" marB="49061" anchor="ctr">
                    <a:lnL w="12700" cap="flat" cmpd="sng" algn="ctr">
                      <a:solidFill>
                        <a:srgbClr val="001B71"/>
                      </a:solidFill>
                      <a:prstDash val="solid"/>
                      <a:round/>
                      <a:headEnd type="none" w="med" len="med"/>
                      <a:tailEnd type="none" w="med" len="med"/>
                    </a:lnL>
                    <a:lnR w="12700" cap="flat" cmpd="sng" algn="ctr">
                      <a:solidFill>
                        <a:srgbClr val="1C3D74"/>
                      </a:solidFill>
                      <a:prstDash val="solid"/>
                      <a:round/>
                      <a:headEnd type="none" w="med" len="med"/>
                      <a:tailEnd type="none" w="med" len="med"/>
                    </a:lnR>
                    <a:lnT w="12700" cap="flat" cmpd="sng" algn="ctr">
                      <a:solidFill>
                        <a:srgbClr val="001B71"/>
                      </a:solidFill>
                      <a:prstDash val="solid"/>
                      <a:round/>
                      <a:headEnd type="none" w="med" len="med"/>
                      <a:tailEnd type="none" w="med" len="med"/>
                    </a:lnT>
                    <a:lnB w="12700" cap="flat" cmpd="sng" algn="ctr">
                      <a:solidFill>
                        <a:srgbClr val="001B7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00" b="0" i="0" err="1">
                          <a:solidFill>
                            <a:schemeClr val="tx1"/>
                          </a:solidFill>
                          <a:latin typeface="+mj-lt"/>
                        </a:rPr>
                        <a:t>xxxxxxxxxx</a:t>
                      </a:r>
                      <a:endParaRPr lang="en-US" sz="800" b="0" i="0">
                        <a:solidFill>
                          <a:schemeClr val="tx1"/>
                        </a:solidFill>
                        <a:latin typeface="+mj-lt"/>
                      </a:endParaRPr>
                    </a:p>
                  </a:txBody>
                  <a:tcPr marL="32707" marR="32707" marT="49061" marB="49061" anchor="ctr">
                    <a:lnL w="12700" cap="flat" cmpd="sng" algn="ctr">
                      <a:solidFill>
                        <a:srgbClr val="1C3D74"/>
                      </a:solidFill>
                      <a:prstDash val="solid"/>
                      <a:round/>
                      <a:headEnd type="none" w="med" len="med"/>
                      <a:tailEnd type="none" w="med" len="med"/>
                    </a:lnL>
                    <a:lnR w="12700" cap="flat" cmpd="sng" algn="ctr">
                      <a:solidFill>
                        <a:srgbClr val="1C3D74"/>
                      </a:solidFill>
                      <a:prstDash val="solid"/>
                      <a:round/>
                      <a:headEnd type="none" w="med" len="med"/>
                      <a:tailEnd type="none" w="med" len="med"/>
                    </a:lnR>
                    <a:lnT w="12700" cap="flat" cmpd="sng" algn="ctr">
                      <a:solidFill>
                        <a:srgbClr val="1C3D74"/>
                      </a:solidFill>
                      <a:prstDash val="solid"/>
                      <a:round/>
                      <a:headEnd type="none" w="med" len="med"/>
                      <a:tailEnd type="none" w="med" len="med"/>
                    </a:lnT>
                    <a:lnB w="12700" cap="flat" cmpd="sng" algn="ctr">
                      <a:solidFill>
                        <a:srgbClr val="1C3D74"/>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00" b="0" i="0" err="1">
                          <a:solidFill>
                            <a:schemeClr val="tx1"/>
                          </a:solidFill>
                          <a:latin typeface="+mj-lt"/>
                        </a:rPr>
                        <a:t>xxxxxxxxxx</a:t>
                      </a:r>
                      <a:endParaRPr lang="en-US" sz="800" b="0" i="0">
                        <a:solidFill>
                          <a:schemeClr val="tx1"/>
                        </a:solidFill>
                        <a:latin typeface="+mj-lt"/>
                      </a:endParaRPr>
                    </a:p>
                  </a:txBody>
                  <a:tcPr marL="32707" marR="32707" marT="49061" marB="49061" anchor="ctr">
                    <a:lnL w="12700" cap="flat" cmpd="sng" algn="ctr">
                      <a:solidFill>
                        <a:srgbClr val="1C3D74"/>
                      </a:solidFill>
                      <a:prstDash val="solid"/>
                      <a:round/>
                      <a:headEnd type="none" w="med" len="med"/>
                      <a:tailEnd type="none" w="med" len="med"/>
                    </a:lnL>
                    <a:lnR w="12700" cap="flat" cmpd="sng" algn="ctr">
                      <a:solidFill>
                        <a:srgbClr val="1C3D74"/>
                      </a:solidFill>
                      <a:prstDash val="solid"/>
                      <a:round/>
                      <a:headEnd type="none" w="med" len="med"/>
                      <a:tailEnd type="none" w="med" len="med"/>
                    </a:lnR>
                    <a:lnT w="12700" cap="flat" cmpd="sng" algn="ctr">
                      <a:solidFill>
                        <a:srgbClr val="1C3D74"/>
                      </a:solidFill>
                      <a:prstDash val="solid"/>
                      <a:round/>
                      <a:headEnd type="none" w="med" len="med"/>
                      <a:tailEnd type="none" w="med" len="med"/>
                    </a:lnT>
                    <a:lnB w="12700" cap="flat" cmpd="sng" algn="ctr">
                      <a:solidFill>
                        <a:srgbClr val="1C3D74"/>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00" b="0" i="0" err="1">
                          <a:solidFill>
                            <a:schemeClr val="tx1"/>
                          </a:solidFill>
                          <a:latin typeface="+mj-lt"/>
                        </a:rPr>
                        <a:t>xxxxxxxxxx</a:t>
                      </a:r>
                      <a:endParaRPr lang="en-US" sz="800" b="0" i="0">
                        <a:solidFill>
                          <a:schemeClr val="tx1"/>
                        </a:solidFill>
                        <a:latin typeface="+mj-lt"/>
                      </a:endParaRPr>
                    </a:p>
                  </a:txBody>
                  <a:tcPr marL="32707" marR="32707" marT="49061" marB="49061" anchor="ctr">
                    <a:lnL w="12700" cap="flat" cmpd="sng" algn="ctr">
                      <a:solidFill>
                        <a:srgbClr val="1C3D74"/>
                      </a:solidFill>
                      <a:prstDash val="solid"/>
                      <a:round/>
                      <a:headEnd type="none" w="med" len="med"/>
                      <a:tailEnd type="none" w="med" len="med"/>
                    </a:lnL>
                    <a:lnR w="12700" cap="flat" cmpd="sng" algn="ctr">
                      <a:solidFill>
                        <a:srgbClr val="1C3D74"/>
                      </a:solidFill>
                      <a:prstDash val="solid"/>
                      <a:round/>
                      <a:headEnd type="none" w="med" len="med"/>
                      <a:tailEnd type="none" w="med" len="med"/>
                    </a:lnR>
                    <a:lnT w="12700" cap="flat" cmpd="sng" algn="ctr">
                      <a:solidFill>
                        <a:srgbClr val="1C3D74"/>
                      </a:solidFill>
                      <a:prstDash val="solid"/>
                      <a:round/>
                      <a:headEnd type="none" w="med" len="med"/>
                      <a:tailEnd type="none" w="med" len="med"/>
                    </a:lnT>
                    <a:lnB w="12700" cap="flat" cmpd="sng" algn="ctr">
                      <a:solidFill>
                        <a:srgbClr val="1C3D74"/>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00" b="0" i="0" err="1">
                          <a:solidFill>
                            <a:schemeClr val="tx1"/>
                          </a:solidFill>
                          <a:latin typeface="+mj-lt"/>
                        </a:rPr>
                        <a:t>xxxxxxxxxx</a:t>
                      </a:r>
                      <a:endParaRPr lang="en-US" sz="800" b="0" i="0">
                        <a:solidFill>
                          <a:schemeClr val="tx1"/>
                        </a:solidFill>
                        <a:latin typeface="+mj-lt"/>
                      </a:endParaRPr>
                    </a:p>
                  </a:txBody>
                  <a:tcPr marL="32707" marR="32707" marT="49061" marB="49061" anchor="ctr">
                    <a:lnL w="12700" cap="flat" cmpd="sng" algn="ctr">
                      <a:solidFill>
                        <a:srgbClr val="1C3D74"/>
                      </a:solidFill>
                      <a:prstDash val="solid"/>
                      <a:round/>
                      <a:headEnd type="none" w="med" len="med"/>
                      <a:tailEnd type="none" w="med" len="med"/>
                    </a:lnL>
                    <a:lnR w="12700" cap="flat" cmpd="sng" algn="ctr">
                      <a:solidFill>
                        <a:srgbClr val="1C3D74"/>
                      </a:solidFill>
                      <a:prstDash val="solid"/>
                      <a:round/>
                      <a:headEnd type="none" w="med" len="med"/>
                      <a:tailEnd type="none" w="med" len="med"/>
                    </a:lnR>
                    <a:lnT w="12700" cap="flat" cmpd="sng" algn="ctr">
                      <a:solidFill>
                        <a:srgbClr val="1C3D74"/>
                      </a:solidFill>
                      <a:prstDash val="solid"/>
                      <a:round/>
                      <a:headEnd type="none" w="med" len="med"/>
                      <a:tailEnd type="none" w="med" len="med"/>
                    </a:lnT>
                    <a:lnB w="12700" cap="flat" cmpd="sng" algn="ctr">
                      <a:solidFill>
                        <a:srgbClr val="1C3D74"/>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00" b="0" i="0" err="1">
                          <a:solidFill>
                            <a:schemeClr val="tx1"/>
                          </a:solidFill>
                          <a:latin typeface="+mj-lt"/>
                        </a:rPr>
                        <a:t>xxxxxxxxxx</a:t>
                      </a:r>
                      <a:endParaRPr lang="en-US" sz="800" b="0" i="0">
                        <a:solidFill>
                          <a:schemeClr val="tx1"/>
                        </a:solidFill>
                        <a:latin typeface="+mj-lt"/>
                      </a:endParaRPr>
                    </a:p>
                  </a:txBody>
                  <a:tcPr marL="32707" marR="32707" marT="49061" marB="49061" anchor="ctr">
                    <a:lnL w="12700" cap="flat" cmpd="sng" algn="ctr">
                      <a:solidFill>
                        <a:srgbClr val="1C3D74"/>
                      </a:solidFill>
                      <a:prstDash val="solid"/>
                      <a:round/>
                      <a:headEnd type="none" w="med" len="med"/>
                      <a:tailEnd type="none" w="med" len="med"/>
                    </a:lnL>
                    <a:lnR w="12700" cap="flat" cmpd="sng" algn="ctr">
                      <a:solidFill>
                        <a:srgbClr val="1C3D74"/>
                      </a:solidFill>
                      <a:prstDash val="solid"/>
                      <a:round/>
                      <a:headEnd type="none" w="med" len="med"/>
                      <a:tailEnd type="none" w="med" len="med"/>
                    </a:lnR>
                    <a:lnT w="12700" cap="flat" cmpd="sng" algn="ctr">
                      <a:solidFill>
                        <a:srgbClr val="1C3D74"/>
                      </a:solidFill>
                      <a:prstDash val="solid"/>
                      <a:round/>
                      <a:headEnd type="none" w="med" len="med"/>
                      <a:tailEnd type="none" w="med" len="med"/>
                    </a:lnT>
                    <a:lnB w="12700" cap="flat" cmpd="sng" algn="ctr">
                      <a:solidFill>
                        <a:srgbClr val="1C3D74"/>
                      </a:solidFill>
                      <a:prstDash val="solid"/>
                      <a:round/>
                      <a:headEnd type="none" w="med" len="med"/>
                      <a:tailEnd type="none" w="med" len="med"/>
                    </a:lnB>
                    <a:solidFill>
                      <a:schemeClr val="bg1"/>
                    </a:solidFill>
                  </a:tcPr>
                </a:tc>
                <a:extLst>
                  <a:ext uri="{0D108BD9-81ED-4DB2-BD59-A6C34878D82A}">
                    <a16:rowId xmlns:a16="http://schemas.microsoft.com/office/drawing/2014/main" val="3377887121"/>
                  </a:ext>
                </a:extLst>
              </a:tr>
              <a:tr h="2765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00" b="0" i="0" err="1">
                          <a:solidFill>
                            <a:schemeClr val="tx1"/>
                          </a:solidFill>
                          <a:latin typeface="+mj-lt"/>
                        </a:rPr>
                        <a:t>xxxxxxxxxx</a:t>
                      </a:r>
                      <a:endParaRPr lang="en-US" sz="800" b="0" i="0">
                        <a:solidFill>
                          <a:schemeClr val="tx1"/>
                        </a:solidFill>
                        <a:latin typeface="+mj-lt"/>
                      </a:endParaRPr>
                    </a:p>
                  </a:txBody>
                  <a:tcPr marL="32707" marR="32707" marT="49061" marB="49061" anchor="ctr">
                    <a:lnL w="12700" cap="flat" cmpd="sng" algn="ctr">
                      <a:solidFill>
                        <a:srgbClr val="001B71"/>
                      </a:solidFill>
                      <a:prstDash val="solid"/>
                      <a:round/>
                      <a:headEnd type="none" w="med" len="med"/>
                      <a:tailEnd type="none" w="med" len="med"/>
                    </a:lnL>
                    <a:lnR w="12700" cap="flat" cmpd="sng" algn="ctr">
                      <a:solidFill>
                        <a:srgbClr val="1C3D74"/>
                      </a:solidFill>
                      <a:prstDash val="solid"/>
                      <a:round/>
                      <a:headEnd type="none" w="med" len="med"/>
                      <a:tailEnd type="none" w="med" len="med"/>
                    </a:lnR>
                    <a:lnT w="12700" cap="flat" cmpd="sng" algn="ctr">
                      <a:solidFill>
                        <a:srgbClr val="001B71"/>
                      </a:solidFill>
                      <a:prstDash val="solid"/>
                      <a:round/>
                      <a:headEnd type="none" w="med" len="med"/>
                      <a:tailEnd type="none" w="med" len="med"/>
                    </a:lnT>
                    <a:lnB w="12700" cap="flat" cmpd="sng" algn="ctr">
                      <a:solidFill>
                        <a:srgbClr val="001B7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00" b="0" i="0" err="1">
                          <a:solidFill>
                            <a:schemeClr val="tx1"/>
                          </a:solidFill>
                          <a:latin typeface="+mj-lt"/>
                        </a:rPr>
                        <a:t>xxxxxxxxxx</a:t>
                      </a:r>
                      <a:endParaRPr lang="en-US" sz="800" b="0" i="0">
                        <a:solidFill>
                          <a:schemeClr val="tx1"/>
                        </a:solidFill>
                        <a:latin typeface="+mj-lt"/>
                      </a:endParaRPr>
                    </a:p>
                  </a:txBody>
                  <a:tcPr marL="32707" marR="32707" marT="49061" marB="49061" anchor="ctr">
                    <a:lnL w="12700" cap="flat" cmpd="sng" algn="ctr">
                      <a:solidFill>
                        <a:srgbClr val="1C3D74"/>
                      </a:solidFill>
                      <a:prstDash val="solid"/>
                      <a:round/>
                      <a:headEnd type="none" w="med" len="med"/>
                      <a:tailEnd type="none" w="med" len="med"/>
                    </a:lnL>
                    <a:lnR w="12700" cap="flat" cmpd="sng" algn="ctr">
                      <a:solidFill>
                        <a:srgbClr val="1C3D74"/>
                      </a:solidFill>
                      <a:prstDash val="solid"/>
                      <a:round/>
                      <a:headEnd type="none" w="med" len="med"/>
                      <a:tailEnd type="none" w="med" len="med"/>
                    </a:lnR>
                    <a:lnT w="12700" cap="flat" cmpd="sng" algn="ctr">
                      <a:solidFill>
                        <a:srgbClr val="1C3D74"/>
                      </a:solidFill>
                      <a:prstDash val="solid"/>
                      <a:round/>
                      <a:headEnd type="none" w="med" len="med"/>
                      <a:tailEnd type="none" w="med" len="med"/>
                    </a:lnT>
                    <a:lnB w="12700" cap="flat" cmpd="sng" algn="ctr">
                      <a:solidFill>
                        <a:srgbClr val="1C3D74"/>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00" b="0" i="0" err="1">
                          <a:solidFill>
                            <a:schemeClr val="tx1"/>
                          </a:solidFill>
                          <a:latin typeface="+mj-lt"/>
                        </a:rPr>
                        <a:t>xxxxxxxxxx</a:t>
                      </a:r>
                      <a:endParaRPr lang="en-US" sz="800" b="0" i="0">
                        <a:solidFill>
                          <a:schemeClr val="tx1"/>
                        </a:solidFill>
                        <a:latin typeface="+mj-lt"/>
                      </a:endParaRPr>
                    </a:p>
                  </a:txBody>
                  <a:tcPr marL="32707" marR="32707" marT="49061" marB="49061" anchor="ctr">
                    <a:lnL w="12700" cap="flat" cmpd="sng" algn="ctr">
                      <a:solidFill>
                        <a:srgbClr val="1C3D74"/>
                      </a:solidFill>
                      <a:prstDash val="solid"/>
                      <a:round/>
                      <a:headEnd type="none" w="med" len="med"/>
                      <a:tailEnd type="none" w="med" len="med"/>
                    </a:lnL>
                    <a:lnR w="12700" cap="flat" cmpd="sng" algn="ctr">
                      <a:solidFill>
                        <a:srgbClr val="1C3D74"/>
                      </a:solidFill>
                      <a:prstDash val="solid"/>
                      <a:round/>
                      <a:headEnd type="none" w="med" len="med"/>
                      <a:tailEnd type="none" w="med" len="med"/>
                    </a:lnR>
                    <a:lnT w="12700" cap="flat" cmpd="sng" algn="ctr">
                      <a:solidFill>
                        <a:srgbClr val="1C3D74"/>
                      </a:solidFill>
                      <a:prstDash val="solid"/>
                      <a:round/>
                      <a:headEnd type="none" w="med" len="med"/>
                      <a:tailEnd type="none" w="med" len="med"/>
                    </a:lnT>
                    <a:lnB w="12700" cap="flat" cmpd="sng" algn="ctr">
                      <a:solidFill>
                        <a:srgbClr val="1C3D74"/>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00" b="0" i="0" err="1">
                          <a:solidFill>
                            <a:schemeClr val="tx1"/>
                          </a:solidFill>
                          <a:latin typeface="+mj-lt"/>
                        </a:rPr>
                        <a:t>xxxxxxxxxx</a:t>
                      </a:r>
                      <a:endParaRPr lang="en-US" sz="800" b="0" i="0">
                        <a:solidFill>
                          <a:schemeClr val="tx1"/>
                        </a:solidFill>
                        <a:latin typeface="+mj-lt"/>
                      </a:endParaRPr>
                    </a:p>
                  </a:txBody>
                  <a:tcPr marL="32707" marR="32707" marT="49061" marB="49061" anchor="ctr">
                    <a:lnL w="12700" cap="flat" cmpd="sng" algn="ctr">
                      <a:solidFill>
                        <a:srgbClr val="1C3D74"/>
                      </a:solidFill>
                      <a:prstDash val="solid"/>
                      <a:round/>
                      <a:headEnd type="none" w="med" len="med"/>
                      <a:tailEnd type="none" w="med" len="med"/>
                    </a:lnL>
                    <a:lnR w="12700" cap="flat" cmpd="sng" algn="ctr">
                      <a:solidFill>
                        <a:srgbClr val="1C3D74"/>
                      </a:solidFill>
                      <a:prstDash val="solid"/>
                      <a:round/>
                      <a:headEnd type="none" w="med" len="med"/>
                      <a:tailEnd type="none" w="med" len="med"/>
                    </a:lnR>
                    <a:lnT w="12700" cap="flat" cmpd="sng" algn="ctr">
                      <a:solidFill>
                        <a:srgbClr val="1C3D74"/>
                      </a:solidFill>
                      <a:prstDash val="solid"/>
                      <a:round/>
                      <a:headEnd type="none" w="med" len="med"/>
                      <a:tailEnd type="none" w="med" len="med"/>
                    </a:lnT>
                    <a:lnB w="12700" cap="flat" cmpd="sng" algn="ctr">
                      <a:solidFill>
                        <a:srgbClr val="1C3D74"/>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00" b="0" i="0" err="1">
                          <a:solidFill>
                            <a:schemeClr val="tx1"/>
                          </a:solidFill>
                          <a:latin typeface="+mj-lt"/>
                        </a:rPr>
                        <a:t>xxxxxxxxxx</a:t>
                      </a:r>
                      <a:endParaRPr lang="en-US" sz="800" b="0" i="0">
                        <a:solidFill>
                          <a:schemeClr val="tx1"/>
                        </a:solidFill>
                        <a:latin typeface="+mj-lt"/>
                      </a:endParaRPr>
                    </a:p>
                  </a:txBody>
                  <a:tcPr marL="32707" marR="32707" marT="49061" marB="49061" anchor="ctr">
                    <a:lnL w="12700" cap="flat" cmpd="sng" algn="ctr">
                      <a:solidFill>
                        <a:srgbClr val="1C3D74"/>
                      </a:solidFill>
                      <a:prstDash val="solid"/>
                      <a:round/>
                      <a:headEnd type="none" w="med" len="med"/>
                      <a:tailEnd type="none" w="med" len="med"/>
                    </a:lnL>
                    <a:lnR w="12700" cap="flat" cmpd="sng" algn="ctr">
                      <a:solidFill>
                        <a:srgbClr val="1C3D74"/>
                      </a:solidFill>
                      <a:prstDash val="solid"/>
                      <a:round/>
                      <a:headEnd type="none" w="med" len="med"/>
                      <a:tailEnd type="none" w="med" len="med"/>
                    </a:lnR>
                    <a:lnT w="12700" cap="flat" cmpd="sng" algn="ctr">
                      <a:solidFill>
                        <a:srgbClr val="1C3D74"/>
                      </a:solidFill>
                      <a:prstDash val="solid"/>
                      <a:round/>
                      <a:headEnd type="none" w="med" len="med"/>
                      <a:tailEnd type="none" w="med" len="med"/>
                    </a:lnT>
                    <a:lnB w="12700" cap="flat" cmpd="sng" algn="ctr">
                      <a:solidFill>
                        <a:srgbClr val="1C3D74"/>
                      </a:solidFill>
                      <a:prstDash val="solid"/>
                      <a:round/>
                      <a:headEnd type="none" w="med" len="med"/>
                      <a:tailEnd type="none" w="med" len="med"/>
                    </a:lnB>
                    <a:solidFill>
                      <a:schemeClr val="bg1"/>
                    </a:solidFill>
                  </a:tcPr>
                </a:tc>
                <a:tc>
                  <a:txBody>
                    <a:bodyPr/>
                    <a:lstStyle/>
                    <a:p>
                      <a:pPr algn="ctr"/>
                      <a:r>
                        <a:rPr lang="en-US" sz="800" b="0" i="0" err="1">
                          <a:solidFill>
                            <a:schemeClr val="tx1"/>
                          </a:solidFill>
                          <a:latin typeface="+mj-lt"/>
                        </a:rPr>
                        <a:t>xxxxxxxxxx</a:t>
                      </a:r>
                      <a:endParaRPr lang="en-US" sz="800" b="0" i="0">
                        <a:solidFill>
                          <a:schemeClr val="tx1"/>
                        </a:solidFill>
                        <a:latin typeface="+mj-lt"/>
                      </a:endParaRPr>
                    </a:p>
                  </a:txBody>
                  <a:tcPr marL="32707" marR="32707" marT="49061" marB="49061" anchor="ctr">
                    <a:lnL w="12700" cap="flat" cmpd="sng" algn="ctr">
                      <a:solidFill>
                        <a:srgbClr val="1C3D74"/>
                      </a:solidFill>
                      <a:prstDash val="solid"/>
                      <a:round/>
                      <a:headEnd type="none" w="med" len="med"/>
                      <a:tailEnd type="none" w="med" len="med"/>
                    </a:lnL>
                    <a:lnR w="12700" cap="flat" cmpd="sng" algn="ctr">
                      <a:solidFill>
                        <a:srgbClr val="1C3D74"/>
                      </a:solidFill>
                      <a:prstDash val="solid"/>
                      <a:round/>
                      <a:headEnd type="none" w="med" len="med"/>
                      <a:tailEnd type="none" w="med" len="med"/>
                    </a:lnR>
                    <a:lnT w="12700" cap="flat" cmpd="sng" algn="ctr">
                      <a:solidFill>
                        <a:srgbClr val="1C3D74"/>
                      </a:solidFill>
                      <a:prstDash val="solid"/>
                      <a:round/>
                      <a:headEnd type="none" w="med" len="med"/>
                      <a:tailEnd type="none" w="med" len="med"/>
                    </a:lnT>
                    <a:lnB w="12700" cap="flat" cmpd="sng" algn="ctr">
                      <a:solidFill>
                        <a:srgbClr val="1C3D74"/>
                      </a:solidFill>
                      <a:prstDash val="solid"/>
                      <a:round/>
                      <a:headEnd type="none" w="med" len="med"/>
                      <a:tailEnd type="none" w="med" len="med"/>
                    </a:lnB>
                    <a:solidFill>
                      <a:schemeClr val="bg1"/>
                    </a:solidFill>
                  </a:tcPr>
                </a:tc>
                <a:extLst>
                  <a:ext uri="{0D108BD9-81ED-4DB2-BD59-A6C34878D82A}">
                    <a16:rowId xmlns:a16="http://schemas.microsoft.com/office/drawing/2014/main" val="2157991891"/>
                  </a:ext>
                </a:extLst>
              </a:tr>
            </a:tbl>
          </a:graphicData>
        </a:graphic>
      </p:graphicFrame>
      <p:graphicFrame>
        <p:nvGraphicFramePr>
          <p:cNvPr id="6" name="Table 5">
            <a:extLst>
              <a:ext uri="{FF2B5EF4-FFF2-40B4-BE49-F238E27FC236}">
                <a16:creationId xmlns:a16="http://schemas.microsoft.com/office/drawing/2014/main" id="{485AC98B-3184-4158-8DB1-FD0896BAEA5C}"/>
              </a:ext>
            </a:extLst>
          </p:cNvPr>
          <p:cNvGraphicFramePr>
            <a:graphicFrameLocks noGrp="1"/>
          </p:cNvGraphicFramePr>
          <p:nvPr userDrawn="1">
            <p:extLst>
              <p:ext uri="{D42A27DB-BD31-4B8C-83A1-F6EECF244321}">
                <p14:modId xmlns:p14="http://schemas.microsoft.com/office/powerpoint/2010/main" val="2248348035"/>
              </p:ext>
            </p:extLst>
          </p:nvPr>
        </p:nvGraphicFramePr>
        <p:xfrm>
          <a:off x="287338" y="3153802"/>
          <a:ext cx="7137192" cy="1106344"/>
        </p:xfrm>
        <a:graphic>
          <a:graphicData uri="http://schemas.openxmlformats.org/drawingml/2006/table">
            <a:tbl>
              <a:tblPr firstRow="1" bandRow="1">
                <a:tableStyleId>{5C22544A-7EE6-4342-B048-85BDC9FD1C3A}</a:tableStyleId>
              </a:tblPr>
              <a:tblGrid>
                <a:gridCol w="1189532">
                  <a:extLst>
                    <a:ext uri="{9D8B030D-6E8A-4147-A177-3AD203B41FA5}">
                      <a16:colId xmlns:a16="http://schemas.microsoft.com/office/drawing/2014/main" val="3822116847"/>
                    </a:ext>
                  </a:extLst>
                </a:gridCol>
                <a:gridCol w="1189532">
                  <a:extLst>
                    <a:ext uri="{9D8B030D-6E8A-4147-A177-3AD203B41FA5}">
                      <a16:colId xmlns:a16="http://schemas.microsoft.com/office/drawing/2014/main" val="1796008628"/>
                    </a:ext>
                  </a:extLst>
                </a:gridCol>
                <a:gridCol w="1189532">
                  <a:extLst>
                    <a:ext uri="{9D8B030D-6E8A-4147-A177-3AD203B41FA5}">
                      <a16:colId xmlns:a16="http://schemas.microsoft.com/office/drawing/2014/main" val="3879958063"/>
                    </a:ext>
                  </a:extLst>
                </a:gridCol>
                <a:gridCol w="1189532">
                  <a:extLst>
                    <a:ext uri="{9D8B030D-6E8A-4147-A177-3AD203B41FA5}">
                      <a16:colId xmlns:a16="http://schemas.microsoft.com/office/drawing/2014/main" val="3650332254"/>
                    </a:ext>
                  </a:extLst>
                </a:gridCol>
                <a:gridCol w="1189532">
                  <a:extLst>
                    <a:ext uri="{9D8B030D-6E8A-4147-A177-3AD203B41FA5}">
                      <a16:colId xmlns:a16="http://schemas.microsoft.com/office/drawing/2014/main" val="3035283889"/>
                    </a:ext>
                  </a:extLst>
                </a:gridCol>
                <a:gridCol w="1189532">
                  <a:extLst>
                    <a:ext uri="{9D8B030D-6E8A-4147-A177-3AD203B41FA5}">
                      <a16:colId xmlns:a16="http://schemas.microsoft.com/office/drawing/2014/main" val="2593290401"/>
                    </a:ext>
                  </a:extLst>
                </a:gridCol>
              </a:tblGrid>
              <a:tr h="276586">
                <a:tc>
                  <a:txBody>
                    <a:bodyPr/>
                    <a:lstStyle/>
                    <a:p>
                      <a:pPr algn="ctr"/>
                      <a:r>
                        <a:rPr lang="en-US" sz="800" b="0" i="0">
                          <a:latin typeface="+mj-lt"/>
                        </a:rPr>
                        <a:t>XXXXXXXXXXXXX</a:t>
                      </a:r>
                    </a:p>
                  </a:txBody>
                  <a:tcPr marL="32707" marR="32707" marT="49061" marB="49061" anchor="ctr">
                    <a:lnL w="12700" cap="flat" cmpd="sng" algn="ctr">
                      <a:solidFill>
                        <a:srgbClr val="2DB8C5"/>
                      </a:solidFill>
                      <a:prstDash val="solid"/>
                      <a:round/>
                      <a:headEnd type="none" w="med" len="med"/>
                      <a:tailEnd type="none" w="med" len="med"/>
                    </a:lnL>
                    <a:lnR w="12700" cmpd="sng">
                      <a:noFill/>
                    </a:lnR>
                    <a:lnT w="12700" cap="flat" cmpd="sng" algn="ctr">
                      <a:solidFill>
                        <a:srgbClr val="2DB8C5"/>
                      </a:solidFill>
                      <a:prstDash val="solid"/>
                      <a:round/>
                      <a:headEnd type="none" w="med" len="med"/>
                      <a:tailEnd type="none" w="med" len="med"/>
                    </a:lnT>
                    <a:lnB w="12700" cap="flat" cmpd="sng" algn="ctr">
                      <a:solidFill>
                        <a:srgbClr val="2DB8C5"/>
                      </a:solidFill>
                      <a:prstDash val="solid"/>
                      <a:round/>
                      <a:headEnd type="none" w="med" len="med"/>
                      <a:tailEnd type="none" w="med" len="med"/>
                    </a:lnB>
                    <a:lnTlToBr w="12700" cmpd="sng">
                      <a:noFill/>
                      <a:prstDash val="solid"/>
                    </a:lnTlToBr>
                    <a:lnBlToTr w="12700" cmpd="sng">
                      <a:noFill/>
                      <a:prstDash val="solid"/>
                    </a:lnBlToTr>
                    <a:solidFill>
                      <a:srgbClr val="2DB8C5"/>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a:ln>
                            <a:noFill/>
                          </a:ln>
                          <a:solidFill>
                            <a:prstClr val="white"/>
                          </a:solidFill>
                          <a:effectLst/>
                          <a:uLnTx/>
                          <a:uFillTx/>
                          <a:latin typeface="+mj-lt"/>
                          <a:ea typeface="+mn-ea"/>
                          <a:cs typeface="+mn-cs"/>
                        </a:rPr>
                        <a:t>XXXXXXXXXXXX</a:t>
                      </a:r>
                      <a:endParaRPr lang="en-US" sz="800">
                        <a:latin typeface="+mj-lt"/>
                      </a:endParaRPr>
                    </a:p>
                  </a:txBody>
                  <a:tcPr marL="32707" marR="32707" marT="49061" marB="49061" anchor="ctr">
                    <a:lnL w="12700" cmpd="sng">
                      <a:noFill/>
                    </a:lnL>
                    <a:lnR w="12700" cmpd="sng">
                      <a:noFill/>
                    </a:lnR>
                    <a:lnT w="12700" cap="flat" cmpd="sng" algn="ctr">
                      <a:solidFill>
                        <a:srgbClr val="2DB8C5"/>
                      </a:solidFill>
                      <a:prstDash val="solid"/>
                      <a:round/>
                      <a:headEnd type="none" w="med" len="med"/>
                      <a:tailEnd type="none" w="med" len="med"/>
                    </a:lnT>
                    <a:lnB w="12700" cap="flat" cmpd="sng" algn="ctr">
                      <a:solidFill>
                        <a:srgbClr val="2DB8C5"/>
                      </a:solidFill>
                      <a:prstDash val="solid"/>
                      <a:round/>
                      <a:headEnd type="none" w="med" len="med"/>
                      <a:tailEnd type="none" w="med" len="med"/>
                    </a:lnB>
                    <a:lnTlToBr w="12700" cmpd="sng">
                      <a:noFill/>
                      <a:prstDash val="solid"/>
                    </a:lnTlToBr>
                    <a:lnBlToTr w="12700" cmpd="sng">
                      <a:noFill/>
                      <a:prstDash val="solid"/>
                    </a:lnBlToTr>
                    <a:solidFill>
                      <a:srgbClr val="2DB8C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a:ln>
                            <a:noFill/>
                          </a:ln>
                          <a:solidFill>
                            <a:prstClr val="white"/>
                          </a:solidFill>
                          <a:effectLst/>
                          <a:uLnTx/>
                          <a:uFillTx/>
                          <a:latin typeface="+mj-lt"/>
                          <a:ea typeface="+mn-ea"/>
                          <a:cs typeface="+mn-cs"/>
                        </a:rPr>
                        <a:t>XXXXXXXXXXXXX</a:t>
                      </a:r>
                      <a:endParaRPr kumimoji="0" lang="en-US" sz="800" b="1" i="0" u="none" strike="noStrike" kern="1200" cap="none" spc="0" normalizeH="0" baseline="0" noProof="0">
                        <a:ln>
                          <a:noFill/>
                        </a:ln>
                        <a:solidFill>
                          <a:prstClr val="white"/>
                        </a:solidFill>
                        <a:effectLst/>
                        <a:uLnTx/>
                        <a:uFillTx/>
                        <a:latin typeface="+mj-lt"/>
                        <a:ea typeface="+mn-ea"/>
                        <a:cs typeface="+mn-cs"/>
                      </a:endParaRPr>
                    </a:p>
                  </a:txBody>
                  <a:tcPr marL="32707" marR="32707" marT="49061" marB="49061" anchor="ctr">
                    <a:lnL w="12700" cmpd="sng">
                      <a:noFill/>
                    </a:lnL>
                    <a:lnR w="12700" cmpd="sng">
                      <a:noFill/>
                    </a:lnR>
                    <a:lnT w="12700" cap="flat" cmpd="sng" algn="ctr">
                      <a:solidFill>
                        <a:srgbClr val="2DB8C5"/>
                      </a:solidFill>
                      <a:prstDash val="solid"/>
                      <a:round/>
                      <a:headEnd type="none" w="med" len="med"/>
                      <a:tailEnd type="none" w="med" len="med"/>
                    </a:lnT>
                    <a:lnB w="12700" cap="flat" cmpd="sng" algn="ctr">
                      <a:solidFill>
                        <a:srgbClr val="2DB8C5"/>
                      </a:solidFill>
                      <a:prstDash val="solid"/>
                      <a:round/>
                      <a:headEnd type="none" w="med" len="med"/>
                      <a:tailEnd type="none" w="med" len="med"/>
                    </a:lnB>
                    <a:lnTlToBr w="12700" cmpd="sng">
                      <a:noFill/>
                      <a:prstDash val="solid"/>
                    </a:lnTlToBr>
                    <a:lnBlToTr w="12700" cmpd="sng">
                      <a:noFill/>
                      <a:prstDash val="solid"/>
                    </a:lnBlToTr>
                    <a:solidFill>
                      <a:srgbClr val="2DB8C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a:ln>
                            <a:noFill/>
                          </a:ln>
                          <a:solidFill>
                            <a:prstClr val="white"/>
                          </a:solidFill>
                          <a:effectLst/>
                          <a:uLnTx/>
                          <a:uFillTx/>
                          <a:latin typeface="+mj-lt"/>
                          <a:ea typeface="+mn-ea"/>
                          <a:cs typeface="+mn-cs"/>
                        </a:rPr>
                        <a:t>XXXXXXXXXXXXX</a:t>
                      </a:r>
                      <a:endParaRPr kumimoji="0" lang="en-US" sz="800" b="1" i="0" u="none" strike="noStrike" kern="1200" cap="none" spc="0" normalizeH="0" baseline="0" noProof="0">
                        <a:ln>
                          <a:noFill/>
                        </a:ln>
                        <a:solidFill>
                          <a:prstClr val="white"/>
                        </a:solidFill>
                        <a:effectLst/>
                        <a:uLnTx/>
                        <a:uFillTx/>
                        <a:latin typeface="+mj-lt"/>
                        <a:ea typeface="+mn-ea"/>
                        <a:cs typeface="+mn-cs"/>
                      </a:endParaRPr>
                    </a:p>
                  </a:txBody>
                  <a:tcPr marL="32707" marR="32707" marT="49061" marB="49061" anchor="ctr">
                    <a:lnL w="12700" cmpd="sng">
                      <a:noFill/>
                    </a:lnL>
                    <a:lnR w="12700" cmpd="sng">
                      <a:noFill/>
                    </a:lnR>
                    <a:lnT w="12700" cap="flat" cmpd="sng" algn="ctr">
                      <a:solidFill>
                        <a:srgbClr val="2DB8C5"/>
                      </a:solidFill>
                      <a:prstDash val="solid"/>
                      <a:round/>
                      <a:headEnd type="none" w="med" len="med"/>
                      <a:tailEnd type="none" w="med" len="med"/>
                    </a:lnT>
                    <a:lnB w="12700" cap="flat" cmpd="sng" algn="ctr">
                      <a:solidFill>
                        <a:srgbClr val="2DB8C5"/>
                      </a:solidFill>
                      <a:prstDash val="solid"/>
                      <a:round/>
                      <a:headEnd type="none" w="med" len="med"/>
                      <a:tailEnd type="none" w="med" len="med"/>
                    </a:lnB>
                    <a:lnTlToBr w="12700" cmpd="sng">
                      <a:noFill/>
                      <a:prstDash val="solid"/>
                    </a:lnTlToBr>
                    <a:lnBlToTr w="12700" cmpd="sng">
                      <a:noFill/>
                      <a:prstDash val="solid"/>
                    </a:lnBlToTr>
                    <a:solidFill>
                      <a:srgbClr val="2DB8C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a:ln>
                            <a:noFill/>
                          </a:ln>
                          <a:solidFill>
                            <a:prstClr val="white"/>
                          </a:solidFill>
                          <a:effectLst/>
                          <a:uLnTx/>
                          <a:uFillTx/>
                          <a:latin typeface="+mj-lt"/>
                          <a:ea typeface="+mn-ea"/>
                          <a:cs typeface="+mn-cs"/>
                        </a:rPr>
                        <a:t>XXXXXXXXXXXXX</a:t>
                      </a:r>
                      <a:endParaRPr kumimoji="0" lang="en-US" sz="800" b="1" i="0" u="none" strike="noStrike" kern="1200" cap="none" spc="0" normalizeH="0" baseline="0" noProof="0">
                        <a:ln>
                          <a:noFill/>
                        </a:ln>
                        <a:solidFill>
                          <a:prstClr val="white"/>
                        </a:solidFill>
                        <a:effectLst/>
                        <a:uLnTx/>
                        <a:uFillTx/>
                        <a:latin typeface="+mj-lt"/>
                        <a:ea typeface="+mn-ea"/>
                        <a:cs typeface="+mn-cs"/>
                      </a:endParaRPr>
                    </a:p>
                  </a:txBody>
                  <a:tcPr marL="32707" marR="32707" marT="49061" marB="49061" anchor="ctr">
                    <a:lnL w="12700" cmpd="sng">
                      <a:noFill/>
                    </a:lnL>
                    <a:lnR w="12700" cmpd="sng">
                      <a:noFill/>
                    </a:lnR>
                    <a:lnT w="12700" cap="flat" cmpd="sng" algn="ctr">
                      <a:solidFill>
                        <a:srgbClr val="2DB8C5"/>
                      </a:solidFill>
                      <a:prstDash val="solid"/>
                      <a:round/>
                      <a:headEnd type="none" w="med" len="med"/>
                      <a:tailEnd type="none" w="med" len="med"/>
                    </a:lnT>
                    <a:lnB w="12700" cap="flat" cmpd="sng" algn="ctr">
                      <a:solidFill>
                        <a:srgbClr val="2DB8C5"/>
                      </a:solidFill>
                      <a:prstDash val="solid"/>
                      <a:round/>
                      <a:headEnd type="none" w="med" len="med"/>
                      <a:tailEnd type="none" w="med" len="med"/>
                    </a:lnB>
                    <a:lnTlToBr w="12700" cmpd="sng">
                      <a:noFill/>
                      <a:prstDash val="solid"/>
                    </a:lnTlToBr>
                    <a:lnBlToTr w="12700" cmpd="sng">
                      <a:noFill/>
                      <a:prstDash val="solid"/>
                    </a:lnBlToTr>
                    <a:solidFill>
                      <a:srgbClr val="2DB8C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a:ln>
                            <a:noFill/>
                          </a:ln>
                          <a:solidFill>
                            <a:prstClr val="white"/>
                          </a:solidFill>
                          <a:effectLst/>
                          <a:uLnTx/>
                          <a:uFillTx/>
                          <a:latin typeface="+mj-lt"/>
                          <a:ea typeface="+mn-ea"/>
                          <a:cs typeface="+mn-cs"/>
                        </a:rPr>
                        <a:t>XXXXXXXXXXXXX</a:t>
                      </a:r>
                      <a:endParaRPr kumimoji="0" lang="en-US" sz="800" b="1" i="0" u="none" strike="noStrike" kern="1200" cap="none" spc="0" normalizeH="0" baseline="0" noProof="0">
                        <a:ln>
                          <a:noFill/>
                        </a:ln>
                        <a:solidFill>
                          <a:prstClr val="white"/>
                        </a:solidFill>
                        <a:effectLst/>
                        <a:uLnTx/>
                        <a:uFillTx/>
                        <a:latin typeface="+mj-lt"/>
                        <a:ea typeface="+mn-ea"/>
                        <a:cs typeface="+mn-cs"/>
                      </a:endParaRPr>
                    </a:p>
                  </a:txBody>
                  <a:tcPr marL="32707" marR="32707" marT="49061" marB="49061" anchor="ctr">
                    <a:lnL w="12700" cmpd="sng">
                      <a:noFill/>
                    </a:lnL>
                    <a:lnR w="12700" cap="flat" cmpd="sng" algn="ctr">
                      <a:solidFill>
                        <a:srgbClr val="2DB8C5"/>
                      </a:solidFill>
                      <a:prstDash val="solid"/>
                      <a:round/>
                      <a:headEnd type="none" w="med" len="med"/>
                      <a:tailEnd type="none" w="med" len="med"/>
                    </a:lnR>
                    <a:lnT w="12700" cap="flat" cmpd="sng" algn="ctr">
                      <a:solidFill>
                        <a:srgbClr val="2DB8C5"/>
                      </a:solidFill>
                      <a:prstDash val="solid"/>
                      <a:round/>
                      <a:headEnd type="none" w="med" len="med"/>
                      <a:tailEnd type="none" w="med" len="med"/>
                    </a:lnT>
                    <a:lnB w="12700" cap="flat" cmpd="sng" algn="ctr">
                      <a:solidFill>
                        <a:srgbClr val="2DB8C5"/>
                      </a:solidFill>
                      <a:prstDash val="solid"/>
                      <a:round/>
                      <a:headEnd type="none" w="med" len="med"/>
                      <a:tailEnd type="none" w="med" len="med"/>
                    </a:lnB>
                    <a:lnTlToBr w="12700" cmpd="sng">
                      <a:noFill/>
                      <a:prstDash val="solid"/>
                    </a:lnTlToBr>
                    <a:lnBlToTr w="12700" cmpd="sng">
                      <a:noFill/>
                      <a:prstDash val="solid"/>
                    </a:lnBlToTr>
                    <a:solidFill>
                      <a:srgbClr val="2DB8C5"/>
                    </a:solidFill>
                  </a:tcPr>
                </a:tc>
                <a:extLst>
                  <a:ext uri="{0D108BD9-81ED-4DB2-BD59-A6C34878D82A}">
                    <a16:rowId xmlns:a16="http://schemas.microsoft.com/office/drawing/2014/main" val="1577180098"/>
                  </a:ext>
                </a:extLst>
              </a:tr>
              <a:tr h="276586">
                <a:tc>
                  <a:txBody>
                    <a:bodyPr/>
                    <a:lstStyle/>
                    <a:p>
                      <a:pPr algn="ctr"/>
                      <a:r>
                        <a:rPr lang="en-US" sz="800" b="0" i="0" err="1">
                          <a:solidFill>
                            <a:schemeClr val="tx1"/>
                          </a:solidFill>
                          <a:latin typeface="+mj-lt"/>
                        </a:rPr>
                        <a:t>xxxxxxxxxx</a:t>
                      </a:r>
                      <a:endParaRPr lang="en-US" sz="800" b="0" i="0">
                        <a:solidFill>
                          <a:schemeClr val="tx1"/>
                        </a:solidFill>
                        <a:latin typeface="+mj-lt"/>
                      </a:endParaRPr>
                    </a:p>
                  </a:txBody>
                  <a:tcPr marL="32707" marR="32707" marT="49061" marB="49061" anchor="ctr">
                    <a:lnL w="12700" cap="flat" cmpd="sng" algn="ctr">
                      <a:solidFill>
                        <a:srgbClr val="2DB8C5"/>
                      </a:solidFill>
                      <a:prstDash val="solid"/>
                      <a:round/>
                      <a:headEnd type="none" w="med" len="med"/>
                      <a:tailEnd type="none" w="med" len="med"/>
                    </a:lnL>
                    <a:lnR w="12700" cap="flat" cmpd="sng" algn="ctr">
                      <a:solidFill>
                        <a:srgbClr val="2DB8C5"/>
                      </a:solidFill>
                      <a:prstDash val="solid"/>
                      <a:round/>
                      <a:headEnd type="none" w="med" len="med"/>
                      <a:tailEnd type="none" w="med" len="med"/>
                    </a:lnR>
                    <a:lnT w="12700" cap="flat" cmpd="sng" algn="ctr">
                      <a:solidFill>
                        <a:srgbClr val="2DB8C5"/>
                      </a:solidFill>
                      <a:prstDash val="solid"/>
                      <a:round/>
                      <a:headEnd type="none" w="med" len="med"/>
                      <a:tailEnd type="none" w="med" len="med"/>
                    </a:lnT>
                    <a:lnB w="12700" cap="flat" cmpd="sng" algn="ctr">
                      <a:solidFill>
                        <a:srgbClr val="2DB8C5"/>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00" b="0" i="0" err="1">
                          <a:solidFill>
                            <a:schemeClr val="tx1"/>
                          </a:solidFill>
                          <a:latin typeface="+mj-lt"/>
                        </a:rPr>
                        <a:t>xxxxxxxxxx</a:t>
                      </a:r>
                      <a:endParaRPr lang="en-US" sz="800" b="0" i="0">
                        <a:solidFill>
                          <a:schemeClr val="tx1"/>
                        </a:solidFill>
                        <a:latin typeface="+mj-lt"/>
                      </a:endParaRPr>
                    </a:p>
                  </a:txBody>
                  <a:tcPr marL="32707" marR="32707" marT="49061" marB="49061" anchor="ctr">
                    <a:lnL w="12700" cap="flat" cmpd="sng" algn="ctr">
                      <a:solidFill>
                        <a:srgbClr val="2DB8C5"/>
                      </a:solidFill>
                      <a:prstDash val="solid"/>
                      <a:round/>
                      <a:headEnd type="none" w="med" len="med"/>
                      <a:tailEnd type="none" w="med" len="med"/>
                    </a:lnL>
                    <a:lnR w="12700" cap="flat" cmpd="sng" algn="ctr">
                      <a:solidFill>
                        <a:srgbClr val="2DB8C5"/>
                      </a:solidFill>
                      <a:prstDash val="solid"/>
                      <a:round/>
                      <a:headEnd type="none" w="med" len="med"/>
                      <a:tailEnd type="none" w="med" len="med"/>
                    </a:lnR>
                    <a:lnT w="12700" cap="flat" cmpd="sng" algn="ctr">
                      <a:solidFill>
                        <a:srgbClr val="2DB8C5"/>
                      </a:solidFill>
                      <a:prstDash val="solid"/>
                      <a:round/>
                      <a:headEnd type="none" w="med" len="med"/>
                      <a:tailEnd type="none" w="med" len="med"/>
                    </a:lnT>
                    <a:lnB w="12700" cap="flat" cmpd="sng" algn="ctr">
                      <a:solidFill>
                        <a:srgbClr val="2DB8C5"/>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00" b="0" i="0" err="1">
                          <a:solidFill>
                            <a:schemeClr val="tx1"/>
                          </a:solidFill>
                          <a:latin typeface="+mj-lt"/>
                        </a:rPr>
                        <a:t>xxxxxxxxxx</a:t>
                      </a:r>
                      <a:endParaRPr lang="en-US" sz="800" b="0" i="0">
                        <a:solidFill>
                          <a:schemeClr val="tx1"/>
                        </a:solidFill>
                        <a:latin typeface="+mj-lt"/>
                      </a:endParaRPr>
                    </a:p>
                  </a:txBody>
                  <a:tcPr marL="32707" marR="32707" marT="49061" marB="49061" anchor="ctr">
                    <a:lnL w="12700" cap="flat" cmpd="sng" algn="ctr">
                      <a:solidFill>
                        <a:srgbClr val="2DB8C5"/>
                      </a:solidFill>
                      <a:prstDash val="solid"/>
                      <a:round/>
                      <a:headEnd type="none" w="med" len="med"/>
                      <a:tailEnd type="none" w="med" len="med"/>
                    </a:lnL>
                    <a:lnR w="12700" cap="flat" cmpd="sng" algn="ctr">
                      <a:solidFill>
                        <a:srgbClr val="2DB8C5"/>
                      </a:solidFill>
                      <a:prstDash val="solid"/>
                      <a:round/>
                      <a:headEnd type="none" w="med" len="med"/>
                      <a:tailEnd type="none" w="med" len="med"/>
                    </a:lnR>
                    <a:lnT w="12700" cap="flat" cmpd="sng" algn="ctr">
                      <a:solidFill>
                        <a:srgbClr val="2DB8C5"/>
                      </a:solidFill>
                      <a:prstDash val="solid"/>
                      <a:round/>
                      <a:headEnd type="none" w="med" len="med"/>
                      <a:tailEnd type="none" w="med" len="med"/>
                    </a:lnT>
                    <a:lnB w="12700" cap="flat" cmpd="sng" algn="ctr">
                      <a:solidFill>
                        <a:srgbClr val="2DB8C5"/>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00" b="0" i="0" err="1">
                          <a:solidFill>
                            <a:schemeClr val="tx1"/>
                          </a:solidFill>
                          <a:latin typeface="+mj-lt"/>
                        </a:rPr>
                        <a:t>xxxxxxxxxx</a:t>
                      </a:r>
                      <a:endParaRPr lang="en-US" sz="800" b="0" i="0">
                        <a:solidFill>
                          <a:schemeClr val="tx1"/>
                        </a:solidFill>
                        <a:latin typeface="+mj-lt"/>
                      </a:endParaRPr>
                    </a:p>
                  </a:txBody>
                  <a:tcPr marL="32707" marR="32707" marT="49061" marB="49061" anchor="ctr">
                    <a:lnL w="12700" cap="flat" cmpd="sng" algn="ctr">
                      <a:solidFill>
                        <a:srgbClr val="2DB8C5"/>
                      </a:solidFill>
                      <a:prstDash val="solid"/>
                      <a:round/>
                      <a:headEnd type="none" w="med" len="med"/>
                      <a:tailEnd type="none" w="med" len="med"/>
                    </a:lnL>
                    <a:lnR w="12700" cap="flat" cmpd="sng" algn="ctr">
                      <a:solidFill>
                        <a:srgbClr val="2DB8C5"/>
                      </a:solidFill>
                      <a:prstDash val="solid"/>
                      <a:round/>
                      <a:headEnd type="none" w="med" len="med"/>
                      <a:tailEnd type="none" w="med" len="med"/>
                    </a:lnR>
                    <a:lnT w="12700" cap="flat" cmpd="sng" algn="ctr">
                      <a:solidFill>
                        <a:srgbClr val="2DB8C5"/>
                      </a:solidFill>
                      <a:prstDash val="solid"/>
                      <a:round/>
                      <a:headEnd type="none" w="med" len="med"/>
                      <a:tailEnd type="none" w="med" len="med"/>
                    </a:lnT>
                    <a:lnB w="12700" cap="flat" cmpd="sng" algn="ctr">
                      <a:solidFill>
                        <a:srgbClr val="2DB8C5"/>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00" b="0" i="0" err="1">
                          <a:solidFill>
                            <a:schemeClr val="tx1"/>
                          </a:solidFill>
                          <a:latin typeface="+mj-lt"/>
                        </a:rPr>
                        <a:t>xxxxxxxxxx</a:t>
                      </a:r>
                      <a:endParaRPr lang="en-US" sz="800" b="0" i="0">
                        <a:solidFill>
                          <a:schemeClr val="tx1"/>
                        </a:solidFill>
                        <a:latin typeface="+mj-lt"/>
                      </a:endParaRPr>
                    </a:p>
                  </a:txBody>
                  <a:tcPr marL="32707" marR="32707" marT="49061" marB="49061" anchor="ctr">
                    <a:lnL w="12700" cap="flat" cmpd="sng" algn="ctr">
                      <a:solidFill>
                        <a:srgbClr val="2DB8C5"/>
                      </a:solidFill>
                      <a:prstDash val="solid"/>
                      <a:round/>
                      <a:headEnd type="none" w="med" len="med"/>
                      <a:tailEnd type="none" w="med" len="med"/>
                    </a:lnL>
                    <a:lnR w="12700" cap="flat" cmpd="sng" algn="ctr">
                      <a:solidFill>
                        <a:srgbClr val="2DB8C5"/>
                      </a:solidFill>
                      <a:prstDash val="solid"/>
                      <a:round/>
                      <a:headEnd type="none" w="med" len="med"/>
                      <a:tailEnd type="none" w="med" len="med"/>
                    </a:lnR>
                    <a:lnT w="12700" cap="flat" cmpd="sng" algn="ctr">
                      <a:solidFill>
                        <a:srgbClr val="2DB8C5"/>
                      </a:solidFill>
                      <a:prstDash val="solid"/>
                      <a:round/>
                      <a:headEnd type="none" w="med" len="med"/>
                      <a:tailEnd type="none" w="med" len="med"/>
                    </a:lnT>
                    <a:lnB w="12700" cap="flat" cmpd="sng" algn="ctr">
                      <a:solidFill>
                        <a:srgbClr val="2DB8C5"/>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00" b="0" i="0" err="1">
                          <a:solidFill>
                            <a:schemeClr val="tx1"/>
                          </a:solidFill>
                          <a:latin typeface="+mj-lt"/>
                        </a:rPr>
                        <a:t>xxxxxxxxxx</a:t>
                      </a:r>
                      <a:endParaRPr lang="en-US" sz="800" b="0" i="0">
                        <a:solidFill>
                          <a:schemeClr val="tx1"/>
                        </a:solidFill>
                        <a:latin typeface="+mj-lt"/>
                      </a:endParaRPr>
                    </a:p>
                  </a:txBody>
                  <a:tcPr marL="32707" marR="32707" marT="49061" marB="49061" anchor="ctr">
                    <a:lnL w="12700" cap="flat" cmpd="sng" algn="ctr">
                      <a:solidFill>
                        <a:srgbClr val="2DB8C5"/>
                      </a:solidFill>
                      <a:prstDash val="solid"/>
                      <a:round/>
                      <a:headEnd type="none" w="med" len="med"/>
                      <a:tailEnd type="none" w="med" len="med"/>
                    </a:lnL>
                    <a:lnR w="12700" cap="flat" cmpd="sng" algn="ctr">
                      <a:solidFill>
                        <a:srgbClr val="2DB8C5"/>
                      </a:solidFill>
                      <a:prstDash val="solid"/>
                      <a:round/>
                      <a:headEnd type="none" w="med" len="med"/>
                      <a:tailEnd type="none" w="med" len="med"/>
                    </a:lnR>
                    <a:lnT w="12700" cap="flat" cmpd="sng" algn="ctr">
                      <a:solidFill>
                        <a:srgbClr val="2DB8C5"/>
                      </a:solidFill>
                      <a:prstDash val="solid"/>
                      <a:round/>
                      <a:headEnd type="none" w="med" len="med"/>
                      <a:tailEnd type="none" w="med" len="med"/>
                    </a:lnT>
                    <a:lnB w="12700" cap="flat" cmpd="sng" algn="ctr">
                      <a:solidFill>
                        <a:srgbClr val="2DB8C5"/>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88255196"/>
                  </a:ext>
                </a:extLst>
              </a:tr>
              <a:tr h="2765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00" b="0" i="0" err="1">
                          <a:solidFill>
                            <a:schemeClr val="tx1"/>
                          </a:solidFill>
                          <a:latin typeface="+mj-lt"/>
                        </a:rPr>
                        <a:t>xxxxxxxxxx</a:t>
                      </a:r>
                      <a:endParaRPr lang="en-US" sz="800" b="0" i="0">
                        <a:solidFill>
                          <a:schemeClr val="tx1"/>
                        </a:solidFill>
                        <a:latin typeface="+mj-lt"/>
                      </a:endParaRPr>
                    </a:p>
                  </a:txBody>
                  <a:tcPr marL="32707" marR="32707" marT="49061" marB="49061" anchor="ctr">
                    <a:lnL w="12700" cap="flat" cmpd="sng" algn="ctr">
                      <a:solidFill>
                        <a:srgbClr val="2DB8C5"/>
                      </a:solidFill>
                      <a:prstDash val="solid"/>
                      <a:round/>
                      <a:headEnd type="none" w="med" len="med"/>
                      <a:tailEnd type="none" w="med" len="med"/>
                    </a:lnL>
                    <a:lnR w="12700" cap="flat" cmpd="sng" algn="ctr">
                      <a:solidFill>
                        <a:srgbClr val="2DB8C5"/>
                      </a:solidFill>
                      <a:prstDash val="solid"/>
                      <a:round/>
                      <a:headEnd type="none" w="med" len="med"/>
                      <a:tailEnd type="none" w="med" len="med"/>
                    </a:lnR>
                    <a:lnT w="12700" cap="flat" cmpd="sng" algn="ctr">
                      <a:solidFill>
                        <a:srgbClr val="2DB8C5"/>
                      </a:solidFill>
                      <a:prstDash val="solid"/>
                      <a:round/>
                      <a:headEnd type="none" w="med" len="med"/>
                      <a:tailEnd type="none" w="med" len="med"/>
                    </a:lnT>
                    <a:lnB w="12700" cap="flat" cmpd="sng" algn="ctr">
                      <a:solidFill>
                        <a:srgbClr val="2DB8C5"/>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00" b="0" i="0" err="1">
                          <a:solidFill>
                            <a:schemeClr val="tx1"/>
                          </a:solidFill>
                          <a:latin typeface="+mj-lt"/>
                        </a:rPr>
                        <a:t>xxxxxxxxxx</a:t>
                      </a:r>
                      <a:endParaRPr lang="en-US" sz="800" b="0" i="0">
                        <a:solidFill>
                          <a:schemeClr val="tx1"/>
                        </a:solidFill>
                        <a:latin typeface="+mj-lt"/>
                      </a:endParaRPr>
                    </a:p>
                  </a:txBody>
                  <a:tcPr marL="32707" marR="32707" marT="49061" marB="49061" anchor="ctr">
                    <a:lnL w="12700" cap="flat" cmpd="sng" algn="ctr">
                      <a:solidFill>
                        <a:srgbClr val="2DB8C5"/>
                      </a:solidFill>
                      <a:prstDash val="solid"/>
                      <a:round/>
                      <a:headEnd type="none" w="med" len="med"/>
                      <a:tailEnd type="none" w="med" len="med"/>
                    </a:lnL>
                    <a:lnR w="12700" cap="flat" cmpd="sng" algn="ctr">
                      <a:solidFill>
                        <a:srgbClr val="2DB8C5"/>
                      </a:solidFill>
                      <a:prstDash val="solid"/>
                      <a:round/>
                      <a:headEnd type="none" w="med" len="med"/>
                      <a:tailEnd type="none" w="med" len="med"/>
                    </a:lnR>
                    <a:lnT w="12700" cap="flat" cmpd="sng" algn="ctr">
                      <a:solidFill>
                        <a:srgbClr val="2DB8C5"/>
                      </a:solidFill>
                      <a:prstDash val="solid"/>
                      <a:round/>
                      <a:headEnd type="none" w="med" len="med"/>
                      <a:tailEnd type="none" w="med" len="med"/>
                    </a:lnT>
                    <a:lnB w="12700" cap="flat" cmpd="sng" algn="ctr">
                      <a:solidFill>
                        <a:srgbClr val="2DB8C5"/>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00" b="0" i="0" err="1">
                          <a:solidFill>
                            <a:schemeClr val="tx1"/>
                          </a:solidFill>
                          <a:latin typeface="+mj-lt"/>
                        </a:rPr>
                        <a:t>xxxxxxxxxx</a:t>
                      </a:r>
                      <a:endParaRPr lang="en-US" sz="800" b="0" i="0">
                        <a:solidFill>
                          <a:schemeClr val="tx1"/>
                        </a:solidFill>
                        <a:latin typeface="+mj-lt"/>
                      </a:endParaRPr>
                    </a:p>
                  </a:txBody>
                  <a:tcPr marL="32707" marR="32707" marT="49061" marB="49061" anchor="ctr">
                    <a:lnL w="12700" cap="flat" cmpd="sng" algn="ctr">
                      <a:solidFill>
                        <a:srgbClr val="2DB8C5"/>
                      </a:solidFill>
                      <a:prstDash val="solid"/>
                      <a:round/>
                      <a:headEnd type="none" w="med" len="med"/>
                      <a:tailEnd type="none" w="med" len="med"/>
                    </a:lnL>
                    <a:lnR w="12700" cap="flat" cmpd="sng" algn="ctr">
                      <a:solidFill>
                        <a:srgbClr val="2DB8C5"/>
                      </a:solidFill>
                      <a:prstDash val="solid"/>
                      <a:round/>
                      <a:headEnd type="none" w="med" len="med"/>
                      <a:tailEnd type="none" w="med" len="med"/>
                    </a:lnR>
                    <a:lnT w="12700" cap="flat" cmpd="sng" algn="ctr">
                      <a:solidFill>
                        <a:srgbClr val="2DB8C5"/>
                      </a:solidFill>
                      <a:prstDash val="solid"/>
                      <a:round/>
                      <a:headEnd type="none" w="med" len="med"/>
                      <a:tailEnd type="none" w="med" len="med"/>
                    </a:lnT>
                    <a:lnB w="12700" cap="flat" cmpd="sng" algn="ctr">
                      <a:solidFill>
                        <a:srgbClr val="2DB8C5"/>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00" b="0" i="0" err="1">
                          <a:solidFill>
                            <a:schemeClr val="tx1"/>
                          </a:solidFill>
                          <a:latin typeface="+mj-lt"/>
                        </a:rPr>
                        <a:t>xxxxxxxxxx</a:t>
                      </a:r>
                      <a:endParaRPr lang="en-US" sz="800" b="0" i="0">
                        <a:solidFill>
                          <a:schemeClr val="tx1"/>
                        </a:solidFill>
                        <a:latin typeface="+mj-lt"/>
                      </a:endParaRPr>
                    </a:p>
                  </a:txBody>
                  <a:tcPr marL="32707" marR="32707" marT="49061" marB="49061" anchor="ctr">
                    <a:lnL w="12700" cap="flat" cmpd="sng" algn="ctr">
                      <a:solidFill>
                        <a:srgbClr val="2DB8C5"/>
                      </a:solidFill>
                      <a:prstDash val="solid"/>
                      <a:round/>
                      <a:headEnd type="none" w="med" len="med"/>
                      <a:tailEnd type="none" w="med" len="med"/>
                    </a:lnL>
                    <a:lnR w="12700" cap="flat" cmpd="sng" algn="ctr">
                      <a:solidFill>
                        <a:srgbClr val="2DB8C5"/>
                      </a:solidFill>
                      <a:prstDash val="solid"/>
                      <a:round/>
                      <a:headEnd type="none" w="med" len="med"/>
                      <a:tailEnd type="none" w="med" len="med"/>
                    </a:lnR>
                    <a:lnT w="12700" cap="flat" cmpd="sng" algn="ctr">
                      <a:solidFill>
                        <a:srgbClr val="2DB8C5"/>
                      </a:solidFill>
                      <a:prstDash val="solid"/>
                      <a:round/>
                      <a:headEnd type="none" w="med" len="med"/>
                      <a:tailEnd type="none" w="med" len="med"/>
                    </a:lnT>
                    <a:lnB w="12700" cap="flat" cmpd="sng" algn="ctr">
                      <a:solidFill>
                        <a:srgbClr val="2DB8C5"/>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00" b="0" i="0" err="1">
                          <a:solidFill>
                            <a:schemeClr val="tx1"/>
                          </a:solidFill>
                          <a:latin typeface="+mj-lt"/>
                        </a:rPr>
                        <a:t>xxxxxxxxxx</a:t>
                      </a:r>
                      <a:endParaRPr lang="en-US" sz="800" b="0" i="0">
                        <a:solidFill>
                          <a:schemeClr val="tx1"/>
                        </a:solidFill>
                        <a:latin typeface="+mj-lt"/>
                      </a:endParaRPr>
                    </a:p>
                  </a:txBody>
                  <a:tcPr marL="32707" marR="32707" marT="49061" marB="49061" anchor="ctr">
                    <a:lnL w="12700" cap="flat" cmpd="sng" algn="ctr">
                      <a:solidFill>
                        <a:srgbClr val="2DB8C5"/>
                      </a:solidFill>
                      <a:prstDash val="solid"/>
                      <a:round/>
                      <a:headEnd type="none" w="med" len="med"/>
                      <a:tailEnd type="none" w="med" len="med"/>
                    </a:lnL>
                    <a:lnR w="12700" cap="flat" cmpd="sng" algn="ctr">
                      <a:solidFill>
                        <a:srgbClr val="2DB8C5"/>
                      </a:solidFill>
                      <a:prstDash val="solid"/>
                      <a:round/>
                      <a:headEnd type="none" w="med" len="med"/>
                      <a:tailEnd type="none" w="med" len="med"/>
                    </a:lnR>
                    <a:lnT w="12700" cap="flat" cmpd="sng" algn="ctr">
                      <a:solidFill>
                        <a:srgbClr val="2DB8C5"/>
                      </a:solidFill>
                      <a:prstDash val="solid"/>
                      <a:round/>
                      <a:headEnd type="none" w="med" len="med"/>
                      <a:tailEnd type="none" w="med" len="med"/>
                    </a:lnT>
                    <a:lnB w="12700" cap="flat" cmpd="sng" algn="ctr">
                      <a:solidFill>
                        <a:srgbClr val="2DB8C5"/>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00" b="0" i="0" err="1">
                          <a:solidFill>
                            <a:schemeClr val="tx1"/>
                          </a:solidFill>
                          <a:latin typeface="+mj-lt"/>
                        </a:rPr>
                        <a:t>xxxxxxxxxx</a:t>
                      </a:r>
                      <a:endParaRPr lang="en-US" sz="800" b="0" i="0">
                        <a:solidFill>
                          <a:schemeClr val="tx1"/>
                        </a:solidFill>
                        <a:latin typeface="+mj-lt"/>
                      </a:endParaRPr>
                    </a:p>
                  </a:txBody>
                  <a:tcPr marL="32707" marR="32707" marT="49061" marB="49061" anchor="ctr">
                    <a:lnL w="12700" cap="flat" cmpd="sng" algn="ctr">
                      <a:solidFill>
                        <a:srgbClr val="2DB8C5"/>
                      </a:solidFill>
                      <a:prstDash val="solid"/>
                      <a:round/>
                      <a:headEnd type="none" w="med" len="med"/>
                      <a:tailEnd type="none" w="med" len="med"/>
                    </a:lnL>
                    <a:lnR w="12700" cap="flat" cmpd="sng" algn="ctr">
                      <a:solidFill>
                        <a:srgbClr val="2DB8C5"/>
                      </a:solidFill>
                      <a:prstDash val="solid"/>
                      <a:round/>
                      <a:headEnd type="none" w="med" len="med"/>
                      <a:tailEnd type="none" w="med" len="med"/>
                    </a:lnR>
                    <a:lnT w="12700" cap="flat" cmpd="sng" algn="ctr">
                      <a:solidFill>
                        <a:srgbClr val="2DB8C5"/>
                      </a:solidFill>
                      <a:prstDash val="solid"/>
                      <a:round/>
                      <a:headEnd type="none" w="med" len="med"/>
                      <a:tailEnd type="none" w="med" len="med"/>
                    </a:lnT>
                    <a:lnB w="12700" cap="flat" cmpd="sng" algn="ctr">
                      <a:solidFill>
                        <a:srgbClr val="2DB8C5"/>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77887121"/>
                  </a:ext>
                </a:extLst>
              </a:tr>
              <a:tr h="2765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00" b="0" i="0" err="1">
                          <a:solidFill>
                            <a:schemeClr val="tx1"/>
                          </a:solidFill>
                          <a:latin typeface="+mj-lt"/>
                        </a:rPr>
                        <a:t>xxxxxxxxxx</a:t>
                      </a:r>
                      <a:endParaRPr lang="en-US" sz="800" b="0" i="0">
                        <a:solidFill>
                          <a:schemeClr val="tx1"/>
                        </a:solidFill>
                        <a:latin typeface="+mj-lt"/>
                      </a:endParaRPr>
                    </a:p>
                  </a:txBody>
                  <a:tcPr marL="32707" marR="32707" marT="49061" marB="49061" anchor="ctr">
                    <a:lnL w="12700" cap="flat" cmpd="sng" algn="ctr">
                      <a:solidFill>
                        <a:srgbClr val="2DB8C5"/>
                      </a:solidFill>
                      <a:prstDash val="solid"/>
                      <a:round/>
                      <a:headEnd type="none" w="med" len="med"/>
                      <a:tailEnd type="none" w="med" len="med"/>
                    </a:lnL>
                    <a:lnR w="12700" cap="flat" cmpd="sng" algn="ctr">
                      <a:solidFill>
                        <a:srgbClr val="2DB8C5"/>
                      </a:solidFill>
                      <a:prstDash val="solid"/>
                      <a:round/>
                      <a:headEnd type="none" w="med" len="med"/>
                      <a:tailEnd type="none" w="med" len="med"/>
                    </a:lnR>
                    <a:lnT w="12700" cap="flat" cmpd="sng" algn="ctr">
                      <a:solidFill>
                        <a:srgbClr val="2DB8C5"/>
                      </a:solidFill>
                      <a:prstDash val="solid"/>
                      <a:round/>
                      <a:headEnd type="none" w="med" len="med"/>
                      <a:tailEnd type="none" w="med" len="med"/>
                    </a:lnT>
                    <a:lnB w="12700" cap="flat" cmpd="sng" algn="ctr">
                      <a:solidFill>
                        <a:srgbClr val="2DB8C5"/>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00" b="0" i="0" err="1">
                          <a:solidFill>
                            <a:schemeClr val="tx1"/>
                          </a:solidFill>
                          <a:latin typeface="+mj-lt"/>
                        </a:rPr>
                        <a:t>xxxxxxxxxx</a:t>
                      </a:r>
                      <a:endParaRPr lang="en-US" sz="800" b="0" i="0">
                        <a:solidFill>
                          <a:schemeClr val="tx1"/>
                        </a:solidFill>
                        <a:latin typeface="+mj-lt"/>
                      </a:endParaRPr>
                    </a:p>
                  </a:txBody>
                  <a:tcPr marL="32707" marR="32707" marT="49061" marB="49061" anchor="ctr">
                    <a:lnL w="12700" cap="flat" cmpd="sng" algn="ctr">
                      <a:solidFill>
                        <a:srgbClr val="2DB8C5"/>
                      </a:solidFill>
                      <a:prstDash val="solid"/>
                      <a:round/>
                      <a:headEnd type="none" w="med" len="med"/>
                      <a:tailEnd type="none" w="med" len="med"/>
                    </a:lnL>
                    <a:lnR w="12700" cap="flat" cmpd="sng" algn="ctr">
                      <a:solidFill>
                        <a:srgbClr val="2DB8C5"/>
                      </a:solidFill>
                      <a:prstDash val="solid"/>
                      <a:round/>
                      <a:headEnd type="none" w="med" len="med"/>
                      <a:tailEnd type="none" w="med" len="med"/>
                    </a:lnR>
                    <a:lnT w="12700" cap="flat" cmpd="sng" algn="ctr">
                      <a:solidFill>
                        <a:srgbClr val="2DB8C5"/>
                      </a:solidFill>
                      <a:prstDash val="solid"/>
                      <a:round/>
                      <a:headEnd type="none" w="med" len="med"/>
                      <a:tailEnd type="none" w="med" len="med"/>
                    </a:lnT>
                    <a:lnB w="12700" cap="flat" cmpd="sng" algn="ctr">
                      <a:solidFill>
                        <a:srgbClr val="2DB8C5"/>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00" b="0" i="0" err="1">
                          <a:solidFill>
                            <a:schemeClr val="tx1"/>
                          </a:solidFill>
                          <a:latin typeface="+mj-lt"/>
                        </a:rPr>
                        <a:t>xxxxxxxxxx</a:t>
                      </a:r>
                      <a:endParaRPr lang="en-US" sz="800" b="0" i="0">
                        <a:solidFill>
                          <a:schemeClr val="tx1"/>
                        </a:solidFill>
                        <a:latin typeface="+mj-lt"/>
                      </a:endParaRPr>
                    </a:p>
                  </a:txBody>
                  <a:tcPr marL="32707" marR="32707" marT="49061" marB="49061" anchor="ctr">
                    <a:lnL w="12700" cap="flat" cmpd="sng" algn="ctr">
                      <a:solidFill>
                        <a:srgbClr val="2DB8C5"/>
                      </a:solidFill>
                      <a:prstDash val="solid"/>
                      <a:round/>
                      <a:headEnd type="none" w="med" len="med"/>
                      <a:tailEnd type="none" w="med" len="med"/>
                    </a:lnL>
                    <a:lnR w="12700" cap="flat" cmpd="sng" algn="ctr">
                      <a:solidFill>
                        <a:srgbClr val="2DB8C5"/>
                      </a:solidFill>
                      <a:prstDash val="solid"/>
                      <a:round/>
                      <a:headEnd type="none" w="med" len="med"/>
                      <a:tailEnd type="none" w="med" len="med"/>
                    </a:lnR>
                    <a:lnT w="12700" cap="flat" cmpd="sng" algn="ctr">
                      <a:solidFill>
                        <a:srgbClr val="2DB8C5"/>
                      </a:solidFill>
                      <a:prstDash val="solid"/>
                      <a:round/>
                      <a:headEnd type="none" w="med" len="med"/>
                      <a:tailEnd type="none" w="med" len="med"/>
                    </a:lnT>
                    <a:lnB w="12700" cap="flat" cmpd="sng" algn="ctr">
                      <a:solidFill>
                        <a:srgbClr val="2DB8C5"/>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00" b="0" i="0" err="1">
                          <a:solidFill>
                            <a:schemeClr val="tx1"/>
                          </a:solidFill>
                          <a:latin typeface="+mj-lt"/>
                        </a:rPr>
                        <a:t>xxxxxxxxxx</a:t>
                      </a:r>
                      <a:endParaRPr lang="en-US" sz="800" b="0" i="0">
                        <a:solidFill>
                          <a:schemeClr val="tx1"/>
                        </a:solidFill>
                        <a:latin typeface="+mj-lt"/>
                      </a:endParaRPr>
                    </a:p>
                  </a:txBody>
                  <a:tcPr marL="32707" marR="32707" marT="49061" marB="49061" anchor="ctr">
                    <a:lnL w="12700" cap="flat" cmpd="sng" algn="ctr">
                      <a:solidFill>
                        <a:srgbClr val="2DB8C5"/>
                      </a:solidFill>
                      <a:prstDash val="solid"/>
                      <a:round/>
                      <a:headEnd type="none" w="med" len="med"/>
                      <a:tailEnd type="none" w="med" len="med"/>
                    </a:lnL>
                    <a:lnR w="12700" cap="flat" cmpd="sng" algn="ctr">
                      <a:solidFill>
                        <a:srgbClr val="2DB8C5"/>
                      </a:solidFill>
                      <a:prstDash val="solid"/>
                      <a:round/>
                      <a:headEnd type="none" w="med" len="med"/>
                      <a:tailEnd type="none" w="med" len="med"/>
                    </a:lnR>
                    <a:lnT w="12700" cap="flat" cmpd="sng" algn="ctr">
                      <a:solidFill>
                        <a:srgbClr val="2DB8C5"/>
                      </a:solidFill>
                      <a:prstDash val="solid"/>
                      <a:round/>
                      <a:headEnd type="none" w="med" len="med"/>
                      <a:tailEnd type="none" w="med" len="med"/>
                    </a:lnT>
                    <a:lnB w="12700" cap="flat" cmpd="sng" algn="ctr">
                      <a:solidFill>
                        <a:srgbClr val="2DB8C5"/>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00" b="0" i="0" err="1">
                          <a:solidFill>
                            <a:schemeClr val="tx1"/>
                          </a:solidFill>
                          <a:latin typeface="+mj-lt"/>
                        </a:rPr>
                        <a:t>xxxxxxxxxx</a:t>
                      </a:r>
                      <a:endParaRPr lang="en-US" sz="800" b="0" i="0">
                        <a:solidFill>
                          <a:schemeClr val="tx1"/>
                        </a:solidFill>
                        <a:latin typeface="+mj-lt"/>
                      </a:endParaRPr>
                    </a:p>
                  </a:txBody>
                  <a:tcPr marL="32707" marR="32707" marT="49061" marB="49061" anchor="ctr">
                    <a:lnL w="12700" cap="flat" cmpd="sng" algn="ctr">
                      <a:solidFill>
                        <a:srgbClr val="2DB8C5"/>
                      </a:solidFill>
                      <a:prstDash val="solid"/>
                      <a:round/>
                      <a:headEnd type="none" w="med" len="med"/>
                      <a:tailEnd type="none" w="med" len="med"/>
                    </a:lnL>
                    <a:lnR w="12700" cap="flat" cmpd="sng" algn="ctr">
                      <a:solidFill>
                        <a:srgbClr val="2DB8C5"/>
                      </a:solidFill>
                      <a:prstDash val="solid"/>
                      <a:round/>
                      <a:headEnd type="none" w="med" len="med"/>
                      <a:tailEnd type="none" w="med" len="med"/>
                    </a:lnR>
                    <a:lnT w="12700" cap="flat" cmpd="sng" algn="ctr">
                      <a:solidFill>
                        <a:srgbClr val="2DB8C5"/>
                      </a:solidFill>
                      <a:prstDash val="solid"/>
                      <a:round/>
                      <a:headEnd type="none" w="med" len="med"/>
                      <a:tailEnd type="none" w="med" len="med"/>
                    </a:lnT>
                    <a:lnB w="12700" cap="flat" cmpd="sng" algn="ctr">
                      <a:solidFill>
                        <a:srgbClr val="2DB8C5"/>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800" b="0" i="0" err="1">
                          <a:solidFill>
                            <a:schemeClr val="tx1"/>
                          </a:solidFill>
                          <a:latin typeface="+mj-lt"/>
                        </a:rPr>
                        <a:t>xxxxxxxxxx</a:t>
                      </a:r>
                      <a:endParaRPr lang="en-US" sz="800" b="0" i="0">
                        <a:solidFill>
                          <a:schemeClr val="tx1"/>
                        </a:solidFill>
                        <a:latin typeface="+mj-lt"/>
                      </a:endParaRPr>
                    </a:p>
                  </a:txBody>
                  <a:tcPr marL="32707" marR="32707" marT="49061" marB="49061" anchor="ctr">
                    <a:lnL w="12700" cap="flat" cmpd="sng" algn="ctr">
                      <a:solidFill>
                        <a:srgbClr val="2DB8C5"/>
                      </a:solidFill>
                      <a:prstDash val="solid"/>
                      <a:round/>
                      <a:headEnd type="none" w="med" len="med"/>
                      <a:tailEnd type="none" w="med" len="med"/>
                    </a:lnL>
                    <a:lnR w="12700" cap="flat" cmpd="sng" algn="ctr">
                      <a:solidFill>
                        <a:srgbClr val="2DB8C5"/>
                      </a:solidFill>
                      <a:prstDash val="solid"/>
                      <a:round/>
                      <a:headEnd type="none" w="med" len="med"/>
                      <a:tailEnd type="none" w="med" len="med"/>
                    </a:lnR>
                    <a:lnT w="12700" cap="flat" cmpd="sng" algn="ctr">
                      <a:solidFill>
                        <a:srgbClr val="2DB8C5"/>
                      </a:solidFill>
                      <a:prstDash val="solid"/>
                      <a:round/>
                      <a:headEnd type="none" w="med" len="med"/>
                      <a:tailEnd type="none" w="med" len="med"/>
                    </a:lnT>
                    <a:lnB w="12700" cap="flat" cmpd="sng" algn="ctr">
                      <a:solidFill>
                        <a:srgbClr val="2DB8C5"/>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157991891"/>
                  </a:ext>
                </a:extLst>
              </a:tr>
            </a:tbl>
          </a:graphicData>
        </a:graphic>
      </p:graphicFrame>
      <p:sp>
        <p:nvSpPr>
          <p:cNvPr id="10" name="Content Placeholder 2"/>
          <p:cNvSpPr>
            <a:spLocks noGrp="1"/>
          </p:cNvSpPr>
          <p:nvPr>
            <p:ph sz="quarter" idx="10" hasCustomPrompt="1"/>
          </p:nvPr>
        </p:nvSpPr>
        <p:spPr>
          <a:xfrm>
            <a:off x="186596" y="262396"/>
            <a:ext cx="8672097" cy="1036377"/>
          </a:xfrm>
          <a:prstGeom prst="rect">
            <a:avLst/>
          </a:prstGeom>
        </p:spPr>
        <p:txBody>
          <a:bodyPr/>
          <a:lstStyle>
            <a:lvl1pPr marL="0" indent="0">
              <a:buNone/>
              <a:defRPr sz="2500" b="1">
                <a:solidFill>
                  <a:srgbClr val="1C3D74"/>
                </a:solidFill>
                <a:latin typeface="Arial" panose="020B0604020202020204" pitchFamily="34" charset="0"/>
                <a:cs typeface="Arial" panose="020B0604020202020204" pitchFamily="34" charset="0"/>
              </a:defRPr>
            </a:lvl1pPr>
          </a:lstStyle>
          <a:p>
            <a:r>
              <a:rPr lang="en-US"/>
              <a:t>Click to edit slide title (up to 2 lines) – </a:t>
            </a:r>
            <a:br>
              <a:rPr lang="en-US"/>
            </a:br>
            <a:r>
              <a:rPr lang="en-US"/>
              <a:t>Arial Bold 25pt title</a:t>
            </a:r>
          </a:p>
        </p:txBody>
      </p:sp>
      <p:sp>
        <p:nvSpPr>
          <p:cNvPr id="7" name="Text Placeholder 2">
            <a:extLst>
              <a:ext uri="{FF2B5EF4-FFF2-40B4-BE49-F238E27FC236}">
                <a16:creationId xmlns:a16="http://schemas.microsoft.com/office/drawing/2014/main" id="{3ABA65EC-BE67-47F1-855B-E0BFD2EA8CE3}"/>
              </a:ext>
            </a:extLst>
          </p:cNvPr>
          <p:cNvSpPr>
            <a:spLocks noGrp="1"/>
          </p:cNvSpPr>
          <p:nvPr>
            <p:ph type="body" sz="quarter" idx="13" hasCustomPrompt="1"/>
          </p:nvPr>
        </p:nvSpPr>
        <p:spPr>
          <a:xfrm>
            <a:off x="186596" y="1311275"/>
            <a:ext cx="8672097" cy="2952750"/>
          </a:xfrm>
          <a:prstGeom prst="rect">
            <a:avLst/>
          </a:prstGeom>
        </p:spPr>
        <p:txBody>
          <a:bodyPr/>
          <a:lstStyle>
            <a:lvl1pPr marL="285750" indent="-285750">
              <a:buFont typeface="Arial" panose="020B0604020202020204" pitchFamily="34" charset="0"/>
              <a:buChar char="•"/>
              <a:defRPr sz="1400">
                <a:solidFill>
                  <a:srgbClr val="1C3D74"/>
                </a:solidFill>
                <a:latin typeface="+mj-lt"/>
              </a:defRPr>
            </a:lvl1pPr>
            <a:lvl2pPr>
              <a:buFont typeface="Arial" panose="020B0604020202020204" pitchFamily="34" charset="0"/>
              <a:buChar char="-"/>
              <a:defRPr sz="1400">
                <a:solidFill>
                  <a:srgbClr val="1C3D74"/>
                </a:solidFill>
                <a:latin typeface="+mj-lt"/>
              </a:defRPr>
            </a:lvl2pPr>
            <a:lvl3pPr>
              <a:defRPr>
                <a:solidFill>
                  <a:srgbClr val="1C3D74"/>
                </a:solidFill>
                <a:latin typeface="+mj-lt"/>
              </a:defRPr>
            </a:lvl3pPr>
            <a:lvl4pPr>
              <a:defRPr>
                <a:solidFill>
                  <a:srgbClr val="1C3D74"/>
                </a:solidFill>
                <a:latin typeface="+mj-lt"/>
              </a:defRPr>
            </a:lvl4pPr>
            <a:lvl5pPr>
              <a:defRPr>
                <a:solidFill>
                  <a:srgbClr val="1C3D74"/>
                </a:solidFill>
                <a:latin typeface="+mj-lt"/>
              </a:defRPr>
            </a:lvl5pPr>
          </a:lstStyle>
          <a:p>
            <a:pPr marL="0" indent="0">
              <a:buNone/>
            </a:pPr>
            <a:r>
              <a:rPr lang="en-US"/>
              <a:t>Click to edit Master title style – Arial Regular 14pt</a:t>
            </a:r>
          </a:p>
        </p:txBody>
      </p:sp>
    </p:spTree>
    <p:extLst>
      <p:ext uri="{BB962C8B-B14F-4D97-AF65-F5344CB8AC3E}">
        <p14:creationId xmlns:p14="http://schemas.microsoft.com/office/powerpoint/2010/main" val="383357029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End slide_Logo">
    <p:bg>
      <p:bgPr>
        <a:solidFill>
          <a:srgbClr val="1C3D74"/>
        </a:solid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90F016AB-50EC-D145-8FEE-4F74E8E3B1D6}"/>
              </a:ext>
            </a:extLst>
          </p:cNvPr>
          <p:cNvPicPr>
            <a:picLocks noChangeAspect="1"/>
          </p:cNvPicPr>
          <p:nvPr userDrawn="1"/>
        </p:nvPicPr>
        <p:blipFill>
          <a:blip r:embed="rId2"/>
          <a:stretch>
            <a:fillRect/>
          </a:stretch>
        </p:blipFill>
        <p:spPr>
          <a:xfrm>
            <a:off x="2126986" y="3228967"/>
            <a:ext cx="4335556" cy="1158812"/>
          </a:xfrm>
          <a:prstGeom prst="rect">
            <a:avLst/>
          </a:prstGeom>
        </p:spPr>
      </p:pic>
      <p:sp>
        <p:nvSpPr>
          <p:cNvPr id="2" name="TextBox 1">
            <a:extLst>
              <a:ext uri="{FF2B5EF4-FFF2-40B4-BE49-F238E27FC236}">
                <a16:creationId xmlns:a16="http://schemas.microsoft.com/office/drawing/2014/main" id="{AF811C00-D549-464E-ADFA-3C1836754071}"/>
              </a:ext>
            </a:extLst>
          </p:cNvPr>
          <p:cNvSpPr txBox="1"/>
          <p:nvPr userDrawn="1"/>
        </p:nvSpPr>
        <p:spPr>
          <a:xfrm>
            <a:off x="3282511" y="1820461"/>
            <a:ext cx="2770419" cy="646331"/>
          </a:xfrm>
          <a:prstGeom prst="rect">
            <a:avLst/>
          </a:prstGeom>
          <a:noFill/>
        </p:spPr>
        <p:txBody>
          <a:bodyPr wrap="square" rtlCol="0">
            <a:spAutoFit/>
          </a:bodyPr>
          <a:lstStyle/>
          <a:p>
            <a:pPr algn="l"/>
            <a:r>
              <a:rPr lang="en-GB" sz="3600" b="1">
                <a:solidFill>
                  <a:schemeClr val="bg1"/>
                </a:solidFill>
                <a:latin typeface="Arial" panose="020B0604020202020204" pitchFamily="34" charset="0"/>
                <a:cs typeface="Arial" panose="020B0604020202020204" pitchFamily="34" charset="0"/>
              </a:rPr>
              <a:t>Thank you</a:t>
            </a:r>
          </a:p>
        </p:txBody>
      </p:sp>
    </p:spTree>
    <p:extLst>
      <p:ext uri="{BB962C8B-B14F-4D97-AF65-F5344CB8AC3E}">
        <p14:creationId xmlns:p14="http://schemas.microsoft.com/office/powerpoint/2010/main" val="226359276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2_End slide_Logo">
    <p:bg>
      <p:bgPr>
        <a:solidFill>
          <a:srgbClr val="1C3D74"/>
        </a:solid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90F016AB-50EC-D145-8FEE-4F74E8E3B1D6}"/>
              </a:ext>
            </a:extLst>
          </p:cNvPr>
          <p:cNvPicPr>
            <a:picLocks noChangeAspect="1"/>
          </p:cNvPicPr>
          <p:nvPr userDrawn="1"/>
        </p:nvPicPr>
        <p:blipFill>
          <a:blip r:embed="rId2"/>
          <a:stretch>
            <a:fillRect/>
          </a:stretch>
        </p:blipFill>
        <p:spPr>
          <a:xfrm>
            <a:off x="2126986" y="1954745"/>
            <a:ext cx="4335556" cy="1158812"/>
          </a:xfrm>
          <a:prstGeom prst="rect">
            <a:avLst/>
          </a:prstGeom>
        </p:spPr>
      </p:pic>
    </p:spTree>
    <p:extLst>
      <p:ext uri="{BB962C8B-B14F-4D97-AF65-F5344CB8AC3E}">
        <p14:creationId xmlns:p14="http://schemas.microsoft.com/office/powerpoint/2010/main" val="42936928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8_Custom Layout">
    <p:bg>
      <p:bgPr>
        <a:gradFill flip="none" rotWithShape="1">
          <a:gsLst>
            <a:gs pos="74000">
              <a:srgbClr val="10746A"/>
            </a:gs>
            <a:gs pos="18000">
              <a:srgbClr val="0096E3">
                <a:lumMod val="90000"/>
                <a:lumOff val="10000"/>
              </a:srgb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4" name="Content Placeholder 2"/>
          <p:cNvSpPr>
            <a:spLocks noGrp="1"/>
          </p:cNvSpPr>
          <p:nvPr>
            <p:ph sz="quarter" idx="10" hasCustomPrompt="1"/>
          </p:nvPr>
        </p:nvSpPr>
        <p:spPr>
          <a:xfrm>
            <a:off x="943599" y="1751595"/>
            <a:ext cx="7870825" cy="1171575"/>
          </a:xfrm>
          <a:prstGeom prst="rect">
            <a:avLst/>
          </a:prstGeom>
        </p:spPr>
        <p:txBody>
          <a:bodyPr/>
          <a:lstStyle>
            <a:lvl1pPr marL="0" indent="0">
              <a:buNone/>
              <a:defRPr sz="4000" b="1">
                <a:solidFill>
                  <a:schemeClr val="bg1"/>
                </a:solidFill>
                <a:latin typeface="Arial" panose="020B0604020202020204" pitchFamily="34" charset="0"/>
                <a:cs typeface="Arial" panose="020B0604020202020204" pitchFamily="34" charset="0"/>
              </a:defRPr>
            </a:lvl1pPr>
          </a:lstStyle>
          <a:p>
            <a:r>
              <a:rPr lang="en-US"/>
              <a:t>Title page – </a:t>
            </a:r>
            <a:br>
              <a:rPr lang="en-US"/>
            </a:br>
            <a:r>
              <a:rPr lang="en-US"/>
              <a:t>Arial Bold 40pt</a:t>
            </a:r>
          </a:p>
        </p:txBody>
      </p:sp>
      <p:sp>
        <p:nvSpPr>
          <p:cNvPr id="5" name="Content Placeholder 2"/>
          <p:cNvSpPr>
            <a:spLocks noGrp="1"/>
          </p:cNvSpPr>
          <p:nvPr>
            <p:ph sz="quarter" idx="11" hasCustomPrompt="1"/>
          </p:nvPr>
        </p:nvSpPr>
        <p:spPr>
          <a:xfrm>
            <a:off x="943598" y="2973637"/>
            <a:ext cx="7870825" cy="1171575"/>
          </a:xfrm>
          <a:prstGeom prst="rect">
            <a:avLst/>
          </a:prstGeom>
        </p:spPr>
        <p:txBody>
          <a:bodyPr/>
          <a:lstStyle>
            <a:lvl1pPr marL="0" indent="0">
              <a:buNone/>
              <a:defRPr sz="2000" b="0">
                <a:solidFill>
                  <a:schemeClr val="bg1"/>
                </a:solidFill>
                <a:latin typeface="Arial" panose="020B0604020202020204" pitchFamily="34" charset="0"/>
                <a:cs typeface="Arial" panose="020B0604020202020204" pitchFamily="34" charset="0"/>
              </a:defRPr>
            </a:lvl1pPr>
          </a:lstStyle>
          <a:p>
            <a:r>
              <a:rPr lang="en-US"/>
              <a:t>Insert sub-heading / date</a:t>
            </a:r>
          </a:p>
        </p:txBody>
      </p:sp>
    </p:spTree>
    <p:extLst>
      <p:ext uri="{BB962C8B-B14F-4D97-AF65-F5344CB8AC3E}">
        <p14:creationId xmlns:p14="http://schemas.microsoft.com/office/powerpoint/2010/main" val="31936945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9_Custom Layout">
    <p:bg>
      <p:bgPr>
        <a:gradFill flip="none" rotWithShape="1">
          <a:gsLst>
            <a:gs pos="0">
              <a:srgbClr val="73B82B">
                <a:lumMod val="88000"/>
                <a:lumOff val="12000"/>
              </a:srgbClr>
            </a:gs>
            <a:gs pos="97312">
              <a:srgbClr val="10746A"/>
            </a:gs>
            <a:gs pos="59000">
              <a:srgbClr val="10746A">
                <a:lumMod val="94000"/>
                <a:lumOff val="6000"/>
              </a:srgbClr>
            </a:gs>
          </a:gsLst>
          <a:lin ang="1200000" scaled="0"/>
          <a:tileRect/>
        </a:gradFill>
        <a:effectLst/>
      </p:bgPr>
    </p:bg>
    <p:spTree>
      <p:nvGrpSpPr>
        <p:cNvPr id="1" name=""/>
        <p:cNvGrpSpPr/>
        <p:nvPr/>
      </p:nvGrpSpPr>
      <p:grpSpPr>
        <a:xfrm>
          <a:off x="0" y="0"/>
          <a:ext cx="0" cy="0"/>
          <a:chOff x="0" y="0"/>
          <a:chExt cx="0" cy="0"/>
        </a:xfrm>
      </p:grpSpPr>
      <p:sp>
        <p:nvSpPr>
          <p:cNvPr id="4" name="Content Placeholder 2"/>
          <p:cNvSpPr>
            <a:spLocks noGrp="1"/>
          </p:cNvSpPr>
          <p:nvPr>
            <p:ph sz="quarter" idx="10" hasCustomPrompt="1"/>
          </p:nvPr>
        </p:nvSpPr>
        <p:spPr>
          <a:xfrm>
            <a:off x="943599" y="1751595"/>
            <a:ext cx="7870825" cy="1171575"/>
          </a:xfrm>
          <a:prstGeom prst="rect">
            <a:avLst/>
          </a:prstGeom>
        </p:spPr>
        <p:txBody>
          <a:bodyPr/>
          <a:lstStyle>
            <a:lvl1pPr marL="0" indent="0">
              <a:buNone/>
              <a:defRPr sz="4000" b="1">
                <a:solidFill>
                  <a:schemeClr val="bg1"/>
                </a:solidFill>
                <a:latin typeface="Arial" panose="020B0604020202020204" pitchFamily="34" charset="0"/>
                <a:cs typeface="Arial" panose="020B0604020202020204" pitchFamily="34" charset="0"/>
              </a:defRPr>
            </a:lvl1pPr>
          </a:lstStyle>
          <a:p>
            <a:r>
              <a:rPr lang="en-US"/>
              <a:t>Title page – </a:t>
            </a:r>
            <a:br>
              <a:rPr lang="en-US"/>
            </a:br>
            <a:r>
              <a:rPr lang="en-US"/>
              <a:t>Arial Bold 40pt</a:t>
            </a:r>
          </a:p>
        </p:txBody>
      </p:sp>
      <p:sp>
        <p:nvSpPr>
          <p:cNvPr id="5" name="Content Placeholder 2"/>
          <p:cNvSpPr>
            <a:spLocks noGrp="1"/>
          </p:cNvSpPr>
          <p:nvPr>
            <p:ph sz="quarter" idx="11" hasCustomPrompt="1"/>
          </p:nvPr>
        </p:nvSpPr>
        <p:spPr>
          <a:xfrm>
            <a:off x="943598" y="2973637"/>
            <a:ext cx="7870825" cy="1171575"/>
          </a:xfrm>
          <a:prstGeom prst="rect">
            <a:avLst/>
          </a:prstGeom>
        </p:spPr>
        <p:txBody>
          <a:bodyPr/>
          <a:lstStyle>
            <a:lvl1pPr marL="0" indent="0">
              <a:buNone/>
              <a:defRPr sz="2000" b="0">
                <a:solidFill>
                  <a:schemeClr val="bg1"/>
                </a:solidFill>
                <a:latin typeface="Arial" panose="020B0604020202020204" pitchFamily="34" charset="0"/>
                <a:cs typeface="Arial" panose="020B0604020202020204" pitchFamily="34" charset="0"/>
              </a:defRPr>
            </a:lvl1pPr>
          </a:lstStyle>
          <a:p>
            <a:r>
              <a:rPr lang="en-US"/>
              <a:t>Insert sub-heading / date</a:t>
            </a:r>
          </a:p>
        </p:txBody>
      </p:sp>
    </p:spTree>
    <p:extLst>
      <p:ext uri="{BB962C8B-B14F-4D97-AF65-F5344CB8AC3E}">
        <p14:creationId xmlns:p14="http://schemas.microsoft.com/office/powerpoint/2010/main" val="16607723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0_Custom Layout">
    <p:bg>
      <p:bgPr>
        <a:gradFill>
          <a:gsLst>
            <a:gs pos="0">
              <a:srgbClr val="73B82B">
                <a:lumMod val="88000"/>
                <a:lumOff val="12000"/>
              </a:srgbClr>
            </a:gs>
            <a:gs pos="69000">
              <a:srgbClr val="2DB8C5"/>
            </a:gs>
          </a:gsLst>
          <a:lin ang="0" scaled="0"/>
        </a:gradFill>
        <a:effectLst/>
      </p:bgPr>
    </p:bg>
    <p:spTree>
      <p:nvGrpSpPr>
        <p:cNvPr id="1" name=""/>
        <p:cNvGrpSpPr/>
        <p:nvPr/>
      </p:nvGrpSpPr>
      <p:grpSpPr>
        <a:xfrm>
          <a:off x="0" y="0"/>
          <a:ext cx="0" cy="0"/>
          <a:chOff x="0" y="0"/>
          <a:chExt cx="0" cy="0"/>
        </a:xfrm>
      </p:grpSpPr>
      <p:sp>
        <p:nvSpPr>
          <p:cNvPr id="4" name="Content Placeholder 2"/>
          <p:cNvSpPr>
            <a:spLocks noGrp="1"/>
          </p:cNvSpPr>
          <p:nvPr>
            <p:ph sz="quarter" idx="10" hasCustomPrompt="1"/>
          </p:nvPr>
        </p:nvSpPr>
        <p:spPr>
          <a:xfrm>
            <a:off x="943599" y="1751595"/>
            <a:ext cx="7870825" cy="1171575"/>
          </a:xfrm>
          <a:prstGeom prst="rect">
            <a:avLst/>
          </a:prstGeom>
        </p:spPr>
        <p:txBody>
          <a:bodyPr/>
          <a:lstStyle>
            <a:lvl1pPr marL="0" indent="0">
              <a:buNone/>
              <a:defRPr sz="4000" b="1">
                <a:solidFill>
                  <a:schemeClr val="bg1"/>
                </a:solidFill>
                <a:latin typeface="Arial" panose="020B0604020202020204" pitchFamily="34" charset="0"/>
                <a:cs typeface="Arial" panose="020B0604020202020204" pitchFamily="34" charset="0"/>
              </a:defRPr>
            </a:lvl1pPr>
          </a:lstStyle>
          <a:p>
            <a:r>
              <a:rPr lang="en-US"/>
              <a:t>Title page – </a:t>
            </a:r>
            <a:br>
              <a:rPr lang="en-US"/>
            </a:br>
            <a:r>
              <a:rPr lang="en-US"/>
              <a:t>Arial Bold 40pt</a:t>
            </a:r>
          </a:p>
        </p:txBody>
      </p:sp>
      <p:sp>
        <p:nvSpPr>
          <p:cNvPr id="5" name="Content Placeholder 2"/>
          <p:cNvSpPr>
            <a:spLocks noGrp="1"/>
          </p:cNvSpPr>
          <p:nvPr>
            <p:ph sz="quarter" idx="11" hasCustomPrompt="1"/>
          </p:nvPr>
        </p:nvSpPr>
        <p:spPr>
          <a:xfrm>
            <a:off x="943598" y="2973637"/>
            <a:ext cx="7870825" cy="1171575"/>
          </a:xfrm>
          <a:prstGeom prst="rect">
            <a:avLst/>
          </a:prstGeom>
        </p:spPr>
        <p:txBody>
          <a:bodyPr/>
          <a:lstStyle>
            <a:lvl1pPr marL="0" indent="0">
              <a:buNone/>
              <a:defRPr sz="2000" b="0">
                <a:solidFill>
                  <a:schemeClr val="bg1"/>
                </a:solidFill>
                <a:latin typeface="Arial" panose="020B0604020202020204" pitchFamily="34" charset="0"/>
                <a:cs typeface="Arial" panose="020B0604020202020204" pitchFamily="34" charset="0"/>
              </a:defRPr>
            </a:lvl1pPr>
          </a:lstStyle>
          <a:p>
            <a:r>
              <a:rPr lang="en-US"/>
              <a:t>Insert sub-heading / date</a:t>
            </a:r>
          </a:p>
        </p:txBody>
      </p:sp>
    </p:spTree>
    <p:extLst>
      <p:ext uri="{BB962C8B-B14F-4D97-AF65-F5344CB8AC3E}">
        <p14:creationId xmlns:p14="http://schemas.microsoft.com/office/powerpoint/2010/main" val="1418779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1_Custom Layout">
    <p:bg>
      <p:bgPr>
        <a:gradFill flip="none" rotWithShape="1">
          <a:gsLst>
            <a:gs pos="85484">
              <a:srgbClr val="8D3786"/>
            </a:gs>
            <a:gs pos="19000">
              <a:srgbClr val="EC008C"/>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4" name="Content Placeholder 2"/>
          <p:cNvSpPr>
            <a:spLocks noGrp="1"/>
          </p:cNvSpPr>
          <p:nvPr>
            <p:ph sz="quarter" idx="10" hasCustomPrompt="1"/>
          </p:nvPr>
        </p:nvSpPr>
        <p:spPr>
          <a:xfrm>
            <a:off x="943599" y="1751595"/>
            <a:ext cx="7870825" cy="1171575"/>
          </a:xfrm>
          <a:prstGeom prst="rect">
            <a:avLst/>
          </a:prstGeom>
        </p:spPr>
        <p:txBody>
          <a:bodyPr/>
          <a:lstStyle>
            <a:lvl1pPr marL="0" indent="0">
              <a:buNone/>
              <a:defRPr sz="4000" b="1">
                <a:solidFill>
                  <a:schemeClr val="bg1"/>
                </a:solidFill>
                <a:latin typeface="Arial" panose="020B0604020202020204" pitchFamily="34" charset="0"/>
                <a:cs typeface="Arial" panose="020B0604020202020204" pitchFamily="34" charset="0"/>
              </a:defRPr>
            </a:lvl1pPr>
          </a:lstStyle>
          <a:p>
            <a:r>
              <a:rPr lang="en-US"/>
              <a:t>Title page – </a:t>
            </a:r>
            <a:br>
              <a:rPr lang="en-US"/>
            </a:br>
            <a:r>
              <a:rPr lang="en-US"/>
              <a:t>Arial Bold 40pt</a:t>
            </a:r>
          </a:p>
        </p:txBody>
      </p:sp>
      <p:sp>
        <p:nvSpPr>
          <p:cNvPr id="5" name="Content Placeholder 2"/>
          <p:cNvSpPr>
            <a:spLocks noGrp="1"/>
          </p:cNvSpPr>
          <p:nvPr>
            <p:ph sz="quarter" idx="11" hasCustomPrompt="1"/>
          </p:nvPr>
        </p:nvSpPr>
        <p:spPr>
          <a:xfrm>
            <a:off x="943598" y="2973637"/>
            <a:ext cx="7870825" cy="1171575"/>
          </a:xfrm>
          <a:prstGeom prst="rect">
            <a:avLst/>
          </a:prstGeom>
        </p:spPr>
        <p:txBody>
          <a:bodyPr/>
          <a:lstStyle>
            <a:lvl1pPr marL="0" indent="0">
              <a:buNone/>
              <a:defRPr sz="2000" b="0">
                <a:solidFill>
                  <a:schemeClr val="bg1"/>
                </a:solidFill>
                <a:latin typeface="Arial" panose="020B0604020202020204" pitchFamily="34" charset="0"/>
                <a:cs typeface="Arial" panose="020B0604020202020204" pitchFamily="34" charset="0"/>
              </a:defRPr>
            </a:lvl1pPr>
          </a:lstStyle>
          <a:p>
            <a:r>
              <a:rPr lang="en-US"/>
              <a:t>Insert sub-heading / date</a:t>
            </a:r>
          </a:p>
        </p:txBody>
      </p:sp>
    </p:spTree>
    <p:extLst>
      <p:ext uri="{BB962C8B-B14F-4D97-AF65-F5344CB8AC3E}">
        <p14:creationId xmlns:p14="http://schemas.microsoft.com/office/powerpoint/2010/main" val="10555885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2_Custom Layout">
    <p:bg>
      <p:bgPr>
        <a:gradFill flip="none" rotWithShape="1">
          <a:gsLst>
            <a:gs pos="3226">
              <a:srgbClr val="8D3786"/>
            </a:gs>
            <a:gs pos="35000">
              <a:srgbClr val="8D3786"/>
            </a:gs>
            <a:gs pos="100000">
              <a:srgbClr val="F18500"/>
            </a:gs>
          </a:gsLst>
          <a:lin ang="19800000" scaled="0"/>
          <a:tileRect/>
        </a:gradFill>
        <a:effectLst/>
      </p:bgPr>
    </p:bg>
    <p:spTree>
      <p:nvGrpSpPr>
        <p:cNvPr id="1" name=""/>
        <p:cNvGrpSpPr/>
        <p:nvPr/>
      </p:nvGrpSpPr>
      <p:grpSpPr>
        <a:xfrm>
          <a:off x="0" y="0"/>
          <a:ext cx="0" cy="0"/>
          <a:chOff x="0" y="0"/>
          <a:chExt cx="0" cy="0"/>
        </a:xfrm>
      </p:grpSpPr>
      <p:sp>
        <p:nvSpPr>
          <p:cNvPr id="4" name="Content Placeholder 2"/>
          <p:cNvSpPr>
            <a:spLocks noGrp="1"/>
          </p:cNvSpPr>
          <p:nvPr>
            <p:ph sz="quarter" idx="10" hasCustomPrompt="1"/>
          </p:nvPr>
        </p:nvSpPr>
        <p:spPr>
          <a:xfrm>
            <a:off x="943599" y="1751595"/>
            <a:ext cx="7870825" cy="1171575"/>
          </a:xfrm>
          <a:prstGeom prst="rect">
            <a:avLst/>
          </a:prstGeom>
        </p:spPr>
        <p:txBody>
          <a:bodyPr/>
          <a:lstStyle>
            <a:lvl1pPr marL="0" indent="0">
              <a:buNone/>
              <a:defRPr sz="4000" b="1">
                <a:solidFill>
                  <a:schemeClr val="bg1"/>
                </a:solidFill>
                <a:latin typeface="Arial" panose="020B0604020202020204" pitchFamily="34" charset="0"/>
                <a:cs typeface="Arial" panose="020B0604020202020204" pitchFamily="34" charset="0"/>
              </a:defRPr>
            </a:lvl1pPr>
          </a:lstStyle>
          <a:p>
            <a:r>
              <a:rPr lang="en-US"/>
              <a:t>Title page – </a:t>
            </a:r>
            <a:br>
              <a:rPr lang="en-US"/>
            </a:br>
            <a:r>
              <a:rPr lang="en-US"/>
              <a:t>Arial Bold 40pt</a:t>
            </a:r>
          </a:p>
        </p:txBody>
      </p:sp>
      <p:sp>
        <p:nvSpPr>
          <p:cNvPr id="5" name="Content Placeholder 2"/>
          <p:cNvSpPr>
            <a:spLocks noGrp="1"/>
          </p:cNvSpPr>
          <p:nvPr>
            <p:ph sz="quarter" idx="11" hasCustomPrompt="1"/>
          </p:nvPr>
        </p:nvSpPr>
        <p:spPr>
          <a:xfrm>
            <a:off x="943598" y="2973637"/>
            <a:ext cx="7870825" cy="1171575"/>
          </a:xfrm>
          <a:prstGeom prst="rect">
            <a:avLst/>
          </a:prstGeom>
        </p:spPr>
        <p:txBody>
          <a:bodyPr/>
          <a:lstStyle>
            <a:lvl1pPr marL="0" indent="0">
              <a:buNone/>
              <a:defRPr sz="2000" b="0">
                <a:solidFill>
                  <a:schemeClr val="bg1"/>
                </a:solidFill>
                <a:latin typeface="Arial" panose="020B0604020202020204" pitchFamily="34" charset="0"/>
                <a:cs typeface="Arial" panose="020B0604020202020204" pitchFamily="34" charset="0"/>
              </a:defRPr>
            </a:lvl1pPr>
          </a:lstStyle>
          <a:p>
            <a:r>
              <a:rPr lang="en-US"/>
              <a:t>Insert sub-heading / date</a:t>
            </a:r>
          </a:p>
        </p:txBody>
      </p:sp>
    </p:spTree>
    <p:extLst>
      <p:ext uri="{BB962C8B-B14F-4D97-AF65-F5344CB8AC3E}">
        <p14:creationId xmlns:p14="http://schemas.microsoft.com/office/powerpoint/2010/main" val="3086862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6_Content slide 3">
    <p:spTree>
      <p:nvGrpSpPr>
        <p:cNvPr id="1" name=""/>
        <p:cNvGrpSpPr/>
        <p:nvPr/>
      </p:nvGrpSpPr>
      <p:grpSpPr>
        <a:xfrm>
          <a:off x="0" y="0"/>
          <a:ext cx="0" cy="0"/>
          <a:chOff x="0" y="0"/>
          <a:chExt cx="0" cy="0"/>
        </a:xfrm>
      </p:grpSpPr>
      <p:sp>
        <p:nvSpPr>
          <p:cNvPr id="13" name="Content Placeholder 2"/>
          <p:cNvSpPr>
            <a:spLocks noGrp="1"/>
          </p:cNvSpPr>
          <p:nvPr>
            <p:ph sz="quarter" idx="10" hasCustomPrompt="1"/>
          </p:nvPr>
        </p:nvSpPr>
        <p:spPr>
          <a:xfrm>
            <a:off x="186596" y="262396"/>
            <a:ext cx="8672097" cy="1036377"/>
          </a:xfrm>
          <a:prstGeom prst="rect">
            <a:avLst/>
          </a:prstGeom>
        </p:spPr>
        <p:txBody>
          <a:bodyPr/>
          <a:lstStyle>
            <a:lvl1pPr marL="0" indent="0">
              <a:buNone/>
              <a:defRPr sz="2500" b="1">
                <a:solidFill>
                  <a:srgbClr val="1C3D74"/>
                </a:solidFill>
                <a:latin typeface="Arial" panose="020B0604020202020204" pitchFamily="34" charset="0"/>
                <a:cs typeface="Arial" panose="020B0604020202020204" pitchFamily="34" charset="0"/>
              </a:defRPr>
            </a:lvl1pPr>
          </a:lstStyle>
          <a:p>
            <a:r>
              <a:rPr lang="en-US"/>
              <a:t>Click to edit slide title (up to 2 lines) – </a:t>
            </a:r>
            <a:br>
              <a:rPr lang="en-US"/>
            </a:br>
            <a:r>
              <a:rPr lang="en-US"/>
              <a:t>Arial Bold 25pt title</a:t>
            </a:r>
          </a:p>
        </p:txBody>
      </p:sp>
      <p:sp>
        <p:nvSpPr>
          <p:cNvPr id="7" name="Text Placeholder 2">
            <a:extLst>
              <a:ext uri="{FF2B5EF4-FFF2-40B4-BE49-F238E27FC236}">
                <a16:creationId xmlns:a16="http://schemas.microsoft.com/office/drawing/2014/main" id="{BF9F98BB-2095-434E-97D1-3636B7E7563C}"/>
              </a:ext>
            </a:extLst>
          </p:cNvPr>
          <p:cNvSpPr>
            <a:spLocks noGrp="1"/>
          </p:cNvSpPr>
          <p:nvPr>
            <p:ph type="body" sz="quarter" idx="13" hasCustomPrompt="1"/>
          </p:nvPr>
        </p:nvSpPr>
        <p:spPr>
          <a:xfrm>
            <a:off x="186596" y="1311275"/>
            <a:ext cx="8672097" cy="2952750"/>
          </a:xfrm>
          <a:prstGeom prst="rect">
            <a:avLst/>
          </a:prstGeom>
        </p:spPr>
        <p:txBody>
          <a:bodyPr/>
          <a:lstStyle>
            <a:lvl1pPr marL="285750" indent="-285750">
              <a:buFont typeface="Arial" panose="020B0604020202020204" pitchFamily="34" charset="0"/>
              <a:buChar char="•"/>
              <a:defRPr sz="1400">
                <a:solidFill>
                  <a:srgbClr val="1C3D74"/>
                </a:solidFill>
                <a:latin typeface="+mj-lt"/>
              </a:defRPr>
            </a:lvl1pPr>
            <a:lvl2pPr>
              <a:buFont typeface="Arial" panose="020B0604020202020204" pitchFamily="34" charset="0"/>
              <a:buChar char="-"/>
              <a:defRPr sz="1400">
                <a:solidFill>
                  <a:srgbClr val="1C3D74"/>
                </a:solidFill>
                <a:latin typeface="+mj-lt"/>
              </a:defRPr>
            </a:lvl2pPr>
            <a:lvl3pPr>
              <a:defRPr>
                <a:solidFill>
                  <a:srgbClr val="1C3D74"/>
                </a:solidFill>
                <a:latin typeface="+mj-lt"/>
              </a:defRPr>
            </a:lvl3pPr>
            <a:lvl4pPr>
              <a:defRPr>
                <a:solidFill>
                  <a:srgbClr val="1C3D74"/>
                </a:solidFill>
                <a:latin typeface="+mj-lt"/>
              </a:defRPr>
            </a:lvl4pPr>
            <a:lvl5pPr>
              <a:defRPr>
                <a:solidFill>
                  <a:srgbClr val="1C3D74"/>
                </a:solidFill>
                <a:latin typeface="+mj-lt"/>
              </a:defRPr>
            </a:lvl5pPr>
          </a:lstStyle>
          <a:p>
            <a:pPr marL="0" indent="0">
              <a:buNone/>
            </a:pPr>
            <a:r>
              <a:rPr lang="en-US"/>
              <a:t>Click to edit Master title style – Arial Regular 14pt</a:t>
            </a:r>
          </a:p>
          <a:p>
            <a:r>
              <a:rPr lang="en-US"/>
              <a:t>Bullet points</a:t>
            </a:r>
          </a:p>
          <a:p>
            <a:pPr>
              <a:defRPr/>
            </a:pPr>
            <a:r>
              <a:rPr lang="en-US"/>
              <a:t>Bullet points</a:t>
            </a:r>
          </a:p>
          <a:p>
            <a:pPr>
              <a:defRPr/>
            </a:pPr>
            <a:r>
              <a:rPr lang="en-US"/>
              <a:t>Bullet points</a:t>
            </a:r>
          </a:p>
          <a:p>
            <a:pPr lvl="1">
              <a:buFont typeface="Arial" panose="020B0604020202020204" pitchFamily="34" charset="0"/>
              <a:buChar char="-"/>
              <a:defRPr/>
            </a:pPr>
            <a:r>
              <a:rPr lang="en-US" sz="1400">
                <a:solidFill>
                  <a:srgbClr val="1C3D74"/>
                </a:solidFill>
                <a:latin typeface="Arial" panose="020B0604020202020204" pitchFamily="34" charset="0"/>
                <a:cs typeface="Arial" panose="020B0604020202020204" pitchFamily="34" charset="0"/>
              </a:rPr>
              <a:t>Sub-bullet point</a:t>
            </a:r>
          </a:p>
          <a:p>
            <a:pPr marL="0" indent="0">
              <a:buNone/>
            </a:pPr>
            <a:endParaRPr lang="en-US"/>
          </a:p>
        </p:txBody>
      </p:sp>
    </p:spTree>
    <p:extLst>
      <p:ext uri="{BB962C8B-B14F-4D97-AF65-F5344CB8AC3E}">
        <p14:creationId xmlns:p14="http://schemas.microsoft.com/office/powerpoint/2010/main" val="231646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ontent slide 3">
    <p:spTree>
      <p:nvGrpSpPr>
        <p:cNvPr id="1" name=""/>
        <p:cNvGrpSpPr/>
        <p:nvPr/>
      </p:nvGrpSpPr>
      <p:grpSpPr>
        <a:xfrm>
          <a:off x="0" y="0"/>
          <a:ext cx="0" cy="0"/>
          <a:chOff x="0" y="0"/>
          <a:chExt cx="0" cy="0"/>
        </a:xfrm>
      </p:grpSpPr>
      <p:sp>
        <p:nvSpPr>
          <p:cNvPr id="13" name="Content Placeholder 2"/>
          <p:cNvSpPr>
            <a:spLocks noGrp="1"/>
          </p:cNvSpPr>
          <p:nvPr>
            <p:ph sz="quarter" idx="10" hasCustomPrompt="1"/>
          </p:nvPr>
        </p:nvSpPr>
        <p:spPr>
          <a:xfrm>
            <a:off x="186596" y="262396"/>
            <a:ext cx="8672097" cy="1036377"/>
          </a:xfrm>
          <a:prstGeom prst="rect">
            <a:avLst/>
          </a:prstGeom>
        </p:spPr>
        <p:txBody>
          <a:bodyPr/>
          <a:lstStyle>
            <a:lvl1pPr marL="0" indent="0">
              <a:buNone/>
              <a:defRPr sz="2500" b="1">
                <a:solidFill>
                  <a:srgbClr val="1C3D74"/>
                </a:solidFill>
                <a:latin typeface="Arial" panose="020B0604020202020204" pitchFamily="34" charset="0"/>
                <a:cs typeface="Arial" panose="020B0604020202020204" pitchFamily="34" charset="0"/>
              </a:defRPr>
            </a:lvl1pPr>
          </a:lstStyle>
          <a:p>
            <a:r>
              <a:rPr lang="en-US"/>
              <a:t>Click to edit slide title (up to 2 lines) – </a:t>
            </a:r>
            <a:br>
              <a:rPr lang="en-US"/>
            </a:br>
            <a:r>
              <a:rPr lang="en-US"/>
              <a:t>Arial Bold 25pt title</a:t>
            </a:r>
          </a:p>
        </p:txBody>
      </p:sp>
      <p:sp>
        <p:nvSpPr>
          <p:cNvPr id="7" name="Text Placeholder 2">
            <a:extLst>
              <a:ext uri="{FF2B5EF4-FFF2-40B4-BE49-F238E27FC236}">
                <a16:creationId xmlns:a16="http://schemas.microsoft.com/office/drawing/2014/main" id="{BF9F98BB-2095-434E-97D1-3636B7E7563C}"/>
              </a:ext>
            </a:extLst>
          </p:cNvPr>
          <p:cNvSpPr>
            <a:spLocks noGrp="1"/>
          </p:cNvSpPr>
          <p:nvPr>
            <p:ph type="body" sz="quarter" idx="13" hasCustomPrompt="1"/>
          </p:nvPr>
        </p:nvSpPr>
        <p:spPr>
          <a:xfrm>
            <a:off x="186596" y="1311275"/>
            <a:ext cx="4277455" cy="2952750"/>
          </a:xfrm>
          <a:prstGeom prst="rect">
            <a:avLst/>
          </a:prstGeom>
        </p:spPr>
        <p:txBody>
          <a:bodyPr/>
          <a:lstStyle>
            <a:lvl1pPr marL="285750" indent="-285750">
              <a:buFont typeface="Arial" panose="020B0604020202020204" pitchFamily="34" charset="0"/>
              <a:buChar char="•"/>
              <a:defRPr sz="1400">
                <a:solidFill>
                  <a:srgbClr val="1C3D74"/>
                </a:solidFill>
                <a:latin typeface="+mj-lt"/>
              </a:defRPr>
            </a:lvl1pPr>
            <a:lvl2pPr>
              <a:buFont typeface="Arial" panose="020B0604020202020204" pitchFamily="34" charset="0"/>
              <a:buChar char="-"/>
              <a:defRPr sz="1400">
                <a:solidFill>
                  <a:srgbClr val="1C3D74"/>
                </a:solidFill>
                <a:latin typeface="+mj-lt"/>
              </a:defRPr>
            </a:lvl2pPr>
            <a:lvl3pPr>
              <a:defRPr>
                <a:solidFill>
                  <a:srgbClr val="1C3D74"/>
                </a:solidFill>
                <a:latin typeface="+mj-lt"/>
              </a:defRPr>
            </a:lvl3pPr>
            <a:lvl4pPr>
              <a:defRPr>
                <a:solidFill>
                  <a:srgbClr val="1C3D74"/>
                </a:solidFill>
                <a:latin typeface="+mj-lt"/>
              </a:defRPr>
            </a:lvl4pPr>
            <a:lvl5pPr>
              <a:defRPr>
                <a:solidFill>
                  <a:srgbClr val="1C3D74"/>
                </a:solidFill>
                <a:latin typeface="+mj-lt"/>
              </a:defRPr>
            </a:lvl5pPr>
          </a:lstStyle>
          <a:p>
            <a:pPr marL="0" indent="0">
              <a:buNone/>
            </a:pPr>
            <a:r>
              <a:rPr lang="en-US"/>
              <a:t>Click to edit Master title style – Arial Regular 14pt</a:t>
            </a:r>
          </a:p>
          <a:p>
            <a:r>
              <a:rPr lang="en-US"/>
              <a:t>Bullet points</a:t>
            </a:r>
          </a:p>
          <a:p>
            <a:pPr>
              <a:defRPr/>
            </a:pPr>
            <a:r>
              <a:rPr lang="en-US"/>
              <a:t>Bullet points</a:t>
            </a:r>
          </a:p>
          <a:p>
            <a:pPr>
              <a:defRPr/>
            </a:pPr>
            <a:r>
              <a:rPr lang="en-US"/>
              <a:t>Bullet points</a:t>
            </a:r>
          </a:p>
          <a:p>
            <a:pPr lvl="1">
              <a:buFont typeface="Arial" panose="020B0604020202020204" pitchFamily="34" charset="0"/>
              <a:buChar char="-"/>
              <a:defRPr/>
            </a:pPr>
            <a:r>
              <a:rPr lang="en-US" sz="1400">
                <a:solidFill>
                  <a:srgbClr val="1C3D74"/>
                </a:solidFill>
                <a:latin typeface="Arial" panose="020B0604020202020204" pitchFamily="34" charset="0"/>
                <a:cs typeface="Arial" panose="020B0604020202020204" pitchFamily="34" charset="0"/>
              </a:rPr>
              <a:t>Sub-bullet point</a:t>
            </a:r>
          </a:p>
          <a:p>
            <a:pPr marL="0" indent="0">
              <a:buNone/>
            </a:pPr>
            <a:endParaRPr lang="en-US"/>
          </a:p>
        </p:txBody>
      </p:sp>
      <p:sp>
        <p:nvSpPr>
          <p:cNvPr id="9" name="Text Placeholder 2">
            <a:extLst>
              <a:ext uri="{FF2B5EF4-FFF2-40B4-BE49-F238E27FC236}">
                <a16:creationId xmlns:a16="http://schemas.microsoft.com/office/drawing/2014/main" id="{35C7A6F9-784D-428C-B9C4-650A70FFC077}"/>
              </a:ext>
            </a:extLst>
          </p:cNvPr>
          <p:cNvSpPr>
            <a:spLocks noGrp="1"/>
          </p:cNvSpPr>
          <p:nvPr>
            <p:ph type="body" sz="quarter" idx="14" hasCustomPrompt="1"/>
          </p:nvPr>
        </p:nvSpPr>
        <p:spPr>
          <a:xfrm>
            <a:off x="4580865" y="1311275"/>
            <a:ext cx="4277455" cy="2952750"/>
          </a:xfrm>
          <a:prstGeom prst="rect">
            <a:avLst/>
          </a:prstGeom>
        </p:spPr>
        <p:txBody>
          <a:bodyPr/>
          <a:lstStyle>
            <a:lvl1pPr marL="285750" indent="-285750">
              <a:buFont typeface="Arial" panose="020B0604020202020204" pitchFamily="34" charset="0"/>
              <a:buChar char="•"/>
              <a:defRPr sz="1400">
                <a:solidFill>
                  <a:srgbClr val="1C3D74"/>
                </a:solidFill>
                <a:latin typeface="+mj-lt"/>
              </a:defRPr>
            </a:lvl1pPr>
            <a:lvl2pPr>
              <a:buFont typeface="Arial" panose="020B0604020202020204" pitchFamily="34" charset="0"/>
              <a:buChar char="-"/>
              <a:defRPr sz="1400">
                <a:solidFill>
                  <a:srgbClr val="1C3D74"/>
                </a:solidFill>
                <a:latin typeface="+mj-lt"/>
              </a:defRPr>
            </a:lvl2pPr>
            <a:lvl3pPr>
              <a:defRPr>
                <a:solidFill>
                  <a:srgbClr val="1C3D74"/>
                </a:solidFill>
                <a:latin typeface="+mj-lt"/>
              </a:defRPr>
            </a:lvl3pPr>
            <a:lvl4pPr>
              <a:defRPr>
                <a:solidFill>
                  <a:srgbClr val="1C3D74"/>
                </a:solidFill>
                <a:latin typeface="+mj-lt"/>
              </a:defRPr>
            </a:lvl4pPr>
            <a:lvl5pPr>
              <a:defRPr>
                <a:solidFill>
                  <a:srgbClr val="1C3D74"/>
                </a:solidFill>
                <a:latin typeface="+mj-lt"/>
              </a:defRPr>
            </a:lvl5pPr>
          </a:lstStyle>
          <a:p>
            <a:pPr marL="0" indent="0">
              <a:buNone/>
            </a:pPr>
            <a:r>
              <a:rPr lang="en-US"/>
              <a:t>Click to edit Master title style – Arial Regular 14pt</a:t>
            </a:r>
          </a:p>
          <a:p>
            <a:r>
              <a:rPr lang="en-US"/>
              <a:t>Bullet points</a:t>
            </a:r>
          </a:p>
          <a:p>
            <a:pPr>
              <a:defRPr/>
            </a:pPr>
            <a:r>
              <a:rPr lang="en-US"/>
              <a:t>Bullet points</a:t>
            </a:r>
          </a:p>
          <a:p>
            <a:pPr>
              <a:defRPr/>
            </a:pPr>
            <a:r>
              <a:rPr lang="en-US"/>
              <a:t>Bullet points</a:t>
            </a:r>
          </a:p>
          <a:p>
            <a:pPr lvl="1">
              <a:buFont typeface="Arial" panose="020B0604020202020204" pitchFamily="34" charset="0"/>
              <a:buChar char="-"/>
              <a:defRPr/>
            </a:pPr>
            <a:r>
              <a:rPr lang="en-US" sz="1400">
                <a:solidFill>
                  <a:srgbClr val="1C3D74"/>
                </a:solidFill>
                <a:latin typeface="Arial" panose="020B0604020202020204" pitchFamily="34" charset="0"/>
                <a:cs typeface="Arial" panose="020B0604020202020204" pitchFamily="34" charset="0"/>
              </a:rPr>
              <a:t>Sub-bullet point</a:t>
            </a:r>
          </a:p>
        </p:txBody>
      </p:sp>
    </p:spTree>
    <p:extLst>
      <p:ext uri="{BB962C8B-B14F-4D97-AF65-F5344CB8AC3E}">
        <p14:creationId xmlns:p14="http://schemas.microsoft.com/office/powerpoint/2010/main" val="31022035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5.xml"/><Relationship Id="rId13" Type="http://schemas.openxmlformats.org/officeDocument/2006/relationships/slideLayout" Target="../slideLayouts/slideLayout20.xml"/><Relationship Id="rId18" Type="http://schemas.openxmlformats.org/officeDocument/2006/relationships/theme" Target="../theme/theme2.xml"/><Relationship Id="rId3" Type="http://schemas.openxmlformats.org/officeDocument/2006/relationships/slideLayout" Target="../slideLayouts/slideLayout10.xml"/><Relationship Id="rId7" Type="http://schemas.openxmlformats.org/officeDocument/2006/relationships/slideLayout" Target="../slideLayouts/slideLayout14.xml"/><Relationship Id="rId12" Type="http://schemas.openxmlformats.org/officeDocument/2006/relationships/slideLayout" Target="../slideLayouts/slideLayout19.xml"/><Relationship Id="rId17" Type="http://schemas.openxmlformats.org/officeDocument/2006/relationships/slideLayout" Target="../slideLayouts/slideLayout24.xml"/><Relationship Id="rId2" Type="http://schemas.openxmlformats.org/officeDocument/2006/relationships/slideLayout" Target="../slideLayouts/slideLayout9.xml"/><Relationship Id="rId16" Type="http://schemas.openxmlformats.org/officeDocument/2006/relationships/slideLayout" Target="../slideLayouts/slideLayout23.xml"/><Relationship Id="rId20" Type="http://schemas.openxmlformats.org/officeDocument/2006/relationships/image" Target="../media/image1.png"/><Relationship Id="rId1" Type="http://schemas.openxmlformats.org/officeDocument/2006/relationships/slideLayout" Target="../slideLayouts/slideLayout8.xml"/><Relationship Id="rId6" Type="http://schemas.openxmlformats.org/officeDocument/2006/relationships/slideLayout" Target="../slideLayouts/slideLayout13.xml"/><Relationship Id="rId11" Type="http://schemas.openxmlformats.org/officeDocument/2006/relationships/slideLayout" Target="../slideLayouts/slideLayout18.xml"/><Relationship Id="rId5" Type="http://schemas.openxmlformats.org/officeDocument/2006/relationships/slideLayout" Target="../slideLayouts/slideLayout12.xml"/><Relationship Id="rId15" Type="http://schemas.openxmlformats.org/officeDocument/2006/relationships/slideLayout" Target="../slideLayouts/slideLayout22.xml"/><Relationship Id="rId10" Type="http://schemas.openxmlformats.org/officeDocument/2006/relationships/slideLayout" Target="../slideLayouts/slideLayout17.xml"/><Relationship Id="rId19" Type="http://schemas.openxmlformats.org/officeDocument/2006/relationships/image" Target="../media/image2.jpeg"/><Relationship Id="rId4" Type="http://schemas.openxmlformats.org/officeDocument/2006/relationships/slideLayout" Target="../slideLayouts/slideLayout11.xml"/><Relationship Id="rId9" Type="http://schemas.openxmlformats.org/officeDocument/2006/relationships/slideLayout" Target="../slideLayouts/slideLayout16.xml"/><Relationship Id="rId14"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90F016AB-50EC-D145-8FEE-4F74E8E3B1D6}"/>
              </a:ext>
            </a:extLst>
          </p:cNvPr>
          <p:cNvPicPr>
            <a:picLocks noChangeAspect="1"/>
          </p:cNvPicPr>
          <p:nvPr userDrawn="1"/>
        </p:nvPicPr>
        <p:blipFill>
          <a:blip r:embed="rId9"/>
          <a:stretch>
            <a:fillRect/>
          </a:stretch>
        </p:blipFill>
        <p:spPr>
          <a:xfrm>
            <a:off x="298188" y="373575"/>
            <a:ext cx="2489200" cy="665316"/>
          </a:xfrm>
          <a:prstGeom prst="rect">
            <a:avLst/>
          </a:prstGeom>
        </p:spPr>
      </p:pic>
      <p:cxnSp>
        <p:nvCxnSpPr>
          <p:cNvPr id="4" name="Straight Connector 3">
            <a:extLst>
              <a:ext uri="{FF2B5EF4-FFF2-40B4-BE49-F238E27FC236}">
                <a16:creationId xmlns:a16="http://schemas.microsoft.com/office/drawing/2014/main" id="{CA670BE8-3C46-EF4F-BC90-6793A5222276}"/>
              </a:ext>
            </a:extLst>
          </p:cNvPr>
          <p:cNvCxnSpPr/>
          <p:nvPr userDrawn="1"/>
        </p:nvCxnSpPr>
        <p:spPr>
          <a:xfrm>
            <a:off x="298188" y="4830791"/>
            <a:ext cx="8568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76779460"/>
      </p:ext>
    </p:extLst>
  </p:cSld>
  <p:clrMap bg1="lt1" tx1="dk1" bg2="lt2" tx2="dk2" accent1="accent1" accent2="accent2" accent3="accent3" accent4="accent4" accent5="accent5" accent6="accent6" hlink="hlink" folHlink="folHlink"/>
  <p:sldLayoutIdLst>
    <p:sldLayoutId id="2147483717" r:id="rId1"/>
    <p:sldLayoutId id="2147483750" r:id="rId2"/>
    <p:sldLayoutId id="2147483765" r:id="rId3"/>
    <p:sldLayoutId id="2147483766" r:id="rId4"/>
    <p:sldLayoutId id="2147483767" r:id="rId5"/>
    <p:sldLayoutId id="2147483768" r:id="rId6"/>
    <p:sldLayoutId id="2147483769" r:id="rId7"/>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880" userDrawn="1">
          <p15:clr>
            <a:srgbClr val="F26B43"/>
          </p15:clr>
        </p15:guide>
        <p15:guide id="2" orient="horz" pos="158" userDrawn="1">
          <p15:clr>
            <a:srgbClr val="F26B43"/>
          </p15:clr>
        </p15:guide>
        <p15:guide id="3" pos="176" userDrawn="1">
          <p15:clr>
            <a:srgbClr val="F26B43"/>
          </p15:clr>
        </p15:guide>
        <p15:guide id="4" orient="horz" pos="2981" userDrawn="1">
          <p15:clr>
            <a:srgbClr val="F26B43"/>
          </p15:clr>
        </p15:guide>
        <p15:guide id="5" pos="5585" userDrawn="1">
          <p15:clr>
            <a:srgbClr val="F26B43"/>
          </p15:clr>
        </p15:guide>
        <p15:guide id="6" orient="horz" pos="1620" userDrawn="1">
          <p15:clr>
            <a:srgbClr val="F26B43"/>
          </p15:clr>
        </p15:guide>
        <p15:guide id="7" orient="horz" pos="554" userDrawn="1">
          <p15:clr>
            <a:srgbClr val="F26B43"/>
          </p15:clr>
        </p15:guide>
        <p15:guide id="8" orient="horz" pos="690" userDrawn="1">
          <p15:clr>
            <a:srgbClr val="F26B43"/>
          </p15:clr>
        </p15:guide>
        <p15:guide id="9" orient="horz" pos="826" userDrawn="1">
          <p15:clr>
            <a:srgbClr val="F26B43"/>
          </p15:clr>
        </p15:guide>
        <p15:guide id="10" pos="2812" userDrawn="1">
          <p15:clr>
            <a:srgbClr val="F26B43"/>
          </p15:clr>
        </p15:guide>
        <p15:guide id="11" pos="2948" userDrawn="1">
          <p15:clr>
            <a:srgbClr val="F26B43"/>
          </p15:clr>
        </p15:guide>
        <p15:guide id="12" pos="1474" userDrawn="1">
          <p15:clr>
            <a:srgbClr val="F26B43"/>
          </p15:clr>
        </p15:guide>
        <p15:guide id="13" pos="4263" userDrawn="1">
          <p15:clr>
            <a:srgbClr val="F26B43"/>
          </p15:clr>
        </p15:guide>
        <p15:guide id="14" orient="horz" pos="2822" userDrawn="1">
          <p15:clr>
            <a:srgbClr val="F26B43"/>
          </p15:clr>
        </p15:guide>
        <p15:guide id="15" orient="horz" pos="275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A23B30F1-BEAB-1D48-98D9-E0838B9BE62A}"/>
              </a:ext>
            </a:extLst>
          </p:cNvPr>
          <p:cNvPicPr>
            <a:picLocks noChangeAspect="1"/>
          </p:cNvPicPr>
          <p:nvPr userDrawn="1"/>
        </p:nvPicPr>
        <p:blipFill rotWithShape="1">
          <a:blip r:embed="rId19"/>
          <a:srcRect t="86937"/>
          <a:stretch/>
        </p:blipFill>
        <p:spPr>
          <a:xfrm>
            <a:off x="0" y="4471626"/>
            <a:ext cx="9144000" cy="671874"/>
          </a:xfrm>
          <a:prstGeom prst="rect">
            <a:avLst/>
          </a:prstGeom>
        </p:spPr>
      </p:pic>
      <p:pic>
        <p:nvPicPr>
          <p:cNvPr id="10" name="Picture 9">
            <a:extLst>
              <a:ext uri="{FF2B5EF4-FFF2-40B4-BE49-F238E27FC236}">
                <a16:creationId xmlns:a16="http://schemas.microsoft.com/office/drawing/2014/main" id="{F674CA67-DD21-8043-AD24-58925882A109}"/>
              </a:ext>
            </a:extLst>
          </p:cNvPr>
          <p:cNvPicPr>
            <a:picLocks noChangeAspect="1"/>
          </p:cNvPicPr>
          <p:nvPr userDrawn="1"/>
        </p:nvPicPr>
        <p:blipFill>
          <a:blip r:embed="rId20">
            <a:alphaModFix/>
          </a:blip>
          <a:stretch>
            <a:fillRect/>
          </a:stretch>
        </p:blipFill>
        <p:spPr>
          <a:xfrm>
            <a:off x="298188" y="4539884"/>
            <a:ext cx="1760102" cy="470442"/>
          </a:xfrm>
          <a:prstGeom prst="rect">
            <a:avLst/>
          </a:prstGeom>
        </p:spPr>
      </p:pic>
      <p:sp>
        <p:nvSpPr>
          <p:cNvPr id="13" name="TextBox 12">
            <a:extLst>
              <a:ext uri="{FF2B5EF4-FFF2-40B4-BE49-F238E27FC236}">
                <a16:creationId xmlns:a16="http://schemas.microsoft.com/office/drawing/2014/main" id="{5EFACAD1-D0A6-9749-A5C6-07C38D8E6F7D}"/>
              </a:ext>
            </a:extLst>
          </p:cNvPr>
          <p:cNvSpPr txBox="1"/>
          <p:nvPr userDrawn="1"/>
        </p:nvSpPr>
        <p:spPr>
          <a:xfrm>
            <a:off x="7926850" y="4846638"/>
            <a:ext cx="939338" cy="138499"/>
          </a:xfrm>
          <a:prstGeom prst="rect">
            <a:avLst/>
          </a:prstGeom>
          <a:noFill/>
        </p:spPr>
        <p:txBody>
          <a:bodyPr wrap="square" lIns="0" tIns="0" rIns="0" bIns="0" rtlCol="0">
            <a:spAutoFit/>
          </a:bodyPr>
          <a:lstStyle/>
          <a:p>
            <a:pPr algn="r"/>
            <a:fld id="{A98891B2-5225-5C40-A770-7C3A43B5E5B1}" type="slidenum">
              <a:rPr lang="en-US" sz="900" b="0" i="0" smtClean="0">
                <a:solidFill>
                  <a:schemeClr val="bg1"/>
                </a:solidFill>
                <a:latin typeface="Arial" panose="020B0604020202020204" pitchFamily="34" charset="0"/>
                <a:cs typeface="Arial" panose="020B0604020202020204" pitchFamily="34" charset="0"/>
              </a:rPr>
              <a:pPr algn="r"/>
              <a:t>‹#›</a:t>
            </a:fld>
            <a:endParaRPr lang="en-US" sz="900" b="0" i="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7695733"/>
      </p:ext>
    </p:extLst>
  </p:cSld>
  <p:clrMap bg1="lt1" tx1="dk1" bg2="lt2" tx2="dk2" accent1="accent1" accent2="accent2" accent3="accent3" accent4="accent4" accent5="accent5" accent6="accent6" hlink="hlink" folHlink="folHlink"/>
  <p:sldLayoutIdLst>
    <p:sldLayoutId id="2147483885" r:id="rId1"/>
    <p:sldLayoutId id="2147483868" r:id="rId2"/>
    <p:sldLayoutId id="2147483869" r:id="rId3"/>
    <p:sldLayoutId id="2147483870" r:id="rId4"/>
    <p:sldLayoutId id="2147483871" r:id="rId5"/>
    <p:sldLayoutId id="2147483872" r:id="rId6"/>
    <p:sldLayoutId id="2147483873" r:id="rId7"/>
    <p:sldLayoutId id="2147483874" r:id="rId8"/>
    <p:sldLayoutId id="2147483875" r:id="rId9"/>
    <p:sldLayoutId id="2147483876" r:id="rId10"/>
    <p:sldLayoutId id="2147483877" r:id="rId11"/>
    <p:sldLayoutId id="2147483878" r:id="rId12"/>
    <p:sldLayoutId id="2147483879" r:id="rId13"/>
    <p:sldLayoutId id="2147483880" r:id="rId14"/>
    <p:sldLayoutId id="2147483881" r:id="rId15"/>
    <p:sldLayoutId id="2147483882" r:id="rId16"/>
    <p:sldLayoutId id="2147483883" r:id="rId17"/>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686">
          <p15:clr>
            <a:srgbClr val="F26B43"/>
          </p15:clr>
        </p15:guide>
        <p15:guide id="2" pos="18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703466171"/>
      </p:ext>
    </p:extLst>
  </p:cSld>
  <p:clrMap bg1="lt1" tx1="dk1" bg2="lt2" tx2="dk2" accent1="accent1" accent2="accent2" accent3="accent3" accent4="accent4" accent5="accent5" accent6="accent6" hlink="hlink" folHlink="folHlink"/>
  <p:sldLayoutIdLst>
    <p:sldLayoutId id="2147483844" r:id="rId1"/>
    <p:sldLayoutId id="2147483884"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its.qmul.ac.uk/services/students/printing/" TargetMode="Externa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hyperlink" Target="https://qmul.bomgarcloud.com/" TargetMode="External"/><Relationship Id="rId2" Type="http://schemas.openxmlformats.org/officeDocument/2006/relationships/hyperlink" Target="https://www.its.qmul.ac.uk/support/self-help/students-welcome-guide/#d.en.913942" TargetMode="External"/><Relationship Id="rId1" Type="http://schemas.openxmlformats.org/officeDocument/2006/relationships/slideLayout" Target="../slideLayouts/slideLayout8.xml"/><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hyperlink" Target="https://helpdesk.qmul.ac.uk/" TargetMode="External"/></Relationships>
</file>

<file path=ppt/slides/_rels/slide12.xml.rels><?xml version="1.0" encoding="UTF-8" standalone="yes"?>
<Relationships xmlns="http://schemas.openxmlformats.org/package/2006/relationships"><Relationship Id="rId8" Type="http://schemas.openxmlformats.org/officeDocument/2006/relationships/image" Target="../media/image16.svg"/><Relationship Id="rId3" Type="http://schemas.openxmlformats.org/officeDocument/2006/relationships/hyperlink" Target="http://servicedesk.qmul.ac.uk/" TargetMode="External"/><Relationship Id="rId7" Type="http://schemas.openxmlformats.org/officeDocument/2006/relationships/image" Target="../media/image15.png"/><Relationship Id="rId12" Type="http://schemas.openxmlformats.org/officeDocument/2006/relationships/image" Target="../media/image20.svg"/><Relationship Id="rId2" Type="http://schemas.openxmlformats.org/officeDocument/2006/relationships/hyperlink" Target="http://its.qmul.ac.uk/" TargetMode="External"/><Relationship Id="rId1" Type="http://schemas.openxmlformats.org/officeDocument/2006/relationships/slideLayout" Target="../slideLayouts/slideLayout8.xml"/><Relationship Id="rId6" Type="http://schemas.openxmlformats.org/officeDocument/2006/relationships/image" Target="../media/image14.svg"/><Relationship Id="rId11" Type="http://schemas.openxmlformats.org/officeDocument/2006/relationships/image" Target="../media/image19.png"/><Relationship Id="rId5" Type="http://schemas.openxmlformats.org/officeDocument/2006/relationships/image" Target="../media/image13.png"/><Relationship Id="rId10" Type="http://schemas.openxmlformats.org/officeDocument/2006/relationships/image" Target="../media/image18.svg"/><Relationship Id="rId4" Type="http://schemas.openxmlformats.org/officeDocument/2006/relationships/hyperlink" Target="mailto:servicedesk@qmul.ac.uk" TargetMode="External"/><Relationship Id="rId9" Type="http://schemas.openxmlformats.org/officeDocument/2006/relationships/image" Target="../media/image17.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ab12345@qmul.ac.uk" TargetMode="External"/><Relationship Id="rId1" Type="http://schemas.openxmlformats.org/officeDocument/2006/relationships/slideLayout" Target="../slideLayouts/slideLayout10.xml"/><Relationship Id="rId4" Type="http://schemas.openxmlformats.org/officeDocument/2006/relationships/image" Target="../media/image5.svg"/></Relationships>
</file>

<file path=ppt/slides/_rels/slide4.xml.rels><?xml version="1.0" encoding="UTF-8" standalone="yes"?>
<Relationships xmlns="http://schemas.openxmlformats.org/package/2006/relationships"><Relationship Id="rId3" Type="http://schemas.openxmlformats.org/officeDocument/2006/relationships/hyperlink" Target="https://www.its.qmul.ac.uk/services/students/mobile-app/" TargetMode="External"/><Relationship Id="rId2" Type="http://schemas.openxmlformats.org/officeDocument/2006/relationships/hyperlink" Target="qmul.ombiel.co.uk" TargetMode="External"/><Relationship Id="rId1" Type="http://schemas.openxmlformats.org/officeDocument/2006/relationships/slideLayout" Target="../slideLayouts/slideLayout10.xml"/><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mail.qmul.ac.uk/" TargetMode="External"/><Relationship Id="rId1" Type="http://schemas.openxmlformats.org/officeDocument/2006/relationships/slideLayout" Target="../slideLayouts/slideLayout8.xml"/><Relationship Id="rId4" Type="http://schemas.openxmlformats.org/officeDocument/2006/relationships/hyperlink" Target="https://www.htnovo.net/2019/05/outlook-nuovi-simboli-posta.html"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mail.qmul.ac.uk/" TargetMode="External"/><Relationship Id="rId2" Type="http://schemas.openxmlformats.org/officeDocument/2006/relationships/hyperlink" Target="https://www.youtube.com/watch?v=58FIAelSoO4" TargetMode="External"/><Relationship Id="rId1" Type="http://schemas.openxmlformats.org/officeDocument/2006/relationships/slideLayout" Target="../slideLayouts/slideLayout8.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hyperlink" Target="mailto:ab12345@qmul.ac.uk" TargetMode="External"/><Relationship Id="rId2" Type="http://schemas.openxmlformats.org/officeDocument/2006/relationships/hyperlink" Target="http://www.eduroam.org/" TargetMode="External"/><Relationship Id="rId1" Type="http://schemas.openxmlformats.org/officeDocument/2006/relationships/slideLayout" Target="../slideLayouts/slideLayout8.xml"/><Relationship Id="rId4" Type="http://schemas.openxmlformats.org/officeDocument/2006/relationships/hyperlink" Target="https://www.its.qmul.ac.uk/services/students/wifi/"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s://www.its.qmul.ac.uk/services/students/appsanywhere/" TargetMode="External"/><Relationship Id="rId1" Type="http://schemas.openxmlformats.org/officeDocument/2006/relationships/slideLayout" Target="../slideLayouts/slideLayout8.xml"/><Relationship Id="rId4" Type="http://schemas.openxmlformats.org/officeDocument/2006/relationships/image" Target="../media/image10.svg"/></Relationships>
</file>

<file path=ppt/slides/_rels/slide9.xml.rels><?xml version="1.0" encoding="UTF-8" standalone="yes"?>
<Relationships xmlns="http://schemas.openxmlformats.org/package/2006/relationships"><Relationship Id="rId2" Type="http://schemas.openxmlformats.org/officeDocument/2006/relationships/hyperlink" Target="http://availability.stu.qmul.ac.uk/" TargetMode="Externa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a:spLocks noGrp="1"/>
          </p:cNvSpPr>
          <p:nvPr>
            <p:ph type="title" idx="4294967295"/>
          </p:nvPr>
        </p:nvSpPr>
        <p:spPr>
          <a:xfrm>
            <a:off x="943599" y="1751595"/>
            <a:ext cx="7870825" cy="11715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marL="0" indent="0">
              <a:buNone/>
              <a:defRPr sz="4000" b="1">
                <a:solidFill>
                  <a:schemeClr val="bg1"/>
                </a:solidFill>
                <a:latin typeface="Arial" panose="020B0604020202020204" pitchFamily="34" charset="0"/>
                <a:cs typeface="Arial" panose="020B0604020202020204" pitchFamily="34" charset="0"/>
              </a:defRPr>
            </a:lvl1pPr>
          </a:lstStyle>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kumimoji="0" lang="en-US" sz="4000" b="1" i="0" u="none" strike="noStrike" kern="1200" cap="none" spc="0" normalizeH="0" baseline="0" noProof="0">
                <a:ln>
                  <a:noFill/>
                </a:ln>
                <a:solidFill>
                  <a:schemeClr val="bg1"/>
                </a:solidFill>
                <a:effectLst/>
                <a:uLnTx/>
                <a:uFillTx/>
                <a:latin typeface="Arial" panose="020B0604020202020204" pitchFamily="34" charset="0"/>
                <a:ea typeface="+mn-ea"/>
                <a:cs typeface="Arial" panose="020B0604020202020204" pitchFamily="34" charset="0"/>
              </a:rPr>
              <a:t>The Student Guide to using IT Services</a:t>
            </a:r>
          </a:p>
        </p:txBody>
      </p:sp>
      <p:sp>
        <p:nvSpPr>
          <p:cNvPr id="7" name="Content Placeholder 2"/>
          <p:cNvSpPr>
            <a:spLocks noGrp="1"/>
          </p:cNvSpPr>
          <p:nvPr>
            <p:ph sz="quarter" idx="11" hasCustomPrompt="1"/>
          </p:nvPr>
        </p:nvSpPr>
        <p:spPr>
          <a:xfrm>
            <a:off x="943598" y="2973637"/>
            <a:ext cx="7870825" cy="1171575"/>
          </a:xfrm>
          <a:prstGeom prst="rect">
            <a:avLst/>
          </a:prstGeom>
        </p:spPr>
        <p:txBody>
          <a:bodyPr/>
          <a:lstStyle>
            <a:lvl1pPr marL="0" indent="0">
              <a:buNone/>
              <a:defRPr sz="2000" b="0">
                <a:solidFill>
                  <a:schemeClr val="bg1"/>
                </a:solidFill>
                <a:latin typeface="Arial" panose="020B0604020202020204" pitchFamily="34" charset="0"/>
                <a:cs typeface="Arial" panose="020B0604020202020204" pitchFamily="34" charset="0"/>
              </a:defRPr>
            </a:lvl1pPr>
          </a:lstStyle>
          <a:p>
            <a:r>
              <a:rPr lang="en-US"/>
              <a:t>IT Services – 2022/23</a:t>
            </a:r>
          </a:p>
        </p:txBody>
      </p:sp>
    </p:spTree>
    <p:extLst>
      <p:ext uri="{BB962C8B-B14F-4D97-AF65-F5344CB8AC3E}">
        <p14:creationId xmlns:p14="http://schemas.microsoft.com/office/powerpoint/2010/main" val="18639283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A548E50-41DB-E142-7B41-6B71AE2DDED3}"/>
              </a:ext>
            </a:extLst>
          </p:cNvPr>
          <p:cNvSpPr>
            <a:spLocks noGrp="1"/>
          </p:cNvSpPr>
          <p:nvPr>
            <p:ph sz="quarter" idx="10"/>
          </p:nvPr>
        </p:nvSpPr>
        <p:spPr/>
        <p:txBody>
          <a:bodyPr/>
          <a:lstStyle/>
          <a:p>
            <a:r>
              <a:rPr lang="en-GB"/>
              <a:t>Printing, Copy and Scanning</a:t>
            </a:r>
          </a:p>
        </p:txBody>
      </p:sp>
      <p:sp>
        <p:nvSpPr>
          <p:cNvPr id="3" name="Text Placeholder 2">
            <a:extLst>
              <a:ext uri="{FF2B5EF4-FFF2-40B4-BE49-F238E27FC236}">
                <a16:creationId xmlns:a16="http://schemas.microsoft.com/office/drawing/2014/main" id="{199055A9-681E-5617-4973-116BFF149BE7}"/>
              </a:ext>
            </a:extLst>
          </p:cNvPr>
          <p:cNvSpPr>
            <a:spLocks noGrp="1"/>
          </p:cNvSpPr>
          <p:nvPr>
            <p:ph type="body" sz="quarter" idx="13"/>
          </p:nvPr>
        </p:nvSpPr>
        <p:spPr>
          <a:xfrm>
            <a:off x="186596" y="841572"/>
            <a:ext cx="8672097" cy="3422453"/>
          </a:xfrm>
        </p:spPr>
        <p:txBody>
          <a:bodyPr/>
          <a:lstStyle/>
          <a:p>
            <a:pPr marL="0" indent="0">
              <a:buNone/>
            </a:pPr>
            <a:r>
              <a:rPr lang="en-GB" sz="1600"/>
              <a:t>There are printers located across all campuses for use by students, will all devices offering both copying and scanning facilities alongside printing.</a:t>
            </a:r>
          </a:p>
          <a:p>
            <a:pPr marL="0" indent="0">
              <a:buNone/>
            </a:pPr>
            <a:r>
              <a:rPr lang="en-GB" sz="1600"/>
              <a:t>If you print a document you have 24 hours to collect it at any printer. You choose the printer, swipe your student ID card at the terminal, and release the jobs you’d like to print from your personal queue. </a:t>
            </a:r>
          </a:p>
          <a:p>
            <a:pPr marL="0" indent="0">
              <a:buNone/>
            </a:pPr>
            <a:r>
              <a:rPr lang="en-GB" sz="1600"/>
              <a:t>The cost of printing and photocopying is automatically linked to you </a:t>
            </a:r>
            <a:r>
              <a:rPr lang="en-GB" sz="1600" err="1"/>
              <a:t>iPay</a:t>
            </a:r>
            <a:r>
              <a:rPr lang="en-GB" sz="1600"/>
              <a:t> account, which is linked to your student ID card. Scanning is free but you will need a USB memory stick on which to save your scanned documents and images. For instructions on scanning, please visit the Library website.</a:t>
            </a:r>
          </a:p>
          <a:p>
            <a:pPr marL="0" indent="0">
              <a:buNone/>
            </a:pPr>
            <a:r>
              <a:rPr lang="en-GB" sz="1600"/>
              <a:t>For large print runs, binding and finishing, and professional print jobs, the </a:t>
            </a:r>
            <a:r>
              <a:rPr lang="en-GB" sz="1600" err="1"/>
              <a:t>CopyShop</a:t>
            </a:r>
            <a:r>
              <a:rPr lang="en-GB" sz="1600"/>
              <a:t> at our Mile End campus offers a range of fast and student-friendly solutions.</a:t>
            </a:r>
          </a:p>
          <a:p>
            <a:pPr marL="0" indent="0">
              <a:buNone/>
            </a:pPr>
            <a:r>
              <a:rPr lang="en-GB" sz="1600">
                <a:hlinkClick r:id="rId2"/>
              </a:rPr>
              <a:t>https://www.its.qmul.ac.uk/services/students/printing/</a:t>
            </a:r>
            <a:r>
              <a:rPr lang="en-GB" sz="1600"/>
              <a:t> </a:t>
            </a:r>
          </a:p>
        </p:txBody>
      </p:sp>
    </p:spTree>
    <p:extLst>
      <p:ext uri="{BB962C8B-B14F-4D97-AF65-F5344CB8AC3E}">
        <p14:creationId xmlns:p14="http://schemas.microsoft.com/office/powerpoint/2010/main" val="19676460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62BB0D4-A3A6-8D33-540D-1B64083C06FA}"/>
              </a:ext>
            </a:extLst>
          </p:cNvPr>
          <p:cNvSpPr>
            <a:spLocks noGrp="1"/>
          </p:cNvSpPr>
          <p:nvPr>
            <p:ph sz="quarter" idx="10"/>
          </p:nvPr>
        </p:nvSpPr>
        <p:spPr/>
        <p:txBody>
          <a:bodyPr/>
          <a:lstStyle/>
          <a:p>
            <a:r>
              <a:rPr lang="en-GB"/>
              <a:t>Student Handbook</a:t>
            </a:r>
          </a:p>
        </p:txBody>
      </p:sp>
      <p:sp>
        <p:nvSpPr>
          <p:cNvPr id="3" name="Text Placeholder 2">
            <a:extLst>
              <a:ext uri="{FF2B5EF4-FFF2-40B4-BE49-F238E27FC236}">
                <a16:creationId xmlns:a16="http://schemas.microsoft.com/office/drawing/2014/main" id="{B9AB0EA7-4C18-5610-D024-2B750A2C5EB1}"/>
              </a:ext>
            </a:extLst>
          </p:cNvPr>
          <p:cNvSpPr>
            <a:spLocks noGrp="1"/>
          </p:cNvSpPr>
          <p:nvPr>
            <p:ph type="body" sz="quarter" idx="13"/>
          </p:nvPr>
        </p:nvSpPr>
        <p:spPr>
          <a:xfrm>
            <a:off x="186597" y="946768"/>
            <a:ext cx="6270848" cy="3317257"/>
          </a:xfrm>
        </p:spPr>
        <p:txBody>
          <a:bodyPr/>
          <a:lstStyle/>
          <a:p>
            <a:pPr marL="0" indent="0" algn="l">
              <a:buNone/>
            </a:pPr>
            <a:r>
              <a:rPr lang="en-GB" sz="1800" b="0" i="0">
                <a:effectLst/>
              </a:rPr>
              <a:t>While you are studying at Queen Mary you will use a number of IT services and applications. Please see our </a:t>
            </a:r>
            <a:r>
              <a:rPr lang="en-GB" sz="1800" b="1" i="0" u="none" strike="noStrike">
                <a:solidFill>
                  <a:srgbClr val="EC008C"/>
                </a:solidFill>
                <a:effectLst/>
                <a:hlinkClick r:id="rId2">
                  <a:extLst>
                    <a:ext uri="{A12FA001-AC4F-418D-AE19-62706E023703}">
                      <ahyp:hlinkClr xmlns:ahyp="http://schemas.microsoft.com/office/drawing/2018/hyperlinkcolor" val="tx"/>
                    </a:ext>
                  </a:extLst>
                </a:hlinkClick>
              </a:rPr>
              <a:t>Welcome Guide</a:t>
            </a:r>
            <a:r>
              <a:rPr lang="en-GB" sz="1800" b="0" i="0">
                <a:solidFill>
                  <a:srgbClr val="EC008C"/>
                </a:solidFill>
                <a:effectLst/>
              </a:rPr>
              <a:t> </a:t>
            </a:r>
            <a:r>
              <a:rPr lang="en-GB" sz="1800" b="0" i="0">
                <a:effectLst/>
              </a:rPr>
              <a:t>for QM students to find out more information.</a:t>
            </a:r>
          </a:p>
          <a:p>
            <a:pPr marL="0" indent="0" algn="l">
              <a:buNone/>
            </a:pPr>
            <a:r>
              <a:rPr lang="en-GB" sz="1800" b="0" i="0">
                <a:effectLst/>
              </a:rPr>
              <a:t>If you cannot find the information you are looking for, please contact the IT Service Desk by</a:t>
            </a:r>
            <a:r>
              <a:rPr lang="en-GB" sz="1800" b="0" i="0">
                <a:solidFill>
                  <a:srgbClr val="EC008C"/>
                </a:solidFill>
                <a:effectLst/>
              </a:rPr>
              <a:t> </a:t>
            </a:r>
            <a:r>
              <a:rPr lang="en-GB" sz="1800" b="1" i="0" u="none" strike="noStrike">
                <a:solidFill>
                  <a:srgbClr val="EC008C"/>
                </a:solidFill>
                <a:effectLst/>
                <a:hlinkClick r:id="rId3" tooltip="ITS Live Chat">
                  <a:extLst>
                    <a:ext uri="{A12FA001-AC4F-418D-AE19-62706E023703}">
                      <ahyp:hlinkClr xmlns:ahyp="http://schemas.microsoft.com/office/drawing/2018/hyperlinkcolor" val="tx"/>
                    </a:ext>
                  </a:extLst>
                </a:hlinkClick>
              </a:rPr>
              <a:t>ITS Live Chat</a:t>
            </a:r>
            <a:r>
              <a:rPr lang="en-GB" sz="1800" b="0" i="0">
                <a:solidFill>
                  <a:srgbClr val="EC008C"/>
                </a:solidFill>
                <a:effectLst/>
              </a:rPr>
              <a:t> </a:t>
            </a:r>
            <a:r>
              <a:rPr lang="en-GB" sz="1800" b="0" i="0">
                <a:effectLst/>
              </a:rPr>
              <a:t>system or you can raise a ticket with us using our </a:t>
            </a:r>
            <a:r>
              <a:rPr lang="en-GB" sz="1800" b="1" i="0" u="none" strike="noStrike">
                <a:solidFill>
                  <a:srgbClr val="EC008C"/>
                </a:solidFill>
                <a:effectLst/>
                <a:hlinkClick r:id="rId4">
                  <a:extLst>
                    <a:ext uri="{A12FA001-AC4F-418D-AE19-62706E023703}">
                      <ahyp:hlinkClr xmlns:ahyp="http://schemas.microsoft.com/office/drawing/2018/hyperlinkcolor" val="tx"/>
                    </a:ext>
                  </a:extLst>
                </a:hlinkClick>
              </a:rPr>
              <a:t>Self Service Portal</a:t>
            </a:r>
            <a:r>
              <a:rPr lang="en-GB" sz="1800" b="0" i="0">
                <a:effectLst/>
              </a:rPr>
              <a:t>. Alternatively, you can call us on 020 7882 8888. This number is staffed 24/7, 365 days a year. </a:t>
            </a:r>
          </a:p>
          <a:p>
            <a:pPr marL="0" indent="0">
              <a:buNone/>
            </a:pPr>
            <a:endParaRPr lang="en-GB"/>
          </a:p>
        </p:txBody>
      </p:sp>
      <p:pic>
        <p:nvPicPr>
          <p:cNvPr id="5" name="Graphic 4" descr="Storytelling outline">
            <a:extLst>
              <a:ext uri="{FF2B5EF4-FFF2-40B4-BE49-F238E27FC236}">
                <a16:creationId xmlns:a16="http://schemas.microsoft.com/office/drawing/2014/main" id="{4287FCA6-422A-161A-17C2-53CB77A4F18B}"/>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286469" y="946768"/>
            <a:ext cx="2572224" cy="2572224"/>
          </a:xfrm>
          <a:prstGeom prst="rect">
            <a:avLst/>
          </a:prstGeom>
        </p:spPr>
      </p:pic>
    </p:spTree>
    <p:extLst>
      <p:ext uri="{BB962C8B-B14F-4D97-AF65-F5344CB8AC3E}">
        <p14:creationId xmlns:p14="http://schemas.microsoft.com/office/powerpoint/2010/main" val="3306847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E868E57-5326-7D4B-C458-DCA92DC4EB86}"/>
              </a:ext>
            </a:extLst>
          </p:cNvPr>
          <p:cNvSpPr>
            <a:spLocks noGrp="1"/>
          </p:cNvSpPr>
          <p:nvPr>
            <p:ph sz="quarter" idx="10"/>
          </p:nvPr>
        </p:nvSpPr>
        <p:spPr>
          <a:xfrm>
            <a:off x="186596" y="262396"/>
            <a:ext cx="8672097" cy="495485"/>
          </a:xfrm>
        </p:spPr>
        <p:txBody>
          <a:bodyPr/>
          <a:lstStyle/>
          <a:p>
            <a:pPr algn="ctr"/>
            <a:r>
              <a:rPr lang="en-GB" sz="2000" b="1">
                <a:latin typeface="+mn-lt"/>
                <a:cs typeface="Calibri"/>
              </a:rPr>
              <a:t>Ser</a:t>
            </a:r>
            <a:r>
              <a:rPr lang="en-GB" sz="2000" b="1" spc="-5">
                <a:latin typeface="+mn-lt"/>
                <a:cs typeface="Calibri"/>
              </a:rPr>
              <a:t>vic</a:t>
            </a:r>
            <a:r>
              <a:rPr lang="en-GB" sz="2000" b="1">
                <a:latin typeface="+mn-lt"/>
                <a:cs typeface="Calibri"/>
              </a:rPr>
              <a:t>e</a:t>
            </a:r>
            <a:r>
              <a:rPr lang="en-GB" sz="2000" b="1" spc="15">
                <a:latin typeface="+mn-lt"/>
                <a:cs typeface="Calibri"/>
              </a:rPr>
              <a:t> </a:t>
            </a:r>
            <a:r>
              <a:rPr lang="en-GB" sz="2000" b="1" spc="-5">
                <a:latin typeface="+mn-lt"/>
                <a:cs typeface="Calibri"/>
              </a:rPr>
              <a:t>Des</a:t>
            </a:r>
            <a:r>
              <a:rPr lang="en-GB" sz="2000" b="1">
                <a:latin typeface="+mn-lt"/>
                <a:cs typeface="Calibri"/>
              </a:rPr>
              <a:t>k</a:t>
            </a:r>
            <a:r>
              <a:rPr lang="en-GB" sz="2000" b="1" spc="10">
                <a:latin typeface="+mn-lt"/>
                <a:cs typeface="Calibri"/>
              </a:rPr>
              <a:t> </a:t>
            </a:r>
            <a:r>
              <a:rPr lang="en-GB" sz="2000">
                <a:latin typeface="+mn-lt"/>
              </a:rPr>
              <a:t>is</a:t>
            </a:r>
            <a:r>
              <a:rPr lang="en-GB" sz="2000" spc="-10">
                <a:latin typeface="+mn-lt"/>
              </a:rPr>
              <a:t> </a:t>
            </a:r>
            <a:r>
              <a:rPr lang="en-GB" sz="2000">
                <a:latin typeface="+mn-lt"/>
              </a:rPr>
              <a:t>t</a:t>
            </a:r>
            <a:r>
              <a:rPr lang="en-GB" sz="2000" spc="5">
                <a:latin typeface="+mn-lt"/>
              </a:rPr>
              <a:t>h</a:t>
            </a:r>
            <a:r>
              <a:rPr lang="en-GB" sz="2000">
                <a:latin typeface="+mn-lt"/>
              </a:rPr>
              <a:t>e </a:t>
            </a:r>
            <a:r>
              <a:rPr lang="en-GB" sz="2000" spc="5">
                <a:latin typeface="+mn-lt"/>
              </a:rPr>
              <a:t>1</a:t>
            </a:r>
            <a:r>
              <a:rPr lang="en-GB" sz="2000" spc="-15" baseline="25641">
                <a:latin typeface="+mn-lt"/>
              </a:rPr>
              <a:t>s</a:t>
            </a:r>
            <a:r>
              <a:rPr lang="en-GB" sz="2000" spc="15" baseline="25641">
                <a:latin typeface="+mn-lt"/>
              </a:rPr>
              <a:t>t</a:t>
            </a:r>
            <a:r>
              <a:rPr lang="en-GB" sz="2000" baseline="25641">
                <a:latin typeface="+mn-lt"/>
              </a:rPr>
              <a:t> </a:t>
            </a:r>
            <a:r>
              <a:rPr lang="en-GB" sz="2000" spc="-202" baseline="25641">
                <a:latin typeface="+mn-lt"/>
              </a:rPr>
              <a:t> </a:t>
            </a:r>
            <a:r>
              <a:rPr lang="en-GB" sz="2000" spc="-5">
                <a:latin typeface="+mn-lt"/>
              </a:rPr>
              <a:t>poi</a:t>
            </a:r>
            <a:r>
              <a:rPr lang="en-GB" sz="2000" spc="-25">
                <a:latin typeface="+mn-lt"/>
              </a:rPr>
              <a:t>n</a:t>
            </a:r>
            <a:r>
              <a:rPr lang="en-GB" sz="2000">
                <a:latin typeface="+mn-lt"/>
              </a:rPr>
              <a:t>t</a:t>
            </a:r>
            <a:r>
              <a:rPr lang="en-GB" sz="2000" spc="-10">
                <a:latin typeface="+mn-lt"/>
              </a:rPr>
              <a:t> </a:t>
            </a:r>
            <a:r>
              <a:rPr lang="en-GB" sz="2000" spc="-5">
                <a:latin typeface="+mn-lt"/>
              </a:rPr>
              <a:t>o</a:t>
            </a:r>
            <a:r>
              <a:rPr lang="en-GB" sz="2000">
                <a:latin typeface="+mn-lt"/>
              </a:rPr>
              <a:t>f</a:t>
            </a:r>
            <a:r>
              <a:rPr lang="en-GB" sz="2000" spc="-10">
                <a:latin typeface="+mn-lt"/>
              </a:rPr>
              <a:t> contact </a:t>
            </a:r>
            <a:r>
              <a:rPr lang="en-GB" sz="2000" spc="-35">
                <a:latin typeface="+mn-lt"/>
              </a:rPr>
              <a:t>f</a:t>
            </a:r>
            <a:r>
              <a:rPr lang="en-GB" sz="2000" spc="-5">
                <a:latin typeface="+mn-lt"/>
              </a:rPr>
              <a:t>o</a:t>
            </a:r>
            <a:r>
              <a:rPr lang="en-GB" sz="2000">
                <a:latin typeface="+mn-lt"/>
              </a:rPr>
              <a:t>r</a:t>
            </a:r>
            <a:r>
              <a:rPr lang="en-GB" sz="2000" spc="-10">
                <a:latin typeface="+mn-lt"/>
              </a:rPr>
              <a:t> </a:t>
            </a:r>
            <a:r>
              <a:rPr lang="en-GB" sz="2000">
                <a:latin typeface="+mn-lt"/>
              </a:rPr>
              <a:t>all</a:t>
            </a:r>
            <a:r>
              <a:rPr lang="en-GB" sz="2000" spc="5">
                <a:latin typeface="+mn-lt"/>
              </a:rPr>
              <a:t> </a:t>
            </a:r>
            <a:r>
              <a:rPr lang="en-GB" sz="2000">
                <a:latin typeface="+mn-lt"/>
              </a:rPr>
              <a:t>I</a:t>
            </a:r>
            <a:r>
              <a:rPr lang="en-GB" sz="2000" spc="-20">
                <a:latin typeface="+mn-lt"/>
              </a:rPr>
              <a:t>T</a:t>
            </a:r>
            <a:r>
              <a:rPr lang="en-GB" sz="2000">
                <a:latin typeface="+mn-lt"/>
              </a:rPr>
              <a:t>S</a:t>
            </a:r>
            <a:r>
              <a:rPr lang="en-GB" sz="2000" spc="5">
                <a:latin typeface="+mn-lt"/>
              </a:rPr>
              <a:t> </a:t>
            </a:r>
            <a:r>
              <a:rPr lang="en-GB" sz="2000" spc="-30">
                <a:latin typeface="+mn-lt"/>
              </a:rPr>
              <a:t>r</a:t>
            </a:r>
            <a:r>
              <a:rPr lang="en-GB" sz="2000">
                <a:latin typeface="+mn-lt"/>
              </a:rPr>
              <a:t>e</a:t>
            </a:r>
            <a:r>
              <a:rPr lang="en-GB" sz="2000" spc="-5">
                <a:latin typeface="+mn-lt"/>
              </a:rPr>
              <a:t>l</a:t>
            </a:r>
            <a:r>
              <a:rPr lang="en-GB" sz="2000" spc="-25">
                <a:latin typeface="+mn-lt"/>
              </a:rPr>
              <a:t>at</a:t>
            </a:r>
            <a:r>
              <a:rPr lang="en-GB" sz="2000">
                <a:latin typeface="+mn-lt"/>
              </a:rPr>
              <a:t>ed</a:t>
            </a:r>
            <a:r>
              <a:rPr lang="en-GB" sz="2000" spc="10">
                <a:latin typeface="+mn-lt"/>
              </a:rPr>
              <a:t> </a:t>
            </a:r>
            <a:r>
              <a:rPr lang="en-GB" sz="2000">
                <a:latin typeface="+mn-lt"/>
              </a:rPr>
              <a:t>enqui</a:t>
            </a:r>
            <a:r>
              <a:rPr lang="en-GB" sz="2000" spc="-10">
                <a:latin typeface="+mn-lt"/>
              </a:rPr>
              <a:t>r</a:t>
            </a:r>
            <a:r>
              <a:rPr lang="en-GB" sz="2000">
                <a:latin typeface="+mn-lt"/>
              </a:rPr>
              <a:t>i</a:t>
            </a:r>
            <a:r>
              <a:rPr lang="en-GB" sz="2000" spc="-10">
                <a:latin typeface="+mn-lt"/>
              </a:rPr>
              <a:t>e</a:t>
            </a:r>
            <a:r>
              <a:rPr lang="en-GB" sz="2000">
                <a:latin typeface="+mn-lt"/>
              </a:rPr>
              <a:t>s</a:t>
            </a:r>
            <a:endParaRPr lang="en-GB" sz="2000">
              <a:latin typeface="+mn-lt"/>
              <a:cs typeface="Calibri"/>
            </a:endParaRPr>
          </a:p>
          <a:p>
            <a:endParaRPr lang="en-GB"/>
          </a:p>
        </p:txBody>
      </p:sp>
      <p:graphicFrame>
        <p:nvGraphicFramePr>
          <p:cNvPr id="4" name="Table 4">
            <a:extLst>
              <a:ext uri="{FF2B5EF4-FFF2-40B4-BE49-F238E27FC236}">
                <a16:creationId xmlns:a16="http://schemas.microsoft.com/office/drawing/2014/main" id="{DB583F93-9161-6837-8875-BABBEB434FB0}"/>
              </a:ext>
            </a:extLst>
          </p:cNvPr>
          <p:cNvGraphicFramePr>
            <a:graphicFrameLocks noGrp="1"/>
          </p:cNvGraphicFramePr>
          <p:nvPr>
            <p:extLst>
              <p:ext uri="{D42A27DB-BD31-4B8C-83A1-F6EECF244321}">
                <p14:modId xmlns:p14="http://schemas.microsoft.com/office/powerpoint/2010/main" val="1513165714"/>
              </p:ext>
            </p:extLst>
          </p:nvPr>
        </p:nvGraphicFramePr>
        <p:xfrm>
          <a:off x="186596" y="661944"/>
          <a:ext cx="8770808" cy="3952893"/>
        </p:xfrm>
        <a:graphic>
          <a:graphicData uri="http://schemas.openxmlformats.org/drawingml/2006/table">
            <a:tbl>
              <a:tblPr firstRow="1" bandRow="1">
                <a:tableStyleId>{5940675A-B579-460E-94D1-54222C63F5DA}</a:tableStyleId>
              </a:tblPr>
              <a:tblGrid>
                <a:gridCol w="2192702">
                  <a:extLst>
                    <a:ext uri="{9D8B030D-6E8A-4147-A177-3AD203B41FA5}">
                      <a16:colId xmlns:a16="http://schemas.microsoft.com/office/drawing/2014/main" val="548242443"/>
                    </a:ext>
                  </a:extLst>
                </a:gridCol>
                <a:gridCol w="2192702">
                  <a:extLst>
                    <a:ext uri="{9D8B030D-6E8A-4147-A177-3AD203B41FA5}">
                      <a16:colId xmlns:a16="http://schemas.microsoft.com/office/drawing/2014/main" val="3106425852"/>
                    </a:ext>
                  </a:extLst>
                </a:gridCol>
                <a:gridCol w="2192702">
                  <a:extLst>
                    <a:ext uri="{9D8B030D-6E8A-4147-A177-3AD203B41FA5}">
                      <a16:colId xmlns:a16="http://schemas.microsoft.com/office/drawing/2014/main" val="293815355"/>
                    </a:ext>
                  </a:extLst>
                </a:gridCol>
                <a:gridCol w="2192702">
                  <a:extLst>
                    <a:ext uri="{9D8B030D-6E8A-4147-A177-3AD203B41FA5}">
                      <a16:colId xmlns:a16="http://schemas.microsoft.com/office/drawing/2014/main" val="3494918046"/>
                    </a:ext>
                  </a:extLst>
                </a:gridCol>
              </a:tblGrid>
              <a:tr h="0">
                <a:tc>
                  <a:txBody>
                    <a:bodyPr/>
                    <a:lstStyle/>
                    <a:p>
                      <a:pPr algn="l"/>
                      <a:r>
                        <a:rPr lang="en-GB" b="1">
                          <a:solidFill>
                            <a:schemeClr val="bg1"/>
                          </a:solidFill>
                        </a:rPr>
                        <a:t>Live Chat </a:t>
                      </a:r>
                    </a:p>
                  </a:txBody>
                  <a:tcPr>
                    <a:lnR w="12700" cap="flat" cmpd="sng" algn="ctr">
                      <a:solidFill>
                        <a:schemeClr val="bg1"/>
                      </a:solidFill>
                      <a:prstDash val="solid"/>
                      <a:round/>
                      <a:headEnd type="none" w="med" len="med"/>
                      <a:tailEnd type="none" w="med" len="med"/>
                    </a:lnR>
                    <a:solidFill>
                      <a:schemeClr val="tx1"/>
                    </a:solidFill>
                  </a:tcPr>
                </a:tc>
                <a:tc>
                  <a:txBody>
                    <a:bodyPr/>
                    <a:lstStyle/>
                    <a:p>
                      <a:pPr algn="l"/>
                      <a:r>
                        <a:rPr lang="en-GB" b="1">
                          <a:solidFill>
                            <a:schemeClr val="bg1"/>
                          </a:solidFill>
                        </a:rPr>
                        <a:t>Telephone </a:t>
                      </a:r>
                    </a:p>
                    <a:p>
                      <a:pPr algn="ctr"/>
                      <a:endParaRPr lang="en-GB" b="1">
                        <a:solidFill>
                          <a:schemeClr val="bg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chemeClr val="tx1"/>
                    </a:solidFill>
                  </a:tcPr>
                </a:tc>
                <a:tc>
                  <a:txBody>
                    <a:bodyPr/>
                    <a:lstStyle/>
                    <a:p>
                      <a:pPr algn="l"/>
                      <a:r>
                        <a:rPr lang="en-GB" b="1">
                          <a:solidFill>
                            <a:schemeClr val="bg1"/>
                          </a:solidFill>
                        </a:rPr>
                        <a:t>Ticket System</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chemeClr val="tx1"/>
                    </a:solidFill>
                  </a:tcPr>
                </a:tc>
                <a:tc>
                  <a:txBody>
                    <a:bodyPr/>
                    <a:lstStyle/>
                    <a:p>
                      <a:pPr algn="l"/>
                      <a:r>
                        <a:rPr lang="en-GB" b="1">
                          <a:solidFill>
                            <a:schemeClr val="bg1"/>
                          </a:solidFill>
                        </a:rPr>
                        <a:t>Email</a:t>
                      </a:r>
                    </a:p>
                  </a:txBody>
                  <a:tcPr>
                    <a:lnL w="12700" cap="flat" cmpd="sng" algn="ctr">
                      <a:solidFill>
                        <a:schemeClr val="bg1"/>
                      </a:solidFill>
                      <a:prstDash val="solid"/>
                      <a:round/>
                      <a:headEnd type="none" w="med" len="med"/>
                      <a:tailEnd type="none" w="med" len="med"/>
                    </a:lnL>
                    <a:solidFill>
                      <a:schemeClr val="tx1"/>
                    </a:solidFill>
                  </a:tcPr>
                </a:tc>
                <a:extLst>
                  <a:ext uri="{0D108BD9-81ED-4DB2-BD59-A6C34878D82A}">
                    <a16:rowId xmlns:a16="http://schemas.microsoft.com/office/drawing/2014/main" val="2589755257"/>
                  </a:ext>
                </a:extLst>
              </a:tr>
              <a:tr h="38673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b="1">
                          <a:hlinkClick r:id="rId2"/>
                        </a:rPr>
                        <a:t>its.qmul.ac.uk</a:t>
                      </a:r>
                      <a:endParaRPr lang="en-GB" b="1"/>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b="1"/>
                        <a:t>020 7882 8888</a:t>
                      </a:r>
                    </a:p>
                  </a:txBody>
                  <a:tcPr/>
                </a:tc>
                <a:tc>
                  <a:txBody>
                    <a:bodyPr/>
                    <a:lstStyle/>
                    <a:p>
                      <a:pPr algn="ctr"/>
                      <a:r>
                        <a:rPr lang="en-GB" sz="1400" b="1">
                          <a:hlinkClick r:id="rId3"/>
                        </a:rPr>
                        <a:t>servicedesk.qmul.ac.uk</a:t>
                      </a:r>
                      <a:endParaRPr lang="en-GB" sz="1400" b="1"/>
                    </a:p>
                  </a:txBody>
                  <a:tcPr/>
                </a:tc>
                <a:tc>
                  <a:txBody>
                    <a:bodyPr/>
                    <a:lstStyle/>
                    <a:p>
                      <a:pPr algn="ctr"/>
                      <a:r>
                        <a:rPr lang="en-GB" sz="1300" b="1">
                          <a:hlinkClick r:id="rId4"/>
                        </a:rPr>
                        <a:t>servicedesk@qmul.ac.uk</a:t>
                      </a:r>
                      <a:endParaRPr lang="en-GB" sz="1300" b="1"/>
                    </a:p>
                  </a:txBody>
                  <a:tcPr/>
                </a:tc>
                <a:extLst>
                  <a:ext uri="{0D108BD9-81ED-4DB2-BD59-A6C34878D82A}">
                    <a16:rowId xmlns:a16="http://schemas.microsoft.com/office/drawing/2014/main" val="2124726666"/>
                  </a:ext>
                </a:extLst>
              </a:tr>
              <a:tr h="455107">
                <a:tc>
                  <a:txBody>
                    <a:bodyPr/>
                    <a:lstStyle/>
                    <a:p>
                      <a:pPr algn="l"/>
                      <a:r>
                        <a:rPr lang="en-GB" sz="1200" b="1"/>
                        <a:t>Best for:</a:t>
                      </a:r>
                    </a:p>
                    <a:p>
                      <a:pPr marL="171450" indent="-171450" algn="l">
                        <a:buFont typeface="Wingdings" panose="05000000000000000000" pitchFamily="2" charset="2"/>
                        <a:buChar char="ü"/>
                      </a:pPr>
                      <a:r>
                        <a:rPr lang="en-GB" sz="1200"/>
                        <a:t>Asking questions</a:t>
                      </a:r>
                    </a:p>
                    <a:p>
                      <a:pPr marL="171450" indent="-171450" algn="l">
                        <a:buFont typeface="Wingdings" panose="05000000000000000000" pitchFamily="2" charset="2"/>
                        <a:buChar char="ü"/>
                      </a:pPr>
                      <a:r>
                        <a:rPr lang="en-GB" sz="1200"/>
                        <a:t>Reporting problems</a:t>
                      </a:r>
                    </a:p>
                  </a:txBody>
                  <a:tcPr/>
                </a:tc>
                <a:tc>
                  <a:txBody>
                    <a:bodyPr/>
                    <a:lstStyle/>
                    <a:p>
                      <a:pPr algn="l"/>
                      <a:r>
                        <a:rPr lang="en-GB" sz="1200" b="1"/>
                        <a:t>Best for</a:t>
                      </a:r>
                      <a:r>
                        <a:rPr lang="en-GB" sz="1200"/>
                        <a:t>:</a:t>
                      </a:r>
                    </a:p>
                    <a:p>
                      <a:pPr marL="228600" indent="-228600" algn="l">
                        <a:buFont typeface="Wingdings" panose="05000000000000000000" pitchFamily="2" charset="2"/>
                        <a:buChar char="ü"/>
                      </a:pPr>
                      <a:r>
                        <a:rPr lang="en-GB" sz="1200"/>
                        <a:t>Reporting a Problem – something isn’t working, forgotten password, lost files, slow Wi-Fi etc.</a:t>
                      </a:r>
                    </a:p>
                    <a:p>
                      <a:pPr algn="l"/>
                      <a:endParaRPr lang="en-GB" sz="1200"/>
                    </a:p>
                  </a:txBody>
                  <a:tcPr/>
                </a:tc>
                <a:tc>
                  <a:txBody>
                    <a:bodyPr/>
                    <a:lstStyle/>
                    <a:p>
                      <a:pPr algn="l"/>
                      <a:r>
                        <a:rPr lang="en-GB" sz="1200" b="1"/>
                        <a:t>Best for:</a:t>
                      </a:r>
                    </a:p>
                    <a:p>
                      <a:pPr marL="171450" indent="-171450" algn="l">
                        <a:buFont typeface="Wingdings" panose="05000000000000000000" pitchFamily="2" charset="2"/>
                        <a:buChar char="ü"/>
                      </a:pPr>
                      <a:r>
                        <a:rPr lang="en-GB" sz="1200"/>
                        <a:t>Requesting a Service – request for new hardware/software, setting up a new account issuing and account amendments</a:t>
                      </a:r>
                    </a:p>
                    <a:p>
                      <a:pPr algn="l"/>
                      <a:endParaRPr lang="en-GB" sz="1200"/>
                    </a:p>
                  </a:txBody>
                  <a:tcPr/>
                </a:tc>
                <a:tc>
                  <a:txBody>
                    <a:bodyPr/>
                    <a:lstStyle/>
                    <a:p>
                      <a:pPr algn="l"/>
                      <a:r>
                        <a:rPr lang="en-GB" sz="1200" b="1"/>
                        <a:t>Best for:</a:t>
                      </a:r>
                    </a:p>
                    <a:p>
                      <a:pPr marL="171450" indent="-171450" algn="l">
                        <a:buFont typeface="Wingdings" panose="05000000000000000000" pitchFamily="2" charset="2"/>
                        <a:buChar char="ü"/>
                      </a:pPr>
                      <a:r>
                        <a:rPr lang="en-GB" sz="1200"/>
                        <a:t>When a response or support is not required straight away</a:t>
                      </a:r>
                    </a:p>
                    <a:p>
                      <a:pPr marL="171450" indent="-171450" algn="l">
                        <a:buFont typeface="Wingdings" panose="05000000000000000000" pitchFamily="2" charset="2"/>
                        <a:buChar char="ü"/>
                      </a:pPr>
                      <a:r>
                        <a:rPr lang="en-GB" sz="1200"/>
                        <a:t>Where you want to support a query with visual evidence, e.g., screen grab</a:t>
                      </a:r>
                      <a:endParaRPr lang="en-GB" sz="1200" i="1"/>
                    </a:p>
                  </a:txBody>
                  <a:tcPr/>
                </a:tc>
                <a:extLst>
                  <a:ext uri="{0D108BD9-81ED-4DB2-BD59-A6C34878D82A}">
                    <a16:rowId xmlns:a16="http://schemas.microsoft.com/office/drawing/2014/main" val="1040219804"/>
                  </a:ext>
                </a:extLst>
              </a:tr>
              <a:tr h="643732">
                <a:tc>
                  <a:txBody>
                    <a:bodyPr/>
                    <a:lstStyle/>
                    <a:p>
                      <a:pPr algn="l"/>
                      <a:r>
                        <a:rPr lang="en-GB" sz="1200" b="1"/>
                        <a:t>Why?</a:t>
                      </a:r>
                    </a:p>
                    <a:p>
                      <a:pPr algn="l"/>
                      <a:r>
                        <a:rPr lang="en-GB" sz="1200"/>
                        <a:t>We can ask questions</a:t>
                      </a:r>
                    </a:p>
                    <a:p>
                      <a:pPr algn="l"/>
                      <a:r>
                        <a:rPr lang="en-GB" sz="1200"/>
                        <a:t>Remote access to your PC</a:t>
                      </a:r>
                    </a:p>
                    <a:p>
                      <a:pPr algn="l"/>
                      <a:r>
                        <a:rPr lang="en-GB" sz="1200"/>
                        <a:t>We can agree next steps straight away if further support is required</a:t>
                      </a:r>
                    </a:p>
                    <a:p>
                      <a:pPr algn="l"/>
                      <a:endParaRPr lang="en-GB" sz="1200"/>
                    </a:p>
                  </a:txBody>
                  <a:tcPr/>
                </a:tc>
                <a:tc>
                  <a:txBody>
                    <a:bodyPr/>
                    <a:lstStyle/>
                    <a:p>
                      <a:pPr algn="l"/>
                      <a:r>
                        <a:rPr lang="en-GB" sz="1200" b="1"/>
                        <a:t>Why?</a:t>
                      </a:r>
                    </a:p>
                    <a:p>
                      <a:pPr algn="l"/>
                      <a:r>
                        <a:rPr lang="en-GB" sz="1200"/>
                        <a:t>Multi-skilled team</a:t>
                      </a:r>
                    </a:p>
                    <a:p>
                      <a:pPr algn="l"/>
                      <a:r>
                        <a:rPr lang="en-GB" sz="1200"/>
                        <a:t>Over 65% issues resolved during first call</a:t>
                      </a:r>
                    </a:p>
                    <a:p>
                      <a:pPr algn="l"/>
                      <a:r>
                        <a:rPr lang="en-GB" sz="1200"/>
                        <a:t>We can ask questions</a:t>
                      </a:r>
                    </a:p>
                    <a:p>
                      <a:pPr algn="l"/>
                      <a:r>
                        <a:rPr lang="en-GB" sz="1200"/>
                        <a:t>We could agree next steps with you straight away</a:t>
                      </a:r>
                    </a:p>
                    <a:p>
                      <a:pPr algn="l"/>
                      <a:endParaRPr lang="en-GB" sz="1200"/>
                    </a:p>
                  </a:txBody>
                  <a:tcPr/>
                </a:tc>
                <a:tc>
                  <a:txBody>
                    <a:bodyPr/>
                    <a:lstStyle/>
                    <a:p>
                      <a:pPr algn="l"/>
                      <a:r>
                        <a:rPr lang="en-GB" sz="1200" b="1"/>
                        <a:t>Why?</a:t>
                      </a:r>
                    </a:p>
                    <a:p>
                      <a:pPr algn="l"/>
                      <a:r>
                        <a:rPr lang="en-GB" sz="1200"/>
                        <a:t>You have a record of your enquiry</a:t>
                      </a:r>
                    </a:p>
                    <a:p>
                      <a:pPr algn="l"/>
                      <a:r>
                        <a:rPr lang="en-GB" sz="1200"/>
                        <a:t>You can track progress</a:t>
                      </a:r>
                    </a:p>
                    <a:p>
                      <a:pPr algn="l"/>
                      <a:r>
                        <a:rPr lang="en-GB" sz="1200"/>
                        <a:t>You can provide detail</a:t>
                      </a:r>
                    </a:p>
                    <a:p>
                      <a:pPr algn="l"/>
                      <a:endParaRPr lang="en-GB" sz="1200"/>
                    </a:p>
                  </a:txBody>
                  <a:tcPr/>
                </a:tc>
                <a:tc>
                  <a:txBody>
                    <a:bodyPr/>
                    <a:lstStyle/>
                    <a:p>
                      <a:pPr algn="l"/>
                      <a:r>
                        <a:rPr lang="en-GB" sz="1200" b="1"/>
                        <a:t>Why?</a:t>
                      </a:r>
                    </a:p>
                    <a:p>
                      <a:pPr algn="l"/>
                      <a:r>
                        <a:rPr lang="en-GB" sz="1200"/>
                        <a:t>We can ask questions</a:t>
                      </a:r>
                    </a:p>
                    <a:p>
                      <a:pPr algn="l"/>
                      <a:r>
                        <a:rPr lang="en-GB" sz="1200"/>
                        <a:t>Remote access to your PC</a:t>
                      </a:r>
                    </a:p>
                    <a:p>
                      <a:pPr algn="l"/>
                      <a:r>
                        <a:rPr lang="en-GB" sz="1200"/>
                        <a:t>We can agree next steps straight away if further support is required</a:t>
                      </a:r>
                    </a:p>
                    <a:p>
                      <a:pPr algn="l"/>
                      <a:endParaRPr lang="en-GB" sz="1200"/>
                    </a:p>
                  </a:txBody>
                  <a:tcPr/>
                </a:tc>
                <a:extLst>
                  <a:ext uri="{0D108BD9-81ED-4DB2-BD59-A6C34878D82A}">
                    <a16:rowId xmlns:a16="http://schemas.microsoft.com/office/drawing/2014/main" val="914103350"/>
                  </a:ext>
                </a:extLst>
              </a:tr>
            </a:tbl>
          </a:graphicData>
        </a:graphic>
      </p:graphicFrame>
      <p:pic>
        <p:nvPicPr>
          <p:cNvPr id="10" name="Graphic 9" descr="Chat outline">
            <a:extLst>
              <a:ext uri="{FF2B5EF4-FFF2-40B4-BE49-F238E27FC236}">
                <a16:creationId xmlns:a16="http://schemas.microsoft.com/office/drawing/2014/main" id="{02CADC38-5781-2A84-EC0C-CCA1309F4137}"/>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456811" y="666887"/>
            <a:ext cx="603936" cy="603936"/>
          </a:xfrm>
          <a:prstGeom prst="rect">
            <a:avLst/>
          </a:prstGeom>
        </p:spPr>
      </p:pic>
      <p:pic>
        <p:nvPicPr>
          <p:cNvPr id="12" name="Graphic 11" descr="Call center outline">
            <a:extLst>
              <a:ext uri="{FF2B5EF4-FFF2-40B4-BE49-F238E27FC236}">
                <a16:creationId xmlns:a16="http://schemas.microsoft.com/office/drawing/2014/main" id="{BFA75A5C-5ACD-2C14-9057-95E0A9EC0332}"/>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3865605" y="757881"/>
            <a:ext cx="457200" cy="457200"/>
          </a:xfrm>
          <a:prstGeom prst="rect">
            <a:avLst/>
          </a:prstGeom>
        </p:spPr>
      </p:pic>
      <p:pic>
        <p:nvPicPr>
          <p:cNvPr id="14" name="Graphic 13" descr="Laptop outline">
            <a:extLst>
              <a:ext uri="{FF2B5EF4-FFF2-40B4-BE49-F238E27FC236}">
                <a16:creationId xmlns:a16="http://schemas.microsoft.com/office/drawing/2014/main" id="{558868D5-0219-F74C-7563-AC94D6EA805C}"/>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6242149" y="757881"/>
            <a:ext cx="457200" cy="457200"/>
          </a:xfrm>
          <a:prstGeom prst="rect">
            <a:avLst/>
          </a:prstGeom>
        </p:spPr>
      </p:pic>
      <p:pic>
        <p:nvPicPr>
          <p:cNvPr id="16" name="Graphic 15" descr="Envelope outline">
            <a:extLst>
              <a:ext uri="{FF2B5EF4-FFF2-40B4-BE49-F238E27FC236}">
                <a16:creationId xmlns:a16="http://schemas.microsoft.com/office/drawing/2014/main" id="{827824D1-2BA4-7D3F-56E9-B4F01207D530}"/>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7953633" y="757881"/>
            <a:ext cx="457200" cy="457200"/>
          </a:xfrm>
          <a:prstGeom prst="rect">
            <a:avLst/>
          </a:prstGeom>
        </p:spPr>
      </p:pic>
    </p:spTree>
    <p:extLst>
      <p:ext uri="{BB962C8B-B14F-4D97-AF65-F5344CB8AC3E}">
        <p14:creationId xmlns:p14="http://schemas.microsoft.com/office/powerpoint/2010/main" val="36806356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0C7080-57BB-1BA4-7C10-5724A93A53A5}"/>
              </a:ext>
            </a:extLst>
          </p:cNvPr>
          <p:cNvSpPr>
            <a:spLocks noGrp="1"/>
          </p:cNvSpPr>
          <p:nvPr>
            <p:ph type="title" idx="4294967295"/>
          </p:nvPr>
        </p:nvSpPr>
        <p:spPr>
          <a:xfrm>
            <a:off x="628650" y="-993775"/>
            <a:ext cx="7886700" cy="993775"/>
          </a:xfrm>
          <a:prstGeom prst="rect">
            <a:avLst/>
          </a:prstGeom>
        </p:spPr>
        <p:txBody>
          <a:bodyPr anchor="b"/>
          <a:lstStyle/>
          <a:p>
            <a:r>
              <a:rPr lang="en-GB"/>
              <a:t>Thank you slide</a:t>
            </a:r>
          </a:p>
        </p:txBody>
      </p:sp>
    </p:spTree>
    <p:extLst>
      <p:ext uri="{BB962C8B-B14F-4D97-AF65-F5344CB8AC3E}">
        <p14:creationId xmlns:p14="http://schemas.microsoft.com/office/powerpoint/2010/main" val="24180965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DC4E58-C52C-479B-CF22-1C827962990F}"/>
              </a:ext>
            </a:extLst>
          </p:cNvPr>
          <p:cNvSpPr>
            <a:spLocks noGrp="1"/>
          </p:cNvSpPr>
          <p:nvPr>
            <p:ph type="title" idx="4294967295"/>
          </p:nvPr>
        </p:nvSpPr>
        <p:spPr>
          <a:xfrm>
            <a:off x="628650" y="-993775"/>
            <a:ext cx="7886700" cy="993775"/>
          </a:xfrm>
          <a:prstGeom prst="rect">
            <a:avLst/>
          </a:prstGeom>
        </p:spPr>
        <p:txBody>
          <a:bodyPr anchor="b"/>
          <a:lstStyle/>
          <a:p>
            <a:r>
              <a:rPr lang="en-GB"/>
              <a:t>End Slide</a:t>
            </a:r>
          </a:p>
        </p:txBody>
      </p:sp>
    </p:spTree>
    <p:extLst>
      <p:ext uri="{BB962C8B-B14F-4D97-AF65-F5344CB8AC3E}">
        <p14:creationId xmlns:p14="http://schemas.microsoft.com/office/powerpoint/2010/main" val="30802532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97A7916-AD69-44CF-8BA6-1FA33516A9E0}"/>
              </a:ext>
            </a:extLst>
          </p:cNvPr>
          <p:cNvSpPr>
            <a:spLocks noGrp="1"/>
          </p:cNvSpPr>
          <p:nvPr>
            <p:ph type="body" sz="quarter" idx="12"/>
          </p:nvPr>
        </p:nvSpPr>
        <p:spPr/>
        <p:txBody>
          <a:bodyPr/>
          <a:lstStyle/>
          <a:p>
            <a:r>
              <a:rPr lang="en-GB"/>
              <a:t>Photo of the Queens Building, Mile End Campus</a:t>
            </a:r>
          </a:p>
        </p:txBody>
      </p:sp>
      <p:sp>
        <p:nvSpPr>
          <p:cNvPr id="4" name="Content Placeholder 3">
            <a:extLst>
              <a:ext uri="{FF2B5EF4-FFF2-40B4-BE49-F238E27FC236}">
                <a16:creationId xmlns:a16="http://schemas.microsoft.com/office/drawing/2014/main" id="{146BA60E-C793-442E-972B-D9190F35767C}"/>
              </a:ext>
            </a:extLst>
          </p:cNvPr>
          <p:cNvSpPr>
            <a:spLocks noGrp="1"/>
          </p:cNvSpPr>
          <p:nvPr>
            <p:ph type="title" idx="4294967295"/>
          </p:nvPr>
        </p:nvSpPr>
        <p:spPr>
          <a:xfrm>
            <a:off x="186596" y="262396"/>
            <a:ext cx="8672097" cy="1036377"/>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500" b="1" i="0" u="none" strike="noStrike" kern="1200" cap="none" spc="0" normalizeH="0" baseline="0" noProof="0">
                <a:ln>
                  <a:noFill/>
                </a:ln>
                <a:solidFill>
                  <a:srgbClr val="1C3D74"/>
                </a:solidFill>
                <a:effectLst/>
                <a:uLnTx/>
                <a:uFillTx/>
                <a:latin typeface="Arial" panose="020B0604020202020204" pitchFamily="34" charset="0"/>
                <a:ea typeface="+mn-ea"/>
                <a:cs typeface="Arial" panose="020B0604020202020204" pitchFamily="34" charset="0"/>
              </a:rPr>
              <a:t>About QMUL IT Services</a:t>
            </a:r>
          </a:p>
        </p:txBody>
      </p:sp>
      <p:sp>
        <p:nvSpPr>
          <p:cNvPr id="5" name="Text Placeholder 4">
            <a:extLst>
              <a:ext uri="{FF2B5EF4-FFF2-40B4-BE49-F238E27FC236}">
                <a16:creationId xmlns:a16="http://schemas.microsoft.com/office/drawing/2014/main" id="{5A0CFCEF-68B7-476C-8FE5-21F6B7F83FCE}"/>
              </a:ext>
            </a:extLst>
          </p:cNvPr>
          <p:cNvSpPr>
            <a:spLocks noGrp="1"/>
          </p:cNvSpPr>
          <p:nvPr>
            <p:ph type="body" sz="quarter" idx="13"/>
          </p:nvPr>
        </p:nvSpPr>
        <p:spPr/>
        <p:txBody>
          <a:bodyPr/>
          <a:lstStyle/>
          <a:p>
            <a:pPr marL="152400" marR="146050" indent="0" algn="ctr">
              <a:lnSpc>
                <a:spcPct val="150000"/>
              </a:lnSpc>
              <a:buNone/>
            </a:pPr>
            <a:r>
              <a:rPr lang="en-GB" b="1">
                <a:latin typeface="+mn-lt"/>
                <a:cs typeface="Calibri"/>
              </a:rPr>
              <a:t>IT</a:t>
            </a:r>
            <a:r>
              <a:rPr lang="en-GB" b="1" spc="-5">
                <a:latin typeface="+mn-lt"/>
                <a:cs typeface="Calibri"/>
              </a:rPr>
              <a:t> </a:t>
            </a:r>
            <a:r>
              <a:rPr lang="en-GB" b="1">
                <a:latin typeface="+mn-lt"/>
                <a:cs typeface="Calibri"/>
              </a:rPr>
              <a:t>S</a:t>
            </a:r>
            <a:r>
              <a:rPr lang="en-GB" b="1" spc="5">
                <a:latin typeface="+mn-lt"/>
                <a:cs typeface="Calibri"/>
              </a:rPr>
              <a:t>e</a:t>
            </a:r>
            <a:r>
              <a:rPr lang="en-GB" b="1" spc="15">
                <a:latin typeface="+mn-lt"/>
                <a:cs typeface="Calibri"/>
              </a:rPr>
              <a:t>r</a:t>
            </a:r>
            <a:r>
              <a:rPr lang="en-GB" b="1" spc="-5">
                <a:latin typeface="+mn-lt"/>
                <a:cs typeface="Calibri"/>
              </a:rPr>
              <a:t>vice</a:t>
            </a:r>
            <a:r>
              <a:rPr lang="en-GB" b="1">
                <a:latin typeface="+mn-lt"/>
                <a:cs typeface="Calibri"/>
              </a:rPr>
              <a:t>s</a:t>
            </a:r>
            <a:r>
              <a:rPr lang="en-GB" b="1" spc="-20">
                <a:latin typeface="+mn-lt"/>
                <a:cs typeface="Calibri"/>
              </a:rPr>
              <a:t> </a:t>
            </a:r>
            <a:r>
              <a:rPr lang="en-GB">
                <a:latin typeface="+mn-lt"/>
                <a:cs typeface="Calibri"/>
              </a:rPr>
              <a:t>provides IT support and equipment to ensure QMUL students can fulfil their potential.</a:t>
            </a:r>
          </a:p>
          <a:p>
            <a:pPr marL="0" marR="5080" indent="0" algn="ctr">
              <a:lnSpc>
                <a:spcPct val="150000"/>
              </a:lnSpc>
              <a:spcBef>
                <a:spcPts val="1495"/>
              </a:spcBef>
              <a:buNone/>
            </a:pPr>
            <a:r>
              <a:rPr lang="en-GB" spc="-5">
                <a:latin typeface="+mn-lt"/>
                <a:cs typeface="Calibri"/>
              </a:rPr>
              <a:t>Ou</a:t>
            </a:r>
            <a:r>
              <a:rPr lang="en-GB">
                <a:latin typeface="+mn-lt"/>
                <a:cs typeface="Calibri"/>
              </a:rPr>
              <a:t>r</a:t>
            </a:r>
            <a:r>
              <a:rPr lang="en-GB" spc="5">
                <a:latin typeface="+mn-lt"/>
                <a:cs typeface="Calibri"/>
              </a:rPr>
              <a:t> </a:t>
            </a:r>
            <a:r>
              <a:rPr lang="en-GB" spc="-5">
                <a:latin typeface="+mn-lt"/>
                <a:cs typeface="Calibri"/>
              </a:rPr>
              <a:t>se</a:t>
            </a:r>
            <a:r>
              <a:rPr lang="en-GB" spc="25">
                <a:latin typeface="+mn-lt"/>
                <a:cs typeface="Calibri"/>
              </a:rPr>
              <a:t>r</a:t>
            </a:r>
            <a:r>
              <a:rPr lang="en-GB">
                <a:latin typeface="+mn-lt"/>
                <a:cs typeface="Calibri"/>
              </a:rPr>
              <a:t>vices</a:t>
            </a:r>
            <a:r>
              <a:rPr lang="en-GB" spc="-20">
                <a:latin typeface="+mn-lt"/>
                <a:cs typeface="Calibri"/>
              </a:rPr>
              <a:t> </a:t>
            </a:r>
            <a:r>
              <a:rPr lang="en-GB" spc="-5">
                <a:latin typeface="+mn-lt"/>
                <a:cs typeface="Calibri"/>
              </a:rPr>
              <a:t>suppor</a:t>
            </a:r>
            <a:r>
              <a:rPr lang="en-GB">
                <a:latin typeface="+mn-lt"/>
                <a:cs typeface="Calibri"/>
              </a:rPr>
              <a:t>t</a:t>
            </a:r>
            <a:r>
              <a:rPr lang="en-GB" spc="5">
                <a:latin typeface="+mn-lt"/>
                <a:cs typeface="Calibri"/>
              </a:rPr>
              <a:t> </a:t>
            </a:r>
            <a:r>
              <a:rPr lang="en-GB" spc="-30">
                <a:latin typeface="+mn-lt"/>
                <a:cs typeface="Calibri"/>
              </a:rPr>
              <a:t>s</a:t>
            </a:r>
            <a:r>
              <a:rPr lang="en-GB">
                <a:latin typeface="+mn-lt"/>
                <a:cs typeface="Calibri"/>
              </a:rPr>
              <a:t>tude</a:t>
            </a:r>
            <a:r>
              <a:rPr lang="en-GB" spc="-20">
                <a:latin typeface="+mn-lt"/>
                <a:cs typeface="Calibri"/>
              </a:rPr>
              <a:t>n</a:t>
            </a:r>
            <a:r>
              <a:rPr lang="en-GB">
                <a:latin typeface="+mn-lt"/>
                <a:cs typeface="Calibri"/>
              </a:rPr>
              <a:t>ts</a:t>
            </a:r>
            <a:r>
              <a:rPr lang="en-GB" spc="10">
                <a:latin typeface="+mn-lt"/>
                <a:cs typeface="Calibri"/>
              </a:rPr>
              <a:t> </a:t>
            </a:r>
            <a:r>
              <a:rPr lang="en-GB">
                <a:latin typeface="+mn-lt"/>
                <a:cs typeface="Calibri"/>
              </a:rPr>
              <a:t>and</a:t>
            </a:r>
            <a:r>
              <a:rPr lang="en-GB" spc="-5">
                <a:latin typeface="+mn-lt"/>
                <a:cs typeface="Calibri"/>
              </a:rPr>
              <a:t> </a:t>
            </a:r>
            <a:r>
              <a:rPr lang="en-GB" spc="-25">
                <a:latin typeface="+mn-lt"/>
                <a:cs typeface="Calibri"/>
              </a:rPr>
              <a:t>c</a:t>
            </a:r>
            <a:r>
              <a:rPr lang="en-GB" spc="-5">
                <a:latin typeface="+mn-lt"/>
                <a:cs typeface="Calibri"/>
              </a:rPr>
              <a:t>olleague</a:t>
            </a:r>
            <a:r>
              <a:rPr lang="en-GB">
                <a:latin typeface="+mn-lt"/>
                <a:cs typeface="Calibri"/>
              </a:rPr>
              <a:t>s; these</a:t>
            </a:r>
            <a:r>
              <a:rPr lang="en-GB" spc="5">
                <a:latin typeface="+mn-lt"/>
                <a:cs typeface="Calibri"/>
              </a:rPr>
              <a:t> </a:t>
            </a:r>
            <a:r>
              <a:rPr lang="en-GB" spc="-50">
                <a:latin typeface="+mn-lt"/>
                <a:cs typeface="Calibri"/>
              </a:rPr>
              <a:t>r</a:t>
            </a:r>
            <a:r>
              <a:rPr lang="en-GB">
                <a:latin typeface="+mn-lt"/>
                <a:cs typeface="Calibri"/>
              </a:rPr>
              <a:t>an</a:t>
            </a:r>
            <a:r>
              <a:rPr lang="en-GB" spc="-30">
                <a:latin typeface="+mn-lt"/>
                <a:cs typeface="Calibri"/>
              </a:rPr>
              <a:t>g</a:t>
            </a:r>
            <a:r>
              <a:rPr lang="en-GB">
                <a:latin typeface="+mn-lt"/>
                <a:cs typeface="Calibri"/>
              </a:rPr>
              <a:t>e</a:t>
            </a:r>
            <a:r>
              <a:rPr lang="en-GB" spc="10">
                <a:latin typeface="+mn-lt"/>
                <a:cs typeface="Calibri"/>
              </a:rPr>
              <a:t> </a:t>
            </a:r>
            <a:r>
              <a:rPr lang="en-GB" spc="-5">
                <a:latin typeface="+mn-lt"/>
                <a:cs typeface="Calibri"/>
              </a:rPr>
              <a:t>f</a:t>
            </a:r>
            <a:r>
              <a:rPr lang="en-GB" spc="-30">
                <a:latin typeface="+mn-lt"/>
                <a:cs typeface="Calibri"/>
              </a:rPr>
              <a:t>r</a:t>
            </a:r>
            <a:r>
              <a:rPr lang="en-GB" spc="-5">
                <a:latin typeface="+mn-lt"/>
                <a:cs typeface="Calibri"/>
              </a:rPr>
              <a:t>om </a:t>
            </a:r>
            <a:r>
              <a:rPr lang="en-GB">
                <a:latin typeface="+mn-lt"/>
                <a:cs typeface="Calibri"/>
              </a:rPr>
              <a:t>email</a:t>
            </a:r>
            <a:r>
              <a:rPr lang="en-GB" spc="-10">
                <a:latin typeface="+mn-lt"/>
                <a:cs typeface="Calibri"/>
              </a:rPr>
              <a:t> </a:t>
            </a:r>
            <a:r>
              <a:rPr lang="en-GB">
                <a:latin typeface="+mn-lt"/>
                <a:cs typeface="Calibri"/>
              </a:rPr>
              <a:t>and</a:t>
            </a:r>
            <a:r>
              <a:rPr lang="en-GB" spc="-10">
                <a:latin typeface="+mn-lt"/>
                <a:cs typeface="Calibri"/>
              </a:rPr>
              <a:t> </a:t>
            </a:r>
            <a:r>
              <a:rPr lang="en-GB">
                <a:latin typeface="+mn-lt"/>
                <a:cs typeface="Calibri"/>
              </a:rPr>
              <a:t>i</a:t>
            </a:r>
            <a:r>
              <a:rPr lang="en-GB" spc="-30">
                <a:latin typeface="+mn-lt"/>
                <a:cs typeface="Calibri"/>
              </a:rPr>
              <a:t>nt</a:t>
            </a:r>
            <a:r>
              <a:rPr lang="en-GB">
                <a:latin typeface="+mn-lt"/>
                <a:cs typeface="Calibri"/>
              </a:rPr>
              <a:t>ernet</a:t>
            </a:r>
            <a:r>
              <a:rPr lang="en-GB" spc="5">
                <a:latin typeface="+mn-lt"/>
                <a:cs typeface="Calibri"/>
              </a:rPr>
              <a:t> </a:t>
            </a:r>
            <a:r>
              <a:rPr lang="en-GB">
                <a:latin typeface="+mn-lt"/>
                <a:cs typeface="Calibri"/>
              </a:rPr>
              <a:t>ac</a:t>
            </a:r>
            <a:r>
              <a:rPr lang="en-GB" spc="-10">
                <a:latin typeface="+mn-lt"/>
                <a:cs typeface="Calibri"/>
              </a:rPr>
              <a:t>c</a:t>
            </a:r>
            <a:r>
              <a:rPr lang="en-GB">
                <a:latin typeface="+mn-lt"/>
                <a:cs typeface="Calibri"/>
              </a:rPr>
              <a:t>ess,</a:t>
            </a:r>
            <a:r>
              <a:rPr lang="en-GB" spc="-5">
                <a:latin typeface="+mn-lt"/>
                <a:cs typeface="Calibri"/>
              </a:rPr>
              <a:t> </a:t>
            </a:r>
            <a:r>
              <a:rPr lang="en-GB" spc="-35">
                <a:latin typeface="+mn-lt"/>
                <a:cs typeface="Calibri"/>
              </a:rPr>
              <a:t>t</a:t>
            </a:r>
            <a:r>
              <a:rPr lang="en-GB">
                <a:latin typeface="+mn-lt"/>
                <a:cs typeface="Calibri"/>
              </a:rPr>
              <a:t>o</a:t>
            </a:r>
            <a:r>
              <a:rPr lang="en-GB" spc="10">
                <a:latin typeface="+mn-lt"/>
                <a:cs typeface="Calibri"/>
              </a:rPr>
              <a:t> </a:t>
            </a:r>
            <a:r>
              <a:rPr lang="en-GB" spc="-30">
                <a:latin typeface="+mn-lt"/>
                <a:cs typeface="Calibri"/>
              </a:rPr>
              <a:t>stat</a:t>
            </a:r>
            <a:r>
              <a:rPr lang="en-GB" spc="5">
                <a:latin typeface="+mn-lt"/>
                <a:cs typeface="Calibri"/>
              </a:rPr>
              <a:t>e</a:t>
            </a:r>
            <a:r>
              <a:rPr lang="en-GB">
                <a:latin typeface="+mn-lt"/>
                <a:cs typeface="Calibri"/>
              </a:rPr>
              <a:t>-</a:t>
            </a:r>
            <a:r>
              <a:rPr lang="en-GB" spc="-5">
                <a:latin typeface="+mn-lt"/>
                <a:cs typeface="Calibri"/>
              </a:rPr>
              <a:t>o</a:t>
            </a:r>
            <a:r>
              <a:rPr lang="en-GB">
                <a:latin typeface="+mn-lt"/>
                <a:cs typeface="Calibri"/>
              </a:rPr>
              <a:t>f-the-art</a:t>
            </a:r>
            <a:r>
              <a:rPr lang="en-GB" spc="-25">
                <a:latin typeface="+mn-lt"/>
                <a:cs typeface="Calibri"/>
              </a:rPr>
              <a:t> </a:t>
            </a:r>
            <a:r>
              <a:rPr lang="en-GB" spc="-30">
                <a:latin typeface="+mn-lt"/>
                <a:cs typeface="Calibri"/>
              </a:rPr>
              <a:t>t</a:t>
            </a:r>
            <a:r>
              <a:rPr lang="en-GB">
                <a:latin typeface="+mn-lt"/>
                <a:cs typeface="Calibri"/>
              </a:rPr>
              <a:t>eaching</a:t>
            </a:r>
            <a:r>
              <a:rPr lang="en-GB" spc="-15">
                <a:latin typeface="+mn-lt"/>
                <a:cs typeface="Calibri"/>
              </a:rPr>
              <a:t> </a:t>
            </a:r>
            <a:r>
              <a:rPr lang="en-GB">
                <a:latin typeface="+mn-lt"/>
                <a:cs typeface="Calibri"/>
              </a:rPr>
              <a:t>and learning</a:t>
            </a:r>
            <a:r>
              <a:rPr lang="en-GB" spc="-15">
                <a:latin typeface="+mn-lt"/>
                <a:cs typeface="Calibri"/>
              </a:rPr>
              <a:t> </a:t>
            </a:r>
            <a:r>
              <a:rPr lang="en-GB" spc="-50">
                <a:latin typeface="+mn-lt"/>
                <a:cs typeface="Calibri"/>
              </a:rPr>
              <a:t>f</a:t>
            </a:r>
            <a:r>
              <a:rPr lang="en-GB">
                <a:latin typeface="+mn-lt"/>
                <a:cs typeface="Calibri"/>
              </a:rPr>
              <a:t>acil</a:t>
            </a:r>
            <a:r>
              <a:rPr lang="en-GB" spc="-5">
                <a:latin typeface="+mn-lt"/>
                <a:cs typeface="Calibri"/>
              </a:rPr>
              <a:t>i</a:t>
            </a:r>
            <a:r>
              <a:rPr lang="en-GB">
                <a:latin typeface="+mn-lt"/>
                <a:cs typeface="Calibri"/>
              </a:rPr>
              <a:t>ties, </a:t>
            </a:r>
            <a:r>
              <a:rPr lang="en-GB" spc="-5">
                <a:latin typeface="+mn-lt"/>
                <a:cs typeface="Calibri"/>
              </a:rPr>
              <a:t>busines</a:t>
            </a:r>
            <a:r>
              <a:rPr lang="en-GB">
                <a:latin typeface="+mn-lt"/>
                <a:cs typeface="Calibri"/>
              </a:rPr>
              <a:t>s</a:t>
            </a:r>
            <a:r>
              <a:rPr lang="en-GB" spc="10">
                <a:latin typeface="+mn-lt"/>
                <a:cs typeface="Calibri"/>
              </a:rPr>
              <a:t> </a:t>
            </a:r>
            <a:r>
              <a:rPr lang="en-GB">
                <a:latin typeface="+mn-lt"/>
                <a:cs typeface="Calibri"/>
              </a:rPr>
              <a:t>appli</a:t>
            </a:r>
            <a:r>
              <a:rPr lang="en-GB" spc="-30">
                <a:latin typeface="+mn-lt"/>
                <a:cs typeface="Calibri"/>
              </a:rPr>
              <a:t>c</a:t>
            </a:r>
            <a:r>
              <a:rPr lang="en-GB" spc="-25">
                <a:latin typeface="+mn-lt"/>
                <a:cs typeface="Calibri"/>
              </a:rPr>
              <a:t>a</a:t>
            </a:r>
            <a:r>
              <a:rPr lang="en-GB">
                <a:latin typeface="+mn-lt"/>
                <a:cs typeface="Calibri"/>
              </a:rPr>
              <a:t>ti</a:t>
            </a:r>
            <a:r>
              <a:rPr lang="en-GB" spc="-10">
                <a:latin typeface="+mn-lt"/>
                <a:cs typeface="Calibri"/>
              </a:rPr>
              <a:t>o</a:t>
            </a:r>
            <a:r>
              <a:rPr lang="en-GB">
                <a:latin typeface="+mn-lt"/>
                <a:cs typeface="Calibri"/>
              </a:rPr>
              <a:t>n</a:t>
            </a:r>
            <a:r>
              <a:rPr lang="en-GB" spc="5">
                <a:latin typeface="+mn-lt"/>
                <a:cs typeface="Calibri"/>
              </a:rPr>
              <a:t> </a:t>
            </a:r>
            <a:r>
              <a:rPr lang="en-GB" spc="-5">
                <a:latin typeface="+mn-lt"/>
                <a:cs typeface="Calibri"/>
              </a:rPr>
              <a:t>soft</a:t>
            </a:r>
            <a:r>
              <a:rPr lang="en-GB" spc="-30">
                <a:latin typeface="+mn-lt"/>
                <a:cs typeface="Calibri"/>
              </a:rPr>
              <a:t>w</a:t>
            </a:r>
            <a:r>
              <a:rPr lang="en-GB">
                <a:latin typeface="+mn-lt"/>
                <a:cs typeface="Calibri"/>
              </a:rPr>
              <a:t>a</a:t>
            </a:r>
            <a:r>
              <a:rPr lang="en-GB" spc="-35">
                <a:latin typeface="+mn-lt"/>
                <a:cs typeface="Calibri"/>
              </a:rPr>
              <a:t>r</a:t>
            </a:r>
            <a:r>
              <a:rPr lang="en-GB">
                <a:latin typeface="+mn-lt"/>
                <a:cs typeface="Calibri"/>
              </a:rPr>
              <a:t>e</a:t>
            </a:r>
            <a:r>
              <a:rPr lang="en-GB" spc="10">
                <a:latin typeface="+mn-lt"/>
                <a:cs typeface="Calibri"/>
              </a:rPr>
              <a:t> </a:t>
            </a:r>
            <a:r>
              <a:rPr lang="en-GB">
                <a:latin typeface="+mn-lt"/>
                <a:cs typeface="Calibri"/>
              </a:rPr>
              <a:t>and</a:t>
            </a:r>
            <a:r>
              <a:rPr lang="en-GB" spc="-5">
                <a:latin typeface="+mn-lt"/>
                <a:cs typeface="Calibri"/>
              </a:rPr>
              <a:t> high-performance</a:t>
            </a:r>
            <a:r>
              <a:rPr lang="en-GB" spc="-15">
                <a:latin typeface="+mn-lt"/>
                <a:cs typeface="Calibri"/>
              </a:rPr>
              <a:t> </a:t>
            </a:r>
            <a:r>
              <a:rPr lang="en-GB" spc="-30">
                <a:latin typeface="+mn-lt"/>
                <a:cs typeface="Calibri"/>
              </a:rPr>
              <a:t>c</a:t>
            </a:r>
            <a:r>
              <a:rPr lang="en-GB" spc="-5">
                <a:latin typeface="+mn-lt"/>
                <a:cs typeface="Calibri"/>
              </a:rPr>
              <a:t>omputin</a:t>
            </a:r>
            <a:r>
              <a:rPr lang="en-GB">
                <a:latin typeface="+mn-lt"/>
                <a:cs typeface="Calibri"/>
              </a:rPr>
              <a:t>g</a:t>
            </a:r>
            <a:r>
              <a:rPr lang="en-GB" spc="20">
                <a:latin typeface="+mn-lt"/>
                <a:cs typeface="Calibri"/>
              </a:rPr>
              <a:t> </a:t>
            </a:r>
            <a:r>
              <a:rPr lang="en-GB">
                <a:latin typeface="+mn-lt"/>
                <a:cs typeface="Calibri"/>
              </a:rPr>
              <a:t>in</a:t>
            </a:r>
            <a:r>
              <a:rPr lang="en-GB" spc="-5">
                <a:latin typeface="+mn-lt"/>
                <a:cs typeface="Calibri"/>
              </a:rPr>
              <a:t> </a:t>
            </a:r>
            <a:r>
              <a:rPr lang="en-GB" spc="-10">
                <a:latin typeface="+mn-lt"/>
                <a:cs typeface="Calibri"/>
              </a:rPr>
              <a:t>s</a:t>
            </a:r>
            <a:r>
              <a:rPr lang="en-GB" spc="-5">
                <a:latin typeface="+mn-lt"/>
                <a:cs typeface="Calibri"/>
              </a:rPr>
              <a:t>uppor</a:t>
            </a:r>
            <a:r>
              <a:rPr lang="en-GB">
                <a:latin typeface="+mn-lt"/>
                <a:cs typeface="Calibri"/>
              </a:rPr>
              <a:t>t</a:t>
            </a:r>
            <a:r>
              <a:rPr lang="en-GB" spc="15">
                <a:latin typeface="+mn-lt"/>
                <a:cs typeface="Calibri"/>
              </a:rPr>
              <a:t> </a:t>
            </a:r>
            <a:r>
              <a:rPr lang="en-GB" spc="-5">
                <a:latin typeface="+mn-lt"/>
                <a:cs typeface="Calibri"/>
              </a:rPr>
              <a:t>o</a:t>
            </a:r>
            <a:r>
              <a:rPr lang="en-GB">
                <a:latin typeface="+mn-lt"/>
                <a:cs typeface="Calibri"/>
              </a:rPr>
              <a:t>f </a:t>
            </a:r>
            <a:r>
              <a:rPr lang="en-GB" spc="-45">
                <a:latin typeface="+mn-lt"/>
                <a:cs typeface="Calibri"/>
              </a:rPr>
              <a:t>r</a:t>
            </a:r>
            <a:r>
              <a:rPr lang="en-GB">
                <a:latin typeface="+mn-lt"/>
                <a:cs typeface="Calibri"/>
              </a:rPr>
              <a:t>esea</a:t>
            </a:r>
            <a:r>
              <a:rPr lang="en-GB" spc="-35">
                <a:latin typeface="+mn-lt"/>
                <a:cs typeface="Calibri"/>
              </a:rPr>
              <a:t>r</a:t>
            </a:r>
            <a:r>
              <a:rPr lang="en-GB">
                <a:latin typeface="+mn-lt"/>
                <a:cs typeface="Calibri"/>
              </a:rPr>
              <a:t>ch.</a:t>
            </a:r>
          </a:p>
        </p:txBody>
      </p:sp>
      <p:pic>
        <p:nvPicPr>
          <p:cNvPr id="6" name="Picture 4" descr="A large white building with palm trees&#10;&#10;Photo of the Queens Building, Mile End Campus&#10;">
            <a:extLst>
              <a:ext uri="{FF2B5EF4-FFF2-40B4-BE49-F238E27FC236}">
                <a16:creationId xmlns:a16="http://schemas.microsoft.com/office/drawing/2014/main" id="{9843D63E-22BB-45D3-B50A-95A1A05AAFC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88" t="526" r="-188" b="49"/>
          <a:stretch/>
        </p:blipFill>
        <p:spPr bwMode="auto">
          <a:xfrm>
            <a:off x="4677234" y="1305868"/>
            <a:ext cx="4221742" cy="28219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515709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8FE41C83-E9C8-D20C-E11C-CD16B63F3930}"/>
              </a:ext>
            </a:extLst>
          </p:cNvPr>
          <p:cNvSpPr>
            <a:spLocks noGrp="1"/>
          </p:cNvSpPr>
          <p:nvPr>
            <p:ph sz="quarter" idx="10"/>
          </p:nvPr>
        </p:nvSpPr>
        <p:spPr>
          <a:xfrm>
            <a:off x="186596" y="262397"/>
            <a:ext cx="8672097" cy="617078"/>
          </a:xfrm>
        </p:spPr>
        <p:txBody>
          <a:bodyPr/>
          <a:lstStyle/>
          <a:p>
            <a:r>
              <a:rPr lang="en-GB"/>
              <a:t>Username and Password</a:t>
            </a:r>
          </a:p>
        </p:txBody>
      </p:sp>
      <p:sp>
        <p:nvSpPr>
          <p:cNvPr id="5" name="Text Placeholder 4">
            <a:extLst>
              <a:ext uri="{FF2B5EF4-FFF2-40B4-BE49-F238E27FC236}">
                <a16:creationId xmlns:a16="http://schemas.microsoft.com/office/drawing/2014/main" id="{76F0766C-2DCF-E907-3EF5-C6789895B128}"/>
              </a:ext>
            </a:extLst>
          </p:cNvPr>
          <p:cNvSpPr>
            <a:spLocks noGrp="1"/>
          </p:cNvSpPr>
          <p:nvPr>
            <p:ph type="body" sz="quarter" idx="13"/>
          </p:nvPr>
        </p:nvSpPr>
        <p:spPr>
          <a:xfrm>
            <a:off x="186595" y="879475"/>
            <a:ext cx="6683543" cy="3384550"/>
          </a:xfrm>
        </p:spPr>
        <p:txBody>
          <a:bodyPr/>
          <a:lstStyle/>
          <a:p>
            <a:pPr marL="0" indent="0">
              <a:buNone/>
            </a:pPr>
            <a:r>
              <a:rPr lang="en-GB"/>
              <a:t>Your username will look a little like this:</a:t>
            </a:r>
          </a:p>
          <a:p>
            <a:r>
              <a:rPr lang="en-GB">
                <a:hlinkClick r:id="rId2"/>
              </a:rPr>
              <a:t>ab12345@qmul.ac.uk</a:t>
            </a:r>
            <a:r>
              <a:rPr lang="en-GB"/>
              <a:t> </a:t>
            </a:r>
          </a:p>
          <a:p>
            <a:pPr marL="0" indent="0">
              <a:buNone/>
            </a:pPr>
            <a:r>
              <a:rPr lang="en-GB"/>
              <a:t>(your short username is just the prefix: ab12345)</a:t>
            </a:r>
          </a:p>
          <a:p>
            <a:pPr marL="0" indent="0">
              <a:buNone/>
            </a:pPr>
            <a:r>
              <a:rPr lang="en-GB"/>
              <a:t>When you start you will receive an email with your temporary password. Please, change this as soon as possible to something of your own choosing. </a:t>
            </a:r>
          </a:p>
          <a:p>
            <a:pPr marL="0" indent="0">
              <a:buNone/>
            </a:pPr>
            <a:r>
              <a:rPr lang="en-GB"/>
              <a:t>Most networked IT services, including </a:t>
            </a:r>
            <a:r>
              <a:rPr lang="en-GB" err="1"/>
              <a:t>QMplus</a:t>
            </a:r>
            <a:r>
              <a:rPr lang="en-GB"/>
              <a:t> and email, use the same QMUL username and password. Therefore, when you change your password for one of these services, your password will automatically change for all the others.</a:t>
            </a:r>
          </a:p>
          <a:p>
            <a:pPr marL="0" indent="0">
              <a:buNone/>
            </a:pPr>
            <a:endParaRPr lang="en-GB"/>
          </a:p>
          <a:p>
            <a:pPr marL="0" indent="0">
              <a:buNone/>
            </a:pPr>
            <a:r>
              <a:rPr lang="en-GB"/>
              <a:t>You are responsible for protecting your password. Don’t let other people use it, no matter how good a reason they give you.</a:t>
            </a:r>
          </a:p>
          <a:p>
            <a:pPr marL="0" indent="0">
              <a:buNone/>
            </a:pPr>
            <a:endParaRPr lang="en-GB"/>
          </a:p>
          <a:p>
            <a:pPr marL="0" indent="0">
              <a:buNone/>
            </a:pPr>
            <a:endParaRPr lang="en-GB"/>
          </a:p>
        </p:txBody>
      </p:sp>
      <p:pic>
        <p:nvPicPr>
          <p:cNvPr id="7" name="Graphic 6" descr="Programmer female with solid fill">
            <a:extLst>
              <a:ext uri="{FF2B5EF4-FFF2-40B4-BE49-F238E27FC236}">
                <a16:creationId xmlns:a16="http://schemas.microsoft.com/office/drawing/2014/main" id="{04EFB17B-622D-4FD9-E644-BE2E2895140B}"/>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190835" y="570936"/>
            <a:ext cx="3241963" cy="3241963"/>
          </a:xfrm>
          <a:prstGeom prst="rect">
            <a:avLst/>
          </a:prstGeom>
        </p:spPr>
      </p:pic>
    </p:spTree>
    <p:extLst>
      <p:ext uri="{BB962C8B-B14F-4D97-AF65-F5344CB8AC3E}">
        <p14:creationId xmlns:p14="http://schemas.microsoft.com/office/powerpoint/2010/main" val="9100419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2C7BD6A1-0A62-A47C-B0A9-7E7BCF6A1B2B}"/>
              </a:ext>
            </a:extLst>
          </p:cNvPr>
          <p:cNvSpPr>
            <a:spLocks noGrp="1"/>
          </p:cNvSpPr>
          <p:nvPr>
            <p:ph sz="quarter" idx="10"/>
          </p:nvPr>
        </p:nvSpPr>
        <p:spPr/>
        <p:txBody>
          <a:bodyPr/>
          <a:lstStyle/>
          <a:p>
            <a:r>
              <a:rPr lang="en-GB"/>
              <a:t>The QMUL App</a:t>
            </a:r>
          </a:p>
        </p:txBody>
      </p:sp>
      <p:sp>
        <p:nvSpPr>
          <p:cNvPr id="5" name="Text Placeholder 4">
            <a:extLst>
              <a:ext uri="{FF2B5EF4-FFF2-40B4-BE49-F238E27FC236}">
                <a16:creationId xmlns:a16="http://schemas.microsoft.com/office/drawing/2014/main" id="{859F0ACD-BABA-87E8-7F1B-A2A55F5F4CEE}"/>
              </a:ext>
            </a:extLst>
          </p:cNvPr>
          <p:cNvSpPr>
            <a:spLocks noGrp="1"/>
          </p:cNvSpPr>
          <p:nvPr>
            <p:ph type="body" sz="quarter" idx="13"/>
          </p:nvPr>
        </p:nvSpPr>
        <p:spPr>
          <a:xfrm>
            <a:off x="186596" y="749643"/>
            <a:ext cx="6032972" cy="3652424"/>
          </a:xfrm>
        </p:spPr>
        <p:txBody>
          <a:bodyPr/>
          <a:lstStyle/>
          <a:p>
            <a:pPr marL="0" indent="0">
              <a:buNone/>
            </a:pPr>
            <a:r>
              <a:rPr lang="en-GB"/>
              <a:t>Queen Mary's mobile app 'QMUL' is available as an app for Android (version 2.3.3 or higher) and iOS (version 6.0 and above) devices. Just search for 'QMUL' in your app store. You can also use the web app for other mobile devices, laptops, desktop PCs and Macs via most browsers. You can access the web app at </a:t>
            </a:r>
            <a:r>
              <a:rPr lang="en-GB">
                <a:hlinkClick r:id="rId2"/>
              </a:rPr>
              <a:t>qmul.ombiel.co.uk</a:t>
            </a:r>
            <a:r>
              <a:rPr lang="en-GB"/>
              <a:t> </a:t>
            </a:r>
          </a:p>
          <a:p>
            <a:pPr marL="0" indent="0">
              <a:buNone/>
            </a:pPr>
            <a:endParaRPr lang="en-GB"/>
          </a:p>
          <a:p>
            <a:r>
              <a:rPr lang="en-GB" err="1"/>
              <a:t>QMPlus</a:t>
            </a:r>
            <a:r>
              <a:rPr lang="en-GB"/>
              <a:t>	 • Students’ Union	• Timetable</a:t>
            </a:r>
          </a:p>
          <a:p>
            <a:r>
              <a:rPr lang="en-GB"/>
              <a:t>Email		 • Campus Map	• PC/Study Space Booking</a:t>
            </a:r>
          </a:p>
          <a:p>
            <a:r>
              <a:rPr lang="en-GB"/>
              <a:t>Library		 • TFL		• Problem Reporting</a:t>
            </a:r>
          </a:p>
          <a:p>
            <a:r>
              <a:rPr lang="en-GB" err="1"/>
              <a:t>iPay</a:t>
            </a:r>
            <a:r>
              <a:rPr lang="en-GB"/>
              <a:t>		 • Pocket Guide	• </a:t>
            </a:r>
            <a:r>
              <a:rPr lang="en-GB" err="1"/>
              <a:t>MySIS</a:t>
            </a:r>
            <a:endParaRPr lang="en-GB"/>
          </a:p>
          <a:p>
            <a:r>
              <a:rPr lang="en-GB"/>
              <a:t>Newsfeed	 • IT Status		• Alumni Services</a:t>
            </a:r>
          </a:p>
          <a:p>
            <a:r>
              <a:rPr lang="en-GB"/>
              <a:t>Social Media	 • Exam Timetable	• Alerts and Notifications</a:t>
            </a:r>
          </a:p>
          <a:p>
            <a:r>
              <a:rPr lang="en-GB"/>
              <a:t>QMUL Portal	 • </a:t>
            </a:r>
            <a:r>
              <a:rPr lang="en-GB" err="1"/>
              <a:t>QMNetwork</a:t>
            </a:r>
            <a:endParaRPr lang="en-GB"/>
          </a:p>
          <a:p>
            <a:endParaRPr lang="en-GB"/>
          </a:p>
          <a:p>
            <a:endParaRPr lang="en-GB"/>
          </a:p>
          <a:p>
            <a:endParaRPr lang="en-GB"/>
          </a:p>
          <a:p>
            <a:endParaRPr lang="en-GB"/>
          </a:p>
          <a:p>
            <a:pPr marL="0" indent="0">
              <a:buNone/>
            </a:pPr>
            <a:endParaRPr lang="en-GB"/>
          </a:p>
          <a:p>
            <a:pPr marL="0" indent="0">
              <a:buNone/>
            </a:pPr>
            <a:r>
              <a:rPr lang="en-GB"/>
              <a:t>More information: </a:t>
            </a:r>
            <a:r>
              <a:rPr lang="en-GB">
                <a:hlinkClick r:id="rId3"/>
              </a:rPr>
              <a:t>https://www.its.qmul.ac.uk/services/students/mobile-app/</a:t>
            </a:r>
            <a:r>
              <a:rPr lang="en-GB"/>
              <a:t> </a:t>
            </a:r>
          </a:p>
        </p:txBody>
      </p:sp>
      <p:pic>
        <p:nvPicPr>
          <p:cNvPr id="1026" name="Picture 2" descr="New mobile app interface">
            <a:extLst>
              <a:ext uri="{FF2B5EF4-FFF2-40B4-BE49-F238E27FC236}">
                <a16:creationId xmlns:a16="http://schemas.microsoft.com/office/drawing/2014/main" id="{1171A376-99F7-6133-2036-57E383AF6A0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66703" y="140043"/>
            <a:ext cx="2490701" cy="48467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558413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9BE783D-69D0-5B71-F982-EAC01603DBD6}"/>
              </a:ext>
            </a:extLst>
          </p:cNvPr>
          <p:cNvSpPr>
            <a:spLocks noGrp="1"/>
          </p:cNvSpPr>
          <p:nvPr>
            <p:ph sz="quarter" idx="10"/>
          </p:nvPr>
        </p:nvSpPr>
        <p:spPr>
          <a:xfrm>
            <a:off x="186596" y="262396"/>
            <a:ext cx="8672097" cy="617079"/>
          </a:xfrm>
        </p:spPr>
        <p:txBody>
          <a:bodyPr/>
          <a:lstStyle/>
          <a:p>
            <a:r>
              <a:rPr lang="en-GB"/>
              <a:t>Email:</a:t>
            </a:r>
          </a:p>
        </p:txBody>
      </p:sp>
      <p:sp>
        <p:nvSpPr>
          <p:cNvPr id="3" name="Text Placeholder 2">
            <a:extLst>
              <a:ext uri="{FF2B5EF4-FFF2-40B4-BE49-F238E27FC236}">
                <a16:creationId xmlns:a16="http://schemas.microsoft.com/office/drawing/2014/main" id="{CC7951F1-6D4E-B536-3499-FD20F0AF328F}"/>
              </a:ext>
            </a:extLst>
          </p:cNvPr>
          <p:cNvSpPr>
            <a:spLocks noGrp="1"/>
          </p:cNvSpPr>
          <p:nvPr>
            <p:ph type="body" sz="quarter" idx="13"/>
          </p:nvPr>
        </p:nvSpPr>
        <p:spPr>
          <a:xfrm>
            <a:off x="186596" y="879475"/>
            <a:ext cx="8672097" cy="3384550"/>
          </a:xfrm>
        </p:spPr>
        <p:txBody>
          <a:bodyPr/>
          <a:lstStyle/>
          <a:p>
            <a:pPr marL="0" indent="0">
              <a:buNone/>
            </a:pPr>
            <a:r>
              <a:rPr lang="en-GB" sz="1600"/>
              <a:t>We supply all students with a QMUL email address during their time here. Our email service is provided by Microsoft Office 365, which offers 50GB of mail storage, QMUL-wide shared calendaring system, and access from mobile devices.</a:t>
            </a:r>
          </a:p>
          <a:p>
            <a:pPr marL="0" indent="0">
              <a:buNone/>
            </a:pPr>
            <a:r>
              <a:rPr lang="en-GB" sz="1600"/>
              <a:t>Official QMUL communications to students are sent to QMUL email accounts, so it is important you check it regularly. You should also use your QMUL email to correspond with your department and the central services.</a:t>
            </a:r>
          </a:p>
          <a:p>
            <a:pPr marL="0" indent="0">
              <a:buNone/>
            </a:pPr>
            <a:endParaRPr lang="en-GB" b="1"/>
          </a:p>
          <a:p>
            <a:pPr marL="0" indent="0">
              <a:buNone/>
            </a:pPr>
            <a:r>
              <a:rPr lang="en-GB" sz="1600" b="1"/>
              <a:t>How to sign in</a:t>
            </a:r>
          </a:p>
          <a:p>
            <a:pPr marL="0" indent="0">
              <a:buNone/>
            </a:pPr>
            <a:r>
              <a:rPr lang="en-GB" sz="1600"/>
              <a:t>To check your email online, go to: </a:t>
            </a:r>
            <a:r>
              <a:rPr lang="en-GB" sz="1600">
                <a:hlinkClick r:id="rId2"/>
              </a:rPr>
              <a:t>https://mail.qmul.ac.uk</a:t>
            </a:r>
            <a:endParaRPr lang="en-GB" sz="1600"/>
          </a:p>
          <a:p>
            <a:pPr marL="0" indent="0">
              <a:buNone/>
            </a:pPr>
            <a:r>
              <a:rPr lang="en-GB" sz="1600"/>
              <a:t>Enter your username (ab12345@qmul.ac.uk) and password.</a:t>
            </a:r>
          </a:p>
          <a:p>
            <a:pPr marL="0" indent="0">
              <a:buNone/>
            </a:pPr>
            <a:endParaRPr lang="en-GB"/>
          </a:p>
        </p:txBody>
      </p:sp>
      <p:pic>
        <p:nvPicPr>
          <p:cNvPr id="5" name="Picture 4" descr="MS Outlook Icon ">
            <a:extLst>
              <a:ext uri="{FF2B5EF4-FFF2-40B4-BE49-F238E27FC236}">
                <a16:creationId xmlns:a16="http://schemas.microsoft.com/office/drawing/2014/main" id="{2FE404E0-0C5A-E539-1798-944B76D67CAF}"/>
              </a:ext>
            </a:extLst>
          </p:cNvPr>
          <p:cNvPicPr>
            <a:picLocks noChangeAspect="1"/>
          </p:cNvPicPr>
          <p:nvPr/>
        </p:nvPicPr>
        <p:blipFill rotWithShape="1">
          <a:blip r:embed="rId3">
            <a:extLst>
              <a:ext uri="{837473B0-CC2E-450A-ABE3-18F120FF3D39}">
                <a1611:picAttrSrcUrl xmlns:a1611="http://schemas.microsoft.com/office/drawing/2016/11/main" r:id="rId4"/>
              </a:ext>
            </a:extLst>
          </a:blip>
          <a:srcRect l="15904" t="3477" r="13222"/>
          <a:stretch/>
        </p:blipFill>
        <p:spPr>
          <a:xfrm>
            <a:off x="6614184" y="2697469"/>
            <a:ext cx="1786819" cy="1368841"/>
          </a:xfrm>
          <a:prstGeom prst="rect">
            <a:avLst/>
          </a:prstGeom>
        </p:spPr>
      </p:pic>
    </p:spTree>
    <p:extLst>
      <p:ext uri="{BB962C8B-B14F-4D97-AF65-F5344CB8AC3E}">
        <p14:creationId xmlns:p14="http://schemas.microsoft.com/office/powerpoint/2010/main" val="1583024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9BE783D-69D0-5B71-F982-EAC01603DBD6}"/>
              </a:ext>
            </a:extLst>
          </p:cNvPr>
          <p:cNvSpPr>
            <a:spLocks noGrp="1"/>
          </p:cNvSpPr>
          <p:nvPr>
            <p:ph sz="quarter" idx="10"/>
          </p:nvPr>
        </p:nvSpPr>
        <p:spPr>
          <a:xfrm>
            <a:off x="186596" y="262396"/>
            <a:ext cx="8672097" cy="617079"/>
          </a:xfrm>
        </p:spPr>
        <p:txBody>
          <a:bodyPr lIns="91440" tIns="45720" rIns="91440" bIns="45720" anchor="t"/>
          <a:lstStyle/>
          <a:p>
            <a:r>
              <a:rPr lang="en-GB">
                <a:latin typeface="Arial"/>
                <a:cs typeface="Arial"/>
              </a:rPr>
              <a:t>Office 365</a:t>
            </a:r>
            <a:endParaRPr lang="en-US"/>
          </a:p>
        </p:txBody>
      </p:sp>
      <p:sp>
        <p:nvSpPr>
          <p:cNvPr id="3" name="Text Placeholder 2">
            <a:extLst>
              <a:ext uri="{FF2B5EF4-FFF2-40B4-BE49-F238E27FC236}">
                <a16:creationId xmlns:a16="http://schemas.microsoft.com/office/drawing/2014/main" id="{CC7951F1-6D4E-B536-3499-FD20F0AF328F}"/>
              </a:ext>
            </a:extLst>
          </p:cNvPr>
          <p:cNvSpPr>
            <a:spLocks noGrp="1"/>
          </p:cNvSpPr>
          <p:nvPr>
            <p:ph type="body" sz="quarter" idx="13"/>
          </p:nvPr>
        </p:nvSpPr>
        <p:spPr>
          <a:xfrm>
            <a:off x="186595" y="706294"/>
            <a:ext cx="8672097" cy="3384550"/>
          </a:xfrm>
        </p:spPr>
        <p:txBody>
          <a:bodyPr lIns="91440" tIns="45720" rIns="91440" bIns="45720" anchor="t"/>
          <a:lstStyle/>
          <a:p>
            <a:pPr marL="0" indent="0">
              <a:buNone/>
            </a:pPr>
            <a:endParaRPr lang="en-GB" sz="1600" dirty="0">
              <a:ea typeface="+mj-lt"/>
              <a:cs typeface="+mj-lt"/>
            </a:endParaRPr>
          </a:p>
          <a:p>
            <a:pPr marL="0" indent="0">
              <a:buNone/>
            </a:pPr>
            <a:r>
              <a:rPr lang="en-GB" sz="1600" dirty="0">
                <a:ea typeface="+mj-lt"/>
                <a:cs typeface="+mj-lt"/>
              </a:rPr>
              <a:t>Students at Queen Mary can download the Microsoft Office Suite free. You can install it on up to five personal devices, both PC and Mac OS X.</a:t>
            </a:r>
            <a:endParaRPr lang="en-GB" dirty="0"/>
          </a:p>
          <a:p>
            <a:pPr marL="0" indent="0">
              <a:buNone/>
            </a:pPr>
            <a:r>
              <a:rPr lang="en-GB" sz="1600" dirty="0">
                <a:ea typeface="+mj-lt"/>
                <a:cs typeface="+mj-lt"/>
              </a:rPr>
              <a:t>Office 365 includes the latest versions of Microsoft Word, Excel, PowerPoint, OneNote, Access, Publisher, Outlook and One Drive for Business</a:t>
            </a:r>
            <a:endParaRPr lang="en-GB" dirty="0"/>
          </a:p>
          <a:p>
            <a:pPr>
              <a:buNone/>
            </a:pPr>
            <a:endParaRPr lang="en-GB" sz="1600" dirty="0">
              <a:ea typeface="+mj-lt"/>
              <a:cs typeface="+mj-lt"/>
            </a:endParaRPr>
          </a:p>
          <a:p>
            <a:pPr>
              <a:buNone/>
            </a:pPr>
            <a:r>
              <a:rPr lang="en-GB" sz="1600" dirty="0">
                <a:ea typeface="+mj-lt"/>
                <a:cs typeface="+mj-lt"/>
              </a:rPr>
              <a:t>For instructions on how to get Microsoft 365 for free, </a:t>
            </a:r>
          </a:p>
          <a:p>
            <a:pPr>
              <a:buNone/>
            </a:pPr>
            <a:r>
              <a:rPr lang="en-GB" sz="1600" dirty="0">
                <a:ea typeface="+mj-lt"/>
                <a:cs typeface="+mj-lt"/>
              </a:rPr>
              <a:t>visit </a:t>
            </a:r>
            <a:r>
              <a:rPr lang="en-GB" sz="1600" dirty="0">
                <a:ea typeface="+mj-lt"/>
                <a:cs typeface="+mj-lt"/>
                <a:hlinkClick r:id="rId2"/>
              </a:rPr>
              <a:t>youtube.com/</a:t>
            </a:r>
            <a:r>
              <a:rPr lang="en-GB" sz="1600" dirty="0" err="1">
                <a:ea typeface="+mj-lt"/>
                <a:cs typeface="+mj-lt"/>
                <a:hlinkClick r:id="rId2"/>
              </a:rPr>
              <a:t>watch?v</a:t>
            </a:r>
            <a:r>
              <a:rPr lang="en-GB" sz="1600" dirty="0">
                <a:ea typeface="+mj-lt"/>
                <a:cs typeface="+mj-lt"/>
                <a:hlinkClick r:id="rId2"/>
              </a:rPr>
              <a:t>=58FIAelSoO4</a:t>
            </a:r>
            <a:endParaRPr lang="en-GB" dirty="0">
              <a:cs typeface="Arial"/>
            </a:endParaRPr>
          </a:p>
          <a:p>
            <a:pPr marL="0" indent="0">
              <a:buNone/>
            </a:pPr>
            <a:r>
              <a:rPr lang="en-GB" sz="1600" b="1" dirty="0"/>
              <a:t>How to sign in</a:t>
            </a:r>
            <a:endParaRPr lang="en-GB" sz="1600" b="1" dirty="0">
              <a:cs typeface="Arial"/>
            </a:endParaRPr>
          </a:p>
          <a:p>
            <a:pPr marL="0" indent="0">
              <a:buNone/>
            </a:pPr>
            <a:r>
              <a:rPr lang="en-GB" sz="1600" dirty="0"/>
              <a:t>To check your email online, go to: </a:t>
            </a:r>
            <a:r>
              <a:rPr lang="en-GB" sz="1600" dirty="0">
                <a:hlinkClick r:id="rId3"/>
              </a:rPr>
              <a:t>https://mail.qmul.ac.uk</a:t>
            </a:r>
            <a:endParaRPr lang="en-GB" sz="1600" dirty="0"/>
          </a:p>
          <a:p>
            <a:pPr marL="0" indent="0">
              <a:buNone/>
            </a:pPr>
            <a:r>
              <a:rPr lang="en-GB" sz="1600" dirty="0"/>
              <a:t>Enter your username (ab12345@qmul.ac.uk) and password.</a:t>
            </a:r>
          </a:p>
          <a:p>
            <a:pPr marL="0" indent="0">
              <a:buNone/>
            </a:pPr>
            <a:endParaRPr lang="en-GB" dirty="0"/>
          </a:p>
        </p:txBody>
      </p:sp>
      <p:pic>
        <p:nvPicPr>
          <p:cNvPr id="1026" name="Picture 2" descr="3 killer features of Office365 | Genmar IT">
            <a:extLst>
              <a:ext uri="{FF2B5EF4-FFF2-40B4-BE49-F238E27FC236}">
                <a16:creationId xmlns:a16="http://schemas.microsoft.com/office/drawing/2014/main" id="{4315DA77-25C4-44E6-998E-CCA3097A8EC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28026" y="2146157"/>
            <a:ext cx="2657475" cy="1724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045512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55A9C13-549B-1B0A-79C5-A21E270F4423}"/>
              </a:ext>
            </a:extLst>
          </p:cNvPr>
          <p:cNvSpPr>
            <a:spLocks noGrp="1"/>
          </p:cNvSpPr>
          <p:nvPr>
            <p:ph sz="quarter" idx="10"/>
          </p:nvPr>
        </p:nvSpPr>
        <p:spPr/>
        <p:txBody>
          <a:bodyPr/>
          <a:lstStyle/>
          <a:p>
            <a:r>
              <a:rPr lang="en-GB" err="1"/>
              <a:t>Wifi</a:t>
            </a:r>
            <a:endParaRPr lang="en-GB"/>
          </a:p>
        </p:txBody>
      </p:sp>
      <p:sp>
        <p:nvSpPr>
          <p:cNvPr id="3" name="Text Placeholder 2">
            <a:extLst>
              <a:ext uri="{FF2B5EF4-FFF2-40B4-BE49-F238E27FC236}">
                <a16:creationId xmlns:a16="http://schemas.microsoft.com/office/drawing/2014/main" id="{8F500C7E-5A58-56DD-7663-9B4ACC6F4DB5}"/>
              </a:ext>
            </a:extLst>
          </p:cNvPr>
          <p:cNvSpPr>
            <a:spLocks noGrp="1"/>
          </p:cNvSpPr>
          <p:nvPr>
            <p:ph type="body" sz="quarter" idx="13"/>
          </p:nvPr>
        </p:nvSpPr>
        <p:spPr>
          <a:xfrm>
            <a:off x="186596" y="825388"/>
            <a:ext cx="8672097" cy="3438637"/>
          </a:xfrm>
        </p:spPr>
        <p:txBody>
          <a:bodyPr/>
          <a:lstStyle/>
          <a:p>
            <a:pPr marL="0" indent="0">
              <a:buNone/>
            </a:pPr>
            <a:r>
              <a:rPr lang="en-GB" sz="1600"/>
              <a:t>The wireless network that you should use to connect laptops, tablets and phones is ‘</a:t>
            </a:r>
            <a:r>
              <a:rPr lang="en-GB" sz="1600" err="1"/>
              <a:t>eduroam</a:t>
            </a:r>
            <a:r>
              <a:rPr lang="en-GB" sz="1600"/>
              <a:t>’.</a:t>
            </a:r>
          </a:p>
          <a:p>
            <a:pPr marL="0" indent="0">
              <a:buNone/>
            </a:pPr>
            <a:r>
              <a:rPr lang="en-GB" sz="1600"/>
              <a:t>The JANET </a:t>
            </a:r>
            <a:r>
              <a:rPr lang="en-GB" sz="1600" err="1"/>
              <a:t>eduroam</a:t>
            </a:r>
            <a:r>
              <a:rPr lang="en-GB" sz="1600"/>
              <a:t> service provides internet access not only in QMUL but in academic institutions across the UK and in many countries around the world with the same QMUL username and password. For information about </a:t>
            </a:r>
            <a:r>
              <a:rPr lang="en-GB" sz="1600" err="1"/>
              <a:t>eduroam</a:t>
            </a:r>
            <a:r>
              <a:rPr lang="en-GB" sz="1600"/>
              <a:t>, visit: </a:t>
            </a:r>
            <a:r>
              <a:rPr lang="en-GB" sz="1600">
                <a:hlinkClick r:id="rId2"/>
              </a:rPr>
              <a:t>www.eduroam.org</a:t>
            </a:r>
            <a:r>
              <a:rPr lang="en-GB" sz="1600"/>
              <a:t> </a:t>
            </a:r>
          </a:p>
          <a:p>
            <a:pPr marL="0" indent="0">
              <a:buNone/>
            </a:pPr>
            <a:endParaRPr lang="en-GB" sz="1600"/>
          </a:p>
          <a:p>
            <a:pPr marL="0" indent="0">
              <a:buNone/>
            </a:pPr>
            <a:r>
              <a:rPr lang="en-GB" sz="1600"/>
              <a:t>Apple (iPhones, iPads, MacBooks), Windows 8, 8.1 and 10 and latest Android devices</a:t>
            </a:r>
          </a:p>
          <a:p>
            <a:pPr marL="0" indent="0">
              <a:buNone/>
            </a:pPr>
            <a:r>
              <a:rPr lang="en-GB" sz="1600"/>
              <a:t>Select the ‘</a:t>
            </a:r>
            <a:r>
              <a:rPr lang="en-GB" sz="1600" err="1"/>
              <a:t>eduroam</a:t>
            </a:r>
            <a:r>
              <a:rPr lang="en-GB" sz="1600"/>
              <a:t>’ network in your Wi-Fi settings. This will prompt you for your QMUL username and password. You will need to enter your username in the format </a:t>
            </a:r>
            <a:r>
              <a:rPr lang="en-GB" sz="1600">
                <a:hlinkClick r:id="rId3"/>
              </a:rPr>
              <a:t>ab12345@qmul.ac.uk</a:t>
            </a:r>
            <a:r>
              <a:rPr lang="en-GB" sz="1600"/>
              <a:t> (please note that this is NOT your email address).</a:t>
            </a:r>
          </a:p>
          <a:p>
            <a:pPr marL="0" indent="0">
              <a:buNone/>
            </a:pPr>
            <a:endParaRPr lang="en-GB" sz="1600"/>
          </a:p>
          <a:p>
            <a:pPr marL="0" indent="0">
              <a:buNone/>
            </a:pPr>
            <a:r>
              <a:rPr lang="en-GB" sz="1600"/>
              <a:t>You will then be asked to accept a certificate, details of this and how to connect to other devices can be found on the ITS webpages: </a:t>
            </a:r>
            <a:r>
              <a:rPr lang="en-GB" sz="1600">
                <a:hlinkClick r:id="rId4"/>
              </a:rPr>
              <a:t>https://www.its.qmul.ac.uk/services/students/wifi/</a:t>
            </a:r>
            <a:endParaRPr lang="en-GB" sz="1600"/>
          </a:p>
          <a:p>
            <a:pPr marL="0" indent="0">
              <a:buNone/>
            </a:pPr>
            <a:endParaRPr lang="en-GB" sz="1600"/>
          </a:p>
        </p:txBody>
      </p:sp>
    </p:spTree>
    <p:extLst>
      <p:ext uri="{BB962C8B-B14F-4D97-AF65-F5344CB8AC3E}">
        <p14:creationId xmlns:p14="http://schemas.microsoft.com/office/powerpoint/2010/main" val="6941479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7DB9883-15F2-CFAA-FE77-3217DCAC097D}"/>
              </a:ext>
            </a:extLst>
          </p:cNvPr>
          <p:cNvSpPr>
            <a:spLocks noGrp="1"/>
          </p:cNvSpPr>
          <p:nvPr>
            <p:ph sz="quarter" idx="10"/>
          </p:nvPr>
        </p:nvSpPr>
        <p:spPr/>
        <p:txBody>
          <a:bodyPr/>
          <a:lstStyle/>
          <a:p>
            <a:r>
              <a:rPr lang="en-GB" err="1"/>
              <a:t>AppsAnywhere</a:t>
            </a:r>
            <a:endParaRPr lang="en-GB"/>
          </a:p>
        </p:txBody>
      </p:sp>
      <p:sp>
        <p:nvSpPr>
          <p:cNvPr id="3" name="Text Placeholder 2">
            <a:extLst>
              <a:ext uri="{FF2B5EF4-FFF2-40B4-BE49-F238E27FC236}">
                <a16:creationId xmlns:a16="http://schemas.microsoft.com/office/drawing/2014/main" id="{74FFD58B-AD82-C312-88BA-08168D0821C0}"/>
              </a:ext>
            </a:extLst>
          </p:cNvPr>
          <p:cNvSpPr>
            <a:spLocks noGrp="1"/>
          </p:cNvSpPr>
          <p:nvPr>
            <p:ph type="body" sz="quarter" idx="13"/>
          </p:nvPr>
        </p:nvSpPr>
        <p:spPr>
          <a:xfrm>
            <a:off x="186596" y="671640"/>
            <a:ext cx="8672097" cy="3592386"/>
          </a:xfrm>
        </p:spPr>
        <p:txBody>
          <a:bodyPr/>
          <a:lstStyle/>
          <a:p>
            <a:pPr marL="0" indent="0">
              <a:buNone/>
            </a:pPr>
            <a:r>
              <a:rPr lang="en-GB" sz="1600"/>
              <a:t>Our new ‘</a:t>
            </a:r>
            <a:r>
              <a:rPr lang="en-GB" sz="1600" err="1"/>
              <a:t>appsanywhere</a:t>
            </a:r>
            <a:r>
              <a:rPr lang="en-GB" sz="1600"/>
              <a:t>’ service allows you to access some of Queen Mary’s specialised apps when away from your department or off campus.</a:t>
            </a:r>
          </a:p>
          <a:p>
            <a:pPr marL="0" indent="0">
              <a:buNone/>
            </a:pPr>
            <a:r>
              <a:rPr lang="en-GB" sz="1600"/>
              <a:t>This service is available to both staff and students. All you need for access to these apps are:</a:t>
            </a:r>
          </a:p>
          <a:p>
            <a:endParaRPr lang="en-GB" sz="1600"/>
          </a:p>
          <a:p>
            <a:pPr marL="342900" indent="-342900">
              <a:buFont typeface="+mj-lt"/>
              <a:buAutoNum type="arabicPeriod"/>
            </a:pPr>
            <a:r>
              <a:rPr lang="en-GB" sz="1600"/>
              <a:t>Computer – A laptop, Smartphone or any compatible device with a Wi-Fi connection.</a:t>
            </a:r>
          </a:p>
          <a:p>
            <a:pPr marL="342900" indent="-342900">
              <a:buFont typeface="+mj-lt"/>
              <a:buAutoNum type="arabicPeriod"/>
            </a:pPr>
            <a:r>
              <a:rPr lang="en-GB" sz="1600"/>
              <a:t>Multi Factor Authentication – *A one-time set-up on the QMUL multi factor authentication (MFA) service.</a:t>
            </a:r>
          </a:p>
          <a:p>
            <a:pPr marL="342900" indent="-342900">
              <a:buFont typeface="+mj-lt"/>
              <a:buAutoNum type="arabicPeriod"/>
            </a:pPr>
            <a:r>
              <a:rPr lang="en-GB" sz="1600"/>
              <a:t>VMWare Horizon - Install the client OR through the web</a:t>
            </a:r>
          </a:p>
          <a:p>
            <a:pPr marL="342900" indent="-342900">
              <a:buFont typeface="+mj-lt"/>
              <a:buAutoNum type="arabicPeriod"/>
            </a:pPr>
            <a:endParaRPr lang="en-GB" sz="1600"/>
          </a:p>
          <a:p>
            <a:pPr marL="0" indent="0">
              <a:buNone/>
            </a:pPr>
            <a:r>
              <a:rPr lang="en-GB" sz="1600"/>
              <a:t>For more details, please see the ITS help pages: </a:t>
            </a:r>
            <a:r>
              <a:rPr lang="en-GB" sz="1600">
                <a:hlinkClick r:id="rId2"/>
              </a:rPr>
              <a:t>https://www.its.qmul.ac.uk/services/students/appsanywhere/</a:t>
            </a:r>
            <a:r>
              <a:rPr lang="en-GB" sz="1600"/>
              <a:t> </a:t>
            </a:r>
          </a:p>
        </p:txBody>
      </p:sp>
      <p:pic>
        <p:nvPicPr>
          <p:cNvPr id="5" name="Graphic 4" descr="Gears outline">
            <a:extLst>
              <a:ext uri="{FF2B5EF4-FFF2-40B4-BE49-F238E27FC236}">
                <a16:creationId xmlns:a16="http://schemas.microsoft.com/office/drawing/2014/main" id="{FD54BFDD-2509-A75D-C70C-D66C3D49E10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720435" y="2467832"/>
            <a:ext cx="2138257" cy="2138257"/>
          </a:xfrm>
          <a:prstGeom prst="rect">
            <a:avLst/>
          </a:prstGeom>
        </p:spPr>
      </p:pic>
    </p:spTree>
    <p:extLst>
      <p:ext uri="{BB962C8B-B14F-4D97-AF65-F5344CB8AC3E}">
        <p14:creationId xmlns:p14="http://schemas.microsoft.com/office/powerpoint/2010/main" val="23114777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7D41247-57ED-7EFC-AAD0-444A2CC4F610}"/>
              </a:ext>
            </a:extLst>
          </p:cNvPr>
          <p:cNvSpPr>
            <a:spLocks noGrp="1"/>
          </p:cNvSpPr>
          <p:nvPr>
            <p:ph sz="quarter" idx="10"/>
          </p:nvPr>
        </p:nvSpPr>
        <p:spPr/>
        <p:txBody>
          <a:bodyPr/>
          <a:lstStyle/>
          <a:p>
            <a:r>
              <a:rPr lang="en-GB"/>
              <a:t>Using the PCs on Site</a:t>
            </a:r>
          </a:p>
        </p:txBody>
      </p:sp>
      <p:sp>
        <p:nvSpPr>
          <p:cNvPr id="3" name="Text Placeholder 2">
            <a:extLst>
              <a:ext uri="{FF2B5EF4-FFF2-40B4-BE49-F238E27FC236}">
                <a16:creationId xmlns:a16="http://schemas.microsoft.com/office/drawing/2014/main" id="{77EB1464-4449-A193-2561-CD86053C258B}"/>
              </a:ext>
            </a:extLst>
          </p:cNvPr>
          <p:cNvSpPr>
            <a:spLocks noGrp="1"/>
          </p:cNvSpPr>
          <p:nvPr>
            <p:ph type="body" sz="quarter" idx="13"/>
          </p:nvPr>
        </p:nvSpPr>
        <p:spPr>
          <a:xfrm>
            <a:off x="186596" y="914400"/>
            <a:ext cx="8672097" cy="3349625"/>
          </a:xfrm>
        </p:spPr>
        <p:txBody>
          <a:bodyPr/>
          <a:lstStyle/>
          <a:p>
            <a:pPr marL="0" indent="0">
              <a:buNone/>
            </a:pPr>
            <a:r>
              <a:rPr lang="en-GB"/>
              <a:t>There are a number of rooms around the campus that contain computers which students can use. You can sign in using your QMUL username and password.</a:t>
            </a:r>
          </a:p>
          <a:p>
            <a:pPr marL="0" indent="0">
              <a:buNone/>
            </a:pPr>
            <a:r>
              <a:rPr lang="en-GB"/>
              <a:t>Some of these are also timetabled for teaching, but if there isn’t a class in the room the computers can be used by anyone however, we ask that you vacate the room 10 minutes before any teaching is scheduled (unless you are part of the class for which it is scheduled, of course).</a:t>
            </a:r>
          </a:p>
          <a:p>
            <a:pPr marL="0" indent="0">
              <a:buNone/>
            </a:pPr>
            <a:r>
              <a:rPr lang="en-GB"/>
              <a:t>There are a large number of computers in the Library that are never timetabled for teaching.</a:t>
            </a:r>
            <a:endParaRPr lang="en-GB" u="sng"/>
          </a:p>
          <a:p>
            <a:pPr marL="0" indent="0">
              <a:buNone/>
            </a:pPr>
            <a:endParaRPr lang="en-GB" u="sng"/>
          </a:p>
          <a:p>
            <a:pPr marL="0" indent="0">
              <a:buNone/>
            </a:pPr>
            <a:r>
              <a:rPr lang="en-GB" u="sng"/>
              <a:t>How to find an available PC on campus</a:t>
            </a:r>
          </a:p>
          <a:p>
            <a:pPr marL="0" indent="0">
              <a:buNone/>
            </a:pPr>
            <a:r>
              <a:rPr lang="en-GB"/>
              <a:t>We have a big campus and computer rooms can be especially busy as deadlines approach. We publish an interactive map showing which rooms have empty seats. This is available here - </a:t>
            </a:r>
            <a:r>
              <a:rPr lang="en-GB">
                <a:hlinkClick r:id="rId2"/>
              </a:rPr>
              <a:t>http://availability.stu.qmul.ac.uk/</a:t>
            </a:r>
            <a:r>
              <a:rPr lang="en-GB"/>
              <a:t> - and also on screens around the campus.</a:t>
            </a:r>
          </a:p>
          <a:p>
            <a:pPr marL="0" indent="0">
              <a:buNone/>
            </a:pPr>
            <a:r>
              <a:rPr lang="en-GB"/>
              <a:t>The opening hours of some rooms vary and may be shorter during the vacation periods, further details can be found on Teaching Room Facilities website.</a:t>
            </a:r>
          </a:p>
        </p:txBody>
      </p:sp>
    </p:spTree>
    <p:extLst>
      <p:ext uri="{BB962C8B-B14F-4D97-AF65-F5344CB8AC3E}">
        <p14:creationId xmlns:p14="http://schemas.microsoft.com/office/powerpoint/2010/main" val="1080879211"/>
      </p:ext>
    </p:extLst>
  </p:cSld>
  <p:clrMapOvr>
    <a:masterClrMapping/>
  </p:clrMapOvr>
</p:sld>
</file>

<file path=ppt/theme/theme1.xml><?xml version="1.0" encoding="utf-8"?>
<a:theme xmlns:a="http://schemas.openxmlformats.org/drawingml/2006/main" name="Office Theme">
  <a:themeElements>
    <a:clrScheme name="Channel 4 1">
      <a:dk1>
        <a:srgbClr val="000000"/>
      </a:dk1>
      <a:lt1>
        <a:srgbClr val="FFFFFF"/>
      </a:lt1>
      <a:dk2>
        <a:srgbClr val="585858"/>
      </a:dk2>
      <a:lt2>
        <a:srgbClr val="FFFFFF"/>
      </a:lt2>
      <a:accent1>
        <a:srgbClr val="6D2B83"/>
      </a:accent1>
      <a:accent2>
        <a:srgbClr val="D0091D"/>
      </a:accent2>
      <a:accent3>
        <a:srgbClr val="FFD611"/>
      </a:accent3>
      <a:accent4>
        <a:srgbClr val="85B6E2"/>
      </a:accent4>
      <a:accent5>
        <a:srgbClr val="62CBC5"/>
      </a:accent5>
      <a:accent6>
        <a:srgbClr val="7F7878"/>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Custom Design">
  <a:themeElements>
    <a:clrScheme name="Queen Mary">
      <a:dk1>
        <a:srgbClr val="21386A"/>
      </a:dk1>
      <a:lt1>
        <a:sysClr val="window" lastClr="FFFFFF"/>
      </a:lt1>
      <a:dk2>
        <a:srgbClr val="21386A"/>
      </a:dk2>
      <a:lt2>
        <a:srgbClr val="D8D8D8"/>
      </a:lt2>
      <a:accent1>
        <a:srgbClr val="123181"/>
      </a:accent1>
      <a:accent2>
        <a:srgbClr val="792273"/>
      </a:accent2>
      <a:accent3>
        <a:srgbClr val="2DB8C5"/>
      </a:accent3>
      <a:accent4>
        <a:srgbClr val="CDA60C"/>
      </a:accent4>
      <a:accent5>
        <a:srgbClr val="BD1C1C"/>
      </a:accent5>
      <a:accent6>
        <a:srgbClr val="73B82B"/>
      </a:accent6>
      <a:hlink>
        <a:srgbClr val="E6007E"/>
      </a:hlink>
      <a:folHlink>
        <a:srgbClr val="2DB8C5"/>
      </a:folHlink>
    </a:clrScheme>
    <a:fontScheme name="Queen Mar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QMULInformationClassificationTaxHTField0 xmlns="http://schemas.microsoft.com/sharepoint/v3">
      <Terms xmlns="http://schemas.microsoft.com/office/infopath/2007/PartnerControls">
        <TermInfo xmlns="http://schemas.microsoft.com/office/infopath/2007/PartnerControls">
          <TermName xmlns="http://schemas.microsoft.com/office/infopath/2007/PartnerControls">Protect</TermName>
          <TermId xmlns="http://schemas.microsoft.com/office/infopath/2007/PartnerControls">9124d8d9-0c1c-41e9-aa14-aba001e9a028</TermId>
        </TermInfo>
      </Terms>
    </QMULInformationClassificationTaxHTField0>
    <TaxKeywordTaxHTField xmlns="d5efd484-15aa-41a0-83f6-0646502cb6d6">
      <Terms xmlns="http://schemas.microsoft.com/office/infopath/2007/PartnerControls"/>
    </TaxKeywordTaxHTField>
    <TaxCatchAll xmlns="d5efd484-15aa-41a0-83f6-0646502cb6d6">
      <Value>1</Value>
    </TaxCatchAll>
    <QMULSchoolTaxHTField0 xmlns="http://schemas.microsoft.com/sharepoint/v3">
      <Terms xmlns="http://schemas.microsoft.com/office/infopath/2007/PartnerControls"/>
    </QMULSchoolTaxHTField0>
    <QMULDocumentTypeTaxHTField0 xmlns="http://schemas.microsoft.com/sharepoint/v3">
      <Terms xmlns="http://schemas.microsoft.com/office/infopath/2007/PartnerControls"/>
    </QMULDocumentTypeTaxHTField0>
    <QMULReviewDate xmlns="http://schemas.microsoft.com/sharepoint/v3" xsi:nil="true"/>
    <QMULOwner xmlns="http://schemas.microsoft.com/sharepoint/v3">
      <UserInfo>
        <DisplayName/>
        <AccountId xsi:nil="true"/>
        <AccountType/>
      </UserInfo>
    </QMULOwner>
    <lcf76f155ced4ddcb4097134ff3c332f xmlns="367f3354-ef65-4eee-8d76-d2bbf63cc218">
      <Terms xmlns="http://schemas.microsoft.com/office/infopath/2007/PartnerControls"/>
    </lcf76f155ced4ddcb4097134ff3c332f>
    <QMULDepartmentTaxHTField0 xmlns="http://schemas.microsoft.com/sharepoint/v3">
      <Terms xmlns="http://schemas.microsoft.com/office/infopath/2007/PartnerControls"/>
    </QMULDepartmentTaxHTField0>
    <QMULAcademicYear xmlns="http://schemas.microsoft.com/sharepoint/v3" xsi:nil="true"/>
    <QMULLocationTaxHTField0 xmlns="http://schemas.microsoft.com/sharepoint/v3">
      <Terms xmlns="http://schemas.microsoft.com/office/infopath/2007/PartnerControls"/>
    </QMULLocationTaxHTField0>
    <QMULDocumentStatusTaxHTField0 xmlns="http://schemas.microsoft.com/sharepoint/v3">
      <Terms xmlns="http://schemas.microsoft.com/office/infopath/2007/PartnerControls"/>
    </QMULDocumentStatusTaxHTField0>
    <QMULProject xmlns="http://schemas.microsoft.com/sharepoint/v3" xsi:nil="true"/>
    <SharedWithUsers xmlns="cfc2cc10-b0b2-41ab-8607-78e5b6258182">
      <UserInfo>
        <DisplayName>Agnieszka Jankowska</DisplayName>
        <AccountId>11</AccountId>
        <AccountType/>
      </UserInfo>
      <UserInfo>
        <DisplayName>Jigar Ranchordas</DisplayName>
        <AccountId>13</AccountId>
        <AccountType/>
      </UserInfo>
      <UserInfo>
        <DisplayName>Jon Lucas</DisplayName>
        <AccountId>40</AccountId>
        <AccountType/>
      </UserInfo>
      <UserInfo>
        <DisplayName>Pinal Patel</DisplayName>
        <AccountId>49</AccountId>
        <AccountType/>
      </UserInfo>
      <UserInfo>
        <DisplayName>Rob Walters</DisplayName>
        <AccountId>50</AccountId>
        <AccountType/>
      </UserInfo>
      <UserInfo>
        <DisplayName>Wendy Sotimehin</DisplayName>
        <AccountId>51</AccountId>
        <AccountType/>
      </UserInfo>
      <UserInfo>
        <DisplayName>Nadeem Saleem</DisplayName>
        <AccountId>52</AccountId>
        <AccountType/>
      </UserInfo>
      <UserInfo>
        <DisplayName>Desmond Sonny Williams</DisplayName>
        <AccountId>53</AccountId>
        <AccountType/>
      </UserInfo>
      <UserInfo>
        <DisplayName>Olu Opeodu</DisplayName>
        <AccountId>54</AccountId>
        <AccountType/>
      </UserInfo>
      <UserInfo>
        <DisplayName>Tomaz Erzen</DisplayName>
        <AccountId>33</AccountId>
        <AccountType/>
      </UserInfo>
      <UserInfo>
        <DisplayName>Elaine Ellul</DisplayName>
        <AccountId>55</AccountId>
        <AccountType/>
      </UserInfo>
      <UserInfo>
        <DisplayName>Roshan Ramburrun</DisplayName>
        <AccountId>56</AccountId>
        <AccountType/>
      </UserInfo>
      <UserInfo>
        <DisplayName>Aqib Khan</DisplayName>
        <AccountId>57</AccountId>
        <AccountType/>
      </UserInfo>
      <UserInfo>
        <DisplayName>Jason Bunning</DisplayName>
        <AccountId>58</AccountId>
        <AccountType/>
      </UserInfo>
      <UserInfo>
        <DisplayName>Simon Durrant</DisplayName>
        <AccountId>59</AccountId>
        <AccountType/>
      </UserInfo>
      <UserInfo>
        <DisplayName>Rhianne Short</DisplayName>
        <AccountId>60</AccountId>
        <AccountType/>
      </UserInfo>
      <UserInfo>
        <DisplayName>Alysa Bramble</DisplayName>
        <AccountId>61</AccountId>
        <AccountType/>
      </UserInfo>
      <UserInfo>
        <DisplayName>Annette Nembhard</DisplayName>
        <AccountId>62</AccountId>
        <AccountType/>
      </UserInfo>
      <UserInfo>
        <DisplayName>Richard Chantler</DisplayName>
        <AccountId>63</AccountId>
        <AccountType/>
      </UserInfo>
      <UserInfo>
        <DisplayName>Sophia Eglin</DisplayName>
        <AccountId>22</AccountId>
        <AccountType/>
      </UserInfo>
      <UserInfo>
        <DisplayName>Sarah Moore</DisplayName>
        <AccountId>64</AccountId>
        <AccountType/>
      </UserInfo>
      <UserInfo>
        <DisplayName>Karen Hanna Kruzycka</DisplayName>
        <AccountId>65</AccountId>
        <AccountType/>
      </UserInfo>
      <UserInfo>
        <DisplayName>Chris Watkeys</DisplayName>
        <AccountId>66</AccountId>
        <AccountType/>
      </UserInfo>
      <UserInfo>
        <DisplayName>Julian Franklyn</DisplayName>
        <AccountId>67</AccountId>
        <AccountType/>
      </UserInfo>
      <UserInfo>
        <DisplayName>Matthew Everett</DisplayName>
        <AccountId>68</AccountId>
        <AccountType/>
      </UserInfo>
      <UserInfo>
        <DisplayName>Maria Peinado Del Moral</DisplayName>
        <AccountId>69</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QMUL Document" ma:contentTypeID="0x0101005EA864BF41DF8A41860E925F5B29BCF500AFE934D025F69C46830CF3F7CBF74D9F" ma:contentTypeVersion="34" ma:contentTypeDescription="" ma:contentTypeScope="" ma:versionID="5c9f32eaf1362780e31c01192af9b339">
  <xsd:schema xmlns:xsd="http://www.w3.org/2001/XMLSchema" xmlns:xs="http://www.w3.org/2001/XMLSchema" xmlns:p="http://schemas.microsoft.com/office/2006/metadata/properties" xmlns:ns1="http://schemas.microsoft.com/sharepoint/v3" xmlns:ns2="d5efd484-15aa-41a0-83f6-0646502cb6d6" xmlns:ns3="367f3354-ef65-4eee-8d76-d2bbf63cc218" xmlns:ns4="cfc2cc10-b0b2-41ab-8607-78e5b6258182" targetNamespace="http://schemas.microsoft.com/office/2006/metadata/properties" ma:root="true" ma:fieldsID="d328c4a051d4eb4293e3007da8d4c2db" ns1:_="" ns2:_="" ns3:_="" ns4:_="">
    <xsd:import namespace="http://schemas.microsoft.com/sharepoint/v3"/>
    <xsd:import namespace="d5efd484-15aa-41a0-83f6-0646502cb6d6"/>
    <xsd:import namespace="367f3354-ef65-4eee-8d76-d2bbf63cc218"/>
    <xsd:import namespace="cfc2cc10-b0b2-41ab-8607-78e5b6258182"/>
    <xsd:element name="properties">
      <xsd:complexType>
        <xsd:sequence>
          <xsd:element name="documentManagement">
            <xsd:complexType>
              <xsd:all>
                <xsd:element ref="ns1:QMULDocumentStatusTaxHTField0" minOccurs="0"/>
                <xsd:element ref="ns1:QMULDepartmentTaxHTField0" minOccurs="0"/>
                <xsd:element ref="ns1:QMULSchoolTaxHTField0" minOccurs="0"/>
                <xsd:element ref="ns1:QMULDocumentTypeTaxHTField0" minOccurs="0"/>
                <xsd:element ref="ns1:QMULLocationTaxHTField0" minOccurs="0"/>
                <xsd:element ref="ns1:QMULInformationClassificationTaxHTField0" minOccurs="0"/>
                <xsd:element ref="ns1:QMULAcademicYear" minOccurs="0"/>
                <xsd:element ref="ns1:QMULProject" minOccurs="0"/>
                <xsd:element ref="ns1:QMULReviewDate" minOccurs="0"/>
                <xsd:element ref="ns1:QMULOwner" minOccurs="0"/>
                <xsd:element ref="ns2:TaxKeywordTaxHTField" minOccurs="0"/>
                <xsd:element ref="ns2:TaxCatchAll" minOccurs="0"/>
                <xsd:element ref="ns2:TaxCatchAllLabel" minOccurs="0"/>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3:lcf76f155ced4ddcb4097134ff3c332f" minOccurs="0"/>
                <xsd:element ref="ns3:MediaServiceDateTaken" minOccurs="0"/>
                <xsd:element ref="ns3:MediaServiceGenerationTime" minOccurs="0"/>
                <xsd:element ref="ns3:MediaServiceEventHashCode"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QMULDocumentStatusTaxHTField0" ma:index="8" nillable="true" ma:taxonomy="true" ma:internalName="QMULDocumentStatusTaxHTField0" ma:taxonomyFieldName="QMULDocumentStatus" ma:displayName="Document Status" ma:default="" ma:fieldId="{083bdfb7-9f4e-4bc9-b582-62ed6b950f9e}" ma:sspId="9c18f9b8-5ae4-4f0b-a238-a922c51e2dda" ma:termSetId="780aba48-6c17-4ca0-84b9-f0207a095630" ma:anchorId="00000000-0000-0000-0000-000000000000" ma:open="false" ma:isKeyword="false">
      <xsd:complexType>
        <xsd:sequence>
          <xsd:element ref="pc:Terms" minOccurs="0" maxOccurs="1"/>
        </xsd:sequence>
      </xsd:complexType>
    </xsd:element>
    <xsd:element name="QMULDepartmentTaxHTField0" ma:index="10" nillable="true" ma:taxonomy="true" ma:internalName="QMULDepartmentTaxHTField0" ma:taxonomyFieldName="QMULDepartment" ma:displayName="Department" ma:readOnly="false" ma:default="" ma:fieldId="{2a7d89f9-5f8e-4c42-ab4f-aa1fc3002ea0}" ma:sspId="9c18f9b8-5ae4-4f0b-a238-a922c51e2dda" ma:termSetId="28874c57-2df5-45e8-a804-d15afc96d4ee" ma:anchorId="00000000-0000-0000-0000-000000000000" ma:open="false" ma:isKeyword="false">
      <xsd:complexType>
        <xsd:sequence>
          <xsd:element ref="pc:Terms" minOccurs="0" maxOccurs="1"/>
        </xsd:sequence>
      </xsd:complexType>
    </xsd:element>
    <xsd:element name="QMULSchoolTaxHTField0" ma:index="12" nillable="true" ma:taxonomy="true" ma:internalName="QMULSchoolTaxHTField0" ma:taxonomyFieldName="QMULSchool" ma:displayName="School" ma:readOnly="false" ma:default="" ma:fieldId="{46346f8e-3161-4021-8b14-3dcca2e3ca8d}" ma:sspId="9c18f9b8-5ae4-4f0b-a238-a922c51e2dda" ma:termSetId="0f9f7e9f-7d6b-4cae-9193-a3e3200f87de" ma:anchorId="00000000-0000-0000-0000-000000000000" ma:open="false" ma:isKeyword="false">
      <xsd:complexType>
        <xsd:sequence>
          <xsd:element ref="pc:Terms" minOccurs="0" maxOccurs="1"/>
        </xsd:sequence>
      </xsd:complexType>
    </xsd:element>
    <xsd:element name="QMULDocumentTypeTaxHTField0" ma:index="14" nillable="true" ma:taxonomy="true" ma:internalName="QMULDocumentTypeTaxHTField0" ma:taxonomyFieldName="QMULDocumentType" ma:displayName="Document Type" ma:default="" ma:fieldId="{2596c3af-0d77-4ea4-a15d-d3f71457b096}" ma:sspId="9c18f9b8-5ae4-4f0b-a238-a922c51e2dda" ma:termSetId="8ec3f1bd-c4f8-46a7-ae88-878ed3be39d1" ma:anchorId="00000000-0000-0000-0000-000000000000" ma:open="false" ma:isKeyword="false">
      <xsd:complexType>
        <xsd:sequence>
          <xsd:element ref="pc:Terms" minOccurs="0" maxOccurs="1"/>
        </xsd:sequence>
      </xsd:complexType>
    </xsd:element>
    <xsd:element name="QMULLocationTaxHTField0" ma:index="16" nillable="true" ma:taxonomy="true" ma:internalName="QMULLocationTaxHTField0" ma:taxonomyFieldName="QMULLocation" ma:displayName="Location" ma:default="" ma:fieldId="{29b985f4-a05e-4f39-b5da-e9fb81ddaa79}" ma:sspId="9c18f9b8-5ae4-4f0b-a238-a922c51e2dda" ma:termSetId="5327f1c4-618f-4317-b197-fc29da39fa66" ma:anchorId="00000000-0000-0000-0000-000000000000" ma:open="false" ma:isKeyword="false">
      <xsd:complexType>
        <xsd:sequence>
          <xsd:element ref="pc:Terms" minOccurs="0" maxOccurs="1"/>
        </xsd:sequence>
      </xsd:complexType>
    </xsd:element>
    <xsd:element name="QMULInformationClassificationTaxHTField0" ma:index="18" nillable="true" ma:taxonomy="true" ma:internalName="QMULInformationClassificationTaxHTField0" ma:taxonomyFieldName="QMULInformationClassification" ma:displayName="Information Classification" ma:default="1;#Protect|9124d8d9-0c1c-41e9-aa14-aba001e9a028" ma:fieldId="{57b3469a-2ea1-4a06-a2d1-c99ce62a5d6f}" ma:sspId="9c18f9b8-5ae4-4f0b-a238-a922c51e2dda" ma:termSetId="a3d7b326-4e5e-4e73-95fa-6245adfab113" ma:anchorId="00000000-0000-0000-0000-000000000000" ma:open="false" ma:isKeyword="false">
      <xsd:complexType>
        <xsd:sequence>
          <xsd:element ref="pc:Terms" minOccurs="0" maxOccurs="1"/>
        </xsd:sequence>
      </xsd:complexType>
    </xsd:element>
    <xsd:element name="QMULAcademicYear" ma:index="20" nillable="true" ma:displayName="Academic Year" ma:decimals="0" ma:internalName="QMULAcademicYear" ma:percentage="FALSE">
      <xsd:simpleType>
        <xsd:restriction base="dms:Number">
          <xsd:maxInclusive value="9999"/>
          <xsd:minInclusive value="1000"/>
        </xsd:restriction>
      </xsd:simpleType>
    </xsd:element>
    <xsd:element name="QMULProject" ma:index="21" nillable="true" ma:displayName="Project" ma:internalName="QMULProject">
      <xsd:simpleType>
        <xsd:restriction base="dms:Text">
          <xsd:maxLength value="255"/>
        </xsd:restriction>
      </xsd:simpleType>
    </xsd:element>
    <xsd:element name="QMULReviewDate" ma:index="22" nillable="true" ma:displayName="Review Date" ma:format="DateOnly" ma:internalName="QMULReviewDate">
      <xsd:simpleType>
        <xsd:restriction base="dms:DateTime"/>
      </xsd:simpleType>
    </xsd:element>
    <xsd:element name="QMULOwner" ma:index="23" nillable="true" ma:displayName="Owner" ma:list="UserInfo" ma:SharePointGroup="0" ma:internalName="QMULOwner"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d5efd484-15aa-41a0-83f6-0646502cb6d6" elementFormDefault="qualified">
    <xsd:import namespace="http://schemas.microsoft.com/office/2006/documentManagement/types"/>
    <xsd:import namespace="http://schemas.microsoft.com/office/infopath/2007/PartnerControls"/>
    <xsd:element name="TaxKeywordTaxHTField" ma:index="24" nillable="true" ma:taxonomy="true" ma:internalName="TaxKeywordTaxHTField" ma:taxonomyFieldName="TaxKeyword" ma:displayName="Enterprise Keywords" ma:fieldId="{23f27201-bee3-471e-b2e7-b64fd8b7ca38}" ma:taxonomyMulti="true" ma:sspId="9c18f9b8-5ae4-4f0b-a238-a922c51e2dda" ma:termSetId="00000000-0000-0000-0000-000000000000" ma:anchorId="00000000-0000-0000-0000-000000000000" ma:open="true" ma:isKeyword="true">
      <xsd:complexType>
        <xsd:sequence>
          <xsd:element ref="pc:Terms" minOccurs="0" maxOccurs="1"/>
        </xsd:sequence>
      </xsd:complexType>
    </xsd:element>
    <xsd:element name="TaxCatchAll" ma:index="26" nillable="true" ma:displayName="Taxonomy Catch All Column" ma:hidden="true" ma:list="{9c8618d4-926e-4668-95e0-a99247824e83}" ma:internalName="TaxCatchAll" ma:showField="CatchAllData" ma:web="cfc2cc10-b0b2-41ab-8607-78e5b6258182">
      <xsd:complexType>
        <xsd:complexContent>
          <xsd:extension base="dms:MultiChoiceLookup">
            <xsd:sequence>
              <xsd:element name="Value" type="dms:Lookup" maxOccurs="unbounded" minOccurs="0" nillable="true"/>
            </xsd:sequence>
          </xsd:extension>
        </xsd:complexContent>
      </xsd:complexType>
    </xsd:element>
    <xsd:element name="TaxCatchAllLabel" ma:index="27" nillable="true" ma:displayName="Taxonomy Catch All Column1" ma:hidden="true" ma:list="{9c8618d4-926e-4668-95e0-a99247824e83}" ma:internalName="TaxCatchAllLabel" ma:readOnly="true" ma:showField="CatchAllDataLabel" ma:web="cfc2cc10-b0b2-41ab-8607-78e5b6258182">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367f3354-ef65-4eee-8d76-d2bbf63cc218" elementFormDefault="qualified">
    <xsd:import namespace="http://schemas.microsoft.com/office/2006/documentManagement/types"/>
    <xsd:import namespace="http://schemas.microsoft.com/office/infopath/2007/PartnerControls"/>
    <xsd:element name="MediaServiceMetadata" ma:index="28" nillable="true" ma:displayName="MediaServiceMetadata" ma:hidden="true" ma:internalName="MediaServiceMetadata" ma:readOnly="true">
      <xsd:simpleType>
        <xsd:restriction base="dms:Note"/>
      </xsd:simpleType>
    </xsd:element>
    <xsd:element name="MediaServiceFastMetadata" ma:index="29" nillable="true" ma:displayName="MediaServiceFastMetadata" ma:hidden="true" ma:internalName="MediaServiceFastMetadata" ma:readOnly="true">
      <xsd:simpleType>
        <xsd:restriction base="dms:Note"/>
      </xsd:simpleType>
    </xsd:element>
    <xsd:element name="MediaServiceAutoKeyPoints" ma:index="30" nillable="true" ma:displayName="MediaServiceAutoKeyPoints" ma:hidden="true" ma:internalName="MediaServiceAutoKeyPoints" ma:readOnly="true">
      <xsd:simpleType>
        <xsd:restriction base="dms:Note"/>
      </xsd:simpleType>
    </xsd:element>
    <xsd:element name="MediaServiceKeyPoints" ma:index="31" nillable="true" ma:displayName="KeyPoints" ma:internalName="MediaServiceKeyPoints" ma:readOnly="true">
      <xsd:simpleType>
        <xsd:restriction base="dms:Note">
          <xsd:maxLength value="255"/>
        </xsd:restriction>
      </xsd:simpleType>
    </xsd:element>
    <xsd:element name="lcf76f155ced4ddcb4097134ff3c332f" ma:index="35" nillable="true" ma:taxonomy="true" ma:internalName="lcf76f155ced4ddcb4097134ff3c332f" ma:taxonomyFieldName="MediaServiceImageTags" ma:displayName="Image Tags" ma:readOnly="false" ma:fieldId="{5cf76f15-5ced-4ddc-b409-7134ff3c332f}" ma:taxonomyMulti="true" ma:sspId="9c18f9b8-5ae4-4f0b-a238-a922c51e2dda" ma:termSetId="09814cd3-568e-fe90-9814-8d621ff8fb84" ma:anchorId="fba54fb3-c3e1-fe81-a776-ca4b69148c4d" ma:open="true" ma:isKeyword="false">
      <xsd:complexType>
        <xsd:sequence>
          <xsd:element ref="pc:Terms" minOccurs="0" maxOccurs="1"/>
        </xsd:sequence>
      </xsd:complexType>
    </xsd:element>
    <xsd:element name="MediaServiceDateTaken" ma:index="36" nillable="true" ma:displayName="MediaServiceDateTaken" ma:hidden="true" ma:internalName="MediaServiceDateTaken" ma:readOnly="true">
      <xsd:simpleType>
        <xsd:restriction base="dms:Text"/>
      </xsd:simpleType>
    </xsd:element>
    <xsd:element name="MediaServiceGenerationTime" ma:index="37" nillable="true" ma:displayName="MediaServiceGenerationTime" ma:hidden="true" ma:internalName="MediaServiceGenerationTime" ma:readOnly="true">
      <xsd:simpleType>
        <xsd:restriction base="dms:Text"/>
      </xsd:simpleType>
    </xsd:element>
    <xsd:element name="MediaServiceEventHashCode" ma:index="38" nillable="true" ma:displayName="MediaServiceEventHashCode" ma:hidden="true" ma:internalName="MediaServiceEventHashCode" ma:readOnly="true">
      <xsd:simpleType>
        <xsd:restriction base="dms:Text"/>
      </xsd:simpleType>
    </xsd:element>
    <xsd:element name="MediaServiceOCR" ma:index="3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fc2cc10-b0b2-41ab-8607-78e5b6258182" elementFormDefault="qualified">
    <xsd:import namespace="http://schemas.microsoft.com/office/2006/documentManagement/types"/>
    <xsd:import namespace="http://schemas.microsoft.com/office/infopath/2007/PartnerControls"/>
    <xsd:element name="SharedWithUsers" ma:index="3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3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haredContentType xmlns="Microsoft.SharePoint.Taxonomy.ContentTypeSync" SourceId="9c18f9b8-5ae4-4f0b-a238-a922c51e2dda" ContentTypeId="0x0101005EA864BF41DF8A41860E925F5B29BCF5" PreviousValue="false"/>
</file>

<file path=customXml/itemProps1.xml><?xml version="1.0" encoding="utf-8"?>
<ds:datastoreItem xmlns:ds="http://schemas.openxmlformats.org/officeDocument/2006/customXml" ds:itemID="{066B0792-334A-46F1-BDDC-229C3B162DF3}">
  <ds:schemaRefs>
    <ds:schemaRef ds:uri="http://schemas.microsoft.com/office/2006/metadata/properties"/>
    <ds:schemaRef ds:uri="http://purl.org/dc/terms/"/>
    <ds:schemaRef ds:uri="http://purl.org/dc/elements/1.1/"/>
    <ds:schemaRef ds:uri="http://schemas.microsoft.com/office/infopath/2007/PartnerControls"/>
    <ds:schemaRef ds:uri="http://schemas.openxmlformats.org/package/2006/metadata/core-properties"/>
    <ds:schemaRef ds:uri="http://schemas.microsoft.com/office/2006/documentManagement/types"/>
    <ds:schemaRef ds:uri="http://schemas.microsoft.com/sharepoint/v3"/>
    <ds:schemaRef ds:uri="367f3354-ef65-4eee-8d76-d2bbf63cc218"/>
    <ds:schemaRef ds:uri="cfc2cc10-b0b2-41ab-8607-78e5b6258182"/>
    <ds:schemaRef ds:uri="d5efd484-15aa-41a0-83f6-0646502cb6d6"/>
    <ds:schemaRef ds:uri="http://www.w3.org/XML/1998/namespace"/>
    <ds:schemaRef ds:uri="http://purl.org/dc/dcmitype/"/>
  </ds:schemaRefs>
</ds:datastoreItem>
</file>

<file path=customXml/itemProps2.xml><?xml version="1.0" encoding="utf-8"?>
<ds:datastoreItem xmlns:ds="http://schemas.openxmlformats.org/officeDocument/2006/customXml" ds:itemID="{CD50EF86-BA49-40F0-9C6E-908E19C8DF91}">
  <ds:schemaRefs>
    <ds:schemaRef ds:uri="http://schemas.microsoft.com/sharepoint/v3/contenttype/forms"/>
  </ds:schemaRefs>
</ds:datastoreItem>
</file>

<file path=customXml/itemProps3.xml><?xml version="1.0" encoding="utf-8"?>
<ds:datastoreItem xmlns:ds="http://schemas.openxmlformats.org/officeDocument/2006/customXml" ds:itemID="{43BCB35E-8C66-42C4-AE34-B48DFB2A3353}">
  <ds:schemaRefs>
    <ds:schemaRef ds:uri="367f3354-ef65-4eee-8d76-d2bbf63cc218"/>
    <ds:schemaRef ds:uri="cfc2cc10-b0b2-41ab-8607-78e5b6258182"/>
    <ds:schemaRef ds:uri="d5efd484-15aa-41a0-83f6-0646502cb6d6"/>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openxmlformats.org/package/2006/metadata/core-properties"/>
    <ds:schemaRef ds:uri="http://www.w3.org/2001/XMLSchema"/>
  </ds:schemaRefs>
</ds:datastoreItem>
</file>

<file path=customXml/itemProps4.xml><?xml version="1.0" encoding="utf-8"?>
<ds:datastoreItem xmlns:ds="http://schemas.openxmlformats.org/officeDocument/2006/customXml" ds:itemID="{3C2EC80C-DD16-4B07-9429-82046E7A0317}">
  <ds:schemaRefs>
    <ds:schemaRef ds:uri="Microsoft.SharePoint.Taxonomy.ContentTypeSync"/>
  </ds:schemaRefs>
</ds:datastoreItem>
</file>

<file path=docProps/app.xml><?xml version="1.0" encoding="utf-8"?>
<Properties xmlns="http://schemas.openxmlformats.org/officeDocument/2006/extended-properties" xmlns:vt="http://schemas.openxmlformats.org/officeDocument/2006/docPropsVTypes">
  <Template>Office Theme</Template>
  <TotalTime>1</TotalTime>
  <Words>1583</Words>
  <Application>Microsoft Office PowerPoint</Application>
  <PresentationFormat>On-screen Show (16:9)</PresentationFormat>
  <Paragraphs>119</Paragraphs>
  <Slides>14</Slides>
  <Notes>0</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14</vt:i4>
      </vt:variant>
    </vt:vector>
  </HeadingPairs>
  <TitlesOfParts>
    <vt:vector size="23" baseType="lpstr">
      <vt:lpstr>4 Text</vt:lpstr>
      <vt:lpstr>Arial</vt:lpstr>
      <vt:lpstr>Calibri</vt:lpstr>
      <vt:lpstr>Calibri Light</vt:lpstr>
      <vt:lpstr>Channel 4 Chadwick</vt:lpstr>
      <vt:lpstr>Wingdings</vt:lpstr>
      <vt:lpstr>Office Theme</vt:lpstr>
      <vt:lpstr>1_Custom Design</vt:lpstr>
      <vt:lpstr>2_Custom Design</vt:lpstr>
      <vt:lpstr>The Student Guide to using IT Services</vt:lpstr>
      <vt:lpstr>About QMUL IT Services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 slide</vt:lpstr>
      <vt:lpstr>End Slide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 J</dc:creator>
  <cp:lastModifiedBy>Sophia Eglin</cp:lastModifiedBy>
  <cp:revision>2</cp:revision>
  <dcterms:created xsi:type="dcterms:W3CDTF">2020-06-18T12:08:25Z</dcterms:created>
  <dcterms:modified xsi:type="dcterms:W3CDTF">2022-09-14T08:31:10Z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0x0101005EA864BF41DF8A41860E925F5B29BCF500AFE934D025F69C46830CF3F7CBF74D9F</vt:lpwstr>
  </property>
  <property fmtid="{D5CDD505-2E9C-101B-9397-08002B2CF9AE}" pid="3" name="QMULDocumentStatus">
    <vt:lpwstr/>
  </property>
  <property fmtid="{D5CDD505-2E9C-101B-9397-08002B2CF9AE}" pid="4" name="TaxKeyword">
    <vt:lpwstr/>
  </property>
  <property fmtid="{D5CDD505-2E9C-101B-9397-08002B2CF9AE}" pid="5" name="QMULDepartment">
    <vt:lpwstr/>
  </property>
  <property fmtid="{D5CDD505-2E9C-101B-9397-08002B2CF9AE}" pid="6" name="MediaServiceImageTags">
    <vt:lpwstr/>
  </property>
  <property fmtid="{D5CDD505-2E9C-101B-9397-08002B2CF9AE}" pid="7" name="QMULInformationClassification">
    <vt:lpwstr>1;#Protect|9124d8d9-0c1c-41e9-aa14-aba001e9a028</vt:lpwstr>
  </property>
  <property fmtid="{D5CDD505-2E9C-101B-9397-08002B2CF9AE}" pid="8" name="QMULSchool">
    <vt:lpwstr/>
  </property>
  <property fmtid="{D5CDD505-2E9C-101B-9397-08002B2CF9AE}" pid="9" name="QMULDocumentType">
    <vt:lpwstr/>
  </property>
  <property fmtid="{D5CDD505-2E9C-101B-9397-08002B2CF9AE}" pid="10" name="QMULLocation">
    <vt:lpwstr/>
  </property>
</Properties>
</file>