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1013" r:id="rId2"/>
    <p:sldId id="1014" r:id="rId3"/>
    <p:sldId id="1015" r:id="rId4"/>
    <p:sldId id="1016" r:id="rId5"/>
    <p:sldId id="1017" r:id="rId6"/>
    <p:sldId id="1018" r:id="rId7"/>
    <p:sldId id="1019" r:id="rId8"/>
    <p:sldId id="1020" r:id="rId9"/>
    <p:sldId id="1021" r:id="rId10"/>
    <p:sldId id="1022" r:id="rId11"/>
    <p:sldId id="1023" r:id="rId12"/>
    <p:sldId id="1024" r:id="rId13"/>
    <p:sldId id="1025" r:id="rId14"/>
    <p:sldId id="1026" r:id="rId15"/>
    <p:sldId id="1027" r:id="rId16"/>
    <p:sldId id="1028" r:id="rId17"/>
    <p:sldId id="102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7439A-0DEB-4EED-A6D0-A7DCACDF089E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710BC0D-E21D-44AB-85F6-C3B053F0D008}">
      <dgm:prSet phldrT="[Text]"/>
      <dgm:spPr/>
      <dgm:t>
        <a:bodyPr/>
        <a:lstStyle/>
        <a:p>
          <a:r>
            <a:rPr lang="en-GB" dirty="0"/>
            <a:t>Least squares estimation</a:t>
          </a:r>
        </a:p>
      </dgm:t>
    </dgm:pt>
    <dgm:pt modelId="{C3A65A91-AF61-496F-86F4-742F9CC19234}" type="parTrans" cxnId="{17918D50-9646-4BFA-B6E3-8AE8F4A529D7}">
      <dgm:prSet/>
      <dgm:spPr/>
      <dgm:t>
        <a:bodyPr/>
        <a:lstStyle/>
        <a:p>
          <a:endParaRPr lang="en-GB"/>
        </a:p>
      </dgm:t>
    </dgm:pt>
    <dgm:pt modelId="{66251B60-641A-4658-89A7-94FBFB40FCBE}" type="sibTrans" cxnId="{17918D50-9646-4BFA-B6E3-8AE8F4A529D7}">
      <dgm:prSet/>
      <dgm:spPr/>
      <dgm:t>
        <a:bodyPr/>
        <a:lstStyle/>
        <a:p>
          <a:endParaRPr lang="en-GB"/>
        </a:p>
      </dgm:t>
    </dgm:pt>
    <dgm:pt modelId="{201620C9-C90C-478B-AE9F-B87B3BBC542F}">
      <dgm:prSet phldrT="[Text]"/>
      <dgm:spPr/>
      <dgm:t>
        <a:bodyPr/>
        <a:lstStyle/>
        <a:p>
          <a:r>
            <a:rPr lang="en-GB" dirty="0"/>
            <a:t>Properties of estimators</a:t>
          </a:r>
        </a:p>
      </dgm:t>
    </dgm:pt>
    <dgm:pt modelId="{F763AC6F-2717-4EDF-8C50-01B17FB0EE07}" type="parTrans" cxnId="{074A7E95-32A1-4E09-BC5F-DB306FEE9558}">
      <dgm:prSet/>
      <dgm:spPr/>
      <dgm:t>
        <a:bodyPr/>
        <a:lstStyle/>
        <a:p>
          <a:endParaRPr lang="en-GB"/>
        </a:p>
      </dgm:t>
    </dgm:pt>
    <dgm:pt modelId="{9A9A828E-39A9-4046-87DF-507BD275B180}" type="sibTrans" cxnId="{074A7E95-32A1-4E09-BC5F-DB306FEE9558}">
      <dgm:prSet/>
      <dgm:spPr/>
      <dgm:t>
        <a:bodyPr/>
        <a:lstStyle/>
        <a:p>
          <a:endParaRPr lang="en-GB"/>
        </a:p>
      </dgm:t>
    </dgm:pt>
    <dgm:pt modelId="{7A5C9654-D91F-4762-8641-DDE31501FB22}">
      <dgm:prSet phldrT="[Text]"/>
      <dgm:spPr/>
      <dgm:t>
        <a:bodyPr/>
        <a:lstStyle/>
        <a:p>
          <a:r>
            <a:rPr lang="en-GB" dirty="0"/>
            <a:t>Analysis of Variance</a:t>
          </a:r>
        </a:p>
      </dgm:t>
    </dgm:pt>
    <dgm:pt modelId="{0E086EDB-F4EA-4ACB-BAD7-1E86401BEFA0}" type="parTrans" cxnId="{507A2725-7C6E-4454-BB6F-73E3414A6764}">
      <dgm:prSet/>
      <dgm:spPr/>
      <dgm:t>
        <a:bodyPr/>
        <a:lstStyle/>
        <a:p>
          <a:endParaRPr lang="en-GB"/>
        </a:p>
      </dgm:t>
    </dgm:pt>
    <dgm:pt modelId="{ACCAF105-8B46-48AD-B76F-D2234D319D39}" type="sibTrans" cxnId="{507A2725-7C6E-4454-BB6F-73E3414A6764}">
      <dgm:prSet/>
      <dgm:spPr/>
      <dgm:t>
        <a:bodyPr/>
        <a:lstStyle/>
        <a:p>
          <a:endParaRPr lang="en-GB"/>
        </a:p>
      </dgm:t>
    </dgm:pt>
    <dgm:pt modelId="{3B082806-55A9-4642-AFC4-853FF0572B18}">
      <dgm:prSet phldrT="[Text]"/>
      <dgm:spPr/>
      <dgm:t>
        <a:bodyPr/>
        <a:lstStyle/>
        <a:p>
          <a:r>
            <a:rPr lang="en-GB" dirty="0"/>
            <a:t>Tests of Significance</a:t>
          </a:r>
        </a:p>
      </dgm:t>
    </dgm:pt>
    <dgm:pt modelId="{35DA0CB0-0942-4802-A859-EC5201C225E5}" type="parTrans" cxnId="{BE1810ED-0BE7-4E4F-A062-E821FDB3DED7}">
      <dgm:prSet/>
      <dgm:spPr/>
      <dgm:t>
        <a:bodyPr/>
        <a:lstStyle/>
        <a:p>
          <a:endParaRPr lang="en-GB"/>
        </a:p>
      </dgm:t>
    </dgm:pt>
    <dgm:pt modelId="{0FB42F17-FC58-4FF1-BE56-E09C01FA7EE6}" type="sibTrans" cxnId="{BE1810ED-0BE7-4E4F-A062-E821FDB3DED7}">
      <dgm:prSet/>
      <dgm:spPr/>
      <dgm:t>
        <a:bodyPr/>
        <a:lstStyle/>
        <a:p>
          <a:endParaRPr lang="en-GB"/>
        </a:p>
      </dgm:t>
    </dgm:pt>
    <dgm:pt modelId="{03AC630C-57B5-4E11-ADEE-B3CC0407878F}">
      <dgm:prSet phldrT="[Text]"/>
      <dgm:spPr/>
      <dgm:t>
        <a:bodyPr/>
        <a:lstStyle/>
        <a:p>
          <a:r>
            <a:rPr lang="en-GB" dirty="0"/>
            <a:t>Confidence &amp; Prediction Intervals</a:t>
          </a:r>
        </a:p>
      </dgm:t>
    </dgm:pt>
    <dgm:pt modelId="{A39C35FA-7F08-4873-8CBB-4414F35149CC}" type="parTrans" cxnId="{C9D2829D-3EE9-4CE7-A2F5-04FBE5DC96F2}">
      <dgm:prSet/>
      <dgm:spPr/>
      <dgm:t>
        <a:bodyPr/>
        <a:lstStyle/>
        <a:p>
          <a:endParaRPr lang="en-GB"/>
        </a:p>
      </dgm:t>
    </dgm:pt>
    <dgm:pt modelId="{4C2BC530-70AB-4A3A-B71F-632E03651241}" type="sibTrans" cxnId="{C9D2829D-3EE9-4CE7-A2F5-04FBE5DC96F2}">
      <dgm:prSet/>
      <dgm:spPr/>
      <dgm:t>
        <a:bodyPr/>
        <a:lstStyle/>
        <a:p>
          <a:endParaRPr lang="en-GB"/>
        </a:p>
      </dgm:t>
    </dgm:pt>
    <dgm:pt modelId="{EBD2EABC-AF30-4271-B34C-CB33930F8178}">
      <dgm:prSet phldrT="[Text]"/>
      <dgm:spPr/>
      <dgm:t>
        <a:bodyPr/>
        <a:lstStyle/>
        <a:p>
          <a:r>
            <a:rPr lang="en-GB" dirty="0"/>
            <a:t>Matrix approaches</a:t>
          </a:r>
        </a:p>
      </dgm:t>
    </dgm:pt>
    <dgm:pt modelId="{E5679B45-6256-4FE4-AEF3-AC8F68A8DDF6}" type="parTrans" cxnId="{EDD3E0F6-3302-4BDC-AE8F-1603C075487B}">
      <dgm:prSet/>
      <dgm:spPr/>
      <dgm:t>
        <a:bodyPr/>
        <a:lstStyle/>
        <a:p>
          <a:endParaRPr lang="en-GB"/>
        </a:p>
      </dgm:t>
    </dgm:pt>
    <dgm:pt modelId="{F55F9983-A404-43E2-8C0A-5411947A1BBB}" type="sibTrans" cxnId="{EDD3E0F6-3302-4BDC-AE8F-1603C075487B}">
      <dgm:prSet/>
      <dgm:spPr/>
      <dgm:t>
        <a:bodyPr/>
        <a:lstStyle/>
        <a:p>
          <a:endParaRPr lang="en-GB"/>
        </a:p>
      </dgm:t>
    </dgm:pt>
    <dgm:pt modelId="{BCEDD876-1F14-443D-8F9D-C8156E0F3E05}">
      <dgm:prSet phldrT="[Text]"/>
      <dgm:spPr/>
      <dgm:t>
        <a:bodyPr/>
        <a:lstStyle/>
        <a:p>
          <a:r>
            <a:rPr lang="en-GB" dirty="0"/>
            <a:t>Maximum Likelihood</a:t>
          </a:r>
        </a:p>
      </dgm:t>
    </dgm:pt>
    <dgm:pt modelId="{85339C5F-5977-41D9-B83E-4A0A4B65DD3B}" type="parTrans" cxnId="{7EC3ABAC-24CA-4A41-84D6-4F9B086D8396}">
      <dgm:prSet/>
      <dgm:spPr/>
      <dgm:t>
        <a:bodyPr/>
        <a:lstStyle/>
        <a:p>
          <a:endParaRPr lang="en-GB"/>
        </a:p>
      </dgm:t>
    </dgm:pt>
    <dgm:pt modelId="{1A4F330F-1359-42FC-BD6A-247B872F372C}" type="sibTrans" cxnId="{7EC3ABAC-24CA-4A41-84D6-4F9B086D8396}">
      <dgm:prSet/>
      <dgm:spPr/>
      <dgm:t>
        <a:bodyPr/>
        <a:lstStyle/>
        <a:p>
          <a:endParaRPr lang="en-GB"/>
        </a:p>
      </dgm:t>
    </dgm:pt>
    <dgm:pt modelId="{E4D4E43B-6CDD-4A13-95CB-B3D94CB3E1B7}">
      <dgm:prSet phldrT="[Text]"/>
      <dgm:spPr/>
      <dgm:t>
        <a:bodyPr/>
        <a:lstStyle/>
        <a:p>
          <a:r>
            <a:rPr lang="en-GB" dirty="0"/>
            <a:t>Model Building</a:t>
          </a:r>
        </a:p>
      </dgm:t>
    </dgm:pt>
    <dgm:pt modelId="{EE8025BE-EB8D-444A-8C83-57174F9D4212}" type="parTrans" cxnId="{C8D1C06D-EB8D-456D-8E1D-76F5DCBAEEE3}">
      <dgm:prSet/>
      <dgm:spPr/>
      <dgm:t>
        <a:bodyPr/>
        <a:lstStyle/>
        <a:p>
          <a:endParaRPr lang="en-GB"/>
        </a:p>
      </dgm:t>
    </dgm:pt>
    <dgm:pt modelId="{1F5A7789-B82D-455F-8A68-B9E556262995}" type="sibTrans" cxnId="{C8D1C06D-EB8D-456D-8E1D-76F5DCBAEEE3}">
      <dgm:prSet/>
      <dgm:spPr/>
      <dgm:t>
        <a:bodyPr/>
        <a:lstStyle/>
        <a:p>
          <a:endParaRPr lang="en-GB"/>
        </a:p>
      </dgm:t>
    </dgm:pt>
    <dgm:pt modelId="{59CCD25C-CF5F-41D2-890D-CA6130BDA633}">
      <dgm:prSet phldrT="[Text]"/>
      <dgm:spPr/>
      <dgm:t>
        <a:bodyPr/>
        <a:lstStyle/>
        <a:p>
          <a:r>
            <a:rPr lang="en-GB" dirty="0"/>
            <a:t>Outliers &amp; Leverage</a:t>
          </a:r>
        </a:p>
      </dgm:t>
    </dgm:pt>
    <dgm:pt modelId="{55407BBC-A79A-4BED-A0FD-C6BEF1CFF09B}" type="parTrans" cxnId="{E0CFBEE8-B7F7-4A98-A464-8F42AF897F21}">
      <dgm:prSet/>
      <dgm:spPr/>
      <dgm:t>
        <a:bodyPr/>
        <a:lstStyle/>
        <a:p>
          <a:endParaRPr lang="en-GB"/>
        </a:p>
      </dgm:t>
    </dgm:pt>
    <dgm:pt modelId="{1D6B296D-C25A-4C55-AB5F-0C8C7CD8DF1D}" type="sibTrans" cxnId="{E0CFBEE8-B7F7-4A98-A464-8F42AF897F21}">
      <dgm:prSet/>
      <dgm:spPr/>
      <dgm:t>
        <a:bodyPr/>
        <a:lstStyle/>
        <a:p>
          <a:endParaRPr lang="en-GB"/>
        </a:p>
      </dgm:t>
    </dgm:pt>
    <dgm:pt modelId="{DC8DCFDA-1DDD-41A1-B6C5-98B45327E3A5}">
      <dgm:prSet phldrT="[Text]"/>
      <dgm:spPr/>
      <dgm:t>
        <a:bodyPr/>
        <a:lstStyle/>
        <a:p>
          <a:r>
            <a:rPr lang="en-GB" dirty="0"/>
            <a:t>Automated Methods</a:t>
          </a:r>
        </a:p>
      </dgm:t>
    </dgm:pt>
    <dgm:pt modelId="{62999A17-1E3B-4528-B669-C1BC17BA6196}" type="parTrans" cxnId="{E8D055EE-3805-49CD-BFB7-59D417CC9D2F}">
      <dgm:prSet/>
      <dgm:spPr/>
      <dgm:t>
        <a:bodyPr/>
        <a:lstStyle/>
        <a:p>
          <a:endParaRPr lang="en-GB"/>
        </a:p>
      </dgm:t>
    </dgm:pt>
    <dgm:pt modelId="{AF8CF7AF-8C7D-49D9-83A7-47299A8EE07B}" type="sibTrans" cxnId="{E8D055EE-3805-49CD-BFB7-59D417CC9D2F}">
      <dgm:prSet/>
      <dgm:spPr/>
      <dgm:t>
        <a:bodyPr/>
        <a:lstStyle/>
        <a:p>
          <a:endParaRPr lang="en-GB"/>
        </a:p>
      </dgm:t>
    </dgm:pt>
    <dgm:pt modelId="{40B63FEE-4196-42C3-A8D4-4C35B7CF7F8B}">
      <dgm:prSet phldrT="[Text]"/>
      <dgm:spPr/>
      <dgm:t>
        <a:bodyPr/>
        <a:lstStyle/>
        <a:p>
          <a:r>
            <a:rPr lang="en-GB" dirty="0"/>
            <a:t>Interpretation of model results</a:t>
          </a:r>
        </a:p>
      </dgm:t>
    </dgm:pt>
    <dgm:pt modelId="{1E1D281B-6F2C-4794-9238-DD6923D11F14}" type="parTrans" cxnId="{355459E1-4A76-4862-9C59-3DB55A6D7AE9}">
      <dgm:prSet/>
      <dgm:spPr/>
      <dgm:t>
        <a:bodyPr/>
        <a:lstStyle/>
        <a:p>
          <a:endParaRPr lang="en-GB"/>
        </a:p>
      </dgm:t>
    </dgm:pt>
    <dgm:pt modelId="{1F5E05A1-8CB0-4534-A50B-82AD858D12C3}" type="sibTrans" cxnId="{355459E1-4A76-4862-9C59-3DB55A6D7AE9}">
      <dgm:prSet/>
      <dgm:spPr/>
      <dgm:t>
        <a:bodyPr/>
        <a:lstStyle/>
        <a:p>
          <a:endParaRPr lang="en-GB"/>
        </a:p>
      </dgm:t>
    </dgm:pt>
    <dgm:pt modelId="{1FB9E97A-FCF6-4220-8ED4-F8AAA67377A5}" type="pres">
      <dgm:prSet presAssocID="{4977439A-0DEB-4EED-A6D0-A7DCACDF089E}" presName="diagram" presStyleCnt="0">
        <dgm:presLayoutVars>
          <dgm:dir/>
          <dgm:resizeHandles val="exact"/>
        </dgm:presLayoutVars>
      </dgm:prSet>
      <dgm:spPr/>
    </dgm:pt>
    <dgm:pt modelId="{31F50C88-83D7-4AF4-B465-25132032C36F}" type="pres">
      <dgm:prSet presAssocID="{E710BC0D-E21D-44AB-85F6-C3B053F0D008}" presName="node" presStyleLbl="node1" presStyleIdx="0" presStyleCnt="11">
        <dgm:presLayoutVars>
          <dgm:bulletEnabled val="1"/>
        </dgm:presLayoutVars>
      </dgm:prSet>
      <dgm:spPr/>
    </dgm:pt>
    <dgm:pt modelId="{409C2956-C800-4384-916B-9878CCF805E7}" type="pres">
      <dgm:prSet presAssocID="{66251B60-641A-4658-89A7-94FBFB40FCBE}" presName="sibTrans" presStyleCnt="0"/>
      <dgm:spPr/>
    </dgm:pt>
    <dgm:pt modelId="{6CA65712-2B4F-4ED5-BDC9-A6CD6D5A056C}" type="pres">
      <dgm:prSet presAssocID="{201620C9-C90C-478B-AE9F-B87B3BBC542F}" presName="node" presStyleLbl="node1" presStyleIdx="1" presStyleCnt="11">
        <dgm:presLayoutVars>
          <dgm:bulletEnabled val="1"/>
        </dgm:presLayoutVars>
      </dgm:prSet>
      <dgm:spPr/>
    </dgm:pt>
    <dgm:pt modelId="{E623EF03-6154-4CE6-BF70-1900AB52D811}" type="pres">
      <dgm:prSet presAssocID="{9A9A828E-39A9-4046-87DF-507BD275B180}" presName="sibTrans" presStyleCnt="0"/>
      <dgm:spPr/>
    </dgm:pt>
    <dgm:pt modelId="{27F49ADD-3E53-430A-BD8C-C30BD06392D1}" type="pres">
      <dgm:prSet presAssocID="{40B63FEE-4196-42C3-A8D4-4C35B7CF7F8B}" presName="node" presStyleLbl="node1" presStyleIdx="2" presStyleCnt="11">
        <dgm:presLayoutVars>
          <dgm:bulletEnabled val="1"/>
        </dgm:presLayoutVars>
      </dgm:prSet>
      <dgm:spPr/>
    </dgm:pt>
    <dgm:pt modelId="{865006A5-BCCE-4B31-A0BB-D642448C5BFF}" type="pres">
      <dgm:prSet presAssocID="{1F5E05A1-8CB0-4534-A50B-82AD858D12C3}" presName="sibTrans" presStyleCnt="0"/>
      <dgm:spPr/>
    </dgm:pt>
    <dgm:pt modelId="{33BC4154-E43E-440F-9A97-D4FE95781B9F}" type="pres">
      <dgm:prSet presAssocID="{7A5C9654-D91F-4762-8641-DDE31501FB22}" presName="node" presStyleLbl="node1" presStyleIdx="3" presStyleCnt="11">
        <dgm:presLayoutVars>
          <dgm:bulletEnabled val="1"/>
        </dgm:presLayoutVars>
      </dgm:prSet>
      <dgm:spPr/>
    </dgm:pt>
    <dgm:pt modelId="{CEC722D7-7ACE-430E-82A1-9FBE1EF92607}" type="pres">
      <dgm:prSet presAssocID="{ACCAF105-8B46-48AD-B76F-D2234D319D39}" presName="sibTrans" presStyleCnt="0"/>
      <dgm:spPr/>
    </dgm:pt>
    <dgm:pt modelId="{BE59ED25-92E5-40C6-9FF9-8AB8E919CAA0}" type="pres">
      <dgm:prSet presAssocID="{3B082806-55A9-4642-AFC4-853FF0572B18}" presName="node" presStyleLbl="node1" presStyleIdx="4" presStyleCnt="11">
        <dgm:presLayoutVars>
          <dgm:bulletEnabled val="1"/>
        </dgm:presLayoutVars>
      </dgm:prSet>
      <dgm:spPr/>
    </dgm:pt>
    <dgm:pt modelId="{0ECD8C5B-5AFA-41B8-8E4A-4BACC64B5350}" type="pres">
      <dgm:prSet presAssocID="{0FB42F17-FC58-4FF1-BE56-E09C01FA7EE6}" presName="sibTrans" presStyleCnt="0"/>
      <dgm:spPr/>
    </dgm:pt>
    <dgm:pt modelId="{BBC7E777-5444-4D3A-8504-18F431F3BB00}" type="pres">
      <dgm:prSet presAssocID="{03AC630C-57B5-4E11-ADEE-B3CC0407878F}" presName="node" presStyleLbl="node1" presStyleIdx="5" presStyleCnt="11">
        <dgm:presLayoutVars>
          <dgm:bulletEnabled val="1"/>
        </dgm:presLayoutVars>
      </dgm:prSet>
      <dgm:spPr/>
    </dgm:pt>
    <dgm:pt modelId="{2B221521-82D9-42C5-9278-5BA536813F59}" type="pres">
      <dgm:prSet presAssocID="{4C2BC530-70AB-4A3A-B71F-632E03651241}" presName="sibTrans" presStyleCnt="0"/>
      <dgm:spPr/>
    </dgm:pt>
    <dgm:pt modelId="{03394E8B-654D-4ED3-9D96-88F5CE42A5B0}" type="pres">
      <dgm:prSet presAssocID="{EBD2EABC-AF30-4271-B34C-CB33930F8178}" presName="node" presStyleLbl="node1" presStyleIdx="6" presStyleCnt="11">
        <dgm:presLayoutVars>
          <dgm:bulletEnabled val="1"/>
        </dgm:presLayoutVars>
      </dgm:prSet>
      <dgm:spPr/>
    </dgm:pt>
    <dgm:pt modelId="{489A9E1C-D413-4689-9819-14438F43486F}" type="pres">
      <dgm:prSet presAssocID="{F55F9983-A404-43E2-8C0A-5411947A1BBB}" presName="sibTrans" presStyleCnt="0"/>
      <dgm:spPr/>
    </dgm:pt>
    <dgm:pt modelId="{0C1F1A3C-B6C3-4A88-B61B-0186700D1739}" type="pres">
      <dgm:prSet presAssocID="{BCEDD876-1F14-443D-8F9D-C8156E0F3E05}" presName="node" presStyleLbl="node1" presStyleIdx="7" presStyleCnt="11">
        <dgm:presLayoutVars>
          <dgm:bulletEnabled val="1"/>
        </dgm:presLayoutVars>
      </dgm:prSet>
      <dgm:spPr/>
    </dgm:pt>
    <dgm:pt modelId="{9C002C42-3A2D-4F3D-A252-A4122CE2FE99}" type="pres">
      <dgm:prSet presAssocID="{1A4F330F-1359-42FC-BD6A-247B872F372C}" presName="sibTrans" presStyleCnt="0"/>
      <dgm:spPr/>
    </dgm:pt>
    <dgm:pt modelId="{9C954B1F-8899-4711-9602-C3FA9F1AF5DE}" type="pres">
      <dgm:prSet presAssocID="{E4D4E43B-6CDD-4A13-95CB-B3D94CB3E1B7}" presName="node" presStyleLbl="node1" presStyleIdx="8" presStyleCnt="11">
        <dgm:presLayoutVars>
          <dgm:bulletEnabled val="1"/>
        </dgm:presLayoutVars>
      </dgm:prSet>
      <dgm:spPr/>
    </dgm:pt>
    <dgm:pt modelId="{B9983265-8B7C-4451-8F39-BCFFB0B9CD9F}" type="pres">
      <dgm:prSet presAssocID="{1F5A7789-B82D-455F-8A68-B9E556262995}" presName="sibTrans" presStyleCnt="0"/>
      <dgm:spPr/>
    </dgm:pt>
    <dgm:pt modelId="{E1E63513-DDA3-4344-8544-46BBE7D97B3B}" type="pres">
      <dgm:prSet presAssocID="{59CCD25C-CF5F-41D2-890D-CA6130BDA633}" presName="node" presStyleLbl="node1" presStyleIdx="9" presStyleCnt="11">
        <dgm:presLayoutVars>
          <dgm:bulletEnabled val="1"/>
        </dgm:presLayoutVars>
      </dgm:prSet>
      <dgm:spPr/>
    </dgm:pt>
    <dgm:pt modelId="{4E0DE755-2BB3-48EA-819B-70509E30FCB2}" type="pres">
      <dgm:prSet presAssocID="{1D6B296D-C25A-4C55-AB5F-0C8C7CD8DF1D}" presName="sibTrans" presStyleCnt="0"/>
      <dgm:spPr/>
    </dgm:pt>
    <dgm:pt modelId="{54DA43C5-4DA0-49EE-9448-FED4FEDACE8E}" type="pres">
      <dgm:prSet presAssocID="{DC8DCFDA-1DDD-41A1-B6C5-98B45327E3A5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CB14C0A-F119-4ECF-ACA5-D7904A8014C8}" type="presOf" srcId="{59CCD25C-CF5F-41D2-890D-CA6130BDA633}" destId="{E1E63513-DDA3-4344-8544-46BBE7D97B3B}" srcOrd="0" destOrd="0" presId="urn:microsoft.com/office/officeart/2005/8/layout/default"/>
    <dgm:cxn modelId="{D1FC8516-BBA6-468E-AFD6-99AF0C2B1A76}" type="presOf" srcId="{40B63FEE-4196-42C3-A8D4-4C35B7CF7F8B}" destId="{27F49ADD-3E53-430A-BD8C-C30BD06392D1}" srcOrd="0" destOrd="0" presId="urn:microsoft.com/office/officeart/2005/8/layout/default"/>
    <dgm:cxn modelId="{507A2725-7C6E-4454-BB6F-73E3414A6764}" srcId="{4977439A-0DEB-4EED-A6D0-A7DCACDF089E}" destId="{7A5C9654-D91F-4762-8641-DDE31501FB22}" srcOrd="3" destOrd="0" parTransId="{0E086EDB-F4EA-4ACB-BAD7-1E86401BEFA0}" sibTransId="{ACCAF105-8B46-48AD-B76F-D2234D319D39}"/>
    <dgm:cxn modelId="{D903665C-41A2-4147-BEBD-6DA3836CFBDE}" type="presOf" srcId="{E710BC0D-E21D-44AB-85F6-C3B053F0D008}" destId="{31F50C88-83D7-4AF4-B465-25132032C36F}" srcOrd="0" destOrd="0" presId="urn:microsoft.com/office/officeart/2005/8/layout/default"/>
    <dgm:cxn modelId="{75D0E85D-B8DF-40F7-8A29-4EA22FDCC5FD}" type="presOf" srcId="{4977439A-0DEB-4EED-A6D0-A7DCACDF089E}" destId="{1FB9E97A-FCF6-4220-8ED4-F8AAA67377A5}" srcOrd="0" destOrd="0" presId="urn:microsoft.com/office/officeart/2005/8/layout/default"/>
    <dgm:cxn modelId="{4175124C-CF07-41A9-95ED-6EAA581D9CBB}" type="presOf" srcId="{7A5C9654-D91F-4762-8641-DDE31501FB22}" destId="{33BC4154-E43E-440F-9A97-D4FE95781B9F}" srcOrd="0" destOrd="0" presId="urn:microsoft.com/office/officeart/2005/8/layout/default"/>
    <dgm:cxn modelId="{C8D1C06D-EB8D-456D-8E1D-76F5DCBAEEE3}" srcId="{4977439A-0DEB-4EED-A6D0-A7DCACDF089E}" destId="{E4D4E43B-6CDD-4A13-95CB-B3D94CB3E1B7}" srcOrd="8" destOrd="0" parTransId="{EE8025BE-EB8D-444A-8C83-57174F9D4212}" sibTransId="{1F5A7789-B82D-455F-8A68-B9E556262995}"/>
    <dgm:cxn modelId="{DC6B9C4E-AEAA-44BA-B515-23E14247E139}" type="presOf" srcId="{E4D4E43B-6CDD-4A13-95CB-B3D94CB3E1B7}" destId="{9C954B1F-8899-4711-9602-C3FA9F1AF5DE}" srcOrd="0" destOrd="0" presId="urn:microsoft.com/office/officeart/2005/8/layout/default"/>
    <dgm:cxn modelId="{17918D50-9646-4BFA-B6E3-8AE8F4A529D7}" srcId="{4977439A-0DEB-4EED-A6D0-A7DCACDF089E}" destId="{E710BC0D-E21D-44AB-85F6-C3B053F0D008}" srcOrd="0" destOrd="0" parTransId="{C3A65A91-AF61-496F-86F4-742F9CC19234}" sibTransId="{66251B60-641A-4658-89A7-94FBFB40FCBE}"/>
    <dgm:cxn modelId="{01E04984-B776-4431-86E0-DD2AF32AFE0F}" type="presOf" srcId="{03AC630C-57B5-4E11-ADEE-B3CC0407878F}" destId="{BBC7E777-5444-4D3A-8504-18F431F3BB00}" srcOrd="0" destOrd="0" presId="urn:microsoft.com/office/officeart/2005/8/layout/default"/>
    <dgm:cxn modelId="{3395F787-8C83-4EF6-85D7-643590EDE354}" type="presOf" srcId="{EBD2EABC-AF30-4271-B34C-CB33930F8178}" destId="{03394E8B-654D-4ED3-9D96-88F5CE42A5B0}" srcOrd="0" destOrd="0" presId="urn:microsoft.com/office/officeart/2005/8/layout/default"/>
    <dgm:cxn modelId="{C13F5591-C02C-4478-A688-AF666E8FB672}" type="presOf" srcId="{DC8DCFDA-1DDD-41A1-B6C5-98B45327E3A5}" destId="{54DA43C5-4DA0-49EE-9448-FED4FEDACE8E}" srcOrd="0" destOrd="0" presId="urn:microsoft.com/office/officeart/2005/8/layout/default"/>
    <dgm:cxn modelId="{074A7E95-32A1-4E09-BC5F-DB306FEE9558}" srcId="{4977439A-0DEB-4EED-A6D0-A7DCACDF089E}" destId="{201620C9-C90C-478B-AE9F-B87B3BBC542F}" srcOrd="1" destOrd="0" parTransId="{F763AC6F-2717-4EDF-8C50-01B17FB0EE07}" sibTransId="{9A9A828E-39A9-4046-87DF-507BD275B180}"/>
    <dgm:cxn modelId="{C9D2829D-3EE9-4CE7-A2F5-04FBE5DC96F2}" srcId="{4977439A-0DEB-4EED-A6D0-A7DCACDF089E}" destId="{03AC630C-57B5-4E11-ADEE-B3CC0407878F}" srcOrd="5" destOrd="0" parTransId="{A39C35FA-7F08-4873-8CBB-4414F35149CC}" sibTransId="{4C2BC530-70AB-4A3A-B71F-632E03651241}"/>
    <dgm:cxn modelId="{7EC3ABAC-24CA-4A41-84D6-4F9B086D8396}" srcId="{4977439A-0DEB-4EED-A6D0-A7DCACDF089E}" destId="{BCEDD876-1F14-443D-8F9D-C8156E0F3E05}" srcOrd="7" destOrd="0" parTransId="{85339C5F-5977-41D9-B83E-4A0A4B65DD3B}" sibTransId="{1A4F330F-1359-42FC-BD6A-247B872F372C}"/>
    <dgm:cxn modelId="{F6E019C7-E164-4362-B94E-62AC18BC83EB}" type="presOf" srcId="{BCEDD876-1F14-443D-8F9D-C8156E0F3E05}" destId="{0C1F1A3C-B6C3-4A88-B61B-0186700D1739}" srcOrd="0" destOrd="0" presId="urn:microsoft.com/office/officeart/2005/8/layout/default"/>
    <dgm:cxn modelId="{355459E1-4A76-4862-9C59-3DB55A6D7AE9}" srcId="{4977439A-0DEB-4EED-A6D0-A7DCACDF089E}" destId="{40B63FEE-4196-42C3-A8D4-4C35B7CF7F8B}" srcOrd="2" destOrd="0" parTransId="{1E1D281B-6F2C-4794-9238-DD6923D11F14}" sibTransId="{1F5E05A1-8CB0-4534-A50B-82AD858D12C3}"/>
    <dgm:cxn modelId="{E0CFBEE8-B7F7-4A98-A464-8F42AF897F21}" srcId="{4977439A-0DEB-4EED-A6D0-A7DCACDF089E}" destId="{59CCD25C-CF5F-41D2-890D-CA6130BDA633}" srcOrd="9" destOrd="0" parTransId="{55407BBC-A79A-4BED-A0FD-C6BEF1CFF09B}" sibTransId="{1D6B296D-C25A-4C55-AB5F-0C8C7CD8DF1D}"/>
    <dgm:cxn modelId="{BE1810ED-0BE7-4E4F-A062-E821FDB3DED7}" srcId="{4977439A-0DEB-4EED-A6D0-A7DCACDF089E}" destId="{3B082806-55A9-4642-AFC4-853FF0572B18}" srcOrd="4" destOrd="0" parTransId="{35DA0CB0-0942-4802-A859-EC5201C225E5}" sibTransId="{0FB42F17-FC58-4FF1-BE56-E09C01FA7EE6}"/>
    <dgm:cxn modelId="{E8D055EE-3805-49CD-BFB7-59D417CC9D2F}" srcId="{4977439A-0DEB-4EED-A6D0-A7DCACDF089E}" destId="{DC8DCFDA-1DDD-41A1-B6C5-98B45327E3A5}" srcOrd="10" destOrd="0" parTransId="{62999A17-1E3B-4528-B669-C1BC17BA6196}" sibTransId="{AF8CF7AF-8C7D-49D9-83A7-47299A8EE07B}"/>
    <dgm:cxn modelId="{B01E54F6-A062-444D-8C18-7190E0F245BD}" type="presOf" srcId="{3B082806-55A9-4642-AFC4-853FF0572B18}" destId="{BE59ED25-92E5-40C6-9FF9-8AB8E919CAA0}" srcOrd="0" destOrd="0" presId="urn:microsoft.com/office/officeart/2005/8/layout/default"/>
    <dgm:cxn modelId="{EDD3E0F6-3302-4BDC-AE8F-1603C075487B}" srcId="{4977439A-0DEB-4EED-A6D0-A7DCACDF089E}" destId="{EBD2EABC-AF30-4271-B34C-CB33930F8178}" srcOrd="6" destOrd="0" parTransId="{E5679B45-6256-4FE4-AEF3-AC8F68A8DDF6}" sibTransId="{F55F9983-A404-43E2-8C0A-5411947A1BBB}"/>
    <dgm:cxn modelId="{A15687FB-F487-43B5-AAC3-D2535BB8B527}" type="presOf" srcId="{201620C9-C90C-478B-AE9F-B87B3BBC542F}" destId="{6CA65712-2B4F-4ED5-BDC9-A6CD6D5A056C}" srcOrd="0" destOrd="0" presId="urn:microsoft.com/office/officeart/2005/8/layout/default"/>
    <dgm:cxn modelId="{6DD4267A-EAC4-4619-9C06-5F0BB563A4DE}" type="presParOf" srcId="{1FB9E97A-FCF6-4220-8ED4-F8AAA67377A5}" destId="{31F50C88-83D7-4AF4-B465-25132032C36F}" srcOrd="0" destOrd="0" presId="urn:microsoft.com/office/officeart/2005/8/layout/default"/>
    <dgm:cxn modelId="{1B40D49C-EA96-46AE-96E1-5FCACBEF6053}" type="presParOf" srcId="{1FB9E97A-FCF6-4220-8ED4-F8AAA67377A5}" destId="{409C2956-C800-4384-916B-9878CCF805E7}" srcOrd="1" destOrd="0" presId="urn:microsoft.com/office/officeart/2005/8/layout/default"/>
    <dgm:cxn modelId="{5404A687-933D-471B-9729-CD92718D7565}" type="presParOf" srcId="{1FB9E97A-FCF6-4220-8ED4-F8AAA67377A5}" destId="{6CA65712-2B4F-4ED5-BDC9-A6CD6D5A056C}" srcOrd="2" destOrd="0" presId="urn:microsoft.com/office/officeart/2005/8/layout/default"/>
    <dgm:cxn modelId="{8AF21601-6BFC-4678-9732-F95B73B1434C}" type="presParOf" srcId="{1FB9E97A-FCF6-4220-8ED4-F8AAA67377A5}" destId="{E623EF03-6154-4CE6-BF70-1900AB52D811}" srcOrd="3" destOrd="0" presId="urn:microsoft.com/office/officeart/2005/8/layout/default"/>
    <dgm:cxn modelId="{2AA86678-A47D-445F-90F3-FB47B4931FC0}" type="presParOf" srcId="{1FB9E97A-FCF6-4220-8ED4-F8AAA67377A5}" destId="{27F49ADD-3E53-430A-BD8C-C30BD06392D1}" srcOrd="4" destOrd="0" presId="urn:microsoft.com/office/officeart/2005/8/layout/default"/>
    <dgm:cxn modelId="{F49CD594-4E2D-4691-BCE9-0449D242F9FF}" type="presParOf" srcId="{1FB9E97A-FCF6-4220-8ED4-F8AAA67377A5}" destId="{865006A5-BCCE-4B31-A0BB-D642448C5BFF}" srcOrd="5" destOrd="0" presId="urn:microsoft.com/office/officeart/2005/8/layout/default"/>
    <dgm:cxn modelId="{4E441229-8122-43CD-9C47-D34B3491DA13}" type="presParOf" srcId="{1FB9E97A-FCF6-4220-8ED4-F8AAA67377A5}" destId="{33BC4154-E43E-440F-9A97-D4FE95781B9F}" srcOrd="6" destOrd="0" presId="urn:microsoft.com/office/officeart/2005/8/layout/default"/>
    <dgm:cxn modelId="{CED99C61-33AB-4AE6-AD06-345C530C9F0A}" type="presParOf" srcId="{1FB9E97A-FCF6-4220-8ED4-F8AAA67377A5}" destId="{CEC722D7-7ACE-430E-82A1-9FBE1EF92607}" srcOrd="7" destOrd="0" presId="urn:microsoft.com/office/officeart/2005/8/layout/default"/>
    <dgm:cxn modelId="{66C26CF9-F0B4-46B9-B4B4-A43EBCA20D87}" type="presParOf" srcId="{1FB9E97A-FCF6-4220-8ED4-F8AAA67377A5}" destId="{BE59ED25-92E5-40C6-9FF9-8AB8E919CAA0}" srcOrd="8" destOrd="0" presId="urn:microsoft.com/office/officeart/2005/8/layout/default"/>
    <dgm:cxn modelId="{43F1C250-743D-4FA1-9757-759257572FDD}" type="presParOf" srcId="{1FB9E97A-FCF6-4220-8ED4-F8AAA67377A5}" destId="{0ECD8C5B-5AFA-41B8-8E4A-4BACC64B5350}" srcOrd="9" destOrd="0" presId="urn:microsoft.com/office/officeart/2005/8/layout/default"/>
    <dgm:cxn modelId="{C177DD90-BFF0-4594-ADA2-1CEC786917AC}" type="presParOf" srcId="{1FB9E97A-FCF6-4220-8ED4-F8AAA67377A5}" destId="{BBC7E777-5444-4D3A-8504-18F431F3BB00}" srcOrd="10" destOrd="0" presId="urn:microsoft.com/office/officeart/2005/8/layout/default"/>
    <dgm:cxn modelId="{20614B21-66C4-4C8B-8190-004F8BD00715}" type="presParOf" srcId="{1FB9E97A-FCF6-4220-8ED4-F8AAA67377A5}" destId="{2B221521-82D9-42C5-9278-5BA536813F59}" srcOrd="11" destOrd="0" presId="urn:microsoft.com/office/officeart/2005/8/layout/default"/>
    <dgm:cxn modelId="{6E2FAB3B-593C-4C0C-BEC0-EDA1B337CD6F}" type="presParOf" srcId="{1FB9E97A-FCF6-4220-8ED4-F8AAA67377A5}" destId="{03394E8B-654D-4ED3-9D96-88F5CE42A5B0}" srcOrd="12" destOrd="0" presId="urn:microsoft.com/office/officeart/2005/8/layout/default"/>
    <dgm:cxn modelId="{433494BE-BA1D-4B10-A340-643E1AA1C2A1}" type="presParOf" srcId="{1FB9E97A-FCF6-4220-8ED4-F8AAA67377A5}" destId="{489A9E1C-D413-4689-9819-14438F43486F}" srcOrd="13" destOrd="0" presId="urn:microsoft.com/office/officeart/2005/8/layout/default"/>
    <dgm:cxn modelId="{FABBFFB7-4B06-4778-ACBC-1D4E498D25C3}" type="presParOf" srcId="{1FB9E97A-FCF6-4220-8ED4-F8AAA67377A5}" destId="{0C1F1A3C-B6C3-4A88-B61B-0186700D1739}" srcOrd="14" destOrd="0" presId="urn:microsoft.com/office/officeart/2005/8/layout/default"/>
    <dgm:cxn modelId="{BA99E7F5-70EF-411F-9E0F-28C42FAFE9E5}" type="presParOf" srcId="{1FB9E97A-FCF6-4220-8ED4-F8AAA67377A5}" destId="{9C002C42-3A2D-4F3D-A252-A4122CE2FE99}" srcOrd="15" destOrd="0" presId="urn:microsoft.com/office/officeart/2005/8/layout/default"/>
    <dgm:cxn modelId="{7E71EE14-EF5E-487D-BF9D-5FD0C6ADE435}" type="presParOf" srcId="{1FB9E97A-FCF6-4220-8ED4-F8AAA67377A5}" destId="{9C954B1F-8899-4711-9602-C3FA9F1AF5DE}" srcOrd="16" destOrd="0" presId="urn:microsoft.com/office/officeart/2005/8/layout/default"/>
    <dgm:cxn modelId="{C9EDC3B8-C66D-46CA-94FC-A8505D5D932D}" type="presParOf" srcId="{1FB9E97A-FCF6-4220-8ED4-F8AAA67377A5}" destId="{B9983265-8B7C-4451-8F39-BCFFB0B9CD9F}" srcOrd="17" destOrd="0" presId="urn:microsoft.com/office/officeart/2005/8/layout/default"/>
    <dgm:cxn modelId="{11C571D5-608C-4155-8913-22C8903DE388}" type="presParOf" srcId="{1FB9E97A-FCF6-4220-8ED4-F8AAA67377A5}" destId="{E1E63513-DDA3-4344-8544-46BBE7D97B3B}" srcOrd="18" destOrd="0" presId="urn:microsoft.com/office/officeart/2005/8/layout/default"/>
    <dgm:cxn modelId="{CDFA1C9D-9653-4B7C-80F4-24F1F153E535}" type="presParOf" srcId="{1FB9E97A-FCF6-4220-8ED4-F8AAA67377A5}" destId="{4E0DE755-2BB3-48EA-819B-70509E30FCB2}" srcOrd="19" destOrd="0" presId="urn:microsoft.com/office/officeart/2005/8/layout/default"/>
    <dgm:cxn modelId="{49FFBCEA-6B4E-471D-8094-43E63ADCD7B1}" type="presParOf" srcId="{1FB9E97A-FCF6-4220-8ED4-F8AAA67377A5}" destId="{54DA43C5-4DA0-49EE-9448-FED4FEDACE8E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316AA-9C17-47B9-8DBD-3CD7A737A89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E436EC-D189-4A61-A08A-C6FC0C1DE1B4}">
      <dgm:prSet phldrT="[Text]"/>
      <dgm:spPr/>
      <dgm:t>
        <a:bodyPr/>
        <a:lstStyle/>
        <a:p>
          <a:r>
            <a:rPr lang="en-GB" dirty="0"/>
            <a:t>Simple </a:t>
          </a:r>
          <a:r>
            <a:rPr lang="en-GB" i="1" dirty="0"/>
            <a:t>Linear</a:t>
          </a:r>
          <a:r>
            <a:rPr lang="en-GB" dirty="0"/>
            <a:t> Regression Model</a:t>
          </a:r>
        </a:p>
      </dgm:t>
    </dgm:pt>
    <dgm:pt modelId="{7D152482-04E3-4414-87B7-45D53723FF55}" type="parTrans" cxnId="{E181962F-E2AD-44F0-8827-B194A23C4F6B}">
      <dgm:prSet/>
      <dgm:spPr/>
      <dgm:t>
        <a:bodyPr/>
        <a:lstStyle/>
        <a:p>
          <a:endParaRPr lang="en-GB"/>
        </a:p>
      </dgm:t>
    </dgm:pt>
    <dgm:pt modelId="{9481F8E3-9803-47DB-B966-4259A206E56B}" type="sibTrans" cxnId="{E181962F-E2AD-44F0-8827-B194A23C4F6B}">
      <dgm:prSet/>
      <dgm:spPr/>
      <dgm:t>
        <a:bodyPr/>
        <a:lstStyle/>
        <a:p>
          <a:endParaRPr lang="en-GB"/>
        </a:p>
      </dgm:t>
    </dgm:pt>
    <dgm:pt modelId="{6932514C-DE92-41DF-AA82-05A10C48E61E}">
      <dgm:prSet phldrT="[Text]"/>
      <dgm:spPr/>
      <dgm:t>
        <a:bodyPr/>
        <a:lstStyle/>
        <a:p>
          <a:r>
            <a:rPr lang="en-GB" dirty="0"/>
            <a:t>Multiple</a:t>
          </a:r>
          <a:r>
            <a:rPr lang="en-GB" i="1" dirty="0"/>
            <a:t> Linear </a:t>
          </a:r>
          <a:r>
            <a:rPr lang="en-GB" dirty="0"/>
            <a:t>Regression Model</a:t>
          </a:r>
        </a:p>
      </dgm:t>
    </dgm:pt>
    <dgm:pt modelId="{1D7F43FF-8235-4947-A51B-8805147FB52F}" type="parTrans" cxnId="{D6CBEB4C-CC90-4728-A3B2-8E4D0692EC8F}">
      <dgm:prSet/>
      <dgm:spPr/>
      <dgm:t>
        <a:bodyPr/>
        <a:lstStyle/>
        <a:p>
          <a:endParaRPr lang="en-GB"/>
        </a:p>
      </dgm:t>
    </dgm:pt>
    <dgm:pt modelId="{640701E8-8669-43B9-A29D-88D788180DDA}" type="sibTrans" cxnId="{D6CBEB4C-CC90-4728-A3B2-8E4D0692EC8F}">
      <dgm:prSet/>
      <dgm:spPr/>
      <dgm:t>
        <a:bodyPr/>
        <a:lstStyle/>
        <a:p>
          <a:endParaRPr lang="en-GB"/>
        </a:p>
      </dgm:t>
    </dgm:pt>
    <dgm:pt modelId="{28DB7077-0A8D-4047-9A15-5D5614617CFB}" type="pres">
      <dgm:prSet presAssocID="{4CB316AA-9C17-47B9-8DBD-3CD7A737A89D}" presName="Name0" presStyleCnt="0">
        <dgm:presLayoutVars>
          <dgm:dir/>
          <dgm:resizeHandles val="exact"/>
        </dgm:presLayoutVars>
      </dgm:prSet>
      <dgm:spPr/>
    </dgm:pt>
    <dgm:pt modelId="{2070255A-DBAD-4992-B39D-D9ACB3F35534}" type="pres">
      <dgm:prSet presAssocID="{3DE436EC-D189-4A61-A08A-C6FC0C1DE1B4}" presName="composite" presStyleCnt="0"/>
      <dgm:spPr/>
    </dgm:pt>
    <dgm:pt modelId="{B39DB20E-C3F7-41C5-93F5-097B969B3B32}" type="pres">
      <dgm:prSet presAssocID="{3DE436EC-D189-4A61-A08A-C6FC0C1DE1B4}" presName="rect1" presStyleLbl="trAlignAcc1" presStyleIdx="0" presStyleCnt="2">
        <dgm:presLayoutVars>
          <dgm:bulletEnabled val="1"/>
        </dgm:presLayoutVars>
      </dgm:prSet>
      <dgm:spPr/>
    </dgm:pt>
    <dgm:pt modelId="{68677D70-E9D8-4F7B-B3E9-E6EEF0C64F0C}" type="pres">
      <dgm:prSet presAssocID="{3DE436EC-D189-4A61-A08A-C6FC0C1DE1B4}" presName="rect2" presStyleLbl="fgImgPlace1" presStyleIdx="0" presStyleCnt="2" custScaleX="52789" custScaleY="65867" custLinFactNeighborX="12459" custLinFactNeighborY="1143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onnected with solid fill"/>
        </a:ext>
      </dgm:extLst>
    </dgm:pt>
    <dgm:pt modelId="{7A00C817-B554-44AB-9179-F1CFBA46BCE2}" type="pres">
      <dgm:prSet presAssocID="{9481F8E3-9803-47DB-B966-4259A206E56B}" presName="sibTrans" presStyleCnt="0"/>
      <dgm:spPr/>
    </dgm:pt>
    <dgm:pt modelId="{3AD13C59-2C32-4E56-A2AB-706620F5D64A}" type="pres">
      <dgm:prSet presAssocID="{6932514C-DE92-41DF-AA82-05A10C48E61E}" presName="composite" presStyleCnt="0"/>
      <dgm:spPr/>
    </dgm:pt>
    <dgm:pt modelId="{33769EB9-49BD-4492-A958-76B6DC1C3EB0}" type="pres">
      <dgm:prSet presAssocID="{6932514C-DE92-41DF-AA82-05A10C48E61E}" presName="rect1" presStyleLbl="trAlignAcc1" presStyleIdx="1" presStyleCnt="2">
        <dgm:presLayoutVars>
          <dgm:bulletEnabled val="1"/>
        </dgm:presLayoutVars>
      </dgm:prSet>
      <dgm:spPr/>
    </dgm:pt>
    <dgm:pt modelId="{2A28DF4A-6B7E-4A0E-9CFC-9000CD475866}" type="pres">
      <dgm:prSet presAssocID="{6932514C-DE92-41DF-AA82-05A10C48E61E}" presName="rect2" presStyleLbl="fgImgPlace1" presStyleIdx="1" presStyleCnt="2" custScaleX="60576" custScaleY="71372" custLinFactNeighborX="15334" custLinFactNeighborY="108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ranching diagram outline"/>
        </a:ext>
      </dgm:extLst>
    </dgm:pt>
  </dgm:ptLst>
  <dgm:cxnLst>
    <dgm:cxn modelId="{C891A218-5A59-4D74-936F-6F32582FBA01}" type="presOf" srcId="{6932514C-DE92-41DF-AA82-05A10C48E61E}" destId="{33769EB9-49BD-4492-A958-76B6DC1C3EB0}" srcOrd="0" destOrd="0" presId="urn:microsoft.com/office/officeart/2008/layout/PictureStrips"/>
    <dgm:cxn modelId="{E181962F-E2AD-44F0-8827-B194A23C4F6B}" srcId="{4CB316AA-9C17-47B9-8DBD-3CD7A737A89D}" destId="{3DE436EC-D189-4A61-A08A-C6FC0C1DE1B4}" srcOrd="0" destOrd="0" parTransId="{7D152482-04E3-4414-87B7-45D53723FF55}" sibTransId="{9481F8E3-9803-47DB-B966-4259A206E56B}"/>
    <dgm:cxn modelId="{2661C348-211B-4DA3-A400-D08D3B41793F}" type="presOf" srcId="{3DE436EC-D189-4A61-A08A-C6FC0C1DE1B4}" destId="{B39DB20E-C3F7-41C5-93F5-097B969B3B32}" srcOrd="0" destOrd="0" presId="urn:microsoft.com/office/officeart/2008/layout/PictureStrips"/>
    <dgm:cxn modelId="{D6CBEB4C-CC90-4728-A3B2-8E4D0692EC8F}" srcId="{4CB316AA-9C17-47B9-8DBD-3CD7A737A89D}" destId="{6932514C-DE92-41DF-AA82-05A10C48E61E}" srcOrd="1" destOrd="0" parTransId="{1D7F43FF-8235-4947-A51B-8805147FB52F}" sibTransId="{640701E8-8669-43B9-A29D-88D788180DDA}"/>
    <dgm:cxn modelId="{0C83C389-0BEF-4755-88C4-4E9A22950EB2}" type="presOf" srcId="{4CB316AA-9C17-47B9-8DBD-3CD7A737A89D}" destId="{28DB7077-0A8D-4047-9A15-5D5614617CFB}" srcOrd="0" destOrd="0" presId="urn:microsoft.com/office/officeart/2008/layout/PictureStrips"/>
    <dgm:cxn modelId="{17E8B39E-A7D3-487C-8347-C63ACFF407E8}" type="presParOf" srcId="{28DB7077-0A8D-4047-9A15-5D5614617CFB}" destId="{2070255A-DBAD-4992-B39D-D9ACB3F35534}" srcOrd="0" destOrd="0" presId="urn:microsoft.com/office/officeart/2008/layout/PictureStrips"/>
    <dgm:cxn modelId="{43DF1D4A-1576-4CCC-8A86-38FF5FED4225}" type="presParOf" srcId="{2070255A-DBAD-4992-B39D-D9ACB3F35534}" destId="{B39DB20E-C3F7-41C5-93F5-097B969B3B32}" srcOrd="0" destOrd="0" presId="urn:microsoft.com/office/officeart/2008/layout/PictureStrips"/>
    <dgm:cxn modelId="{B4393FCE-DEA1-4702-818B-23146C6E31F9}" type="presParOf" srcId="{2070255A-DBAD-4992-B39D-D9ACB3F35534}" destId="{68677D70-E9D8-4F7B-B3E9-E6EEF0C64F0C}" srcOrd="1" destOrd="0" presId="urn:microsoft.com/office/officeart/2008/layout/PictureStrips"/>
    <dgm:cxn modelId="{78C693D9-4EFC-4C82-9E03-30AF591FE6F8}" type="presParOf" srcId="{28DB7077-0A8D-4047-9A15-5D5614617CFB}" destId="{7A00C817-B554-44AB-9179-F1CFBA46BCE2}" srcOrd="1" destOrd="0" presId="urn:microsoft.com/office/officeart/2008/layout/PictureStrips"/>
    <dgm:cxn modelId="{BAFE75A0-2CA4-4889-86BB-D47999029988}" type="presParOf" srcId="{28DB7077-0A8D-4047-9A15-5D5614617CFB}" destId="{3AD13C59-2C32-4E56-A2AB-706620F5D64A}" srcOrd="2" destOrd="0" presId="urn:microsoft.com/office/officeart/2008/layout/PictureStrips"/>
    <dgm:cxn modelId="{38F20735-DCAC-4CB1-86D7-623956FC107F}" type="presParOf" srcId="{3AD13C59-2C32-4E56-A2AB-706620F5D64A}" destId="{33769EB9-49BD-4492-A958-76B6DC1C3EB0}" srcOrd="0" destOrd="0" presId="urn:microsoft.com/office/officeart/2008/layout/PictureStrips"/>
    <dgm:cxn modelId="{FC3F1178-D6A2-49C2-840C-26243CEAA89E}" type="presParOf" srcId="{3AD13C59-2C32-4E56-A2AB-706620F5D64A}" destId="{2A28DF4A-6B7E-4A0E-9CFC-9000CD47586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5D2CB-45BA-4C32-92BE-80027B3E0C3A}" type="doc">
      <dgm:prSet loTypeId="urn:microsoft.com/office/officeart/2008/layout/PictureStrip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6BB2A1-D7FC-45E6-9B7A-5FF162AAD504}">
      <dgm:prSet phldrT="[Text]"/>
      <dgm:spPr/>
      <dgm:t>
        <a:bodyPr/>
        <a:lstStyle/>
        <a:p>
          <a:r>
            <a:rPr lang="en-GB" dirty="0"/>
            <a:t>A linear model is one that is linear in the parameters</a:t>
          </a:r>
        </a:p>
      </dgm:t>
    </dgm:pt>
    <dgm:pt modelId="{220F0AE6-34DB-47CD-A1FB-14988A3F7398}" type="parTrans" cxnId="{26479D47-572F-46A4-BA6D-4676E4346AC5}">
      <dgm:prSet/>
      <dgm:spPr/>
      <dgm:t>
        <a:bodyPr/>
        <a:lstStyle/>
        <a:p>
          <a:endParaRPr lang="en-GB"/>
        </a:p>
      </dgm:t>
    </dgm:pt>
    <dgm:pt modelId="{0E418C44-A909-47C2-B00C-AFB800B374C0}" type="sibTrans" cxnId="{26479D47-572F-46A4-BA6D-4676E4346AC5}">
      <dgm:prSet/>
      <dgm:spPr/>
      <dgm:t>
        <a:bodyPr/>
        <a:lstStyle/>
        <a:p>
          <a:endParaRPr lang="en-GB"/>
        </a:p>
      </dgm:t>
    </dgm:pt>
    <dgm:pt modelId="{38047496-69CE-4DF2-B5E6-982C2DC79972}">
      <dgm:prSet phldrT="[Text]"/>
      <dgm:spPr/>
      <dgm:t>
        <a:bodyPr/>
        <a:lstStyle/>
        <a:p>
          <a:r>
            <a:rPr lang="en-GB" dirty="0"/>
            <a:t>not necessarily one linear in the explanatory variables</a:t>
          </a:r>
        </a:p>
      </dgm:t>
    </dgm:pt>
    <dgm:pt modelId="{F1AD0667-EA9B-45F7-942A-223D4E09902A}" type="parTrans" cxnId="{996A24E3-DD62-4942-9567-D9005042455D}">
      <dgm:prSet/>
      <dgm:spPr/>
      <dgm:t>
        <a:bodyPr/>
        <a:lstStyle/>
        <a:p>
          <a:endParaRPr lang="en-GB"/>
        </a:p>
      </dgm:t>
    </dgm:pt>
    <dgm:pt modelId="{6F337517-292C-40B8-A5B4-586FD07CFF5C}" type="sibTrans" cxnId="{996A24E3-DD62-4942-9567-D9005042455D}">
      <dgm:prSet/>
      <dgm:spPr/>
      <dgm:t>
        <a:bodyPr/>
        <a:lstStyle/>
        <a:p>
          <a:endParaRPr lang="en-GB"/>
        </a:p>
      </dgm:t>
    </dgm:pt>
    <dgm:pt modelId="{30D1C724-33A3-4A2F-8886-EFABFA6AF77C}" type="pres">
      <dgm:prSet presAssocID="{6EF5D2CB-45BA-4C32-92BE-80027B3E0C3A}" presName="Name0" presStyleCnt="0">
        <dgm:presLayoutVars>
          <dgm:dir/>
          <dgm:resizeHandles val="exact"/>
        </dgm:presLayoutVars>
      </dgm:prSet>
      <dgm:spPr/>
    </dgm:pt>
    <dgm:pt modelId="{C6F2A2A8-E285-4212-BF04-AF7DF6EE80CD}" type="pres">
      <dgm:prSet presAssocID="{B36BB2A1-D7FC-45E6-9B7A-5FF162AAD504}" presName="composite" presStyleCnt="0"/>
      <dgm:spPr/>
    </dgm:pt>
    <dgm:pt modelId="{66D017E3-A4D9-4A36-97B8-661249AA1AD5}" type="pres">
      <dgm:prSet presAssocID="{B36BB2A1-D7FC-45E6-9B7A-5FF162AAD504}" presName="rect1" presStyleLbl="trAlignAcc1" presStyleIdx="0" presStyleCnt="2">
        <dgm:presLayoutVars>
          <dgm:bulletEnabled val="1"/>
        </dgm:presLayoutVars>
      </dgm:prSet>
      <dgm:spPr/>
    </dgm:pt>
    <dgm:pt modelId="{A3CCDDFB-0EB2-4706-B45A-E76B2FB7F286}" type="pres">
      <dgm:prSet presAssocID="{B36BB2A1-D7FC-45E6-9B7A-5FF162AAD504}" presName="rect2" presStyleLbl="fgImgPlace1" presStyleIdx="0" presStyleCnt="2" custScaleX="73805" custScaleY="714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Stop outline"/>
        </a:ext>
      </dgm:extLst>
    </dgm:pt>
    <dgm:pt modelId="{3728BBF8-0A09-43FD-9B1C-4A0DA01BEC27}" type="pres">
      <dgm:prSet presAssocID="{0E418C44-A909-47C2-B00C-AFB800B374C0}" presName="sibTrans" presStyleCnt="0"/>
      <dgm:spPr/>
    </dgm:pt>
    <dgm:pt modelId="{7910CCEB-861C-462A-8F3B-312F2C35324D}" type="pres">
      <dgm:prSet presAssocID="{38047496-69CE-4DF2-B5E6-982C2DC79972}" presName="composite" presStyleCnt="0"/>
      <dgm:spPr/>
    </dgm:pt>
    <dgm:pt modelId="{30CDBD36-0C56-4C3F-825C-225F2F20FCE1}" type="pres">
      <dgm:prSet presAssocID="{38047496-69CE-4DF2-B5E6-982C2DC79972}" presName="rect1" presStyleLbl="trAlignAcc1" presStyleIdx="1" presStyleCnt="2">
        <dgm:presLayoutVars>
          <dgm:bulletEnabled val="1"/>
        </dgm:presLayoutVars>
      </dgm:prSet>
      <dgm:spPr/>
    </dgm:pt>
    <dgm:pt modelId="{C9D43F2D-633C-4EC3-B296-D81CA264825A}" type="pres">
      <dgm:prSet presAssocID="{38047496-69CE-4DF2-B5E6-982C2DC79972}" presName="rect2" presStyleLbl="fgImgPlac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adge Cross with solid fill"/>
        </a:ext>
      </dgm:extLst>
    </dgm:pt>
  </dgm:ptLst>
  <dgm:cxnLst>
    <dgm:cxn modelId="{4C8F4E46-3913-4A9D-99E8-3111923728B7}" type="presOf" srcId="{6EF5D2CB-45BA-4C32-92BE-80027B3E0C3A}" destId="{30D1C724-33A3-4A2F-8886-EFABFA6AF77C}" srcOrd="0" destOrd="0" presId="urn:microsoft.com/office/officeart/2008/layout/PictureStrips"/>
    <dgm:cxn modelId="{26479D47-572F-46A4-BA6D-4676E4346AC5}" srcId="{6EF5D2CB-45BA-4C32-92BE-80027B3E0C3A}" destId="{B36BB2A1-D7FC-45E6-9B7A-5FF162AAD504}" srcOrd="0" destOrd="0" parTransId="{220F0AE6-34DB-47CD-A1FB-14988A3F7398}" sibTransId="{0E418C44-A909-47C2-B00C-AFB800B374C0}"/>
    <dgm:cxn modelId="{F7970E86-52DB-4504-8833-340810E6FA0C}" type="presOf" srcId="{B36BB2A1-D7FC-45E6-9B7A-5FF162AAD504}" destId="{66D017E3-A4D9-4A36-97B8-661249AA1AD5}" srcOrd="0" destOrd="0" presId="urn:microsoft.com/office/officeart/2008/layout/PictureStrips"/>
    <dgm:cxn modelId="{48490FDD-3CD6-4B63-83FC-71EC2B0F6D02}" type="presOf" srcId="{38047496-69CE-4DF2-B5E6-982C2DC79972}" destId="{30CDBD36-0C56-4C3F-825C-225F2F20FCE1}" srcOrd="0" destOrd="0" presId="urn:microsoft.com/office/officeart/2008/layout/PictureStrips"/>
    <dgm:cxn modelId="{996A24E3-DD62-4942-9567-D9005042455D}" srcId="{6EF5D2CB-45BA-4C32-92BE-80027B3E0C3A}" destId="{38047496-69CE-4DF2-B5E6-982C2DC79972}" srcOrd="1" destOrd="0" parTransId="{F1AD0667-EA9B-45F7-942A-223D4E09902A}" sibTransId="{6F337517-292C-40B8-A5B4-586FD07CFF5C}"/>
    <dgm:cxn modelId="{85B34BB6-A198-46F7-B823-D7FF012F6B46}" type="presParOf" srcId="{30D1C724-33A3-4A2F-8886-EFABFA6AF77C}" destId="{C6F2A2A8-E285-4212-BF04-AF7DF6EE80CD}" srcOrd="0" destOrd="0" presId="urn:microsoft.com/office/officeart/2008/layout/PictureStrips"/>
    <dgm:cxn modelId="{EABAFC56-311A-45CD-8AB8-33601CDB4245}" type="presParOf" srcId="{C6F2A2A8-E285-4212-BF04-AF7DF6EE80CD}" destId="{66D017E3-A4D9-4A36-97B8-661249AA1AD5}" srcOrd="0" destOrd="0" presId="urn:microsoft.com/office/officeart/2008/layout/PictureStrips"/>
    <dgm:cxn modelId="{7CC4ABD7-4B05-4728-B2B2-4599CA7DC426}" type="presParOf" srcId="{C6F2A2A8-E285-4212-BF04-AF7DF6EE80CD}" destId="{A3CCDDFB-0EB2-4706-B45A-E76B2FB7F286}" srcOrd="1" destOrd="0" presId="urn:microsoft.com/office/officeart/2008/layout/PictureStrips"/>
    <dgm:cxn modelId="{67C90662-A60C-4775-9F29-2DC04B5C5F5A}" type="presParOf" srcId="{30D1C724-33A3-4A2F-8886-EFABFA6AF77C}" destId="{3728BBF8-0A09-43FD-9B1C-4A0DA01BEC27}" srcOrd="1" destOrd="0" presId="urn:microsoft.com/office/officeart/2008/layout/PictureStrips"/>
    <dgm:cxn modelId="{4D5FEC40-8C2E-45D7-AD51-D5B6CDCBB58B}" type="presParOf" srcId="{30D1C724-33A3-4A2F-8886-EFABFA6AF77C}" destId="{7910CCEB-861C-462A-8F3B-312F2C35324D}" srcOrd="2" destOrd="0" presId="urn:microsoft.com/office/officeart/2008/layout/PictureStrips"/>
    <dgm:cxn modelId="{EE08CFF4-5EBA-4997-9EB4-A66C59192B24}" type="presParOf" srcId="{7910CCEB-861C-462A-8F3B-312F2C35324D}" destId="{30CDBD36-0C56-4C3F-825C-225F2F20FCE1}" srcOrd="0" destOrd="0" presId="urn:microsoft.com/office/officeart/2008/layout/PictureStrips"/>
    <dgm:cxn modelId="{BAF28A1E-969F-45CC-B81A-BAED4D3BA178}" type="presParOf" srcId="{7910CCEB-861C-462A-8F3B-312F2C35324D}" destId="{C9D43F2D-633C-4EC3-B296-D81CA264825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23691-BF21-4EA8-8311-F66FF342DCBA}" type="doc">
      <dgm:prSet loTypeId="urn:microsoft.com/office/officeart/2005/8/layout/StepDownProcess" loCatId="process" qsTypeId="urn:microsoft.com/office/officeart/2005/8/quickstyle/simple3" qsCatId="simple" csTypeId="urn:microsoft.com/office/officeart/2005/8/colors/accent1_2" csCatId="accent1" phldr="1"/>
      <dgm:spPr/>
    </dgm:pt>
    <mc:AlternateContent xmlns:mc="http://schemas.openxmlformats.org/markup-compatibility/2006" xmlns:a14="http://schemas.microsoft.com/office/drawing/2010/main">
      <mc:Choice Requires="a14">
        <dgm:pt modelId="{7A56C586-6F77-480E-A87A-A83B83C7894B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m:oMathPara>
              </a14:m>
              <a:endParaRPr lang="en-GB" sz="2400" dirty="0"/>
            </a:p>
          </dgm:t>
        </dgm:pt>
      </mc:Choice>
      <mc:Fallback xmlns="">
        <dgm:pt modelId="{7A56C586-6F77-480E-A87A-A83B83C7894B}">
          <dgm:prSet phldrT="[Text]" custT="1"/>
          <dgm:spPr/>
          <dgm:t>
            <a:bodyPr/>
            <a:lstStyle/>
            <a:p>
              <a:r>
                <a:rPr lang="en-GB" sz="2000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𝑦_𝑖= 𝛽_0+𝛽_1 𝑥_𝑖+𝜀_𝑖</a:t>
              </a:r>
              <a:endParaRPr lang="en-GB" sz="2400" dirty="0"/>
            </a:p>
          </dgm:t>
        </dgm:pt>
      </mc:Fallback>
    </mc:AlternateContent>
    <dgm:pt modelId="{A5F9839D-A682-47DC-B0AE-E93E0A2192EB}" type="parTrans" cxnId="{5FD6026F-DC38-4392-9DC3-7C3654EFD216}">
      <dgm:prSet/>
      <dgm:spPr/>
      <dgm:t>
        <a:bodyPr/>
        <a:lstStyle/>
        <a:p>
          <a:endParaRPr lang="en-GB"/>
        </a:p>
      </dgm:t>
    </dgm:pt>
    <dgm:pt modelId="{E6613614-6B15-4335-9261-E1E92DC6EF13}" type="sibTrans" cxnId="{5FD6026F-DC38-4392-9DC3-7C3654EFD21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C797B1B-5727-4F7E-B4BA-6D449D59D4FA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m:oMathPara>
              </a14:m>
              <a:endParaRPr lang="en-GB" sz="2000" dirty="0"/>
            </a:p>
          </dgm:t>
        </dgm:pt>
      </mc:Choice>
      <mc:Fallback xmlns="">
        <dgm:pt modelId="{EC797B1B-5727-4F7E-B4BA-6D449D59D4FA}">
          <dgm:prSet phldrT="[Text]" custT="1"/>
          <dgm:spPr/>
          <dgm:t>
            <a:bodyPr/>
            <a:lstStyle/>
            <a:p>
              <a:r>
                <a:rPr lang="en-GB" sz="2000" i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𝑦_𝑖= 𝛽_0+𝛽_1 𝑥_𝑖+𝛽_11 𝑥_𝑖^2+𝜀_𝑖</a:t>
              </a:r>
              <a:endParaRPr lang="en-GB" sz="2000" dirty="0"/>
            </a:p>
          </dgm:t>
        </dgm:pt>
      </mc:Fallback>
    </mc:AlternateContent>
    <dgm:pt modelId="{72813FC6-DCBB-4B85-95E9-121700504C9F}" type="parTrans" cxnId="{DFFE4E4F-2CBF-4612-B0A0-EC223C824B92}">
      <dgm:prSet/>
      <dgm:spPr/>
      <dgm:t>
        <a:bodyPr/>
        <a:lstStyle/>
        <a:p>
          <a:endParaRPr lang="en-GB"/>
        </a:p>
      </dgm:t>
    </dgm:pt>
    <dgm:pt modelId="{80F71B0F-BD1E-42B2-B743-A2211A9C0144}" type="sibTrans" cxnId="{DFFE4E4F-2CBF-4612-B0A0-EC223C824B92}">
      <dgm:prSet/>
      <dgm:spPr/>
      <dgm:t>
        <a:bodyPr/>
        <a:lstStyle/>
        <a:p>
          <a:endParaRPr lang="en-GB"/>
        </a:p>
      </dgm:t>
    </dgm:pt>
    <dgm:pt modelId="{CDFA7880-389B-40D4-80B9-9E253C601774}" type="pres">
      <dgm:prSet presAssocID="{3F323691-BF21-4EA8-8311-F66FF342DCBA}" presName="rootnode" presStyleCnt="0">
        <dgm:presLayoutVars>
          <dgm:chMax/>
          <dgm:chPref/>
          <dgm:dir/>
          <dgm:animLvl val="lvl"/>
        </dgm:presLayoutVars>
      </dgm:prSet>
      <dgm:spPr/>
    </dgm:pt>
    <dgm:pt modelId="{A4E6B5DE-AA5B-4B39-9693-F82A369A4173}" type="pres">
      <dgm:prSet presAssocID="{7A56C586-6F77-480E-A87A-A83B83C7894B}" presName="composite" presStyleCnt="0"/>
      <dgm:spPr/>
    </dgm:pt>
    <dgm:pt modelId="{ADF997C6-000E-46E8-87D1-DDE80F5E8370}" type="pres">
      <dgm:prSet presAssocID="{7A56C586-6F77-480E-A87A-A83B83C7894B}" presName="bentUpArrow1" presStyleLbl="alignImgPlace1" presStyleIdx="0" presStyleCnt="1" custLinFactNeighborX="-45831"/>
      <dgm:spPr/>
    </dgm:pt>
    <dgm:pt modelId="{154ECEC1-EF57-4183-AED0-09436B44FF3F}" type="pres">
      <dgm:prSet presAssocID="{7A56C586-6F77-480E-A87A-A83B83C7894B}" presName="ParentText" presStyleLbl="node1" presStyleIdx="0" presStyleCnt="2" custScaleX="154414">
        <dgm:presLayoutVars>
          <dgm:chMax val="1"/>
          <dgm:chPref val="1"/>
          <dgm:bulletEnabled val="1"/>
        </dgm:presLayoutVars>
      </dgm:prSet>
      <dgm:spPr/>
    </dgm:pt>
    <dgm:pt modelId="{3C78C539-3DD9-42AB-830C-CC16ED9F9345}" type="pres">
      <dgm:prSet presAssocID="{7A56C586-6F77-480E-A87A-A83B83C7894B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4857632-0CAF-4800-84D9-A04A2763A4B2}" type="pres">
      <dgm:prSet presAssocID="{E6613614-6B15-4335-9261-E1E92DC6EF13}" presName="sibTrans" presStyleCnt="0"/>
      <dgm:spPr/>
    </dgm:pt>
    <dgm:pt modelId="{405258F7-4436-4D02-BD8A-C86A7633948A}" type="pres">
      <dgm:prSet presAssocID="{EC797B1B-5727-4F7E-B4BA-6D449D59D4FA}" presName="composite" presStyleCnt="0"/>
      <dgm:spPr/>
    </dgm:pt>
    <dgm:pt modelId="{8688C7C7-D9A8-4DE6-8A5C-A815C910A0B2}" type="pres">
      <dgm:prSet presAssocID="{EC797B1B-5727-4F7E-B4BA-6D449D59D4FA}" presName="ParentText" presStyleLbl="node1" presStyleIdx="1" presStyleCnt="2" custScaleX="208169" custLinFactNeighborX="-19925" custLinFactNeighborY="-6185">
        <dgm:presLayoutVars>
          <dgm:chMax val="1"/>
          <dgm:chPref val="1"/>
          <dgm:bulletEnabled val="1"/>
        </dgm:presLayoutVars>
      </dgm:prSet>
      <dgm:spPr/>
    </dgm:pt>
  </dgm:ptLst>
  <dgm:cxnLst>
    <dgm:cxn modelId="{C2D05709-5CC4-4C90-8A90-241C3CC5D655}" type="presOf" srcId="{EC797B1B-5727-4F7E-B4BA-6D449D59D4FA}" destId="{8688C7C7-D9A8-4DE6-8A5C-A815C910A0B2}" srcOrd="0" destOrd="0" presId="urn:microsoft.com/office/officeart/2005/8/layout/StepDownProcess"/>
    <dgm:cxn modelId="{CB59AE3D-3324-42D4-87BC-9891BC2BC613}" type="presOf" srcId="{7A56C586-6F77-480E-A87A-A83B83C7894B}" destId="{154ECEC1-EF57-4183-AED0-09436B44FF3F}" srcOrd="0" destOrd="0" presId="urn:microsoft.com/office/officeart/2005/8/layout/StepDownProcess"/>
    <dgm:cxn modelId="{902B016B-4A75-4474-9F26-A070468886D3}" type="presOf" srcId="{3F323691-BF21-4EA8-8311-F66FF342DCBA}" destId="{CDFA7880-389B-40D4-80B9-9E253C601774}" srcOrd="0" destOrd="0" presId="urn:microsoft.com/office/officeart/2005/8/layout/StepDownProcess"/>
    <dgm:cxn modelId="{5FD6026F-DC38-4392-9DC3-7C3654EFD216}" srcId="{3F323691-BF21-4EA8-8311-F66FF342DCBA}" destId="{7A56C586-6F77-480E-A87A-A83B83C7894B}" srcOrd="0" destOrd="0" parTransId="{A5F9839D-A682-47DC-B0AE-E93E0A2192EB}" sibTransId="{E6613614-6B15-4335-9261-E1E92DC6EF13}"/>
    <dgm:cxn modelId="{DFFE4E4F-2CBF-4612-B0A0-EC223C824B92}" srcId="{3F323691-BF21-4EA8-8311-F66FF342DCBA}" destId="{EC797B1B-5727-4F7E-B4BA-6D449D59D4FA}" srcOrd="1" destOrd="0" parTransId="{72813FC6-DCBB-4B85-95E9-121700504C9F}" sibTransId="{80F71B0F-BD1E-42B2-B743-A2211A9C0144}"/>
    <dgm:cxn modelId="{79D8EDC4-8540-4D62-BBFD-4A5239E6C174}" type="presParOf" srcId="{CDFA7880-389B-40D4-80B9-9E253C601774}" destId="{A4E6B5DE-AA5B-4B39-9693-F82A369A4173}" srcOrd="0" destOrd="0" presId="urn:microsoft.com/office/officeart/2005/8/layout/StepDownProcess"/>
    <dgm:cxn modelId="{58B0E026-60C1-4B36-AA8D-6295F50EE5DA}" type="presParOf" srcId="{A4E6B5DE-AA5B-4B39-9693-F82A369A4173}" destId="{ADF997C6-000E-46E8-87D1-DDE80F5E8370}" srcOrd="0" destOrd="0" presId="urn:microsoft.com/office/officeart/2005/8/layout/StepDownProcess"/>
    <dgm:cxn modelId="{A33820A5-A005-4E6D-8A29-1B6A934D880C}" type="presParOf" srcId="{A4E6B5DE-AA5B-4B39-9693-F82A369A4173}" destId="{154ECEC1-EF57-4183-AED0-09436B44FF3F}" srcOrd="1" destOrd="0" presId="urn:microsoft.com/office/officeart/2005/8/layout/StepDownProcess"/>
    <dgm:cxn modelId="{1796D0B8-76B2-45C5-90AD-DC176CFC1DC7}" type="presParOf" srcId="{A4E6B5DE-AA5B-4B39-9693-F82A369A4173}" destId="{3C78C539-3DD9-42AB-830C-CC16ED9F9345}" srcOrd="2" destOrd="0" presId="urn:microsoft.com/office/officeart/2005/8/layout/StepDownProcess"/>
    <dgm:cxn modelId="{D44A16B2-CE0D-4BD8-A9D2-FF5328461882}" type="presParOf" srcId="{CDFA7880-389B-40D4-80B9-9E253C601774}" destId="{D4857632-0CAF-4800-84D9-A04A2763A4B2}" srcOrd="1" destOrd="0" presId="urn:microsoft.com/office/officeart/2005/8/layout/StepDownProcess"/>
    <dgm:cxn modelId="{A36033C5-62D1-47EE-8AD3-D678893A9CF2}" type="presParOf" srcId="{CDFA7880-389B-40D4-80B9-9E253C601774}" destId="{405258F7-4436-4D02-BD8A-C86A7633948A}" srcOrd="2" destOrd="0" presId="urn:microsoft.com/office/officeart/2005/8/layout/StepDownProcess"/>
    <dgm:cxn modelId="{47DC7896-F90D-4359-87E3-EB17624FB7E1}" type="presParOf" srcId="{405258F7-4436-4D02-BD8A-C86A7633948A}" destId="{8688C7C7-D9A8-4DE6-8A5C-A815C910A0B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50C88-83D7-4AF4-B465-25132032C36F}">
      <dsp:nvSpPr>
        <dsp:cNvPr id="0" name=""/>
        <dsp:cNvSpPr/>
      </dsp:nvSpPr>
      <dsp:spPr>
        <a:xfrm>
          <a:off x="705143" y="173"/>
          <a:ext cx="2011188" cy="12067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Least squares estimation</a:t>
          </a:r>
        </a:p>
      </dsp:txBody>
      <dsp:txXfrm>
        <a:off x="705143" y="173"/>
        <a:ext cx="2011188" cy="1206713"/>
      </dsp:txXfrm>
    </dsp:sp>
    <dsp:sp modelId="{6CA65712-2B4F-4ED5-BDC9-A6CD6D5A056C}">
      <dsp:nvSpPr>
        <dsp:cNvPr id="0" name=""/>
        <dsp:cNvSpPr/>
      </dsp:nvSpPr>
      <dsp:spPr>
        <a:xfrm>
          <a:off x="2917451" y="173"/>
          <a:ext cx="2011188" cy="12067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Properties of estimators</a:t>
          </a:r>
        </a:p>
      </dsp:txBody>
      <dsp:txXfrm>
        <a:off x="2917451" y="173"/>
        <a:ext cx="2011188" cy="1206713"/>
      </dsp:txXfrm>
    </dsp:sp>
    <dsp:sp modelId="{27F49ADD-3E53-430A-BD8C-C30BD06392D1}">
      <dsp:nvSpPr>
        <dsp:cNvPr id="0" name=""/>
        <dsp:cNvSpPr/>
      </dsp:nvSpPr>
      <dsp:spPr>
        <a:xfrm>
          <a:off x="5129759" y="173"/>
          <a:ext cx="2011188" cy="120671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Interpretation of model results</a:t>
          </a:r>
        </a:p>
      </dsp:txBody>
      <dsp:txXfrm>
        <a:off x="5129759" y="173"/>
        <a:ext cx="2011188" cy="1206713"/>
      </dsp:txXfrm>
    </dsp:sp>
    <dsp:sp modelId="{33BC4154-E43E-440F-9A97-D4FE95781B9F}">
      <dsp:nvSpPr>
        <dsp:cNvPr id="0" name=""/>
        <dsp:cNvSpPr/>
      </dsp:nvSpPr>
      <dsp:spPr>
        <a:xfrm>
          <a:off x="7342067" y="173"/>
          <a:ext cx="2011188" cy="12067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Analysis of Variance</a:t>
          </a:r>
        </a:p>
      </dsp:txBody>
      <dsp:txXfrm>
        <a:off x="7342067" y="173"/>
        <a:ext cx="2011188" cy="1206713"/>
      </dsp:txXfrm>
    </dsp:sp>
    <dsp:sp modelId="{BE59ED25-92E5-40C6-9FF9-8AB8E919CAA0}">
      <dsp:nvSpPr>
        <dsp:cNvPr id="0" name=""/>
        <dsp:cNvSpPr/>
      </dsp:nvSpPr>
      <dsp:spPr>
        <a:xfrm>
          <a:off x="705143" y="1408005"/>
          <a:ext cx="2011188" cy="12067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Tests of Significance</a:t>
          </a:r>
        </a:p>
      </dsp:txBody>
      <dsp:txXfrm>
        <a:off x="705143" y="1408005"/>
        <a:ext cx="2011188" cy="1206713"/>
      </dsp:txXfrm>
    </dsp:sp>
    <dsp:sp modelId="{BBC7E777-5444-4D3A-8504-18F431F3BB00}">
      <dsp:nvSpPr>
        <dsp:cNvPr id="0" name=""/>
        <dsp:cNvSpPr/>
      </dsp:nvSpPr>
      <dsp:spPr>
        <a:xfrm>
          <a:off x="2917451" y="1408005"/>
          <a:ext cx="2011188" cy="12067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Confidence &amp; Prediction Intervals</a:t>
          </a:r>
        </a:p>
      </dsp:txBody>
      <dsp:txXfrm>
        <a:off x="2917451" y="1408005"/>
        <a:ext cx="2011188" cy="1206713"/>
      </dsp:txXfrm>
    </dsp:sp>
    <dsp:sp modelId="{03394E8B-654D-4ED3-9D96-88F5CE42A5B0}">
      <dsp:nvSpPr>
        <dsp:cNvPr id="0" name=""/>
        <dsp:cNvSpPr/>
      </dsp:nvSpPr>
      <dsp:spPr>
        <a:xfrm>
          <a:off x="5129759" y="1408005"/>
          <a:ext cx="2011188" cy="12067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Matrix approaches</a:t>
          </a:r>
        </a:p>
      </dsp:txBody>
      <dsp:txXfrm>
        <a:off x="5129759" y="1408005"/>
        <a:ext cx="2011188" cy="1206713"/>
      </dsp:txXfrm>
    </dsp:sp>
    <dsp:sp modelId="{0C1F1A3C-B6C3-4A88-B61B-0186700D1739}">
      <dsp:nvSpPr>
        <dsp:cNvPr id="0" name=""/>
        <dsp:cNvSpPr/>
      </dsp:nvSpPr>
      <dsp:spPr>
        <a:xfrm>
          <a:off x="7342067" y="1408005"/>
          <a:ext cx="2011188" cy="120671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Maximum Likelihood</a:t>
          </a:r>
        </a:p>
      </dsp:txBody>
      <dsp:txXfrm>
        <a:off x="7342067" y="1408005"/>
        <a:ext cx="2011188" cy="1206713"/>
      </dsp:txXfrm>
    </dsp:sp>
    <dsp:sp modelId="{9C954B1F-8899-4711-9602-C3FA9F1AF5DE}">
      <dsp:nvSpPr>
        <dsp:cNvPr id="0" name=""/>
        <dsp:cNvSpPr/>
      </dsp:nvSpPr>
      <dsp:spPr>
        <a:xfrm>
          <a:off x="1811297" y="2815838"/>
          <a:ext cx="2011188" cy="12067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Model Building</a:t>
          </a:r>
        </a:p>
      </dsp:txBody>
      <dsp:txXfrm>
        <a:off x="1811297" y="2815838"/>
        <a:ext cx="2011188" cy="1206713"/>
      </dsp:txXfrm>
    </dsp:sp>
    <dsp:sp modelId="{E1E63513-DDA3-4344-8544-46BBE7D97B3B}">
      <dsp:nvSpPr>
        <dsp:cNvPr id="0" name=""/>
        <dsp:cNvSpPr/>
      </dsp:nvSpPr>
      <dsp:spPr>
        <a:xfrm>
          <a:off x="4023605" y="2815838"/>
          <a:ext cx="2011188" cy="12067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Outliers &amp; Leverage</a:t>
          </a:r>
        </a:p>
      </dsp:txBody>
      <dsp:txXfrm>
        <a:off x="4023605" y="2815838"/>
        <a:ext cx="2011188" cy="1206713"/>
      </dsp:txXfrm>
    </dsp:sp>
    <dsp:sp modelId="{54DA43C5-4DA0-49EE-9448-FED4FEDACE8E}">
      <dsp:nvSpPr>
        <dsp:cNvPr id="0" name=""/>
        <dsp:cNvSpPr/>
      </dsp:nvSpPr>
      <dsp:spPr>
        <a:xfrm>
          <a:off x="6235913" y="2815838"/>
          <a:ext cx="2011188" cy="12067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Automated Methods</a:t>
          </a:r>
        </a:p>
      </dsp:txBody>
      <dsp:txXfrm>
        <a:off x="6235913" y="2815838"/>
        <a:ext cx="2011188" cy="1206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DB20E-C3F7-41C5-93F5-097B969B3B32}">
      <dsp:nvSpPr>
        <dsp:cNvPr id="0" name=""/>
        <dsp:cNvSpPr/>
      </dsp:nvSpPr>
      <dsp:spPr>
        <a:xfrm>
          <a:off x="98774" y="328612"/>
          <a:ext cx="4741163" cy="1481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3546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Simple </a:t>
          </a:r>
          <a:r>
            <a:rPr lang="en-GB" sz="3800" i="1" kern="1200" dirty="0"/>
            <a:t>Linear</a:t>
          </a:r>
          <a:r>
            <a:rPr lang="en-GB" sz="3800" kern="1200" dirty="0"/>
            <a:t> Regression Model</a:t>
          </a:r>
        </a:p>
      </dsp:txBody>
      <dsp:txXfrm>
        <a:off x="98774" y="328612"/>
        <a:ext cx="4741163" cy="1481613"/>
      </dsp:txXfrm>
    </dsp:sp>
    <dsp:sp modelId="{68677D70-E9D8-4F7B-B3E9-E6EEF0C64F0C}">
      <dsp:nvSpPr>
        <dsp:cNvPr id="0" name=""/>
        <dsp:cNvSpPr/>
      </dsp:nvSpPr>
      <dsp:spPr>
        <a:xfrm>
          <a:off x="275261" y="558044"/>
          <a:ext cx="547490" cy="10246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69EB9-49BD-4492-A958-76B6DC1C3EB0}">
      <dsp:nvSpPr>
        <dsp:cNvPr id="0" name=""/>
        <dsp:cNvSpPr/>
      </dsp:nvSpPr>
      <dsp:spPr>
        <a:xfrm>
          <a:off x="98774" y="2212498"/>
          <a:ext cx="4741163" cy="1481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3546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Multiple</a:t>
          </a:r>
          <a:r>
            <a:rPr lang="en-GB" sz="3800" i="1" kern="1200" dirty="0"/>
            <a:t> Linear </a:t>
          </a:r>
          <a:r>
            <a:rPr lang="en-GB" sz="3800" kern="1200" dirty="0"/>
            <a:t>Regression Model</a:t>
          </a:r>
        </a:p>
      </dsp:txBody>
      <dsp:txXfrm>
        <a:off x="98774" y="2212498"/>
        <a:ext cx="4741163" cy="1481613"/>
      </dsp:txXfrm>
    </dsp:sp>
    <dsp:sp modelId="{2A28DF4A-6B7E-4A0E-9CFC-9000CD475866}">
      <dsp:nvSpPr>
        <dsp:cNvPr id="0" name=""/>
        <dsp:cNvSpPr/>
      </dsp:nvSpPr>
      <dsp:spPr>
        <a:xfrm>
          <a:off x="264698" y="2390133"/>
          <a:ext cx="628251" cy="1110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017E3-A4D9-4A36-97B8-661249AA1AD5}">
      <dsp:nvSpPr>
        <dsp:cNvPr id="0" name=""/>
        <dsp:cNvSpPr/>
      </dsp:nvSpPr>
      <dsp:spPr>
        <a:xfrm>
          <a:off x="2241749" y="17744"/>
          <a:ext cx="5648420" cy="17651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5582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A linear model is one that is linear in the parameters</a:t>
          </a:r>
        </a:p>
      </dsp:txBody>
      <dsp:txXfrm>
        <a:off x="2241749" y="17744"/>
        <a:ext cx="5648420" cy="1765131"/>
      </dsp:txXfrm>
    </dsp:sp>
    <dsp:sp modelId="{A3CCDDFB-0EB2-4706-B45A-E76B2FB7F286}">
      <dsp:nvSpPr>
        <dsp:cNvPr id="0" name=""/>
        <dsp:cNvSpPr/>
      </dsp:nvSpPr>
      <dsp:spPr>
        <a:xfrm>
          <a:off x="2168230" y="27611"/>
          <a:ext cx="911928" cy="13237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CDBD36-0C56-4C3F-825C-225F2F20FCE1}">
      <dsp:nvSpPr>
        <dsp:cNvPr id="0" name=""/>
        <dsp:cNvSpPr/>
      </dsp:nvSpPr>
      <dsp:spPr>
        <a:xfrm>
          <a:off x="2322665" y="2239848"/>
          <a:ext cx="5648420" cy="176513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5582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not necessarily one linear in the explanatory variables</a:t>
          </a:r>
        </a:p>
      </dsp:txBody>
      <dsp:txXfrm>
        <a:off x="2322665" y="2239848"/>
        <a:ext cx="5648420" cy="1765131"/>
      </dsp:txXfrm>
    </dsp:sp>
    <dsp:sp modelId="{C9D43F2D-633C-4EC3-B296-D81CA264825A}">
      <dsp:nvSpPr>
        <dsp:cNvPr id="0" name=""/>
        <dsp:cNvSpPr/>
      </dsp:nvSpPr>
      <dsp:spPr>
        <a:xfrm>
          <a:off x="2087314" y="1984885"/>
          <a:ext cx="1235591" cy="18533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997C6-000E-46E8-87D1-DDE80F5E8370}">
      <dsp:nvSpPr>
        <dsp:cNvPr id="0" name=""/>
        <dsp:cNvSpPr/>
      </dsp:nvSpPr>
      <dsp:spPr>
        <a:xfrm rot="5400000">
          <a:off x="195313" y="1874053"/>
          <a:ext cx="963739" cy="10971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4ECEC1-EF57-4183-AED0-09436B44FF3F}">
      <dsp:nvSpPr>
        <dsp:cNvPr id="0" name=""/>
        <dsp:cNvSpPr/>
      </dsp:nvSpPr>
      <dsp:spPr>
        <a:xfrm>
          <a:off x="1432" y="805728"/>
          <a:ext cx="2505166" cy="11356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GB" sz="2000" i="1" kern="1200" smtClean="0">
                        <a:effectLst/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= 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+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sub>
                </m:sSub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+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𝜀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</m:oMath>
            </m:oMathPara>
          </a14:m>
          <a:endParaRPr lang="en-GB" sz="2400" kern="1200" dirty="0"/>
        </a:p>
      </dsp:txBody>
      <dsp:txXfrm>
        <a:off x="56878" y="861174"/>
        <a:ext cx="2394274" cy="1024714"/>
      </dsp:txXfrm>
    </dsp:sp>
    <dsp:sp modelId="{3C78C539-3DD9-42AB-830C-CC16ED9F9345}">
      <dsp:nvSpPr>
        <dsp:cNvPr id="0" name=""/>
        <dsp:cNvSpPr/>
      </dsp:nvSpPr>
      <dsp:spPr>
        <a:xfrm>
          <a:off x="2065200" y="914034"/>
          <a:ext cx="1179957" cy="91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8C7C7-D9A8-4DE6-8A5C-A815C910A0B2}">
      <dsp:nvSpPr>
        <dsp:cNvPr id="0" name=""/>
        <dsp:cNvSpPr/>
      </dsp:nvSpPr>
      <dsp:spPr>
        <a:xfrm>
          <a:off x="1235163" y="2011152"/>
          <a:ext cx="3377271" cy="113560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GB" sz="2000" i="1" kern="12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= 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+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sub>
                </m:sSub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+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</m:t>
                    </m:r>
                  </m:sub>
                </m:sSub>
                <m:sSubSup>
                  <m:sSubSup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Sup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  <m:sup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sup>
                </m:sSubSup>
                <m:r>
                  <a:rPr lang="en-GB" sz="2000" i="1" kern="12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m:t>+</m:t>
                </m:r>
                <m:sSub>
                  <m:sSubPr>
                    <m:ctrlP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</m:ctrlPr>
                  </m:sSubPr>
                  <m:e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𝜀</m:t>
                    </m:r>
                  </m:e>
                  <m:sub>
                    <m:r>
                      <a:rPr lang="en-GB" sz="2000" i="1" kern="1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</m:sub>
                </m:sSub>
              </m:oMath>
            </m:oMathPara>
          </a14:m>
          <a:endParaRPr lang="en-GB" sz="2000" kern="1200" dirty="0"/>
        </a:p>
      </dsp:txBody>
      <dsp:txXfrm>
        <a:off x="1290609" y="2066598"/>
        <a:ext cx="3266379" cy="1024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NUL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NUL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NULL"/><Relationship Id="rId4" Type="http://schemas.openxmlformats.org/officeDocument/2006/relationships/diagramLayout" Target="../diagrams/layout4.xml"/><Relationship Id="rId9" Type="http://schemas.openxmlformats.org/officeDocument/2006/relationships/diagramLayout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53FE-59A6-4DF7-AAC0-42865F2AE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a linear model?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DF494-5252-45F2-BBB6-F7020847C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Chris Sutton, April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EA848-9B64-424B-9E1B-770F6D18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2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6EF7-38D1-3B7D-7B8C-7B1000D1E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Polynomial Regression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BEE89-DDB0-7D46-410E-92D20CA49D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74C7F-EDBD-0E23-D995-368FB63D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7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9CBD-D923-51B8-8F20-4FEFC50D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Polynomial Regression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E390A1-0BA4-EF82-4B56-44E6DE1D8E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A particular set of linear regression models that are very useful in certain circumstances</a:t>
                </a:r>
              </a:p>
              <a:p>
                <a:r>
                  <a:rPr lang="en-GB" sz="2400" dirty="0"/>
                  <a:t>Example, the </a:t>
                </a:r>
                <a:r>
                  <a:rPr lang="en-GB" sz="2400" i="1" dirty="0"/>
                  <a:t>Quadratic Regression Model</a:t>
                </a:r>
                <a:r>
                  <a:rPr lang="en-GB" sz="2400" dirty="0"/>
                  <a:t> is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8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/>
                  <a:t>Which is a linear model because although not linear in </a:t>
                </a:r>
                <a:r>
                  <a:rPr lang="en-GB" sz="2400" i="1" dirty="0"/>
                  <a:t>x</a:t>
                </a:r>
                <a:r>
                  <a:rPr lang="en-GB" sz="2400" dirty="0"/>
                  <a:t> it is in the betas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E390A1-0BA4-EF82-4B56-44E6DE1D8E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r="-1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10CA4-0902-1190-7EC5-8169FF98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6E11-C82E-EE80-52C2-C2E6A651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think of polynomial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726547-CFCC-6CC3-8004-67393EEC8B8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In some ways best not to think of this as multiple linear regression</a:t>
                </a:r>
              </a:p>
              <a:p>
                <a:r>
                  <a:rPr lang="en-GB" sz="2400" dirty="0"/>
                  <a:t>But as an extension of simple linear regression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ecause the quadratic model only has one explanatory variable</a:t>
                </a: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that appears twice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726547-CFCC-6CC3-8004-67393EEC8B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52" r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EEF1253B-8B30-83C6-7E24-BFCEE13E070D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218238" y="1846263"/>
              <a:ext cx="4937125" cy="40227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EEF1253B-8B30-83C6-7E24-BFCEE13E070D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119572013"/>
                  </p:ext>
                </p:extLst>
              </p:nvPr>
            </p:nvGraphicFramePr>
            <p:xfrm>
              <a:off x="6218238" y="1846263"/>
              <a:ext cx="4937125" cy="40227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8740E-BEDE-0D7E-8857-F426E3D3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23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E47F31-F54E-76BE-7EF2-1E1D7543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B2E59C5C-2708-218D-53DE-5ABFF341A7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9895398" cy="4023360"/>
              </a:xfrm>
            </p:spPr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So it is natural to compare the simple linear and quadratic linear models</a:t>
                </a:r>
              </a:p>
              <a:p>
                <a:r>
                  <a:rPr lang="en-GB" sz="2400" dirty="0"/>
                  <a:t>1. fit </a:t>
                </a:r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fitted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with the set of observation data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2.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0 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versus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0 </m:t>
                        </m:r>
                      </m:sub>
                    </m:sSub>
                  </m:oMath>
                </a14:m>
                <a:r>
                  <a:rPr lang="en-GB" sz="2400" dirty="0"/>
                  <a:t>a simple linear regression model adequately explains the data without the additional complexity of the quadratic component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B2E59C5C-2708-218D-53DE-5ABFF341A7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9895398" cy="4023360"/>
              </a:xfrm>
              <a:blipFill>
                <a:blip r:embed="rId2"/>
                <a:stretch>
                  <a:fillRect l="-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BE3A6-5880-5A1F-280C-BBE6F173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13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ACFF-38A0-6771-DF9C-20504A80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Extending polynomial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E02B84-F638-2240-C6B1-2C8C664A9C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We can go beyond quadratic to cubic and higher order polynomial models</a:t>
                </a:r>
              </a:p>
              <a:p>
                <a:r>
                  <a:rPr lang="en-GB" sz="2400" dirty="0"/>
                  <a:t>However in most data sets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GB" sz="2400" dirty="0"/>
                  <a:t> quickly become very large as m increases</a:t>
                </a:r>
              </a:p>
              <a:p>
                <a:r>
                  <a:rPr lang="en-GB" sz="2400" dirty="0"/>
                  <a:t>Therefore it is usually sensible to centre these models</a:t>
                </a:r>
              </a:p>
              <a:p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instead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E02B84-F638-2240-C6B1-2C8C664A9C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F4FD7-5C77-7AB1-C642-18973208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4E7A-9209-93B0-5221-7CA693B1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Polynomial Multiple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7F0B11-9394-A58A-21F8-01A4161696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We can also have polynomial regression with multiple explanatory variables</a:t>
                </a:r>
              </a:p>
              <a:p>
                <a:r>
                  <a:rPr lang="en-GB" sz="2400" dirty="0"/>
                  <a:t>E.g. 2 explanatory variables and quadratic terms in each gives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</m:t>
                        </m:r>
                      </m:sub>
                    </m:sSub>
                    <m:sSubSup>
                      <m:sSubSup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GB" sz="2800" i="1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28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/>
                  <a:t>Care needed with subset deletion approaches here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400" dirty="0"/>
                  <a:t> good practice not to remove first order terms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/>
                  <a:t> whilst leaving the higher order terms that rely on them in the model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7F0B11-9394-A58A-21F8-01A4161696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28BB5-55DC-AE6A-19AD-5940F164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8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9068-BBF5-9E4F-77CE-2003519D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in science and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4245-6FEE-8C30-88C4-D83A4C80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400" dirty="0"/>
              <a:t>Polynomial Multiple Linear Regression models have been found very useful in certain applications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modelling variables that are often represented geometrically by a 3D surface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often called Response Surface Methods or RSM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useful way of analysing results of some experiments in biology and chemistry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B124A-C7E5-91D6-E6F7-8D60F6C8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9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1416B4-20D7-4C75-86A5-CB84E004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0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297E-967E-B2C6-6BCD-003A6BD7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We’ve covered a lot of modelling ground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571E14-3212-1B2C-5000-FAAF080154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B9F55-D117-7C0E-041B-4E31BCD4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5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80D9-757D-B616-608A-955C4634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unanswered question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2F6D5AE-7A10-CEB5-1CC5-A3C83D5D827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96963" y="1846263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18B0E-2D24-17EB-2E3F-92F819BA85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5AEE5-A642-276E-ADFA-903AD4CD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6A63DEA8-E23B-4683-6497-6A3765F52D6A}"/>
              </a:ext>
            </a:extLst>
          </p:cNvPr>
          <p:cNvSpPr/>
          <p:nvPr/>
        </p:nvSpPr>
        <p:spPr>
          <a:xfrm>
            <a:off x="7076661" y="2405270"/>
            <a:ext cx="3806687" cy="262393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8B1C5-EDD0-F330-79C2-FC4DB3FC33C4}"/>
              </a:ext>
            </a:extLst>
          </p:cNvPr>
          <p:cNvSpPr txBox="1"/>
          <p:nvPr/>
        </p:nvSpPr>
        <p:spPr>
          <a:xfrm>
            <a:off x="7911547" y="3120887"/>
            <a:ext cx="2087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makes a model </a:t>
            </a:r>
            <a:r>
              <a:rPr lang="en-GB" sz="2400" u="sng" dirty="0"/>
              <a:t>linear</a:t>
            </a:r>
            <a:r>
              <a:rPr lang="en-GB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70558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637A1-0AC3-35DC-59A5-A7682EE7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C97761-D2B9-8ECF-EBCD-55A3AEC43C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1B9-8D63-912A-0D3F-35D91463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DD2A53-4EAA-0D31-100F-8040B80D5A95}"/>
              </a:ext>
            </a:extLst>
          </p:cNvPr>
          <p:cNvSpPr txBox="1"/>
          <p:nvPr/>
        </p:nvSpPr>
        <p:spPr>
          <a:xfrm>
            <a:off x="3468756" y="2077277"/>
            <a:ext cx="655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chemeClr val="accent2">
                    <a:lumMod val="75000"/>
                  </a:schemeClr>
                </a:solidFill>
              </a:rPr>
              <a:t>β</a:t>
            </a:r>
            <a:endParaRPr lang="en-GB" sz="2800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A931-B581-A183-E706-AB5259DE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linear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78F684-FBF7-484D-AAAD-DFFB4C17C0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ad>
                          <m:radPr>
                            <m:degHide m:val="on"/>
                            <m:ctrlPr>
                              <a:rPr lang="en-GB" sz="2800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800" i="1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rad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GB" sz="28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78F684-FBF7-484D-AAAD-DFFB4C17C0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8609D-7BFA-7BDF-CF72-7CE33033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0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41FC-C0DC-8143-699C-9FD483D7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Linearising 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E168A-829C-A147-D3F0-3DB1549BC4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Sometimes (not always) a non-linear model can be converted into a linear one through a transformation of the response</a:t>
                </a:r>
              </a:p>
              <a:p>
                <a:r>
                  <a:rPr lang="en-GB" sz="2400" dirty="0"/>
                  <a:t>For example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24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40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exp</m:t>
                        </m:r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not linear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 taking natural logarithms</a:t>
                </a: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ln</m:t>
                        </m:r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 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GB" sz="24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ln</m:t>
                    </m:r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accent5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now linear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E168A-829C-A147-D3F0-3DB1549BC4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69CE6-B6D4-1E1A-E7AA-B22798C0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7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C8F89-B9B6-110F-AED7-4705F85F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However we need to be careful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BC6256-6AE9-FEF9-8794-073CBD069A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r>
                  <a:rPr lang="en-GB" sz="2400" dirty="0"/>
                  <a:t>Care needed on the assumption we make about the residuals</a:t>
                </a:r>
              </a:p>
              <a:p>
                <a:r>
                  <a:rPr lang="en-GB" sz="2400" dirty="0"/>
                  <a:t>To use the techniques we have developed in this module we need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ln</m:t>
                    </m:r>
                    <m:d>
                      <m:d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~ 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(0, </m:t>
                    </m:r>
                    <m:sSup>
                      <m:sSup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some constant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not the usual,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~ 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(0, </m:t>
                    </m:r>
                    <m:sSup>
                      <m:sSup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Other variations of this model can be linearised by a log transformation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4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exp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GB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BC6256-6AE9-FEF9-8794-073CBD069A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65C02-0631-5D06-BD50-2AE71C4A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B6D4-6FCE-E9F1-87E9-6A724EAD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6253-681D-3F01-683D-10BA34969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non-linear model</a:t>
                </a: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en-GB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exp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GB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α</a:t>
                </a:r>
                <a:r>
                  <a:rPr lang="en-GB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some constant</a:t>
                </a: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can be linearised</a:t>
                </a:r>
                <a:r>
                  <a:rPr lang="en-GB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subtracting the constant and then taking logs</a:t>
                </a: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ln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 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 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6253-681D-3F01-683D-10BA34969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8E5D2-9E03-DEBD-C5DC-AC1256E3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1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7B6D4-6FCE-E9F1-87E9-6A724EAD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6253-681D-3F01-683D-10BA34969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is not linear 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its parameters</a:t>
                </a: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can be linearised by inverting the response as long as we are prepared to accept the condition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6253-681D-3F01-683D-10BA34969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8E5D2-9E03-DEBD-C5DC-AC1256E3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620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729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Agency FB</vt:lpstr>
      <vt:lpstr>Calibri</vt:lpstr>
      <vt:lpstr>Calibri Light</vt:lpstr>
      <vt:lpstr>Cambria Math</vt:lpstr>
      <vt:lpstr>Wingdings</vt:lpstr>
      <vt:lpstr>Retrospect</vt:lpstr>
      <vt:lpstr>What is a linear model?</vt:lpstr>
      <vt:lpstr>We’ve covered a lot of modelling ground</vt:lpstr>
      <vt:lpstr>An unanswered question</vt:lpstr>
      <vt:lpstr>Definition</vt:lpstr>
      <vt:lpstr>Examples of linear models</vt:lpstr>
      <vt:lpstr>Linearising a model</vt:lpstr>
      <vt:lpstr>However we need to be careful</vt:lpstr>
      <vt:lpstr>Further examples</vt:lpstr>
      <vt:lpstr>Further examples</vt:lpstr>
      <vt:lpstr>Polynomial Regression Models</vt:lpstr>
      <vt:lpstr>Polynomial Regression Models</vt:lpstr>
      <vt:lpstr>How to think of polynomial regression</vt:lpstr>
      <vt:lpstr>Model comparison</vt:lpstr>
      <vt:lpstr>Extending polynomial models</vt:lpstr>
      <vt:lpstr>Polynomial Multiple Regression</vt:lpstr>
      <vt:lpstr>Application in science and engineering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Statistical Modelling 1</dc:title>
  <dc:creator>Chris Sutton</dc:creator>
  <cp:lastModifiedBy>Chris Sutton</cp:lastModifiedBy>
  <cp:revision>23</cp:revision>
  <dcterms:created xsi:type="dcterms:W3CDTF">2022-11-09T17:19:57Z</dcterms:created>
  <dcterms:modified xsi:type="dcterms:W3CDTF">2024-04-02T08:56:05Z</dcterms:modified>
</cp:coreProperties>
</file>