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3" r:id="rId4"/>
    <p:sldMasterId id="2147483866" r:id="rId5"/>
    <p:sldMasterId id="2147483843" r:id="rId6"/>
    <p:sldMasterId id="2147483886" r:id="rId7"/>
    <p:sldMasterId id="2147483905" r:id="rId8"/>
  </p:sldMasterIdLst>
  <p:notesMasterIdLst>
    <p:notesMasterId r:id="rId61"/>
  </p:notesMasterIdLst>
  <p:handoutMasterIdLst>
    <p:handoutMasterId r:id="rId62"/>
  </p:handoutMasterIdLst>
  <p:sldIdLst>
    <p:sldId id="258" r:id="rId9"/>
    <p:sldId id="408" r:id="rId10"/>
    <p:sldId id="410" r:id="rId11"/>
    <p:sldId id="412" r:id="rId12"/>
    <p:sldId id="415" r:id="rId13"/>
    <p:sldId id="411" r:id="rId14"/>
    <p:sldId id="413" r:id="rId15"/>
    <p:sldId id="414" r:id="rId16"/>
    <p:sldId id="416" r:id="rId17"/>
    <p:sldId id="417" r:id="rId18"/>
    <p:sldId id="418" r:id="rId19"/>
    <p:sldId id="419" r:id="rId20"/>
    <p:sldId id="420" r:id="rId21"/>
    <p:sldId id="423" r:id="rId22"/>
    <p:sldId id="422" r:id="rId23"/>
    <p:sldId id="424" r:id="rId24"/>
    <p:sldId id="425" r:id="rId25"/>
    <p:sldId id="427" r:id="rId26"/>
    <p:sldId id="428" r:id="rId27"/>
    <p:sldId id="429" r:id="rId28"/>
    <p:sldId id="430" r:id="rId29"/>
    <p:sldId id="433" r:id="rId30"/>
    <p:sldId id="434" r:id="rId31"/>
    <p:sldId id="431" r:id="rId32"/>
    <p:sldId id="432" r:id="rId33"/>
    <p:sldId id="435" r:id="rId34"/>
    <p:sldId id="436" r:id="rId35"/>
    <p:sldId id="437" r:id="rId36"/>
    <p:sldId id="438" r:id="rId37"/>
    <p:sldId id="439" r:id="rId38"/>
    <p:sldId id="457" r:id="rId39"/>
    <p:sldId id="458" r:id="rId40"/>
    <p:sldId id="460" r:id="rId41"/>
    <p:sldId id="459" r:id="rId42"/>
    <p:sldId id="461" r:id="rId43"/>
    <p:sldId id="442" r:id="rId44"/>
    <p:sldId id="462" r:id="rId45"/>
    <p:sldId id="463" r:id="rId46"/>
    <p:sldId id="467" r:id="rId47"/>
    <p:sldId id="476" r:id="rId48"/>
    <p:sldId id="469" r:id="rId49"/>
    <p:sldId id="288" r:id="rId50"/>
    <p:sldId id="286" r:id="rId51"/>
    <p:sldId id="297" r:id="rId52"/>
    <p:sldId id="470" r:id="rId53"/>
    <p:sldId id="289" r:id="rId54"/>
    <p:sldId id="292" r:id="rId55"/>
    <p:sldId id="293" r:id="rId56"/>
    <p:sldId id="295" r:id="rId57"/>
    <p:sldId id="453" r:id="rId58"/>
    <p:sldId id="302" r:id="rId59"/>
    <p:sldId id="294" r:id="rId60"/>
  </p:sldIdLst>
  <p:sldSz cx="9144000" cy="5143500" type="screen16x9"/>
  <p:notesSz cx="6858000" cy="9144000"/>
  <p:defaultText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DD0B69D-9948-46F3-B07D-8BF81D90CAFD}">
          <p14:sldIdLst>
            <p14:sldId id="258"/>
            <p14:sldId id="408"/>
          </p14:sldIdLst>
        </p14:section>
        <p14:section name="Testing knowledge" id="{1C69A7A6-5EA6-46E2-BDD6-8756CE300407}">
          <p14:sldIdLst>
            <p14:sldId id="410"/>
          </p14:sldIdLst>
        </p14:section>
        <p14:section name="QMUL approach" id="{565C27F2-358C-487F-AD44-88E3CFFDCD3B}">
          <p14:sldIdLst>
            <p14:sldId id="412"/>
            <p14:sldId id="415"/>
            <p14:sldId id="411"/>
            <p14:sldId id="413"/>
            <p14:sldId id="414"/>
            <p14:sldId id="416"/>
            <p14:sldId id="417"/>
            <p14:sldId id="418"/>
            <p14:sldId id="419"/>
          </p14:sldIdLst>
        </p14:section>
        <p14:section name="Types of misconduct" id="{661194F9-0FE1-4A35-8F0B-70E83E0176CB}">
          <p14:sldIdLst>
            <p14:sldId id="420"/>
            <p14:sldId id="423"/>
            <p14:sldId id="422"/>
            <p14:sldId id="424"/>
            <p14:sldId id="425"/>
            <p14:sldId id="427"/>
            <p14:sldId id="428"/>
            <p14:sldId id="429"/>
            <p14:sldId id="430"/>
            <p14:sldId id="433"/>
            <p14:sldId id="434"/>
            <p14:sldId id="431"/>
            <p14:sldId id="432"/>
          </p14:sldIdLst>
        </p14:section>
        <p14:section name="Incorporating literature" id="{E815020E-50E6-48FA-B2B6-CE85FD5D7D04}">
          <p14:sldIdLst>
            <p14:sldId id="435"/>
            <p14:sldId id="436"/>
            <p14:sldId id="437"/>
            <p14:sldId id="438"/>
            <p14:sldId id="439"/>
            <p14:sldId id="457"/>
            <p14:sldId id="458"/>
            <p14:sldId id="460"/>
            <p14:sldId id="459"/>
            <p14:sldId id="461"/>
            <p14:sldId id="442"/>
          </p14:sldIdLst>
        </p14:section>
        <p14:section name="Artificial Intelligence" id="{AD88762F-5D57-4415-AB9E-824A7F2D93E6}">
          <p14:sldIdLst>
            <p14:sldId id="462"/>
            <p14:sldId id="463"/>
            <p14:sldId id="467"/>
            <p14:sldId id="476"/>
            <p14:sldId id="469"/>
            <p14:sldId id="288"/>
            <p14:sldId id="286"/>
            <p14:sldId id="297"/>
            <p14:sldId id="470"/>
            <p14:sldId id="289"/>
          </p14:sldIdLst>
        </p14:section>
        <p14:section name="Summary" id="{76437E70-979B-40D9-A970-D72556F83DC0}">
          <p14:sldIdLst>
            <p14:sldId id="292"/>
            <p14:sldId id="293"/>
            <p14:sldId id="295"/>
            <p14:sldId id="453"/>
          </p14:sldIdLst>
        </p14:section>
        <p14:section name="Further information" id="{BC207CB5-D627-4B15-B03B-ED7A53E19D7E}">
          <p14:sldIdLst>
            <p14:sldId id="302"/>
            <p14:sldId id="294"/>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3D74"/>
    <a:srgbClr val="EC008C"/>
    <a:srgbClr val="FFFFFF"/>
    <a:srgbClr val="2DB8C5"/>
    <a:srgbClr val="73B82B"/>
    <a:srgbClr val="F18500"/>
    <a:srgbClr val="10746A"/>
    <a:srgbClr val="8D3786"/>
    <a:srgbClr val="CDA60C"/>
    <a:srgbClr val="2DB86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42993DD-6829-4BC8-9FD6-6866889EB880}" v="81" dt="2023-10-31T16:09:26.47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9322" autoAdjust="0"/>
    <p:restoredTop sz="94695" autoAdjust="0"/>
  </p:normalViewPr>
  <p:slideViewPr>
    <p:cSldViewPr snapToGrid="0" snapToObjects="1">
      <p:cViewPr varScale="1">
        <p:scale>
          <a:sx n="51" d="100"/>
          <a:sy n="51" d="100"/>
        </p:scale>
        <p:origin x="43" y="984"/>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55" d="100"/>
          <a:sy n="55" d="100"/>
        </p:scale>
        <p:origin x="2604" y="2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presProps" Target="presProps.xml"/><Relationship Id="rId68"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notesMaster" Target="notesMasters/notesMaster1.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microsoft.com/office/2016/11/relationships/changesInfo" Target="changesInfos/changesInfo1.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enee Psaros" userId="S::ylw388@qmul.ac.uk::32ca4fac-2c17-49d0-80bb-7bdf8520b060" providerId="AD" clId="Web-{029EDAE4-58DD-2450-FDED-36674326FF6E}"/>
    <pc:docChg chg="modSld">
      <pc:chgData name="Chenee Psaros" userId="S::ylw388@qmul.ac.uk::32ca4fac-2c17-49d0-80bb-7bdf8520b060" providerId="AD" clId="Web-{029EDAE4-58DD-2450-FDED-36674326FF6E}" dt="2023-10-30T15:38:40.432" v="0" actId="20577"/>
      <pc:docMkLst>
        <pc:docMk/>
      </pc:docMkLst>
      <pc:sldChg chg="modSp">
        <pc:chgData name="Chenee Psaros" userId="S::ylw388@qmul.ac.uk::32ca4fac-2c17-49d0-80bb-7bdf8520b060" providerId="AD" clId="Web-{029EDAE4-58DD-2450-FDED-36674326FF6E}" dt="2023-10-30T15:38:40.432" v="0" actId="20577"/>
        <pc:sldMkLst>
          <pc:docMk/>
          <pc:sldMk cId="2279468405" sldId="410"/>
        </pc:sldMkLst>
        <pc:spChg chg="mod">
          <ac:chgData name="Chenee Psaros" userId="S::ylw388@qmul.ac.uk::32ca4fac-2c17-49d0-80bb-7bdf8520b060" providerId="AD" clId="Web-{029EDAE4-58DD-2450-FDED-36674326FF6E}" dt="2023-10-30T15:38:40.432" v="0" actId="20577"/>
          <ac:spMkLst>
            <pc:docMk/>
            <pc:sldMk cId="2279468405" sldId="410"/>
            <ac:spMk id="3" creationId="{1B11600F-A677-4667-89CA-3EB9FD430C45}"/>
          </ac:spMkLst>
        </pc:spChg>
      </pc:sldChg>
    </pc:docChg>
  </pc:docChgLst>
  <pc:docChgLst>
    <pc:chgData name="Chenee Psaros" userId="32ca4fac-2c17-49d0-80bb-7bdf8520b060" providerId="ADAL" clId="{F42993DD-6829-4BC8-9FD6-6866889EB880}"/>
    <pc:docChg chg="undo custSel addSld delSld modSld sldOrd modSection">
      <pc:chgData name="Chenee Psaros" userId="32ca4fac-2c17-49d0-80bb-7bdf8520b060" providerId="ADAL" clId="{F42993DD-6829-4BC8-9FD6-6866889EB880}" dt="2023-10-31T16:10:55.789" v="1792" actId="20577"/>
      <pc:docMkLst>
        <pc:docMk/>
      </pc:docMkLst>
      <pc:sldChg chg="modSp mod">
        <pc:chgData name="Chenee Psaros" userId="32ca4fac-2c17-49d0-80bb-7bdf8520b060" providerId="ADAL" clId="{F42993DD-6829-4BC8-9FD6-6866889EB880}" dt="2023-10-18T16:06:45.911" v="1484" actId="1076"/>
        <pc:sldMkLst>
          <pc:docMk/>
          <pc:sldMk cId="3331294193" sldId="258"/>
        </pc:sldMkLst>
        <pc:spChg chg="mod">
          <ac:chgData name="Chenee Psaros" userId="32ca4fac-2c17-49d0-80bb-7bdf8520b060" providerId="ADAL" clId="{F42993DD-6829-4BC8-9FD6-6866889EB880}" dt="2023-10-18T14:41:19.276" v="18" actId="20577"/>
          <ac:spMkLst>
            <pc:docMk/>
            <pc:sldMk cId="3331294193" sldId="258"/>
            <ac:spMk id="4" creationId="{00000000-0000-0000-0000-000000000000}"/>
          </ac:spMkLst>
        </pc:spChg>
        <pc:spChg chg="mod">
          <ac:chgData name="Chenee Psaros" userId="32ca4fac-2c17-49d0-80bb-7bdf8520b060" providerId="ADAL" clId="{F42993DD-6829-4BC8-9FD6-6866889EB880}" dt="2023-10-18T16:06:45.911" v="1484" actId="1076"/>
          <ac:spMkLst>
            <pc:docMk/>
            <pc:sldMk cId="3331294193" sldId="258"/>
            <ac:spMk id="5" creationId="{00000000-0000-0000-0000-000000000000}"/>
          </ac:spMkLst>
        </pc:spChg>
      </pc:sldChg>
      <pc:sldChg chg="add">
        <pc:chgData name="Chenee Psaros" userId="32ca4fac-2c17-49d0-80bb-7bdf8520b060" providerId="ADAL" clId="{F42993DD-6829-4BC8-9FD6-6866889EB880}" dt="2023-10-31T16:06:13.041" v="1715"/>
        <pc:sldMkLst>
          <pc:docMk/>
          <pc:sldMk cId="2102446566" sldId="286"/>
        </pc:sldMkLst>
      </pc:sldChg>
      <pc:sldChg chg="modSp add del mod">
        <pc:chgData name="Chenee Psaros" userId="32ca4fac-2c17-49d0-80bb-7bdf8520b060" providerId="ADAL" clId="{F42993DD-6829-4BC8-9FD6-6866889EB880}" dt="2023-10-31T16:04:23.236" v="1713"/>
        <pc:sldMkLst>
          <pc:docMk/>
          <pc:sldMk cId="2046132707" sldId="288"/>
        </pc:sldMkLst>
        <pc:spChg chg="mod">
          <ac:chgData name="Chenee Psaros" userId="32ca4fac-2c17-49d0-80bb-7bdf8520b060" providerId="ADAL" clId="{F42993DD-6829-4BC8-9FD6-6866889EB880}" dt="2023-10-31T16:04:17.480" v="1712"/>
          <ac:spMkLst>
            <pc:docMk/>
            <pc:sldMk cId="2046132707" sldId="288"/>
            <ac:spMk id="2" creationId="{B6676C4A-A6C0-D007-D1ED-848652FDA161}"/>
          </ac:spMkLst>
        </pc:spChg>
      </pc:sldChg>
      <pc:sldChg chg="modSp mod">
        <pc:chgData name="Chenee Psaros" userId="32ca4fac-2c17-49d0-80bb-7bdf8520b060" providerId="ADAL" clId="{F42993DD-6829-4BC8-9FD6-6866889EB880}" dt="2023-10-31T16:05:40.389" v="1714" actId="27636"/>
        <pc:sldMkLst>
          <pc:docMk/>
          <pc:sldMk cId="1949266223" sldId="289"/>
        </pc:sldMkLst>
        <pc:spChg chg="mod">
          <ac:chgData name="Chenee Psaros" userId="32ca4fac-2c17-49d0-80bb-7bdf8520b060" providerId="ADAL" clId="{F42993DD-6829-4BC8-9FD6-6866889EB880}" dt="2023-10-31T16:05:40.389" v="1714" actId="27636"/>
          <ac:spMkLst>
            <pc:docMk/>
            <pc:sldMk cId="1949266223" sldId="289"/>
            <ac:spMk id="2" creationId="{B6676C4A-A6C0-D007-D1ED-848652FDA161}"/>
          </ac:spMkLst>
        </pc:spChg>
      </pc:sldChg>
      <pc:sldChg chg="modSp del mod">
        <pc:chgData name="Chenee Psaros" userId="32ca4fac-2c17-49d0-80bb-7bdf8520b060" providerId="ADAL" clId="{F42993DD-6829-4BC8-9FD6-6866889EB880}" dt="2023-10-31T16:09:13.553" v="1720" actId="47"/>
        <pc:sldMkLst>
          <pc:docMk/>
          <pc:sldMk cId="3881506429" sldId="292"/>
        </pc:sldMkLst>
        <pc:spChg chg="mod">
          <ac:chgData name="Chenee Psaros" userId="32ca4fac-2c17-49d0-80bb-7bdf8520b060" providerId="ADAL" clId="{F42993DD-6829-4BC8-9FD6-6866889EB880}" dt="2023-10-31T16:08:52.696" v="1717" actId="27636"/>
          <ac:spMkLst>
            <pc:docMk/>
            <pc:sldMk cId="3881506429" sldId="292"/>
            <ac:spMk id="2" creationId="{D4FA4CCE-9C9C-0B10-D0C5-9313B31CD9A4}"/>
          </ac:spMkLst>
        </pc:spChg>
      </pc:sldChg>
      <pc:sldChg chg="modSp del mod">
        <pc:chgData name="Chenee Psaros" userId="32ca4fac-2c17-49d0-80bb-7bdf8520b060" providerId="ADAL" clId="{F42993DD-6829-4BC8-9FD6-6866889EB880}" dt="2023-10-31T16:09:14.437" v="1721" actId="47"/>
        <pc:sldMkLst>
          <pc:docMk/>
          <pc:sldMk cId="2580243138" sldId="293"/>
        </pc:sldMkLst>
        <pc:spChg chg="mod">
          <ac:chgData name="Chenee Psaros" userId="32ca4fac-2c17-49d0-80bb-7bdf8520b060" providerId="ADAL" clId="{F42993DD-6829-4BC8-9FD6-6866889EB880}" dt="2023-10-31T16:08:58.235" v="1718" actId="27636"/>
          <ac:spMkLst>
            <pc:docMk/>
            <pc:sldMk cId="2580243138" sldId="293"/>
            <ac:spMk id="2" creationId="{FF6B783E-5E78-7AC9-327A-7AB6A00E149A}"/>
          </ac:spMkLst>
        </pc:spChg>
      </pc:sldChg>
      <pc:sldChg chg="modSp del mod">
        <pc:chgData name="Chenee Psaros" userId="32ca4fac-2c17-49d0-80bb-7bdf8520b060" providerId="ADAL" clId="{F42993DD-6829-4BC8-9FD6-6866889EB880}" dt="2023-10-31T16:09:15.349" v="1722" actId="47"/>
        <pc:sldMkLst>
          <pc:docMk/>
          <pc:sldMk cId="2531304753" sldId="295"/>
        </pc:sldMkLst>
        <pc:spChg chg="mod">
          <ac:chgData name="Chenee Psaros" userId="32ca4fac-2c17-49d0-80bb-7bdf8520b060" providerId="ADAL" clId="{F42993DD-6829-4BC8-9FD6-6866889EB880}" dt="2023-10-31T16:09:05.062" v="1719" actId="27636"/>
          <ac:spMkLst>
            <pc:docMk/>
            <pc:sldMk cId="2531304753" sldId="295"/>
            <ac:spMk id="2" creationId="{FF6B783E-5E78-7AC9-327A-7AB6A00E149A}"/>
          </ac:spMkLst>
        </pc:spChg>
      </pc:sldChg>
      <pc:sldChg chg="modSp mod">
        <pc:chgData name="Chenee Psaros" userId="32ca4fac-2c17-49d0-80bb-7bdf8520b060" providerId="ADAL" clId="{F42993DD-6829-4BC8-9FD6-6866889EB880}" dt="2023-10-31T16:06:57.559" v="1716" actId="27636"/>
        <pc:sldMkLst>
          <pc:docMk/>
          <pc:sldMk cId="154287950" sldId="297"/>
        </pc:sldMkLst>
        <pc:spChg chg="mod">
          <ac:chgData name="Chenee Psaros" userId="32ca4fac-2c17-49d0-80bb-7bdf8520b060" providerId="ADAL" clId="{F42993DD-6829-4BC8-9FD6-6866889EB880}" dt="2023-10-31T16:06:57.559" v="1716" actId="27636"/>
          <ac:spMkLst>
            <pc:docMk/>
            <pc:sldMk cId="154287950" sldId="297"/>
            <ac:spMk id="2" creationId="{0DE5C477-F86D-D1F7-F3C2-D3F4620651F6}"/>
          </ac:spMkLst>
        </pc:spChg>
      </pc:sldChg>
      <pc:sldChg chg="modSp mod">
        <pc:chgData name="Chenee Psaros" userId="32ca4fac-2c17-49d0-80bb-7bdf8520b060" providerId="ADAL" clId="{F42993DD-6829-4BC8-9FD6-6866889EB880}" dt="2023-10-18T16:07:59.122" v="1540" actId="20577"/>
        <pc:sldMkLst>
          <pc:docMk/>
          <pc:sldMk cId="968162228" sldId="408"/>
        </pc:sldMkLst>
        <pc:spChg chg="mod">
          <ac:chgData name="Chenee Psaros" userId="32ca4fac-2c17-49d0-80bb-7bdf8520b060" providerId="ADAL" clId="{F42993DD-6829-4BC8-9FD6-6866889EB880}" dt="2023-10-18T16:07:59.122" v="1540" actId="20577"/>
          <ac:spMkLst>
            <pc:docMk/>
            <pc:sldMk cId="968162228" sldId="408"/>
            <ac:spMk id="6" creationId="{346B58AE-F260-4C7B-A2FC-939D177124B7}"/>
          </ac:spMkLst>
        </pc:spChg>
      </pc:sldChg>
      <pc:sldChg chg="del">
        <pc:chgData name="Chenee Psaros" userId="32ca4fac-2c17-49d0-80bb-7bdf8520b060" providerId="ADAL" clId="{F42993DD-6829-4BC8-9FD6-6866889EB880}" dt="2023-10-18T14:42:58.262" v="20"/>
        <pc:sldMkLst>
          <pc:docMk/>
          <pc:sldMk cId="1961595319" sldId="420"/>
        </pc:sldMkLst>
      </pc:sldChg>
      <pc:sldChg chg="modSp mod">
        <pc:chgData name="Chenee Psaros" userId="32ca4fac-2c17-49d0-80bb-7bdf8520b060" providerId="ADAL" clId="{F42993DD-6829-4BC8-9FD6-6866889EB880}" dt="2023-10-18T15:09:51.409" v="845" actId="1076"/>
        <pc:sldMkLst>
          <pc:docMk/>
          <pc:sldMk cId="2040761400" sldId="439"/>
        </pc:sldMkLst>
        <pc:spChg chg="mod">
          <ac:chgData name="Chenee Psaros" userId="32ca4fac-2c17-49d0-80bb-7bdf8520b060" providerId="ADAL" clId="{F42993DD-6829-4BC8-9FD6-6866889EB880}" dt="2023-10-18T14:59:25.825" v="493" actId="20577"/>
          <ac:spMkLst>
            <pc:docMk/>
            <pc:sldMk cId="2040761400" sldId="439"/>
            <ac:spMk id="7" creationId="{A8B02FBB-F642-4AF7-9259-74C2911E1C52}"/>
          </ac:spMkLst>
        </pc:spChg>
        <pc:picChg chg="mod">
          <ac:chgData name="Chenee Psaros" userId="32ca4fac-2c17-49d0-80bb-7bdf8520b060" providerId="ADAL" clId="{F42993DD-6829-4BC8-9FD6-6866889EB880}" dt="2023-10-18T15:09:51.409" v="845" actId="1076"/>
          <ac:picMkLst>
            <pc:docMk/>
            <pc:sldMk cId="2040761400" sldId="439"/>
            <ac:picMk id="8" creationId="{BE88B736-A6E0-40F3-980E-2CCDA9993A03}"/>
          </ac:picMkLst>
        </pc:picChg>
      </pc:sldChg>
      <pc:sldChg chg="del">
        <pc:chgData name="Chenee Psaros" userId="32ca4fac-2c17-49d0-80bb-7bdf8520b060" providerId="ADAL" clId="{F42993DD-6829-4BC8-9FD6-6866889EB880}" dt="2023-10-18T15:00:14.191" v="500" actId="47"/>
        <pc:sldMkLst>
          <pc:docMk/>
          <pc:sldMk cId="1064153175" sldId="440"/>
        </pc:sldMkLst>
      </pc:sldChg>
      <pc:sldChg chg="del">
        <pc:chgData name="Chenee Psaros" userId="32ca4fac-2c17-49d0-80bb-7bdf8520b060" providerId="ADAL" clId="{F42993DD-6829-4BC8-9FD6-6866889EB880}" dt="2023-10-18T15:00:16.092" v="501" actId="47"/>
        <pc:sldMkLst>
          <pc:docMk/>
          <pc:sldMk cId="3294622078" sldId="441"/>
        </pc:sldMkLst>
      </pc:sldChg>
      <pc:sldChg chg="del">
        <pc:chgData name="Chenee Psaros" userId="32ca4fac-2c17-49d0-80bb-7bdf8520b060" providerId="ADAL" clId="{F42993DD-6829-4BC8-9FD6-6866889EB880}" dt="2023-10-31T15:56:45.397" v="1583" actId="47"/>
        <pc:sldMkLst>
          <pc:docMk/>
          <pc:sldMk cId="651994946" sldId="443"/>
        </pc:sldMkLst>
      </pc:sldChg>
      <pc:sldChg chg="del">
        <pc:chgData name="Chenee Psaros" userId="32ca4fac-2c17-49d0-80bb-7bdf8520b060" providerId="ADAL" clId="{F42993DD-6829-4BC8-9FD6-6866889EB880}" dt="2023-10-31T15:56:45.867" v="1584" actId="47"/>
        <pc:sldMkLst>
          <pc:docMk/>
          <pc:sldMk cId="478560902" sldId="444"/>
        </pc:sldMkLst>
      </pc:sldChg>
      <pc:sldChg chg="del">
        <pc:chgData name="Chenee Psaros" userId="32ca4fac-2c17-49d0-80bb-7bdf8520b060" providerId="ADAL" clId="{F42993DD-6829-4BC8-9FD6-6866889EB880}" dt="2023-10-31T15:56:46.416" v="1585" actId="47"/>
        <pc:sldMkLst>
          <pc:docMk/>
          <pc:sldMk cId="3843014362" sldId="445"/>
        </pc:sldMkLst>
      </pc:sldChg>
      <pc:sldChg chg="del">
        <pc:chgData name="Chenee Psaros" userId="32ca4fac-2c17-49d0-80bb-7bdf8520b060" providerId="ADAL" clId="{F42993DD-6829-4BC8-9FD6-6866889EB880}" dt="2023-10-31T15:56:47.418" v="1586" actId="47"/>
        <pc:sldMkLst>
          <pc:docMk/>
          <pc:sldMk cId="1874564722" sldId="446"/>
        </pc:sldMkLst>
      </pc:sldChg>
      <pc:sldChg chg="del">
        <pc:chgData name="Chenee Psaros" userId="32ca4fac-2c17-49d0-80bb-7bdf8520b060" providerId="ADAL" clId="{F42993DD-6829-4BC8-9FD6-6866889EB880}" dt="2023-10-31T15:56:47.665" v="1587" actId="47"/>
        <pc:sldMkLst>
          <pc:docMk/>
          <pc:sldMk cId="2727799283" sldId="447"/>
        </pc:sldMkLst>
      </pc:sldChg>
      <pc:sldChg chg="del">
        <pc:chgData name="Chenee Psaros" userId="32ca4fac-2c17-49d0-80bb-7bdf8520b060" providerId="ADAL" clId="{F42993DD-6829-4BC8-9FD6-6866889EB880}" dt="2023-10-31T15:56:48.318" v="1588" actId="47"/>
        <pc:sldMkLst>
          <pc:docMk/>
          <pc:sldMk cId="69970062" sldId="448"/>
        </pc:sldMkLst>
      </pc:sldChg>
      <pc:sldChg chg="del">
        <pc:chgData name="Chenee Psaros" userId="32ca4fac-2c17-49d0-80bb-7bdf8520b060" providerId="ADAL" clId="{F42993DD-6829-4BC8-9FD6-6866889EB880}" dt="2023-10-31T15:56:48.851" v="1589" actId="47"/>
        <pc:sldMkLst>
          <pc:docMk/>
          <pc:sldMk cId="4051821993" sldId="449"/>
        </pc:sldMkLst>
      </pc:sldChg>
      <pc:sldChg chg="del">
        <pc:chgData name="Chenee Psaros" userId="32ca4fac-2c17-49d0-80bb-7bdf8520b060" providerId="ADAL" clId="{F42993DD-6829-4BC8-9FD6-6866889EB880}" dt="2023-10-31T15:56:49.441" v="1590" actId="47"/>
        <pc:sldMkLst>
          <pc:docMk/>
          <pc:sldMk cId="644491377" sldId="450"/>
        </pc:sldMkLst>
      </pc:sldChg>
      <pc:sldChg chg="del">
        <pc:chgData name="Chenee Psaros" userId="32ca4fac-2c17-49d0-80bb-7bdf8520b060" providerId="ADAL" clId="{F42993DD-6829-4BC8-9FD6-6866889EB880}" dt="2023-10-31T15:56:50.639" v="1592" actId="47"/>
        <pc:sldMkLst>
          <pc:docMk/>
          <pc:sldMk cId="3103756422" sldId="451"/>
        </pc:sldMkLst>
      </pc:sldChg>
      <pc:sldChg chg="del">
        <pc:chgData name="Chenee Psaros" userId="32ca4fac-2c17-49d0-80bb-7bdf8520b060" providerId="ADAL" clId="{F42993DD-6829-4BC8-9FD6-6866889EB880}" dt="2023-10-31T15:56:49.981" v="1591" actId="47"/>
        <pc:sldMkLst>
          <pc:docMk/>
          <pc:sldMk cId="95538708" sldId="452"/>
        </pc:sldMkLst>
      </pc:sldChg>
      <pc:sldChg chg="modSp mod">
        <pc:chgData name="Chenee Psaros" userId="32ca4fac-2c17-49d0-80bb-7bdf8520b060" providerId="ADAL" clId="{F42993DD-6829-4BC8-9FD6-6866889EB880}" dt="2023-10-31T16:10:55.789" v="1792" actId="20577"/>
        <pc:sldMkLst>
          <pc:docMk/>
          <pc:sldMk cId="826512802" sldId="453"/>
        </pc:sldMkLst>
        <pc:spChg chg="mod">
          <ac:chgData name="Chenee Psaros" userId="32ca4fac-2c17-49d0-80bb-7bdf8520b060" providerId="ADAL" clId="{F42993DD-6829-4BC8-9FD6-6866889EB880}" dt="2023-10-31T16:02:10.462" v="1707" actId="313"/>
          <ac:spMkLst>
            <pc:docMk/>
            <pc:sldMk cId="826512802" sldId="453"/>
            <ac:spMk id="2" creationId="{A1D8A7E5-4CFA-4AA5-A8C0-0F34B64DAE74}"/>
          </ac:spMkLst>
        </pc:spChg>
        <pc:spChg chg="mod">
          <ac:chgData name="Chenee Psaros" userId="32ca4fac-2c17-49d0-80bb-7bdf8520b060" providerId="ADAL" clId="{F42993DD-6829-4BC8-9FD6-6866889EB880}" dt="2023-10-31T16:10:55.789" v="1792" actId="20577"/>
          <ac:spMkLst>
            <pc:docMk/>
            <pc:sldMk cId="826512802" sldId="453"/>
            <ac:spMk id="3" creationId="{5C2F199B-A262-41BD-A644-BDDDE8E5B79D}"/>
          </ac:spMkLst>
        </pc:spChg>
      </pc:sldChg>
      <pc:sldChg chg="del">
        <pc:chgData name="Chenee Psaros" userId="32ca4fac-2c17-49d0-80bb-7bdf8520b060" providerId="ADAL" clId="{F42993DD-6829-4BC8-9FD6-6866889EB880}" dt="2023-10-31T15:57:01.350" v="1593" actId="47"/>
        <pc:sldMkLst>
          <pc:docMk/>
          <pc:sldMk cId="1256189445" sldId="454"/>
        </pc:sldMkLst>
      </pc:sldChg>
      <pc:sldChg chg="del">
        <pc:chgData name="Chenee Psaros" userId="32ca4fac-2c17-49d0-80bb-7bdf8520b060" providerId="ADAL" clId="{F42993DD-6829-4BC8-9FD6-6866889EB880}" dt="2023-10-31T15:57:11.017" v="1594" actId="47"/>
        <pc:sldMkLst>
          <pc:docMk/>
          <pc:sldMk cId="2743769228" sldId="456"/>
        </pc:sldMkLst>
      </pc:sldChg>
      <pc:sldChg chg="delSp modSp add mod">
        <pc:chgData name="Chenee Psaros" userId="32ca4fac-2c17-49d0-80bb-7bdf8520b060" providerId="ADAL" clId="{F42993DD-6829-4BC8-9FD6-6866889EB880}" dt="2023-10-18T14:59:54.850" v="496" actId="478"/>
        <pc:sldMkLst>
          <pc:docMk/>
          <pc:sldMk cId="1433408069" sldId="457"/>
        </pc:sldMkLst>
        <pc:spChg chg="mod">
          <ac:chgData name="Chenee Psaros" userId="32ca4fac-2c17-49d0-80bb-7bdf8520b060" providerId="ADAL" clId="{F42993DD-6829-4BC8-9FD6-6866889EB880}" dt="2023-10-18T14:59:46.784" v="495" actId="13926"/>
          <ac:spMkLst>
            <pc:docMk/>
            <pc:sldMk cId="1433408069" sldId="457"/>
            <ac:spMk id="7" creationId="{A8B02FBB-F642-4AF7-9259-74C2911E1C52}"/>
          </ac:spMkLst>
        </pc:spChg>
        <pc:picChg chg="del">
          <ac:chgData name="Chenee Psaros" userId="32ca4fac-2c17-49d0-80bb-7bdf8520b060" providerId="ADAL" clId="{F42993DD-6829-4BC8-9FD6-6866889EB880}" dt="2023-10-18T14:59:54.850" v="496" actId="478"/>
          <ac:picMkLst>
            <pc:docMk/>
            <pc:sldMk cId="1433408069" sldId="457"/>
            <ac:picMk id="8" creationId="{BE88B736-A6E0-40F3-980E-2CCDA9993A03}"/>
          </ac:picMkLst>
        </pc:picChg>
      </pc:sldChg>
      <pc:sldChg chg="del">
        <pc:chgData name="Chenee Psaros" userId="32ca4fac-2c17-49d0-80bb-7bdf8520b060" providerId="ADAL" clId="{F42993DD-6829-4BC8-9FD6-6866889EB880}" dt="2023-10-18T14:42:58.262" v="20"/>
        <pc:sldMkLst>
          <pc:docMk/>
          <pc:sldMk cId="2414968977" sldId="457"/>
        </pc:sldMkLst>
      </pc:sldChg>
      <pc:sldChg chg="modSp add mod ord">
        <pc:chgData name="Chenee Psaros" userId="32ca4fac-2c17-49d0-80bb-7bdf8520b060" providerId="ADAL" clId="{F42993DD-6829-4BC8-9FD6-6866889EB880}" dt="2023-10-18T15:15:31.915" v="927"/>
        <pc:sldMkLst>
          <pc:docMk/>
          <pc:sldMk cId="3619608556" sldId="458"/>
        </pc:sldMkLst>
        <pc:spChg chg="mod">
          <ac:chgData name="Chenee Psaros" userId="32ca4fac-2c17-49d0-80bb-7bdf8520b060" providerId="ADAL" clId="{F42993DD-6829-4BC8-9FD6-6866889EB880}" dt="2023-10-18T15:15:31.915" v="927"/>
          <ac:spMkLst>
            <pc:docMk/>
            <pc:sldMk cId="3619608556" sldId="458"/>
            <ac:spMk id="7" creationId="{A8B02FBB-F642-4AF7-9259-74C2911E1C52}"/>
          </ac:spMkLst>
        </pc:spChg>
        <pc:picChg chg="mod">
          <ac:chgData name="Chenee Psaros" userId="32ca4fac-2c17-49d0-80bb-7bdf8520b060" providerId="ADAL" clId="{F42993DD-6829-4BC8-9FD6-6866889EB880}" dt="2023-10-18T15:09:43.378" v="844" actId="1076"/>
          <ac:picMkLst>
            <pc:docMk/>
            <pc:sldMk cId="3619608556" sldId="458"/>
            <ac:picMk id="8" creationId="{BE88B736-A6E0-40F3-980E-2CCDA9993A03}"/>
          </ac:picMkLst>
        </pc:picChg>
      </pc:sldChg>
      <pc:sldChg chg="modSp add mod">
        <pc:chgData name="Chenee Psaros" userId="32ca4fac-2c17-49d0-80bb-7bdf8520b060" providerId="ADAL" clId="{F42993DD-6829-4BC8-9FD6-6866889EB880}" dt="2023-10-18T15:27:34.024" v="1400" actId="20577"/>
        <pc:sldMkLst>
          <pc:docMk/>
          <pc:sldMk cId="3813789816" sldId="459"/>
        </pc:sldMkLst>
        <pc:spChg chg="mod">
          <ac:chgData name="Chenee Psaros" userId="32ca4fac-2c17-49d0-80bb-7bdf8520b060" providerId="ADAL" clId="{F42993DD-6829-4BC8-9FD6-6866889EB880}" dt="2023-10-18T15:27:34.024" v="1400" actId="20577"/>
          <ac:spMkLst>
            <pc:docMk/>
            <pc:sldMk cId="3813789816" sldId="459"/>
            <ac:spMk id="7" creationId="{A8B02FBB-F642-4AF7-9259-74C2911E1C52}"/>
          </ac:spMkLst>
        </pc:spChg>
        <pc:picChg chg="mod">
          <ac:chgData name="Chenee Psaros" userId="32ca4fac-2c17-49d0-80bb-7bdf8520b060" providerId="ADAL" clId="{F42993DD-6829-4BC8-9FD6-6866889EB880}" dt="2023-10-18T15:23:36.892" v="1243" actId="1076"/>
          <ac:picMkLst>
            <pc:docMk/>
            <pc:sldMk cId="3813789816" sldId="459"/>
            <ac:picMk id="8" creationId="{BE88B736-A6E0-40F3-980E-2CCDA9993A03}"/>
          </ac:picMkLst>
        </pc:picChg>
      </pc:sldChg>
      <pc:sldChg chg="modSp add mod ord">
        <pc:chgData name="Chenee Psaros" userId="32ca4fac-2c17-49d0-80bb-7bdf8520b060" providerId="ADAL" clId="{F42993DD-6829-4BC8-9FD6-6866889EB880}" dt="2023-10-18T15:15:06.479" v="926"/>
        <pc:sldMkLst>
          <pc:docMk/>
          <pc:sldMk cId="4247259411" sldId="460"/>
        </pc:sldMkLst>
        <pc:spChg chg="mod">
          <ac:chgData name="Chenee Psaros" userId="32ca4fac-2c17-49d0-80bb-7bdf8520b060" providerId="ADAL" clId="{F42993DD-6829-4BC8-9FD6-6866889EB880}" dt="2023-10-18T15:14:54.293" v="922" actId="13926"/>
          <ac:spMkLst>
            <pc:docMk/>
            <pc:sldMk cId="4247259411" sldId="460"/>
            <ac:spMk id="7" creationId="{A8B02FBB-F642-4AF7-9259-74C2911E1C52}"/>
          </ac:spMkLst>
        </pc:spChg>
      </pc:sldChg>
      <pc:sldChg chg="del">
        <pc:chgData name="Chenee Psaros" userId="32ca4fac-2c17-49d0-80bb-7bdf8520b060" providerId="ADAL" clId="{F42993DD-6829-4BC8-9FD6-6866889EB880}" dt="2023-10-18T14:42:58.262" v="20"/>
        <pc:sldMkLst>
          <pc:docMk/>
          <pc:sldMk cId="1515686264" sldId="461"/>
        </pc:sldMkLst>
      </pc:sldChg>
      <pc:sldChg chg="addSp delSp modSp add mod">
        <pc:chgData name="Chenee Psaros" userId="32ca4fac-2c17-49d0-80bb-7bdf8520b060" providerId="ADAL" clId="{F42993DD-6829-4BC8-9FD6-6866889EB880}" dt="2023-10-18T15:28:42.099" v="1408" actId="208"/>
        <pc:sldMkLst>
          <pc:docMk/>
          <pc:sldMk cId="3639975670" sldId="461"/>
        </pc:sldMkLst>
        <pc:spChg chg="add mod">
          <ac:chgData name="Chenee Psaros" userId="32ca4fac-2c17-49d0-80bb-7bdf8520b060" providerId="ADAL" clId="{F42993DD-6829-4BC8-9FD6-6866889EB880}" dt="2023-10-18T15:28:42.099" v="1408" actId="208"/>
          <ac:spMkLst>
            <pc:docMk/>
            <pc:sldMk cId="3639975670" sldId="461"/>
            <ac:spMk id="2" creationId="{DC1BA504-D4D2-1228-3AE5-03B830B8CAC3}"/>
          </ac:spMkLst>
        </pc:spChg>
        <pc:spChg chg="mod">
          <ac:chgData name="Chenee Psaros" userId="32ca4fac-2c17-49d0-80bb-7bdf8520b060" providerId="ADAL" clId="{F42993DD-6829-4BC8-9FD6-6866889EB880}" dt="2023-10-18T15:27:42.965" v="1405" actId="20577"/>
          <ac:spMkLst>
            <pc:docMk/>
            <pc:sldMk cId="3639975670" sldId="461"/>
            <ac:spMk id="7" creationId="{A8B02FBB-F642-4AF7-9259-74C2911E1C52}"/>
          </ac:spMkLst>
        </pc:spChg>
        <pc:picChg chg="del">
          <ac:chgData name="Chenee Psaros" userId="32ca4fac-2c17-49d0-80bb-7bdf8520b060" providerId="ADAL" clId="{F42993DD-6829-4BC8-9FD6-6866889EB880}" dt="2023-10-18T15:26:11.139" v="1354" actId="478"/>
          <ac:picMkLst>
            <pc:docMk/>
            <pc:sldMk cId="3639975670" sldId="461"/>
            <ac:picMk id="8" creationId="{BE88B736-A6E0-40F3-980E-2CCDA9993A03}"/>
          </ac:picMkLst>
        </pc:picChg>
      </pc:sldChg>
      <pc:sldChg chg="del">
        <pc:chgData name="Chenee Psaros" userId="32ca4fac-2c17-49d0-80bb-7bdf8520b060" providerId="ADAL" clId="{F42993DD-6829-4BC8-9FD6-6866889EB880}" dt="2023-10-18T14:42:58.262" v="20"/>
        <pc:sldMkLst>
          <pc:docMk/>
          <pc:sldMk cId="1023541130" sldId="462"/>
        </pc:sldMkLst>
      </pc:sldChg>
      <pc:sldChg chg="modSp mod">
        <pc:chgData name="Chenee Psaros" userId="32ca4fac-2c17-49d0-80bb-7bdf8520b060" providerId="ADAL" clId="{F42993DD-6829-4BC8-9FD6-6866889EB880}" dt="2023-10-31T15:58:47.516" v="1597" actId="1076"/>
        <pc:sldMkLst>
          <pc:docMk/>
          <pc:sldMk cId="2275533662" sldId="462"/>
        </pc:sldMkLst>
        <pc:spChg chg="mod">
          <ac:chgData name="Chenee Psaros" userId="32ca4fac-2c17-49d0-80bb-7bdf8520b060" providerId="ADAL" clId="{F42993DD-6829-4BC8-9FD6-6866889EB880}" dt="2023-10-31T15:58:42.010" v="1596" actId="11"/>
          <ac:spMkLst>
            <pc:docMk/>
            <pc:sldMk cId="2275533662" sldId="462"/>
            <ac:spMk id="3" creationId="{CE1D671E-FB74-EE45-235D-66D3064F6AB5}"/>
          </ac:spMkLst>
        </pc:spChg>
        <pc:picChg chg="mod">
          <ac:chgData name="Chenee Psaros" userId="32ca4fac-2c17-49d0-80bb-7bdf8520b060" providerId="ADAL" clId="{F42993DD-6829-4BC8-9FD6-6866889EB880}" dt="2023-10-31T15:58:47.516" v="1597" actId="1076"/>
          <ac:picMkLst>
            <pc:docMk/>
            <pc:sldMk cId="2275533662" sldId="462"/>
            <ac:picMk id="7" creationId="{FC076978-0B94-A237-B450-1BC4DCE06444}"/>
          </ac:picMkLst>
        </pc:picChg>
      </pc:sldChg>
      <pc:sldChg chg="del">
        <pc:chgData name="Chenee Psaros" userId="32ca4fac-2c17-49d0-80bb-7bdf8520b060" providerId="ADAL" clId="{F42993DD-6829-4BC8-9FD6-6866889EB880}" dt="2023-10-18T14:42:58.262" v="20"/>
        <pc:sldMkLst>
          <pc:docMk/>
          <pc:sldMk cId="1628882754" sldId="463"/>
        </pc:sldMkLst>
      </pc:sldChg>
      <pc:sldChg chg="del">
        <pc:chgData name="Chenee Psaros" userId="32ca4fac-2c17-49d0-80bb-7bdf8520b060" providerId="ADAL" clId="{F42993DD-6829-4BC8-9FD6-6866889EB880}" dt="2023-10-18T14:42:58.262" v="20"/>
        <pc:sldMkLst>
          <pc:docMk/>
          <pc:sldMk cId="361978530" sldId="464"/>
        </pc:sldMkLst>
      </pc:sldChg>
      <pc:sldChg chg="del">
        <pc:chgData name="Chenee Psaros" userId="32ca4fac-2c17-49d0-80bb-7bdf8520b060" providerId="ADAL" clId="{F42993DD-6829-4BC8-9FD6-6866889EB880}" dt="2023-10-18T14:42:58.262" v="20"/>
        <pc:sldMkLst>
          <pc:docMk/>
          <pc:sldMk cId="1347664317" sldId="465"/>
        </pc:sldMkLst>
      </pc:sldChg>
      <pc:sldChg chg="del">
        <pc:chgData name="Chenee Psaros" userId="32ca4fac-2c17-49d0-80bb-7bdf8520b060" providerId="ADAL" clId="{F42993DD-6829-4BC8-9FD6-6866889EB880}" dt="2023-10-18T14:42:58.262" v="20"/>
        <pc:sldMkLst>
          <pc:docMk/>
          <pc:sldMk cId="2089882275" sldId="466"/>
        </pc:sldMkLst>
      </pc:sldChg>
      <pc:sldChg chg="del">
        <pc:chgData name="Chenee Psaros" userId="32ca4fac-2c17-49d0-80bb-7bdf8520b060" providerId="ADAL" clId="{F42993DD-6829-4BC8-9FD6-6866889EB880}" dt="2023-10-18T14:42:58.262" v="20"/>
        <pc:sldMkLst>
          <pc:docMk/>
          <pc:sldMk cId="1754825696" sldId="467"/>
        </pc:sldMkLst>
      </pc:sldChg>
      <pc:sldChg chg="modSp">
        <pc:chgData name="Chenee Psaros" userId="32ca4fac-2c17-49d0-80bb-7bdf8520b060" providerId="ADAL" clId="{F42993DD-6829-4BC8-9FD6-6866889EB880}" dt="2023-10-31T16:02:41.815" v="1709" actId="113"/>
        <pc:sldMkLst>
          <pc:docMk/>
          <pc:sldMk cId="2566750919" sldId="467"/>
        </pc:sldMkLst>
        <pc:graphicFrameChg chg="mod">
          <ac:chgData name="Chenee Psaros" userId="32ca4fac-2c17-49d0-80bb-7bdf8520b060" providerId="ADAL" clId="{F42993DD-6829-4BC8-9FD6-6866889EB880}" dt="2023-10-31T16:02:41.815" v="1709" actId="113"/>
          <ac:graphicFrameMkLst>
            <pc:docMk/>
            <pc:sldMk cId="2566750919" sldId="467"/>
            <ac:graphicFrameMk id="7" creationId="{E1BDB136-9AB0-F6BF-9C3A-D72E1048F354}"/>
          </ac:graphicFrameMkLst>
        </pc:graphicFrameChg>
      </pc:sldChg>
      <pc:sldChg chg="del">
        <pc:chgData name="Chenee Psaros" userId="32ca4fac-2c17-49d0-80bb-7bdf8520b060" providerId="ADAL" clId="{F42993DD-6829-4BC8-9FD6-6866889EB880}" dt="2023-10-18T14:42:58.262" v="20"/>
        <pc:sldMkLst>
          <pc:docMk/>
          <pc:sldMk cId="720528183" sldId="468"/>
        </pc:sldMkLst>
      </pc:sldChg>
      <pc:sldChg chg="del">
        <pc:chgData name="Chenee Psaros" userId="32ca4fac-2c17-49d0-80bb-7bdf8520b060" providerId="ADAL" clId="{F42993DD-6829-4BC8-9FD6-6866889EB880}" dt="2023-10-18T15:54:14.749" v="1432" actId="2696"/>
        <pc:sldMkLst>
          <pc:docMk/>
          <pc:sldMk cId="3660938322" sldId="468"/>
        </pc:sldMkLst>
      </pc:sldChg>
      <pc:sldChg chg="del">
        <pc:chgData name="Chenee Psaros" userId="32ca4fac-2c17-49d0-80bb-7bdf8520b060" providerId="ADAL" clId="{F42993DD-6829-4BC8-9FD6-6866889EB880}" dt="2023-10-18T14:42:58.262" v="20"/>
        <pc:sldMkLst>
          <pc:docMk/>
          <pc:sldMk cId="3287160427" sldId="469"/>
        </pc:sldMkLst>
      </pc:sldChg>
      <pc:sldChg chg="del">
        <pc:chgData name="Chenee Psaros" userId="32ca4fac-2c17-49d0-80bb-7bdf8520b060" providerId="ADAL" clId="{F42993DD-6829-4BC8-9FD6-6866889EB880}" dt="2023-10-18T14:42:58.262" v="20"/>
        <pc:sldMkLst>
          <pc:docMk/>
          <pc:sldMk cId="4124912504" sldId="470"/>
        </pc:sldMkLst>
      </pc:sldChg>
      <pc:sldChg chg="del">
        <pc:chgData name="Chenee Psaros" userId="32ca4fac-2c17-49d0-80bb-7bdf8520b060" providerId="ADAL" clId="{F42993DD-6829-4BC8-9FD6-6866889EB880}" dt="2023-10-18T14:42:58.262" v="20"/>
        <pc:sldMkLst>
          <pc:docMk/>
          <pc:sldMk cId="576311021" sldId="471"/>
        </pc:sldMkLst>
      </pc:sldChg>
      <pc:sldChg chg="del">
        <pc:chgData name="Chenee Psaros" userId="32ca4fac-2c17-49d0-80bb-7bdf8520b060" providerId="ADAL" clId="{F42993DD-6829-4BC8-9FD6-6866889EB880}" dt="2023-10-18T14:42:58.262" v="20"/>
        <pc:sldMkLst>
          <pc:docMk/>
          <pc:sldMk cId="765667202" sldId="472"/>
        </pc:sldMkLst>
      </pc:sldChg>
      <pc:sldChg chg="del">
        <pc:chgData name="Chenee Psaros" userId="32ca4fac-2c17-49d0-80bb-7bdf8520b060" providerId="ADAL" clId="{F42993DD-6829-4BC8-9FD6-6866889EB880}" dt="2023-10-18T15:54:19.729" v="1433" actId="47"/>
        <pc:sldMkLst>
          <pc:docMk/>
          <pc:sldMk cId="1560940658" sldId="475"/>
        </pc:sldMkLst>
      </pc:sldChg>
      <pc:sldChg chg="addSp modSp add mod">
        <pc:chgData name="Chenee Psaros" userId="32ca4fac-2c17-49d0-80bb-7bdf8520b060" providerId="ADAL" clId="{F42993DD-6829-4BC8-9FD6-6866889EB880}" dt="2023-10-31T16:02:34.709" v="1708" actId="113"/>
        <pc:sldMkLst>
          <pc:docMk/>
          <pc:sldMk cId="635983611" sldId="476"/>
        </pc:sldMkLst>
        <pc:spChg chg="add mod">
          <ac:chgData name="Chenee Psaros" userId="32ca4fac-2c17-49d0-80bb-7bdf8520b060" providerId="ADAL" clId="{F42993DD-6829-4BC8-9FD6-6866889EB880}" dt="2023-10-18T15:54:10.577" v="1431" actId="207"/>
          <ac:spMkLst>
            <pc:docMk/>
            <pc:sldMk cId="635983611" sldId="476"/>
            <ac:spMk id="3" creationId="{2C3AA16B-5D1C-C22B-377D-548517D0CF94}"/>
          </ac:spMkLst>
        </pc:spChg>
        <pc:graphicFrameChg chg="mod">
          <ac:chgData name="Chenee Psaros" userId="32ca4fac-2c17-49d0-80bb-7bdf8520b060" providerId="ADAL" clId="{F42993DD-6829-4BC8-9FD6-6866889EB880}" dt="2023-10-31T16:02:34.709" v="1708" actId="113"/>
          <ac:graphicFrameMkLst>
            <pc:docMk/>
            <pc:sldMk cId="635983611" sldId="476"/>
            <ac:graphicFrameMk id="7" creationId="{E1BDB136-9AB0-F6BF-9C3A-D72E1048F354}"/>
          </ac:graphicFrameMkLst>
        </pc:graphicFrameChg>
      </pc:sldChg>
      <pc:sldMasterChg chg="delSldLayout">
        <pc:chgData name="Chenee Psaros" userId="32ca4fac-2c17-49d0-80bb-7bdf8520b060" providerId="ADAL" clId="{F42993DD-6829-4BC8-9FD6-6866889EB880}" dt="2023-10-31T16:09:15.349" v="1722" actId="47"/>
        <pc:sldMasterMkLst>
          <pc:docMk/>
          <pc:sldMasterMk cId="247695733" sldId="2147483866"/>
        </pc:sldMasterMkLst>
        <pc:sldLayoutChg chg="del">
          <pc:chgData name="Chenee Psaros" userId="32ca4fac-2c17-49d0-80bb-7bdf8520b060" providerId="ADAL" clId="{F42993DD-6829-4BC8-9FD6-6866889EB880}" dt="2023-10-18T15:54:19.729" v="1433" actId="47"/>
          <pc:sldLayoutMkLst>
            <pc:docMk/>
            <pc:sldMasterMk cId="247695733" sldId="2147483866"/>
            <pc:sldLayoutMk cId="1392020785" sldId="2147483901"/>
          </pc:sldLayoutMkLst>
        </pc:sldLayoutChg>
        <pc:sldLayoutChg chg="del">
          <pc:chgData name="Chenee Psaros" userId="32ca4fac-2c17-49d0-80bb-7bdf8520b060" providerId="ADAL" clId="{F42993DD-6829-4BC8-9FD6-6866889EB880}" dt="2023-10-31T16:09:13.553" v="1720" actId="47"/>
          <pc:sldLayoutMkLst>
            <pc:docMk/>
            <pc:sldMasterMk cId="247695733" sldId="2147483866"/>
            <pc:sldLayoutMk cId="1689776232" sldId="2147483905"/>
          </pc:sldLayoutMkLst>
        </pc:sldLayoutChg>
        <pc:sldLayoutChg chg="del">
          <pc:chgData name="Chenee Psaros" userId="32ca4fac-2c17-49d0-80bb-7bdf8520b060" providerId="ADAL" clId="{F42993DD-6829-4BC8-9FD6-6866889EB880}" dt="2023-10-31T16:09:14.437" v="1721" actId="47"/>
          <pc:sldLayoutMkLst>
            <pc:docMk/>
            <pc:sldMasterMk cId="247695733" sldId="2147483866"/>
            <pc:sldLayoutMk cId="778695785" sldId="2147483906"/>
          </pc:sldLayoutMkLst>
        </pc:sldLayoutChg>
        <pc:sldLayoutChg chg="del">
          <pc:chgData name="Chenee Psaros" userId="32ca4fac-2c17-49d0-80bb-7bdf8520b060" providerId="ADAL" clId="{F42993DD-6829-4BC8-9FD6-6866889EB880}" dt="2023-10-31T16:09:15.349" v="1722" actId="47"/>
          <pc:sldLayoutMkLst>
            <pc:docMk/>
            <pc:sldMasterMk cId="247695733" sldId="2147483866"/>
            <pc:sldLayoutMk cId="4201540831" sldId="2147483907"/>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0"/>
          <a:lstStyle/>
          <a:p>
            <a:pPr>
              <a:defRPr sz="1400" b="0" i="0" u="none" strike="noStrike" kern="1200" spc="0" baseline="0">
                <a:solidFill>
                  <a:srgbClr val="001B71"/>
                </a:solidFill>
                <a:latin typeface="Arial" panose="020B0604020202020204" pitchFamily="34" charset="0"/>
                <a:ea typeface="+mn-ea"/>
                <a:cs typeface="Arial" panose="020B0604020202020204" pitchFamily="34" charset="0"/>
              </a:defRPr>
            </a:pPr>
            <a:r>
              <a:rPr lang="en-US" sz="1400" b="1" i="0" dirty="0">
                <a:solidFill>
                  <a:srgbClr val="001B71"/>
                </a:solidFill>
                <a:latin typeface="Arial" panose="020B0604020202020204" pitchFamily="34" charset="0"/>
                <a:cs typeface="Arial" panose="020B0604020202020204" pitchFamily="34" charset="0"/>
              </a:rPr>
              <a:t>Example</a:t>
            </a:r>
          </a:p>
        </c:rich>
      </c:tx>
      <c:layout>
        <c:manualLayout>
          <c:xMode val="edge"/>
          <c:yMode val="edge"/>
          <c:x val="0.30859996977948773"/>
          <c:y val="1.4467262737367422E-3"/>
        </c:manualLayout>
      </c:layout>
      <c:overlay val="0"/>
      <c:spPr>
        <a:noFill/>
        <a:ln>
          <a:noFill/>
        </a:ln>
        <a:effectLst/>
      </c:spPr>
      <c:txPr>
        <a:bodyPr rot="0" spcFirstLastPara="1" vertOverflow="ellipsis" vert="horz" wrap="square" anchor="ctr" anchorCtr="0"/>
        <a:lstStyle/>
        <a:p>
          <a:pPr>
            <a:defRPr sz="1400" b="0" i="0" u="none" strike="noStrike" kern="1200" spc="0" baseline="0">
              <a:solidFill>
                <a:srgbClr val="001B71"/>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5.5009355875836059E-2"/>
          <c:y val="0.13986788302602043"/>
          <c:w val="0.67931177666812181"/>
          <c:h val="0.76021553992215929"/>
        </c:manualLayout>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CCA9-4D25-9A08-E785591F912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CCA9-4D25-9A08-E785591F912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CCA9-4D25-9A08-E785591F912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CCA9-4D25-9A08-E785591F912F}"/>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CCA9-4D25-9A08-E785591F912F}"/>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CCA9-4D25-9A08-E785591F912F}"/>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CCA9-4D25-9A08-E785591F912F}"/>
              </c:ext>
            </c:extLst>
          </c:dPt>
          <c:cat>
            <c:strRef>
              <c:f>Sheet1!$A$2:$A$8</c:f>
              <c:strCache>
                <c:ptCount val="7"/>
                <c:pt idx="0">
                  <c:v>Lorem ipsum</c:v>
                </c:pt>
                <c:pt idx="1">
                  <c:v>Lorem ipsum</c:v>
                </c:pt>
                <c:pt idx="2">
                  <c:v>Lorem ipsum</c:v>
                </c:pt>
                <c:pt idx="3">
                  <c:v>Lorem ipsum</c:v>
                </c:pt>
                <c:pt idx="4">
                  <c:v>Lorem ipsum</c:v>
                </c:pt>
                <c:pt idx="5">
                  <c:v>Lorem ipsum</c:v>
                </c:pt>
                <c:pt idx="6">
                  <c:v>Lorem ipsum</c:v>
                </c:pt>
              </c:strCache>
            </c:strRef>
          </c:cat>
          <c:val>
            <c:numRef>
              <c:f>Sheet1!$B$2:$B$8</c:f>
              <c:numCache>
                <c:formatCode>General</c:formatCode>
                <c:ptCount val="7"/>
                <c:pt idx="0">
                  <c:v>8</c:v>
                </c:pt>
                <c:pt idx="1">
                  <c:v>6</c:v>
                </c:pt>
                <c:pt idx="2">
                  <c:v>4</c:v>
                </c:pt>
                <c:pt idx="3">
                  <c:v>3</c:v>
                </c:pt>
                <c:pt idx="4">
                  <c:v>2</c:v>
                </c:pt>
                <c:pt idx="5">
                  <c:v>1</c:v>
                </c:pt>
                <c:pt idx="6">
                  <c:v>0.5</c:v>
                </c:pt>
              </c:numCache>
            </c:numRef>
          </c:val>
          <c:extLst>
            <c:ext xmlns:c16="http://schemas.microsoft.com/office/drawing/2014/chart" uri="{C3380CC4-5D6E-409C-BE32-E72D297353CC}">
              <c16:uniqueId val="{0000000E-CCA9-4D25-9A08-E785591F912F}"/>
            </c:ext>
          </c:extLst>
        </c:ser>
        <c:dLbls>
          <c:showLegendKey val="0"/>
          <c:showVal val="0"/>
          <c:showCatName val="0"/>
          <c:showSerName val="0"/>
          <c:showPercent val="0"/>
          <c:showBubbleSize val="0"/>
          <c:showLeaderLines val="1"/>
        </c:dLbls>
        <c:firstSliceAng val="0"/>
        <c:holeSize val="64"/>
      </c:doughnutChart>
      <c:spPr>
        <a:noFill/>
        <a:ln>
          <a:noFill/>
        </a:ln>
        <a:effectLst/>
      </c:spPr>
    </c:plotArea>
    <c:legend>
      <c:legendPos val="r"/>
      <c:legendEntry>
        <c:idx val="0"/>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1"/>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2"/>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3"/>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4"/>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5"/>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6"/>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ayout>
        <c:manualLayout>
          <c:xMode val="edge"/>
          <c:yMode val="edge"/>
          <c:x val="0.69977572318967052"/>
          <c:y val="0.1928179891354784"/>
          <c:w val="0.30022436435136202"/>
          <c:h val="0.65283604829086761"/>
        </c:manualLayout>
      </c:layout>
      <c:overlay val="0"/>
      <c:spPr>
        <a:noFill/>
        <a:ln>
          <a:noFill/>
        </a:ln>
        <a:effectLst/>
      </c:spPr>
      <c:txPr>
        <a:bodyPr rot="0" spcFirstLastPara="1" vertOverflow="ellipsis" vert="horz" wrap="square" anchor="ctr" anchorCtr="1"/>
        <a:lstStyle/>
        <a:p>
          <a:pPr>
            <a:defRPr sz="1800" b="0" i="0" u="none" strike="noStrike" kern="1200" baseline="0">
              <a:solidFill>
                <a:srgbClr val="001B71"/>
              </a:solidFill>
              <a:latin typeface="Frutiger 55 Roman"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0"/>
          <a:lstStyle/>
          <a:p>
            <a:pPr>
              <a:defRPr sz="1400" b="0" i="0" u="none" strike="noStrike" kern="1200" spc="0" baseline="0">
                <a:solidFill>
                  <a:srgbClr val="001B71"/>
                </a:solidFill>
                <a:latin typeface="Arial" panose="020B0604020202020204" pitchFamily="34" charset="0"/>
                <a:ea typeface="+mn-ea"/>
                <a:cs typeface="Arial" panose="020B0604020202020204" pitchFamily="34" charset="0"/>
              </a:defRPr>
            </a:pPr>
            <a:r>
              <a:rPr lang="en-US" sz="1400" b="1" i="0" dirty="0">
                <a:solidFill>
                  <a:srgbClr val="001B71"/>
                </a:solidFill>
                <a:latin typeface="Arial" panose="020B0604020202020204" pitchFamily="34" charset="0"/>
                <a:cs typeface="Arial" panose="020B0604020202020204" pitchFamily="34" charset="0"/>
              </a:rPr>
              <a:t>Example</a:t>
            </a:r>
          </a:p>
        </c:rich>
      </c:tx>
      <c:layout>
        <c:manualLayout>
          <c:xMode val="edge"/>
          <c:yMode val="edge"/>
          <c:x val="0.34416114174553275"/>
          <c:y val="1.4062543327461475E-2"/>
        </c:manualLayout>
      </c:layout>
      <c:overlay val="0"/>
      <c:spPr>
        <a:noFill/>
        <a:ln>
          <a:noFill/>
        </a:ln>
        <a:effectLst/>
      </c:spPr>
      <c:txPr>
        <a:bodyPr rot="0" spcFirstLastPara="1" vertOverflow="ellipsis" vert="horz" wrap="square" anchor="ctr" anchorCtr="0"/>
        <a:lstStyle/>
        <a:p>
          <a:pPr>
            <a:defRPr sz="1400" b="0" i="0" u="none" strike="noStrike" kern="1200" spc="0" baseline="0">
              <a:solidFill>
                <a:srgbClr val="001B71"/>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3.7531567990058079E-2"/>
          <c:y val="0.11931885404850991"/>
          <c:w val="0.63197913902634784"/>
          <c:h val="0.65308987739149349"/>
        </c:manualLayout>
      </c:layout>
      <c:barChart>
        <c:barDir val="col"/>
        <c:grouping val="clustered"/>
        <c:varyColors val="1"/>
        <c:ser>
          <c:idx val="0"/>
          <c:order val="0"/>
          <c:tx>
            <c:strRef>
              <c:f>Sheet1!$B$1</c:f>
              <c:strCache>
                <c:ptCount val="1"/>
                <c:pt idx="0">
                  <c:v>Sales</c:v>
                </c:pt>
              </c:strCache>
            </c:strRef>
          </c:tx>
          <c:invertIfNegative val="0"/>
          <c:dPt>
            <c:idx val="0"/>
            <c:invertIfNegative val="0"/>
            <c:bubble3D val="0"/>
            <c:spPr>
              <a:solidFill>
                <a:schemeClr val="accent1"/>
              </a:solidFill>
              <a:ln w="19050">
                <a:solidFill>
                  <a:schemeClr val="lt1"/>
                </a:solidFill>
              </a:ln>
              <a:effectLst/>
            </c:spPr>
            <c:extLst>
              <c:ext xmlns:c16="http://schemas.microsoft.com/office/drawing/2014/chart" uri="{C3380CC4-5D6E-409C-BE32-E72D297353CC}">
                <c16:uniqueId val="{00000001-3151-495A-8996-44DF7C239E04}"/>
              </c:ext>
            </c:extLst>
          </c:dPt>
          <c:dPt>
            <c:idx val="1"/>
            <c:invertIfNegative val="0"/>
            <c:bubble3D val="0"/>
            <c:spPr>
              <a:solidFill>
                <a:schemeClr val="accent2"/>
              </a:solidFill>
              <a:ln w="19050">
                <a:solidFill>
                  <a:schemeClr val="lt1"/>
                </a:solidFill>
              </a:ln>
              <a:effectLst/>
            </c:spPr>
            <c:extLst>
              <c:ext xmlns:c16="http://schemas.microsoft.com/office/drawing/2014/chart" uri="{C3380CC4-5D6E-409C-BE32-E72D297353CC}">
                <c16:uniqueId val="{00000003-3151-495A-8996-44DF7C239E04}"/>
              </c:ext>
            </c:extLst>
          </c:dPt>
          <c:dPt>
            <c:idx val="2"/>
            <c:invertIfNegative val="0"/>
            <c:bubble3D val="0"/>
            <c:spPr>
              <a:solidFill>
                <a:schemeClr val="accent3"/>
              </a:solidFill>
              <a:ln w="19050">
                <a:solidFill>
                  <a:schemeClr val="lt1"/>
                </a:solidFill>
              </a:ln>
              <a:effectLst/>
            </c:spPr>
            <c:extLst>
              <c:ext xmlns:c16="http://schemas.microsoft.com/office/drawing/2014/chart" uri="{C3380CC4-5D6E-409C-BE32-E72D297353CC}">
                <c16:uniqueId val="{00000005-3151-495A-8996-44DF7C239E04}"/>
              </c:ext>
            </c:extLst>
          </c:dPt>
          <c:dPt>
            <c:idx val="3"/>
            <c:invertIfNegative val="0"/>
            <c:bubble3D val="0"/>
            <c:spPr>
              <a:solidFill>
                <a:schemeClr val="accent4"/>
              </a:solidFill>
              <a:ln w="19050">
                <a:solidFill>
                  <a:schemeClr val="lt1"/>
                </a:solidFill>
              </a:ln>
              <a:effectLst/>
            </c:spPr>
            <c:extLst>
              <c:ext xmlns:c16="http://schemas.microsoft.com/office/drawing/2014/chart" uri="{C3380CC4-5D6E-409C-BE32-E72D297353CC}">
                <c16:uniqueId val="{00000007-3151-495A-8996-44DF7C239E04}"/>
              </c:ext>
            </c:extLst>
          </c:dPt>
          <c:dPt>
            <c:idx val="4"/>
            <c:invertIfNegative val="0"/>
            <c:bubble3D val="0"/>
            <c:spPr>
              <a:solidFill>
                <a:schemeClr val="accent5"/>
              </a:solidFill>
              <a:ln w="19050">
                <a:solidFill>
                  <a:schemeClr val="lt1"/>
                </a:solidFill>
              </a:ln>
              <a:effectLst/>
            </c:spPr>
            <c:extLst>
              <c:ext xmlns:c16="http://schemas.microsoft.com/office/drawing/2014/chart" uri="{C3380CC4-5D6E-409C-BE32-E72D297353CC}">
                <c16:uniqueId val="{00000009-3151-495A-8996-44DF7C239E04}"/>
              </c:ext>
            </c:extLst>
          </c:dPt>
          <c:dPt>
            <c:idx val="5"/>
            <c:invertIfNegative val="0"/>
            <c:bubble3D val="0"/>
            <c:spPr>
              <a:solidFill>
                <a:schemeClr val="accent6"/>
              </a:solidFill>
              <a:ln w="19050">
                <a:solidFill>
                  <a:schemeClr val="lt1"/>
                </a:solidFill>
              </a:ln>
              <a:effectLst/>
            </c:spPr>
            <c:extLst>
              <c:ext xmlns:c16="http://schemas.microsoft.com/office/drawing/2014/chart" uri="{C3380CC4-5D6E-409C-BE32-E72D297353CC}">
                <c16:uniqueId val="{0000000B-3151-495A-8996-44DF7C239E04}"/>
              </c:ext>
            </c:extLst>
          </c:dPt>
          <c:dPt>
            <c:idx val="6"/>
            <c:invertIfNegative val="0"/>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3151-495A-8996-44DF7C239E04}"/>
              </c:ext>
            </c:extLst>
          </c:dPt>
          <c:cat>
            <c:strRef>
              <c:f>Sheet1!$A$2:$A$8</c:f>
              <c:strCache>
                <c:ptCount val="7"/>
                <c:pt idx="0">
                  <c:v>Lorem ipsum</c:v>
                </c:pt>
                <c:pt idx="1">
                  <c:v>Lorem ipsum</c:v>
                </c:pt>
                <c:pt idx="2">
                  <c:v>Lorem ipsum</c:v>
                </c:pt>
                <c:pt idx="3">
                  <c:v>Lorem ipsum</c:v>
                </c:pt>
                <c:pt idx="4">
                  <c:v>Lorem ipsum</c:v>
                </c:pt>
                <c:pt idx="5">
                  <c:v>Lorem ipsum</c:v>
                </c:pt>
                <c:pt idx="6">
                  <c:v>Lorem ipsum</c:v>
                </c:pt>
              </c:strCache>
            </c:strRef>
          </c:cat>
          <c:val>
            <c:numRef>
              <c:f>Sheet1!$B$2:$B$8</c:f>
              <c:numCache>
                <c:formatCode>General</c:formatCode>
                <c:ptCount val="7"/>
                <c:pt idx="0">
                  <c:v>0.5</c:v>
                </c:pt>
                <c:pt idx="1">
                  <c:v>1.5</c:v>
                </c:pt>
                <c:pt idx="2">
                  <c:v>2.5</c:v>
                </c:pt>
                <c:pt idx="3">
                  <c:v>3.5</c:v>
                </c:pt>
                <c:pt idx="4">
                  <c:v>4.5</c:v>
                </c:pt>
                <c:pt idx="5">
                  <c:v>5.5</c:v>
                </c:pt>
                <c:pt idx="6">
                  <c:v>6</c:v>
                </c:pt>
              </c:numCache>
            </c:numRef>
          </c:val>
          <c:extLst>
            <c:ext xmlns:c16="http://schemas.microsoft.com/office/drawing/2014/chart" uri="{C3380CC4-5D6E-409C-BE32-E72D297353CC}">
              <c16:uniqueId val="{0000000E-3151-495A-8996-44DF7C239E04}"/>
            </c:ext>
          </c:extLst>
        </c:ser>
        <c:dLbls>
          <c:showLegendKey val="0"/>
          <c:showVal val="0"/>
          <c:showCatName val="0"/>
          <c:showSerName val="0"/>
          <c:showPercent val="0"/>
          <c:showBubbleSize val="0"/>
        </c:dLbls>
        <c:gapWidth val="150"/>
        <c:axId val="853237616"/>
        <c:axId val="774982448"/>
      </c:barChart>
      <c:valAx>
        <c:axId val="7749824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001B71"/>
                </a:solidFill>
                <a:latin typeface="Frutiger 55 Roman" pitchFamily="2" charset="0"/>
                <a:ea typeface="+mn-ea"/>
                <a:cs typeface="+mn-cs"/>
              </a:defRPr>
            </a:pPr>
            <a:endParaRPr lang="en-US"/>
          </a:p>
        </c:txPr>
        <c:crossAx val="853237616"/>
        <c:crosses val="autoZero"/>
        <c:crossBetween val="between"/>
      </c:valAx>
      <c:catAx>
        <c:axId val="853237616"/>
        <c:scaling>
          <c:orientation val="minMax"/>
        </c:scaling>
        <c:delete val="0"/>
        <c:axPos val="b"/>
        <c:numFmt formatCode="General" sourceLinked="1"/>
        <c:majorTickMark val="out"/>
        <c:minorTickMark val="none"/>
        <c:tickLblPos val="low"/>
        <c:spPr>
          <a:noFill/>
          <a:ln w="6350" cap="flat" cmpd="sng" algn="ctr">
            <a:solidFill>
              <a:schemeClr val="dk1"/>
            </a:solidFill>
            <a:prstDash val="solid"/>
            <a:miter lim="800000"/>
          </a:ln>
          <a:effectLst/>
        </c:spPr>
        <c:txPr>
          <a:bodyPr rot="5400000" spcFirstLastPara="1" vertOverflow="ellipsis" wrap="square" anchor="ctr" anchorCtr="1"/>
          <a:lstStyle/>
          <a:p>
            <a:pPr>
              <a:defRPr sz="1197" b="0" i="0" u="none" strike="noStrike" kern="1200" baseline="0">
                <a:solidFill>
                  <a:schemeClr val="tx1"/>
                </a:solidFill>
                <a:latin typeface="+mn-lt"/>
                <a:ea typeface="+mn-ea"/>
                <a:cs typeface="+mn-cs"/>
              </a:defRPr>
            </a:pPr>
            <a:endParaRPr lang="en-US"/>
          </a:p>
        </c:txPr>
        <c:crossAx val="774982448"/>
        <c:crosses val="autoZero"/>
        <c:auto val="1"/>
        <c:lblAlgn val="ctr"/>
        <c:lblOffset val="100"/>
        <c:noMultiLvlLbl val="0"/>
      </c:catAx>
      <c:spPr>
        <a:noFill/>
        <a:ln>
          <a:noFill/>
        </a:ln>
        <a:effectLst/>
      </c:spPr>
    </c:plotArea>
    <c:legend>
      <c:legendPos val="r"/>
      <c:legendEntry>
        <c:idx val="0"/>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1"/>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2"/>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3"/>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4"/>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5"/>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6"/>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ayout>
        <c:manualLayout>
          <c:xMode val="edge"/>
          <c:yMode val="edge"/>
          <c:x val="0.72056497372130657"/>
          <c:y val="0.23026675851480399"/>
          <c:w val="0.24631125718087762"/>
          <c:h val="0.60697960708651189"/>
        </c:manualLayout>
      </c:layout>
      <c:overlay val="0"/>
      <c:spPr>
        <a:noFill/>
        <a:ln>
          <a:noFill/>
        </a:ln>
        <a:effectLst/>
      </c:spPr>
      <c:txPr>
        <a:bodyPr rot="0" spcFirstLastPara="1" vertOverflow="ellipsis" vert="horz" wrap="square" anchor="ctr" anchorCtr="1"/>
        <a:lstStyle/>
        <a:p>
          <a:pPr>
            <a:defRPr sz="1800" b="0" i="0" u="none" strike="noStrike" kern="1200" baseline="0">
              <a:solidFill>
                <a:srgbClr val="001B71"/>
              </a:solidFill>
              <a:latin typeface="Frutiger 55 Roman"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0"/>
          <a:lstStyle/>
          <a:p>
            <a:pPr>
              <a:defRPr sz="1400" b="0" i="0" u="none" strike="noStrike" kern="1200" spc="0" baseline="0">
                <a:solidFill>
                  <a:srgbClr val="001B71"/>
                </a:solidFill>
                <a:latin typeface="Arial" panose="020B0604020202020204" pitchFamily="34" charset="0"/>
                <a:ea typeface="+mn-ea"/>
                <a:cs typeface="Arial" panose="020B0604020202020204" pitchFamily="34" charset="0"/>
              </a:defRPr>
            </a:pPr>
            <a:r>
              <a:rPr lang="en-US" sz="1400" b="1" i="0" dirty="0">
                <a:solidFill>
                  <a:srgbClr val="001B71"/>
                </a:solidFill>
                <a:latin typeface="Arial" panose="020B0604020202020204" pitchFamily="34" charset="0"/>
                <a:cs typeface="Arial" panose="020B0604020202020204" pitchFamily="34" charset="0"/>
              </a:rPr>
              <a:t>Example</a:t>
            </a:r>
          </a:p>
        </c:rich>
      </c:tx>
      <c:layout>
        <c:manualLayout>
          <c:xMode val="edge"/>
          <c:yMode val="edge"/>
          <c:x val="0.39648043799212601"/>
          <c:y val="1.4062499134934847E-2"/>
        </c:manualLayout>
      </c:layout>
      <c:overlay val="0"/>
      <c:spPr>
        <a:noFill/>
        <a:ln>
          <a:noFill/>
        </a:ln>
        <a:effectLst/>
      </c:spPr>
      <c:txPr>
        <a:bodyPr rot="0" spcFirstLastPara="1" vertOverflow="ellipsis" vert="horz" wrap="square" anchor="ctr" anchorCtr="0"/>
        <a:lstStyle/>
        <a:p>
          <a:pPr>
            <a:defRPr sz="1400" b="0" i="0" u="none" strike="noStrike" kern="1200" spc="0" baseline="0">
              <a:solidFill>
                <a:srgbClr val="001B71"/>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18017085530237922"/>
          <c:y val="0.11931885404850991"/>
          <c:w val="0.59848297447332355"/>
          <c:h val="0.80052066313077841"/>
        </c:manualLayout>
      </c:layout>
      <c:barChart>
        <c:barDir val="bar"/>
        <c:grouping val="clustered"/>
        <c:varyColors val="1"/>
        <c:ser>
          <c:idx val="0"/>
          <c:order val="0"/>
          <c:tx>
            <c:strRef>
              <c:f>Sheet1!$B$1</c:f>
              <c:strCache>
                <c:ptCount val="1"/>
                <c:pt idx="0">
                  <c:v>Sales</c:v>
                </c:pt>
              </c:strCache>
            </c:strRef>
          </c:tx>
          <c:invertIfNegative val="0"/>
          <c:dPt>
            <c:idx val="0"/>
            <c:invertIfNegative val="0"/>
            <c:bubble3D val="0"/>
            <c:spPr>
              <a:solidFill>
                <a:schemeClr val="accent1"/>
              </a:solidFill>
              <a:ln w="19050">
                <a:solidFill>
                  <a:schemeClr val="lt1"/>
                </a:solidFill>
              </a:ln>
              <a:effectLst/>
            </c:spPr>
            <c:extLst>
              <c:ext xmlns:c16="http://schemas.microsoft.com/office/drawing/2014/chart" uri="{C3380CC4-5D6E-409C-BE32-E72D297353CC}">
                <c16:uniqueId val="{00000001-4E79-46EC-ACD0-05064C0E4F15}"/>
              </c:ext>
            </c:extLst>
          </c:dPt>
          <c:dPt>
            <c:idx val="1"/>
            <c:invertIfNegative val="0"/>
            <c:bubble3D val="0"/>
            <c:spPr>
              <a:solidFill>
                <a:schemeClr val="accent2"/>
              </a:solidFill>
              <a:ln w="19050">
                <a:solidFill>
                  <a:schemeClr val="lt1"/>
                </a:solidFill>
              </a:ln>
              <a:effectLst/>
            </c:spPr>
            <c:extLst>
              <c:ext xmlns:c16="http://schemas.microsoft.com/office/drawing/2014/chart" uri="{C3380CC4-5D6E-409C-BE32-E72D297353CC}">
                <c16:uniqueId val="{00000003-4E79-46EC-ACD0-05064C0E4F15}"/>
              </c:ext>
            </c:extLst>
          </c:dPt>
          <c:dPt>
            <c:idx val="2"/>
            <c:invertIfNegative val="0"/>
            <c:bubble3D val="0"/>
            <c:spPr>
              <a:solidFill>
                <a:schemeClr val="accent3"/>
              </a:solidFill>
              <a:ln w="19050">
                <a:solidFill>
                  <a:schemeClr val="lt1"/>
                </a:solidFill>
              </a:ln>
              <a:effectLst/>
            </c:spPr>
            <c:extLst>
              <c:ext xmlns:c16="http://schemas.microsoft.com/office/drawing/2014/chart" uri="{C3380CC4-5D6E-409C-BE32-E72D297353CC}">
                <c16:uniqueId val="{00000005-4E79-46EC-ACD0-05064C0E4F15}"/>
              </c:ext>
            </c:extLst>
          </c:dPt>
          <c:dPt>
            <c:idx val="3"/>
            <c:invertIfNegative val="0"/>
            <c:bubble3D val="0"/>
            <c:spPr>
              <a:solidFill>
                <a:schemeClr val="accent4"/>
              </a:solidFill>
              <a:ln w="19050">
                <a:solidFill>
                  <a:schemeClr val="lt1"/>
                </a:solidFill>
              </a:ln>
              <a:effectLst/>
            </c:spPr>
            <c:extLst>
              <c:ext xmlns:c16="http://schemas.microsoft.com/office/drawing/2014/chart" uri="{C3380CC4-5D6E-409C-BE32-E72D297353CC}">
                <c16:uniqueId val="{00000007-4E79-46EC-ACD0-05064C0E4F15}"/>
              </c:ext>
            </c:extLst>
          </c:dPt>
          <c:dPt>
            <c:idx val="4"/>
            <c:invertIfNegative val="0"/>
            <c:bubble3D val="0"/>
            <c:spPr>
              <a:solidFill>
                <a:schemeClr val="accent5"/>
              </a:solidFill>
              <a:ln w="19050">
                <a:solidFill>
                  <a:schemeClr val="lt1"/>
                </a:solidFill>
              </a:ln>
              <a:effectLst/>
            </c:spPr>
            <c:extLst>
              <c:ext xmlns:c16="http://schemas.microsoft.com/office/drawing/2014/chart" uri="{C3380CC4-5D6E-409C-BE32-E72D297353CC}">
                <c16:uniqueId val="{00000009-4E79-46EC-ACD0-05064C0E4F15}"/>
              </c:ext>
            </c:extLst>
          </c:dPt>
          <c:dPt>
            <c:idx val="5"/>
            <c:invertIfNegative val="0"/>
            <c:bubble3D val="0"/>
            <c:spPr>
              <a:solidFill>
                <a:schemeClr val="accent6"/>
              </a:solidFill>
              <a:ln w="19050">
                <a:solidFill>
                  <a:schemeClr val="lt1"/>
                </a:solidFill>
              </a:ln>
              <a:effectLst/>
            </c:spPr>
            <c:extLst>
              <c:ext xmlns:c16="http://schemas.microsoft.com/office/drawing/2014/chart" uri="{C3380CC4-5D6E-409C-BE32-E72D297353CC}">
                <c16:uniqueId val="{0000000B-4E79-46EC-ACD0-05064C0E4F15}"/>
              </c:ext>
            </c:extLst>
          </c:dPt>
          <c:dPt>
            <c:idx val="6"/>
            <c:invertIfNegative val="0"/>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4E79-46EC-ACD0-05064C0E4F15}"/>
              </c:ext>
            </c:extLst>
          </c:dPt>
          <c:cat>
            <c:strRef>
              <c:f>Sheet1!$A$2:$A$8</c:f>
              <c:strCache>
                <c:ptCount val="7"/>
                <c:pt idx="0">
                  <c:v>Lorem ipsum</c:v>
                </c:pt>
                <c:pt idx="1">
                  <c:v>Lorem ipsum</c:v>
                </c:pt>
                <c:pt idx="2">
                  <c:v>Lorem ipsum</c:v>
                </c:pt>
                <c:pt idx="3">
                  <c:v>Lorem ipsum</c:v>
                </c:pt>
                <c:pt idx="4">
                  <c:v>Lorem ipsum</c:v>
                </c:pt>
                <c:pt idx="5">
                  <c:v>Lorem ipsum</c:v>
                </c:pt>
                <c:pt idx="6">
                  <c:v>Lorem ipsum</c:v>
                </c:pt>
              </c:strCache>
            </c:strRef>
          </c:cat>
          <c:val>
            <c:numRef>
              <c:f>Sheet1!$B$2:$B$8</c:f>
              <c:numCache>
                <c:formatCode>General</c:formatCode>
                <c:ptCount val="7"/>
                <c:pt idx="0">
                  <c:v>7</c:v>
                </c:pt>
                <c:pt idx="1">
                  <c:v>6</c:v>
                </c:pt>
                <c:pt idx="2">
                  <c:v>5</c:v>
                </c:pt>
                <c:pt idx="3">
                  <c:v>4</c:v>
                </c:pt>
                <c:pt idx="4">
                  <c:v>3</c:v>
                </c:pt>
                <c:pt idx="5">
                  <c:v>2</c:v>
                </c:pt>
                <c:pt idx="6">
                  <c:v>1</c:v>
                </c:pt>
              </c:numCache>
            </c:numRef>
          </c:val>
          <c:extLst>
            <c:ext xmlns:c16="http://schemas.microsoft.com/office/drawing/2014/chart" uri="{C3380CC4-5D6E-409C-BE32-E72D297353CC}">
              <c16:uniqueId val="{0000000E-4E79-46EC-ACD0-05064C0E4F15}"/>
            </c:ext>
          </c:extLst>
        </c:ser>
        <c:dLbls>
          <c:showLegendKey val="0"/>
          <c:showVal val="0"/>
          <c:showCatName val="0"/>
          <c:showSerName val="0"/>
          <c:showPercent val="0"/>
          <c:showBubbleSize val="0"/>
        </c:dLbls>
        <c:gapWidth val="79"/>
        <c:axId val="853237616"/>
        <c:axId val="774982448"/>
      </c:barChart>
      <c:valAx>
        <c:axId val="77498244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001B71"/>
                </a:solidFill>
                <a:latin typeface="Frutiger 55 Roman" pitchFamily="2" charset="0"/>
                <a:ea typeface="+mn-ea"/>
                <a:cs typeface="+mn-cs"/>
              </a:defRPr>
            </a:pPr>
            <a:endParaRPr lang="en-US"/>
          </a:p>
        </c:txPr>
        <c:crossAx val="853237616"/>
        <c:crosses val="autoZero"/>
        <c:crossBetween val="between"/>
      </c:valAx>
      <c:catAx>
        <c:axId val="853237616"/>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001B71"/>
                </a:solidFill>
                <a:latin typeface="+mj-lt"/>
                <a:ea typeface="+mn-ea"/>
                <a:cs typeface="+mn-cs"/>
              </a:defRPr>
            </a:pPr>
            <a:endParaRPr lang="en-US"/>
          </a:p>
        </c:txPr>
        <c:crossAx val="774982448"/>
        <c:crosses val="autoZero"/>
        <c:auto val="1"/>
        <c:lblAlgn val="ctr"/>
        <c:lblOffset val="100"/>
        <c:noMultiLvlLbl val="0"/>
      </c:catAx>
      <c:spPr>
        <a:noFill/>
        <a:ln>
          <a:noFill/>
        </a:ln>
        <a:effectLst/>
      </c:spPr>
    </c:plotArea>
    <c:legend>
      <c:legendPos val="r"/>
      <c:legendEntry>
        <c:idx val="0"/>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1"/>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2"/>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3"/>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4"/>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5"/>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6"/>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ayout>
        <c:manualLayout>
          <c:xMode val="edge"/>
          <c:yMode val="edge"/>
          <c:x val="0.72396512040726835"/>
          <c:y val="9.6391868962480462E-2"/>
          <c:w val="0.2760348679438433"/>
          <c:h val="0.80923730636217983"/>
        </c:manualLayout>
      </c:layout>
      <c:overlay val="0"/>
      <c:spPr>
        <a:noFill/>
        <a:ln>
          <a:noFill/>
        </a:ln>
        <a:effectLst/>
      </c:spPr>
      <c:txPr>
        <a:bodyPr rot="0" spcFirstLastPara="1" vertOverflow="ellipsis" vert="horz" wrap="square" anchor="ctr" anchorCtr="1"/>
        <a:lstStyle/>
        <a:p>
          <a:pPr>
            <a:defRPr sz="1800" b="0" i="0" u="none" strike="noStrike" kern="1200" baseline="0">
              <a:solidFill>
                <a:srgbClr val="001B71"/>
              </a:solidFill>
              <a:latin typeface="Frutiger 55 Roman"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3.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svg"/><Relationship Id="rId2" Type="http://schemas.openxmlformats.org/officeDocument/2006/relationships/image" Target="../media/image36.svg"/><Relationship Id="rId1" Type="http://schemas.openxmlformats.org/officeDocument/2006/relationships/image" Target="../media/image35.png"/><Relationship Id="rId6" Type="http://schemas.openxmlformats.org/officeDocument/2006/relationships/image" Target="../media/image40.sv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svg"/><Relationship Id="rId4" Type="http://schemas.openxmlformats.org/officeDocument/2006/relationships/image" Target="../media/image38.svg"/><Relationship Id="rId9" Type="http://schemas.openxmlformats.org/officeDocument/2006/relationships/image" Target="../media/image43.png"/></Relationships>
</file>

<file path=ppt/diagrams/_rels/data4.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svg"/><Relationship Id="rId2" Type="http://schemas.openxmlformats.org/officeDocument/2006/relationships/image" Target="../media/image36.svg"/><Relationship Id="rId1" Type="http://schemas.openxmlformats.org/officeDocument/2006/relationships/image" Target="../media/image35.png"/><Relationship Id="rId6" Type="http://schemas.openxmlformats.org/officeDocument/2006/relationships/image" Target="../media/image40.sv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svg"/><Relationship Id="rId4" Type="http://schemas.openxmlformats.org/officeDocument/2006/relationships/image" Target="../media/image38.svg"/><Relationship Id="rId9" Type="http://schemas.openxmlformats.org/officeDocument/2006/relationships/image" Target="../media/image43.png"/></Relationships>
</file>

<file path=ppt/diagrams/_rels/drawing3.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svg"/><Relationship Id="rId2" Type="http://schemas.openxmlformats.org/officeDocument/2006/relationships/image" Target="../media/image36.svg"/><Relationship Id="rId1" Type="http://schemas.openxmlformats.org/officeDocument/2006/relationships/image" Target="../media/image35.png"/><Relationship Id="rId6" Type="http://schemas.openxmlformats.org/officeDocument/2006/relationships/image" Target="../media/image40.sv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svg"/><Relationship Id="rId4" Type="http://schemas.openxmlformats.org/officeDocument/2006/relationships/image" Target="../media/image38.svg"/><Relationship Id="rId9" Type="http://schemas.openxmlformats.org/officeDocument/2006/relationships/image" Target="../media/image43.png"/></Relationships>
</file>

<file path=ppt/diagrams/_rels/drawing4.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svg"/><Relationship Id="rId2" Type="http://schemas.openxmlformats.org/officeDocument/2006/relationships/image" Target="../media/image36.svg"/><Relationship Id="rId1" Type="http://schemas.openxmlformats.org/officeDocument/2006/relationships/image" Target="../media/image35.png"/><Relationship Id="rId6" Type="http://schemas.openxmlformats.org/officeDocument/2006/relationships/image" Target="../media/image40.sv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svg"/><Relationship Id="rId4" Type="http://schemas.openxmlformats.org/officeDocument/2006/relationships/image" Target="../media/image38.svg"/><Relationship Id="rId9" Type="http://schemas.openxmlformats.org/officeDocument/2006/relationships/image" Target="../media/image43.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DAEDE5F-0B5E-4FF8-92BD-4B8F3613DA93}"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09C09EE1-24FE-44E6-A46F-48AFA93681C5}">
      <dgm:prSet/>
      <dgm:spPr/>
      <dgm:t>
        <a:bodyPr/>
        <a:lstStyle/>
        <a:p>
          <a:r>
            <a:rPr lang="en-GB" dirty="0"/>
            <a:t>But we aren’t out to get you! </a:t>
          </a:r>
          <a:endParaRPr lang="en-US" dirty="0"/>
        </a:p>
      </dgm:t>
    </dgm:pt>
    <dgm:pt modelId="{ABC3CF0B-D80F-41F4-8B18-E226F88E028C}" type="parTrans" cxnId="{10D5A01B-EC2C-4D03-B8A1-884E74707D36}">
      <dgm:prSet/>
      <dgm:spPr/>
      <dgm:t>
        <a:bodyPr/>
        <a:lstStyle/>
        <a:p>
          <a:endParaRPr lang="en-US"/>
        </a:p>
      </dgm:t>
    </dgm:pt>
    <dgm:pt modelId="{ECA5B2C4-6890-4C90-A0F7-A1FBCB252F03}" type="sibTrans" cxnId="{10D5A01B-EC2C-4D03-B8A1-884E74707D36}">
      <dgm:prSet/>
      <dgm:spPr/>
      <dgm:t>
        <a:bodyPr/>
        <a:lstStyle/>
        <a:p>
          <a:endParaRPr lang="en-US"/>
        </a:p>
      </dgm:t>
    </dgm:pt>
    <dgm:pt modelId="{67F5B3AA-36AB-4817-A17D-D46037DFA11E}">
      <dgm:prSet/>
      <dgm:spPr/>
      <dgm:t>
        <a:bodyPr/>
        <a:lstStyle/>
        <a:p>
          <a:r>
            <a:rPr lang="en-GB" b="1" dirty="0"/>
            <a:t>Being at university is about learning beyond the content of your course.</a:t>
          </a:r>
          <a:endParaRPr lang="en-US" dirty="0"/>
        </a:p>
      </dgm:t>
    </dgm:pt>
    <dgm:pt modelId="{030C9847-F740-4ED9-A191-B4A0C6E4DB52}" type="sibTrans" cxnId="{6CC4512B-F4F9-4CD2-B2EA-3449E3051ED2}">
      <dgm:prSet/>
      <dgm:spPr/>
      <dgm:t>
        <a:bodyPr/>
        <a:lstStyle/>
        <a:p>
          <a:endParaRPr lang="en-US"/>
        </a:p>
      </dgm:t>
    </dgm:pt>
    <dgm:pt modelId="{5F149FA6-38AE-424C-AB1D-9BECBC3A8B70}" type="parTrans" cxnId="{6CC4512B-F4F9-4CD2-B2EA-3449E3051ED2}">
      <dgm:prSet/>
      <dgm:spPr/>
      <dgm:t>
        <a:bodyPr/>
        <a:lstStyle/>
        <a:p>
          <a:endParaRPr lang="en-US"/>
        </a:p>
      </dgm:t>
    </dgm:pt>
    <dgm:pt modelId="{7C097917-F0F8-48A2-8963-F97150C29F3E}" type="pres">
      <dgm:prSet presAssocID="{5DAEDE5F-0B5E-4FF8-92BD-4B8F3613DA93}" presName="hierChild1" presStyleCnt="0">
        <dgm:presLayoutVars>
          <dgm:chPref val="1"/>
          <dgm:dir/>
          <dgm:animOne val="branch"/>
          <dgm:animLvl val="lvl"/>
          <dgm:resizeHandles/>
        </dgm:presLayoutVars>
      </dgm:prSet>
      <dgm:spPr/>
    </dgm:pt>
    <dgm:pt modelId="{168CCFA7-93CF-4D8C-B6AC-8133370AB63D}" type="pres">
      <dgm:prSet presAssocID="{09C09EE1-24FE-44E6-A46F-48AFA93681C5}" presName="hierRoot1" presStyleCnt="0"/>
      <dgm:spPr/>
    </dgm:pt>
    <dgm:pt modelId="{F2237605-5FBC-48BF-BCC6-2558A121C603}" type="pres">
      <dgm:prSet presAssocID="{09C09EE1-24FE-44E6-A46F-48AFA93681C5}" presName="composite" presStyleCnt="0"/>
      <dgm:spPr/>
    </dgm:pt>
    <dgm:pt modelId="{CDC5DD35-E926-4444-AFD8-7ABEED6DD7AA}" type="pres">
      <dgm:prSet presAssocID="{09C09EE1-24FE-44E6-A46F-48AFA93681C5}" presName="background" presStyleLbl="node0" presStyleIdx="0" presStyleCnt="2"/>
      <dgm:spPr/>
    </dgm:pt>
    <dgm:pt modelId="{513E99E2-04F9-4DD6-97A0-200E51B27405}" type="pres">
      <dgm:prSet presAssocID="{09C09EE1-24FE-44E6-A46F-48AFA93681C5}" presName="text" presStyleLbl="fgAcc0" presStyleIdx="0" presStyleCnt="2" custLinFactY="-41955" custLinFactNeighborX="-11140" custLinFactNeighborY="-100000">
        <dgm:presLayoutVars>
          <dgm:chPref val="3"/>
        </dgm:presLayoutVars>
      </dgm:prSet>
      <dgm:spPr/>
    </dgm:pt>
    <dgm:pt modelId="{4131009A-D9EC-42F8-9326-6DA911BB6043}" type="pres">
      <dgm:prSet presAssocID="{09C09EE1-24FE-44E6-A46F-48AFA93681C5}" presName="hierChild2" presStyleCnt="0"/>
      <dgm:spPr/>
    </dgm:pt>
    <dgm:pt modelId="{D87FED68-D95D-47B1-B511-19403D0A1F97}" type="pres">
      <dgm:prSet presAssocID="{67F5B3AA-36AB-4817-A17D-D46037DFA11E}" presName="hierRoot1" presStyleCnt="0"/>
      <dgm:spPr/>
    </dgm:pt>
    <dgm:pt modelId="{6180AE8F-139D-432C-8028-93243555A999}" type="pres">
      <dgm:prSet presAssocID="{67F5B3AA-36AB-4817-A17D-D46037DFA11E}" presName="composite" presStyleCnt="0"/>
      <dgm:spPr/>
    </dgm:pt>
    <dgm:pt modelId="{512BE495-B318-4EE7-9DA9-1715EDF2A94A}" type="pres">
      <dgm:prSet presAssocID="{67F5B3AA-36AB-4817-A17D-D46037DFA11E}" presName="background" presStyleLbl="node0" presStyleIdx="1" presStyleCnt="2"/>
      <dgm:spPr/>
    </dgm:pt>
    <dgm:pt modelId="{B831B34E-45A3-433F-A04C-EA1122BB7111}" type="pres">
      <dgm:prSet presAssocID="{67F5B3AA-36AB-4817-A17D-D46037DFA11E}" presName="text" presStyleLbl="fgAcc0" presStyleIdx="1" presStyleCnt="2">
        <dgm:presLayoutVars>
          <dgm:chPref val="3"/>
        </dgm:presLayoutVars>
      </dgm:prSet>
      <dgm:spPr/>
    </dgm:pt>
    <dgm:pt modelId="{FAB6CD44-C7C7-47BF-AE3F-B132530F15A2}" type="pres">
      <dgm:prSet presAssocID="{67F5B3AA-36AB-4817-A17D-D46037DFA11E}" presName="hierChild2" presStyleCnt="0"/>
      <dgm:spPr/>
    </dgm:pt>
  </dgm:ptLst>
  <dgm:cxnLst>
    <dgm:cxn modelId="{10D5A01B-EC2C-4D03-B8A1-884E74707D36}" srcId="{5DAEDE5F-0B5E-4FF8-92BD-4B8F3613DA93}" destId="{09C09EE1-24FE-44E6-A46F-48AFA93681C5}" srcOrd="0" destOrd="0" parTransId="{ABC3CF0B-D80F-41F4-8B18-E226F88E028C}" sibTransId="{ECA5B2C4-6890-4C90-A0F7-A1FBCB252F03}"/>
    <dgm:cxn modelId="{B0CFEA23-F6E7-49F4-B208-77BF88E9A762}" type="presOf" srcId="{67F5B3AA-36AB-4817-A17D-D46037DFA11E}" destId="{B831B34E-45A3-433F-A04C-EA1122BB7111}" srcOrd="0" destOrd="0" presId="urn:microsoft.com/office/officeart/2005/8/layout/hierarchy1"/>
    <dgm:cxn modelId="{6CC4512B-F4F9-4CD2-B2EA-3449E3051ED2}" srcId="{5DAEDE5F-0B5E-4FF8-92BD-4B8F3613DA93}" destId="{67F5B3AA-36AB-4817-A17D-D46037DFA11E}" srcOrd="1" destOrd="0" parTransId="{5F149FA6-38AE-424C-AB1D-9BECBC3A8B70}" sibTransId="{030C9847-F740-4ED9-A191-B4A0C6E4DB52}"/>
    <dgm:cxn modelId="{FA025E5B-088A-4B78-BA83-0299DC92CF79}" type="presOf" srcId="{09C09EE1-24FE-44E6-A46F-48AFA93681C5}" destId="{513E99E2-04F9-4DD6-97A0-200E51B27405}" srcOrd="0" destOrd="0" presId="urn:microsoft.com/office/officeart/2005/8/layout/hierarchy1"/>
    <dgm:cxn modelId="{095BB095-758A-414F-B372-E5A11DA9D64D}" type="presOf" srcId="{5DAEDE5F-0B5E-4FF8-92BD-4B8F3613DA93}" destId="{7C097917-F0F8-48A2-8963-F97150C29F3E}" srcOrd="0" destOrd="0" presId="urn:microsoft.com/office/officeart/2005/8/layout/hierarchy1"/>
    <dgm:cxn modelId="{541DE629-0D46-43A9-88A2-53BB7DF68A19}" type="presParOf" srcId="{7C097917-F0F8-48A2-8963-F97150C29F3E}" destId="{168CCFA7-93CF-4D8C-B6AC-8133370AB63D}" srcOrd="0" destOrd="0" presId="urn:microsoft.com/office/officeart/2005/8/layout/hierarchy1"/>
    <dgm:cxn modelId="{7FDE3490-FD55-4289-BE96-2045E44EC907}" type="presParOf" srcId="{168CCFA7-93CF-4D8C-B6AC-8133370AB63D}" destId="{F2237605-5FBC-48BF-BCC6-2558A121C603}" srcOrd="0" destOrd="0" presId="urn:microsoft.com/office/officeart/2005/8/layout/hierarchy1"/>
    <dgm:cxn modelId="{A6CBCC23-CA5D-42BE-AB8B-3489BD57F15E}" type="presParOf" srcId="{F2237605-5FBC-48BF-BCC6-2558A121C603}" destId="{CDC5DD35-E926-4444-AFD8-7ABEED6DD7AA}" srcOrd="0" destOrd="0" presId="urn:microsoft.com/office/officeart/2005/8/layout/hierarchy1"/>
    <dgm:cxn modelId="{54B046A6-33AB-487E-BEF6-11923CB574B4}" type="presParOf" srcId="{F2237605-5FBC-48BF-BCC6-2558A121C603}" destId="{513E99E2-04F9-4DD6-97A0-200E51B27405}" srcOrd="1" destOrd="0" presId="urn:microsoft.com/office/officeart/2005/8/layout/hierarchy1"/>
    <dgm:cxn modelId="{CAB30E12-7EB3-426F-BBEB-9FC3D9C719F9}" type="presParOf" srcId="{168CCFA7-93CF-4D8C-B6AC-8133370AB63D}" destId="{4131009A-D9EC-42F8-9326-6DA911BB6043}" srcOrd="1" destOrd="0" presId="urn:microsoft.com/office/officeart/2005/8/layout/hierarchy1"/>
    <dgm:cxn modelId="{5335C990-3415-476D-B099-EC71C29930D8}" type="presParOf" srcId="{7C097917-F0F8-48A2-8963-F97150C29F3E}" destId="{D87FED68-D95D-47B1-B511-19403D0A1F97}" srcOrd="1" destOrd="0" presId="urn:microsoft.com/office/officeart/2005/8/layout/hierarchy1"/>
    <dgm:cxn modelId="{E48239A0-16AE-47FE-835E-57140D3AE7C1}" type="presParOf" srcId="{D87FED68-D95D-47B1-B511-19403D0A1F97}" destId="{6180AE8F-139D-432C-8028-93243555A999}" srcOrd="0" destOrd="0" presId="urn:microsoft.com/office/officeart/2005/8/layout/hierarchy1"/>
    <dgm:cxn modelId="{3DA362C9-F8E6-4713-BE7A-8159A9570572}" type="presParOf" srcId="{6180AE8F-139D-432C-8028-93243555A999}" destId="{512BE495-B318-4EE7-9DA9-1715EDF2A94A}" srcOrd="0" destOrd="0" presId="urn:microsoft.com/office/officeart/2005/8/layout/hierarchy1"/>
    <dgm:cxn modelId="{7BC18BAF-73E9-4F6A-B004-45DC06FFEC8A}" type="presParOf" srcId="{6180AE8F-139D-432C-8028-93243555A999}" destId="{B831B34E-45A3-433F-A04C-EA1122BB7111}" srcOrd="1" destOrd="0" presId="urn:microsoft.com/office/officeart/2005/8/layout/hierarchy1"/>
    <dgm:cxn modelId="{E750E85E-DA92-4181-ABB1-ECA99DE7F256}" type="presParOf" srcId="{D87FED68-D95D-47B1-B511-19403D0A1F97}" destId="{FAB6CD44-C7C7-47BF-AE3F-B132530F15A2}"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DAEDE5F-0B5E-4FF8-92BD-4B8F3613DA93}"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09C09EE1-24FE-44E6-A46F-48AFA93681C5}">
      <dgm:prSet/>
      <dgm:spPr/>
      <dgm:t>
        <a:bodyPr/>
        <a:lstStyle/>
        <a:p>
          <a:r>
            <a:rPr lang="en-GB"/>
            <a:t>But we aren’t out to get you! </a:t>
          </a:r>
          <a:endParaRPr lang="en-US"/>
        </a:p>
      </dgm:t>
    </dgm:pt>
    <dgm:pt modelId="{ABC3CF0B-D80F-41F4-8B18-E226F88E028C}" type="parTrans" cxnId="{10D5A01B-EC2C-4D03-B8A1-884E74707D36}">
      <dgm:prSet/>
      <dgm:spPr/>
      <dgm:t>
        <a:bodyPr/>
        <a:lstStyle/>
        <a:p>
          <a:endParaRPr lang="en-US"/>
        </a:p>
      </dgm:t>
    </dgm:pt>
    <dgm:pt modelId="{ECA5B2C4-6890-4C90-A0F7-A1FBCB252F03}" type="sibTrans" cxnId="{10D5A01B-EC2C-4D03-B8A1-884E74707D36}">
      <dgm:prSet/>
      <dgm:spPr/>
      <dgm:t>
        <a:bodyPr/>
        <a:lstStyle/>
        <a:p>
          <a:endParaRPr lang="en-US"/>
        </a:p>
      </dgm:t>
    </dgm:pt>
    <dgm:pt modelId="{67F5B3AA-36AB-4817-A17D-D46037DFA11E}">
      <dgm:prSet/>
      <dgm:spPr/>
      <dgm:t>
        <a:bodyPr/>
        <a:lstStyle/>
        <a:p>
          <a:r>
            <a:rPr lang="en-GB" b="1"/>
            <a:t>Being at university is about learning beyond the content of your course.</a:t>
          </a:r>
          <a:endParaRPr lang="en-US"/>
        </a:p>
      </dgm:t>
    </dgm:pt>
    <dgm:pt modelId="{5F149FA6-38AE-424C-AB1D-9BECBC3A8B70}" type="parTrans" cxnId="{6CC4512B-F4F9-4CD2-B2EA-3449E3051ED2}">
      <dgm:prSet/>
      <dgm:spPr/>
      <dgm:t>
        <a:bodyPr/>
        <a:lstStyle/>
        <a:p>
          <a:endParaRPr lang="en-US"/>
        </a:p>
      </dgm:t>
    </dgm:pt>
    <dgm:pt modelId="{030C9847-F740-4ED9-A191-B4A0C6E4DB52}" type="sibTrans" cxnId="{6CC4512B-F4F9-4CD2-B2EA-3449E3051ED2}">
      <dgm:prSet/>
      <dgm:spPr/>
      <dgm:t>
        <a:bodyPr/>
        <a:lstStyle/>
        <a:p>
          <a:endParaRPr lang="en-US"/>
        </a:p>
      </dgm:t>
    </dgm:pt>
    <dgm:pt modelId="{7C097917-F0F8-48A2-8963-F97150C29F3E}" type="pres">
      <dgm:prSet presAssocID="{5DAEDE5F-0B5E-4FF8-92BD-4B8F3613DA93}" presName="hierChild1" presStyleCnt="0">
        <dgm:presLayoutVars>
          <dgm:chPref val="1"/>
          <dgm:dir/>
          <dgm:animOne val="branch"/>
          <dgm:animLvl val="lvl"/>
          <dgm:resizeHandles/>
        </dgm:presLayoutVars>
      </dgm:prSet>
      <dgm:spPr/>
    </dgm:pt>
    <dgm:pt modelId="{168CCFA7-93CF-4D8C-B6AC-8133370AB63D}" type="pres">
      <dgm:prSet presAssocID="{09C09EE1-24FE-44E6-A46F-48AFA93681C5}" presName="hierRoot1" presStyleCnt="0"/>
      <dgm:spPr/>
    </dgm:pt>
    <dgm:pt modelId="{F2237605-5FBC-48BF-BCC6-2558A121C603}" type="pres">
      <dgm:prSet presAssocID="{09C09EE1-24FE-44E6-A46F-48AFA93681C5}" presName="composite" presStyleCnt="0"/>
      <dgm:spPr/>
    </dgm:pt>
    <dgm:pt modelId="{CDC5DD35-E926-4444-AFD8-7ABEED6DD7AA}" type="pres">
      <dgm:prSet presAssocID="{09C09EE1-24FE-44E6-A46F-48AFA93681C5}" presName="background" presStyleLbl="node0" presStyleIdx="0" presStyleCnt="2"/>
      <dgm:spPr/>
    </dgm:pt>
    <dgm:pt modelId="{513E99E2-04F9-4DD6-97A0-200E51B27405}" type="pres">
      <dgm:prSet presAssocID="{09C09EE1-24FE-44E6-A46F-48AFA93681C5}" presName="text" presStyleLbl="fgAcc0" presStyleIdx="0" presStyleCnt="2" custLinFactY="-41955" custLinFactNeighborX="-11140" custLinFactNeighborY="-100000">
        <dgm:presLayoutVars>
          <dgm:chPref val="3"/>
        </dgm:presLayoutVars>
      </dgm:prSet>
      <dgm:spPr/>
    </dgm:pt>
    <dgm:pt modelId="{4131009A-D9EC-42F8-9326-6DA911BB6043}" type="pres">
      <dgm:prSet presAssocID="{09C09EE1-24FE-44E6-A46F-48AFA93681C5}" presName="hierChild2" presStyleCnt="0"/>
      <dgm:spPr/>
    </dgm:pt>
    <dgm:pt modelId="{D87FED68-D95D-47B1-B511-19403D0A1F97}" type="pres">
      <dgm:prSet presAssocID="{67F5B3AA-36AB-4817-A17D-D46037DFA11E}" presName="hierRoot1" presStyleCnt="0"/>
      <dgm:spPr/>
    </dgm:pt>
    <dgm:pt modelId="{6180AE8F-139D-432C-8028-93243555A999}" type="pres">
      <dgm:prSet presAssocID="{67F5B3AA-36AB-4817-A17D-D46037DFA11E}" presName="composite" presStyleCnt="0"/>
      <dgm:spPr/>
    </dgm:pt>
    <dgm:pt modelId="{512BE495-B318-4EE7-9DA9-1715EDF2A94A}" type="pres">
      <dgm:prSet presAssocID="{67F5B3AA-36AB-4817-A17D-D46037DFA11E}" presName="background" presStyleLbl="node0" presStyleIdx="1" presStyleCnt="2"/>
      <dgm:spPr/>
    </dgm:pt>
    <dgm:pt modelId="{B831B34E-45A3-433F-A04C-EA1122BB7111}" type="pres">
      <dgm:prSet presAssocID="{67F5B3AA-36AB-4817-A17D-D46037DFA11E}" presName="text" presStyleLbl="fgAcc0" presStyleIdx="1" presStyleCnt="2">
        <dgm:presLayoutVars>
          <dgm:chPref val="3"/>
        </dgm:presLayoutVars>
      </dgm:prSet>
      <dgm:spPr/>
    </dgm:pt>
    <dgm:pt modelId="{FAB6CD44-C7C7-47BF-AE3F-B132530F15A2}" type="pres">
      <dgm:prSet presAssocID="{67F5B3AA-36AB-4817-A17D-D46037DFA11E}" presName="hierChild2" presStyleCnt="0"/>
      <dgm:spPr/>
    </dgm:pt>
  </dgm:ptLst>
  <dgm:cxnLst>
    <dgm:cxn modelId="{10D5A01B-EC2C-4D03-B8A1-884E74707D36}" srcId="{5DAEDE5F-0B5E-4FF8-92BD-4B8F3613DA93}" destId="{09C09EE1-24FE-44E6-A46F-48AFA93681C5}" srcOrd="0" destOrd="0" parTransId="{ABC3CF0B-D80F-41F4-8B18-E226F88E028C}" sibTransId="{ECA5B2C4-6890-4C90-A0F7-A1FBCB252F03}"/>
    <dgm:cxn modelId="{B0CFEA23-F6E7-49F4-B208-77BF88E9A762}" type="presOf" srcId="{67F5B3AA-36AB-4817-A17D-D46037DFA11E}" destId="{B831B34E-45A3-433F-A04C-EA1122BB7111}" srcOrd="0" destOrd="0" presId="urn:microsoft.com/office/officeart/2005/8/layout/hierarchy1"/>
    <dgm:cxn modelId="{6CC4512B-F4F9-4CD2-B2EA-3449E3051ED2}" srcId="{5DAEDE5F-0B5E-4FF8-92BD-4B8F3613DA93}" destId="{67F5B3AA-36AB-4817-A17D-D46037DFA11E}" srcOrd="1" destOrd="0" parTransId="{5F149FA6-38AE-424C-AB1D-9BECBC3A8B70}" sibTransId="{030C9847-F740-4ED9-A191-B4A0C6E4DB52}"/>
    <dgm:cxn modelId="{FA025E5B-088A-4B78-BA83-0299DC92CF79}" type="presOf" srcId="{09C09EE1-24FE-44E6-A46F-48AFA93681C5}" destId="{513E99E2-04F9-4DD6-97A0-200E51B27405}" srcOrd="0" destOrd="0" presId="urn:microsoft.com/office/officeart/2005/8/layout/hierarchy1"/>
    <dgm:cxn modelId="{095BB095-758A-414F-B372-E5A11DA9D64D}" type="presOf" srcId="{5DAEDE5F-0B5E-4FF8-92BD-4B8F3613DA93}" destId="{7C097917-F0F8-48A2-8963-F97150C29F3E}" srcOrd="0" destOrd="0" presId="urn:microsoft.com/office/officeart/2005/8/layout/hierarchy1"/>
    <dgm:cxn modelId="{541DE629-0D46-43A9-88A2-53BB7DF68A19}" type="presParOf" srcId="{7C097917-F0F8-48A2-8963-F97150C29F3E}" destId="{168CCFA7-93CF-4D8C-B6AC-8133370AB63D}" srcOrd="0" destOrd="0" presId="urn:microsoft.com/office/officeart/2005/8/layout/hierarchy1"/>
    <dgm:cxn modelId="{7FDE3490-FD55-4289-BE96-2045E44EC907}" type="presParOf" srcId="{168CCFA7-93CF-4D8C-B6AC-8133370AB63D}" destId="{F2237605-5FBC-48BF-BCC6-2558A121C603}" srcOrd="0" destOrd="0" presId="urn:microsoft.com/office/officeart/2005/8/layout/hierarchy1"/>
    <dgm:cxn modelId="{A6CBCC23-CA5D-42BE-AB8B-3489BD57F15E}" type="presParOf" srcId="{F2237605-5FBC-48BF-BCC6-2558A121C603}" destId="{CDC5DD35-E926-4444-AFD8-7ABEED6DD7AA}" srcOrd="0" destOrd="0" presId="urn:microsoft.com/office/officeart/2005/8/layout/hierarchy1"/>
    <dgm:cxn modelId="{54B046A6-33AB-487E-BEF6-11923CB574B4}" type="presParOf" srcId="{F2237605-5FBC-48BF-BCC6-2558A121C603}" destId="{513E99E2-04F9-4DD6-97A0-200E51B27405}" srcOrd="1" destOrd="0" presId="urn:microsoft.com/office/officeart/2005/8/layout/hierarchy1"/>
    <dgm:cxn modelId="{CAB30E12-7EB3-426F-BBEB-9FC3D9C719F9}" type="presParOf" srcId="{168CCFA7-93CF-4D8C-B6AC-8133370AB63D}" destId="{4131009A-D9EC-42F8-9326-6DA911BB6043}" srcOrd="1" destOrd="0" presId="urn:microsoft.com/office/officeart/2005/8/layout/hierarchy1"/>
    <dgm:cxn modelId="{5335C990-3415-476D-B099-EC71C29930D8}" type="presParOf" srcId="{7C097917-F0F8-48A2-8963-F97150C29F3E}" destId="{D87FED68-D95D-47B1-B511-19403D0A1F97}" srcOrd="1" destOrd="0" presId="urn:microsoft.com/office/officeart/2005/8/layout/hierarchy1"/>
    <dgm:cxn modelId="{E48239A0-16AE-47FE-835E-57140D3AE7C1}" type="presParOf" srcId="{D87FED68-D95D-47B1-B511-19403D0A1F97}" destId="{6180AE8F-139D-432C-8028-93243555A999}" srcOrd="0" destOrd="0" presId="urn:microsoft.com/office/officeart/2005/8/layout/hierarchy1"/>
    <dgm:cxn modelId="{3DA362C9-F8E6-4713-BE7A-8159A9570572}" type="presParOf" srcId="{6180AE8F-139D-432C-8028-93243555A999}" destId="{512BE495-B318-4EE7-9DA9-1715EDF2A94A}" srcOrd="0" destOrd="0" presId="urn:microsoft.com/office/officeart/2005/8/layout/hierarchy1"/>
    <dgm:cxn modelId="{7BC18BAF-73E9-4F6A-B004-45DC06FFEC8A}" type="presParOf" srcId="{6180AE8F-139D-432C-8028-93243555A999}" destId="{B831B34E-45A3-433F-A04C-EA1122BB7111}" srcOrd="1" destOrd="0" presId="urn:microsoft.com/office/officeart/2005/8/layout/hierarchy1"/>
    <dgm:cxn modelId="{E750E85E-DA92-4181-ABB1-ECA99DE7F256}" type="presParOf" srcId="{D87FED68-D95D-47B1-B511-19403D0A1F97}" destId="{FAB6CD44-C7C7-47BF-AE3F-B132530F15A2}"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263DC67-890A-4ECD-8B60-1D12E8F94C4A}"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7D234EF7-5037-490E-B249-D2F0F70A5AD7}">
      <dgm:prSet/>
      <dgm:spPr>
        <a:solidFill>
          <a:schemeClr val="accent2">
            <a:lumMod val="20000"/>
            <a:lumOff val="80000"/>
          </a:schemeClr>
        </a:solidFill>
        <a:ln w="57150">
          <a:solidFill>
            <a:schemeClr val="accent3">
              <a:lumMod val="75000"/>
            </a:schemeClr>
          </a:solidFill>
        </a:ln>
      </dgm:spPr>
      <dgm:t>
        <a:bodyPr/>
        <a:lstStyle/>
        <a:p>
          <a:pPr algn="ctr">
            <a:lnSpc>
              <a:spcPct val="100000"/>
            </a:lnSpc>
          </a:pPr>
          <a:r>
            <a:rPr lang="en-GB" b="0" dirty="0"/>
            <a:t>As an assistive technology – for example text to speech</a:t>
          </a:r>
          <a:endParaRPr lang="en-US" b="0" dirty="0"/>
        </a:p>
      </dgm:t>
    </dgm:pt>
    <dgm:pt modelId="{6A18FB15-9958-4424-8AC2-C3D5B6989CAE}" type="parTrans" cxnId="{68B386F1-52FE-47A9-8FD6-9AC3F7AE87D8}">
      <dgm:prSet/>
      <dgm:spPr/>
      <dgm:t>
        <a:bodyPr/>
        <a:lstStyle/>
        <a:p>
          <a:endParaRPr lang="en-US"/>
        </a:p>
      </dgm:t>
    </dgm:pt>
    <dgm:pt modelId="{58843A6A-2A69-4BF0-88CD-73869B5339C4}" type="sibTrans" cxnId="{68B386F1-52FE-47A9-8FD6-9AC3F7AE87D8}">
      <dgm:prSet/>
      <dgm:spPr/>
      <dgm:t>
        <a:bodyPr/>
        <a:lstStyle/>
        <a:p>
          <a:pPr>
            <a:lnSpc>
              <a:spcPct val="100000"/>
            </a:lnSpc>
          </a:pPr>
          <a:endParaRPr lang="en-US"/>
        </a:p>
      </dgm:t>
    </dgm:pt>
    <dgm:pt modelId="{5C8E8976-9F15-4446-AB8E-7EEF4E7569A2}">
      <dgm:prSet/>
      <dgm:spPr>
        <a:solidFill>
          <a:schemeClr val="accent2">
            <a:lumMod val="20000"/>
            <a:lumOff val="80000"/>
          </a:schemeClr>
        </a:solidFill>
        <a:ln w="57150">
          <a:solidFill>
            <a:schemeClr val="accent3">
              <a:lumMod val="75000"/>
            </a:schemeClr>
          </a:solidFill>
        </a:ln>
      </dgm:spPr>
      <dgm:t>
        <a:bodyPr/>
        <a:lstStyle/>
        <a:p>
          <a:pPr algn="ctr">
            <a:lnSpc>
              <a:spcPct val="100000"/>
            </a:lnSpc>
          </a:pPr>
          <a:r>
            <a:rPr lang="en-GB" b="0" dirty="0"/>
            <a:t>For exams and revision – summarising notes, exploring general ideas</a:t>
          </a:r>
          <a:endParaRPr lang="en-US" b="0" dirty="0"/>
        </a:p>
      </dgm:t>
    </dgm:pt>
    <dgm:pt modelId="{09D35F8A-7FEB-4BF6-AFF1-5AFDD1C869E8}" type="parTrans" cxnId="{B4C680E3-EDF1-4B5C-9C07-0D08A5E41041}">
      <dgm:prSet/>
      <dgm:spPr/>
      <dgm:t>
        <a:bodyPr/>
        <a:lstStyle/>
        <a:p>
          <a:endParaRPr lang="en-US"/>
        </a:p>
      </dgm:t>
    </dgm:pt>
    <dgm:pt modelId="{2F6D1110-6E05-4974-B3CF-C5B59B695D43}" type="sibTrans" cxnId="{B4C680E3-EDF1-4B5C-9C07-0D08A5E41041}">
      <dgm:prSet/>
      <dgm:spPr/>
      <dgm:t>
        <a:bodyPr/>
        <a:lstStyle/>
        <a:p>
          <a:pPr>
            <a:lnSpc>
              <a:spcPct val="100000"/>
            </a:lnSpc>
          </a:pPr>
          <a:endParaRPr lang="en-US"/>
        </a:p>
      </dgm:t>
    </dgm:pt>
    <dgm:pt modelId="{44C7222E-A2AA-487F-8B64-5CCB13BC8995}">
      <dgm:prSet/>
      <dgm:spPr>
        <a:solidFill>
          <a:schemeClr val="accent2">
            <a:lumMod val="20000"/>
            <a:lumOff val="80000"/>
          </a:schemeClr>
        </a:solidFill>
        <a:ln w="57150">
          <a:solidFill>
            <a:schemeClr val="accent3">
              <a:lumMod val="75000"/>
            </a:schemeClr>
          </a:solidFill>
        </a:ln>
      </dgm:spPr>
      <dgm:t>
        <a:bodyPr/>
        <a:lstStyle/>
        <a:p>
          <a:pPr algn="ctr">
            <a:lnSpc>
              <a:spcPct val="100000"/>
            </a:lnSpc>
          </a:pPr>
          <a:r>
            <a:rPr lang="en-GB" b="0"/>
            <a:t>To generate text examples – critique text that has been generated</a:t>
          </a:r>
          <a:endParaRPr lang="en-US" b="0"/>
        </a:p>
      </dgm:t>
    </dgm:pt>
    <dgm:pt modelId="{BE63DAEE-CE55-418C-BAF5-D0777B2B26BB}" type="parTrans" cxnId="{C6CA19BC-9CD5-46F1-A75E-0C1F365EC0BB}">
      <dgm:prSet/>
      <dgm:spPr/>
      <dgm:t>
        <a:bodyPr/>
        <a:lstStyle/>
        <a:p>
          <a:endParaRPr lang="en-US"/>
        </a:p>
      </dgm:t>
    </dgm:pt>
    <dgm:pt modelId="{F47EEE21-E8F4-457A-9353-E1DB813825EA}" type="sibTrans" cxnId="{C6CA19BC-9CD5-46F1-A75E-0C1F365EC0BB}">
      <dgm:prSet/>
      <dgm:spPr/>
      <dgm:t>
        <a:bodyPr/>
        <a:lstStyle/>
        <a:p>
          <a:pPr>
            <a:lnSpc>
              <a:spcPct val="100000"/>
            </a:lnSpc>
          </a:pPr>
          <a:endParaRPr lang="en-US"/>
        </a:p>
      </dgm:t>
    </dgm:pt>
    <dgm:pt modelId="{CD1E3AAD-B730-4E2C-992D-667DDDFF235D}">
      <dgm:prSet/>
      <dgm:spPr>
        <a:solidFill>
          <a:schemeClr val="accent2">
            <a:lumMod val="20000"/>
            <a:lumOff val="80000"/>
          </a:schemeClr>
        </a:solidFill>
        <a:ln w="57150">
          <a:solidFill>
            <a:schemeClr val="accent3">
              <a:lumMod val="75000"/>
            </a:schemeClr>
          </a:solidFill>
        </a:ln>
      </dgm:spPr>
      <dgm:t>
        <a:bodyPr/>
        <a:lstStyle/>
        <a:p>
          <a:pPr algn="ctr">
            <a:lnSpc>
              <a:spcPct val="100000"/>
            </a:lnSpc>
          </a:pPr>
          <a:r>
            <a:rPr lang="en-GB" b="0" dirty="0"/>
            <a:t>For helping </a:t>
          </a:r>
          <a:r>
            <a:rPr lang="en-GB" b="1" dirty="0"/>
            <a:t>you</a:t>
          </a:r>
          <a:r>
            <a:rPr lang="en-GB" b="0" dirty="0"/>
            <a:t> think more critically </a:t>
          </a:r>
          <a:endParaRPr lang="en-US" b="0" dirty="0"/>
        </a:p>
      </dgm:t>
    </dgm:pt>
    <dgm:pt modelId="{EF3618A7-CD3E-4A5E-B254-E6A2BB6D9519}" type="parTrans" cxnId="{DCF4B846-F7ED-4580-82EC-624601D6A2FC}">
      <dgm:prSet/>
      <dgm:spPr/>
      <dgm:t>
        <a:bodyPr/>
        <a:lstStyle/>
        <a:p>
          <a:endParaRPr lang="en-US"/>
        </a:p>
      </dgm:t>
    </dgm:pt>
    <dgm:pt modelId="{ADF09287-4380-48C5-87AB-67D8417BA89A}" type="sibTrans" cxnId="{DCF4B846-F7ED-4580-82EC-624601D6A2FC}">
      <dgm:prSet/>
      <dgm:spPr/>
      <dgm:t>
        <a:bodyPr/>
        <a:lstStyle/>
        <a:p>
          <a:pPr>
            <a:lnSpc>
              <a:spcPct val="100000"/>
            </a:lnSpc>
          </a:pPr>
          <a:endParaRPr lang="en-US"/>
        </a:p>
      </dgm:t>
    </dgm:pt>
    <dgm:pt modelId="{62E614DF-F1FF-47F5-AD3E-3FB47B3FEAED}">
      <dgm:prSet/>
      <dgm:spPr>
        <a:solidFill>
          <a:schemeClr val="accent2">
            <a:lumMod val="20000"/>
            <a:lumOff val="80000"/>
          </a:schemeClr>
        </a:solidFill>
        <a:ln w="57150">
          <a:solidFill>
            <a:schemeClr val="accent3">
              <a:lumMod val="75000"/>
            </a:schemeClr>
          </a:solidFill>
        </a:ln>
      </dgm:spPr>
      <dgm:t>
        <a:bodyPr/>
        <a:lstStyle/>
        <a:p>
          <a:pPr algn="ctr">
            <a:lnSpc>
              <a:spcPct val="100000"/>
            </a:lnSpc>
          </a:pPr>
          <a:r>
            <a:rPr lang="en-US" b="0" dirty="0"/>
            <a:t>To help you plan your time/processes</a:t>
          </a:r>
        </a:p>
      </dgm:t>
    </dgm:pt>
    <dgm:pt modelId="{FBF73F1A-055F-45F2-9797-E0F7969214E2}" type="parTrans" cxnId="{515AD6BC-6C55-4E52-97F2-686085936167}">
      <dgm:prSet/>
      <dgm:spPr/>
      <dgm:t>
        <a:bodyPr/>
        <a:lstStyle/>
        <a:p>
          <a:endParaRPr lang="en-US"/>
        </a:p>
      </dgm:t>
    </dgm:pt>
    <dgm:pt modelId="{A97C20A2-D332-45FA-9490-C803FB5C54F3}" type="sibTrans" cxnId="{515AD6BC-6C55-4E52-97F2-686085936167}">
      <dgm:prSet/>
      <dgm:spPr/>
      <dgm:t>
        <a:bodyPr/>
        <a:lstStyle/>
        <a:p>
          <a:pPr>
            <a:lnSpc>
              <a:spcPct val="100000"/>
            </a:lnSpc>
          </a:pPr>
          <a:endParaRPr lang="en-US"/>
        </a:p>
      </dgm:t>
    </dgm:pt>
    <dgm:pt modelId="{AF33B83A-C54C-4E5C-845A-F8EA5F2AE63A}">
      <dgm:prSet/>
      <dgm:spPr>
        <a:solidFill>
          <a:schemeClr val="accent2">
            <a:lumMod val="20000"/>
            <a:lumOff val="80000"/>
          </a:schemeClr>
        </a:solidFill>
        <a:ln w="57150">
          <a:solidFill>
            <a:schemeClr val="accent3">
              <a:lumMod val="75000"/>
            </a:schemeClr>
          </a:solidFill>
        </a:ln>
      </dgm:spPr>
      <dgm:t>
        <a:bodyPr/>
        <a:lstStyle/>
        <a:p>
          <a:pPr algn="ctr">
            <a:lnSpc>
              <a:spcPct val="100000"/>
            </a:lnSpc>
          </a:pPr>
          <a:r>
            <a:rPr lang="en-GB" b="0"/>
            <a:t>Practicing ‘prompt engineering’</a:t>
          </a:r>
          <a:endParaRPr lang="en-US" b="0"/>
        </a:p>
      </dgm:t>
    </dgm:pt>
    <dgm:pt modelId="{D8619ECB-E69B-4C8F-A24B-69A8F8124278}" type="parTrans" cxnId="{1E976754-F2FF-490C-8538-82A851118500}">
      <dgm:prSet/>
      <dgm:spPr/>
      <dgm:t>
        <a:bodyPr/>
        <a:lstStyle/>
        <a:p>
          <a:endParaRPr lang="en-US"/>
        </a:p>
      </dgm:t>
    </dgm:pt>
    <dgm:pt modelId="{F1D890F7-85F1-430F-A0EF-19CC951912D4}" type="sibTrans" cxnId="{1E976754-F2FF-490C-8538-82A851118500}">
      <dgm:prSet/>
      <dgm:spPr/>
      <dgm:t>
        <a:bodyPr/>
        <a:lstStyle/>
        <a:p>
          <a:endParaRPr lang="en-US"/>
        </a:p>
      </dgm:t>
    </dgm:pt>
    <dgm:pt modelId="{891839B6-2557-42F1-817A-455F64FA5F35}" type="pres">
      <dgm:prSet presAssocID="{2263DC67-890A-4ECD-8B60-1D12E8F94C4A}" presName="root" presStyleCnt="0">
        <dgm:presLayoutVars>
          <dgm:dir/>
          <dgm:resizeHandles val="exact"/>
        </dgm:presLayoutVars>
      </dgm:prSet>
      <dgm:spPr/>
    </dgm:pt>
    <dgm:pt modelId="{7CB0AA9D-B55B-43AB-B7CE-E6AA5F44E6D9}" type="pres">
      <dgm:prSet presAssocID="{2263DC67-890A-4ECD-8B60-1D12E8F94C4A}" presName="container" presStyleCnt="0">
        <dgm:presLayoutVars>
          <dgm:dir/>
          <dgm:resizeHandles val="exact"/>
        </dgm:presLayoutVars>
      </dgm:prSet>
      <dgm:spPr/>
    </dgm:pt>
    <dgm:pt modelId="{E1475A47-F746-4D34-8AE3-EA6DB255ECA2}" type="pres">
      <dgm:prSet presAssocID="{7D234EF7-5037-490E-B249-D2F0F70A5AD7}" presName="compNode" presStyleCnt="0"/>
      <dgm:spPr/>
    </dgm:pt>
    <dgm:pt modelId="{F610979D-7E68-4BA0-A8A6-E138E56D9463}" type="pres">
      <dgm:prSet presAssocID="{7D234EF7-5037-490E-B249-D2F0F70A5AD7}" presName="iconBgRect" presStyleLbl="bgShp" presStyleIdx="0" presStyleCnt="6"/>
      <dgm:spPr>
        <a:solidFill>
          <a:schemeClr val="accent3">
            <a:lumMod val="20000"/>
            <a:lumOff val="80000"/>
          </a:schemeClr>
        </a:solidFill>
      </dgm:spPr>
    </dgm:pt>
    <dgm:pt modelId="{FB318CA6-F3E0-4C93-825F-4E9BAEF01110}" type="pres">
      <dgm:prSet presAssocID="{7D234EF7-5037-490E-B249-D2F0F70A5AD7}" presName="iconRect" presStyleLbl="node1" presStyleIdx="0" presStyleCnt="6"/>
      <dgm:spPr>
        <a:blipFill>
          <a:blip xmlns:r="http://schemas.openxmlformats.org/officeDocument/2006/relationships" r:embed="rId1">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38100">
          <a:solidFill>
            <a:schemeClr val="accent3">
              <a:lumMod val="75000"/>
            </a:schemeClr>
          </a:solidFill>
        </a:ln>
      </dgm:spPr>
      <dgm:extLst>
        <a:ext uri="{E40237B7-FDA0-4F09-8148-C483321AD2D9}">
          <dgm14:cNvPr xmlns:dgm14="http://schemas.microsoft.com/office/drawing/2010/diagram" id="0" name="" descr="Chat Bubble"/>
        </a:ext>
      </dgm:extLst>
    </dgm:pt>
    <dgm:pt modelId="{152C6D05-485B-48F9-A8F6-19E99514581C}" type="pres">
      <dgm:prSet presAssocID="{7D234EF7-5037-490E-B249-D2F0F70A5AD7}" presName="spaceRect" presStyleCnt="0"/>
      <dgm:spPr/>
    </dgm:pt>
    <dgm:pt modelId="{195F4696-737C-44D2-A775-7AC607CBE7DA}" type="pres">
      <dgm:prSet presAssocID="{7D234EF7-5037-490E-B249-D2F0F70A5AD7}" presName="textRect" presStyleLbl="revTx" presStyleIdx="0" presStyleCnt="6">
        <dgm:presLayoutVars>
          <dgm:chMax val="1"/>
          <dgm:chPref val="1"/>
        </dgm:presLayoutVars>
      </dgm:prSet>
      <dgm:spPr/>
    </dgm:pt>
    <dgm:pt modelId="{D9C4EAAC-089B-41BD-9EF3-F56138968BCE}" type="pres">
      <dgm:prSet presAssocID="{58843A6A-2A69-4BF0-88CD-73869B5339C4}" presName="sibTrans" presStyleLbl="sibTrans2D1" presStyleIdx="0" presStyleCnt="0"/>
      <dgm:spPr/>
    </dgm:pt>
    <dgm:pt modelId="{4A095761-09A4-4933-A85F-1931B11378A1}" type="pres">
      <dgm:prSet presAssocID="{5C8E8976-9F15-4446-AB8E-7EEF4E7569A2}" presName="compNode" presStyleCnt="0"/>
      <dgm:spPr/>
    </dgm:pt>
    <dgm:pt modelId="{5FEF21DC-1CE9-4506-8DFC-7279CF4BDFDE}" type="pres">
      <dgm:prSet presAssocID="{5C8E8976-9F15-4446-AB8E-7EEF4E7569A2}" presName="iconBgRect" presStyleLbl="bgShp" presStyleIdx="1" presStyleCnt="6"/>
      <dgm:spPr>
        <a:solidFill>
          <a:schemeClr val="accent3">
            <a:lumMod val="20000"/>
            <a:lumOff val="80000"/>
          </a:schemeClr>
        </a:solidFill>
      </dgm:spPr>
    </dgm:pt>
    <dgm:pt modelId="{D4051E76-56C3-437B-98C5-FB8108DDE0B1}" type="pres">
      <dgm:prSet presAssocID="{5C8E8976-9F15-4446-AB8E-7EEF4E7569A2}" presName="iconRect" presStyleLbl="node1" presStyleIdx="1" presStyleCnt="6"/>
      <dgm:spPr>
        <a:blipFill>
          <a:blip xmlns:r="http://schemas.openxmlformats.org/officeDocument/2006/relationships" r:embed="rId3">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38100">
          <a:solidFill>
            <a:schemeClr val="accent3">
              <a:lumMod val="75000"/>
            </a:schemeClr>
          </a:solidFill>
        </a:ln>
      </dgm:spPr>
      <dgm:extLst>
        <a:ext uri="{E40237B7-FDA0-4F09-8148-C483321AD2D9}">
          <dgm14:cNvPr xmlns:dgm14="http://schemas.microsoft.com/office/drawing/2010/diagram" id="0" name="" descr="Pencil"/>
        </a:ext>
      </dgm:extLst>
    </dgm:pt>
    <dgm:pt modelId="{275DC71F-F243-4AD6-B999-DC2FDF9867CB}" type="pres">
      <dgm:prSet presAssocID="{5C8E8976-9F15-4446-AB8E-7EEF4E7569A2}" presName="spaceRect" presStyleCnt="0"/>
      <dgm:spPr/>
    </dgm:pt>
    <dgm:pt modelId="{5D313F53-F8DD-4A4F-8971-9006AF0B63FD}" type="pres">
      <dgm:prSet presAssocID="{5C8E8976-9F15-4446-AB8E-7EEF4E7569A2}" presName="textRect" presStyleLbl="revTx" presStyleIdx="1" presStyleCnt="6">
        <dgm:presLayoutVars>
          <dgm:chMax val="1"/>
          <dgm:chPref val="1"/>
        </dgm:presLayoutVars>
      </dgm:prSet>
      <dgm:spPr/>
    </dgm:pt>
    <dgm:pt modelId="{4A9F987A-A5D2-4AED-AAC2-45E4D7F8EDAF}" type="pres">
      <dgm:prSet presAssocID="{2F6D1110-6E05-4974-B3CF-C5B59B695D43}" presName="sibTrans" presStyleLbl="sibTrans2D1" presStyleIdx="0" presStyleCnt="0"/>
      <dgm:spPr/>
    </dgm:pt>
    <dgm:pt modelId="{4E60ACA7-3375-4929-856C-AA7B40E70AFA}" type="pres">
      <dgm:prSet presAssocID="{44C7222E-A2AA-487F-8B64-5CCB13BC8995}" presName="compNode" presStyleCnt="0"/>
      <dgm:spPr/>
    </dgm:pt>
    <dgm:pt modelId="{0ADA62A3-6C2F-43F2-BE0D-EA2FCDFAE947}" type="pres">
      <dgm:prSet presAssocID="{44C7222E-A2AA-487F-8B64-5CCB13BC8995}" presName="iconBgRect" presStyleLbl="bgShp" presStyleIdx="2" presStyleCnt="6"/>
      <dgm:spPr>
        <a:solidFill>
          <a:schemeClr val="accent3">
            <a:lumMod val="20000"/>
            <a:lumOff val="80000"/>
          </a:schemeClr>
        </a:solidFill>
      </dgm:spPr>
    </dgm:pt>
    <dgm:pt modelId="{82A981FA-829D-4030-98AC-25AF0483E58E}" type="pres">
      <dgm:prSet presAssocID="{44C7222E-A2AA-487F-8B64-5CCB13BC8995}" presName="iconRect" presStyleLbl="node1" presStyleIdx="2" presStyleCnt="6"/>
      <dgm:spPr>
        <a:blipFill>
          <a:blip xmlns:r="http://schemas.openxmlformats.org/officeDocument/2006/relationships" r:embed="rId5">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38100">
          <a:solidFill>
            <a:schemeClr val="accent3">
              <a:lumMod val="75000"/>
            </a:schemeClr>
          </a:solidFill>
        </a:ln>
      </dgm:spPr>
      <dgm:extLst>
        <a:ext uri="{E40237B7-FDA0-4F09-8148-C483321AD2D9}">
          <dgm14:cNvPr xmlns:dgm14="http://schemas.microsoft.com/office/drawing/2010/diagram" id="0" name="" descr="Document"/>
        </a:ext>
      </dgm:extLst>
    </dgm:pt>
    <dgm:pt modelId="{C5D57F2F-068C-4A8B-8850-E88E850B89F1}" type="pres">
      <dgm:prSet presAssocID="{44C7222E-A2AA-487F-8B64-5CCB13BC8995}" presName="spaceRect" presStyleCnt="0"/>
      <dgm:spPr/>
    </dgm:pt>
    <dgm:pt modelId="{10BAA8E6-7733-4E9A-AE56-5CC77AC2401A}" type="pres">
      <dgm:prSet presAssocID="{44C7222E-A2AA-487F-8B64-5CCB13BC8995}" presName="textRect" presStyleLbl="revTx" presStyleIdx="2" presStyleCnt="6">
        <dgm:presLayoutVars>
          <dgm:chMax val="1"/>
          <dgm:chPref val="1"/>
        </dgm:presLayoutVars>
      </dgm:prSet>
      <dgm:spPr/>
    </dgm:pt>
    <dgm:pt modelId="{91209BFA-C4FC-475F-BA4A-603006227EF3}" type="pres">
      <dgm:prSet presAssocID="{F47EEE21-E8F4-457A-9353-E1DB813825EA}" presName="sibTrans" presStyleLbl="sibTrans2D1" presStyleIdx="0" presStyleCnt="0"/>
      <dgm:spPr/>
    </dgm:pt>
    <dgm:pt modelId="{5544C4F6-5482-4578-8DA3-67E8D605AB42}" type="pres">
      <dgm:prSet presAssocID="{CD1E3AAD-B730-4E2C-992D-667DDDFF235D}" presName="compNode" presStyleCnt="0"/>
      <dgm:spPr/>
    </dgm:pt>
    <dgm:pt modelId="{634CE9F3-A6AD-4190-99EE-ECC221D03C08}" type="pres">
      <dgm:prSet presAssocID="{CD1E3AAD-B730-4E2C-992D-667DDDFF235D}" presName="iconBgRect" presStyleLbl="bgShp" presStyleIdx="3" presStyleCnt="6"/>
      <dgm:spPr>
        <a:solidFill>
          <a:schemeClr val="accent3">
            <a:lumMod val="20000"/>
            <a:lumOff val="80000"/>
          </a:schemeClr>
        </a:solidFill>
      </dgm:spPr>
    </dgm:pt>
    <dgm:pt modelId="{CB333860-A319-4344-977B-D1DDF8E86A1A}" type="pres">
      <dgm:prSet presAssocID="{CD1E3AAD-B730-4E2C-992D-667DDDFF235D}" presName="iconRect" presStyleLbl="node1" presStyleIdx="3" presStyleCnt="6"/>
      <dgm:spPr>
        <a:blipFill>
          <a:blip xmlns:r="http://schemas.openxmlformats.org/officeDocument/2006/relationships" r:embed="rId7">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38100">
          <a:solidFill>
            <a:schemeClr val="accent3">
              <a:lumMod val="75000"/>
            </a:schemeClr>
          </a:solidFill>
        </a:ln>
      </dgm:spPr>
      <dgm:extLst>
        <a:ext uri="{E40237B7-FDA0-4F09-8148-C483321AD2D9}">
          <dgm14:cNvPr xmlns:dgm14="http://schemas.microsoft.com/office/drawing/2010/diagram" id="0" name="" descr="Head with Gears"/>
        </a:ext>
      </dgm:extLst>
    </dgm:pt>
    <dgm:pt modelId="{1D7C1579-B923-40DE-A36D-CC13F760C03D}" type="pres">
      <dgm:prSet presAssocID="{CD1E3AAD-B730-4E2C-992D-667DDDFF235D}" presName="spaceRect" presStyleCnt="0"/>
      <dgm:spPr/>
    </dgm:pt>
    <dgm:pt modelId="{58963798-83EA-426F-BF72-1E916A5588E3}" type="pres">
      <dgm:prSet presAssocID="{CD1E3AAD-B730-4E2C-992D-667DDDFF235D}" presName="textRect" presStyleLbl="revTx" presStyleIdx="3" presStyleCnt="6">
        <dgm:presLayoutVars>
          <dgm:chMax val="1"/>
          <dgm:chPref val="1"/>
        </dgm:presLayoutVars>
      </dgm:prSet>
      <dgm:spPr/>
    </dgm:pt>
    <dgm:pt modelId="{9D339F42-43AA-45CB-809C-60D988D9CD64}" type="pres">
      <dgm:prSet presAssocID="{ADF09287-4380-48C5-87AB-67D8417BA89A}" presName="sibTrans" presStyleLbl="sibTrans2D1" presStyleIdx="0" presStyleCnt="0"/>
      <dgm:spPr/>
    </dgm:pt>
    <dgm:pt modelId="{121928A8-2946-4434-800D-32DE48D9F6FB}" type="pres">
      <dgm:prSet presAssocID="{62E614DF-F1FF-47F5-AD3E-3FB47B3FEAED}" presName="compNode" presStyleCnt="0"/>
      <dgm:spPr/>
    </dgm:pt>
    <dgm:pt modelId="{15D0293B-E2DC-4F2E-94E2-51E1795F788E}" type="pres">
      <dgm:prSet presAssocID="{62E614DF-F1FF-47F5-AD3E-3FB47B3FEAED}" presName="iconBgRect" presStyleLbl="bgShp" presStyleIdx="4" presStyleCnt="6"/>
      <dgm:spPr>
        <a:solidFill>
          <a:schemeClr val="accent3">
            <a:lumMod val="20000"/>
            <a:lumOff val="80000"/>
          </a:schemeClr>
        </a:solidFill>
      </dgm:spPr>
    </dgm:pt>
    <dgm:pt modelId="{BE5BD8B4-2C97-434C-AC18-AC7B2C5C4CAC}" type="pres">
      <dgm:prSet presAssocID="{62E614DF-F1FF-47F5-AD3E-3FB47B3FEAED}" presName="iconRect" presStyleLbl="node1" presStyleIdx="4" presStyleCnt="6"/>
      <dgm:spPr>
        <a:blipFill>
          <a:blip xmlns:r="http://schemas.openxmlformats.org/officeDocument/2006/relationships" r:embed="rId9">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38100">
          <a:solidFill>
            <a:schemeClr val="accent3">
              <a:lumMod val="75000"/>
            </a:schemeClr>
          </a:solidFill>
        </a:ln>
      </dgm:spPr>
      <dgm:extLst>
        <a:ext uri="{E40237B7-FDA0-4F09-8148-C483321AD2D9}">
          <dgm14:cNvPr xmlns:dgm14="http://schemas.microsoft.com/office/drawing/2010/diagram" id="0" name="" descr="Windy"/>
        </a:ext>
      </dgm:extLst>
    </dgm:pt>
    <dgm:pt modelId="{415EB194-E5C5-4144-99F9-6778F6C66338}" type="pres">
      <dgm:prSet presAssocID="{62E614DF-F1FF-47F5-AD3E-3FB47B3FEAED}" presName="spaceRect" presStyleCnt="0"/>
      <dgm:spPr/>
    </dgm:pt>
    <dgm:pt modelId="{DFE61AE8-9246-44CD-9A60-F75EA61F60CE}" type="pres">
      <dgm:prSet presAssocID="{62E614DF-F1FF-47F5-AD3E-3FB47B3FEAED}" presName="textRect" presStyleLbl="revTx" presStyleIdx="4" presStyleCnt="6">
        <dgm:presLayoutVars>
          <dgm:chMax val="1"/>
          <dgm:chPref val="1"/>
        </dgm:presLayoutVars>
      </dgm:prSet>
      <dgm:spPr/>
    </dgm:pt>
    <dgm:pt modelId="{8822AA37-3BF5-4825-AD5E-AED3CB62D11F}" type="pres">
      <dgm:prSet presAssocID="{A97C20A2-D332-45FA-9490-C803FB5C54F3}" presName="sibTrans" presStyleLbl="sibTrans2D1" presStyleIdx="0" presStyleCnt="0"/>
      <dgm:spPr/>
    </dgm:pt>
    <dgm:pt modelId="{93E0C2D4-972F-4D48-9DB0-087EE1457EDB}" type="pres">
      <dgm:prSet presAssocID="{AF33B83A-C54C-4E5C-845A-F8EA5F2AE63A}" presName="compNode" presStyleCnt="0"/>
      <dgm:spPr/>
    </dgm:pt>
    <dgm:pt modelId="{97796D2C-25C8-401A-9106-0B0F6C1F7561}" type="pres">
      <dgm:prSet presAssocID="{AF33B83A-C54C-4E5C-845A-F8EA5F2AE63A}" presName="iconBgRect" presStyleLbl="bgShp" presStyleIdx="5" presStyleCnt="6"/>
      <dgm:spPr>
        <a:solidFill>
          <a:schemeClr val="accent3">
            <a:lumMod val="20000"/>
            <a:lumOff val="80000"/>
          </a:schemeClr>
        </a:solidFill>
      </dgm:spPr>
    </dgm:pt>
    <dgm:pt modelId="{C6DDD407-4F77-4F44-93EC-EE5B5384D065}" type="pres">
      <dgm:prSet presAssocID="{AF33B83A-C54C-4E5C-845A-F8EA5F2AE63A}" presName="iconRect" presStyleLbl="node1" presStyleIdx="5" presStyleCnt="6"/>
      <dgm:spPr>
        <a:blipFill>
          <a:blip xmlns:r="http://schemas.openxmlformats.org/officeDocument/2006/relationships" r:embed="rId11">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38100">
          <a:solidFill>
            <a:schemeClr val="accent3">
              <a:lumMod val="75000"/>
            </a:schemeClr>
          </a:solidFill>
        </a:ln>
      </dgm:spPr>
      <dgm:extLst>
        <a:ext uri="{E40237B7-FDA0-4F09-8148-C483321AD2D9}">
          <dgm14:cNvPr xmlns:dgm14="http://schemas.microsoft.com/office/drawing/2010/diagram" id="0" name="" descr="Electrician"/>
        </a:ext>
      </dgm:extLst>
    </dgm:pt>
    <dgm:pt modelId="{3F4A57BD-56D3-45E4-A871-61CE8B30FE59}" type="pres">
      <dgm:prSet presAssocID="{AF33B83A-C54C-4E5C-845A-F8EA5F2AE63A}" presName="spaceRect" presStyleCnt="0"/>
      <dgm:spPr/>
    </dgm:pt>
    <dgm:pt modelId="{4CB63E1D-6CE0-4551-850C-7D5A598550CE}" type="pres">
      <dgm:prSet presAssocID="{AF33B83A-C54C-4E5C-845A-F8EA5F2AE63A}" presName="textRect" presStyleLbl="revTx" presStyleIdx="5" presStyleCnt="6">
        <dgm:presLayoutVars>
          <dgm:chMax val="1"/>
          <dgm:chPref val="1"/>
        </dgm:presLayoutVars>
      </dgm:prSet>
      <dgm:spPr/>
    </dgm:pt>
  </dgm:ptLst>
  <dgm:cxnLst>
    <dgm:cxn modelId="{2BA8AC12-D8BB-43EC-81F0-F26E689A43F6}" type="presOf" srcId="{2263DC67-890A-4ECD-8B60-1D12E8F94C4A}" destId="{891839B6-2557-42F1-817A-455F64FA5F35}" srcOrd="0" destOrd="0" presId="urn:microsoft.com/office/officeart/2018/2/layout/IconCircleList"/>
    <dgm:cxn modelId="{4340415C-BF07-4485-A74A-0BE3D3BC56EA}" type="presOf" srcId="{ADF09287-4380-48C5-87AB-67D8417BA89A}" destId="{9D339F42-43AA-45CB-809C-60D988D9CD64}" srcOrd="0" destOrd="0" presId="urn:microsoft.com/office/officeart/2018/2/layout/IconCircleList"/>
    <dgm:cxn modelId="{4B609343-405C-48C8-8457-7FDBFD2964B9}" type="presOf" srcId="{5C8E8976-9F15-4446-AB8E-7EEF4E7569A2}" destId="{5D313F53-F8DD-4A4F-8971-9006AF0B63FD}" srcOrd="0" destOrd="0" presId="urn:microsoft.com/office/officeart/2018/2/layout/IconCircleList"/>
    <dgm:cxn modelId="{DDA91064-ECA7-4AA5-AABB-EE11F98E998F}" type="presOf" srcId="{58843A6A-2A69-4BF0-88CD-73869B5339C4}" destId="{D9C4EAAC-089B-41BD-9EF3-F56138968BCE}" srcOrd="0" destOrd="0" presId="urn:microsoft.com/office/officeart/2018/2/layout/IconCircleList"/>
    <dgm:cxn modelId="{DCF4B846-F7ED-4580-82EC-624601D6A2FC}" srcId="{2263DC67-890A-4ECD-8B60-1D12E8F94C4A}" destId="{CD1E3AAD-B730-4E2C-992D-667DDDFF235D}" srcOrd="3" destOrd="0" parTransId="{EF3618A7-CD3E-4A5E-B254-E6A2BB6D9519}" sibTransId="{ADF09287-4380-48C5-87AB-67D8417BA89A}"/>
    <dgm:cxn modelId="{17218848-BED4-479B-8332-D1853C5FD5A7}" type="presOf" srcId="{A97C20A2-D332-45FA-9490-C803FB5C54F3}" destId="{8822AA37-3BF5-4825-AD5E-AED3CB62D11F}" srcOrd="0" destOrd="0" presId="urn:microsoft.com/office/officeart/2018/2/layout/IconCircleList"/>
    <dgm:cxn modelId="{B0F5934B-66F6-4157-90CA-BB16D53F0EC1}" type="presOf" srcId="{AF33B83A-C54C-4E5C-845A-F8EA5F2AE63A}" destId="{4CB63E1D-6CE0-4551-850C-7D5A598550CE}" srcOrd="0" destOrd="0" presId="urn:microsoft.com/office/officeart/2018/2/layout/IconCircleList"/>
    <dgm:cxn modelId="{1E976754-F2FF-490C-8538-82A851118500}" srcId="{2263DC67-890A-4ECD-8B60-1D12E8F94C4A}" destId="{AF33B83A-C54C-4E5C-845A-F8EA5F2AE63A}" srcOrd="5" destOrd="0" parTransId="{D8619ECB-E69B-4C8F-A24B-69A8F8124278}" sibTransId="{F1D890F7-85F1-430F-A0EF-19CC951912D4}"/>
    <dgm:cxn modelId="{A92EDE56-9021-46A7-BE8A-2E8AA0A2FC52}" type="presOf" srcId="{CD1E3AAD-B730-4E2C-992D-667DDDFF235D}" destId="{58963798-83EA-426F-BF72-1E916A5588E3}" srcOrd="0" destOrd="0" presId="urn:microsoft.com/office/officeart/2018/2/layout/IconCircleList"/>
    <dgm:cxn modelId="{14284C81-8CCA-4002-A903-9760953E4E7C}" type="presOf" srcId="{62E614DF-F1FF-47F5-AD3E-3FB47B3FEAED}" destId="{DFE61AE8-9246-44CD-9A60-F75EA61F60CE}" srcOrd="0" destOrd="0" presId="urn:microsoft.com/office/officeart/2018/2/layout/IconCircleList"/>
    <dgm:cxn modelId="{28656899-E8F9-47C1-A11A-AB8AAF0B3EF9}" type="presOf" srcId="{44C7222E-A2AA-487F-8B64-5CCB13BC8995}" destId="{10BAA8E6-7733-4E9A-AE56-5CC77AC2401A}" srcOrd="0" destOrd="0" presId="urn:microsoft.com/office/officeart/2018/2/layout/IconCircleList"/>
    <dgm:cxn modelId="{5683EAA7-0CC6-47DF-BDB0-588FD95C8667}" type="presOf" srcId="{7D234EF7-5037-490E-B249-D2F0F70A5AD7}" destId="{195F4696-737C-44D2-A775-7AC607CBE7DA}" srcOrd="0" destOrd="0" presId="urn:microsoft.com/office/officeart/2018/2/layout/IconCircleList"/>
    <dgm:cxn modelId="{C6CA19BC-9CD5-46F1-A75E-0C1F365EC0BB}" srcId="{2263DC67-890A-4ECD-8B60-1D12E8F94C4A}" destId="{44C7222E-A2AA-487F-8B64-5CCB13BC8995}" srcOrd="2" destOrd="0" parTransId="{BE63DAEE-CE55-418C-BAF5-D0777B2B26BB}" sibTransId="{F47EEE21-E8F4-457A-9353-E1DB813825EA}"/>
    <dgm:cxn modelId="{515AD6BC-6C55-4E52-97F2-686085936167}" srcId="{2263DC67-890A-4ECD-8B60-1D12E8F94C4A}" destId="{62E614DF-F1FF-47F5-AD3E-3FB47B3FEAED}" srcOrd="4" destOrd="0" parTransId="{FBF73F1A-055F-45F2-9797-E0F7969214E2}" sibTransId="{A97C20A2-D332-45FA-9490-C803FB5C54F3}"/>
    <dgm:cxn modelId="{161500BD-13C5-48EA-A496-3C09584F2D40}" type="presOf" srcId="{2F6D1110-6E05-4974-B3CF-C5B59B695D43}" destId="{4A9F987A-A5D2-4AED-AAC2-45E4D7F8EDAF}" srcOrd="0" destOrd="0" presId="urn:microsoft.com/office/officeart/2018/2/layout/IconCircleList"/>
    <dgm:cxn modelId="{F5B4F8E0-2B0B-437E-9AA2-C6C89E841E3A}" type="presOf" srcId="{F47EEE21-E8F4-457A-9353-E1DB813825EA}" destId="{91209BFA-C4FC-475F-BA4A-603006227EF3}" srcOrd="0" destOrd="0" presId="urn:microsoft.com/office/officeart/2018/2/layout/IconCircleList"/>
    <dgm:cxn modelId="{B4C680E3-EDF1-4B5C-9C07-0D08A5E41041}" srcId="{2263DC67-890A-4ECD-8B60-1D12E8F94C4A}" destId="{5C8E8976-9F15-4446-AB8E-7EEF4E7569A2}" srcOrd="1" destOrd="0" parTransId="{09D35F8A-7FEB-4BF6-AFF1-5AFDD1C869E8}" sibTransId="{2F6D1110-6E05-4974-B3CF-C5B59B695D43}"/>
    <dgm:cxn modelId="{68B386F1-52FE-47A9-8FD6-9AC3F7AE87D8}" srcId="{2263DC67-890A-4ECD-8B60-1D12E8F94C4A}" destId="{7D234EF7-5037-490E-B249-D2F0F70A5AD7}" srcOrd="0" destOrd="0" parTransId="{6A18FB15-9958-4424-8AC2-C3D5B6989CAE}" sibTransId="{58843A6A-2A69-4BF0-88CD-73869B5339C4}"/>
    <dgm:cxn modelId="{5B185484-65B4-40E6-A1C2-9F0736171C37}" type="presParOf" srcId="{891839B6-2557-42F1-817A-455F64FA5F35}" destId="{7CB0AA9D-B55B-43AB-B7CE-E6AA5F44E6D9}" srcOrd="0" destOrd="0" presId="urn:microsoft.com/office/officeart/2018/2/layout/IconCircleList"/>
    <dgm:cxn modelId="{5E5B50C5-D381-467F-A388-D64908334D7F}" type="presParOf" srcId="{7CB0AA9D-B55B-43AB-B7CE-E6AA5F44E6D9}" destId="{E1475A47-F746-4D34-8AE3-EA6DB255ECA2}" srcOrd="0" destOrd="0" presId="urn:microsoft.com/office/officeart/2018/2/layout/IconCircleList"/>
    <dgm:cxn modelId="{FD8A6C72-2D3D-4EBE-B783-CE9BDFACBC5E}" type="presParOf" srcId="{E1475A47-F746-4D34-8AE3-EA6DB255ECA2}" destId="{F610979D-7E68-4BA0-A8A6-E138E56D9463}" srcOrd="0" destOrd="0" presId="urn:microsoft.com/office/officeart/2018/2/layout/IconCircleList"/>
    <dgm:cxn modelId="{BCC3FF7A-79FD-4BCA-AE6A-C6060EE5882E}" type="presParOf" srcId="{E1475A47-F746-4D34-8AE3-EA6DB255ECA2}" destId="{FB318CA6-F3E0-4C93-825F-4E9BAEF01110}" srcOrd="1" destOrd="0" presId="urn:microsoft.com/office/officeart/2018/2/layout/IconCircleList"/>
    <dgm:cxn modelId="{31164FB6-4749-4512-BD81-2F8FBBFB5640}" type="presParOf" srcId="{E1475A47-F746-4D34-8AE3-EA6DB255ECA2}" destId="{152C6D05-485B-48F9-A8F6-19E99514581C}" srcOrd="2" destOrd="0" presId="urn:microsoft.com/office/officeart/2018/2/layout/IconCircleList"/>
    <dgm:cxn modelId="{DEE40CE8-18E1-4696-91DF-10AA3AC01AB9}" type="presParOf" srcId="{E1475A47-F746-4D34-8AE3-EA6DB255ECA2}" destId="{195F4696-737C-44D2-A775-7AC607CBE7DA}" srcOrd="3" destOrd="0" presId="urn:microsoft.com/office/officeart/2018/2/layout/IconCircleList"/>
    <dgm:cxn modelId="{46597E0B-EBEB-43AC-BA1F-9DE1941E4952}" type="presParOf" srcId="{7CB0AA9D-B55B-43AB-B7CE-E6AA5F44E6D9}" destId="{D9C4EAAC-089B-41BD-9EF3-F56138968BCE}" srcOrd="1" destOrd="0" presId="urn:microsoft.com/office/officeart/2018/2/layout/IconCircleList"/>
    <dgm:cxn modelId="{87266195-FE7E-4FDE-AE9B-5CBCF2EF5CD5}" type="presParOf" srcId="{7CB0AA9D-B55B-43AB-B7CE-E6AA5F44E6D9}" destId="{4A095761-09A4-4933-A85F-1931B11378A1}" srcOrd="2" destOrd="0" presId="urn:microsoft.com/office/officeart/2018/2/layout/IconCircleList"/>
    <dgm:cxn modelId="{FD8A1EB1-6729-43DD-85ED-0314941488EF}" type="presParOf" srcId="{4A095761-09A4-4933-A85F-1931B11378A1}" destId="{5FEF21DC-1CE9-4506-8DFC-7279CF4BDFDE}" srcOrd="0" destOrd="0" presId="urn:microsoft.com/office/officeart/2018/2/layout/IconCircleList"/>
    <dgm:cxn modelId="{0E981457-8B03-4E43-B58E-D3D2211B775B}" type="presParOf" srcId="{4A095761-09A4-4933-A85F-1931B11378A1}" destId="{D4051E76-56C3-437B-98C5-FB8108DDE0B1}" srcOrd="1" destOrd="0" presId="urn:microsoft.com/office/officeart/2018/2/layout/IconCircleList"/>
    <dgm:cxn modelId="{260AADF5-F095-4EBE-B20C-D2067252F107}" type="presParOf" srcId="{4A095761-09A4-4933-A85F-1931B11378A1}" destId="{275DC71F-F243-4AD6-B999-DC2FDF9867CB}" srcOrd="2" destOrd="0" presId="urn:microsoft.com/office/officeart/2018/2/layout/IconCircleList"/>
    <dgm:cxn modelId="{E8AA630E-1B8A-44D1-B970-9ABD7F693845}" type="presParOf" srcId="{4A095761-09A4-4933-A85F-1931B11378A1}" destId="{5D313F53-F8DD-4A4F-8971-9006AF0B63FD}" srcOrd="3" destOrd="0" presId="urn:microsoft.com/office/officeart/2018/2/layout/IconCircleList"/>
    <dgm:cxn modelId="{02BBA076-CFF1-43BC-AA78-44409C05B5CF}" type="presParOf" srcId="{7CB0AA9D-B55B-43AB-B7CE-E6AA5F44E6D9}" destId="{4A9F987A-A5D2-4AED-AAC2-45E4D7F8EDAF}" srcOrd="3" destOrd="0" presId="urn:microsoft.com/office/officeart/2018/2/layout/IconCircleList"/>
    <dgm:cxn modelId="{A683DDF8-8A9D-44B9-B9B9-CD99BF3BDDA1}" type="presParOf" srcId="{7CB0AA9D-B55B-43AB-B7CE-E6AA5F44E6D9}" destId="{4E60ACA7-3375-4929-856C-AA7B40E70AFA}" srcOrd="4" destOrd="0" presId="urn:microsoft.com/office/officeart/2018/2/layout/IconCircleList"/>
    <dgm:cxn modelId="{8CEFC7FF-9EDC-4E83-9281-942C88673A86}" type="presParOf" srcId="{4E60ACA7-3375-4929-856C-AA7B40E70AFA}" destId="{0ADA62A3-6C2F-43F2-BE0D-EA2FCDFAE947}" srcOrd="0" destOrd="0" presId="urn:microsoft.com/office/officeart/2018/2/layout/IconCircleList"/>
    <dgm:cxn modelId="{C0FE05FA-2B37-4121-8041-5DD3D66B0019}" type="presParOf" srcId="{4E60ACA7-3375-4929-856C-AA7B40E70AFA}" destId="{82A981FA-829D-4030-98AC-25AF0483E58E}" srcOrd="1" destOrd="0" presId="urn:microsoft.com/office/officeart/2018/2/layout/IconCircleList"/>
    <dgm:cxn modelId="{85C6051D-F4CA-4EA2-A0A9-694DE729ED06}" type="presParOf" srcId="{4E60ACA7-3375-4929-856C-AA7B40E70AFA}" destId="{C5D57F2F-068C-4A8B-8850-E88E850B89F1}" srcOrd="2" destOrd="0" presId="urn:microsoft.com/office/officeart/2018/2/layout/IconCircleList"/>
    <dgm:cxn modelId="{E83112C3-1E3C-4B64-9053-C9C05B9B4BA5}" type="presParOf" srcId="{4E60ACA7-3375-4929-856C-AA7B40E70AFA}" destId="{10BAA8E6-7733-4E9A-AE56-5CC77AC2401A}" srcOrd="3" destOrd="0" presId="urn:microsoft.com/office/officeart/2018/2/layout/IconCircleList"/>
    <dgm:cxn modelId="{C99F2880-1112-4060-BB03-3EFD7CE38E28}" type="presParOf" srcId="{7CB0AA9D-B55B-43AB-B7CE-E6AA5F44E6D9}" destId="{91209BFA-C4FC-475F-BA4A-603006227EF3}" srcOrd="5" destOrd="0" presId="urn:microsoft.com/office/officeart/2018/2/layout/IconCircleList"/>
    <dgm:cxn modelId="{BFD7ACAC-70F3-4ED8-BFB4-18AF03176C5D}" type="presParOf" srcId="{7CB0AA9D-B55B-43AB-B7CE-E6AA5F44E6D9}" destId="{5544C4F6-5482-4578-8DA3-67E8D605AB42}" srcOrd="6" destOrd="0" presId="urn:microsoft.com/office/officeart/2018/2/layout/IconCircleList"/>
    <dgm:cxn modelId="{41796DE0-21AF-4C86-8BEC-B2B7742F692E}" type="presParOf" srcId="{5544C4F6-5482-4578-8DA3-67E8D605AB42}" destId="{634CE9F3-A6AD-4190-99EE-ECC221D03C08}" srcOrd="0" destOrd="0" presId="urn:microsoft.com/office/officeart/2018/2/layout/IconCircleList"/>
    <dgm:cxn modelId="{FAE0318A-97E6-486F-8340-D33DD68C4198}" type="presParOf" srcId="{5544C4F6-5482-4578-8DA3-67E8D605AB42}" destId="{CB333860-A319-4344-977B-D1DDF8E86A1A}" srcOrd="1" destOrd="0" presId="urn:microsoft.com/office/officeart/2018/2/layout/IconCircleList"/>
    <dgm:cxn modelId="{A43B279F-037B-4207-939D-1FA710FBD940}" type="presParOf" srcId="{5544C4F6-5482-4578-8DA3-67E8D605AB42}" destId="{1D7C1579-B923-40DE-A36D-CC13F760C03D}" srcOrd="2" destOrd="0" presId="urn:microsoft.com/office/officeart/2018/2/layout/IconCircleList"/>
    <dgm:cxn modelId="{40B254F7-F4FF-4A82-BB3D-5EA515BAF6CE}" type="presParOf" srcId="{5544C4F6-5482-4578-8DA3-67E8D605AB42}" destId="{58963798-83EA-426F-BF72-1E916A5588E3}" srcOrd="3" destOrd="0" presId="urn:microsoft.com/office/officeart/2018/2/layout/IconCircleList"/>
    <dgm:cxn modelId="{C7763477-0096-4F43-98B7-BF88E2E7535C}" type="presParOf" srcId="{7CB0AA9D-B55B-43AB-B7CE-E6AA5F44E6D9}" destId="{9D339F42-43AA-45CB-809C-60D988D9CD64}" srcOrd="7" destOrd="0" presId="urn:microsoft.com/office/officeart/2018/2/layout/IconCircleList"/>
    <dgm:cxn modelId="{CA03061C-7DB3-45E4-BAE3-90D2A9D2BC5D}" type="presParOf" srcId="{7CB0AA9D-B55B-43AB-B7CE-E6AA5F44E6D9}" destId="{121928A8-2946-4434-800D-32DE48D9F6FB}" srcOrd="8" destOrd="0" presId="urn:microsoft.com/office/officeart/2018/2/layout/IconCircleList"/>
    <dgm:cxn modelId="{592AC3D6-CC64-45C6-A4B3-BE36ABBAFBEF}" type="presParOf" srcId="{121928A8-2946-4434-800D-32DE48D9F6FB}" destId="{15D0293B-E2DC-4F2E-94E2-51E1795F788E}" srcOrd="0" destOrd="0" presId="urn:microsoft.com/office/officeart/2018/2/layout/IconCircleList"/>
    <dgm:cxn modelId="{E85923F7-7064-41B3-BFBF-DA240E1CB626}" type="presParOf" srcId="{121928A8-2946-4434-800D-32DE48D9F6FB}" destId="{BE5BD8B4-2C97-434C-AC18-AC7B2C5C4CAC}" srcOrd="1" destOrd="0" presId="urn:microsoft.com/office/officeart/2018/2/layout/IconCircleList"/>
    <dgm:cxn modelId="{2485398A-72AA-4514-AB34-542BE2BE4107}" type="presParOf" srcId="{121928A8-2946-4434-800D-32DE48D9F6FB}" destId="{415EB194-E5C5-4144-99F9-6778F6C66338}" srcOrd="2" destOrd="0" presId="urn:microsoft.com/office/officeart/2018/2/layout/IconCircleList"/>
    <dgm:cxn modelId="{C6950010-0200-4539-9FB1-3DA9001E77B9}" type="presParOf" srcId="{121928A8-2946-4434-800D-32DE48D9F6FB}" destId="{DFE61AE8-9246-44CD-9A60-F75EA61F60CE}" srcOrd="3" destOrd="0" presId="urn:microsoft.com/office/officeart/2018/2/layout/IconCircleList"/>
    <dgm:cxn modelId="{3002B264-407F-49ED-894D-5468FEC2AE8B}" type="presParOf" srcId="{7CB0AA9D-B55B-43AB-B7CE-E6AA5F44E6D9}" destId="{8822AA37-3BF5-4825-AD5E-AED3CB62D11F}" srcOrd="9" destOrd="0" presId="urn:microsoft.com/office/officeart/2018/2/layout/IconCircleList"/>
    <dgm:cxn modelId="{A4ACBA5C-08F3-4777-B6C9-77C0D219CF70}" type="presParOf" srcId="{7CB0AA9D-B55B-43AB-B7CE-E6AA5F44E6D9}" destId="{93E0C2D4-972F-4D48-9DB0-087EE1457EDB}" srcOrd="10" destOrd="0" presId="urn:microsoft.com/office/officeart/2018/2/layout/IconCircleList"/>
    <dgm:cxn modelId="{E6822800-9F3C-4BEB-86D8-91AEDF96FE62}" type="presParOf" srcId="{93E0C2D4-972F-4D48-9DB0-087EE1457EDB}" destId="{97796D2C-25C8-401A-9106-0B0F6C1F7561}" srcOrd="0" destOrd="0" presId="urn:microsoft.com/office/officeart/2018/2/layout/IconCircleList"/>
    <dgm:cxn modelId="{CBFB8676-BA5D-40F1-A256-D3048B2B1703}" type="presParOf" srcId="{93E0C2D4-972F-4D48-9DB0-087EE1457EDB}" destId="{C6DDD407-4F77-4F44-93EC-EE5B5384D065}" srcOrd="1" destOrd="0" presId="urn:microsoft.com/office/officeart/2018/2/layout/IconCircleList"/>
    <dgm:cxn modelId="{D931F209-FF02-4FBD-8211-5CFF2DB22E9D}" type="presParOf" srcId="{93E0C2D4-972F-4D48-9DB0-087EE1457EDB}" destId="{3F4A57BD-56D3-45E4-A871-61CE8B30FE59}" srcOrd="2" destOrd="0" presId="urn:microsoft.com/office/officeart/2018/2/layout/IconCircleList"/>
    <dgm:cxn modelId="{0A931EAD-1E1C-4C30-8EC6-5E1884D02FF2}" type="presParOf" srcId="{93E0C2D4-972F-4D48-9DB0-087EE1457EDB}" destId="{4CB63E1D-6CE0-4551-850C-7D5A598550CE}"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263DC67-890A-4ECD-8B60-1D12E8F94C4A}"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7D234EF7-5037-490E-B249-D2F0F70A5AD7}">
      <dgm:prSet/>
      <dgm:spPr>
        <a:solidFill>
          <a:schemeClr val="accent2">
            <a:lumMod val="20000"/>
            <a:lumOff val="80000"/>
          </a:schemeClr>
        </a:solidFill>
        <a:ln w="57150">
          <a:solidFill>
            <a:schemeClr val="accent3">
              <a:lumMod val="75000"/>
            </a:schemeClr>
          </a:solidFill>
        </a:ln>
      </dgm:spPr>
      <dgm:t>
        <a:bodyPr/>
        <a:lstStyle/>
        <a:p>
          <a:pPr algn="ctr">
            <a:lnSpc>
              <a:spcPct val="100000"/>
            </a:lnSpc>
          </a:pPr>
          <a:r>
            <a:rPr lang="en-GB" b="0" dirty="0"/>
            <a:t>As an assistive technology – for example text to speech</a:t>
          </a:r>
          <a:endParaRPr lang="en-US" b="0" dirty="0"/>
        </a:p>
      </dgm:t>
    </dgm:pt>
    <dgm:pt modelId="{6A18FB15-9958-4424-8AC2-C3D5B6989CAE}" type="parTrans" cxnId="{68B386F1-52FE-47A9-8FD6-9AC3F7AE87D8}">
      <dgm:prSet/>
      <dgm:spPr/>
      <dgm:t>
        <a:bodyPr/>
        <a:lstStyle/>
        <a:p>
          <a:endParaRPr lang="en-US"/>
        </a:p>
      </dgm:t>
    </dgm:pt>
    <dgm:pt modelId="{58843A6A-2A69-4BF0-88CD-73869B5339C4}" type="sibTrans" cxnId="{68B386F1-52FE-47A9-8FD6-9AC3F7AE87D8}">
      <dgm:prSet/>
      <dgm:spPr/>
      <dgm:t>
        <a:bodyPr/>
        <a:lstStyle/>
        <a:p>
          <a:pPr>
            <a:lnSpc>
              <a:spcPct val="100000"/>
            </a:lnSpc>
          </a:pPr>
          <a:endParaRPr lang="en-US"/>
        </a:p>
      </dgm:t>
    </dgm:pt>
    <dgm:pt modelId="{5C8E8976-9F15-4446-AB8E-7EEF4E7569A2}">
      <dgm:prSet/>
      <dgm:spPr>
        <a:solidFill>
          <a:schemeClr val="accent2">
            <a:lumMod val="20000"/>
            <a:lumOff val="80000"/>
          </a:schemeClr>
        </a:solidFill>
        <a:ln w="57150">
          <a:solidFill>
            <a:schemeClr val="accent3">
              <a:lumMod val="75000"/>
            </a:schemeClr>
          </a:solidFill>
        </a:ln>
      </dgm:spPr>
      <dgm:t>
        <a:bodyPr/>
        <a:lstStyle/>
        <a:p>
          <a:pPr algn="ctr">
            <a:lnSpc>
              <a:spcPct val="100000"/>
            </a:lnSpc>
          </a:pPr>
          <a:r>
            <a:rPr lang="en-GB" b="0" dirty="0"/>
            <a:t>For exams and revision – summarising notes, exploring general ideas</a:t>
          </a:r>
          <a:endParaRPr lang="en-US" b="0" dirty="0"/>
        </a:p>
      </dgm:t>
    </dgm:pt>
    <dgm:pt modelId="{09D35F8A-7FEB-4BF6-AFF1-5AFDD1C869E8}" type="parTrans" cxnId="{B4C680E3-EDF1-4B5C-9C07-0D08A5E41041}">
      <dgm:prSet/>
      <dgm:spPr/>
      <dgm:t>
        <a:bodyPr/>
        <a:lstStyle/>
        <a:p>
          <a:endParaRPr lang="en-US"/>
        </a:p>
      </dgm:t>
    </dgm:pt>
    <dgm:pt modelId="{2F6D1110-6E05-4974-B3CF-C5B59B695D43}" type="sibTrans" cxnId="{B4C680E3-EDF1-4B5C-9C07-0D08A5E41041}">
      <dgm:prSet/>
      <dgm:spPr/>
      <dgm:t>
        <a:bodyPr/>
        <a:lstStyle/>
        <a:p>
          <a:pPr>
            <a:lnSpc>
              <a:spcPct val="100000"/>
            </a:lnSpc>
          </a:pPr>
          <a:endParaRPr lang="en-US"/>
        </a:p>
      </dgm:t>
    </dgm:pt>
    <dgm:pt modelId="{44C7222E-A2AA-487F-8B64-5CCB13BC8995}">
      <dgm:prSet/>
      <dgm:spPr>
        <a:solidFill>
          <a:schemeClr val="accent2">
            <a:lumMod val="20000"/>
            <a:lumOff val="80000"/>
          </a:schemeClr>
        </a:solidFill>
        <a:ln w="57150">
          <a:solidFill>
            <a:schemeClr val="accent3">
              <a:lumMod val="75000"/>
            </a:schemeClr>
          </a:solidFill>
        </a:ln>
      </dgm:spPr>
      <dgm:t>
        <a:bodyPr/>
        <a:lstStyle/>
        <a:p>
          <a:pPr algn="ctr">
            <a:lnSpc>
              <a:spcPct val="100000"/>
            </a:lnSpc>
          </a:pPr>
          <a:r>
            <a:rPr lang="en-GB" b="0"/>
            <a:t>To generate text examples – critique text that has been generated</a:t>
          </a:r>
          <a:endParaRPr lang="en-US" b="0"/>
        </a:p>
      </dgm:t>
    </dgm:pt>
    <dgm:pt modelId="{BE63DAEE-CE55-418C-BAF5-D0777B2B26BB}" type="parTrans" cxnId="{C6CA19BC-9CD5-46F1-A75E-0C1F365EC0BB}">
      <dgm:prSet/>
      <dgm:spPr/>
      <dgm:t>
        <a:bodyPr/>
        <a:lstStyle/>
        <a:p>
          <a:endParaRPr lang="en-US"/>
        </a:p>
      </dgm:t>
    </dgm:pt>
    <dgm:pt modelId="{F47EEE21-E8F4-457A-9353-E1DB813825EA}" type="sibTrans" cxnId="{C6CA19BC-9CD5-46F1-A75E-0C1F365EC0BB}">
      <dgm:prSet/>
      <dgm:spPr/>
      <dgm:t>
        <a:bodyPr/>
        <a:lstStyle/>
        <a:p>
          <a:pPr>
            <a:lnSpc>
              <a:spcPct val="100000"/>
            </a:lnSpc>
          </a:pPr>
          <a:endParaRPr lang="en-US"/>
        </a:p>
      </dgm:t>
    </dgm:pt>
    <dgm:pt modelId="{CD1E3AAD-B730-4E2C-992D-667DDDFF235D}">
      <dgm:prSet/>
      <dgm:spPr>
        <a:solidFill>
          <a:schemeClr val="accent2">
            <a:lumMod val="20000"/>
            <a:lumOff val="80000"/>
          </a:schemeClr>
        </a:solidFill>
        <a:ln w="57150">
          <a:solidFill>
            <a:schemeClr val="accent3">
              <a:lumMod val="75000"/>
            </a:schemeClr>
          </a:solidFill>
        </a:ln>
      </dgm:spPr>
      <dgm:t>
        <a:bodyPr/>
        <a:lstStyle/>
        <a:p>
          <a:pPr algn="ctr">
            <a:lnSpc>
              <a:spcPct val="100000"/>
            </a:lnSpc>
          </a:pPr>
          <a:r>
            <a:rPr lang="en-GB" b="0" dirty="0"/>
            <a:t>For helping </a:t>
          </a:r>
          <a:r>
            <a:rPr lang="en-GB" b="1" dirty="0"/>
            <a:t>you</a:t>
          </a:r>
          <a:r>
            <a:rPr lang="en-GB" b="0" dirty="0"/>
            <a:t> think more critically </a:t>
          </a:r>
          <a:endParaRPr lang="en-US" b="0" dirty="0"/>
        </a:p>
      </dgm:t>
    </dgm:pt>
    <dgm:pt modelId="{EF3618A7-CD3E-4A5E-B254-E6A2BB6D9519}" type="parTrans" cxnId="{DCF4B846-F7ED-4580-82EC-624601D6A2FC}">
      <dgm:prSet/>
      <dgm:spPr/>
      <dgm:t>
        <a:bodyPr/>
        <a:lstStyle/>
        <a:p>
          <a:endParaRPr lang="en-US"/>
        </a:p>
      </dgm:t>
    </dgm:pt>
    <dgm:pt modelId="{ADF09287-4380-48C5-87AB-67D8417BA89A}" type="sibTrans" cxnId="{DCF4B846-F7ED-4580-82EC-624601D6A2FC}">
      <dgm:prSet/>
      <dgm:spPr/>
      <dgm:t>
        <a:bodyPr/>
        <a:lstStyle/>
        <a:p>
          <a:pPr>
            <a:lnSpc>
              <a:spcPct val="100000"/>
            </a:lnSpc>
          </a:pPr>
          <a:endParaRPr lang="en-US"/>
        </a:p>
      </dgm:t>
    </dgm:pt>
    <dgm:pt modelId="{62E614DF-F1FF-47F5-AD3E-3FB47B3FEAED}">
      <dgm:prSet/>
      <dgm:spPr>
        <a:solidFill>
          <a:schemeClr val="accent2">
            <a:lumMod val="20000"/>
            <a:lumOff val="80000"/>
          </a:schemeClr>
        </a:solidFill>
        <a:ln w="57150">
          <a:solidFill>
            <a:schemeClr val="accent3">
              <a:lumMod val="75000"/>
            </a:schemeClr>
          </a:solidFill>
        </a:ln>
      </dgm:spPr>
      <dgm:t>
        <a:bodyPr/>
        <a:lstStyle/>
        <a:p>
          <a:pPr algn="ctr">
            <a:lnSpc>
              <a:spcPct val="100000"/>
            </a:lnSpc>
          </a:pPr>
          <a:r>
            <a:rPr lang="en-US" b="0" dirty="0"/>
            <a:t>To help you plan your time/processes</a:t>
          </a:r>
        </a:p>
      </dgm:t>
    </dgm:pt>
    <dgm:pt modelId="{FBF73F1A-055F-45F2-9797-E0F7969214E2}" type="parTrans" cxnId="{515AD6BC-6C55-4E52-97F2-686085936167}">
      <dgm:prSet/>
      <dgm:spPr/>
      <dgm:t>
        <a:bodyPr/>
        <a:lstStyle/>
        <a:p>
          <a:endParaRPr lang="en-US"/>
        </a:p>
      </dgm:t>
    </dgm:pt>
    <dgm:pt modelId="{A97C20A2-D332-45FA-9490-C803FB5C54F3}" type="sibTrans" cxnId="{515AD6BC-6C55-4E52-97F2-686085936167}">
      <dgm:prSet/>
      <dgm:spPr/>
      <dgm:t>
        <a:bodyPr/>
        <a:lstStyle/>
        <a:p>
          <a:pPr>
            <a:lnSpc>
              <a:spcPct val="100000"/>
            </a:lnSpc>
          </a:pPr>
          <a:endParaRPr lang="en-US"/>
        </a:p>
      </dgm:t>
    </dgm:pt>
    <dgm:pt modelId="{AF33B83A-C54C-4E5C-845A-F8EA5F2AE63A}">
      <dgm:prSet/>
      <dgm:spPr>
        <a:solidFill>
          <a:schemeClr val="accent2">
            <a:lumMod val="20000"/>
            <a:lumOff val="80000"/>
          </a:schemeClr>
        </a:solidFill>
        <a:ln w="57150">
          <a:solidFill>
            <a:schemeClr val="accent3">
              <a:lumMod val="75000"/>
            </a:schemeClr>
          </a:solidFill>
        </a:ln>
      </dgm:spPr>
      <dgm:t>
        <a:bodyPr/>
        <a:lstStyle/>
        <a:p>
          <a:pPr algn="ctr">
            <a:lnSpc>
              <a:spcPct val="100000"/>
            </a:lnSpc>
          </a:pPr>
          <a:r>
            <a:rPr lang="en-GB" b="0"/>
            <a:t>Practicing ‘prompt engineering’</a:t>
          </a:r>
          <a:endParaRPr lang="en-US" b="0"/>
        </a:p>
      </dgm:t>
    </dgm:pt>
    <dgm:pt modelId="{D8619ECB-E69B-4C8F-A24B-69A8F8124278}" type="parTrans" cxnId="{1E976754-F2FF-490C-8538-82A851118500}">
      <dgm:prSet/>
      <dgm:spPr/>
      <dgm:t>
        <a:bodyPr/>
        <a:lstStyle/>
        <a:p>
          <a:endParaRPr lang="en-US"/>
        </a:p>
      </dgm:t>
    </dgm:pt>
    <dgm:pt modelId="{F1D890F7-85F1-430F-A0EF-19CC951912D4}" type="sibTrans" cxnId="{1E976754-F2FF-490C-8538-82A851118500}">
      <dgm:prSet/>
      <dgm:spPr/>
      <dgm:t>
        <a:bodyPr/>
        <a:lstStyle/>
        <a:p>
          <a:endParaRPr lang="en-US"/>
        </a:p>
      </dgm:t>
    </dgm:pt>
    <dgm:pt modelId="{891839B6-2557-42F1-817A-455F64FA5F35}" type="pres">
      <dgm:prSet presAssocID="{2263DC67-890A-4ECD-8B60-1D12E8F94C4A}" presName="root" presStyleCnt="0">
        <dgm:presLayoutVars>
          <dgm:dir/>
          <dgm:resizeHandles val="exact"/>
        </dgm:presLayoutVars>
      </dgm:prSet>
      <dgm:spPr/>
    </dgm:pt>
    <dgm:pt modelId="{7CB0AA9D-B55B-43AB-B7CE-E6AA5F44E6D9}" type="pres">
      <dgm:prSet presAssocID="{2263DC67-890A-4ECD-8B60-1D12E8F94C4A}" presName="container" presStyleCnt="0">
        <dgm:presLayoutVars>
          <dgm:dir/>
          <dgm:resizeHandles val="exact"/>
        </dgm:presLayoutVars>
      </dgm:prSet>
      <dgm:spPr/>
    </dgm:pt>
    <dgm:pt modelId="{E1475A47-F746-4D34-8AE3-EA6DB255ECA2}" type="pres">
      <dgm:prSet presAssocID="{7D234EF7-5037-490E-B249-D2F0F70A5AD7}" presName="compNode" presStyleCnt="0"/>
      <dgm:spPr/>
    </dgm:pt>
    <dgm:pt modelId="{F610979D-7E68-4BA0-A8A6-E138E56D9463}" type="pres">
      <dgm:prSet presAssocID="{7D234EF7-5037-490E-B249-D2F0F70A5AD7}" presName="iconBgRect" presStyleLbl="bgShp" presStyleIdx="0" presStyleCnt="6"/>
      <dgm:spPr>
        <a:solidFill>
          <a:schemeClr val="accent3">
            <a:lumMod val="20000"/>
            <a:lumOff val="80000"/>
          </a:schemeClr>
        </a:solidFill>
      </dgm:spPr>
    </dgm:pt>
    <dgm:pt modelId="{FB318CA6-F3E0-4C93-825F-4E9BAEF01110}" type="pres">
      <dgm:prSet presAssocID="{7D234EF7-5037-490E-B249-D2F0F70A5AD7}" presName="iconRect" presStyleLbl="node1" presStyleIdx="0" presStyleCnt="6"/>
      <dgm:spPr>
        <a:blipFill>
          <a:blip xmlns:r="http://schemas.openxmlformats.org/officeDocument/2006/relationships" r:embed="rId1">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38100">
          <a:solidFill>
            <a:schemeClr val="accent3">
              <a:lumMod val="75000"/>
            </a:schemeClr>
          </a:solidFill>
        </a:ln>
      </dgm:spPr>
      <dgm:extLst>
        <a:ext uri="{E40237B7-FDA0-4F09-8148-C483321AD2D9}">
          <dgm14:cNvPr xmlns:dgm14="http://schemas.microsoft.com/office/drawing/2010/diagram" id="0" name="" descr="Chat Bubble"/>
        </a:ext>
      </dgm:extLst>
    </dgm:pt>
    <dgm:pt modelId="{152C6D05-485B-48F9-A8F6-19E99514581C}" type="pres">
      <dgm:prSet presAssocID="{7D234EF7-5037-490E-B249-D2F0F70A5AD7}" presName="spaceRect" presStyleCnt="0"/>
      <dgm:spPr/>
    </dgm:pt>
    <dgm:pt modelId="{195F4696-737C-44D2-A775-7AC607CBE7DA}" type="pres">
      <dgm:prSet presAssocID="{7D234EF7-5037-490E-B249-D2F0F70A5AD7}" presName="textRect" presStyleLbl="revTx" presStyleIdx="0" presStyleCnt="6">
        <dgm:presLayoutVars>
          <dgm:chMax val="1"/>
          <dgm:chPref val="1"/>
        </dgm:presLayoutVars>
      </dgm:prSet>
      <dgm:spPr/>
    </dgm:pt>
    <dgm:pt modelId="{D9C4EAAC-089B-41BD-9EF3-F56138968BCE}" type="pres">
      <dgm:prSet presAssocID="{58843A6A-2A69-4BF0-88CD-73869B5339C4}" presName="sibTrans" presStyleLbl="sibTrans2D1" presStyleIdx="0" presStyleCnt="0"/>
      <dgm:spPr/>
    </dgm:pt>
    <dgm:pt modelId="{4A095761-09A4-4933-A85F-1931B11378A1}" type="pres">
      <dgm:prSet presAssocID="{5C8E8976-9F15-4446-AB8E-7EEF4E7569A2}" presName="compNode" presStyleCnt="0"/>
      <dgm:spPr/>
    </dgm:pt>
    <dgm:pt modelId="{5FEF21DC-1CE9-4506-8DFC-7279CF4BDFDE}" type="pres">
      <dgm:prSet presAssocID="{5C8E8976-9F15-4446-AB8E-7EEF4E7569A2}" presName="iconBgRect" presStyleLbl="bgShp" presStyleIdx="1" presStyleCnt="6"/>
      <dgm:spPr>
        <a:solidFill>
          <a:schemeClr val="accent3">
            <a:lumMod val="20000"/>
            <a:lumOff val="80000"/>
          </a:schemeClr>
        </a:solidFill>
      </dgm:spPr>
    </dgm:pt>
    <dgm:pt modelId="{D4051E76-56C3-437B-98C5-FB8108DDE0B1}" type="pres">
      <dgm:prSet presAssocID="{5C8E8976-9F15-4446-AB8E-7EEF4E7569A2}" presName="iconRect" presStyleLbl="node1" presStyleIdx="1" presStyleCnt="6"/>
      <dgm:spPr>
        <a:blipFill>
          <a:blip xmlns:r="http://schemas.openxmlformats.org/officeDocument/2006/relationships" r:embed="rId3">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38100">
          <a:solidFill>
            <a:schemeClr val="accent3">
              <a:lumMod val="75000"/>
            </a:schemeClr>
          </a:solidFill>
        </a:ln>
      </dgm:spPr>
      <dgm:extLst>
        <a:ext uri="{E40237B7-FDA0-4F09-8148-C483321AD2D9}">
          <dgm14:cNvPr xmlns:dgm14="http://schemas.microsoft.com/office/drawing/2010/diagram" id="0" name="" descr="Pencil"/>
        </a:ext>
      </dgm:extLst>
    </dgm:pt>
    <dgm:pt modelId="{275DC71F-F243-4AD6-B999-DC2FDF9867CB}" type="pres">
      <dgm:prSet presAssocID="{5C8E8976-9F15-4446-AB8E-7EEF4E7569A2}" presName="spaceRect" presStyleCnt="0"/>
      <dgm:spPr/>
    </dgm:pt>
    <dgm:pt modelId="{5D313F53-F8DD-4A4F-8971-9006AF0B63FD}" type="pres">
      <dgm:prSet presAssocID="{5C8E8976-9F15-4446-AB8E-7EEF4E7569A2}" presName="textRect" presStyleLbl="revTx" presStyleIdx="1" presStyleCnt="6">
        <dgm:presLayoutVars>
          <dgm:chMax val="1"/>
          <dgm:chPref val="1"/>
        </dgm:presLayoutVars>
      </dgm:prSet>
      <dgm:spPr/>
    </dgm:pt>
    <dgm:pt modelId="{4A9F987A-A5D2-4AED-AAC2-45E4D7F8EDAF}" type="pres">
      <dgm:prSet presAssocID="{2F6D1110-6E05-4974-B3CF-C5B59B695D43}" presName="sibTrans" presStyleLbl="sibTrans2D1" presStyleIdx="0" presStyleCnt="0"/>
      <dgm:spPr/>
    </dgm:pt>
    <dgm:pt modelId="{4E60ACA7-3375-4929-856C-AA7B40E70AFA}" type="pres">
      <dgm:prSet presAssocID="{44C7222E-A2AA-487F-8B64-5CCB13BC8995}" presName="compNode" presStyleCnt="0"/>
      <dgm:spPr/>
    </dgm:pt>
    <dgm:pt modelId="{0ADA62A3-6C2F-43F2-BE0D-EA2FCDFAE947}" type="pres">
      <dgm:prSet presAssocID="{44C7222E-A2AA-487F-8B64-5CCB13BC8995}" presName="iconBgRect" presStyleLbl="bgShp" presStyleIdx="2" presStyleCnt="6"/>
      <dgm:spPr>
        <a:solidFill>
          <a:schemeClr val="accent3">
            <a:lumMod val="20000"/>
            <a:lumOff val="80000"/>
          </a:schemeClr>
        </a:solidFill>
      </dgm:spPr>
    </dgm:pt>
    <dgm:pt modelId="{82A981FA-829D-4030-98AC-25AF0483E58E}" type="pres">
      <dgm:prSet presAssocID="{44C7222E-A2AA-487F-8B64-5CCB13BC8995}" presName="iconRect" presStyleLbl="node1" presStyleIdx="2" presStyleCnt="6"/>
      <dgm:spPr>
        <a:blipFill>
          <a:blip xmlns:r="http://schemas.openxmlformats.org/officeDocument/2006/relationships" r:embed="rId5">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38100">
          <a:solidFill>
            <a:schemeClr val="accent3">
              <a:lumMod val="75000"/>
            </a:schemeClr>
          </a:solidFill>
        </a:ln>
      </dgm:spPr>
      <dgm:extLst>
        <a:ext uri="{E40237B7-FDA0-4F09-8148-C483321AD2D9}">
          <dgm14:cNvPr xmlns:dgm14="http://schemas.microsoft.com/office/drawing/2010/diagram" id="0" name="" descr="Document"/>
        </a:ext>
      </dgm:extLst>
    </dgm:pt>
    <dgm:pt modelId="{C5D57F2F-068C-4A8B-8850-E88E850B89F1}" type="pres">
      <dgm:prSet presAssocID="{44C7222E-A2AA-487F-8B64-5CCB13BC8995}" presName="spaceRect" presStyleCnt="0"/>
      <dgm:spPr/>
    </dgm:pt>
    <dgm:pt modelId="{10BAA8E6-7733-4E9A-AE56-5CC77AC2401A}" type="pres">
      <dgm:prSet presAssocID="{44C7222E-A2AA-487F-8B64-5CCB13BC8995}" presName="textRect" presStyleLbl="revTx" presStyleIdx="2" presStyleCnt="6">
        <dgm:presLayoutVars>
          <dgm:chMax val="1"/>
          <dgm:chPref val="1"/>
        </dgm:presLayoutVars>
      </dgm:prSet>
      <dgm:spPr/>
    </dgm:pt>
    <dgm:pt modelId="{91209BFA-C4FC-475F-BA4A-603006227EF3}" type="pres">
      <dgm:prSet presAssocID="{F47EEE21-E8F4-457A-9353-E1DB813825EA}" presName="sibTrans" presStyleLbl="sibTrans2D1" presStyleIdx="0" presStyleCnt="0"/>
      <dgm:spPr/>
    </dgm:pt>
    <dgm:pt modelId="{5544C4F6-5482-4578-8DA3-67E8D605AB42}" type="pres">
      <dgm:prSet presAssocID="{CD1E3AAD-B730-4E2C-992D-667DDDFF235D}" presName="compNode" presStyleCnt="0"/>
      <dgm:spPr/>
    </dgm:pt>
    <dgm:pt modelId="{634CE9F3-A6AD-4190-99EE-ECC221D03C08}" type="pres">
      <dgm:prSet presAssocID="{CD1E3AAD-B730-4E2C-992D-667DDDFF235D}" presName="iconBgRect" presStyleLbl="bgShp" presStyleIdx="3" presStyleCnt="6"/>
      <dgm:spPr>
        <a:solidFill>
          <a:schemeClr val="accent3">
            <a:lumMod val="20000"/>
            <a:lumOff val="80000"/>
          </a:schemeClr>
        </a:solidFill>
      </dgm:spPr>
    </dgm:pt>
    <dgm:pt modelId="{CB333860-A319-4344-977B-D1DDF8E86A1A}" type="pres">
      <dgm:prSet presAssocID="{CD1E3AAD-B730-4E2C-992D-667DDDFF235D}" presName="iconRect" presStyleLbl="node1" presStyleIdx="3" presStyleCnt="6"/>
      <dgm:spPr>
        <a:blipFill>
          <a:blip xmlns:r="http://schemas.openxmlformats.org/officeDocument/2006/relationships" r:embed="rId7">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38100">
          <a:solidFill>
            <a:schemeClr val="accent3">
              <a:lumMod val="75000"/>
            </a:schemeClr>
          </a:solidFill>
        </a:ln>
      </dgm:spPr>
      <dgm:extLst>
        <a:ext uri="{E40237B7-FDA0-4F09-8148-C483321AD2D9}">
          <dgm14:cNvPr xmlns:dgm14="http://schemas.microsoft.com/office/drawing/2010/diagram" id="0" name="" descr="Head with Gears"/>
        </a:ext>
      </dgm:extLst>
    </dgm:pt>
    <dgm:pt modelId="{1D7C1579-B923-40DE-A36D-CC13F760C03D}" type="pres">
      <dgm:prSet presAssocID="{CD1E3AAD-B730-4E2C-992D-667DDDFF235D}" presName="spaceRect" presStyleCnt="0"/>
      <dgm:spPr/>
    </dgm:pt>
    <dgm:pt modelId="{58963798-83EA-426F-BF72-1E916A5588E3}" type="pres">
      <dgm:prSet presAssocID="{CD1E3AAD-B730-4E2C-992D-667DDDFF235D}" presName="textRect" presStyleLbl="revTx" presStyleIdx="3" presStyleCnt="6">
        <dgm:presLayoutVars>
          <dgm:chMax val="1"/>
          <dgm:chPref val="1"/>
        </dgm:presLayoutVars>
      </dgm:prSet>
      <dgm:spPr/>
    </dgm:pt>
    <dgm:pt modelId="{9D339F42-43AA-45CB-809C-60D988D9CD64}" type="pres">
      <dgm:prSet presAssocID="{ADF09287-4380-48C5-87AB-67D8417BA89A}" presName="sibTrans" presStyleLbl="sibTrans2D1" presStyleIdx="0" presStyleCnt="0"/>
      <dgm:spPr/>
    </dgm:pt>
    <dgm:pt modelId="{121928A8-2946-4434-800D-32DE48D9F6FB}" type="pres">
      <dgm:prSet presAssocID="{62E614DF-F1FF-47F5-AD3E-3FB47B3FEAED}" presName="compNode" presStyleCnt="0"/>
      <dgm:spPr/>
    </dgm:pt>
    <dgm:pt modelId="{15D0293B-E2DC-4F2E-94E2-51E1795F788E}" type="pres">
      <dgm:prSet presAssocID="{62E614DF-F1FF-47F5-AD3E-3FB47B3FEAED}" presName="iconBgRect" presStyleLbl="bgShp" presStyleIdx="4" presStyleCnt="6"/>
      <dgm:spPr>
        <a:solidFill>
          <a:schemeClr val="accent3">
            <a:lumMod val="20000"/>
            <a:lumOff val="80000"/>
          </a:schemeClr>
        </a:solidFill>
      </dgm:spPr>
    </dgm:pt>
    <dgm:pt modelId="{BE5BD8B4-2C97-434C-AC18-AC7B2C5C4CAC}" type="pres">
      <dgm:prSet presAssocID="{62E614DF-F1FF-47F5-AD3E-3FB47B3FEAED}" presName="iconRect" presStyleLbl="node1" presStyleIdx="4" presStyleCnt="6"/>
      <dgm:spPr>
        <a:blipFill>
          <a:blip xmlns:r="http://schemas.openxmlformats.org/officeDocument/2006/relationships" r:embed="rId9">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38100">
          <a:solidFill>
            <a:schemeClr val="accent3">
              <a:lumMod val="75000"/>
            </a:schemeClr>
          </a:solidFill>
        </a:ln>
      </dgm:spPr>
      <dgm:extLst>
        <a:ext uri="{E40237B7-FDA0-4F09-8148-C483321AD2D9}">
          <dgm14:cNvPr xmlns:dgm14="http://schemas.microsoft.com/office/drawing/2010/diagram" id="0" name="" descr="Windy"/>
        </a:ext>
      </dgm:extLst>
    </dgm:pt>
    <dgm:pt modelId="{415EB194-E5C5-4144-99F9-6778F6C66338}" type="pres">
      <dgm:prSet presAssocID="{62E614DF-F1FF-47F5-AD3E-3FB47B3FEAED}" presName="spaceRect" presStyleCnt="0"/>
      <dgm:spPr/>
    </dgm:pt>
    <dgm:pt modelId="{DFE61AE8-9246-44CD-9A60-F75EA61F60CE}" type="pres">
      <dgm:prSet presAssocID="{62E614DF-F1FF-47F5-AD3E-3FB47B3FEAED}" presName="textRect" presStyleLbl="revTx" presStyleIdx="4" presStyleCnt="6">
        <dgm:presLayoutVars>
          <dgm:chMax val="1"/>
          <dgm:chPref val="1"/>
        </dgm:presLayoutVars>
      </dgm:prSet>
      <dgm:spPr/>
    </dgm:pt>
    <dgm:pt modelId="{8822AA37-3BF5-4825-AD5E-AED3CB62D11F}" type="pres">
      <dgm:prSet presAssocID="{A97C20A2-D332-45FA-9490-C803FB5C54F3}" presName="sibTrans" presStyleLbl="sibTrans2D1" presStyleIdx="0" presStyleCnt="0"/>
      <dgm:spPr/>
    </dgm:pt>
    <dgm:pt modelId="{93E0C2D4-972F-4D48-9DB0-087EE1457EDB}" type="pres">
      <dgm:prSet presAssocID="{AF33B83A-C54C-4E5C-845A-F8EA5F2AE63A}" presName="compNode" presStyleCnt="0"/>
      <dgm:spPr/>
    </dgm:pt>
    <dgm:pt modelId="{97796D2C-25C8-401A-9106-0B0F6C1F7561}" type="pres">
      <dgm:prSet presAssocID="{AF33B83A-C54C-4E5C-845A-F8EA5F2AE63A}" presName="iconBgRect" presStyleLbl="bgShp" presStyleIdx="5" presStyleCnt="6"/>
      <dgm:spPr>
        <a:solidFill>
          <a:schemeClr val="accent3">
            <a:lumMod val="20000"/>
            <a:lumOff val="80000"/>
          </a:schemeClr>
        </a:solidFill>
      </dgm:spPr>
    </dgm:pt>
    <dgm:pt modelId="{C6DDD407-4F77-4F44-93EC-EE5B5384D065}" type="pres">
      <dgm:prSet presAssocID="{AF33B83A-C54C-4E5C-845A-F8EA5F2AE63A}" presName="iconRect" presStyleLbl="node1" presStyleIdx="5" presStyleCnt="6"/>
      <dgm:spPr>
        <a:blipFill>
          <a:blip xmlns:r="http://schemas.openxmlformats.org/officeDocument/2006/relationships" r:embed="rId11">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38100">
          <a:solidFill>
            <a:schemeClr val="accent3">
              <a:lumMod val="75000"/>
            </a:schemeClr>
          </a:solidFill>
        </a:ln>
      </dgm:spPr>
      <dgm:extLst>
        <a:ext uri="{E40237B7-FDA0-4F09-8148-C483321AD2D9}">
          <dgm14:cNvPr xmlns:dgm14="http://schemas.microsoft.com/office/drawing/2010/diagram" id="0" name="" descr="Electrician"/>
        </a:ext>
      </dgm:extLst>
    </dgm:pt>
    <dgm:pt modelId="{3F4A57BD-56D3-45E4-A871-61CE8B30FE59}" type="pres">
      <dgm:prSet presAssocID="{AF33B83A-C54C-4E5C-845A-F8EA5F2AE63A}" presName="spaceRect" presStyleCnt="0"/>
      <dgm:spPr/>
    </dgm:pt>
    <dgm:pt modelId="{4CB63E1D-6CE0-4551-850C-7D5A598550CE}" type="pres">
      <dgm:prSet presAssocID="{AF33B83A-C54C-4E5C-845A-F8EA5F2AE63A}" presName="textRect" presStyleLbl="revTx" presStyleIdx="5" presStyleCnt="6">
        <dgm:presLayoutVars>
          <dgm:chMax val="1"/>
          <dgm:chPref val="1"/>
        </dgm:presLayoutVars>
      </dgm:prSet>
      <dgm:spPr/>
    </dgm:pt>
  </dgm:ptLst>
  <dgm:cxnLst>
    <dgm:cxn modelId="{2BA8AC12-D8BB-43EC-81F0-F26E689A43F6}" type="presOf" srcId="{2263DC67-890A-4ECD-8B60-1D12E8F94C4A}" destId="{891839B6-2557-42F1-817A-455F64FA5F35}" srcOrd="0" destOrd="0" presId="urn:microsoft.com/office/officeart/2018/2/layout/IconCircleList"/>
    <dgm:cxn modelId="{4340415C-BF07-4485-A74A-0BE3D3BC56EA}" type="presOf" srcId="{ADF09287-4380-48C5-87AB-67D8417BA89A}" destId="{9D339F42-43AA-45CB-809C-60D988D9CD64}" srcOrd="0" destOrd="0" presId="urn:microsoft.com/office/officeart/2018/2/layout/IconCircleList"/>
    <dgm:cxn modelId="{4B609343-405C-48C8-8457-7FDBFD2964B9}" type="presOf" srcId="{5C8E8976-9F15-4446-AB8E-7EEF4E7569A2}" destId="{5D313F53-F8DD-4A4F-8971-9006AF0B63FD}" srcOrd="0" destOrd="0" presId="urn:microsoft.com/office/officeart/2018/2/layout/IconCircleList"/>
    <dgm:cxn modelId="{DDA91064-ECA7-4AA5-AABB-EE11F98E998F}" type="presOf" srcId="{58843A6A-2A69-4BF0-88CD-73869B5339C4}" destId="{D9C4EAAC-089B-41BD-9EF3-F56138968BCE}" srcOrd="0" destOrd="0" presId="urn:microsoft.com/office/officeart/2018/2/layout/IconCircleList"/>
    <dgm:cxn modelId="{DCF4B846-F7ED-4580-82EC-624601D6A2FC}" srcId="{2263DC67-890A-4ECD-8B60-1D12E8F94C4A}" destId="{CD1E3AAD-B730-4E2C-992D-667DDDFF235D}" srcOrd="3" destOrd="0" parTransId="{EF3618A7-CD3E-4A5E-B254-E6A2BB6D9519}" sibTransId="{ADF09287-4380-48C5-87AB-67D8417BA89A}"/>
    <dgm:cxn modelId="{17218848-BED4-479B-8332-D1853C5FD5A7}" type="presOf" srcId="{A97C20A2-D332-45FA-9490-C803FB5C54F3}" destId="{8822AA37-3BF5-4825-AD5E-AED3CB62D11F}" srcOrd="0" destOrd="0" presId="urn:microsoft.com/office/officeart/2018/2/layout/IconCircleList"/>
    <dgm:cxn modelId="{B0F5934B-66F6-4157-90CA-BB16D53F0EC1}" type="presOf" srcId="{AF33B83A-C54C-4E5C-845A-F8EA5F2AE63A}" destId="{4CB63E1D-6CE0-4551-850C-7D5A598550CE}" srcOrd="0" destOrd="0" presId="urn:microsoft.com/office/officeart/2018/2/layout/IconCircleList"/>
    <dgm:cxn modelId="{1E976754-F2FF-490C-8538-82A851118500}" srcId="{2263DC67-890A-4ECD-8B60-1D12E8F94C4A}" destId="{AF33B83A-C54C-4E5C-845A-F8EA5F2AE63A}" srcOrd="5" destOrd="0" parTransId="{D8619ECB-E69B-4C8F-A24B-69A8F8124278}" sibTransId="{F1D890F7-85F1-430F-A0EF-19CC951912D4}"/>
    <dgm:cxn modelId="{A92EDE56-9021-46A7-BE8A-2E8AA0A2FC52}" type="presOf" srcId="{CD1E3AAD-B730-4E2C-992D-667DDDFF235D}" destId="{58963798-83EA-426F-BF72-1E916A5588E3}" srcOrd="0" destOrd="0" presId="urn:microsoft.com/office/officeart/2018/2/layout/IconCircleList"/>
    <dgm:cxn modelId="{14284C81-8CCA-4002-A903-9760953E4E7C}" type="presOf" srcId="{62E614DF-F1FF-47F5-AD3E-3FB47B3FEAED}" destId="{DFE61AE8-9246-44CD-9A60-F75EA61F60CE}" srcOrd="0" destOrd="0" presId="urn:microsoft.com/office/officeart/2018/2/layout/IconCircleList"/>
    <dgm:cxn modelId="{28656899-E8F9-47C1-A11A-AB8AAF0B3EF9}" type="presOf" srcId="{44C7222E-A2AA-487F-8B64-5CCB13BC8995}" destId="{10BAA8E6-7733-4E9A-AE56-5CC77AC2401A}" srcOrd="0" destOrd="0" presId="urn:microsoft.com/office/officeart/2018/2/layout/IconCircleList"/>
    <dgm:cxn modelId="{5683EAA7-0CC6-47DF-BDB0-588FD95C8667}" type="presOf" srcId="{7D234EF7-5037-490E-B249-D2F0F70A5AD7}" destId="{195F4696-737C-44D2-A775-7AC607CBE7DA}" srcOrd="0" destOrd="0" presId="urn:microsoft.com/office/officeart/2018/2/layout/IconCircleList"/>
    <dgm:cxn modelId="{C6CA19BC-9CD5-46F1-A75E-0C1F365EC0BB}" srcId="{2263DC67-890A-4ECD-8B60-1D12E8F94C4A}" destId="{44C7222E-A2AA-487F-8B64-5CCB13BC8995}" srcOrd="2" destOrd="0" parTransId="{BE63DAEE-CE55-418C-BAF5-D0777B2B26BB}" sibTransId="{F47EEE21-E8F4-457A-9353-E1DB813825EA}"/>
    <dgm:cxn modelId="{515AD6BC-6C55-4E52-97F2-686085936167}" srcId="{2263DC67-890A-4ECD-8B60-1D12E8F94C4A}" destId="{62E614DF-F1FF-47F5-AD3E-3FB47B3FEAED}" srcOrd="4" destOrd="0" parTransId="{FBF73F1A-055F-45F2-9797-E0F7969214E2}" sibTransId="{A97C20A2-D332-45FA-9490-C803FB5C54F3}"/>
    <dgm:cxn modelId="{161500BD-13C5-48EA-A496-3C09584F2D40}" type="presOf" srcId="{2F6D1110-6E05-4974-B3CF-C5B59B695D43}" destId="{4A9F987A-A5D2-4AED-AAC2-45E4D7F8EDAF}" srcOrd="0" destOrd="0" presId="urn:microsoft.com/office/officeart/2018/2/layout/IconCircleList"/>
    <dgm:cxn modelId="{F5B4F8E0-2B0B-437E-9AA2-C6C89E841E3A}" type="presOf" srcId="{F47EEE21-E8F4-457A-9353-E1DB813825EA}" destId="{91209BFA-C4FC-475F-BA4A-603006227EF3}" srcOrd="0" destOrd="0" presId="urn:microsoft.com/office/officeart/2018/2/layout/IconCircleList"/>
    <dgm:cxn modelId="{B4C680E3-EDF1-4B5C-9C07-0D08A5E41041}" srcId="{2263DC67-890A-4ECD-8B60-1D12E8F94C4A}" destId="{5C8E8976-9F15-4446-AB8E-7EEF4E7569A2}" srcOrd="1" destOrd="0" parTransId="{09D35F8A-7FEB-4BF6-AFF1-5AFDD1C869E8}" sibTransId="{2F6D1110-6E05-4974-B3CF-C5B59B695D43}"/>
    <dgm:cxn modelId="{68B386F1-52FE-47A9-8FD6-9AC3F7AE87D8}" srcId="{2263DC67-890A-4ECD-8B60-1D12E8F94C4A}" destId="{7D234EF7-5037-490E-B249-D2F0F70A5AD7}" srcOrd="0" destOrd="0" parTransId="{6A18FB15-9958-4424-8AC2-C3D5B6989CAE}" sibTransId="{58843A6A-2A69-4BF0-88CD-73869B5339C4}"/>
    <dgm:cxn modelId="{5B185484-65B4-40E6-A1C2-9F0736171C37}" type="presParOf" srcId="{891839B6-2557-42F1-817A-455F64FA5F35}" destId="{7CB0AA9D-B55B-43AB-B7CE-E6AA5F44E6D9}" srcOrd="0" destOrd="0" presId="urn:microsoft.com/office/officeart/2018/2/layout/IconCircleList"/>
    <dgm:cxn modelId="{5E5B50C5-D381-467F-A388-D64908334D7F}" type="presParOf" srcId="{7CB0AA9D-B55B-43AB-B7CE-E6AA5F44E6D9}" destId="{E1475A47-F746-4D34-8AE3-EA6DB255ECA2}" srcOrd="0" destOrd="0" presId="urn:microsoft.com/office/officeart/2018/2/layout/IconCircleList"/>
    <dgm:cxn modelId="{FD8A6C72-2D3D-4EBE-B783-CE9BDFACBC5E}" type="presParOf" srcId="{E1475A47-F746-4D34-8AE3-EA6DB255ECA2}" destId="{F610979D-7E68-4BA0-A8A6-E138E56D9463}" srcOrd="0" destOrd="0" presId="urn:microsoft.com/office/officeart/2018/2/layout/IconCircleList"/>
    <dgm:cxn modelId="{BCC3FF7A-79FD-4BCA-AE6A-C6060EE5882E}" type="presParOf" srcId="{E1475A47-F746-4D34-8AE3-EA6DB255ECA2}" destId="{FB318CA6-F3E0-4C93-825F-4E9BAEF01110}" srcOrd="1" destOrd="0" presId="urn:microsoft.com/office/officeart/2018/2/layout/IconCircleList"/>
    <dgm:cxn modelId="{31164FB6-4749-4512-BD81-2F8FBBFB5640}" type="presParOf" srcId="{E1475A47-F746-4D34-8AE3-EA6DB255ECA2}" destId="{152C6D05-485B-48F9-A8F6-19E99514581C}" srcOrd="2" destOrd="0" presId="urn:microsoft.com/office/officeart/2018/2/layout/IconCircleList"/>
    <dgm:cxn modelId="{DEE40CE8-18E1-4696-91DF-10AA3AC01AB9}" type="presParOf" srcId="{E1475A47-F746-4D34-8AE3-EA6DB255ECA2}" destId="{195F4696-737C-44D2-A775-7AC607CBE7DA}" srcOrd="3" destOrd="0" presId="urn:microsoft.com/office/officeart/2018/2/layout/IconCircleList"/>
    <dgm:cxn modelId="{46597E0B-EBEB-43AC-BA1F-9DE1941E4952}" type="presParOf" srcId="{7CB0AA9D-B55B-43AB-B7CE-E6AA5F44E6D9}" destId="{D9C4EAAC-089B-41BD-9EF3-F56138968BCE}" srcOrd="1" destOrd="0" presId="urn:microsoft.com/office/officeart/2018/2/layout/IconCircleList"/>
    <dgm:cxn modelId="{87266195-FE7E-4FDE-AE9B-5CBCF2EF5CD5}" type="presParOf" srcId="{7CB0AA9D-B55B-43AB-B7CE-E6AA5F44E6D9}" destId="{4A095761-09A4-4933-A85F-1931B11378A1}" srcOrd="2" destOrd="0" presId="urn:microsoft.com/office/officeart/2018/2/layout/IconCircleList"/>
    <dgm:cxn modelId="{FD8A1EB1-6729-43DD-85ED-0314941488EF}" type="presParOf" srcId="{4A095761-09A4-4933-A85F-1931B11378A1}" destId="{5FEF21DC-1CE9-4506-8DFC-7279CF4BDFDE}" srcOrd="0" destOrd="0" presId="urn:microsoft.com/office/officeart/2018/2/layout/IconCircleList"/>
    <dgm:cxn modelId="{0E981457-8B03-4E43-B58E-D3D2211B775B}" type="presParOf" srcId="{4A095761-09A4-4933-A85F-1931B11378A1}" destId="{D4051E76-56C3-437B-98C5-FB8108DDE0B1}" srcOrd="1" destOrd="0" presId="urn:microsoft.com/office/officeart/2018/2/layout/IconCircleList"/>
    <dgm:cxn modelId="{260AADF5-F095-4EBE-B20C-D2067252F107}" type="presParOf" srcId="{4A095761-09A4-4933-A85F-1931B11378A1}" destId="{275DC71F-F243-4AD6-B999-DC2FDF9867CB}" srcOrd="2" destOrd="0" presId="urn:microsoft.com/office/officeart/2018/2/layout/IconCircleList"/>
    <dgm:cxn modelId="{E8AA630E-1B8A-44D1-B970-9ABD7F693845}" type="presParOf" srcId="{4A095761-09A4-4933-A85F-1931B11378A1}" destId="{5D313F53-F8DD-4A4F-8971-9006AF0B63FD}" srcOrd="3" destOrd="0" presId="urn:microsoft.com/office/officeart/2018/2/layout/IconCircleList"/>
    <dgm:cxn modelId="{02BBA076-CFF1-43BC-AA78-44409C05B5CF}" type="presParOf" srcId="{7CB0AA9D-B55B-43AB-B7CE-E6AA5F44E6D9}" destId="{4A9F987A-A5D2-4AED-AAC2-45E4D7F8EDAF}" srcOrd="3" destOrd="0" presId="urn:microsoft.com/office/officeart/2018/2/layout/IconCircleList"/>
    <dgm:cxn modelId="{A683DDF8-8A9D-44B9-B9B9-CD99BF3BDDA1}" type="presParOf" srcId="{7CB0AA9D-B55B-43AB-B7CE-E6AA5F44E6D9}" destId="{4E60ACA7-3375-4929-856C-AA7B40E70AFA}" srcOrd="4" destOrd="0" presId="urn:microsoft.com/office/officeart/2018/2/layout/IconCircleList"/>
    <dgm:cxn modelId="{8CEFC7FF-9EDC-4E83-9281-942C88673A86}" type="presParOf" srcId="{4E60ACA7-3375-4929-856C-AA7B40E70AFA}" destId="{0ADA62A3-6C2F-43F2-BE0D-EA2FCDFAE947}" srcOrd="0" destOrd="0" presId="urn:microsoft.com/office/officeart/2018/2/layout/IconCircleList"/>
    <dgm:cxn modelId="{C0FE05FA-2B37-4121-8041-5DD3D66B0019}" type="presParOf" srcId="{4E60ACA7-3375-4929-856C-AA7B40E70AFA}" destId="{82A981FA-829D-4030-98AC-25AF0483E58E}" srcOrd="1" destOrd="0" presId="urn:microsoft.com/office/officeart/2018/2/layout/IconCircleList"/>
    <dgm:cxn modelId="{85C6051D-F4CA-4EA2-A0A9-694DE729ED06}" type="presParOf" srcId="{4E60ACA7-3375-4929-856C-AA7B40E70AFA}" destId="{C5D57F2F-068C-4A8B-8850-E88E850B89F1}" srcOrd="2" destOrd="0" presId="urn:microsoft.com/office/officeart/2018/2/layout/IconCircleList"/>
    <dgm:cxn modelId="{E83112C3-1E3C-4B64-9053-C9C05B9B4BA5}" type="presParOf" srcId="{4E60ACA7-3375-4929-856C-AA7B40E70AFA}" destId="{10BAA8E6-7733-4E9A-AE56-5CC77AC2401A}" srcOrd="3" destOrd="0" presId="urn:microsoft.com/office/officeart/2018/2/layout/IconCircleList"/>
    <dgm:cxn modelId="{C99F2880-1112-4060-BB03-3EFD7CE38E28}" type="presParOf" srcId="{7CB0AA9D-B55B-43AB-B7CE-E6AA5F44E6D9}" destId="{91209BFA-C4FC-475F-BA4A-603006227EF3}" srcOrd="5" destOrd="0" presId="urn:microsoft.com/office/officeart/2018/2/layout/IconCircleList"/>
    <dgm:cxn modelId="{BFD7ACAC-70F3-4ED8-BFB4-18AF03176C5D}" type="presParOf" srcId="{7CB0AA9D-B55B-43AB-B7CE-E6AA5F44E6D9}" destId="{5544C4F6-5482-4578-8DA3-67E8D605AB42}" srcOrd="6" destOrd="0" presId="urn:microsoft.com/office/officeart/2018/2/layout/IconCircleList"/>
    <dgm:cxn modelId="{41796DE0-21AF-4C86-8BEC-B2B7742F692E}" type="presParOf" srcId="{5544C4F6-5482-4578-8DA3-67E8D605AB42}" destId="{634CE9F3-A6AD-4190-99EE-ECC221D03C08}" srcOrd="0" destOrd="0" presId="urn:microsoft.com/office/officeart/2018/2/layout/IconCircleList"/>
    <dgm:cxn modelId="{FAE0318A-97E6-486F-8340-D33DD68C4198}" type="presParOf" srcId="{5544C4F6-5482-4578-8DA3-67E8D605AB42}" destId="{CB333860-A319-4344-977B-D1DDF8E86A1A}" srcOrd="1" destOrd="0" presId="urn:microsoft.com/office/officeart/2018/2/layout/IconCircleList"/>
    <dgm:cxn modelId="{A43B279F-037B-4207-939D-1FA710FBD940}" type="presParOf" srcId="{5544C4F6-5482-4578-8DA3-67E8D605AB42}" destId="{1D7C1579-B923-40DE-A36D-CC13F760C03D}" srcOrd="2" destOrd="0" presId="urn:microsoft.com/office/officeart/2018/2/layout/IconCircleList"/>
    <dgm:cxn modelId="{40B254F7-F4FF-4A82-BB3D-5EA515BAF6CE}" type="presParOf" srcId="{5544C4F6-5482-4578-8DA3-67E8D605AB42}" destId="{58963798-83EA-426F-BF72-1E916A5588E3}" srcOrd="3" destOrd="0" presId="urn:microsoft.com/office/officeart/2018/2/layout/IconCircleList"/>
    <dgm:cxn modelId="{C7763477-0096-4F43-98B7-BF88E2E7535C}" type="presParOf" srcId="{7CB0AA9D-B55B-43AB-B7CE-E6AA5F44E6D9}" destId="{9D339F42-43AA-45CB-809C-60D988D9CD64}" srcOrd="7" destOrd="0" presId="urn:microsoft.com/office/officeart/2018/2/layout/IconCircleList"/>
    <dgm:cxn modelId="{CA03061C-7DB3-45E4-BAE3-90D2A9D2BC5D}" type="presParOf" srcId="{7CB0AA9D-B55B-43AB-B7CE-E6AA5F44E6D9}" destId="{121928A8-2946-4434-800D-32DE48D9F6FB}" srcOrd="8" destOrd="0" presId="urn:microsoft.com/office/officeart/2018/2/layout/IconCircleList"/>
    <dgm:cxn modelId="{592AC3D6-CC64-45C6-A4B3-BE36ABBAFBEF}" type="presParOf" srcId="{121928A8-2946-4434-800D-32DE48D9F6FB}" destId="{15D0293B-E2DC-4F2E-94E2-51E1795F788E}" srcOrd="0" destOrd="0" presId="urn:microsoft.com/office/officeart/2018/2/layout/IconCircleList"/>
    <dgm:cxn modelId="{E85923F7-7064-41B3-BFBF-DA240E1CB626}" type="presParOf" srcId="{121928A8-2946-4434-800D-32DE48D9F6FB}" destId="{BE5BD8B4-2C97-434C-AC18-AC7B2C5C4CAC}" srcOrd="1" destOrd="0" presId="urn:microsoft.com/office/officeart/2018/2/layout/IconCircleList"/>
    <dgm:cxn modelId="{2485398A-72AA-4514-AB34-542BE2BE4107}" type="presParOf" srcId="{121928A8-2946-4434-800D-32DE48D9F6FB}" destId="{415EB194-E5C5-4144-99F9-6778F6C66338}" srcOrd="2" destOrd="0" presId="urn:microsoft.com/office/officeart/2018/2/layout/IconCircleList"/>
    <dgm:cxn modelId="{C6950010-0200-4539-9FB1-3DA9001E77B9}" type="presParOf" srcId="{121928A8-2946-4434-800D-32DE48D9F6FB}" destId="{DFE61AE8-9246-44CD-9A60-F75EA61F60CE}" srcOrd="3" destOrd="0" presId="urn:microsoft.com/office/officeart/2018/2/layout/IconCircleList"/>
    <dgm:cxn modelId="{3002B264-407F-49ED-894D-5468FEC2AE8B}" type="presParOf" srcId="{7CB0AA9D-B55B-43AB-B7CE-E6AA5F44E6D9}" destId="{8822AA37-3BF5-4825-AD5E-AED3CB62D11F}" srcOrd="9" destOrd="0" presId="urn:microsoft.com/office/officeart/2018/2/layout/IconCircleList"/>
    <dgm:cxn modelId="{A4ACBA5C-08F3-4777-B6C9-77C0D219CF70}" type="presParOf" srcId="{7CB0AA9D-B55B-43AB-B7CE-E6AA5F44E6D9}" destId="{93E0C2D4-972F-4D48-9DB0-087EE1457EDB}" srcOrd="10" destOrd="0" presId="urn:microsoft.com/office/officeart/2018/2/layout/IconCircleList"/>
    <dgm:cxn modelId="{E6822800-9F3C-4BEB-86D8-91AEDF96FE62}" type="presParOf" srcId="{93E0C2D4-972F-4D48-9DB0-087EE1457EDB}" destId="{97796D2C-25C8-401A-9106-0B0F6C1F7561}" srcOrd="0" destOrd="0" presId="urn:microsoft.com/office/officeart/2018/2/layout/IconCircleList"/>
    <dgm:cxn modelId="{CBFB8676-BA5D-40F1-A256-D3048B2B1703}" type="presParOf" srcId="{93E0C2D4-972F-4D48-9DB0-087EE1457EDB}" destId="{C6DDD407-4F77-4F44-93EC-EE5B5384D065}" srcOrd="1" destOrd="0" presId="urn:microsoft.com/office/officeart/2018/2/layout/IconCircleList"/>
    <dgm:cxn modelId="{D931F209-FF02-4FBD-8211-5CFF2DB22E9D}" type="presParOf" srcId="{93E0C2D4-972F-4D48-9DB0-087EE1457EDB}" destId="{3F4A57BD-56D3-45E4-A871-61CE8B30FE59}" srcOrd="2" destOrd="0" presId="urn:microsoft.com/office/officeart/2018/2/layout/IconCircleList"/>
    <dgm:cxn modelId="{0A931EAD-1E1C-4C30-8EC6-5E1884D02FF2}" type="presParOf" srcId="{93E0C2D4-972F-4D48-9DB0-087EE1457EDB}" destId="{4CB63E1D-6CE0-4551-850C-7D5A598550CE}"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C5DD35-E926-4444-AFD8-7ABEED6DD7AA}">
      <dsp:nvSpPr>
        <dsp:cNvPr id="0" name=""/>
        <dsp:cNvSpPr/>
      </dsp:nvSpPr>
      <dsp:spPr>
        <a:xfrm>
          <a:off x="-193299" y="-183634"/>
          <a:ext cx="1739696" cy="110470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13E99E2-04F9-4DD6-97A0-200E51B27405}">
      <dsp:nvSpPr>
        <dsp:cNvPr id="0" name=""/>
        <dsp:cNvSpPr/>
      </dsp:nvSpPr>
      <dsp:spPr>
        <a:xfrm>
          <a:off x="0" y="0"/>
          <a:ext cx="1739696" cy="110470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dirty="0"/>
            <a:t>But we aren’t out to get you! </a:t>
          </a:r>
          <a:endParaRPr lang="en-US" sz="1300" kern="1200" dirty="0"/>
        </a:p>
      </dsp:txBody>
      <dsp:txXfrm>
        <a:off x="32356" y="32356"/>
        <a:ext cx="1674984" cy="1039995"/>
      </dsp:txXfrm>
    </dsp:sp>
    <dsp:sp modelId="{512BE495-B318-4EE7-9DA9-1715EDF2A94A}">
      <dsp:nvSpPr>
        <dsp:cNvPr id="0" name=""/>
        <dsp:cNvSpPr/>
      </dsp:nvSpPr>
      <dsp:spPr>
        <a:xfrm>
          <a:off x="2126791" y="832203"/>
          <a:ext cx="1739696" cy="110470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831B34E-45A3-433F-A04C-EA1122BB7111}">
      <dsp:nvSpPr>
        <dsp:cNvPr id="0" name=""/>
        <dsp:cNvSpPr/>
      </dsp:nvSpPr>
      <dsp:spPr>
        <a:xfrm>
          <a:off x="2320091" y="1015838"/>
          <a:ext cx="1739696" cy="110470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b="1" kern="1200" dirty="0"/>
            <a:t>Being at university is about learning beyond the content of your course.</a:t>
          </a:r>
          <a:endParaRPr lang="en-US" sz="1300" kern="1200" dirty="0"/>
        </a:p>
      </dsp:txBody>
      <dsp:txXfrm>
        <a:off x="2352447" y="1048194"/>
        <a:ext cx="1674984" cy="103999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C5DD35-E926-4444-AFD8-7ABEED6DD7AA}">
      <dsp:nvSpPr>
        <dsp:cNvPr id="0" name=""/>
        <dsp:cNvSpPr/>
      </dsp:nvSpPr>
      <dsp:spPr>
        <a:xfrm>
          <a:off x="-193299" y="-183634"/>
          <a:ext cx="1739696" cy="110470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13E99E2-04F9-4DD6-97A0-200E51B27405}">
      <dsp:nvSpPr>
        <dsp:cNvPr id="0" name=""/>
        <dsp:cNvSpPr/>
      </dsp:nvSpPr>
      <dsp:spPr>
        <a:xfrm>
          <a:off x="0" y="0"/>
          <a:ext cx="1739696" cy="110470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a:t>But we aren’t out to get you! </a:t>
          </a:r>
          <a:endParaRPr lang="en-US" sz="1300" kern="1200"/>
        </a:p>
      </dsp:txBody>
      <dsp:txXfrm>
        <a:off x="32356" y="32356"/>
        <a:ext cx="1674984" cy="1039995"/>
      </dsp:txXfrm>
    </dsp:sp>
    <dsp:sp modelId="{512BE495-B318-4EE7-9DA9-1715EDF2A94A}">
      <dsp:nvSpPr>
        <dsp:cNvPr id="0" name=""/>
        <dsp:cNvSpPr/>
      </dsp:nvSpPr>
      <dsp:spPr>
        <a:xfrm>
          <a:off x="2126791" y="832203"/>
          <a:ext cx="1739696" cy="110470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831B34E-45A3-433F-A04C-EA1122BB7111}">
      <dsp:nvSpPr>
        <dsp:cNvPr id="0" name=""/>
        <dsp:cNvSpPr/>
      </dsp:nvSpPr>
      <dsp:spPr>
        <a:xfrm>
          <a:off x="2320091" y="1015838"/>
          <a:ext cx="1739696" cy="110470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b="1" kern="1200"/>
            <a:t>Being at university is about learning beyond the content of your course.</a:t>
          </a:r>
          <a:endParaRPr lang="en-US" sz="1300" kern="1200"/>
        </a:p>
      </dsp:txBody>
      <dsp:txXfrm>
        <a:off x="2352447" y="1048194"/>
        <a:ext cx="1674984" cy="103999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10979D-7E68-4BA0-A8A6-E138E56D9463}">
      <dsp:nvSpPr>
        <dsp:cNvPr id="0" name=""/>
        <dsp:cNvSpPr/>
      </dsp:nvSpPr>
      <dsp:spPr>
        <a:xfrm>
          <a:off x="190333" y="506629"/>
          <a:ext cx="718761" cy="718761"/>
        </a:xfrm>
        <a:prstGeom prst="ellipse">
          <a:avLst/>
        </a:prstGeom>
        <a:solidFill>
          <a:schemeClr val="accent3">
            <a:lumMod val="20000"/>
            <a:lumOff val="80000"/>
          </a:schemeClr>
        </a:solidFill>
        <a:ln>
          <a:noFill/>
        </a:ln>
        <a:effectLst/>
      </dsp:spPr>
      <dsp:style>
        <a:lnRef idx="0">
          <a:scrgbClr r="0" g="0" b="0"/>
        </a:lnRef>
        <a:fillRef idx="1">
          <a:scrgbClr r="0" g="0" b="0"/>
        </a:fillRef>
        <a:effectRef idx="0">
          <a:scrgbClr r="0" g="0" b="0"/>
        </a:effectRef>
        <a:fontRef idx="minor"/>
      </dsp:style>
    </dsp:sp>
    <dsp:sp modelId="{FB318CA6-F3E0-4C93-825F-4E9BAEF01110}">
      <dsp:nvSpPr>
        <dsp:cNvPr id="0" name=""/>
        <dsp:cNvSpPr/>
      </dsp:nvSpPr>
      <dsp:spPr>
        <a:xfrm>
          <a:off x="341273" y="657569"/>
          <a:ext cx="416881" cy="416881"/>
        </a:xfrm>
        <a:prstGeom prst="rect">
          <a:avLst/>
        </a:prstGeom>
        <a:blipFill>
          <a:blip xmlns:r="http://schemas.openxmlformats.org/officeDocument/2006/relationships" r:embed="rId1">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38100" cap="flat" cmpd="sng" algn="ctr">
          <a:solidFill>
            <a:schemeClr val="accent3">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95F4696-737C-44D2-A775-7AC607CBE7DA}">
      <dsp:nvSpPr>
        <dsp:cNvPr id="0" name=""/>
        <dsp:cNvSpPr/>
      </dsp:nvSpPr>
      <dsp:spPr>
        <a:xfrm>
          <a:off x="1063115" y="506629"/>
          <a:ext cx="1694224" cy="718761"/>
        </a:xfrm>
        <a:prstGeom prst="rect">
          <a:avLst/>
        </a:prstGeom>
        <a:solidFill>
          <a:schemeClr val="accent2">
            <a:lumMod val="20000"/>
            <a:lumOff val="80000"/>
          </a:schemeClr>
        </a:solidFill>
        <a:ln w="57150">
          <a:solidFill>
            <a:schemeClr val="accent3">
              <a:lumMod val="75000"/>
            </a:schemeClr>
          </a:solid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533400">
            <a:lnSpc>
              <a:spcPct val="100000"/>
            </a:lnSpc>
            <a:spcBef>
              <a:spcPct val="0"/>
            </a:spcBef>
            <a:spcAft>
              <a:spcPct val="35000"/>
            </a:spcAft>
            <a:buNone/>
          </a:pPr>
          <a:r>
            <a:rPr lang="en-GB" sz="1200" b="0" kern="1200" dirty="0"/>
            <a:t>As an assistive technology – for example text to speech</a:t>
          </a:r>
          <a:endParaRPr lang="en-US" sz="1200" b="0" kern="1200" dirty="0"/>
        </a:p>
      </dsp:txBody>
      <dsp:txXfrm>
        <a:off x="1063115" y="506629"/>
        <a:ext cx="1694224" cy="718761"/>
      </dsp:txXfrm>
    </dsp:sp>
    <dsp:sp modelId="{5FEF21DC-1CE9-4506-8DFC-7279CF4BDFDE}">
      <dsp:nvSpPr>
        <dsp:cNvPr id="0" name=""/>
        <dsp:cNvSpPr/>
      </dsp:nvSpPr>
      <dsp:spPr>
        <a:xfrm>
          <a:off x="3052545" y="506629"/>
          <a:ext cx="718761" cy="718761"/>
        </a:xfrm>
        <a:prstGeom prst="ellipse">
          <a:avLst/>
        </a:prstGeom>
        <a:solidFill>
          <a:schemeClr val="accent3">
            <a:lumMod val="20000"/>
            <a:lumOff val="80000"/>
          </a:schemeClr>
        </a:solidFill>
        <a:ln>
          <a:noFill/>
        </a:ln>
        <a:effectLst/>
      </dsp:spPr>
      <dsp:style>
        <a:lnRef idx="0">
          <a:scrgbClr r="0" g="0" b="0"/>
        </a:lnRef>
        <a:fillRef idx="1">
          <a:scrgbClr r="0" g="0" b="0"/>
        </a:fillRef>
        <a:effectRef idx="0">
          <a:scrgbClr r="0" g="0" b="0"/>
        </a:effectRef>
        <a:fontRef idx="minor"/>
      </dsp:style>
    </dsp:sp>
    <dsp:sp modelId="{D4051E76-56C3-437B-98C5-FB8108DDE0B1}">
      <dsp:nvSpPr>
        <dsp:cNvPr id="0" name=""/>
        <dsp:cNvSpPr/>
      </dsp:nvSpPr>
      <dsp:spPr>
        <a:xfrm>
          <a:off x="3203485" y="657569"/>
          <a:ext cx="416881" cy="416881"/>
        </a:xfrm>
        <a:prstGeom prst="rect">
          <a:avLst/>
        </a:prstGeom>
        <a:blipFill>
          <a:blip xmlns:r="http://schemas.openxmlformats.org/officeDocument/2006/relationships" r:embed="rId3">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38100" cap="flat" cmpd="sng" algn="ctr">
          <a:solidFill>
            <a:schemeClr val="accent3">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D313F53-F8DD-4A4F-8971-9006AF0B63FD}">
      <dsp:nvSpPr>
        <dsp:cNvPr id="0" name=""/>
        <dsp:cNvSpPr/>
      </dsp:nvSpPr>
      <dsp:spPr>
        <a:xfrm>
          <a:off x="3925327" y="506629"/>
          <a:ext cx="1694224" cy="718761"/>
        </a:xfrm>
        <a:prstGeom prst="rect">
          <a:avLst/>
        </a:prstGeom>
        <a:solidFill>
          <a:schemeClr val="accent2">
            <a:lumMod val="20000"/>
            <a:lumOff val="80000"/>
          </a:schemeClr>
        </a:solidFill>
        <a:ln w="57150">
          <a:solidFill>
            <a:schemeClr val="accent3">
              <a:lumMod val="75000"/>
            </a:schemeClr>
          </a:solid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533400">
            <a:lnSpc>
              <a:spcPct val="100000"/>
            </a:lnSpc>
            <a:spcBef>
              <a:spcPct val="0"/>
            </a:spcBef>
            <a:spcAft>
              <a:spcPct val="35000"/>
            </a:spcAft>
            <a:buNone/>
          </a:pPr>
          <a:r>
            <a:rPr lang="en-GB" sz="1200" b="0" kern="1200" dirty="0"/>
            <a:t>For exams and revision – summarising notes, exploring general ideas</a:t>
          </a:r>
          <a:endParaRPr lang="en-US" sz="1200" b="0" kern="1200" dirty="0"/>
        </a:p>
      </dsp:txBody>
      <dsp:txXfrm>
        <a:off x="3925327" y="506629"/>
        <a:ext cx="1694224" cy="718761"/>
      </dsp:txXfrm>
    </dsp:sp>
    <dsp:sp modelId="{0ADA62A3-6C2F-43F2-BE0D-EA2FCDFAE947}">
      <dsp:nvSpPr>
        <dsp:cNvPr id="0" name=""/>
        <dsp:cNvSpPr/>
      </dsp:nvSpPr>
      <dsp:spPr>
        <a:xfrm>
          <a:off x="5914757" y="506629"/>
          <a:ext cx="718761" cy="718761"/>
        </a:xfrm>
        <a:prstGeom prst="ellipse">
          <a:avLst/>
        </a:prstGeom>
        <a:solidFill>
          <a:schemeClr val="accent3">
            <a:lumMod val="20000"/>
            <a:lumOff val="80000"/>
          </a:schemeClr>
        </a:solidFill>
        <a:ln>
          <a:noFill/>
        </a:ln>
        <a:effectLst/>
      </dsp:spPr>
      <dsp:style>
        <a:lnRef idx="0">
          <a:scrgbClr r="0" g="0" b="0"/>
        </a:lnRef>
        <a:fillRef idx="1">
          <a:scrgbClr r="0" g="0" b="0"/>
        </a:fillRef>
        <a:effectRef idx="0">
          <a:scrgbClr r="0" g="0" b="0"/>
        </a:effectRef>
        <a:fontRef idx="minor"/>
      </dsp:style>
    </dsp:sp>
    <dsp:sp modelId="{82A981FA-829D-4030-98AC-25AF0483E58E}">
      <dsp:nvSpPr>
        <dsp:cNvPr id="0" name=""/>
        <dsp:cNvSpPr/>
      </dsp:nvSpPr>
      <dsp:spPr>
        <a:xfrm>
          <a:off x="6065697" y="657569"/>
          <a:ext cx="416881" cy="416881"/>
        </a:xfrm>
        <a:prstGeom prst="rect">
          <a:avLst/>
        </a:prstGeom>
        <a:blipFill>
          <a:blip xmlns:r="http://schemas.openxmlformats.org/officeDocument/2006/relationships" r:embed="rId5">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38100" cap="flat" cmpd="sng" algn="ctr">
          <a:solidFill>
            <a:schemeClr val="accent3">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0BAA8E6-7733-4E9A-AE56-5CC77AC2401A}">
      <dsp:nvSpPr>
        <dsp:cNvPr id="0" name=""/>
        <dsp:cNvSpPr/>
      </dsp:nvSpPr>
      <dsp:spPr>
        <a:xfrm>
          <a:off x="6787539" y="506629"/>
          <a:ext cx="1694224" cy="718761"/>
        </a:xfrm>
        <a:prstGeom prst="rect">
          <a:avLst/>
        </a:prstGeom>
        <a:solidFill>
          <a:schemeClr val="accent2">
            <a:lumMod val="20000"/>
            <a:lumOff val="80000"/>
          </a:schemeClr>
        </a:solidFill>
        <a:ln w="57150">
          <a:solidFill>
            <a:schemeClr val="accent3">
              <a:lumMod val="75000"/>
            </a:schemeClr>
          </a:solid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533400">
            <a:lnSpc>
              <a:spcPct val="100000"/>
            </a:lnSpc>
            <a:spcBef>
              <a:spcPct val="0"/>
            </a:spcBef>
            <a:spcAft>
              <a:spcPct val="35000"/>
            </a:spcAft>
            <a:buNone/>
          </a:pPr>
          <a:r>
            <a:rPr lang="en-GB" sz="1200" b="0" kern="1200"/>
            <a:t>To generate text examples – critique text that has been generated</a:t>
          </a:r>
          <a:endParaRPr lang="en-US" sz="1200" b="0" kern="1200"/>
        </a:p>
      </dsp:txBody>
      <dsp:txXfrm>
        <a:off x="6787539" y="506629"/>
        <a:ext cx="1694224" cy="718761"/>
      </dsp:txXfrm>
    </dsp:sp>
    <dsp:sp modelId="{634CE9F3-A6AD-4190-99EE-ECC221D03C08}">
      <dsp:nvSpPr>
        <dsp:cNvPr id="0" name=""/>
        <dsp:cNvSpPr/>
      </dsp:nvSpPr>
      <dsp:spPr>
        <a:xfrm>
          <a:off x="190333" y="1727358"/>
          <a:ext cx="718761" cy="718761"/>
        </a:xfrm>
        <a:prstGeom prst="ellipse">
          <a:avLst/>
        </a:prstGeom>
        <a:solidFill>
          <a:schemeClr val="accent3">
            <a:lumMod val="20000"/>
            <a:lumOff val="80000"/>
          </a:schemeClr>
        </a:solidFill>
        <a:ln>
          <a:noFill/>
        </a:ln>
        <a:effectLst/>
      </dsp:spPr>
      <dsp:style>
        <a:lnRef idx="0">
          <a:scrgbClr r="0" g="0" b="0"/>
        </a:lnRef>
        <a:fillRef idx="1">
          <a:scrgbClr r="0" g="0" b="0"/>
        </a:fillRef>
        <a:effectRef idx="0">
          <a:scrgbClr r="0" g="0" b="0"/>
        </a:effectRef>
        <a:fontRef idx="minor"/>
      </dsp:style>
    </dsp:sp>
    <dsp:sp modelId="{CB333860-A319-4344-977B-D1DDF8E86A1A}">
      <dsp:nvSpPr>
        <dsp:cNvPr id="0" name=""/>
        <dsp:cNvSpPr/>
      </dsp:nvSpPr>
      <dsp:spPr>
        <a:xfrm>
          <a:off x="341273" y="1878298"/>
          <a:ext cx="416881" cy="416881"/>
        </a:xfrm>
        <a:prstGeom prst="rect">
          <a:avLst/>
        </a:prstGeom>
        <a:blipFill>
          <a:blip xmlns:r="http://schemas.openxmlformats.org/officeDocument/2006/relationships" r:embed="rId7">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38100" cap="flat" cmpd="sng" algn="ctr">
          <a:solidFill>
            <a:schemeClr val="accent3">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8963798-83EA-426F-BF72-1E916A5588E3}">
      <dsp:nvSpPr>
        <dsp:cNvPr id="0" name=""/>
        <dsp:cNvSpPr/>
      </dsp:nvSpPr>
      <dsp:spPr>
        <a:xfrm>
          <a:off x="1063115" y="1727358"/>
          <a:ext cx="1694224" cy="718761"/>
        </a:xfrm>
        <a:prstGeom prst="rect">
          <a:avLst/>
        </a:prstGeom>
        <a:solidFill>
          <a:schemeClr val="accent2">
            <a:lumMod val="20000"/>
            <a:lumOff val="80000"/>
          </a:schemeClr>
        </a:solidFill>
        <a:ln w="57150">
          <a:solidFill>
            <a:schemeClr val="accent3">
              <a:lumMod val="75000"/>
            </a:schemeClr>
          </a:solid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533400">
            <a:lnSpc>
              <a:spcPct val="100000"/>
            </a:lnSpc>
            <a:spcBef>
              <a:spcPct val="0"/>
            </a:spcBef>
            <a:spcAft>
              <a:spcPct val="35000"/>
            </a:spcAft>
            <a:buNone/>
          </a:pPr>
          <a:r>
            <a:rPr lang="en-GB" sz="1200" b="0" kern="1200" dirty="0"/>
            <a:t>For helping </a:t>
          </a:r>
          <a:r>
            <a:rPr lang="en-GB" sz="1200" b="1" kern="1200" dirty="0"/>
            <a:t>you</a:t>
          </a:r>
          <a:r>
            <a:rPr lang="en-GB" sz="1200" b="0" kern="1200" dirty="0"/>
            <a:t> think more critically </a:t>
          </a:r>
          <a:endParaRPr lang="en-US" sz="1200" b="0" kern="1200" dirty="0"/>
        </a:p>
      </dsp:txBody>
      <dsp:txXfrm>
        <a:off x="1063115" y="1727358"/>
        <a:ext cx="1694224" cy="718761"/>
      </dsp:txXfrm>
    </dsp:sp>
    <dsp:sp modelId="{15D0293B-E2DC-4F2E-94E2-51E1795F788E}">
      <dsp:nvSpPr>
        <dsp:cNvPr id="0" name=""/>
        <dsp:cNvSpPr/>
      </dsp:nvSpPr>
      <dsp:spPr>
        <a:xfrm>
          <a:off x="3052545" y="1727358"/>
          <a:ext cx="718761" cy="718761"/>
        </a:xfrm>
        <a:prstGeom prst="ellipse">
          <a:avLst/>
        </a:prstGeom>
        <a:solidFill>
          <a:schemeClr val="accent3">
            <a:lumMod val="20000"/>
            <a:lumOff val="80000"/>
          </a:schemeClr>
        </a:solidFill>
        <a:ln>
          <a:noFill/>
        </a:ln>
        <a:effectLst/>
      </dsp:spPr>
      <dsp:style>
        <a:lnRef idx="0">
          <a:scrgbClr r="0" g="0" b="0"/>
        </a:lnRef>
        <a:fillRef idx="1">
          <a:scrgbClr r="0" g="0" b="0"/>
        </a:fillRef>
        <a:effectRef idx="0">
          <a:scrgbClr r="0" g="0" b="0"/>
        </a:effectRef>
        <a:fontRef idx="minor"/>
      </dsp:style>
    </dsp:sp>
    <dsp:sp modelId="{BE5BD8B4-2C97-434C-AC18-AC7B2C5C4CAC}">
      <dsp:nvSpPr>
        <dsp:cNvPr id="0" name=""/>
        <dsp:cNvSpPr/>
      </dsp:nvSpPr>
      <dsp:spPr>
        <a:xfrm>
          <a:off x="3203485" y="1878298"/>
          <a:ext cx="416881" cy="416881"/>
        </a:xfrm>
        <a:prstGeom prst="rect">
          <a:avLst/>
        </a:prstGeom>
        <a:blipFill>
          <a:blip xmlns:r="http://schemas.openxmlformats.org/officeDocument/2006/relationships" r:embed="rId9">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38100" cap="flat" cmpd="sng" algn="ctr">
          <a:solidFill>
            <a:schemeClr val="accent3">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FE61AE8-9246-44CD-9A60-F75EA61F60CE}">
      <dsp:nvSpPr>
        <dsp:cNvPr id="0" name=""/>
        <dsp:cNvSpPr/>
      </dsp:nvSpPr>
      <dsp:spPr>
        <a:xfrm>
          <a:off x="3925327" y="1727358"/>
          <a:ext cx="1694224" cy="718761"/>
        </a:xfrm>
        <a:prstGeom prst="rect">
          <a:avLst/>
        </a:prstGeom>
        <a:solidFill>
          <a:schemeClr val="accent2">
            <a:lumMod val="20000"/>
            <a:lumOff val="80000"/>
          </a:schemeClr>
        </a:solidFill>
        <a:ln w="57150">
          <a:solidFill>
            <a:schemeClr val="accent3">
              <a:lumMod val="75000"/>
            </a:schemeClr>
          </a:solid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533400">
            <a:lnSpc>
              <a:spcPct val="100000"/>
            </a:lnSpc>
            <a:spcBef>
              <a:spcPct val="0"/>
            </a:spcBef>
            <a:spcAft>
              <a:spcPct val="35000"/>
            </a:spcAft>
            <a:buNone/>
          </a:pPr>
          <a:r>
            <a:rPr lang="en-US" sz="1200" b="0" kern="1200" dirty="0"/>
            <a:t>To help you plan your time/processes</a:t>
          </a:r>
        </a:p>
      </dsp:txBody>
      <dsp:txXfrm>
        <a:off x="3925327" y="1727358"/>
        <a:ext cx="1694224" cy="718761"/>
      </dsp:txXfrm>
    </dsp:sp>
    <dsp:sp modelId="{97796D2C-25C8-401A-9106-0B0F6C1F7561}">
      <dsp:nvSpPr>
        <dsp:cNvPr id="0" name=""/>
        <dsp:cNvSpPr/>
      </dsp:nvSpPr>
      <dsp:spPr>
        <a:xfrm>
          <a:off x="5914757" y="1727358"/>
          <a:ext cx="718761" cy="718761"/>
        </a:xfrm>
        <a:prstGeom prst="ellipse">
          <a:avLst/>
        </a:prstGeom>
        <a:solidFill>
          <a:schemeClr val="accent3">
            <a:lumMod val="20000"/>
            <a:lumOff val="80000"/>
          </a:schemeClr>
        </a:solidFill>
        <a:ln>
          <a:noFill/>
        </a:ln>
        <a:effectLst/>
      </dsp:spPr>
      <dsp:style>
        <a:lnRef idx="0">
          <a:scrgbClr r="0" g="0" b="0"/>
        </a:lnRef>
        <a:fillRef idx="1">
          <a:scrgbClr r="0" g="0" b="0"/>
        </a:fillRef>
        <a:effectRef idx="0">
          <a:scrgbClr r="0" g="0" b="0"/>
        </a:effectRef>
        <a:fontRef idx="minor"/>
      </dsp:style>
    </dsp:sp>
    <dsp:sp modelId="{C6DDD407-4F77-4F44-93EC-EE5B5384D065}">
      <dsp:nvSpPr>
        <dsp:cNvPr id="0" name=""/>
        <dsp:cNvSpPr/>
      </dsp:nvSpPr>
      <dsp:spPr>
        <a:xfrm>
          <a:off x="6065697" y="1878298"/>
          <a:ext cx="416881" cy="416881"/>
        </a:xfrm>
        <a:prstGeom prst="rect">
          <a:avLst/>
        </a:prstGeom>
        <a:blipFill>
          <a:blip xmlns:r="http://schemas.openxmlformats.org/officeDocument/2006/relationships" r:embed="rId11">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38100" cap="flat" cmpd="sng" algn="ctr">
          <a:solidFill>
            <a:schemeClr val="accent3">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CB63E1D-6CE0-4551-850C-7D5A598550CE}">
      <dsp:nvSpPr>
        <dsp:cNvPr id="0" name=""/>
        <dsp:cNvSpPr/>
      </dsp:nvSpPr>
      <dsp:spPr>
        <a:xfrm>
          <a:off x="6787539" y="1727358"/>
          <a:ext cx="1694224" cy="718761"/>
        </a:xfrm>
        <a:prstGeom prst="rect">
          <a:avLst/>
        </a:prstGeom>
        <a:solidFill>
          <a:schemeClr val="accent2">
            <a:lumMod val="20000"/>
            <a:lumOff val="80000"/>
          </a:schemeClr>
        </a:solidFill>
        <a:ln w="57150">
          <a:solidFill>
            <a:schemeClr val="accent3">
              <a:lumMod val="75000"/>
            </a:schemeClr>
          </a:solid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533400">
            <a:lnSpc>
              <a:spcPct val="100000"/>
            </a:lnSpc>
            <a:spcBef>
              <a:spcPct val="0"/>
            </a:spcBef>
            <a:spcAft>
              <a:spcPct val="35000"/>
            </a:spcAft>
            <a:buNone/>
          </a:pPr>
          <a:r>
            <a:rPr lang="en-GB" sz="1200" b="0" kern="1200"/>
            <a:t>Practicing ‘prompt engineering’</a:t>
          </a:r>
          <a:endParaRPr lang="en-US" sz="1200" b="0" kern="1200"/>
        </a:p>
      </dsp:txBody>
      <dsp:txXfrm>
        <a:off x="6787539" y="1727358"/>
        <a:ext cx="1694224" cy="71876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10979D-7E68-4BA0-A8A6-E138E56D9463}">
      <dsp:nvSpPr>
        <dsp:cNvPr id="0" name=""/>
        <dsp:cNvSpPr/>
      </dsp:nvSpPr>
      <dsp:spPr>
        <a:xfrm>
          <a:off x="190333" y="506629"/>
          <a:ext cx="718761" cy="718761"/>
        </a:xfrm>
        <a:prstGeom prst="ellipse">
          <a:avLst/>
        </a:prstGeom>
        <a:solidFill>
          <a:schemeClr val="accent3">
            <a:lumMod val="20000"/>
            <a:lumOff val="80000"/>
          </a:schemeClr>
        </a:solidFill>
        <a:ln>
          <a:noFill/>
        </a:ln>
        <a:effectLst/>
      </dsp:spPr>
      <dsp:style>
        <a:lnRef idx="0">
          <a:scrgbClr r="0" g="0" b="0"/>
        </a:lnRef>
        <a:fillRef idx="1">
          <a:scrgbClr r="0" g="0" b="0"/>
        </a:fillRef>
        <a:effectRef idx="0">
          <a:scrgbClr r="0" g="0" b="0"/>
        </a:effectRef>
        <a:fontRef idx="minor"/>
      </dsp:style>
    </dsp:sp>
    <dsp:sp modelId="{FB318CA6-F3E0-4C93-825F-4E9BAEF01110}">
      <dsp:nvSpPr>
        <dsp:cNvPr id="0" name=""/>
        <dsp:cNvSpPr/>
      </dsp:nvSpPr>
      <dsp:spPr>
        <a:xfrm>
          <a:off x="341273" y="657569"/>
          <a:ext cx="416881" cy="416881"/>
        </a:xfrm>
        <a:prstGeom prst="rect">
          <a:avLst/>
        </a:prstGeom>
        <a:blipFill>
          <a:blip xmlns:r="http://schemas.openxmlformats.org/officeDocument/2006/relationships" r:embed="rId1">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38100" cap="flat" cmpd="sng" algn="ctr">
          <a:solidFill>
            <a:schemeClr val="accent3">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95F4696-737C-44D2-A775-7AC607CBE7DA}">
      <dsp:nvSpPr>
        <dsp:cNvPr id="0" name=""/>
        <dsp:cNvSpPr/>
      </dsp:nvSpPr>
      <dsp:spPr>
        <a:xfrm>
          <a:off x="1063115" y="506629"/>
          <a:ext cx="1694224" cy="718761"/>
        </a:xfrm>
        <a:prstGeom prst="rect">
          <a:avLst/>
        </a:prstGeom>
        <a:solidFill>
          <a:schemeClr val="accent2">
            <a:lumMod val="20000"/>
            <a:lumOff val="80000"/>
          </a:schemeClr>
        </a:solidFill>
        <a:ln w="57150">
          <a:solidFill>
            <a:schemeClr val="accent3">
              <a:lumMod val="75000"/>
            </a:schemeClr>
          </a:solid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533400">
            <a:lnSpc>
              <a:spcPct val="100000"/>
            </a:lnSpc>
            <a:spcBef>
              <a:spcPct val="0"/>
            </a:spcBef>
            <a:spcAft>
              <a:spcPct val="35000"/>
            </a:spcAft>
            <a:buNone/>
          </a:pPr>
          <a:r>
            <a:rPr lang="en-GB" sz="1200" b="0" kern="1200" dirty="0"/>
            <a:t>As an assistive technology – for example text to speech</a:t>
          </a:r>
          <a:endParaRPr lang="en-US" sz="1200" b="0" kern="1200" dirty="0"/>
        </a:p>
      </dsp:txBody>
      <dsp:txXfrm>
        <a:off x="1063115" y="506629"/>
        <a:ext cx="1694224" cy="718761"/>
      </dsp:txXfrm>
    </dsp:sp>
    <dsp:sp modelId="{5FEF21DC-1CE9-4506-8DFC-7279CF4BDFDE}">
      <dsp:nvSpPr>
        <dsp:cNvPr id="0" name=""/>
        <dsp:cNvSpPr/>
      </dsp:nvSpPr>
      <dsp:spPr>
        <a:xfrm>
          <a:off x="3052545" y="506629"/>
          <a:ext cx="718761" cy="718761"/>
        </a:xfrm>
        <a:prstGeom prst="ellipse">
          <a:avLst/>
        </a:prstGeom>
        <a:solidFill>
          <a:schemeClr val="accent3">
            <a:lumMod val="20000"/>
            <a:lumOff val="80000"/>
          </a:schemeClr>
        </a:solidFill>
        <a:ln>
          <a:noFill/>
        </a:ln>
        <a:effectLst/>
      </dsp:spPr>
      <dsp:style>
        <a:lnRef idx="0">
          <a:scrgbClr r="0" g="0" b="0"/>
        </a:lnRef>
        <a:fillRef idx="1">
          <a:scrgbClr r="0" g="0" b="0"/>
        </a:fillRef>
        <a:effectRef idx="0">
          <a:scrgbClr r="0" g="0" b="0"/>
        </a:effectRef>
        <a:fontRef idx="minor"/>
      </dsp:style>
    </dsp:sp>
    <dsp:sp modelId="{D4051E76-56C3-437B-98C5-FB8108DDE0B1}">
      <dsp:nvSpPr>
        <dsp:cNvPr id="0" name=""/>
        <dsp:cNvSpPr/>
      </dsp:nvSpPr>
      <dsp:spPr>
        <a:xfrm>
          <a:off x="3203485" y="657569"/>
          <a:ext cx="416881" cy="416881"/>
        </a:xfrm>
        <a:prstGeom prst="rect">
          <a:avLst/>
        </a:prstGeom>
        <a:blipFill>
          <a:blip xmlns:r="http://schemas.openxmlformats.org/officeDocument/2006/relationships" r:embed="rId3">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38100" cap="flat" cmpd="sng" algn="ctr">
          <a:solidFill>
            <a:schemeClr val="accent3">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D313F53-F8DD-4A4F-8971-9006AF0B63FD}">
      <dsp:nvSpPr>
        <dsp:cNvPr id="0" name=""/>
        <dsp:cNvSpPr/>
      </dsp:nvSpPr>
      <dsp:spPr>
        <a:xfrm>
          <a:off x="3925327" y="506629"/>
          <a:ext cx="1694224" cy="718761"/>
        </a:xfrm>
        <a:prstGeom prst="rect">
          <a:avLst/>
        </a:prstGeom>
        <a:solidFill>
          <a:schemeClr val="accent2">
            <a:lumMod val="20000"/>
            <a:lumOff val="80000"/>
          </a:schemeClr>
        </a:solidFill>
        <a:ln w="57150">
          <a:solidFill>
            <a:schemeClr val="accent3">
              <a:lumMod val="75000"/>
            </a:schemeClr>
          </a:solid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533400">
            <a:lnSpc>
              <a:spcPct val="100000"/>
            </a:lnSpc>
            <a:spcBef>
              <a:spcPct val="0"/>
            </a:spcBef>
            <a:spcAft>
              <a:spcPct val="35000"/>
            </a:spcAft>
            <a:buNone/>
          </a:pPr>
          <a:r>
            <a:rPr lang="en-GB" sz="1200" b="0" kern="1200" dirty="0"/>
            <a:t>For exams and revision – summarising notes, exploring general ideas</a:t>
          </a:r>
          <a:endParaRPr lang="en-US" sz="1200" b="0" kern="1200" dirty="0"/>
        </a:p>
      </dsp:txBody>
      <dsp:txXfrm>
        <a:off x="3925327" y="506629"/>
        <a:ext cx="1694224" cy="718761"/>
      </dsp:txXfrm>
    </dsp:sp>
    <dsp:sp modelId="{0ADA62A3-6C2F-43F2-BE0D-EA2FCDFAE947}">
      <dsp:nvSpPr>
        <dsp:cNvPr id="0" name=""/>
        <dsp:cNvSpPr/>
      </dsp:nvSpPr>
      <dsp:spPr>
        <a:xfrm>
          <a:off x="5914757" y="506629"/>
          <a:ext cx="718761" cy="718761"/>
        </a:xfrm>
        <a:prstGeom prst="ellipse">
          <a:avLst/>
        </a:prstGeom>
        <a:solidFill>
          <a:schemeClr val="accent3">
            <a:lumMod val="20000"/>
            <a:lumOff val="80000"/>
          </a:schemeClr>
        </a:solidFill>
        <a:ln>
          <a:noFill/>
        </a:ln>
        <a:effectLst/>
      </dsp:spPr>
      <dsp:style>
        <a:lnRef idx="0">
          <a:scrgbClr r="0" g="0" b="0"/>
        </a:lnRef>
        <a:fillRef idx="1">
          <a:scrgbClr r="0" g="0" b="0"/>
        </a:fillRef>
        <a:effectRef idx="0">
          <a:scrgbClr r="0" g="0" b="0"/>
        </a:effectRef>
        <a:fontRef idx="minor"/>
      </dsp:style>
    </dsp:sp>
    <dsp:sp modelId="{82A981FA-829D-4030-98AC-25AF0483E58E}">
      <dsp:nvSpPr>
        <dsp:cNvPr id="0" name=""/>
        <dsp:cNvSpPr/>
      </dsp:nvSpPr>
      <dsp:spPr>
        <a:xfrm>
          <a:off x="6065697" y="657569"/>
          <a:ext cx="416881" cy="416881"/>
        </a:xfrm>
        <a:prstGeom prst="rect">
          <a:avLst/>
        </a:prstGeom>
        <a:blipFill>
          <a:blip xmlns:r="http://schemas.openxmlformats.org/officeDocument/2006/relationships" r:embed="rId5">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38100" cap="flat" cmpd="sng" algn="ctr">
          <a:solidFill>
            <a:schemeClr val="accent3">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0BAA8E6-7733-4E9A-AE56-5CC77AC2401A}">
      <dsp:nvSpPr>
        <dsp:cNvPr id="0" name=""/>
        <dsp:cNvSpPr/>
      </dsp:nvSpPr>
      <dsp:spPr>
        <a:xfrm>
          <a:off x="6787539" y="506629"/>
          <a:ext cx="1694224" cy="718761"/>
        </a:xfrm>
        <a:prstGeom prst="rect">
          <a:avLst/>
        </a:prstGeom>
        <a:solidFill>
          <a:schemeClr val="accent2">
            <a:lumMod val="20000"/>
            <a:lumOff val="80000"/>
          </a:schemeClr>
        </a:solidFill>
        <a:ln w="57150">
          <a:solidFill>
            <a:schemeClr val="accent3">
              <a:lumMod val="75000"/>
            </a:schemeClr>
          </a:solid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533400">
            <a:lnSpc>
              <a:spcPct val="100000"/>
            </a:lnSpc>
            <a:spcBef>
              <a:spcPct val="0"/>
            </a:spcBef>
            <a:spcAft>
              <a:spcPct val="35000"/>
            </a:spcAft>
            <a:buNone/>
          </a:pPr>
          <a:r>
            <a:rPr lang="en-GB" sz="1200" b="0" kern="1200"/>
            <a:t>To generate text examples – critique text that has been generated</a:t>
          </a:r>
          <a:endParaRPr lang="en-US" sz="1200" b="0" kern="1200"/>
        </a:p>
      </dsp:txBody>
      <dsp:txXfrm>
        <a:off x="6787539" y="506629"/>
        <a:ext cx="1694224" cy="718761"/>
      </dsp:txXfrm>
    </dsp:sp>
    <dsp:sp modelId="{634CE9F3-A6AD-4190-99EE-ECC221D03C08}">
      <dsp:nvSpPr>
        <dsp:cNvPr id="0" name=""/>
        <dsp:cNvSpPr/>
      </dsp:nvSpPr>
      <dsp:spPr>
        <a:xfrm>
          <a:off x="190333" y="1727358"/>
          <a:ext cx="718761" cy="718761"/>
        </a:xfrm>
        <a:prstGeom prst="ellipse">
          <a:avLst/>
        </a:prstGeom>
        <a:solidFill>
          <a:schemeClr val="accent3">
            <a:lumMod val="20000"/>
            <a:lumOff val="80000"/>
          </a:schemeClr>
        </a:solidFill>
        <a:ln>
          <a:noFill/>
        </a:ln>
        <a:effectLst/>
      </dsp:spPr>
      <dsp:style>
        <a:lnRef idx="0">
          <a:scrgbClr r="0" g="0" b="0"/>
        </a:lnRef>
        <a:fillRef idx="1">
          <a:scrgbClr r="0" g="0" b="0"/>
        </a:fillRef>
        <a:effectRef idx="0">
          <a:scrgbClr r="0" g="0" b="0"/>
        </a:effectRef>
        <a:fontRef idx="minor"/>
      </dsp:style>
    </dsp:sp>
    <dsp:sp modelId="{CB333860-A319-4344-977B-D1DDF8E86A1A}">
      <dsp:nvSpPr>
        <dsp:cNvPr id="0" name=""/>
        <dsp:cNvSpPr/>
      </dsp:nvSpPr>
      <dsp:spPr>
        <a:xfrm>
          <a:off x="341273" y="1878298"/>
          <a:ext cx="416881" cy="416881"/>
        </a:xfrm>
        <a:prstGeom prst="rect">
          <a:avLst/>
        </a:prstGeom>
        <a:blipFill>
          <a:blip xmlns:r="http://schemas.openxmlformats.org/officeDocument/2006/relationships" r:embed="rId7">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38100" cap="flat" cmpd="sng" algn="ctr">
          <a:solidFill>
            <a:schemeClr val="accent3">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8963798-83EA-426F-BF72-1E916A5588E3}">
      <dsp:nvSpPr>
        <dsp:cNvPr id="0" name=""/>
        <dsp:cNvSpPr/>
      </dsp:nvSpPr>
      <dsp:spPr>
        <a:xfrm>
          <a:off x="1063115" y="1727358"/>
          <a:ext cx="1694224" cy="718761"/>
        </a:xfrm>
        <a:prstGeom prst="rect">
          <a:avLst/>
        </a:prstGeom>
        <a:solidFill>
          <a:schemeClr val="accent2">
            <a:lumMod val="20000"/>
            <a:lumOff val="80000"/>
          </a:schemeClr>
        </a:solidFill>
        <a:ln w="57150">
          <a:solidFill>
            <a:schemeClr val="accent3">
              <a:lumMod val="75000"/>
            </a:schemeClr>
          </a:solid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533400">
            <a:lnSpc>
              <a:spcPct val="100000"/>
            </a:lnSpc>
            <a:spcBef>
              <a:spcPct val="0"/>
            </a:spcBef>
            <a:spcAft>
              <a:spcPct val="35000"/>
            </a:spcAft>
            <a:buNone/>
          </a:pPr>
          <a:r>
            <a:rPr lang="en-GB" sz="1200" b="0" kern="1200" dirty="0"/>
            <a:t>For helping </a:t>
          </a:r>
          <a:r>
            <a:rPr lang="en-GB" sz="1200" b="1" kern="1200" dirty="0"/>
            <a:t>you</a:t>
          </a:r>
          <a:r>
            <a:rPr lang="en-GB" sz="1200" b="0" kern="1200" dirty="0"/>
            <a:t> think more critically </a:t>
          </a:r>
          <a:endParaRPr lang="en-US" sz="1200" b="0" kern="1200" dirty="0"/>
        </a:p>
      </dsp:txBody>
      <dsp:txXfrm>
        <a:off x="1063115" y="1727358"/>
        <a:ext cx="1694224" cy="718761"/>
      </dsp:txXfrm>
    </dsp:sp>
    <dsp:sp modelId="{15D0293B-E2DC-4F2E-94E2-51E1795F788E}">
      <dsp:nvSpPr>
        <dsp:cNvPr id="0" name=""/>
        <dsp:cNvSpPr/>
      </dsp:nvSpPr>
      <dsp:spPr>
        <a:xfrm>
          <a:off x="3052545" y="1727358"/>
          <a:ext cx="718761" cy="718761"/>
        </a:xfrm>
        <a:prstGeom prst="ellipse">
          <a:avLst/>
        </a:prstGeom>
        <a:solidFill>
          <a:schemeClr val="accent3">
            <a:lumMod val="20000"/>
            <a:lumOff val="80000"/>
          </a:schemeClr>
        </a:solidFill>
        <a:ln>
          <a:noFill/>
        </a:ln>
        <a:effectLst/>
      </dsp:spPr>
      <dsp:style>
        <a:lnRef idx="0">
          <a:scrgbClr r="0" g="0" b="0"/>
        </a:lnRef>
        <a:fillRef idx="1">
          <a:scrgbClr r="0" g="0" b="0"/>
        </a:fillRef>
        <a:effectRef idx="0">
          <a:scrgbClr r="0" g="0" b="0"/>
        </a:effectRef>
        <a:fontRef idx="minor"/>
      </dsp:style>
    </dsp:sp>
    <dsp:sp modelId="{BE5BD8B4-2C97-434C-AC18-AC7B2C5C4CAC}">
      <dsp:nvSpPr>
        <dsp:cNvPr id="0" name=""/>
        <dsp:cNvSpPr/>
      </dsp:nvSpPr>
      <dsp:spPr>
        <a:xfrm>
          <a:off x="3203485" y="1878298"/>
          <a:ext cx="416881" cy="416881"/>
        </a:xfrm>
        <a:prstGeom prst="rect">
          <a:avLst/>
        </a:prstGeom>
        <a:blipFill>
          <a:blip xmlns:r="http://schemas.openxmlformats.org/officeDocument/2006/relationships" r:embed="rId9">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38100" cap="flat" cmpd="sng" algn="ctr">
          <a:solidFill>
            <a:schemeClr val="accent3">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FE61AE8-9246-44CD-9A60-F75EA61F60CE}">
      <dsp:nvSpPr>
        <dsp:cNvPr id="0" name=""/>
        <dsp:cNvSpPr/>
      </dsp:nvSpPr>
      <dsp:spPr>
        <a:xfrm>
          <a:off x="3925327" y="1727358"/>
          <a:ext cx="1694224" cy="718761"/>
        </a:xfrm>
        <a:prstGeom prst="rect">
          <a:avLst/>
        </a:prstGeom>
        <a:solidFill>
          <a:schemeClr val="accent2">
            <a:lumMod val="20000"/>
            <a:lumOff val="80000"/>
          </a:schemeClr>
        </a:solidFill>
        <a:ln w="57150">
          <a:solidFill>
            <a:schemeClr val="accent3">
              <a:lumMod val="75000"/>
            </a:schemeClr>
          </a:solid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533400">
            <a:lnSpc>
              <a:spcPct val="100000"/>
            </a:lnSpc>
            <a:spcBef>
              <a:spcPct val="0"/>
            </a:spcBef>
            <a:spcAft>
              <a:spcPct val="35000"/>
            </a:spcAft>
            <a:buNone/>
          </a:pPr>
          <a:r>
            <a:rPr lang="en-US" sz="1200" b="0" kern="1200" dirty="0"/>
            <a:t>To help you plan your time/processes</a:t>
          </a:r>
        </a:p>
      </dsp:txBody>
      <dsp:txXfrm>
        <a:off x="3925327" y="1727358"/>
        <a:ext cx="1694224" cy="718761"/>
      </dsp:txXfrm>
    </dsp:sp>
    <dsp:sp modelId="{97796D2C-25C8-401A-9106-0B0F6C1F7561}">
      <dsp:nvSpPr>
        <dsp:cNvPr id="0" name=""/>
        <dsp:cNvSpPr/>
      </dsp:nvSpPr>
      <dsp:spPr>
        <a:xfrm>
          <a:off x="5914757" y="1727358"/>
          <a:ext cx="718761" cy="718761"/>
        </a:xfrm>
        <a:prstGeom prst="ellipse">
          <a:avLst/>
        </a:prstGeom>
        <a:solidFill>
          <a:schemeClr val="accent3">
            <a:lumMod val="20000"/>
            <a:lumOff val="80000"/>
          </a:schemeClr>
        </a:solidFill>
        <a:ln>
          <a:noFill/>
        </a:ln>
        <a:effectLst/>
      </dsp:spPr>
      <dsp:style>
        <a:lnRef idx="0">
          <a:scrgbClr r="0" g="0" b="0"/>
        </a:lnRef>
        <a:fillRef idx="1">
          <a:scrgbClr r="0" g="0" b="0"/>
        </a:fillRef>
        <a:effectRef idx="0">
          <a:scrgbClr r="0" g="0" b="0"/>
        </a:effectRef>
        <a:fontRef idx="minor"/>
      </dsp:style>
    </dsp:sp>
    <dsp:sp modelId="{C6DDD407-4F77-4F44-93EC-EE5B5384D065}">
      <dsp:nvSpPr>
        <dsp:cNvPr id="0" name=""/>
        <dsp:cNvSpPr/>
      </dsp:nvSpPr>
      <dsp:spPr>
        <a:xfrm>
          <a:off x="6065697" y="1878298"/>
          <a:ext cx="416881" cy="416881"/>
        </a:xfrm>
        <a:prstGeom prst="rect">
          <a:avLst/>
        </a:prstGeom>
        <a:blipFill>
          <a:blip xmlns:r="http://schemas.openxmlformats.org/officeDocument/2006/relationships" r:embed="rId11">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38100" cap="flat" cmpd="sng" algn="ctr">
          <a:solidFill>
            <a:schemeClr val="accent3">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CB63E1D-6CE0-4551-850C-7D5A598550CE}">
      <dsp:nvSpPr>
        <dsp:cNvPr id="0" name=""/>
        <dsp:cNvSpPr/>
      </dsp:nvSpPr>
      <dsp:spPr>
        <a:xfrm>
          <a:off x="6787539" y="1727358"/>
          <a:ext cx="1694224" cy="718761"/>
        </a:xfrm>
        <a:prstGeom prst="rect">
          <a:avLst/>
        </a:prstGeom>
        <a:solidFill>
          <a:schemeClr val="accent2">
            <a:lumMod val="20000"/>
            <a:lumOff val="80000"/>
          </a:schemeClr>
        </a:solidFill>
        <a:ln w="57150">
          <a:solidFill>
            <a:schemeClr val="accent3">
              <a:lumMod val="75000"/>
            </a:schemeClr>
          </a:solid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533400">
            <a:lnSpc>
              <a:spcPct val="100000"/>
            </a:lnSpc>
            <a:spcBef>
              <a:spcPct val="0"/>
            </a:spcBef>
            <a:spcAft>
              <a:spcPct val="35000"/>
            </a:spcAft>
            <a:buNone/>
          </a:pPr>
          <a:r>
            <a:rPr lang="en-GB" sz="1200" b="0" kern="1200"/>
            <a:t>Practicing ‘prompt engineering’</a:t>
          </a:r>
          <a:endParaRPr lang="en-US" sz="1200" b="0" kern="1200"/>
        </a:p>
      </dsp:txBody>
      <dsp:txXfrm>
        <a:off x="6787539" y="1727358"/>
        <a:ext cx="1694224" cy="718761"/>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9664FB5-82AF-48A4-80F1-9AEEE0DF4B0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5CF0742E-D5E1-4FF3-A442-958EA2A7869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6D066F8-4FE9-4315-A56E-3EA256F5907F}" type="datetimeFigureOut">
              <a:rPr lang="en-GB" smtClean="0"/>
              <a:t>31/10/2023</a:t>
            </a:fld>
            <a:endParaRPr lang="en-GB"/>
          </a:p>
        </p:txBody>
      </p:sp>
      <p:sp>
        <p:nvSpPr>
          <p:cNvPr id="4" name="Footer Placeholder 3">
            <a:extLst>
              <a:ext uri="{FF2B5EF4-FFF2-40B4-BE49-F238E27FC236}">
                <a16:creationId xmlns:a16="http://schemas.microsoft.com/office/drawing/2014/main" id="{A1F2F771-FAFF-4FF6-AE5C-96F43E8CB75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08EB88F3-0CB9-4921-9214-BFA9C4B8084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6F73B9F-E786-4DE9-B054-AF2D3B642399}" type="slidenum">
              <a:rPr lang="en-GB" smtClean="0"/>
              <a:t>‹#›</a:t>
            </a:fld>
            <a:endParaRPr lang="en-GB"/>
          </a:p>
        </p:txBody>
      </p:sp>
    </p:spTree>
    <p:extLst>
      <p:ext uri="{BB962C8B-B14F-4D97-AF65-F5344CB8AC3E}">
        <p14:creationId xmlns:p14="http://schemas.microsoft.com/office/powerpoint/2010/main" val="39351152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AD6F77-CFCE-A445-8E2C-54D16F9EECCC}" type="datetimeFigureOut">
              <a:rPr lang="en-US" smtClean="0"/>
              <a:t>10/31/2023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942D00-D33B-6747-961F-9152114FB45F}" type="slidenum">
              <a:rPr lang="en-US" smtClean="0"/>
              <a:t>‹#›</a:t>
            </a:fld>
            <a:endParaRPr lang="en-US"/>
          </a:p>
        </p:txBody>
      </p:sp>
    </p:spTree>
    <p:extLst>
      <p:ext uri="{BB962C8B-B14F-4D97-AF65-F5344CB8AC3E}">
        <p14:creationId xmlns:p14="http://schemas.microsoft.com/office/powerpoint/2010/main" val="2981403554"/>
      </p:ext>
    </p:extLst>
  </p:cSld>
  <p:clrMap bg1="lt1" tx1="dk1" bg2="lt2" tx2="dk2" accent1="accent1" accent2="accent2" accent3="accent3" accent4="accent4" accent5="accent5" accent6="accent6" hlink="hlink" folHlink="folHlink"/>
  <p:notesStyle>
    <a:lvl1pPr marL="0" algn="l" defTabSz="685783" rtl="0" eaLnBrk="1" latinLnBrk="0" hangingPunct="1">
      <a:defRPr sz="900" kern="1200">
        <a:solidFill>
          <a:schemeClr val="tx1"/>
        </a:solidFill>
        <a:latin typeface="+mn-lt"/>
        <a:ea typeface="+mn-ea"/>
        <a:cs typeface="+mn-cs"/>
      </a:defRPr>
    </a:lvl1pPr>
    <a:lvl2pPr marL="342892" algn="l" defTabSz="685783" rtl="0" eaLnBrk="1" latinLnBrk="0" hangingPunct="1">
      <a:defRPr sz="900" kern="1200">
        <a:solidFill>
          <a:schemeClr val="tx1"/>
        </a:solidFill>
        <a:latin typeface="+mn-lt"/>
        <a:ea typeface="+mn-ea"/>
        <a:cs typeface="+mn-cs"/>
      </a:defRPr>
    </a:lvl2pPr>
    <a:lvl3pPr marL="685783" algn="l" defTabSz="685783" rtl="0" eaLnBrk="1" latinLnBrk="0" hangingPunct="1">
      <a:defRPr sz="900" kern="1200">
        <a:solidFill>
          <a:schemeClr val="tx1"/>
        </a:solidFill>
        <a:latin typeface="+mn-lt"/>
        <a:ea typeface="+mn-ea"/>
        <a:cs typeface="+mn-cs"/>
      </a:defRPr>
    </a:lvl3pPr>
    <a:lvl4pPr marL="1028675" algn="l" defTabSz="685783" rtl="0" eaLnBrk="1" latinLnBrk="0" hangingPunct="1">
      <a:defRPr sz="900" kern="1200">
        <a:solidFill>
          <a:schemeClr val="tx1"/>
        </a:solidFill>
        <a:latin typeface="+mn-lt"/>
        <a:ea typeface="+mn-ea"/>
        <a:cs typeface="+mn-cs"/>
      </a:defRPr>
    </a:lvl4pPr>
    <a:lvl5pPr marL="1371566" algn="l" defTabSz="685783" rtl="0" eaLnBrk="1" latinLnBrk="0" hangingPunct="1">
      <a:defRPr sz="900" kern="1200">
        <a:solidFill>
          <a:schemeClr val="tx1"/>
        </a:solidFill>
        <a:latin typeface="+mn-lt"/>
        <a:ea typeface="+mn-ea"/>
        <a:cs typeface="+mn-cs"/>
      </a:defRPr>
    </a:lvl5pPr>
    <a:lvl6pPr marL="1714457" algn="l" defTabSz="685783" rtl="0" eaLnBrk="1" latinLnBrk="0" hangingPunct="1">
      <a:defRPr sz="900" kern="1200">
        <a:solidFill>
          <a:schemeClr val="tx1"/>
        </a:solidFill>
        <a:latin typeface="+mn-lt"/>
        <a:ea typeface="+mn-ea"/>
        <a:cs typeface="+mn-cs"/>
      </a:defRPr>
    </a:lvl6pPr>
    <a:lvl7pPr marL="2057348" algn="l" defTabSz="685783" rtl="0" eaLnBrk="1" latinLnBrk="0" hangingPunct="1">
      <a:defRPr sz="900" kern="1200">
        <a:solidFill>
          <a:schemeClr val="tx1"/>
        </a:solidFill>
        <a:latin typeface="+mn-lt"/>
        <a:ea typeface="+mn-ea"/>
        <a:cs typeface="+mn-cs"/>
      </a:defRPr>
    </a:lvl7pPr>
    <a:lvl8pPr marL="2400240" algn="l" defTabSz="685783" rtl="0" eaLnBrk="1" latinLnBrk="0" hangingPunct="1">
      <a:defRPr sz="900" kern="1200">
        <a:solidFill>
          <a:schemeClr val="tx1"/>
        </a:solidFill>
        <a:latin typeface="+mn-lt"/>
        <a:ea typeface="+mn-ea"/>
        <a:cs typeface="+mn-cs"/>
      </a:defRPr>
    </a:lvl8pPr>
    <a:lvl9pPr marL="2743132" algn="l" defTabSz="685783"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1,2, 3, 5, 6. INTENTIONAL and involves MONEY. “Includes purchasing or commissioning an assessment from a professional writing service or third party and presenting it as your own and commissioning a third party to translate an assessment from one language to another. It also includes the use of a professional writing service or third party to edit an assessment or parts of it to cause changes to the structure or content. </a:t>
            </a:r>
          </a:p>
        </p:txBody>
      </p:sp>
      <p:sp>
        <p:nvSpPr>
          <p:cNvPr id="4" name="Slide Number Placeholder 3"/>
          <p:cNvSpPr>
            <a:spLocks noGrp="1"/>
          </p:cNvSpPr>
          <p:nvPr>
            <p:ph type="sldNum" sz="quarter" idx="5"/>
          </p:nvPr>
        </p:nvSpPr>
        <p:spPr/>
        <p:txBody>
          <a:bodyPr/>
          <a:lstStyle/>
          <a:p>
            <a:fld id="{00942D00-D33B-6747-961F-9152114FB45F}" type="slidenum">
              <a:rPr lang="en-US" smtClean="0"/>
              <a:t>15</a:t>
            </a:fld>
            <a:endParaRPr lang="en-US"/>
          </a:p>
        </p:txBody>
      </p:sp>
    </p:spTree>
    <p:extLst>
      <p:ext uri="{BB962C8B-B14F-4D97-AF65-F5344CB8AC3E}">
        <p14:creationId xmlns:p14="http://schemas.microsoft.com/office/powerpoint/2010/main" val="40674574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https://consumeradvisory.co.uk/famous-copyright-cases/ </a:t>
            </a:r>
          </a:p>
          <a:p>
            <a:endParaRPr lang="en-GB" dirty="0"/>
          </a:p>
        </p:txBody>
      </p:sp>
      <p:sp>
        <p:nvSpPr>
          <p:cNvPr id="4" name="Slide Number Placeholder 3"/>
          <p:cNvSpPr>
            <a:spLocks noGrp="1"/>
          </p:cNvSpPr>
          <p:nvPr>
            <p:ph type="sldNum" sz="quarter" idx="5"/>
          </p:nvPr>
        </p:nvSpPr>
        <p:spPr/>
        <p:txBody>
          <a:bodyPr/>
          <a:lstStyle/>
          <a:p>
            <a:fld id="{00942D00-D33B-6747-961F-9152114FB45F}" type="slidenum">
              <a:rPr lang="en-US" smtClean="0"/>
              <a:t>20</a:t>
            </a:fld>
            <a:endParaRPr lang="en-US"/>
          </a:p>
        </p:txBody>
      </p:sp>
    </p:spTree>
    <p:extLst>
      <p:ext uri="{BB962C8B-B14F-4D97-AF65-F5344CB8AC3E}">
        <p14:creationId xmlns:p14="http://schemas.microsoft.com/office/powerpoint/2010/main" val="7522361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1488375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file:////Volumes/Day1_Data/WORK%20ARCHIVE/%20K/KING'S/0559-D1S%20KCL%20KA%20VISUAL%20IDENTITY/BUILD/IMAGES%20FOR%20PPT/KA%20LOCK%20UP%20-%20WHITE.png" TargetMode="External"/><Relationship Id="rId5" Type="http://schemas.openxmlformats.org/officeDocument/2006/relationships/image" Target="../media/image6.png"/><Relationship Id="rId4" Type="http://schemas.openxmlformats.org/officeDocument/2006/relationships/image" Target="file:////Volumes/Day1_Data/WORK%20ARCHIVE/%20K/KING'S/0559-D1S%20KCL%20KA%20VISUAL%20IDENTITY/BUILD/IMAGES%20FOR%20PPT/KING'S%20LOGO.png" TargetMode="Externa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file:////Volumes/Day1_Data/WORK%20ARCHIVE/%20K/KING'S/0559-D1S%20KCL%20KA%20VISUAL%20IDENTITY/BUILD/IMAGES%20FOR%20PPT/KA%20LOCK%20UP%20-%20WHITE.png" TargetMode="Externa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4.xml"/><Relationship Id="rId4" Type="http://schemas.openxmlformats.org/officeDocument/2006/relationships/image" Target="file:////Users/paul/Desktop/placeholder.jpg" TargetMode="Externa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file:////Volumes/Day1_Data/WORK%20ARCHIVE/%20K/KING'S/0559-D1S%20KCL%20KA%20VISUAL%20IDENTITY/BUILD/IMAGES%20FOR%20PPT/KA%20LOCK%20UP%20-%20WHITE.png" TargetMode="External"/><Relationship Id="rId5" Type="http://schemas.openxmlformats.org/officeDocument/2006/relationships/image" Target="../media/image6.png"/><Relationship Id="rId4" Type="http://schemas.openxmlformats.org/officeDocument/2006/relationships/image" Target="file:////Volumes/Day1_Data/WORK%20ARCHIVE/%20K/KING'S/0559-D1S%20KCL%20KA%20VISUAL%20IDENTITY/BUILD/IMAGES%20FOR%20PPT/KING'S%20LOGO.png" TargetMode="Externa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5.xml"/><Relationship Id="rId5" Type="http://schemas.openxmlformats.org/officeDocument/2006/relationships/image" Target="../media/image16.png"/><Relationship Id="rId4" Type="http://schemas.openxmlformats.org/officeDocument/2006/relationships/image" Target="../media/image15.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Master" Target="../slideMasters/slideMaster5.xml"/><Relationship Id="rId5" Type="http://schemas.openxmlformats.org/officeDocument/2006/relationships/image" Target="../media/image18.png"/><Relationship Id="rId4" Type="http://schemas.openxmlformats.org/officeDocument/2006/relationships/image" Target="../media/image17.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rt Cover 1">
    <p:bg>
      <p:bgPr>
        <a:solidFill>
          <a:srgbClr val="1C3D74"/>
        </a:solidFill>
        <a:effectLst/>
      </p:bgPr>
    </p:bg>
    <p:spTree>
      <p:nvGrpSpPr>
        <p:cNvPr id="1" name=""/>
        <p:cNvGrpSpPr/>
        <p:nvPr/>
      </p:nvGrpSpPr>
      <p:grpSpPr>
        <a:xfrm>
          <a:off x="0" y="0"/>
          <a:ext cx="0" cy="0"/>
          <a:chOff x="0" y="0"/>
          <a:chExt cx="0" cy="0"/>
        </a:xfrm>
      </p:grpSpPr>
      <p:sp>
        <p:nvSpPr>
          <p:cNvPr id="7" name="Content Placeholder 2"/>
          <p:cNvSpPr>
            <a:spLocks noGrp="1"/>
          </p:cNvSpPr>
          <p:nvPr>
            <p:ph sz="quarter" idx="10" hasCustomPrompt="1"/>
          </p:nvPr>
        </p:nvSpPr>
        <p:spPr>
          <a:xfrm>
            <a:off x="943599" y="1751595"/>
            <a:ext cx="7870825" cy="1171575"/>
          </a:xfrm>
          <a:prstGeom prst="rect">
            <a:avLst/>
          </a:prstGeom>
        </p:spPr>
        <p:txBody>
          <a:bodyPr/>
          <a:lstStyle>
            <a:lvl1pPr marL="0" indent="0">
              <a:buNone/>
              <a:defRPr sz="4000" b="1">
                <a:solidFill>
                  <a:schemeClr val="bg1"/>
                </a:solidFill>
                <a:latin typeface="Arial" panose="020B0604020202020204" pitchFamily="34" charset="0"/>
                <a:cs typeface="Arial" panose="020B0604020202020204" pitchFamily="34" charset="0"/>
              </a:defRPr>
            </a:lvl1pPr>
          </a:lstStyle>
          <a:p>
            <a:r>
              <a:rPr lang="en-US" dirty="0"/>
              <a:t>Title page – </a:t>
            </a:r>
            <a:br>
              <a:rPr lang="en-US" dirty="0"/>
            </a:br>
            <a:r>
              <a:rPr lang="en-US" dirty="0"/>
              <a:t>Arial Bold 40pt</a:t>
            </a:r>
          </a:p>
        </p:txBody>
      </p:sp>
      <p:sp>
        <p:nvSpPr>
          <p:cNvPr id="8" name="Content Placeholder 2"/>
          <p:cNvSpPr>
            <a:spLocks noGrp="1"/>
          </p:cNvSpPr>
          <p:nvPr>
            <p:ph sz="quarter" idx="11" hasCustomPrompt="1"/>
          </p:nvPr>
        </p:nvSpPr>
        <p:spPr>
          <a:xfrm>
            <a:off x="943598" y="2973637"/>
            <a:ext cx="7870825" cy="1171575"/>
          </a:xfrm>
          <a:prstGeom prst="rect">
            <a:avLst/>
          </a:prstGeom>
        </p:spPr>
        <p:txBody>
          <a:bodyPr/>
          <a:lstStyle>
            <a:lvl1pPr marL="0" indent="0">
              <a:buNone/>
              <a:defRPr sz="2000" b="0">
                <a:solidFill>
                  <a:schemeClr val="bg1"/>
                </a:solidFill>
                <a:latin typeface="Arial" panose="020B0604020202020204" pitchFamily="34" charset="0"/>
                <a:cs typeface="Arial" panose="020B0604020202020204" pitchFamily="34" charset="0"/>
              </a:defRPr>
            </a:lvl1pPr>
          </a:lstStyle>
          <a:p>
            <a:r>
              <a:rPr lang="en-US" dirty="0"/>
              <a:t>Insert sub-heading / date</a:t>
            </a:r>
          </a:p>
        </p:txBody>
      </p:sp>
    </p:spTree>
    <p:extLst>
      <p:ext uri="{BB962C8B-B14F-4D97-AF65-F5344CB8AC3E}">
        <p14:creationId xmlns:p14="http://schemas.microsoft.com/office/powerpoint/2010/main" val="40104469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slide text + image + caption">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6C74048-C75E-FD4A-A2F0-C36E16C2A344}"/>
              </a:ext>
            </a:extLst>
          </p:cNvPr>
          <p:cNvSpPr>
            <a:spLocks noGrp="1"/>
          </p:cNvSpPr>
          <p:nvPr>
            <p:ph type="pic" sz="quarter" idx="11" hasCustomPrompt="1"/>
          </p:nvPr>
        </p:nvSpPr>
        <p:spPr>
          <a:xfrm>
            <a:off x="4679950" y="1311276"/>
            <a:ext cx="4186238" cy="2791997"/>
          </a:xfrm>
          <a:prstGeom prst="rect">
            <a:avLst/>
          </a:prstGeom>
          <a:solidFill>
            <a:schemeClr val="bg1">
              <a:lumMod val="85000"/>
            </a:schemeClr>
          </a:solidFill>
        </p:spPr>
        <p:txBody>
          <a:bodyPr anchor="ctr"/>
          <a:lstStyle>
            <a:lvl1pPr marL="0" indent="0" algn="ctr">
              <a:buNone/>
              <a:defRPr sz="1600" b="0" i="0">
                <a:solidFill>
                  <a:schemeClr val="tx2"/>
                </a:solidFill>
                <a:latin typeface="4 Text" pitchFamily="2" charset="77"/>
              </a:defRPr>
            </a:lvl1pPr>
          </a:lstStyle>
          <a:p>
            <a:r>
              <a:rPr lang="en-US" dirty="0"/>
              <a:t>Drag and drop image</a:t>
            </a:r>
          </a:p>
        </p:txBody>
      </p:sp>
      <p:sp>
        <p:nvSpPr>
          <p:cNvPr id="9" name="Text Placeholder 8">
            <a:extLst>
              <a:ext uri="{FF2B5EF4-FFF2-40B4-BE49-F238E27FC236}">
                <a16:creationId xmlns:a16="http://schemas.microsoft.com/office/drawing/2014/main" id="{C8558A91-5849-F74E-9FFB-8BB3E3F86F0C}"/>
              </a:ext>
            </a:extLst>
          </p:cNvPr>
          <p:cNvSpPr>
            <a:spLocks noGrp="1"/>
          </p:cNvSpPr>
          <p:nvPr>
            <p:ph type="body" sz="quarter" idx="12" hasCustomPrompt="1"/>
          </p:nvPr>
        </p:nvSpPr>
        <p:spPr>
          <a:xfrm>
            <a:off x="4679950" y="4176072"/>
            <a:ext cx="4186238" cy="87954"/>
          </a:xfrm>
          <a:prstGeom prst="rect">
            <a:avLst/>
          </a:prstGeom>
        </p:spPr>
        <p:txBody>
          <a:bodyPr lIns="0" tIns="0" rIns="0" bIns="0"/>
          <a:lstStyle>
            <a:lvl1pPr marL="0" indent="0">
              <a:buNone/>
              <a:defRPr sz="1000" b="0" i="0">
                <a:solidFill>
                  <a:schemeClr val="tx2"/>
                </a:solidFill>
                <a:latin typeface="Arial" panose="020B0604020202020204" pitchFamily="34" charset="0"/>
                <a:cs typeface="Arial" panose="020B0604020202020204" pitchFamily="34" charset="0"/>
              </a:defRPr>
            </a:lvl1pPr>
            <a:lvl2pPr marL="342900" indent="0">
              <a:buNone/>
              <a:defRPr sz="1000">
                <a:solidFill>
                  <a:schemeClr val="accent5"/>
                </a:solidFill>
                <a:latin typeface="Channel 4 Chadwick" pitchFamily="2" charset="77"/>
              </a:defRPr>
            </a:lvl2pPr>
            <a:lvl3pPr marL="685800" indent="0">
              <a:buNone/>
              <a:defRPr sz="1000">
                <a:solidFill>
                  <a:schemeClr val="accent5"/>
                </a:solidFill>
                <a:latin typeface="Channel 4 Chadwick" pitchFamily="2" charset="77"/>
              </a:defRPr>
            </a:lvl3pPr>
            <a:lvl4pPr marL="1028700" indent="0">
              <a:buNone/>
              <a:defRPr sz="1000">
                <a:solidFill>
                  <a:schemeClr val="accent5"/>
                </a:solidFill>
                <a:latin typeface="Channel 4 Chadwick" pitchFamily="2" charset="77"/>
              </a:defRPr>
            </a:lvl4pPr>
            <a:lvl5pPr marL="1371600" indent="0">
              <a:buNone/>
              <a:defRPr sz="1000">
                <a:solidFill>
                  <a:schemeClr val="accent5"/>
                </a:solidFill>
                <a:latin typeface="Channel 4 Chadwick" pitchFamily="2" charset="77"/>
              </a:defRPr>
            </a:lvl5pPr>
          </a:lstStyle>
          <a:p>
            <a:pPr lvl="0"/>
            <a:r>
              <a:rPr lang="en-US" dirty="0"/>
              <a:t>Click to edit caption: Arial Regular 10pt</a:t>
            </a:r>
          </a:p>
        </p:txBody>
      </p:sp>
      <p:sp>
        <p:nvSpPr>
          <p:cNvPr id="11" name="Content Placeholder 2"/>
          <p:cNvSpPr>
            <a:spLocks noGrp="1"/>
          </p:cNvSpPr>
          <p:nvPr>
            <p:ph sz="quarter" idx="10" hasCustomPrompt="1"/>
          </p:nvPr>
        </p:nvSpPr>
        <p:spPr>
          <a:xfrm>
            <a:off x="186596" y="262396"/>
            <a:ext cx="8672097" cy="1036377"/>
          </a:xfrm>
          <a:prstGeom prst="rect">
            <a:avLst/>
          </a:prstGeom>
        </p:spPr>
        <p:txBody>
          <a:bodyPr/>
          <a:lstStyle>
            <a:lvl1pPr marL="0" indent="0">
              <a:buNone/>
              <a:defRPr sz="2500" b="1">
                <a:solidFill>
                  <a:srgbClr val="1C3D74"/>
                </a:solidFill>
                <a:latin typeface="Arial" panose="020B0604020202020204" pitchFamily="34" charset="0"/>
                <a:cs typeface="Arial" panose="020B0604020202020204" pitchFamily="34" charset="0"/>
              </a:defRPr>
            </a:lvl1pPr>
          </a:lstStyle>
          <a:p>
            <a:r>
              <a:rPr lang="en-US" dirty="0"/>
              <a:t>Click to edit slide title (up to 2 lines) – </a:t>
            </a:r>
            <a:br>
              <a:rPr lang="en-US" dirty="0"/>
            </a:br>
            <a:r>
              <a:rPr lang="en-US" dirty="0"/>
              <a:t>Arial Bold 25pt title</a:t>
            </a:r>
          </a:p>
        </p:txBody>
      </p:sp>
      <p:sp>
        <p:nvSpPr>
          <p:cNvPr id="7" name="Text Placeholder 2">
            <a:extLst>
              <a:ext uri="{FF2B5EF4-FFF2-40B4-BE49-F238E27FC236}">
                <a16:creationId xmlns:a16="http://schemas.microsoft.com/office/drawing/2014/main" id="{00C9E275-0734-425E-938B-16131D4657EE}"/>
              </a:ext>
            </a:extLst>
          </p:cNvPr>
          <p:cNvSpPr>
            <a:spLocks noGrp="1"/>
          </p:cNvSpPr>
          <p:nvPr>
            <p:ph type="body" sz="quarter" idx="13" hasCustomPrompt="1"/>
          </p:nvPr>
        </p:nvSpPr>
        <p:spPr>
          <a:xfrm>
            <a:off x="186596" y="1311275"/>
            <a:ext cx="4385404" cy="2952750"/>
          </a:xfrm>
          <a:prstGeom prst="rect">
            <a:avLst/>
          </a:prstGeom>
        </p:spPr>
        <p:txBody>
          <a:bodyPr/>
          <a:lstStyle>
            <a:lvl1pPr marL="285750" indent="-285750">
              <a:buFont typeface="Arial" panose="020B0604020202020204" pitchFamily="34" charset="0"/>
              <a:buChar char="•"/>
              <a:defRPr sz="1400">
                <a:solidFill>
                  <a:srgbClr val="1C3D74"/>
                </a:solidFill>
                <a:latin typeface="+mj-lt"/>
              </a:defRPr>
            </a:lvl1pPr>
            <a:lvl2pPr>
              <a:buFont typeface="Arial" panose="020B0604020202020204" pitchFamily="34" charset="0"/>
              <a:buChar char="-"/>
              <a:defRPr sz="1400">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dirty="0"/>
              <a:t>Click to edit Master title style – Arial Regular 14pt</a:t>
            </a:r>
          </a:p>
          <a:p>
            <a:r>
              <a:rPr lang="en-US" dirty="0"/>
              <a:t>Bullet points</a:t>
            </a:r>
          </a:p>
          <a:p>
            <a:pPr>
              <a:defRPr/>
            </a:pPr>
            <a:r>
              <a:rPr lang="en-US" dirty="0"/>
              <a:t>Bullet points</a:t>
            </a:r>
          </a:p>
          <a:p>
            <a:pPr>
              <a:defRPr/>
            </a:pPr>
            <a:r>
              <a:rPr lang="en-US" dirty="0"/>
              <a:t>Bullet points</a:t>
            </a:r>
          </a:p>
          <a:p>
            <a:pPr lvl="1">
              <a:buFont typeface="Arial" panose="020B0604020202020204" pitchFamily="34" charset="0"/>
              <a:buChar char="-"/>
              <a:defRPr/>
            </a:pPr>
            <a:r>
              <a:rPr lang="en-US" sz="1400" dirty="0">
                <a:solidFill>
                  <a:srgbClr val="1C3D74"/>
                </a:solidFill>
                <a:latin typeface="Arial" panose="020B0604020202020204" pitchFamily="34" charset="0"/>
                <a:cs typeface="Arial" panose="020B0604020202020204" pitchFamily="34" charset="0"/>
              </a:rPr>
              <a:t>Sub-bullet point</a:t>
            </a:r>
          </a:p>
          <a:p>
            <a:pPr>
              <a:defRPr/>
            </a:pPr>
            <a:endParaRPr lang="en-US" dirty="0"/>
          </a:p>
        </p:txBody>
      </p:sp>
    </p:spTree>
    <p:extLst>
      <p:ext uri="{BB962C8B-B14F-4D97-AF65-F5344CB8AC3E}">
        <p14:creationId xmlns:p14="http://schemas.microsoft.com/office/powerpoint/2010/main" val="908282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slide text + image + caption 2">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6C74048-C75E-FD4A-A2F0-C36E16C2A344}"/>
              </a:ext>
            </a:extLst>
          </p:cNvPr>
          <p:cNvSpPr>
            <a:spLocks noGrp="1"/>
          </p:cNvSpPr>
          <p:nvPr>
            <p:ph type="pic" sz="quarter" idx="11" hasCustomPrompt="1"/>
          </p:nvPr>
        </p:nvSpPr>
        <p:spPr>
          <a:xfrm>
            <a:off x="6767512" y="1311276"/>
            <a:ext cx="2098675" cy="2773707"/>
          </a:xfrm>
          <a:prstGeom prst="rect">
            <a:avLst/>
          </a:prstGeom>
          <a:solidFill>
            <a:schemeClr val="bg1">
              <a:lumMod val="85000"/>
            </a:schemeClr>
          </a:solidFill>
        </p:spPr>
        <p:txBody>
          <a:bodyPr anchor="ctr"/>
          <a:lstStyle>
            <a:lvl1pPr marL="0" indent="0" algn="ctr">
              <a:buNone/>
              <a:defRPr sz="1600" b="0" i="0">
                <a:solidFill>
                  <a:schemeClr val="tx2"/>
                </a:solidFill>
                <a:latin typeface="4 Text" pitchFamily="2" charset="77"/>
              </a:defRPr>
            </a:lvl1pPr>
          </a:lstStyle>
          <a:p>
            <a:r>
              <a:rPr lang="en-US" dirty="0"/>
              <a:t>Drag and drop image</a:t>
            </a:r>
          </a:p>
        </p:txBody>
      </p:sp>
      <p:sp>
        <p:nvSpPr>
          <p:cNvPr id="13" name="Text Placeholder 8">
            <a:extLst>
              <a:ext uri="{FF2B5EF4-FFF2-40B4-BE49-F238E27FC236}">
                <a16:creationId xmlns:a16="http://schemas.microsoft.com/office/drawing/2014/main" id="{C8558A91-5849-F74E-9FFB-8BB3E3F86F0C}"/>
              </a:ext>
            </a:extLst>
          </p:cNvPr>
          <p:cNvSpPr>
            <a:spLocks noGrp="1"/>
          </p:cNvSpPr>
          <p:nvPr>
            <p:ph type="body" sz="quarter" idx="12" hasCustomPrompt="1"/>
          </p:nvPr>
        </p:nvSpPr>
        <p:spPr>
          <a:xfrm>
            <a:off x="6767512" y="4176072"/>
            <a:ext cx="2098676" cy="87953"/>
          </a:xfrm>
          <a:prstGeom prst="rect">
            <a:avLst/>
          </a:prstGeom>
        </p:spPr>
        <p:txBody>
          <a:bodyPr lIns="0" tIns="0" rIns="0" bIns="0"/>
          <a:lstStyle>
            <a:lvl1pPr marL="0" indent="0">
              <a:buNone/>
              <a:defRPr sz="1000" b="0" i="0">
                <a:solidFill>
                  <a:schemeClr val="tx2"/>
                </a:solidFill>
                <a:latin typeface="Arial" panose="020B0604020202020204" pitchFamily="34" charset="0"/>
                <a:cs typeface="Arial" panose="020B0604020202020204" pitchFamily="34" charset="0"/>
              </a:defRPr>
            </a:lvl1pPr>
            <a:lvl2pPr marL="342900" indent="0">
              <a:buNone/>
              <a:defRPr sz="1000">
                <a:solidFill>
                  <a:schemeClr val="accent5"/>
                </a:solidFill>
                <a:latin typeface="Channel 4 Chadwick" pitchFamily="2" charset="77"/>
              </a:defRPr>
            </a:lvl2pPr>
            <a:lvl3pPr marL="685800" indent="0">
              <a:buNone/>
              <a:defRPr sz="1000">
                <a:solidFill>
                  <a:schemeClr val="accent5"/>
                </a:solidFill>
                <a:latin typeface="Channel 4 Chadwick" pitchFamily="2" charset="77"/>
              </a:defRPr>
            </a:lvl3pPr>
            <a:lvl4pPr marL="1028700" indent="0">
              <a:buNone/>
              <a:defRPr sz="1000">
                <a:solidFill>
                  <a:schemeClr val="accent5"/>
                </a:solidFill>
                <a:latin typeface="Channel 4 Chadwick" pitchFamily="2" charset="77"/>
              </a:defRPr>
            </a:lvl4pPr>
            <a:lvl5pPr marL="1371600" indent="0">
              <a:buNone/>
              <a:defRPr sz="1000">
                <a:solidFill>
                  <a:schemeClr val="accent5"/>
                </a:solidFill>
                <a:latin typeface="Channel 4 Chadwick" pitchFamily="2" charset="77"/>
              </a:defRPr>
            </a:lvl5pPr>
          </a:lstStyle>
          <a:p>
            <a:pPr lvl="0"/>
            <a:r>
              <a:rPr lang="en-US" dirty="0"/>
              <a:t>Click to edit caption: Arial Regular 10pt</a:t>
            </a:r>
          </a:p>
        </p:txBody>
      </p:sp>
      <p:sp>
        <p:nvSpPr>
          <p:cNvPr id="10" name="Content Placeholder 2"/>
          <p:cNvSpPr>
            <a:spLocks noGrp="1"/>
          </p:cNvSpPr>
          <p:nvPr>
            <p:ph sz="quarter" idx="10" hasCustomPrompt="1"/>
          </p:nvPr>
        </p:nvSpPr>
        <p:spPr>
          <a:xfrm>
            <a:off x="186596" y="262396"/>
            <a:ext cx="8672097" cy="1036377"/>
          </a:xfrm>
          <a:prstGeom prst="rect">
            <a:avLst/>
          </a:prstGeom>
        </p:spPr>
        <p:txBody>
          <a:bodyPr/>
          <a:lstStyle>
            <a:lvl1pPr marL="0" indent="0">
              <a:buNone/>
              <a:defRPr sz="2500" b="1">
                <a:solidFill>
                  <a:srgbClr val="1C3D74"/>
                </a:solidFill>
                <a:latin typeface="Arial" panose="020B0604020202020204" pitchFamily="34" charset="0"/>
                <a:cs typeface="Arial" panose="020B0604020202020204" pitchFamily="34" charset="0"/>
              </a:defRPr>
            </a:lvl1pPr>
          </a:lstStyle>
          <a:p>
            <a:r>
              <a:rPr lang="en-US" dirty="0"/>
              <a:t>Click to edit slide title (up to 2 lines) – </a:t>
            </a:r>
            <a:br>
              <a:rPr lang="en-US" dirty="0"/>
            </a:br>
            <a:r>
              <a:rPr lang="en-US" dirty="0"/>
              <a:t>Arial Bold 25pt title</a:t>
            </a:r>
          </a:p>
        </p:txBody>
      </p:sp>
      <p:sp>
        <p:nvSpPr>
          <p:cNvPr id="3" name="Text Placeholder 2">
            <a:extLst>
              <a:ext uri="{FF2B5EF4-FFF2-40B4-BE49-F238E27FC236}">
                <a16:creationId xmlns:a16="http://schemas.microsoft.com/office/drawing/2014/main" id="{9602840F-CF0A-4B0C-876C-214741C51912}"/>
              </a:ext>
            </a:extLst>
          </p:cNvPr>
          <p:cNvSpPr>
            <a:spLocks noGrp="1"/>
          </p:cNvSpPr>
          <p:nvPr>
            <p:ph type="body" sz="quarter" idx="13" hasCustomPrompt="1"/>
          </p:nvPr>
        </p:nvSpPr>
        <p:spPr>
          <a:xfrm>
            <a:off x="186596" y="1311275"/>
            <a:ext cx="6447286" cy="2952750"/>
          </a:xfrm>
          <a:prstGeom prst="rect">
            <a:avLst/>
          </a:prstGeom>
        </p:spPr>
        <p:txBody>
          <a:bodyPr/>
          <a:lstStyle>
            <a:lvl1pPr marL="285750" indent="-285750">
              <a:buFont typeface="Arial" panose="020B0604020202020204" pitchFamily="34" charset="0"/>
              <a:buChar char="•"/>
              <a:defRPr sz="1400">
                <a:solidFill>
                  <a:srgbClr val="1C3D74"/>
                </a:solidFill>
                <a:latin typeface="+mj-lt"/>
              </a:defRPr>
            </a:lvl1pPr>
            <a:lvl2pPr>
              <a:buFont typeface="Arial" panose="020B0604020202020204" pitchFamily="34" charset="0"/>
              <a:buChar char="-"/>
              <a:defRPr sz="1400">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dirty="0"/>
              <a:t>Click to edit Master title style – Arial Regular 14pt</a:t>
            </a:r>
          </a:p>
          <a:p>
            <a:r>
              <a:rPr lang="en-US" dirty="0"/>
              <a:t>Bullet points</a:t>
            </a:r>
          </a:p>
          <a:p>
            <a:pPr>
              <a:defRPr/>
            </a:pPr>
            <a:r>
              <a:rPr lang="en-US" dirty="0"/>
              <a:t>Bullet points</a:t>
            </a:r>
          </a:p>
          <a:p>
            <a:pPr>
              <a:defRPr/>
            </a:pPr>
            <a:r>
              <a:rPr lang="en-US" dirty="0"/>
              <a:t>Bullet points</a:t>
            </a:r>
          </a:p>
          <a:p>
            <a:pPr lvl="1">
              <a:buFont typeface="Arial" panose="020B0604020202020204" pitchFamily="34" charset="0"/>
              <a:buChar char="-"/>
              <a:defRPr/>
            </a:pPr>
            <a:r>
              <a:rPr lang="en-US" sz="1400" dirty="0">
                <a:solidFill>
                  <a:srgbClr val="1C3D74"/>
                </a:solidFill>
                <a:latin typeface="Arial" panose="020B0604020202020204" pitchFamily="34" charset="0"/>
                <a:cs typeface="Arial" panose="020B0604020202020204" pitchFamily="34" charset="0"/>
              </a:rPr>
              <a:t>Sub-bullet point</a:t>
            </a:r>
          </a:p>
          <a:p>
            <a:pPr>
              <a:defRPr/>
            </a:pPr>
            <a:endParaRPr lang="en-US" dirty="0"/>
          </a:p>
        </p:txBody>
      </p:sp>
    </p:spTree>
    <p:extLst>
      <p:ext uri="{BB962C8B-B14F-4D97-AF65-F5344CB8AC3E}">
        <p14:creationId xmlns:p14="http://schemas.microsoft.com/office/powerpoint/2010/main" val="1516180862"/>
      </p:ext>
    </p:extLst>
  </p:cSld>
  <p:clrMapOvr>
    <a:masterClrMapping/>
  </p:clrMapOvr>
  <p:extLst>
    <p:ext uri="{DCECCB84-F9BA-43D5-87BE-67443E8EF086}">
      <p15:sldGuideLst xmlns:p15="http://schemas.microsoft.com/office/powerpoint/2012/main">
        <p15:guide id="1" pos="4195">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slide text + image + caption 3 ">
    <p:spTree>
      <p:nvGrpSpPr>
        <p:cNvPr id="1" name=""/>
        <p:cNvGrpSpPr/>
        <p:nvPr/>
      </p:nvGrpSpPr>
      <p:grpSpPr>
        <a:xfrm>
          <a:off x="0" y="0"/>
          <a:ext cx="0" cy="0"/>
          <a:chOff x="0" y="0"/>
          <a:chExt cx="0" cy="0"/>
        </a:xfrm>
      </p:grpSpPr>
      <p:sp>
        <p:nvSpPr>
          <p:cNvPr id="9" name="Picture Placeholder 5">
            <a:extLst>
              <a:ext uri="{FF2B5EF4-FFF2-40B4-BE49-F238E27FC236}">
                <a16:creationId xmlns:a16="http://schemas.microsoft.com/office/drawing/2014/main" id="{EBDDE399-7978-8146-B813-A0B3CFED1CCE}"/>
              </a:ext>
            </a:extLst>
          </p:cNvPr>
          <p:cNvSpPr>
            <a:spLocks noGrp="1"/>
          </p:cNvSpPr>
          <p:nvPr>
            <p:ph type="pic" sz="quarter" idx="14" hasCustomPrompt="1"/>
          </p:nvPr>
        </p:nvSpPr>
        <p:spPr>
          <a:xfrm>
            <a:off x="6767512" y="2874141"/>
            <a:ext cx="2098675" cy="1240762"/>
          </a:xfrm>
          <a:prstGeom prst="rect">
            <a:avLst/>
          </a:prstGeom>
          <a:solidFill>
            <a:schemeClr val="bg1">
              <a:lumMod val="85000"/>
            </a:schemeClr>
          </a:solidFill>
        </p:spPr>
        <p:txBody>
          <a:bodyPr anchor="ctr"/>
          <a:lstStyle>
            <a:lvl1pPr marL="0" indent="0" algn="ctr">
              <a:buNone/>
              <a:defRPr sz="1600" b="0" i="0">
                <a:solidFill>
                  <a:schemeClr val="tx2"/>
                </a:solidFill>
                <a:latin typeface="4 Text" pitchFamily="2" charset="77"/>
              </a:defRPr>
            </a:lvl1pPr>
          </a:lstStyle>
          <a:p>
            <a:r>
              <a:rPr lang="en-US" dirty="0"/>
              <a:t>Drag and drop image</a:t>
            </a:r>
          </a:p>
        </p:txBody>
      </p:sp>
      <p:sp>
        <p:nvSpPr>
          <p:cNvPr id="11" name="Picture Placeholder 5">
            <a:extLst>
              <a:ext uri="{FF2B5EF4-FFF2-40B4-BE49-F238E27FC236}">
                <a16:creationId xmlns:a16="http://schemas.microsoft.com/office/drawing/2014/main" id="{6D51F31A-86D2-8C4F-A1A9-C88372B37B39}"/>
              </a:ext>
            </a:extLst>
          </p:cNvPr>
          <p:cNvSpPr>
            <a:spLocks noGrp="1"/>
          </p:cNvSpPr>
          <p:nvPr>
            <p:ph type="pic" sz="quarter" idx="16" hasCustomPrompt="1"/>
          </p:nvPr>
        </p:nvSpPr>
        <p:spPr>
          <a:xfrm>
            <a:off x="6767513" y="1311274"/>
            <a:ext cx="2098675" cy="1242000"/>
          </a:xfrm>
          <a:prstGeom prst="rect">
            <a:avLst/>
          </a:prstGeom>
          <a:solidFill>
            <a:schemeClr val="bg1">
              <a:lumMod val="85000"/>
            </a:schemeClr>
          </a:solidFill>
        </p:spPr>
        <p:txBody>
          <a:bodyPr anchor="ctr"/>
          <a:lstStyle>
            <a:lvl1pPr marL="0" indent="0" algn="ctr">
              <a:buNone/>
              <a:defRPr sz="1600" b="0" i="0">
                <a:solidFill>
                  <a:schemeClr val="tx2"/>
                </a:solidFill>
                <a:latin typeface="4 Text" pitchFamily="2" charset="77"/>
              </a:defRPr>
            </a:lvl1pPr>
          </a:lstStyle>
          <a:p>
            <a:r>
              <a:rPr lang="en-US" dirty="0"/>
              <a:t>Drag and drop image</a:t>
            </a:r>
          </a:p>
        </p:txBody>
      </p:sp>
      <p:sp>
        <p:nvSpPr>
          <p:cNvPr id="17" name="Text Placeholder 8">
            <a:extLst>
              <a:ext uri="{FF2B5EF4-FFF2-40B4-BE49-F238E27FC236}">
                <a16:creationId xmlns:a16="http://schemas.microsoft.com/office/drawing/2014/main" id="{C8558A91-5849-F74E-9FFB-8BB3E3F86F0C}"/>
              </a:ext>
            </a:extLst>
          </p:cNvPr>
          <p:cNvSpPr>
            <a:spLocks noGrp="1"/>
          </p:cNvSpPr>
          <p:nvPr>
            <p:ph type="body" sz="quarter" idx="12" hasCustomPrompt="1"/>
          </p:nvPr>
        </p:nvSpPr>
        <p:spPr>
          <a:xfrm>
            <a:off x="6767511" y="2607606"/>
            <a:ext cx="2098676" cy="87953"/>
          </a:xfrm>
          <a:prstGeom prst="rect">
            <a:avLst/>
          </a:prstGeom>
        </p:spPr>
        <p:txBody>
          <a:bodyPr lIns="0" tIns="0" rIns="0" bIns="0"/>
          <a:lstStyle>
            <a:lvl1pPr marL="0" indent="0">
              <a:buNone/>
              <a:defRPr sz="1000" b="0" i="0">
                <a:solidFill>
                  <a:schemeClr val="tx2"/>
                </a:solidFill>
                <a:latin typeface="Arial" panose="020B0604020202020204" pitchFamily="34" charset="0"/>
                <a:cs typeface="Arial" panose="020B0604020202020204" pitchFamily="34" charset="0"/>
              </a:defRPr>
            </a:lvl1pPr>
            <a:lvl2pPr marL="342900" indent="0">
              <a:buNone/>
              <a:defRPr sz="1000">
                <a:solidFill>
                  <a:schemeClr val="accent5"/>
                </a:solidFill>
                <a:latin typeface="Channel 4 Chadwick" pitchFamily="2" charset="77"/>
              </a:defRPr>
            </a:lvl2pPr>
            <a:lvl3pPr marL="685800" indent="0">
              <a:buNone/>
              <a:defRPr sz="1000">
                <a:solidFill>
                  <a:schemeClr val="accent5"/>
                </a:solidFill>
                <a:latin typeface="Channel 4 Chadwick" pitchFamily="2" charset="77"/>
              </a:defRPr>
            </a:lvl3pPr>
            <a:lvl4pPr marL="1028700" indent="0">
              <a:buNone/>
              <a:defRPr sz="1000">
                <a:solidFill>
                  <a:schemeClr val="accent5"/>
                </a:solidFill>
                <a:latin typeface="Channel 4 Chadwick" pitchFamily="2" charset="77"/>
              </a:defRPr>
            </a:lvl4pPr>
            <a:lvl5pPr marL="1371600" indent="0">
              <a:buNone/>
              <a:defRPr sz="1000">
                <a:solidFill>
                  <a:schemeClr val="accent5"/>
                </a:solidFill>
                <a:latin typeface="Channel 4 Chadwick" pitchFamily="2" charset="77"/>
              </a:defRPr>
            </a:lvl5pPr>
          </a:lstStyle>
          <a:p>
            <a:pPr lvl="0"/>
            <a:r>
              <a:rPr lang="en-US" dirty="0"/>
              <a:t>Click to edit caption: Arial Regular 10pt</a:t>
            </a:r>
          </a:p>
        </p:txBody>
      </p:sp>
      <p:sp>
        <p:nvSpPr>
          <p:cNvPr id="18" name="Text Placeholder 8">
            <a:extLst>
              <a:ext uri="{FF2B5EF4-FFF2-40B4-BE49-F238E27FC236}">
                <a16:creationId xmlns:a16="http://schemas.microsoft.com/office/drawing/2014/main" id="{C8558A91-5849-F74E-9FFB-8BB3E3F86F0C}"/>
              </a:ext>
            </a:extLst>
          </p:cNvPr>
          <p:cNvSpPr>
            <a:spLocks noGrp="1"/>
          </p:cNvSpPr>
          <p:nvPr>
            <p:ph type="body" sz="quarter" idx="17" hasCustomPrompt="1"/>
          </p:nvPr>
        </p:nvSpPr>
        <p:spPr>
          <a:xfrm>
            <a:off x="6767513" y="4176072"/>
            <a:ext cx="2098676" cy="87953"/>
          </a:xfrm>
          <a:prstGeom prst="rect">
            <a:avLst/>
          </a:prstGeom>
        </p:spPr>
        <p:txBody>
          <a:bodyPr lIns="0" tIns="0" rIns="0" bIns="0"/>
          <a:lstStyle>
            <a:lvl1pPr marL="0" indent="0">
              <a:buNone/>
              <a:defRPr sz="1000" b="0" i="0">
                <a:solidFill>
                  <a:schemeClr val="tx2"/>
                </a:solidFill>
                <a:latin typeface="Arial" panose="020B0604020202020204" pitchFamily="34" charset="0"/>
                <a:cs typeface="Arial" panose="020B0604020202020204" pitchFamily="34" charset="0"/>
              </a:defRPr>
            </a:lvl1pPr>
            <a:lvl2pPr marL="342900" indent="0">
              <a:buNone/>
              <a:defRPr sz="1000">
                <a:solidFill>
                  <a:schemeClr val="accent5"/>
                </a:solidFill>
                <a:latin typeface="Channel 4 Chadwick" pitchFamily="2" charset="77"/>
              </a:defRPr>
            </a:lvl2pPr>
            <a:lvl3pPr marL="685800" indent="0">
              <a:buNone/>
              <a:defRPr sz="1000">
                <a:solidFill>
                  <a:schemeClr val="accent5"/>
                </a:solidFill>
                <a:latin typeface="Channel 4 Chadwick" pitchFamily="2" charset="77"/>
              </a:defRPr>
            </a:lvl3pPr>
            <a:lvl4pPr marL="1028700" indent="0">
              <a:buNone/>
              <a:defRPr sz="1000">
                <a:solidFill>
                  <a:schemeClr val="accent5"/>
                </a:solidFill>
                <a:latin typeface="Channel 4 Chadwick" pitchFamily="2" charset="77"/>
              </a:defRPr>
            </a:lvl4pPr>
            <a:lvl5pPr marL="1371600" indent="0">
              <a:buNone/>
              <a:defRPr sz="1000">
                <a:solidFill>
                  <a:schemeClr val="accent5"/>
                </a:solidFill>
                <a:latin typeface="Channel 4 Chadwick" pitchFamily="2" charset="77"/>
              </a:defRPr>
            </a:lvl5pPr>
          </a:lstStyle>
          <a:p>
            <a:pPr lvl="0"/>
            <a:r>
              <a:rPr lang="en-US" dirty="0"/>
              <a:t>Click to edit caption: Arial Regular 10pt</a:t>
            </a:r>
          </a:p>
        </p:txBody>
      </p:sp>
      <p:sp>
        <p:nvSpPr>
          <p:cNvPr id="13" name="Content Placeholder 2"/>
          <p:cNvSpPr>
            <a:spLocks noGrp="1"/>
          </p:cNvSpPr>
          <p:nvPr>
            <p:ph sz="quarter" idx="10" hasCustomPrompt="1"/>
          </p:nvPr>
        </p:nvSpPr>
        <p:spPr>
          <a:xfrm>
            <a:off x="186596" y="262396"/>
            <a:ext cx="8672097" cy="1036377"/>
          </a:xfrm>
          <a:prstGeom prst="rect">
            <a:avLst/>
          </a:prstGeom>
        </p:spPr>
        <p:txBody>
          <a:bodyPr/>
          <a:lstStyle>
            <a:lvl1pPr marL="0" indent="0">
              <a:buNone/>
              <a:defRPr sz="2500" b="1">
                <a:solidFill>
                  <a:srgbClr val="1C3D74"/>
                </a:solidFill>
                <a:latin typeface="Arial" panose="020B0604020202020204" pitchFamily="34" charset="0"/>
                <a:cs typeface="Arial" panose="020B0604020202020204" pitchFamily="34" charset="0"/>
              </a:defRPr>
            </a:lvl1pPr>
          </a:lstStyle>
          <a:p>
            <a:r>
              <a:rPr lang="en-US" dirty="0"/>
              <a:t>Click to edit slide title (up to 2 lines) – </a:t>
            </a:r>
            <a:br>
              <a:rPr lang="en-US" dirty="0"/>
            </a:br>
            <a:r>
              <a:rPr lang="en-US" dirty="0"/>
              <a:t>Arial Bold 25pt title</a:t>
            </a:r>
          </a:p>
        </p:txBody>
      </p:sp>
      <p:sp>
        <p:nvSpPr>
          <p:cNvPr id="10" name="Text Placeholder 2">
            <a:extLst>
              <a:ext uri="{FF2B5EF4-FFF2-40B4-BE49-F238E27FC236}">
                <a16:creationId xmlns:a16="http://schemas.microsoft.com/office/drawing/2014/main" id="{739CEF63-09E5-47AB-B122-292E3DA7266B}"/>
              </a:ext>
            </a:extLst>
          </p:cNvPr>
          <p:cNvSpPr>
            <a:spLocks noGrp="1"/>
          </p:cNvSpPr>
          <p:nvPr>
            <p:ph type="body" sz="quarter" idx="13" hasCustomPrompt="1"/>
          </p:nvPr>
        </p:nvSpPr>
        <p:spPr>
          <a:xfrm>
            <a:off x="186596" y="1311275"/>
            <a:ext cx="6447286" cy="2952750"/>
          </a:xfrm>
          <a:prstGeom prst="rect">
            <a:avLst/>
          </a:prstGeom>
        </p:spPr>
        <p:txBody>
          <a:bodyPr/>
          <a:lstStyle>
            <a:lvl1pPr marL="285750" indent="-285750">
              <a:buFont typeface="Arial" panose="020B0604020202020204" pitchFamily="34" charset="0"/>
              <a:buChar char="•"/>
              <a:defRPr sz="1400">
                <a:solidFill>
                  <a:srgbClr val="1C3D74"/>
                </a:solidFill>
                <a:latin typeface="+mj-lt"/>
              </a:defRPr>
            </a:lvl1pPr>
            <a:lvl2pPr>
              <a:buFont typeface="Arial" panose="020B0604020202020204" pitchFamily="34" charset="0"/>
              <a:buChar char="-"/>
              <a:defRPr sz="1400">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dirty="0"/>
              <a:t>Click to edit Master title style – Arial Regular 14pt</a:t>
            </a:r>
          </a:p>
          <a:p>
            <a:r>
              <a:rPr lang="en-US" dirty="0"/>
              <a:t>Bullet points</a:t>
            </a:r>
          </a:p>
          <a:p>
            <a:pPr>
              <a:defRPr/>
            </a:pPr>
            <a:r>
              <a:rPr lang="en-US" dirty="0"/>
              <a:t>Bullet points</a:t>
            </a:r>
          </a:p>
          <a:p>
            <a:pPr>
              <a:defRPr/>
            </a:pPr>
            <a:r>
              <a:rPr lang="en-US" dirty="0"/>
              <a:t>Bullet points</a:t>
            </a:r>
          </a:p>
          <a:p>
            <a:pPr lvl="1">
              <a:buFont typeface="Arial" panose="020B0604020202020204" pitchFamily="34" charset="0"/>
              <a:buChar char="-"/>
              <a:defRPr/>
            </a:pPr>
            <a:r>
              <a:rPr lang="en-US" sz="1400" dirty="0">
                <a:solidFill>
                  <a:srgbClr val="1C3D74"/>
                </a:solidFill>
                <a:latin typeface="Arial" panose="020B0604020202020204" pitchFamily="34" charset="0"/>
                <a:cs typeface="Arial" panose="020B0604020202020204" pitchFamily="34" charset="0"/>
              </a:rPr>
              <a:t>Sub-bullet point</a:t>
            </a:r>
          </a:p>
          <a:p>
            <a:pPr>
              <a:defRPr/>
            </a:pPr>
            <a:endParaRPr lang="en-US" dirty="0"/>
          </a:p>
        </p:txBody>
      </p:sp>
    </p:spTree>
    <p:extLst>
      <p:ext uri="{BB962C8B-B14F-4D97-AF65-F5344CB8AC3E}">
        <p14:creationId xmlns:p14="http://schemas.microsoft.com/office/powerpoint/2010/main" val="18400498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slide text + image + caption 4">
    <p:spTree>
      <p:nvGrpSpPr>
        <p:cNvPr id="1" name=""/>
        <p:cNvGrpSpPr/>
        <p:nvPr/>
      </p:nvGrpSpPr>
      <p:grpSpPr>
        <a:xfrm>
          <a:off x="0" y="0"/>
          <a:ext cx="0" cy="0"/>
          <a:chOff x="0" y="0"/>
          <a:chExt cx="0" cy="0"/>
        </a:xfrm>
      </p:grpSpPr>
      <p:sp>
        <p:nvSpPr>
          <p:cNvPr id="14" name="Picture Placeholder 5">
            <a:extLst>
              <a:ext uri="{FF2B5EF4-FFF2-40B4-BE49-F238E27FC236}">
                <a16:creationId xmlns:a16="http://schemas.microsoft.com/office/drawing/2014/main" id="{DE942392-5A1D-4B43-9FC3-CF83A59FC53E}"/>
              </a:ext>
            </a:extLst>
          </p:cNvPr>
          <p:cNvSpPr>
            <a:spLocks noGrp="1"/>
          </p:cNvSpPr>
          <p:nvPr>
            <p:ph type="pic" sz="quarter" idx="16" hasCustomPrompt="1"/>
          </p:nvPr>
        </p:nvSpPr>
        <p:spPr>
          <a:xfrm>
            <a:off x="6767513" y="1311275"/>
            <a:ext cx="2098675" cy="1242000"/>
          </a:xfrm>
          <a:prstGeom prst="rect">
            <a:avLst/>
          </a:prstGeom>
          <a:solidFill>
            <a:schemeClr val="bg1">
              <a:lumMod val="85000"/>
            </a:schemeClr>
          </a:solidFill>
        </p:spPr>
        <p:txBody>
          <a:bodyPr anchor="ctr"/>
          <a:lstStyle>
            <a:lvl1pPr marL="0" indent="0" algn="ctr">
              <a:buNone/>
              <a:defRPr sz="1600" b="0" i="0">
                <a:solidFill>
                  <a:schemeClr val="tx2"/>
                </a:solidFill>
                <a:latin typeface="4 Text" pitchFamily="2" charset="77"/>
              </a:defRPr>
            </a:lvl1pPr>
          </a:lstStyle>
          <a:p>
            <a:r>
              <a:rPr lang="en-US" dirty="0"/>
              <a:t>Drag and drop image</a:t>
            </a:r>
          </a:p>
        </p:txBody>
      </p:sp>
      <p:sp>
        <p:nvSpPr>
          <p:cNvPr id="18" name="Picture Placeholder 5">
            <a:extLst>
              <a:ext uri="{FF2B5EF4-FFF2-40B4-BE49-F238E27FC236}">
                <a16:creationId xmlns:a16="http://schemas.microsoft.com/office/drawing/2014/main" id="{FA0FF9DD-FA38-C644-8804-531A719824B2}"/>
              </a:ext>
            </a:extLst>
          </p:cNvPr>
          <p:cNvSpPr>
            <a:spLocks noGrp="1"/>
          </p:cNvSpPr>
          <p:nvPr>
            <p:ph type="pic" sz="quarter" idx="20" hasCustomPrompt="1"/>
          </p:nvPr>
        </p:nvSpPr>
        <p:spPr>
          <a:xfrm>
            <a:off x="4572001" y="1322602"/>
            <a:ext cx="2098675" cy="1242000"/>
          </a:xfrm>
          <a:prstGeom prst="rect">
            <a:avLst/>
          </a:prstGeom>
          <a:solidFill>
            <a:schemeClr val="bg1">
              <a:lumMod val="85000"/>
            </a:schemeClr>
          </a:solidFill>
        </p:spPr>
        <p:txBody>
          <a:bodyPr anchor="ctr"/>
          <a:lstStyle>
            <a:lvl1pPr marL="0" indent="0" algn="ctr">
              <a:buNone/>
              <a:defRPr sz="1600" b="0" i="0">
                <a:solidFill>
                  <a:schemeClr val="tx2"/>
                </a:solidFill>
                <a:latin typeface="4 Text" pitchFamily="2" charset="77"/>
              </a:defRPr>
            </a:lvl1pPr>
          </a:lstStyle>
          <a:p>
            <a:r>
              <a:rPr lang="en-US" dirty="0"/>
              <a:t>Drag and drop image</a:t>
            </a:r>
          </a:p>
        </p:txBody>
      </p:sp>
      <p:sp>
        <p:nvSpPr>
          <p:cNvPr id="24" name="Text Placeholder 8">
            <a:extLst>
              <a:ext uri="{FF2B5EF4-FFF2-40B4-BE49-F238E27FC236}">
                <a16:creationId xmlns:a16="http://schemas.microsoft.com/office/drawing/2014/main" id="{C8558A91-5849-F74E-9FFB-8BB3E3F86F0C}"/>
              </a:ext>
            </a:extLst>
          </p:cNvPr>
          <p:cNvSpPr>
            <a:spLocks noGrp="1"/>
          </p:cNvSpPr>
          <p:nvPr>
            <p:ph type="body" sz="quarter" idx="12" hasCustomPrompt="1"/>
          </p:nvPr>
        </p:nvSpPr>
        <p:spPr>
          <a:xfrm>
            <a:off x="6767511" y="2607606"/>
            <a:ext cx="2098676" cy="87953"/>
          </a:xfrm>
          <a:prstGeom prst="rect">
            <a:avLst/>
          </a:prstGeom>
        </p:spPr>
        <p:txBody>
          <a:bodyPr lIns="0" tIns="0" rIns="0" bIns="0"/>
          <a:lstStyle>
            <a:lvl1pPr marL="0" indent="0">
              <a:buNone/>
              <a:defRPr sz="1000" b="0" i="0">
                <a:solidFill>
                  <a:schemeClr val="tx2"/>
                </a:solidFill>
                <a:latin typeface="Arial" panose="020B0604020202020204" pitchFamily="34" charset="0"/>
                <a:cs typeface="Arial" panose="020B0604020202020204" pitchFamily="34" charset="0"/>
              </a:defRPr>
            </a:lvl1pPr>
            <a:lvl2pPr marL="342900" indent="0">
              <a:buNone/>
              <a:defRPr sz="1000">
                <a:solidFill>
                  <a:schemeClr val="accent5"/>
                </a:solidFill>
                <a:latin typeface="Channel 4 Chadwick" pitchFamily="2" charset="77"/>
              </a:defRPr>
            </a:lvl2pPr>
            <a:lvl3pPr marL="685800" indent="0">
              <a:buNone/>
              <a:defRPr sz="1000">
                <a:solidFill>
                  <a:schemeClr val="accent5"/>
                </a:solidFill>
                <a:latin typeface="Channel 4 Chadwick" pitchFamily="2" charset="77"/>
              </a:defRPr>
            </a:lvl3pPr>
            <a:lvl4pPr marL="1028700" indent="0">
              <a:buNone/>
              <a:defRPr sz="1000">
                <a:solidFill>
                  <a:schemeClr val="accent5"/>
                </a:solidFill>
                <a:latin typeface="Channel 4 Chadwick" pitchFamily="2" charset="77"/>
              </a:defRPr>
            </a:lvl4pPr>
            <a:lvl5pPr marL="1371600" indent="0">
              <a:buNone/>
              <a:defRPr sz="1000">
                <a:solidFill>
                  <a:schemeClr val="accent5"/>
                </a:solidFill>
                <a:latin typeface="Channel 4 Chadwick" pitchFamily="2" charset="77"/>
              </a:defRPr>
            </a:lvl5pPr>
          </a:lstStyle>
          <a:p>
            <a:pPr lvl="0"/>
            <a:r>
              <a:rPr lang="en-US" dirty="0"/>
              <a:t>Click to edit caption: Arial Regular 10pt</a:t>
            </a:r>
          </a:p>
        </p:txBody>
      </p:sp>
      <p:sp>
        <p:nvSpPr>
          <p:cNvPr id="25" name="Text Placeholder 8">
            <a:extLst>
              <a:ext uri="{FF2B5EF4-FFF2-40B4-BE49-F238E27FC236}">
                <a16:creationId xmlns:a16="http://schemas.microsoft.com/office/drawing/2014/main" id="{C8558A91-5849-F74E-9FFB-8BB3E3F86F0C}"/>
              </a:ext>
            </a:extLst>
          </p:cNvPr>
          <p:cNvSpPr>
            <a:spLocks noGrp="1"/>
          </p:cNvSpPr>
          <p:nvPr>
            <p:ph type="body" sz="quarter" idx="17" hasCustomPrompt="1"/>
          </p:nvPr>
        </p:nvSpPr>
        <p:spPr>
          <a:xfrm>
            <a:off x="6767513" y="4176072"/>
            <a:ext cx="2098676" cy="87953"/>
          </a:xfrm>
          <a:prstGeom prst="rect">
            <a:avLst/>
          </a:prstGeom>
        </p:spPr>
        <p:txBody>
          <a:bodyPr lIns="0" tIns="0" rIns="0" bIns="0"/>
          <a:lstStyle>
            <a:lvl1pPr marL="0" indent="0">
              <a:buNone/>
              <a:defRPr sz="1000" b="0" i="0">
                <a:solidFill>
                  <a:schemeClr val="tx2"/>
                </a:solidFill>
                <a:latin typeface="Arial" panose="020B0604020202020204" pitchFamily="34" charset="0"/>
                <a:cs typeface="Arial" panose="020B0604020202020204" pitchFamily="34" charset="0"/>
              </a:defRPr>
            </a:lvl1pPr>
            <a:lvl2pPr marL="342900" indent="0">
              <a:buNone/>
              <a:defRPr sz="1000">
                <a:solidFill>
                  <a:schemeClr val="accent5"/>
                </a:solidFill>
                <a:latin typeface="Channel 4 Chadwick" pitchFamily="2" charset="77"/>
              </a:defRPr>
            </a:lvl2pPr>
            <a:lvl3pPr marL="685800" indent="0">
              <a:buNone/>
              <a:defRPr sz="1000">
                <a:solidFill>
                  <a:schemeClr val="accent5"/>
                </a:solidFill>
                <a:latin typeface="Channel 4 Chadwick" pitchFamily="2" charset="77"/>
              </a:defRPr>
            </a:lvl3pPr>
            <a:lvl4pPr marL="1028700" indent="0">
              <a:buNone/>
              <a:defRPr sz="1000">
                <a:solidFill>
                  <a:schemeClr val="accent5"/>
                </a:solidFill>
                <a:latin typeface="Channel 4 Chadwick" pitchFamily="2" charset="77"/>
              </a:defRPr>
            </a:lvl4pPr>
            <a:lvl5pPr marL="1371600" indent="0">
              <a:buNone/>
              <a:defRPr sz="1000">
                <a:solidFill>
                  <a:schemeClr val="accent5"/>
                </a:solidFill>
                <a:latin typeface="Channel 4 Chadwick" pitchFamily="2" charset="77"/>
              </a:defRPr>
            </a:lvl5pPr>
          </a:lstStyle>
          <a:p>
            <a:pPr lvl="0"/>
            <a:r>
              <a:rPr lang="en-US" dirty="0"/>
              <a:t>Click to edit caption: Arial Regular 10pt</a:t>
            </a:r>
          </a:p>
        </p:txBody>
      </p:sp>
      <p:sp>
        <p:nvSpPr>
          <p:cNvPr id="26" name="Picture Placeholder 5">
            <a:extLst>
              <a:ext uri="{FF2B5EF4-FFF2-40B4-BE49-F238E27FC236}">
                <a16:creationId xmlns:a16="http://schemas.microsoft.com/office/drawing/2014/main" id="{EBDDE399-7978-8146-B813-A0B3CFED1CCE}"/>
              </a:ext>
            </a:extLst>
          </p:cNvPr>
          <p:cNvSpPr>
            <a:spLocks noGrp="1"/>
          </p:cNvSpPr>
          <p:nvPr>
            <p:ph type="pic" sz="quarter" idx="14" hasCustomPrompt="1"/>
          </p:nvPr>
        </p:nvSpPr>
        <p:spPr>
          <a:xfrm>
            <a:off x="6767512" y="2874141"/>
            <a:ext cx="2098675" cy="1240762"/>
          </a:xfrm>
          <a:prstGeom prst="rect">
            <a:avLst/>
          </a:prstGeom>
          <a:solidFill>
            <a:schemeClr val="bg1">
              <a:lumMod val="85000"/>
            </a:schemeClr>
          </a:solidFill>
        </p:spPr>
        <p:txBody>
          <a:bodyPr anchor="ctr"/>
          <a:lstStyle>
            <a:lvl1pPr marL="0" indent="0" algn="ctr">
              <a:buNone/>
              <a:defRPr sz="1600" b="0" i="0">
                <a:solidFill>
                  <a:schemeClr val="tx2"/>
                </a:solidFill>
                <a:latin typeface="4 Text" pitchFamily="2" charset="77"/>
              </a:defRPr>
            </a:lvl1pPr>
          </a:lstStyle>
          <a:p>
            <a:r>
              <a:rPr lang="en-US" dirty="0"/>
              <a:t>Drag and drop image</a:t>
            </a:r>
          </a:p>
        </p:txBody>
      </p:sp>
      <p:sp>
        <p:nvSpPr>
          <p:cNvPr id="27" name="Picture Placeholder 5">
            <a:extLst>
              <a:ext uri="{FF2B5EF4-FFF2-40B4-BE49-F238E27FC236}">
                <a16:creationId xmlns:a16="http://schemas.microsoft.com/office/drawing/2014/main" id="{EBDDE399-7978-8146-B813-A0B3CFED1CCE}"/>
              </a:ext>
            </a:extLst>
          </p:cNvPr>
          <p:cNvSpPr>
            <a:spLocks noGrp="1"/>
          </p:cNvSpPr>
          <p:nvPr>
            <p:ph type="pic" sz="quarter" idx="21" hasCustomPrompt="1"/>
          </p:nvPr>
        </p:nvSpPr>
        <p:spPr>
          <a:xfrm>
            <a:off x="4572001" y="2874141"/>
            <a:ext cx="2098675" cy="1240762"/>
          </a:xfrm>
          <a:prstGeom prst="rect">
            <a:avLst/>
          </a:prstGeom>
          <a:solidFill>
            <a:schemeClr val="bg1">
              <a:lumMod val="85000"/>
            </a:schemeClr>
          </a:solidFill>
        </p:spPr>
        <p:txBody>
          <a:bodyPr anchor="ctr"/>
          <a:lstStyle>
            <a:lvl1pPr marL="0" indent="0" algn="ctr">
              <a:buNone/>
              <a:defRPr sz="1600" b="0" i="0">
                <a:solidFill>
                  <a:schemeClr val="tx2"/>
                </a:solidFill>
                <a:latin typeface="4 Text" pitchFamily="2" charset="77"/>
              </a:defRPr>
            </a:lvl1pPr>
          </a:lstStyle>
          <a:p>
            <a:r>
              <a:rPr lang="en-US" dirty="0"/>
              <a:t>Drag and drop image</a:t>
            </a:r>
          </a:p>
        </p:txBody>
      </p:sp>
      <p:sp>
        <p:nvSpPr>
          <p:cNvPr id="28" name="Text Placeholder 8">
            <a:extLst>
              <a:ext uri="{FF2B5EF4-FFF2-40B4-BE49-F238E27FC236}">
                <a16:creationId xmlns:a16="http://schemas.microsoft.com/office/drawing/2014/main" id="{C8558A91-5849-F74E-9FFB-8BB3E3F86F0C}"/>
              </a:ext>
            </a:extLst>
          </p:cNvPr>
          <p:cNvSpPr>
            <a:spLocks noGrp="1"/>
          </p:cNvSpPr>
          <p:nvPr>
            <p:ph type="body" sz="quarter" idx="22" hasCustomPrompt="1"/>
          </p:nvPr>
        </p:nvSpPr>
        <p:spPr>
          <a:xfrm>
            <a:off x="4571999" y="2607606"/>
            <a:ext cx="2098676" cy="87953"/>
          </a:xfrm>
          <a:prstGeom prst="rect">
            <a:avLst/>
          </a:prstGeom>
        </p:spPr>
        <p:txBody>
          <a:bodyPr lIns="0" tIns="0" rIns="0" bIns="0"/>
          <a:lstStyle>
            <a:lvl1pPr marL="0" indent="0">
              <a:buNone/>
              <a:defRPr sz="1000" b="0" i="0">
                <a:solidFill>
                  <a:schemeClr val="tx2"/>
                </a:solidFill>
                <a:latin typeface="Arial" panose="020B0604020202020204" pitchFamily="34" charset="0"/>
                <a:cs typeface="Arial" panose="020B0604020202020204" pitchFamily="34" charset="0"/>
              </a:defRPr>
            </a:lvl1pPr>
            <a:lvl2pPr marL="342900" indent="0">
              <a:buNone/>
              <a:defRPr sz="1000">
                <a:solidFill>
                  <a:schemeClr val="accent5"/>
                </a:solidFill>
                <a:latin typeface="Channel 4 Chadwick" pitchFamily="2" charset="77"/>
              </a:defRPr>
            </a:lvl2pPr>
            <a:lvl3pPr marL="685800" indent="0">
              <a:buNone/>
              <a:defRPr sz="1000">
                <a:solidFill>
                  <a:schemeClr val="accent5"/>
                </a:solidFill>
                <a:latin typeface="Channel 4 Chadwick" pitchFamily="2" charset="77"/>
              </a:defRPr>
            </a:lvl3pPr>
            <a:lvl4pPr marL="1028700" indent="0">
              <a:buNone/>
              <a:defRPr sz="1000">
                <a:solidFill>
                  <a:schemeClr val="accent5"/>
                </a:solidFill>
                <a:latin typeface="Channel 4 Chadwick" pitchFamily="2" charset="77"/>
              </a:defRPr>
            </a:lvl4pPr>
            <a:lvl5pPr marL="1371600" indent="0">
              <a:buNone/>
              <a:defRPr sz="1000">
                <a:solidFill>
                  <a:schemeClr val="accent5"/>
                </a:solidFill>
                <a:latin typeface="Channel 4 Chadwick" pitchFamily="2" charset="77"/>
              </a:defRPr>
            </a:lvl5pPr>
          </a:lstStyle>
          <a:p>
            <a:pPr lvl="0"/>
            <a:r>
              <a:rPr lang="en-US" dirty="0"/>
              <a:t>Click to edit caption: Arial Regular 10pt</a:t>
            </a:r>
          </a:p>
        </p:txBody>
      </p:sp>
      <p:sp>
        <p:nvSpPr>
          <p:cNvPr id="29" name="Text Placeholder 8">
            <a:extLst>
              <a:ext uri="{FF2B5EF4-FFF2-40B4-BE49-F238E27FC236}">
                <a16:creationId xmlns:a16="http://schemas.microsoft.com/office/drawing/2014/main" id="{C8558A91-5849-F74E-9FFB-8BB3E3F86F0C}"/>
              </a:ext>
            </a:extLst>
          </p:cNvPr>
          <p:cNvSpPr>
            <a:spLocks noGrp="1"/>
          </p:cNvSpPr>
          <p:nvPr>
            <p:ph type="body" sz="quarter" idx="23" hasCustomPrompt="1"/>
          </p:nvPr>
        </p:nvSpPr>
        <p:spPr>
          <a:xfrm>
            <a:off x="4571999" y="4173000"/>
            <a:ext cx="2098676" cy="87953"/>
          </a:xfrm>
          <a:prstGeom prst="rect">
            <a:avLst/>
          </a:prstGeom>
        </p:spPr>
        <p:txBody>
          <a:bodyPr lIns="0" tIns="0" rIns="0" bIns="0"/>
          <a:lstStyle>
            <a:lvl1pPr marL="0" indent="0">
              <a:buNone/>
              <a:defRPr sz="1000" b="0" i="0">
                <a:solidFill>
                  <a:schemeClr val="tx2"/>
                </a:solidFill>
                <a:latin typeface="Arial" panose="020B0604020202020204" pitchFamily="34" charset="0"/>
                <a:cs typeface="Arial" panose="020B0604020202020204" pitchFamily="34" charset="0"/>
              </a:defRPr>
            </a:lvl1pPr>
            <a:lvl2pPr marL="342900" indent="0">
              <a:buNone/>
              <a:defRPr sz="1000">
                <a:solidFill>
                  <a:schemeClr val="accent5"/>
                </a:solidFill>
                <a:latin typeface="Channel 4 Chadwick" pitchFamily="2" charset="77"/>
              </a:defRPr>
            </a:lvl2pPr>
            <a:lvl3pPr marL="685800" indent="0">
              <a:buNone/>
              <a:defRPr sz="1000">
                <a:solidFill>
                  <a:schemeClr val="accent5"/>
                </a:solidFill>
                <a:latin typeface="Channel 4 Chadwick" pitchFamily="2" charset="77"/>
              </a:defRPr>
            </a:lvl3pPr>
            <a:lvl4pPr marL="1028700" indent="0">
              <a:buNone/>
              <a:defRPr sz="1000">
                <a:solidFill>
                  <a:schemeClr val="accent5"/>
                </a:solidFill>
                <a:latin typeface="Channel 4 Chadwick" pitchFamily="2" charset="77"/>
              </a:defRPr>
            </a:lvl4pPr>
            <a:lvl5pPr marL="1371600" indent="0">
              <a:buNone/>
              <a:defRPr sz="1000">
                <a:solidFill>
                  <a:schemeClr val="accent5"/>
                </a:solidFill>
                <a:latin typeface="Channel 4 Chadwick" pitchFamily="2" charset="77"/>
              </a:defRPr>
            </a:lvl5pPr>
          </a:lstStyle>
          <a:p>
            <a:pPr lvl="0"/>
            <a:r>
              <a:rPr lang="en-US" dirty="0"/>
              <a:t>Click to edit caption: Arial Regular 10pt</a:t>
            </a:r>
          </a:p>
        </p:txBody>
      </p:sp>
      <p:sp>
        <p:nvSpPr>
          <p:cNvPr id="19" name="Content Placeholder 2"/>
          <p:cNvSpPr>
            <a:spLocks noGrp="1"/>
          </p:cNvSpPr>
          <p:nvPr>
            <p:ph sz="quarter" idx="10" hasCustomPrompt="1"/>
          </p:nvPr>
        </p:nvSpPr>
        <p:spPr>
          <a:xfrm>
            <a:off x="186596" y="262396"/>
            <a:ext cx="8672097" cy="1036377"/>
          </a:xfrm>
          <a:prstGeom prst="rect">
            <a:avLst/>
          </a:prstGeom>
        </p:spPr>
        <p:txBody>
          <a:bodyPr/>
          <a:lstStyle>
            <a:lvl1pPr marL="0" indent="0">
              <a:buNone/>
              <a:defRPr sz="2500" b="1">
                <a:solidFill>
                  <a:srgbClr val="1C3D74"/>
                </a:solidFill>
                <a:latin typeface="Arial" panose="020B0604020202020204" pitchFamily="34" charset="0"/>
                <a:cs typeface="Arial" panose="020B0604020202020204" pitchFamily="34" charset="0"/>
              </a:defRPr>
            </a:lvl1pPr>
          </a:lstStyle>
          <a:p>
            <a:r>
              <a:rPr lang="en-US" dirty="0"/>
              <a:t>Click to edit slide title (up to 2 lines) – </a:t>
            </a:r>
            <a:br>
              <a:rPr lang="en-US" dirty="0"/>
            </a:br>
            <a:r>
              <a:rPr lang="en-US" dirty="0"/>
              <a:t>Arial Bold 25pt title</a:t>
            </a:r>
          </a:p>
        </p:txBody>
      </p:sp>
      <p:sp>
        <p:nvSpPr>
          <p:cNvPr id="12" name="Text Placeholder 2">
            <a:extLst>
              <a:ext uri="{FF2B5EF4-FFF2-40B4-BE49-F238E27FC236}">
                <a16:creationId xmlns:a16="http://schemas.microsoft.com/office/drawing/2014/main" id="{A5E523E2-4C7B-424A-8715-BA3BD5E8B973}"/>
              </a:ext>
            </a:extLst>
          </p:cNvPr>
          <p:cNvSpPr>
            <a:spLocks noGrp="1"/>
          </p:cNvSpPr>
          <p:nvPr>
            <p:ph type="body" sz="quarter" idx="13" hasCustomPrompt="1"/>
          </p:nvPr>
        </p:nvSpPr>
        <p:spPr>
          <a:xfrm>
            <a:off x="186597" y="1311275"/>
            <a:ext cx="4288564" cy="2952750"/>
          </a:xfrm>
          <a:prstGeom prst="rect">
            <a:avLst/>
          </a:prstGeom>
        </p:spPr>
        <p:txBody>
          <a:bodyPr/>
          <a:lstStyle>
            <a:lvl1pPr marL="285750" indent="-285750">
              <a:buFont typeface="Arial" panose="020B0604020202020204" pitchFamily="34" charset="0"/>
              <a:buChar char="•"/>
              <a:defRPr sz="1400">
                <a:solidFill>
                  <a:srgbClr val="1C3D74"/>
                </a:solidFill>
                <a:latin typeface="+mj-lt"/>
              </a:defRPr>
            </a:lvl1pPr>
            <a:lvl2pPr>
              <a:buFont typeface="Arial" panose="020B0604020202020204" pitchFamily="34" charset="0"/>
              <a:buChar char="-"/>
              <a:defRPr sz="1400">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dirty="0"/>
              <a:t>Click to edit Master title style – Arial Regular 14pt</a:t>
            </a:r>
          </a:p>
          <a:p>
            <a:r>
              <a:rPr lang="en-US" dirty="0"/>
              <a:t>Bullet points</a:t>
            </a:r>
          </a:p>
          <a:p>
            <a:pPr>
              <a:defRPr/>
            </a:pPr>
            <a:r>
              <a:rPr lang="en-US" dirty="0"/>
              <a:t>Bullet points</a:t>
            </a:r>
          </a:p>
          <a:p>
            <a:pPr>
              <a:defRPr/>
            </a:pPr>
            <a:r>
              <a:rPr lang="en-US" dirty="0"/>
              <a:t>Bullet points</a:t>
            </a:r>
          </a:p>
          <a:p>
            <a:pPr lvl="1">
              <a:buFont typeface="Arial" panose="020B0604020202020204" pitchFamily="34" charset="0"/>
              <a:buChar char="-"/>
              <a:defRPr/>
            </a:pPr>
            <a:r>
              <a:rPr lang="en-US" sz="1400" dirty="0">
                <a:solidFill>
                  <a:srgbClr val="1C3D74"/>
                </a:solidFill>
                <a:latin typeface="Arial" panose="020B0604020202020204" pitchFamily="34" charset="0"/>
                <a:cs typeface="Arial" panose="020B0604020202020204" pitchFamily="34" charset="0"/>
              </a:rPr>
              <a:t>Sub-bullet point</a:t>
            </a:r>
          </a:p>
          <a:p>
            <a:pPr>
              <a:defRPr/>
            </a:pPr>
            <a:endParaRPr lang="en-US" dirty="0"/>
          </a:p>
        </p:txBody>
      </p:sp>
    </p:spTree>
    <p:extLst>
      <p:ext uri="{BB962C8B-B14F-4D97-AF65-F5344CB8AC3E}">
        <p14:creationId xmlns:p14="http://schemas.microsoft.com/office/powerpoint/2010/main" val="14759352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slide text + image + caption 5">
    <p:spTree>
      <p:nvGrpSpPr>
        <p:cNvPr id="1" name=""/>
        <p:cNvGrpSpPr/>
        <p:nvPr/>
      </p:nvGrpSpPr>
      <p:grpSpPr>
        <a:xfrm>
          <a:off x="0" y="0"/>
          <a:ext cx="0" cy="0"/>
          <a:chOff x="0" y="0"/>
          <a:chExt cx="0" cy="0"/>
        </a:xfrm>
      </p:grpSpPr>
      <p:sp>
        <p:nvSpPr>
          <p:cNvPr id="21" name="Picture Placeholder 5">
            <a:extLst>
              <a:ext uri="{FF2B5EF4-FFF2-40B4-BE49-F238E27FC236}">
                <a16:creationId xmlns:a16="http://schemas.microsoft.com/office/drawing/2014/main" id="{FA0FF9DD-FA38-C644-8804-531A719824B2}"/>
              </a:ext>
            </a:extLst>
          </p:cNvPr>
          <p:cNvSpPr>
            <a:spLocks noGrp="1"/>
          </p:cNvSpPr>
          <p:nvPr>
            <p:ph type="pic" sz="quarter" idx="20" hasCustomPrompt="1"/>
          </p:nvPr>
        </p:nvSpPr>
        <p:spPr>
          <a:xfrm>
            <a:off x="4572001" y="1322602"/>
            <a:ext cx="2098675" cy="1242000"/>
          </a:xfrm>
          <a:prstGeom prst="rect">
            <a:avLst/>
          </a:prstGeom>
          <a:solidFill>
            <a:schemeClr val="bg1">
              <a:lumMod val="85000"/>
            </a:schemeClr>
          </a:solidFill>
        </p:spPr>
        <p:txBody>
          <a:bodyPr anchor="ctr"/>
          <a:lstStyle>
            <a:lvl1pPr marL="0" indent="0" algn="ctr">
              <a:buNone/>
              <a:defRPr sz="1600" b="0" i="0">
                <a:solidFill>
                  <a:schemeClr val="tx2"/>
                </a:solidFill>
                <a:latin typeface="4 Text" pitchFamily="2" charset="77"/>
              </a:defRPr>
            </a:lvl1pPr>
          </a:lstStyle>
          <a:p>
            <a:r>
              <a:rPr lang="en-US" dirty="0"/>
              <a:t>Drag and drop image</a:t>
            </a:r>
          </a:p>
        </p:txBody>
      </p:sp>
      <p:sp>
        <p:nvSpPr>
          <p:cNvPr id="22" name="Picture Placeholder 5">
            <a:extLst>
              <a:ext uri="{FF2B5EF4-FFF2-40B4-BE49-F238E27FC236}">
                <a16:creationId xmlns:a16="http://schemas.microsoft.com/office/drawing/2014/main" id="{EBDDE399-7978-8146-B813-A0B3CFED1CCE}"/>
              </a:ext>
            </a:extLst>
          </p:cNvPr>
          <p:cNvSpPr>
            <a:spLocks noGrp="1"/>
          </p:cNvSpPr>
          <p:nvPr>
            <p:ph type="pic" sz="quarter" idx="21" hasCustomPrompt="1"/>
          </p:nvPr>
        </p:nvSpPr>
        <p:spPr>
          <a:xfrm>
            <a:off x="4572001" y="2874141"/>
            <a:ext cx="2098675" cy="1240762"/>
          </a:xfrm>
          <a:prstGeom prst="rect">
            <a:avLst/>
          </a:prstGeom>
          <a:solidFill>
            <a:schemeClr val="bg1">
              <a:lumMod val="85000"/>
            </a:schemeClr>
          </a:solidFill>
        </p:spPr>
        <p:txBody>
          <a:bodyPr anchor="ctr"/>
          <a:lstStyle>
            <a:lvl1pPr marL="0" indent="0" algn="ctr">
              <a:buNone/>
              <a:defRPr sz="1600" b="0" i="0">
                <a:solidFill>
                  <a:schemeClr val="tx2"/>
                </a:solidFill>
                <a:latin typeface="4 Text" pitchFamily="2" charset="77"/>
              </a:defRPr>
            </a:lvl1pPr>
          </a:lstStyle>
          <a:p>
            <a:r>
              <a:rPr lang="en-US" dirty="0"/>
              <a:t>Drag and drop image</a:t>
            </a:r>
          </a:p>
        </p:txBody>
      </p:sp>
      <p:sp>
        <p:nvSpPr>
          <p:cNvPr id="23" name="Text Placeholder 8">
            <a:extLst>
              <a:ext uri="{FF2B5EF4-FFF2-40B4-BE49-F238E27FC236}">
                <a16:creationId xmlns:a16="http://schemas.microsoft.com/office/drawing/2014/main" id="{C8558A91-5849-F74E-9FFB-8BB3E3F86F0C}"/>
              </a:ext>
            </a:extLst>
          </p:cNvPr>
          <p:cNvSpPr>
            <a:spLocks noGrp="1"/>
          </p:cNvSpPr>
          <p:nvPr>
            <p:ph type="body" sz="quarter" idx="22" hasCustomPrompt="1"/>
          </p:nvPr>
        </p:nvSpPr>
        <p:spPr>
          <a:xfrm>
            <a:off x="4571999" y="2607606"/>
            <a:ext cx="2098676" cy="87953"/>
          </a:xfrm>
          <a:prstGeom prst="rect">
            <a:avLst/>
          </a:prstGeom>
        </p:spPr>
        <p:txBody>
          <a:bodyPr lIns="0" tIns="0" rIns="0" bIns="0"/>
          <a:lstStyle>
            <a:lvl1pPr marL="0" indent="0">
              <a:buNone/>
              <a:defRPr sz="1000" b="0" i="0">
                <a:solidFill>
                  <a:schemeClr val="tx2"/>
                </a:solidFill>
                <a:latin typeface="Arial" panose="020B0604020202020204" pitchFamily="34" charset="0"/>
                <a:cs typeface="Arial" panose="020B0604020202020204" pitchFamily="34" charset="0"/>
              </a:defRPr>
            </a:lvl1pPr>
            <a:lvl2pPr marL="342900" indent="0">
              <a:buNone/>
              <a:defRPr sz="1000">
                <a:solidFill>
                  <a:schemeClr val="accent5"/>
                </a:solidFill>
                <a:latin typeface="Channel 4 Chadwick" pitchFamily="2" charset="77"/>
              </a:defRPr>
            </a:lvl2pPr>
            <a:lvl3pPr marL="685800" indent="0">
              <a:buNone/>
              <a:defRPr sz="1000">
                <a:solidFill>
                  <a:schemeClr val="accent5"/>
                </a:solidFill>
                <a:latin typeface="Channel 4 Chadwick" pitchFamily="2" charset="77"/>
              </a:defRPr>
            </a:lvl3pPr>
            <a:lvl4pPr marL="1028700" indent="0">
              <a:buNone/>
              <a:defRPr sz="1000">
                <a:solidFill>
                  <a:schemeClr val="accent5"/>
                </a:solidFill>
                <a:latin typeface="Channel 4 Chadwick" pitchFamily="2" charset="77"/>
              </a:defRPr>
            </a:lvl4pPr>
            <a:lvl5pPr marL="1371600" indent="0">
              <a:buNone/>
              <a:defRPr sz="1000">
                <a:solidFill>
                  <a:schemeClr val="accent5"/>
                </a:solidFill>
                <a:latin typeface="Channel 4 Chadwick" pitchFamily="2" charset="77"/>
              </a:defRPr>
            </a:lvl5pPr>
          </a:lstStyle>
          <a:p>
            <a:pPr lvl="0"/>
            <a:r>
              <a:rPr lang="en-US" dirty="0"/>
              <a:t>Click to edit caption: Arial Regular 10pt</a:t>
            </a:r>
          </a:p>
        </p:txBody>
      </p:sp>
      <p:sp>
        <p:nvSpPr>
          <p:cNvPr id="24" name="Text Placeholder 8">
            <a:extLst>
              <a:ext uri="{FF2B5EF4-FFF2-40B4-BE49-F238E27FC236}">
                <a16:creationId xmlns:a16="http://schemas.microsoft.com/office/drawing/2014/main" id="{C8558A91-5849-F74E-9FFB-8BB3E3F86F0C}"/>
              </a:ext>
            </a:extLst>
          </p:cNvPr>
          <p:cNvSpPr>
            <a:spLocks noGrp="1"/>
          </p:cNvSpPr>
          <p:nvPr>
            <p:ph type="body" sz="quarter" idx="23" hasCustomPrompt="1"/>
          </p:nvPr>
        </p:nvSpPr>
        <p:spPr>
          <a:xfrm>
            <a:off x="4571999" y="4173000"/>
            <a:ext cx="2098676" cy="87953"/>
          </a:xfrm>
          <a:prstGeom prst="rect">
            <a:avLst/>
          </a:prstGeom>
        </p:spPr>
        <p:txBody>
          <a:bodyPr lIns="0" tIns="0" rIns="0" bIns="0"/>
          <a:lstStyle>
            <a:lvl1pPr marL="0" indent="0">
              <a:buNone/>
              <a:defRPr sz="1000" b="0" i="0">
                <a:solidFill>
                  <a:schemeClr val="tx2"/>
                </a:solidFill>
                <a:latin typeface="Arial" panose="020B0604020202020204" pitchFamily="34" charset="0"/>
                <a:cs typeface="Arial" panose="020B0604020202020204" pitchFamily="34" charset="0"/>
              </a:defRPr>
            </a:lvl1pPr>
            <a:lvl2pPr marL="342900" indent="0">
              <a:buNone/>
              <a:defRPr sz="1000">
                <a:solidFill>
                  <a:schemeClr val="accent5"/>
                </a:solidFill>
                <a:latin typeface="Channel 4 Chadwick" pitchFamily="2" charset="77"/>
              </a:defRPr>
            </a:lvl2pPr>
            <a:lvl3pPr marL="685800" indent="0">
              <a:buNone/>
              <a:defRPr sz="1000">
                <a:solidFill>
                  <a:schemeClr val="accent5"/>
                </a:solidFill>
                <a:latin typeface="Channel 4 Chadwick" pitchFamily="2" charset="77"/>
              </a:defRPr>
            </a:lvl3pPr>
            <a:lvl4pPr marL="1028700" indent="0">
              <a:buNone/>
              <a:defRPr sz="1000">
                <a:solidFill>
                  <a:schemeClr val="accent5"/>
                </a:solidFill>
                <a:latin typeface="Channel 4 Chadwick" pitchFamily="2" charset="77"/>
              </a:defRPr>
            </a:lvl4pPr>
            <a:lvl5pPr marL="1371600" indent="0">
              <a:buNone/>
              <a:defRPr sz="1000">
                <a:solidFill>
                  <a:schemeClr val="accent5"/>
                </a:solidFill>
                <a:latin typeface="Channel 4 Chadwick" pitchFamily="2" charset="77"/>
              </a:defRPr>
            </a:lvl5pPr>
          </a:lstStyle>
          <a:p>
            <a:pPr lvl="0"/>
            <a:r>
              <a:rPr lang="en-US" dirty="0"/>
              <a:t>Click to edit caption: Arial Regular 10pt</a:t>
            </a:r>
          </a:p>
        </p:txBody>
      </p:sp>
      <p:sp>
        <p:nvSpPr>
          <p:cNvPr id="33" name="Picture Placeholder 5">
            <a:extLst>
              <a:ext uri="{FF2B5EF4-FFF2-40B4-BE49-F238E27FC236}">
                <a16:creationId xmlns:a16="http://schemas.microsoft.com/office/drawing/2014/main" id="{FA0FF9DD-FA38-C644-8804-531A719824B2}"/>
              </a:ext>
            </a:extLst>
          </p:cNvPr>
          <p:cNvSpPr>
            <a:spLocks noGrp="1"/>
          </p:cNvSpPr>
          <p:nvPr>
            <p:ph type="pic" sz="quarter" idx="24" hasCustomPrompt="1"/>
          </p:nvPr>
        </p:nvSpPr>
        <p:spPr>
          <a:xfrm>
            <a:off x="6767513" y="1322601"/>
            <a:ext cx="2098675" cy="2792301"/>
          </a:xfrm>
          <a:prstGeom prst="rect">
            <a:avLst/>
          </a:prstGeom>
          <a:solidFill>
            <a:schemeClr val="bg1">
              <a:lumMod val="85000"/>
            </a:schemeClr>
          </a:solidFill>
        </p:spPr>
        <p:txBody>
          <a:bodyPr anchor="ctr"/>
          <a:lstStyle>
            <a:lvl1pPr marL="0" indent="0" algn="ctr">
              <a:buNone/>
              <a:defRPr sz="1600" b="0" i="0">
                <a:solidFill>
                  <a:schemeClr val="tx2"/>
                </a:solidFill>
                <a:latin typeface="4 Text" pitchFamily="2" charset="77"/>
              </a:defRPr>
            </a:lvl1pPr>
          </a:lstStyle>
          <a:p>
            <a:r>
              <a:rPr lang="en-US" dirty="0"/>
              <a:t>Drag and drop image</a:t>
            </a:r>
          </a:p>
        </p:txBody>
      </p:sp>
      <p:sp>
        <p:nvSpPr>
          <p:cNvPr id="34" name="Text Placeholder 8">
            <a:extLst>
              <a:ext uri="{FF2B5EF4-FFF2-40B4-BE49-F238E27FC236}">
                <a16:creationId xmlns:a16="http://schemas.microsoft.com/office/drawing/2014/main" id="{C8558A91-5849-F74E-9FFB-8BB3E3F86F0C}"/>
              </a:ext>
            </a:extLst>
          </p:cNvPr>
          <p:cNvSpPr>
            <a:spLocks noGrp="1"/>
          </p:cNvSpPr>
          <p:nvPr>
            <p:ph type="body" sz="quarter" idx="25" hasCustomPrompt="1"/>
          </p:nvPr>
        </p:nvSpPr>
        <p:spPr>
          <a:xfrm>
            <a:off x="6767512" y="4177950"/>
            <a:ext cx="2098676" cy="87953"/>
          </a:xfrm>
          <a:prstGeom prst="rect">
            <a:avLst/>
          </a:prstGeom>
        </p:spPr>
        <p:txBody>
          <a:bodyPr lIns="0" tIns="0" rIns="0" bIns="0"/>
          <a:lstStyle>
            <a:lvl1pPr marL="0" indent="0">
              <a:buNone/>
              <a:defRPr sz="1000" b="0" i="0">
                <a:solidFill>
                  <a:schemeClr val="tx2"/>
                </a:solidFill>
                <a:latin typeface="Arial" panose="020B0604020202020204" pitchFamily="34" charset="0"/>
                <a:cs typeface="Arial" panose="020B0604020202020204" pitchFamily="34" charset="0"/>
              </a:defRPr>
            </a:lvl1pPr>
            <a:lvl2pPr marL="342900" indent="0">
              <a:buNone/>
              <a:defRPr sz="1000">
                <a:solidFill>
                  <a:schemeClr val="accent5"/>
                </a:solidFill>
                <a:latin typeface="Channel 4 Chadwick" pitchFamily="2" charset="77"/>
              </a:defRPr>
            </a:lvl2pPr>
            <a:lvl3pPr marL="685800" indent="0">
              <a:buNone/>
              <a:defRPr sz="1000">
                <a:solidFill>
                  <a:schemeClr val="accent5"/>
                </a:solidFill>
                <a:latin typeface="Channel 4 Chadwick" pitchFamily="2" charset="77"/>
              </a:defRPr>
            </a:lvl3pPr>
            <a:lvl4pPr marL="1028700" indent="0">
              <a:buNone/>
              <a:defRPr sz="1000">
                <a:solidFill>
                  <a:schemeClr val="accent5"/>
                </a:solidFill>
                <a:latin typeface="Channel 4 Chadwick" pitchFamily="2" charset="77"/>
              </a:defRPr>
            </a:lvl4pPr>
            <a:lvl5pPr marL="1371600" indent="0">
              <a:buNone/>
              <a:defRPr sz="1000">
                <a:solidFill>
                  <a:schemeClr val="accent5"/>
                </a:solidFill>
                <a:latin typeface="Channel 4 Chadwick" pitchFamily="2" charset="77"/>
              </a:defRPr>
            </a:lvl5pPr>
          </a:lstStyle>
          <a:p>
            <a:pPr lvl="0"/>
            <a:r>
              <a:rPr lang="en-US" dirty="0"/>
              <a:t>Click to edit caption: Arial Regular 10pt</a:t>
            </a:r>
          </a:p>
        </p:txBody>
      </p:sp>
      <p:sp>
        <p:nvSpPr>
          <p:cNvPr id="16" name="Content Placeholder 2"/>
          <p:cNvSpPr>
            <a:spLocks noGrp="1"/>
          </p:cNvSpPr>
          <p:nvPr>
            <p:ph sz="quarter" idx="10" hasCustomPrompt="1"/>
          </p:nvPr>
        </p:nvSpPr>
        <p:spPr>
          <a:xfrm>
            <a:off x="186596" y="262396"/>
            <a:ext cx="8672097" cy="1036377"/>
          </a:xfrm>
          <a:prstGeom prst="rect">
            <a:avLst/>
          </a:prstGeom>
        </p:spPr>
        <p:txBody>
          <a:bodyPr/>
          <a:lstStyle>
            <a:lvl1pPr marL="0" indent="0">
              <a:buNone/>
              <a:defRPr sz="2500" b="1">
                <a:solidFill>
                  <a:srgbClr val="1C3D74"/>
                </a:solidFill>
                <a:latin typeface="Arial" panose="020B0604020202020204" pitchFamily="34" charset="0"/>
                <a:cs typeface="Arial" panose="020B0604020202020204" pitchFamily="34" charset="0"/>
              </a:defRPr>
            </a:lvl1pPr>
          </a:lstStyle>
          <a:p>
            <a:r>
              <a:rPr lang="en-US" dirty="0"/>
              <a:t>Click to edit slide title (up to 2 lines) – </a:t>
            </a:r>
            <a:br>
              <a:rPr lang="en-US" dirty="0"/>
            </a:br>
            <a:r>
              <a:rPr lang="en-US" dirty="0"/>
              <a:t>Arial Bold 25pt title</a:t>
            </a:r>
          </a:p>
        </p:txBody>
      </p:sp>
      <p:sp>
        <p:nvSpPr>
          <p:cNvPr id="10" name="Text Placeholder 2">
            <a:extLst>
              <a:ext uri="{FF2B5EF4-FFF2-40B4-BE49-F238E27FC236}">
                <a16:creationId xmlns:a16="http://schemas.microsoft.com/office/drawing/2014/main" id="{7216A11E-B4A5-4F26-9049-F166D72D6258}"/>
              </a:ext>
            </a:extLst>
          </p:cNvPr>
          <p:cNvSpPr>
            <a:spLocks noGrp="1"/>
          </p:cNvSpPr>
          <p:nvPr>
            <p:ph type="body" sz="quarter" idx="13" hasCustomPrompt="1"/>
          </p:nvPr>
        </p:nvSpPr>
        <p:spPr>
          <a:xfrm>
            <a:off x="186597" y="1311275"/>
            <a:ext cx="4288564" cy="2952750"/>
          </a:xfrm>
          <a:prstGeom prst="rect">
            <a:avLst/>
          </a:prstGeom>
        </p:spPr>
        <p:txBody>
          <a:bodyPr/>
          <a:lstStyle>
            <a:lvl1pPr marL="285750" indent="-285750">
              <a:buFont typeface="Arial" panose="020B0604020202020204" pitchFamily="34" charset="0"/>
              <a:buChar char="•"/>
              <a:defRPr sz="1400">
                <a:solidFill>
                  <a:srgbClr val="1C3D74"/>
                </a:solidFill>
                <a:latin typeface="+mj-lt"/>
              </a:defRPr>
            </a:lvl1pPr>
            <a:lvl2pPr>
              <a:buFont typeface="Arial" panose="020B0604020202020204" pitchFamily="34" charset="0"/>
              <a:buChar char="-"/>
              <a:defRPr sz="1400">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dirty="0"/>
              <a:t>Click to edit Master title style – Arial Regular 14pt</a:t>
            </a:r>
          </a:p>
          <a:p>
            <a:r>
              <a:rPr lang="en-US" dirty="0"/>
              <a:t>Bullet points</a:t>
            </a:r>
          </a:p>
          <a:p>
            <a:pPr>
              <a:defRPr/>
            </a:pPr>
            <a:r>
              <a:rPr lang="en-US" dirty="0"/>
              <a:t>Bullet points</a:t>
            </a:r>
          </a:p>
          <a:p>
            <a:pPr>
              <a:defRPr/>
            </a:pPr>
            <a:r>
              <a:rPr lang="en-US" dirty="0"/>
              <a:t>Bullet points</a:t>
            </a:r>
          </a:p>
          <a:p>
            <a:pPr lvl="1">
              <a:buFont typeface="Arial" panose="020B0604020202020204" pitchFamily="34" charset="0"/>
              <a:buChar char="-"/>
              <a:defRPr/>
            </a:pPr>
            <a:r>
              <a:rPr lang="en-US" sz="1400" dirty="0">
                <a:solidFill>
                  <a:srgbClr val="1C3D74"/>
                </a:solidFill>
                <a:latin typeface="Arial" panose="020B0604020202020204" pitchFamily="34" charset="0"/>
                <a:cs typeface="Arial" panose="020B0604020202020204" pitchFamily="34" charset="0"/>
              </a:rPr>
              <a:t>Sub-bullet point</a:t>
            </a:r>
          </a:p>
          <a:p>
            <a:pPr>
              <a:defRPr/>
            </a:pPr>
            <a:endParaRPr lang="en-US" dirty="0"/>
          </a:p>
        </p:txBody>
      </p:sp>
    </p:spTree>
    <p:extLst>
      <p:ext uri="{BB962C8B-B14F-4D97-AF65-F5344CB8AC3E}">
        <p14:creationId xmlns:p14="http://schemas.microsoft.com/office/powerpoint/2010/main" val="28699232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slide text + image + caption 6">
    <p:spTree>
      <p:nvGrpSpPr>
        <p:cNvPr id="1" name=""/>
        <p:cNvGrpSpPr/>
        <p:nvPr/>
      </p:nvGrpSpPr>
      <p:grpSpPr>
        <a:xfrm>
          <a:off x="0" y="0"/>
          <a:ext cx="0" cy="0"/>
          <a:chOff x="0" y="0"/>
          <a:chExt cx="0" cy="0"/>
        </a:xfrm>
      </p:grpSpPr>
      <p:sp>
        <p:nvSpPr>
          <p:cNvPr id="21" name="Picture Placeholder 5">
            <a:extLst>
              <a:ext uri="{FF2B5EF4-FFF2-40B4-BE49-F238E27FC236}">
                <a16:creationId xmlns:a16="http://schemas.microsoft.com/office/drawing/2014/main" id="{FA0FF9DD-FA38-C644-8804-531A719824B2}"/>
              </a:ext>
            </a:extLst>
          </p:cNvPr>
          <p:cNvSpPr>
            <a:spLocks noGrp="1"/>
          </p:cNvSpPr>
          <p:nvPr>
            <p:ph type="pic" sz="quarter" idx="20" hasCustomPrompt="1"/>
          </p:nvPr>
        </p:nvSpPr>
        <p:spPr>
          <a:xfrm>
            <a:off x="4572001" y="1322602"/>
            <a:ext cx="4305300" cy="1242000"/>
          </a:xfrm>
          <a:prstGeom prst="rect">
            <a:avLst/>
          </a:prstGeom>
          <a:solidFill>
            <a:schemeClr val="bg1">
              <a:lumMod val="85000"/>
            </a:schemeClr>
          </a:solidFill>
        </p:spPr>
        <p:txBody>
          <a:bodyPr anchor="ctr"/>
          <a:lstStyle>
            <a:lvl1pPr marL="0" indent="0" algn="ctr">
              <a:buNone/>
              <a:defRPr sz="1600" b="0" i="0">
                <a:solidFill>
                  <a:schemeClr val="tx2"/>
                </a:solidFill>
                <a:latin typeface="4 Text" pitchFamily="2" charset="77"/>
              </a:defRPr>
            </a:lvl1pPr>
          </a:lstStyle>
          <a:p>
            <a:r>
              <a:rPr lang="en-US" dirty="0"/>
              <a:t>Drag and drop image</a:t>
            </a:r>
          </a:p>
        </p:txBody>
      </p:sp>
      <p:sp>
        <p:nvSpPr>
          <p:cNvPr id="22" name="Text Placeholder 8">
            <a:extLst>
              <a:ext uri="{FF2B5EF4-FFF2-40B4-BE49-F238E27FC236}">
                <a16:creationId xmlns:a16="http://schemas.microsoft.com/office/drawing/2014/main" id="{C8558A91-5849-F74E-9FFB-8BB3E3F86F0C}"/>
              </a:ext>
            </a:extLst>
          </p:cNvPr>
          <p:cNvSpPr>
            <a:spLocks noGrp="1"/>
          </p:cNvSpPr>
          <p:nvPr>
            <p:ph type="body" sz="quarter" idx="22" hasCustomPrompt="1"/>
          </p:nvPr>
        </p:nvSpPr>
        <p:spPr>
          <a:xfrm>
            <a:off x="4571999" y="2607606"/>
            <a:ext cx="4305302" cy="87953"/>
          </a:xfrm>
          <a:prstGeom prst="rect">
            <a:avLst/>
          </a:prstGeom>
        </p:spPr>
        <p:txBody>
          <a:bodyPr lIns="0" tIns="0" rIns="0" bIns="0"/>
          <a:lstStyle>
            <a:lvl1pPr marL="0" indent="0">
              <a:buNone/>
              <a:defRPr sz="1000" b="0" i="0">
                <a:solidFill>
                  <a:schemeClr val="tx2"/>
                </a:solidFill>
                <a:latin typeface="Arial" panose="020B0604020202020204" pitchFamily="34" charset="0"/>
                <a:cs typeface="Arial" panose="020B0604020202020204" pitchFamily="34" charset="0"/>
              </a:defRPr>
            </a:lvl1pPr>
            <a:lvl2pPr marL="342900" indent="0">
              <a:buNone/>
              <a:defRPr sz="1000">
                <a:solidFill>
                  <a:schemeClr val="accent5"/>
                </a:solidFill>
                <a:latin typeface="Channel 4 Chadwick" pitchFamily="2" charset="77"/>
              </a:defRPr>
            </a:lvl2pPr>
            <a:lvl3pPr marL="685800" indent="0">
              <a:buNone/>
              <a:defRPr sz="1000">
                <a:solidFill>
                  <a:schemeClr val="accent5"/>
                </a:solidFill>
                <a:latin typeface="Channel 4 Chadwick" pitchFamily="2" charset="77"/>
              </a:defRPr>
            </a:lvl3pPr>
            <a:lvl4pPr marL="1028700" indent="0">
              <a:buNone/>
              <a:defRPr sz="1000">
                <a:solidFill>
                  <a:schemeClr val="accent5"/>
                </a:solidFill>
                <a:latin typeface="Channel 4 Chadwick" pitchFamily="2" charset="77"/>
              </a:defRPr>
            </a:lvl4pPr>
            <a:lvl5pPr marL="1371600" indent="0">
              <a:buNone/>
              <a:defRPr sz="1000">
                <a:solidFill>
                  <a:schemeClr val="accent5"/>
                </a:solidFill>
                <a:latin typeface="Channel 4 Chadwick" pitchFamily="2" charset="77"/>
              </a:defRPr>
            </a:lvl5pPr>
          </a:lstStyle>
          <a:p>
            <a:pPr lvl="0"/>
            <a:r>
              <a:rPr lang="en-US" dirty="0"/>
              <a:t>Click to edit caption: Arial Regular 10pt</a:t>
            </a:r>
          </a:p>
        </p:txBody>
      </p:sp>
      <p:sp>
        <p:nvSpPr>
          <p:cNvPr id="23" name="Picture Placeholder 5">
            <a:extLst>
              <a:ext uri="{FF2B5EF4-FFF2-40B4-BE49-F238E27FC236}">
                <a16:creationId xmlns:a16="http://schemas.microsoft.com/office/drawing/2014/main" id="{EBDDE399-7978-8146-B813-A0B3CFED1CCE}"/>
              </a:ext>
            </a:extLst>
          </p:cNvPr>
          <p:cNvSpPr>
            <a:spLocks noGrp="1"/>
          </p:cNvSpPr>
          <p:nvPr>
            <p:ph type="pic" sz="quarter" idx="21" hasCustomPrompt="1"/>
          </p:nvPr>
        </p:nvSpPr>
        <p:spPr>
          <a:xfrm>
            <a:off x="4572001" y="2874141"/>
            <a:ext cx="2098675" cy="1240762"/>
          </a:xfrm>
          <a:prstGeom prst="rect">
            <a:avLst/>
          </a:prstGeom>
          <a:solidFill>
            <a:schemeClr val="bg1">
              <a:lumMod val="85000"/>
            </a:schemeClr>
          </a:solidFill>
        </p:spPr>
        <p:txBody>
          <a:bodyPr anchor="ctr"/>
          <a:lstStyle>
            <a:lvl1pPr marL="0" indent="0" algn="ctr">
              <a:buNone/>
              <a:defRPr sz="1600" b="0" i="0">
                <a:solidFill>
                  <a:schemeClr val="tx2"/>
                </a:solidFill>
                <a:latin typeface="4 Text" pitchFamily="2" charset="77"/>
              </a:defRPr>
            </a:lvl1pPr>
          </a:lstStyle>
          <a:p>
            <a:r>
              <a:rPr lang="en-US" dirty="0"/>
              <a:t>Drag and drop image</a:t>
            </a:r>
          </a:p>
        </p:txBody>
      </p:sp>
      <p:sp>
        <p:nvSpPr>
          <p:cNvPr id="24" name="Text Placeholder 8">
            <a:extLst>
              <a:ext uri="{FF2B5EF4-FFF2-40B4-BE49-F238E27FC236}">
                <a16:creationId xmlns:a16="http://schemas.microsoft.com/office/drawing/2014/main" id="{C8558A91-5849-F74E-9FFB-8BB3E3F86F0C}"/>
              </a:ext>
            </a:extLst>
          </p:cNvPr>
          <p:cNvSpPr>
            <a:spLocks noGrp="1"/>
          </p:cNvSpPr>
          <p:nvPr>
            <p:ph type="body" sz="quarter" idx="23" hasCustomPrompt="1"/>
          </p:nvPr>
        </p:nvSpPr>
        <p:spPr>
          <a:xfrm>
            <a:off x="4571999" y="4173000"/>
            <a:ext cx="2098676" cy="87953"/>
          </a:xfrm>
          <a:prstGeom prst="rect">
            <a:avLst/>
          </a:prstGeom>
        </p:spPr>
        <p:txBody>
          <a:bodyPr lIns="0" tIns="0" rIns="0" bIns="0"/>
          <a:lstStyle>
            <a:lvl1pPr marL="0" indent="0">
              <a:buNone/>
              <a:defRPr sz="1000" b="0" i="0">
                <a:solidFill>
                  <a:schemeClr val="tx2"/>
                </a:solidFill>
                <a:latin typeface="Arial" panose="020B0604020202020204" pitchFamily="34" charset="0"/>
                <a:cs typeface="Arial" panose="020B0604020202020204" pitchFamily="34" charset="0"/>
              </a:defRPr>
            </a:lvl1pPr>
            <a:lvl2pPr marL="342900" indent="0">
              <a:buNone/>
              <a:defRPr sz="1000">
                <a:solidFill>
                  <a:schemeClr val="accent5"/>
                </a:solidFill>
                <a:latin typeface="Channel 4 Chadwick" pitchFamily="2" charset="77"/>
              </a:defRPr>
            </a:lvl2pPr>
            <a:lvl3pPr marL="685800" indent="0">
              <a:buNone/>
              <a:defRPr sz="1000">
                <a:solidFill>
                  <a:schemeClr val="accent5"/>
                </a:solidFill>
                <a:latin typeface="Channel 4 Chadwick" pitchFamily="2" charset="77"/>
              </a:defRPr>
            </a:lvl3pPr>
            <a:lvl4pPr marL="1028700" indent="0">
              <a:buNone/>
              <a:defRPr sz="1000">
                <a:solidFill>
                  <a:schemeClr val="accent5"/>
                </a:solidFill>
                <a:latin typeface="Channel 4 Chadwick" pitchFamily="2" charset="77"/>
              </a:defRPr>
            </a:lvl4pPr>
            <a:lvl5pPr marL="1371600" indent="0">
              <a:buNone/>
              <a:defRPr sz="1000">
                <a:solidFill>
                  <a:schemeClr val="accent5"/>
                </a:solidFill>
                <a:latin typeface="Channel 4 Chadwick" pitchFamily="2" charset="77"/>
              </a:defRPr>
            </a:lvl5pPr>
          </a:lstStyle>
          <a:p>
            <a:pPr lvl="0"/>
            <a:r>
              <a:rPr lang="en-US" dirty="0"/>
              <a:t>Click to edit caption: Arial Regular 10pt</a:t>
            </a:r>
          </a:p>
        </p:txBody>
      </p:sp>
      <p:sp>
        <p:nvSpPr>
          <p:cNvPr id="25" name="Picture Placeholder 5">
            <a:extLst>
              <a:ext uri="{FF2B5EF4-FFF2-40B4-BE49-F238E27FC236}">
                <a16:creationId xmlns:a16="http://schemas.microsoft.com/office/drawing/2014/main" id="{EBDDE399-7978-8146-B813-A0B3CFED1CCE}"/>
              </a:ext>
            </a:extLst>
          </p:cNvPr>
          <p:cNvSpPr>
            <a:spLocks noGrp="1"/>
          </p:cNvSpPr>
          <p:nvPr>
            <p:ph type="pic" sz="quarter" idx="24" hasCustomPrompt="1"/>
          </p:nvPr>
        </p:nvSpPr>
        <p:spPr>
          <a:xfrm>
            <a:off x="6778626" y="2877213"/>
            <a:ext cx="2098675" cy="1240762"/>
          </a:xfrm>
          <a:prstGeom prst="rect">
            <a:avLst/>
          </a:prstGeom>
          <a:solidFill>
            <a:schemeClr val="bg1">
              <a:lumMod val="85000"/>
            </a:schemeClr>
          </a:solidFill>
        </p:spPr>
        <p:txBody>
          <a:bodyPr anchor="ctr"/>
          <a:lstStyle>
            <a:lvl1pPr marL="0" indent="0" algn="ctr">
              <a:buNone/>
              <a:defRPr sz="1600" b="0" i="0">
                <a:solidFill>
                  <a:schemeClr val="tx2"/>
                </a:solidFill>
                <a:latin typeface="4 Text" pitchFamily="2" charset="77"/>
              </a:defRPr>
            </a:lvl1pPr>
          </a:lstStyle>
          <a:p>
            <a:r>
              <a:rPr lang="en-US" dirty="0"/>
              <a:t>Drag and drop image</a:t>
            </a:r>
          </a:p>
        </p:txBody>
      </p:sp>
      <p:sp>
        <p:nvSpPr>
          <p:cNvPr id="26" name="Text Placeholder 8">
            <a:extLst>
              <a:ext uri="{FF2B5EF4-FFF2-40B4-BE49-F238E27FC236}">
                <a16:creationId xmlns:a16="http://schemas.microsoft.com/office/drawing/2014/main" id="{C8558A91-5849-F74E-9FFB-8BB3E3F86F0C}"/>
              </a:ext>
            </a:extLst>
          </p:cNvPr>
          <p:cNvSpPr>
            <a:spLocks noGrp="1"/>
          </p:cNvSpPr>
          <p:nvPr>
            <p:ph type="body" sz="quarter" idx="25" hasCustomPrompt="1"/>
          </p:nvPr>
        </p:nvSpPr>
        <p:spPr>
          <a:xfrm>
            <a:off x="6778624" y="4176072"/>
            <a:ext cx="2098676" cy="87953"/>
          </a:xfrm>
          <a:prstGeom prst="rect">
            <a:avLst/>
          </a:prstGeom>
        </p:spPr>
        <p:txBody>
          <a:bodyPr lIns="0" tIns="0" rIns="0" bIns="0"/>
          <a:lstStyle>
            <a:lvl1pPr marL="0" indent="0">
              <a:buNone/>
              <a:defRPr sz="1000" b="0" i="0">
                <a:solidFill>
                  <a:schemeClr val="tx2"/>
                </a:solidFill>
                <a:latin typeface="Arial" panose="020B0604020202020204" pitchFamily="34" charset="0"/>
                <a:cs typeface="Arial" panose="020B0604020202020204" pitchFamily="34" charset="0"/>
              </a:defRPr>
            </a:lvl1pPr>
            <a:lvl2pPr marL="342900" indent="0">
              <a:buNone/>
              <a:defRPr sz="1000">
                <a:solidFill>
                  <a:schemeClr val="accent5"/>
                </a:solidFill>
                <a:latin typeface="Channel 4 Chadwick" pitchFamily="2" charset="77"/>
              </a:defRPr>
            </a:lvl2pPr>
            <a:lvl3pPr marL="685800" indent="0">
              <a:buNone/>
              <a:defRPr sz="1000">
                <a:solidFill>
                  <a:schemeClr val="accent5"/>
                </a:solidFill>
                <a:latin typeface="Channel 4 Chadwick" pitchFamily="2" charset="77"/>
              </a:defRPr>
            </a:lvl3pPr>
            <a:lvl4pPr marL="1028700" indent="0">
              <a:buNone/>
              <a:defRPr sz="1000">
                <a:solidFill>
                  <a:schemeClr val="accent5"/>
                </a:solidFill>
                <a:latin typeface="Channel 4 Chadwick" pitchFamily="2" charset="77"/>
              </a:defRPr>
            </a:lvl4pPr>
            <a:lvl5pPr marL="1371600" indent="0">
              <a:buNone/>
              <a:defRPr sz="1000">
                <a:solidFill>
                  <a:schemeClr val="accent5"/>
                </a:solidFill>
                <a:latin typeface="Channel 4 Chadwick" pitchFamily="2" charset="77"/>
              </a:defRPr>
            </a:lvl5pPr>
          </a:lstStyle>
          <a:p>
            <a:pPr lvl="0"/>
            <a:r>
              <a:rPr lang="en-US" dirty="0"/>
              <a:t>Click to edit caption: Arial Regular 10pt</a:t>
            </a:r>
          </a:p>
        </p:txBody>
      </p:sp>
      <p:sp>
        <p:nvSpPr>
          <p:cNvPr id="15" name="Content Placeholder 2"/>
          <p:cNvSpPr>
            <a:spLocks noGrp="1"/>
          </p:cNvSpPr>
          <p:nvPr>
            <p:ph sz="quarter" idx="10" hasCustomPrompt="1"/>
          </p:nvPr>
        </p:nvSpPr>
        <p:spPr>
          <a:xfrm>
            <a:off x="186596" y="262396"/>
            <a:ext cx="8672097" cy="1036377"/>
          </a:xfrm>
          <a:prstGeom prst="rect">
            <a:avLst/>
          </a:prstGeom>
        </p:spPr>
        <p:txBody>
          <a:bodyPr/>
          <a:lstStyle>
            <a:lvl1pPr marL="0" indent="0">
              <a:buNone/>
              <a:defRPr sz="2500" b="1">
                <a:solidFill>
                  <a:srgbClr val="1C3D74"/>
                </a:solidFill>
                <a:latin typeface="Arial" panose="020B0604020202020204" pitchFamily="34" charset="0"/>
                <a:cs typeface="Arial" panose="020B0604020202020204" pitchFamily="34" charset="0"/>
              </a:defRPr>
            </a:lvl1pPr>
          </a:lstStyle>
          <a:p>
            <a:r>
              <a:rPr lang="en-US" dirty="0"/>
              <a:t>Click to edit slide title (up to 2 lines) – </a:t>
            </a:r>
            <a:br>
              <a:rPr lang="en-US" dirty="0"/>
            </a:br>
            <a:r>
              <a:rPr lang="en-US" dirty="0"/>
              <a:t>Arial Bold 25pt title</a:t>
            </a:r>
          </a:p>
        </p:txBody>
      </p:sp>
      <p:sp>
        <p:nvSpPr>
          <p:cNvPr id="10" name="Text Placeholder 2">
            <a:extLst>
              <a:ext uri="{FF2B5EF4-FFF2-40B4-BE49-F238E27FC236}">
                <a16:creationId xmlns:a16="http://schemas.microsoft.com/office/drawing/2014/main" id="{11A76B9A-C73D-41F4-848B-7B422BD2540C}"/>
              </a:ext>
            </a:extLst>
          </p:cNvPr>
          <p:cNvSpPr>
            <a:spLocks noGrp="1"/>
          </p:cNvSpPr>
          <p:nvPr>
            <p:ph type="body" sz="quarter" idx="13" hasCustomPrompt="1"/>
          </p:nvPr>
        </p:nvSpPr>
        <p:spPr>
          <a:xfrm>
            <a:off x="186597" y="1311275"/>
            <a:ext cx="4288564" cy="2952750"/>
          </a:xfrm>
          <a:prstGeom prst="rect">
            <a:avLst/>
          </a:prstGeom>
        </p:spPr>
        <p:txBody>
          <a:bodyPr/>
          <a:lstStyle>
            <a:lvl1pPr marL="285750" indent="-285750">
              <a:buFont typeface="Arial" panose="020B0604020202020204" pitchFamily="34" charset="0"/>
              <a:buChar char="•"/>
              <a:defRPr sz="1400">
                <a:solidFill>
                  <a:srgbClr val="1C3D74"/>
                </a:solidFill>
                <a:latin typeface="+mj-lt"/>
              </a:defRPr>
            </a:lvl1pPr>
            <a:lvl2pPr>
              <a:buFont typeface="Arial" panose="020B0604020202020204" pitchFamily="34" charset="0"/>
              <a:buChar char="-"/>
              <a:defRPr sz="1400">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dirty="0"/>
              <a:t>Click to edit Master title style – Arial Regular 14pt</a:t>
            </a:r>
          </a:p>
          <a:p>
            <a:r>
              <a:rPr lang="en-US" dirty="0"/>
              <a:t>Bullet points</a:t>
            </a:r>
          </a:p>
          <a:p>
            <a:pPr>
              <a:defRPr/>
            </a:pPr>
            <a:r>
              <a:rPr lang="en-US" dirty="0"/>
              <a:t>Bullet points</a:t>
            </a:r>
          </a:p>
          <a:p>
            <a:pPr>
              <a:defRPr/>
            </a:pPr>
            <a:r>
              <a:rPr lang="en-US" dirty="0"/>
              <a:t>Bullet points</a:t>
            </a:r>
          </a:p>
          <a:p>
            <a:pPr lvl="1">
              <a:buFont typeface="Arial" panose="020B0604020202020204" pitchFamily="34" charset="0"/>
              <a:buChar char="-"/>
              <a:defRPr/>
            </a:pPr>
            <a:r>
              <a:rPr lang="en-US" sz="1400" dirty="0">
                <a:solidFill>
                  <a:srgbClr val="1C3D74"/>
                </a:solidFill>
                <a:latin typeface="Arial" panose="020B0604020202020204" pitchFamily="34" charset="0"/>
                <a:cs typeface="Arial" panose="020B0604020202020204" pitchFamily="34" charset="0"/>
              </a:rPr>
              <a:t>Sub-bullet point</a:t>
            </a:r>
          </a:p>
          <a:p>
            <a:pPr>
              <a:defRPr/>
            </a:pPr>
            <a:endParaRPr lang="en-US" dirty="0"/>
          </a:p>
        </p:txBody>
      </p:sp>
    </p:spTree>
    <p:extLst>
      <p:ext uri="{BB962C8B-B14F-4D97-AF65-F5344CB8AC3E}">
        <p14:creationId xmlns:p14="http://schemas.microsoft.com/office/powerpoint/2010/main" val="33685009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slide 2 column text + image + caption 1">
    <p:spTree>
      <p:nvGrpSpPr>
        <p:cNvPr id="1" name=""/>
        <p:cNvGrpSpPr/>
        <p:nvPr/>
      </p:nvGrpSpPr>
      <p:grpSpPr>
        <a:xfrm>
          <a:off x="0" y="0"/>
          <a:ext cx="0" cy="0"/>
          <a:chOff x="0" y="0"/>
          <a:chExt cx="0" cy="0"/>
        </a:xfrm>
      </p:grpSpPr>
      <p:sp>
        <p:nvSpPr>
          <p:cNvPr id="19" name="Picture Placeholder 5">
            <a:extLst>
              <a:ext uri="{FF2B5EF4-FFF2-40B4-BE49-F238E27FC236}">
                <a16:creationId xmlns:a16="http://schemas.microsoft.com/office/drawing/2014/main" id="{FA0FF9DD-FA38-C644-8804-531A719824B2}"/>
              </a:ext>
            </a:extLst>
          </p:cNvPr>
          <p:cNvSpPr>
            <a:spLocks noGrp="1"/>
          </p:cNvSpPr>
          <p:nvPr>
            <p:ph type="pic" sz="quarter" idx="24" hasCustomPrompt="1"/>
          </p:nvPr>
        </p:nvSpPr>
        <p:spPr>
          <a:xfrm>
            <a:off x="6102847" y="1322601"/>
            <a:ext cx="2763341" cy="2792301"/>
          </a:xfrm>
          <a:prstGeom prst="rect">
            <a:avLst/>
          </a:prstGeom>
          <a:solidFill>
            <a:schemeClr val="bg1">
              <a:lumMod val="85000"/>
            </a:schemeClr>
          </a:solidFill>
        </p:spPr>
        <p:txBody>
          <a:bodyPr anchor="ctr"/>
          <a:lstStyle>
            <a:lvl1pPr marL="0" indent="0" algn="ctr">
              <a:buNone/>
              <a:defRPr sz="1600" b="0" i="0">
                <a:solidFill>
                  <a:schemeClr val="tx2"/>
                </a:solidFill>
                <a:latin typeface="4 Text" pitchFamily="2" charset="77"/>
              </a:defRPr>
            </a:lvl1pPr>
          </a:lstStyle>
          <a:p>
            <a:r>
              <a:rPr lang="en-US" dirty="0"/>
              <a:t>Drag and drop image</a:t>
            </a:r>
          </a:p>
        </p:txBody>
      </p:sp>
      <p:sp>
        <p:nvSpPr>
          <p:cNvPr id="20" name="Text Placeholder 8">
            <a:extLst>
              <a:ext uri="{FF2B5EF4-FFF2-40B4-BE49-F238E27FC236}">
                <a16:creationId xmlns:a16="http://schemas.microsoft.com/office/drawing/2014/main" id="{C8558A91-5849-F74E-9FFB-8BB3E3F86F0C}"/>
              </a:ext>
            </a:extLst>
          </p:cNvPr>
          <p:cNvSpPr>
            <a:spLocks noGrp="1"/>
          </p:cNvSpPr>
          <p:nvPr>
            <p:ph type="body" sz="quarter" idx="25" hasCustomPrompt="1"/>
          </p:nvPr>
        </p:nvSpPr>
        <p:spPr>
          <a:xfrm>
            <a:off x="6102847" y="4177950"/>
            <a:ext cx="2763341" cy="87953"/>
          </a:xfrm>
          <a:prstGeom prst="rect">
            <a:avLst/>
          </a:prstGeom>
        </p:spPr>
        <p:txBody>
          <a:bodyPr lIns="0" tIns="0" rIns="0" bIns="0"/>
          <a:lstStyle>
            <a:lvl1pPr marL="0" indent="0">
              <a:buNone/>
              <a:defRPr sz="1000" b="0" i="0">
                <a:solidFill>
                  <a:schemeClr val="tx2"/>
                </a:solidFill>
                <a:latin typeface="Arial" panose="020B0604020202020204" pitchFamily="34" charset="0"/>
                <a:cs typeface="Arial" panose="020B0604020202020204" pitchFamily="34" charset="0"/>
              </a:defRPr>
            </a:lvl1pPr>
            <a:lvl2pPr marL="342900" indent="0">
              <a:buNone/>
              <a:defRPr sz="1000">
                <a:solidFill>
                  <a:schemeClr val="accent5"/>
                </a:solidFill>
                <a:latin typeface="Channel 4 Chadwick" pitchFamily="2" charset="77"/>
              </a:defRPr>
            </a:lvl2pPr>
            <a:lvl3pPr marL="685800" indent="0">
              <a:buNone/>
              <a:defRPr sz="1000">
                <a:solidFill>
                  <a:schemeClr val="accent5"/>
                </a:solidFill>
                <a:latin typeface="Channel 4 Chadwick" pitchFamily="2" charset="77"/>
              </a:defRPr>
            </a:lvl3pPr>
            <a:lvl4pPr marL="1028700" indent="0">
              <a:buNone/>
              <a:defRPr sz="1000">
                <a:solidFill>
                  <a:schemeClr val="accent5"/>
                </a:solidFill>
                <a:latin typeface="Channel 4 Chadwick" pitchFamily="2" charset="77"/>
              </a:defRPr>
            </a:lvl4pPr>
            <a:lvl5pPr marL="1371600" indent="0">
              <a:buNone/>
              <a:defRPr sz="1000">
                <a:solidFill>
                  <a:schemeClr val="accent5"/>
                </a:solidFill>
                <a:latin typeface="Channel 4 Chadwick" pitchFamily="2" charset="77"/>
              </a:defRPr>
            </a:lvl5pPr>
          </a:lstStyle>
          <a:p>
            <a:pPr lvl="0"/>
            <a:r>
              <a:rPr lang="en-US" dirty="0"/>
              <a:t>Click to edit caption: Arial Regular 10pt</a:t>
            </a:r>
          </a:p>
        </p:txBody>
      </p:sp>
      <p:sp>
        <p:nvSpPr>
          <p:cNvPr id="11" name="Content Placeholder 2"/>
          <p:cNvSpPr>
            <a:spLocks noGrp="1"/>
          </p:cNvSpPr>
          <p:nvPr>
            <p:ph sz="quarter" idx="10" hasCustomPrompt="1"/>
          </p:nvPr>
        </p:nvSpPr>
        <p:spPr>
          <a:xfrm>
            <a:off x="186596" y="262396"/>
            <a:ext cx="8672097" cy="1036377"/>
          </a:xfrm>
          <a:prstGeom prst="rect">
            <a:avLst/>
          </a:prstGeom>
        </p:spPr>
        <p:txBody>
          <a:bodyPr/>
          <a:lstStyle>
            <a:lvl1pPr marL="0" indent="0">
              <a:buNone/>
              <a:defRPr sz="2500" b="1">
                <a:solidFill>
                  <a:srgbClr val="1C3D74"/>
                </a:solidFill>
                <a:latin typeface="Arial" panose="020B0604020202020204" pitchFamily="34" charset="0"/>
                <a:cs typeface="Arial" panose="020B0604020202020204" pitchFamily="34" charset="0"/>
              </a:defRPr>
            </a:lvl1pPr>
          </a:lstStyle>
          <a:p>
            <a:r>
              <a:rPr lang="en-US" dirty="0"/>
              <a:t>Click to edit slide title (up to 2 lines) – </a:t>
            </a:r>
            <a:br>
              <a:rPr lang="en-US" dirty="0"/>
            </a:br>
            <a:r>
              <a:rPr lang="en-US" dirty="0"/>
              <a:t>Arial Bold 25pt title</a:t>
            </a:r>
          </a:p>
        </p:txBody>
      </p:sp>
      <p:sp>
        <p:nvSpPr>
          <p:cNvPr id="9" name="Text Placeholder 2">
            <a:extLst>
              <a:ext uri="{FF2B5EF4-FFF2-40B4-BE49-F238E27FC236}">
                <a16:creationId xmlns:a16="http://schemas.microsoft.com/office/drawing/2014/main" id="{6B742EC7-0905-4619-9932-945C15BD9FB8}"/>
              </a:ext>
            </a:extLst>
          </p:cNvPr>
          <p:cNvSpPr>
            <a:spLocks noGrp="1"/>
          </p:cNvSpPr>
          <p:nvPr>
            <p:ph type="body" sz="quarter" idx="26" hasCustomPrompt="1"/>
          </p:nvPr>
        </p:nvSpPr>
        <p:spPr>
          <a:xfrm>
            <a:off x="3144721" y="1311275"/>
            <a:ext cx="2854557" cy="2952750"/>
          </a:xfrm>
          <a:prstGeom prst="rect">
            <a:avLst/>
          </a:prstGeom>
        </p:spPr>
        <p:txBody>
          <a:bodyPr/>
          <a:lstStyle>
            <a:lvl1pPr marL="285750" indent="-285750">
              <a:buFont typeface="Arial" panose="020B0604020202020204" pitchFamily="34" charset="0"/>
              <a:buChar char="•"/>
              <a:defRPr sz="1400">
                <a:solidFill>
                  <a:srgbClr val="1C3D74"/>
                </a:solidFill>
                <a:latin typeface="+mj-lt"/>
              </a:defRPr>
            </a:lvl1pPr>
            <a:lvl2pPr marL="457200" indent="0">
              <a:buFont typeface="Arial" panose="020B0604020202020204" pitchFamily="34" charset="0"/>
              <a:buNone/>
              <a:defRPr sz="1400">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dirty="0"/>
              <a:t>Click to edit Master title style – Arial Regular 14pt</a:t>
            </a:r>
          </a:p>
          <a:p>
            <a:r>
              <a:rPr lang="en-US" dirty="0"/>
              <a:t>Bullet points</a:t>
            </a:r>
          </a:p>
          <a:p>
            <a:pPr>
              <a:defRPr/>
            </a:pPr>
            <a:r>
              <a:rPr lang="en-US" dirty="0"/>
              <a:t>Bullet points</a:t>
            </a:r>
          </a:p>
          <a:p>
            <a:pPr>
              <a:defRPr/>
            </a:pPr>
            <a:r>
              <a:rPr lang="en-US" dirty="0"/>
              <a:t>Bullet points</a:t>
            </a:r>
          </a:p>
          <a:p>
            <a:pPr lvl="1">
              <a:buFont typeface="Arial" panose="020B0604020202020204" pitchFamily="34" charset="0"/>
              <a:buChar char="-"/>
              <a:defRPr/>
            </a:pPr>
            <a:r>
              <a:rPr lang="en-US" sz="1400" dirty="0">
                <a:solidFill>
                  <a:srgbClr val="1C3D74"/>
                </a:solidFill>
                <a:latin typeface="Arial" panose="020B0604020202020204" pitchFamily="34" charset="0"/>
                <a:cs typeface="Arial" panose="020B0604020202020204" pitchFamily="34" charset="0"/>
              </a:rPr>
              <a:t>Sub-bullet point</a:t>
            </a:r>
          </a:p>
        </p:txBody>
      </p:sp>
      <p:sp>
        <p:nvSpPr>
          <p:cNvPr id="8" name="Text Placeholder 2">
            <a:extLst>
              <a:ext uri="{FF2B5EF4-FFF2-40B4-BE49-F238E27FC236}">
                <a16:creationId xmlns:a16="http://schemas.microsoft.com/office/drawing/2014/main" id="{E839734A-FE59-489D-8235-3CE5E3DE21EF}"/>
              </a:ext>
            </a:extLst>
          </p:cNvPr>
          <p:cNvSpPr>
            <a:spLocks noGrp="1"/>
          </p:cNvSpPr>
          <p:nvPr>
            <p:ph type="body" sz="quarter" idx="27" hasCustomPrompt="1"/>
          </p:nvPr>
        </p:nvSpPr>
        <p:spPr>
          <a:xfrm>
            <a:off x="186595" y="1311275"/>
            <a:ext cx="2854557" cy="2952750"/>
          </a:xfrm>
          <a:prstGeom prst="rect">
            <a:avLst/>
          </a:prstGeom>
        </p:spPr>
        <p:txBody>
          <a:bodyPr/>
          <a:lstStyle>
            <a:lvl1pPr marL="285750" indent="-285750">
              <a:buFont typeface="Arial" panose="020B0604020202020204" pitchFamily="34" charset="0"/>
              <a:buChar char="•"/>
              <a:defRPr sz="1400">
                <a:solidFill>
                  <a:srgbClr val="1C3D74"/>
                </a:solidFill>
                <a:latin typeface="+mj-lt"/>
              </a:defRPr>
            </a:lvl1pPr>
            <a:lvl2pPr>
              <a:buFont typeface="Arial" panose="020B0604020202020204" pitchFamily="34" charset="0"/>
              <a:buChar char="-"/>
              <a:defRPr sz="1400">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dirty="0"/>
              <a:t>Click to edit Master title style – Arial Regular 14pt</a:t>
            </a:r>
          </a:p>
          <a:p>
            <a:r>
              <a:rPr lang="en-US" dirty="0"/>
              <a:t>Bullet points</a:t>
            </a:r>
          </a:p>
          <a:p>
            <a:pPr>
              <a:defRPr/>
            </a:pPr>
            <a:r>
              <a:rPr lang="en-US" dirty="0"/>
              <a:t>Bullet points</a:t>
            </a:r>
          </a:p>
          <a:p>
            <a:pPr>
              <a:defRPr/>
            </a:pPr>
            <a:r>
              <a:rPr lang="en-US" dirty="0"/>
              <a:t>Bullet points</a:t>
            </a:r>
          </a:p>
          <a:p>
            <a:pPr lvl="1">
              <a:buFont typeface="Arial" panose="020B0604020202020204" pitchFamily="34" charset="0"/>
              <a:buChar char="-"/>
              <a:defRPr/>
            </a:pPr>
            <a:r>
              <a:rPr lang="en-US" sz="1400" dirty="0">
                <a:solidFill>
                  <a:srgbClr val="1C3D74"/>
                </a:solidFill>
                <a:latin typeface="Arial" panose="020B0604020202020204" pitchFamily="34" charset="0"/>
                <a:cs typeface="Arial" panose="020B0604020202020204" pitchFamily="34" charset="0"/>
              </a:rPr>
              <a:t>Sub-bullet point</a:t>
            </a:r>
          </a:p>
          <a:p>
            <a:pPr>
              <a:defRPr/>
            </a:pPr>
            <a:endParaRPr lang="en-US" dirty="0"/>
          </a:p>
        </p:txBody>
      </p:sp>
    </p:spTree>
    <p:extLst>
      <p:ext uri="{BB962C8B-B14F-4D97-AF65-F5344CB8AC3E}">
        <p14:creationId xmlns:p14="http://schemas.microsoft.com/office/powerpoint/2010/main" val="33717197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slide 1 column text + image + caption">
    <p:spTree>
      <p:nvGrpSpPr>
        <p:cNvPr id="1" name=""/>
        <p:cNvGrpSpPr/>
        <p:nvPr/>
      </p:nvGrpSpPr>
      <p:grpSpPr>
        <a:xfrm>
          <a:off x="0" y="0"/>
          <a:ext cx="0" cy="0"/>
          <a:chOff x="0" y="0"/>
          <a:chExt cx="0" cy="0"/>
        </a:xfrm>
      </p:grpSpPr>
      <p:sp>
        <p:nvSpPr>
          <p:cNvPr id="13" name="Picture Placeholder 5">
            <a:extLst>
              <a:ext uri="{FF2B5EF4-FFF2-40B4-BE49-F238E27FC236}">
                <a16:creationId xmlns:a16="http://schemas.microsoft.com/office/drawing/2014/main" id="{EBDDE399-7978-8146-B813-A0B3CFED1CCE}"/>
              </a:ext>
            </a:extLst>
          </p:cNvPr>
          <p:cNvSpPr>
            <a:spLocks noGrp="1"/>
          </p:cNvSpPr>
          <p:nvPr>
            <p:ph type="pic" sz="quarter" idx="24" hasCustomPrompt="1"/>
          </p:nvPr>
        </p:nvSpPr>
        <p:spPr>
          <a:xfrm>
            <a:off x="2496620" y="1309603"/>
            <a:ext cx="6380681" cy="2808372"/>
          </a:xfrm>
          <a:prstGeom prst="rect">
            <a:avLst/>
          </a:prstGeom>
          <a:solidFill>
            <a:schemeClr val="bg1">
              <a:lumMod val="85000"/>
            </a:schemeClr>
          </a:solidFill>
        </p:spPr>
        <p:txBody>
          <a:bodyPr anchor="ctr"/>
          <a:lstStyle>
            <a:lvl1pPr marL="0" indent="0" algn="ctr">
              <a:buNone/>
              <a:defRPr sz="1600" b="0" i="0">
                <a:solidFill>
                  <a:schemeClr val="tx2"/>
                </a:solidFill>
                <a:latin typeface="4 Text" pitchFamily="2" charset="77"/>
              </a:defRPr>
            </a:lvl1pPr>
          </a:lstStyle>
          <a:p>
            <a:r>
              <a:rPr lang="en-US" dirty="0"/>
              <a:t>Drag and drop image</a:t>
            </a:r>
          </a:p>
        </p:txBody>
      </p:sp>
      <p:sp>
        <p:nvSpPr>
          <p:cNvPr id="14" name="Text Placeholder 8">
            <a:extLst>
              <a:ext uri="{FF2B5EF4-FFF2-40B4-BE49-F238E27FC236}">
                <a16:creationId xmlns:a16="http://schemas.microsoft.com/office/drawing/2014/main" id="{C8558A91-5849-F74E-9FFB-8BB3E3F86F0C}"/>
              </a:ext>
            </a:extLst>
          </p:cNvPr>
          <p:cNvSpPr>
            <a:spLocks noGrp="1"/>
          </p:cNvSpPr>
          <p:nvPr>
            <p:ph type="body" sz="quarter" idx="25" hasCustomPrompt="1"/>
          </p:nvPr>
        </p:nvSpPr>
        <p:spPr>
          <a:xfrm>
            <a:off x="2496620" y="4176072"/>
            <a:ext cx="6380680" cy="87953"/>
          </a:xfrm>
          <a:prstGeom prst="rect">
            <a:avLst/>
          </a:prstGeom>
        </p:spPr>
        <p:txBody>
          <a:bodyPr lIns="0" tIns="0" rIns="0" bIns="0"/>
          <a:lstStyle>
            <a:lvl1pPr marL="0" indent="0">
              <a:buNone/>
              <a:defRPr sz="1000" b="0" i="0">
                <a:solidFill>
                  <a:schemeClr val="tx2"/>
                </a:solidFill>
                <a:latin typeface="Arial" panose="020B0604020202020204" pitchFamily="34" charset="0"/>
                <a:cs typeface="Arial" panose="020B0604020202020204" pitchFamily="34" charset="0"/>
              </a:defRPr>
            </a:lvl1pPr>
            <a:lvl2pPr marL="342900" indent="0">
              <a:buNone/>
              <a:defRPr sz="1000">
                <a:solidFill>
                  <a:schemeClr val="accent5"/>
                </a:solidFill>
                <a:latin typeface="Channel 4 Chadwick" pitchFamily="2" charset="77"/>
              </a:defRPr>
            </a:lvl2pPr>
            <a:lvl3pPr marL="685800" indent="0">
              <a:buNone/>
              <a:defRPr sz="1000">
                <a:solidFill>
                  <a:schemeClr val="accent5"/>
                </a:solidFill>
                <a:latin typeface="Channel 4 Chadwick" pitchFamily="2" charset="77"/>
              </a:defRPr>
            </a:lvl3pPr>
            <a:lvl4pPr marL="1028700" indent="0">
              <a:buNone/>
              <a:defRPr sz="1000">
                <a:solidFill>
                  <a:schemeClr val="accent5"/>
                </a:solidFill>
                <a:latin typeface="Channel 4 Chadwick" pitchFamily="2" charset="77"/>
              </a:defRPr>
            </a:lvl4pPr>
            <a:lvl5pPr marL="1371600" indent="0">
              <a:buNone/>
              <a:defRPr sz="1000">
                <a:solidFill>
                  <a:schemeClr val="accent5"/>
                </a:solidFill>
                <a:latin typeface="Channel 4 Chadwick" pitchFamily="2" charset="77"/>
              </a:defRPr>
            </a:lvl5pPr>
          </a:lstStyle>
          <a:p>
            <a:pPr lvl="0"/>
            <a:r>
              <a:rPr lang="en-US" dirty="0"/>
              <a:t>Click to edit caption: Arial Regular 10pt</a:t>
            </a:r>
          </a:p>
        </p:txBody>
      </p:sp>
      <p:sp>
        <p:nvSpPr>
          <p:cNvPr id="10" name="Content Placeholder 2"/>
          <p:cNvSpPr>
            <a:spLocks noGrp="1"/>
          </p:cNvSpPr>
          <p:nvPr>
            <p:ph sz="quarter" idx="10" hasCustomPrompt="1"/>
          </p:nvPr>
        </p:nvSpPr>
        <p:spPr>
          <a:xfrm>
            <a:off x="186596" y="262396"/>
            <a:ext cx="8672097" cy="1036377"/>
          </a:xfrm>
          <a:prstGeom prst="rect">
            <a:avLst/>
          </a:prstGeom>
        </p:spPr>
        <p:txBody>
          <a:bodyPr/>
          <a:lstStyle>
            <a:lvl1pPr marL="0" indent="0">
              <a:buNone/>
              <a:defRPr sz="2500" b="1">
                <a:solidFill>
                  <a:srgbClr val="1C3D74"/>
                </a:solidFill>
                <a:latin typeface="Arial" panose="020B0604020202020204" pitchFamily="34" charset="0"/>
                <a:cs typeface="Arial" panose="020B0604020202020204" pitchFamily="34" charset="0"/>
              </a:defRPr>
            </a:lvl1pPr>
          </a:lstStyle>
          <a:p>
            <a:r>
              <a:rPr lang="en-US" dirty="0"/>
              <a:t>Click to edit slide title (up to 2 lines) – </a:t>
            </a:r>
            <a:br>
              <a:rPr lang="en-US" dirty="0"/>
            </a:br>
            <a:r>
              <a:rPr lang="en-US" dirty="0"/>
              <a:t>Arial Bold 25pt title</a:t>
            </a:r>
          </a:p>
        </p:txBody>
      </p:sp>
      <p:sp>
        <p:nvSpPr>
          <p:cNvPr id="6" name="Text Placeholder 2">
            <a:extLst>
              <a:ext uri="{FF2B5EF4-FFF2-40B4-BE49-F238E27FC236}">
                <a16:creationId xmlns:a16="http://schemas.microsoft.com/office/drawing/2014/main" id="{57C490C0-3F42-428E-9663-C0315B61F18B}"/>
              </a:ext>
            </a:extLst>
          </p:cNvPr>
          <p:cNvSpPr>
            <a:spLocks noGrp="1"/>
          </p:cNvSpPr>
          <p:nvPr>
            <p:ph type="body" sz="quarter" idx="13" hasCustomPrompt="1"/>
          </p:nvPr>
        </p:nvSpPr>
        <p:spPr>
          <a:xfrm>
            <a:off x="186597" y="1311275"/>
            <a:ext cx="2126297" cy="2952750"/>
          </a:xfrm>
          <a:prstGeom prst="rect">
            <a:avLst/>
          </a:prstGeom>
        </p:spPr>
        <p:txBody>
          <a:bodyPr/>
          <a:lstStyle>
            <a:lvl1pPr marL="285750" indent="-285750">
              <a:buFont typeface="Arial" panose="020B0604020202020204" pitchFamily="34" charset="0"/>
              <a:buChar char="•"/>
              <a:defRPr sz="1400">
                <a:solidFill>
                  <a:srgbClr val="1C3D74"/>
                </a:solidFill>
                <a:latin typeface="+mj-lt"/>
              </a:defRPr>
            </a:lvl1pPr>
            <a:lvl2pPr>
              <a:buFont typeface="Arial" panose="020B0604020202020204" pitchFamily="34" charset="0"/>
              <a:buChar char="-"/>
              <a:defRPr sz="1400">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dirty="0"/>
              <a:t>Click to edit Master title style – Arial Regular 14pt</a:t>
            </a:r>
          </a:p>
          <a:p>
            <a:r>
              <a:rPr lang="en-US" dirty="0"/>
              <a:t>Bullet points</a:t>
            </a:r>
          </a:p>
          <a:p>
            <a:pPr>
              <a:defRPr/>
            </a:pPr>
            <a:r>
              <a:rPr lang="en-US" dirty="0"/>
              <a:t>Bullet points</a:t>
            </a:r>
          </a:p>
          <a:p>
            <a:pPr>
              <a:defRPr/>
            </a:pPr>
            <a:r>
              <a:rPr lang="en-US" dirty="0"/>
              <a:t>Bullet points</a:t>
            </a:r>
          </a:p>
          <a:p>
            <a:pPr lvl="1">
              <a:buFont typeface="Arial" panose="020B0604020202020204" pitchFamily="34" charset="0"/>
              <a:buChar char="-"/>
              <a:defRPr/>
            </a:pPr>
            <a:r>
              <a:rPr lang="en-US" sz="1400" dirty="0">
                <a:solidFill>
                  <a:srgbClr val="1C3D74"/>
                </a:solidFill>
                <a:latin typeface="Arial" panose="020B0604020202020204" pitchFamily="34" charset="0"/>
                <a:cs typeface="Arial" panose="020B0604020202020204" pitchFamily="34" charset="0"/>
              </a:rPr>
              <a:t>Sub-bullet point</a:t>
            </a:r>
          </a:p>
          <a:p>
            <a:pPr>
              <a:defRPr/>
            </a:pPr>
            <a:endParaRPr lang="en-US" dirty="0"/>
          </a:p>
        </p:txBody>
      </p:sp>
    </p:spTree>
    <p:extLst>
      <p:ext uri="{BB962C8B-B14F-4D97-AF65-F5344CB8AC3E}">
        <p14:creationId xmlns:p14="http://schemas.microsoft.com/office/powerpoint/2010/main" val="24739450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 hero image + caption">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FA0FF9DD-FA38-C644-8804-531A719824B2}"/>
              </a:ext>
            </a:extLst>
          </p:cNvPr>
          <p:cNvSpPr>
            <a:spLocks noGrp="1"/>
          </p:cNvSpPr>
          <p:nvPr>
            <p:ph type="pic" sz="quarter" idx="24" hasCustomPrompt="1"/>
          </p:nvPr>
        </p:nvSpPr>
        <p:spPr>
          <a:xfrm>
            <a:off x="287339" y="1322601"/>
            <a:ext cx="8578850" cy="2792301"/>
          </a:xfrm>
          <a:prstGeom prst="rect">
            <a:avLst/>
          </a:prstGeom>
          <a:solidFill>
            <a:schemeClr val="bg1">
              <a:lumMod val="85000"/>
            </a:schemeClr>
          </a:solidFill>
        </p:spPr>
        <p:txBody>
          <a:bodyPr anchor="ctr"/>
          <a:lstStyle>
            <a:lvl1pPr marL="0" indent="0" algn="ctr">
              <a:buNone/>
              <a:defRPr sz="1600" b="0" i="0">
                <a:solidFill>
                  <a:schemeClr val="tx2"/>
                </a:solidFill>
                <a:latin typeface="4 Text" pitchFamily="2" charset="77"/>
              </a:defRPr>
            </a:lvl1pPr>
          </a:lstStyle>
          <a:p>
            <a:r>
              <a:rPr lang="en-US" dirty="0"/>
              <a:t>Drag and drop image</a:t>
            </a:r>
          </a:p>
        </p:txBody>
      </p:sp>
      <p:sp>
        <p:nvSpPr>
          <p:cNvPr id="10" name="Text Placeholder 8">
            <a:extLst>
              <a:ext uri="{FF2B5EF4-FFF2-40B4-BE49-F238E27FC236}">
                <a16:creationId xmlns:a16="http://schemas.microsoft.com/office/drawing/2014/main" id="{C8558A91-5849-F74E-9FFB-8BB3E3F86F0C}"/>
              </a:ext>
            </a:extLst>
          </p:cNvPr>
          <p:cNvSpPr>
            <a:spLocks noGrp="1"/>
          </p:cNvSpPr>
          <p:nvPr>
            <p:ph type="body" sz="quarter" idx="25" hasCustomPrompt="1"/>
          </p:nvPr>
        </p:nvSpPr>
        <p:spPr>
          <a:xfrm>
            <a:off x="287339" y="4177950"/>
            <a:ext cx="8578850" cy="87953"/>
          </a:xfrm>
          <a:prstGeom prst="rect">
            <a:avLst/>
          </a:prstGeom>
        </p:spPr>
        <p:txBody>
          <a:bodyPr lIns="0" tIns="0" rIns="0" bIns="0"/>
          <a:lstStyle>
            <a:lvl1pPr marL="0" indent="0">
              <a:buNone/>
              <a:defRPr sz="1000" b="0" i="0">
                <a:solidFill>
                  <a:schemeClr val="tx2"/>
                </a:solidFill>
                <a:latin typeface="Arial" panose="020B0604020202020204" pitchFamily="34" charset="0"/>
                <a:cs typeface="Arial" panose="020B0604020202020204" pitchFamily="34" charset="0"/>
              </a:defRPr>
            </a:lvl1pPr>
            <a:lvl2pPr marL="342900" indent="0">
              <a:buNone/>
              <a:defRPr sz="1000">
                <a:solidFill>
                  <a:schemeClr val="accent5"/>
                </a:solidFill>
                <a:latin typeface="Channel 4 Chadwick" pitchFamily="2" charset="77"/>
              </a:defRPr>
            </a:lvl2pPr>
            <a:lvl3pPr marL="685800" indent="0">
              <a:buNone/>
              <a:defRPr sz="1000">
                <a:solidFill>
                  <a:schemeClr val="accent5"/>
                </a:solidFill>
                <a:latin typeface="Channel 4 Chadwick" pitchFamily="2" charset="77"/>
              </a:defRPr>
            </a:lvl3pPr>
            <a:lvl4pPr marL="1028700" indent="0">
              <a:buNone/>
              <a:defRPr sz="1000">
                <a:solidFill>
                  <a:schemeClr val="accent5"/>
                </a:solidFill>
                <a:latin typeface="Channel 4 Chadwick" pitchFamily="2" charset="77"/>
              </a:defRPr>
            </a:lvl4pPr>
            <a:lvl5pPr marL="1371600" indent="0">
              <a:buNone/>
              <a:defRPr sz="1000">
                <a:solidFill>
                  <a:schemeClr val="accent5"/>
                </a:solidFill>
                <a:latin typeface="Channel 4 Chadwick" pitchFamily="2" charset="77"/>
              </a:defRPr>
            </a:lvl5pPr>
          </a:lstStyle>
          <a:p>
            <a:pPr lvl="0"/>
            <a:r>
              <a:rPr lang="en-US" dirty="0"/>
              <a:t>Click to edit caption: Arial Regular 10pt</a:t>
            </a:r>
          </a:p>
        </p:txBody>
      </p:sp>
      <p:sp>
        <p:nvSpPr>
          <p:cNvPr id="12" name="Content Placeholder 2"/>
          <p:cNvSpPr>
            <a:spLocks noGrp="1"/>
          </p:cNvSpPr>
          <p:nvPr>
            <p:ph sz="quarter" idx="10" hasCustomPrompt="1"/>
          </p:nvPr>
        </p:nvSpPr>
        <p:spPr>
          <a:xfrm>
            <a:off x="186596" y="262396"/>
            <a:ext cx="8672097" cy="1036377"/>
          </a:xfrm>
          <a:prstGeom prst="rect">
            <a:avLst/>
          </a:prstGeom>
        </p:spPr>
        <p:txBody>
          <a:bodyPr/>
          <a:lstStyle>
            <a:lvl1pPr marL="0" indent="0">
              <a:buNone/>
              <a:defRPr sz="2500" b="1">
                <a:solidFill>
                  <a:srgbClr val="1C3D74"/>
                </a:solidFill>
                <a:latin typeface="Arial" panose="020B0604020202020204" pitchFamily="34" charset="0"/>
                <a:cs typeface="Arial" panose="020B0604020202020204" pitchFamily="34" charset="0"/>
              </a:defRPr>
            </a:lvl1pPr>
          </a:lstStyle>
          <a:p>
            <a:r>
              <a:rPr lang="en-US" dirty="0"/>
              <a:t>Click to edit slide title (up to 2 lines) – </a:t>
            </a:r>
            <a:br>
              <a:rPr lang="en-US" dirty="0"/>
            </a:br>
            <a:r>
              <a:rPr lang="en-US" dirty="0"/>
              <a:t>Arial Bold 25pt title</a:t>
            </a:r>
          </a:p>
        </p:txBody>
      </p:sp>
    </p:spTree>
    <p:extLst>
      <p:ext uri="{BB962C8B-B14F-4D97-AF65-F5344CB8AC3E}">
        <p14:creationId xmlns:p14="http://schemas.microsoft.com/office/powerpoint/2010/main" val="34615912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Hero image + caption">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EBDDE399-7978-8146-B813-A0B3CFED1CCE}"/>
              </a:ext>
            </a:extLst>
          </p:cNvPr>
          <p:cNvSpPr>
            <a:spLocks noGrp="1"/>
          </p:cNvSpPr>
          <p:nvPr>
            <p:ph type="pic" sz="quarter" idx="24" hasCustomPrompt="1"/>
          </p:nvPr>
        </p:nvSpPr>
        <p:spPr>
          <a:xfrm>
            <a:off x="279400" y="250826"/>
            <a:ext cx="8597901" cy="3867149"/>
          </a:xfrm>
          <a:prstGeom prst="rect">
            <a:avLst/>
          </a:prstGeom>
          <a:solidFill>
            <a:schemeClr val="bg1">
              <a:lumMod val="85000"/>
            </a:schemeClr>
          </a:solidFill>
        </p:spPr>
        <p:txBody>
          <a:bodyPr anchor="ctr"/>
          <a:lstStyle>
            <a:lvl1pPr marL="0" indent="0" algn="ctr">
              <a:buNone/>
              <a:defRPr sz="1600" b="0" i="0">
                <a:solidFill>
                  <a:schemeClr val="tx2"/>
                </a:solidFill>
                <a:latin typeface="4 Text" pitchFamily="2" charset="77"/>
              </a:defRPr>
            </a:lvl1pPr>
          </a:lstStyle>
          <a:p>
            <a:r>
              <a:rPr lang="en-US" dirty="0"/>
              <a:t>Drag and drop image</a:t>
            </a:r>
          </a:p>
        </p:txBody>
      </p:sp>
      <p:sp>
        <p:nvSpPr>
          <p:cNvPr id="6" name="Text Placeholder 8">
            <a:extLst>
              <a:ext uri="{FF2B5EF4-FFF2-40B4-BE49-F238E27FC236}">
                <a16:creationId xmlns:a16="http://schemas.microsoft.com/office/drawing/2014/main" id="{C8558A91-5849-F74E-9FFB-8BB3E3F86F0C}"/>
              </a:ext>
            </a:extLst>
          </p:cNvPr>
          <p:cNvSpPr>
            <a:spLocks noGrp="1"/>
          </p:cNvSpPr>
          <p:nvPr>
            <p:ph type="body" sz="quarter" idx="25" hasCustomPrompt="1"/>
          </p:nvPr>
        </p:nvSpPr>
        <p:spPr>
          <a:xfrm>
            <a:off x="287339" y="4177950"/>
            <a:ext cx="8578850" cy="87953"/>
          </a:xfrm>
          <a:prstGeom prst="rect">
            <a:avLst/>
          </a:prstGeom>
        </p:spPr>
        <p:txBody>
          <a:bodyPr lIns="0" tIns="0" rIns="0" bIns="0"/>
          <a:lstStyle>
            <a:lvl1pPr marL="0" indent="0">
              <a:buNone/>
              <a:defRPr sz="1000" b="0" i="0">
                <a:solidFill>
                  <a:schemeClr val="tx2"/>
                </a:solidFill>
                <a:latin typeface="Arial" panose="020B0604020202020204" pitchFamily="34" charset="0"/>
                <a:cs typeface="Arial" panose="020B0604020202020204" pitchFamily="34" charset="0"/>
              </a:defRPr>
            </a:lvl1pPr>
            <a:lvl2pPr marL="342900" indent="0">
              <a:buNone/>
              <a:defRPr sz="1000">
                <a:solidFill>
                  <a:schemeClr val="accent5"/>
                </a:solidFill>
                <a:latin typeface="Channel 4 Chadwick" pitchFamily="2" charset="77"/>
              </a:defRPr>
            </a:lvl2pPr>
            <a:lvl3pPr marL="685800" indent="0">
              <a:buNone/>
              <a:defRPr sz="1000">
                <a:solidFill>
                  <a:schemeClr val="accent5"/>
                </a:solidFill>
                <a:latin typeface="Channel 4 Chadwick" pitchFamily="2" charset="77"/>
              </a:defRPr>
            </a:lvl3pPr>
            <a:lvl4pPr marL="1028700" indent="0">
              <a:buNone/>
              <a:defRPr sz="1000">
                <a:solidFill>
                  <a:schemeClr val="accent5"/>
                </a:solidFill>
                <a:latin typeface="Channel 4 Chadwick" pitchFamily="2" charset="77"/>
              </a:defRPr>
            </a:lvl4pPr>
            <a:lvl5pPr marL="1371600" indent="0">
              <a:buNone/>
              <a:defRPr sz="1000">
                <a:solidFill>
                  <a:schemeClr val="accent5"/>
                </a:solidFill>
                <a:latin typeface="Channel 4 Chadwick" pitchFamily="2" charset="77"/>
              </a:defRPr>
            </a:lvl5pPr>
          </a:lstStyle>
          <a:p>
            <a:pPr lvl="0"/>
            <a:r>
              <a:rPr lang="en-US" dirty="0"/>
              <a:t>Click to edit caption: Arial Regular 10pt</a:t>
            </a:r>
          </a:p>
        </p:txBody>
      </p:sp>
    </p:spTree>
    <p:extLst>
      <p:ext uri="{BB962C8B-B14F-4D97-AF65-F5344CB8AC3E}">
        <p14:creationId xmlns:p14="http://schemas.microsoft.com/office/powerpoint/2010/main" val="24365865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Pr>
        <a:gradFill>
          <a:gsLst>
            <a:gs pos="12000">
              <a:srgbClr val="1C3D74"/>
            </a:gs>
            <a:gs pos="100000">
              <a:srgbClr val="2DB8C5"/>
            </a:gs>
          </a:gsLst>
          <a:lin ang="19800000" scaled="0"/>
        </a:gradFill>
        <a:effectLst/>
      </p:bgPr>
    </p:bg>
    <p:spTree>
      <p:nvGrpSpPr>
        <p:cNvPr id="1" name=""/>
        <p:cNvGrpSpPr/>
        <p:nvPr/>
      </p:nvGrpSpPr>
      <p:grpSpPr>
        <a:xfrm>
          <a:off x="0" y="0"/>
          <a:ext cx="0" cy="0"/>
          <a:chOff x="0" y="0"/>
          <a:chExt cx="0" cy="0"/>
        </a:xfrm>
      </p:grpSpPr>
      <p:sp>
        <p:nvSpPr>
          <p:cNvPr id="4" name="Content Placeholder 2"/>
          <p:cNvSpPr>
            <a:spLocks noGrp="1"/>
          </p:cNvSpPr>
          <p:nvPr>
            <p:ph sz="quarter" idx="10" hasCustomPrompt="1"/>
          </p:nvPr>
        </p:nvSpPr>
        <p:spPr>
          <a:xfrm>
            <a:off x="943599" y="1751595"/>
            <a:ext cx="7870825" cy="1171575"/>
          </a:xfrm>
          <a:prstGeom prst="rect">
            <a:avLst/>
          </a:prstGeom>
        </p:spPr>
        <p:txBody>
          <a:bodyPr/>
          <a:lstStyle>
            <a:lvl1pPr marL="0" indent="0">
              <a:buNone/>
              <a:defRPr sz="4000" b="1">
                <a:solidFill>
                  <a:schemeClr val="bg1"/>
                </a:solidFill>
                <a:latin typeface="Arial" panose="020B0604020202020204" pitchFamily="34" charset="0"/>
                <a:cs typeface="Arial" panose="020B0604020202020204" pitchFamily="34" charset="0"/>
              </a:defRPr>
            </a:lvl1pPr>
          </a:lstStyle>
          <a:p>
            <a:r>
              <a:rPr lang="en-US" dirty="0"/>
              <a:t>Title page – </a:t>
            </a:r>
            <a:br>
              <a:rPr lang="en-US" dirty="0"/>
            </a:br>
            <a:r>
              <a:rPr lang="en-US" dirty="0"/>
              <a:t>Arial Bold 40pt</a:t>
            </a:r>
          </a:p>
        </p:txBody>
      </p:sp>
      <p:sp>
        <p:nvSpPr>
          <p:cNvPr id="5" name="Content Placeholder 2"/>
          <p:cNvSpPr>
            <a:spLocks noGrp="1"/>
          </p:cNvSpPr>
          <p:nvPr>
            <p:ph sz="quarter" idx="11" hasCustomPrompt="1"/>
          </p:nvPr>
        </p:nvSpPr>
        <p:spPr>
          <a:xfrm>
            <a:off x="943598" y="2973637"/>
            <a:ext cx="7870825" cy="1171575"/>
          </a:xfrm>
          <a:prstGeom prst="rect">
            <a:avLst/>
          </a:prstGeom>
        </p:spPr>
        <p:txBody>
          <a:bodyPr/>
          <a:lstStyle>
            <a:lvl1pPr marL="0" indent="0">
              <a:buNone/>
              <a:defRPr sz="2000" b="0">
                <a:solidFill>
                  <a:schemeClr val="bg1"/>
                </a:solidFill>
                <a:latin typeface="Arial" panose="020B0604020202020204" pitchFamily="34" charset="0"/>
                <a:cs typeface="Arial" panose="020B0604020202020204" pitchFamily="34" charset="0"/>
              </a:defRPr>
            </a:lvl1pPr>
          </a:lstStyle>
          <a:p>
            <a:r>
              <a:rPr lang="en-US" dirty="0"/>
              <a:t>Insert sub-heading / date</a:t>
            </a:r>
          </a:p>
        </p:txBody>
      </p:sp>
    </p:spTree>
    <p:extLst>
      <p:ext uri="{BB962C8B-B14F-4D97-AF65-F5344CB8AC3E}">
        <p14:creationId xmlns:p14="http://schemas.microsoft.com/office/powerpoint/2010/main" val="12803259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D0557C50-0B31-9348-AF2A-301002B74889}"/>
              </a:ext>
            </a:extLst>
          </p:cNvPr>
          <p:cNvGrpSpPr/>
          <p:nvPr userDrawn="1"/>
        </p:nvGrpSpPr>
        <p:grpSpPr>
          <a:xfrm>
            <a:off x="203484" y="1234649"/>
            <a:ext cx="2219675" cy="1349665"/>
            <a:chOff x="1985262" y="1786188"/>
            <a:chExt cx="3594613" cy="2579532"/>
          </a:xfrm>
        </p:grpSpPr>
        <p:sp>
          <p:nvSpPr>
            <p:cNvPr id="36" name="TextBox 35">
              <a:extLst>
                <a:ext uri="{FF2B5EF4-FFF2-40B4-BE49-F238E27FC236}">
                  <a16:creationId xmlns:a16="http://schemas.microsoft.com/office/drawing/2014/main" id="{B0759468-3783-DD45-AC2F-7E3842278B7D}"/>
                </a:ext>
              </a:extLst>
            </p:cNvPr>
            <p:cNvSpPr txBox="1"/>
            <p:nvPr/>
          </p:nvSpPr>
          <p:spPr>
            <a:xfrm>
              <a:off x="2401825" y="1786188"/>
              <a:ext cx="2677754" cy="1470585"/>
            </a:xfrm>
            <a:prstGeom prst="rect">
              <a:avLst/>
            </a:prstGeom>
            <a:noFill/>
          </p:spPr>
          <p:txBody>
            <a:bodyPr wrap="square" rtlCol="0">
              <a:spAutoFit/>
            </a:bodyPr>
            <a:lstStyle/>
            <a:p>
              <a:pPr algn="ctr"/>
              <a:r>
                <a:rPr lang="en-US" sz="4400" b="1" dirty="0">
                  <a:solidFill>
                    <a:srgbClr val="2DB8C5"/>
                  </a:solidFill>
                  <a:latin typeface="Arial" panose="020B0604020202020204" pitchFamily="34" charset="0"/>
                  <a:cs typeface="Arial" panose="020B0604020202020204" pitchFamily="34" charset="0"/>
                </a:rPr>
                <a:t>19%</a:t>
              </a:r>
            </a:p>
          </p:txBody>
        </p:sp>
        <p:cxnSp>
          <p:nvCxnSpPr>
            <p:cNvPr id="37" name="Straight Connector 36">
              <a:extLst>
                <a:ext uri="{FF2B5EF4-FFF2-40B4-BE49-F238E27FC236}">
                  <a16:creationId xmlns:a16="http://schemas.microsoft.com/office/drawing/2014/main" id="{7499D1F6-6F64-E045-A629-F16A8AF17DEB}"/>
                </a:ext>
              </a:extLst>
            </p:cNvPr>
            <p:cNvCxnSpPr/>
            <p:nvPr/>
          </p:nvCxnSpPr>
          <p:spPr>
            <a:xfrm flipV="1">
              <a:off x="2114979" y="3256871"/>
              <a:ext cx="3407805" cy="10321"/>
            </a:xfrm>
            <a:prstGeom prst="line">
              <a:avLst/>
            </a:prstGeom>
            <a:ln w="28575">
              <a:solidFill>
                <a:srgbClr val="2DB8C5"/>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49D3155A-02B7-9146-95B9-2D706BFA7810}"/>
                </a:ext>
              </a:extLst>
            </p:cNvPr>
            <p:cNvSpPr txBox="1"/>
            <p:nvPr/>
          </p:nvSpPr>
          <p:spPr>
            <a:xfrm>
              <a:off x="1985262" y="3500871"/>
              <a:ext cx="3594613" cy="864849"/>
            </a:xfrm>
            <a:prstGeom prst="rect">
              <a:avLst/>
            </a:prstGeom>
            <a:noFill/>
          </p:spPr>
          <p:txBody>
            <a:bodyPr wrap="square" rtlCol="0">
              <a:spAutoFit/>
            </a:bodyPr>
            <a:lstStyle/>
            <a:p>
              <a:pPr algn="ctr"/>
              <a:r>
                <a:rPr lang="en-US" sz="1400" dirty="0">
                  <a:solidFill>
                    <a:srgbClr val="2DB8C5"/>
                  </a:solidFill>
                  <a:latin typeface="Arial" panose="020B0604020202020204" pitchFamily="34" charset="0"/>
                  <a:ea typeface="Frutiger-Light" panose="02020603050405020304" pitchFamily="18" charset="77"/>
                  <a:cs typeface="Arial" panose="020B0604020202020204" pitchFamily="34" charset="0"/>
                </a:rPr>
                <a:t>Insert text Insert Text</a:t>
              </a:r>
            </a:p>
            <a:p>
              <a:pPr algn="ctr"/>
              <a:r>
                <a:rPr lang="en-US" sz="1400" dirty="0">
                  <a:solidFill>
                    <a:srgbClr val="2DB8C5"/>
                  </a:solidFill>
                  <a:latin typeface="Arial" panose="020B0604020202020204" pitchFamily="34" charset="0"/>
                  <a:ea typeface="Frutiger-Light" panose="02020603050405020304" pitchFamily="18" charset="77"/>
                  <a:cs typeface="Arial" panose="020B0604020202020204" pitchFamily="34" charset="0"/>
                </a:rPr>
                <a:t>Insert text Insert Text</a:t>
              </a:r>
            </a:p>
          </p:txBody>
        </p:sp>
      </p:grpSp>
      <p:grpSp>
        <p:nvGrpSpPr>
          <p:cNvPr id="52" name="Group 51">
            <a:extLst>
              <a:ext uri="{FF2B5EF4-FFF2-40B4-BE49-F238E27FC236}">
                <a16:creationId xmlns:a16="http://schemas.microsoft.com/office/drawing/2014/main" id="{D0557C50-0B31-9348-AF2A-301002B74889}"/>
              </a:ext>
            </a:extLst>
          </p:cNvPr>
          <p:cNvGrpSpPr/>
          <p:nvPr userDrawn="1"/>
        </p:nvGrpSpPr>
        <p:grpSpPr>
          <a:xfrm>
            <a:off x="3299430" y="1210655"/>
            <a:ext cx="2156489" cy="1349665"/>
            <a:chOff x="1985262" y="1786188"/>
            <a:chExt cx="3594613" cy="2579532"/>
          </a:xfrm>
        </p:grpSpPr>
        <p:sp>
          <p:nvSpPr>
            <p:cNvPr id="53" name="TextBox 52">
              <a:extLst>
                <a:ext uri="{FF2B5EF4-FFF2-40B4-BE49-F238E27FC236}">
                  <a16:creationId xmlns:a16="http://schemas.microsoft.com/office/drawing/2014/main" id="{B0759468-3783-DD45-AC2F-7E3842278B7D}"/>
                </a:ext>
              </a:extLst>
            </p:cNvPr>
            <p:cNvSpPr txBox="1"/>
            <p:nvPr/>
          </p:nvSpPr>
          <p:spPr>
            <a:xfrm>
              <a:off x="2401825" y="1786188"/>
              <a:ext cx="2677754" cy="1526203"/>
            </a:xfrm>
            <a:prstGeom prst="rect">
              <a:avLst/>
            </a:prstGeom>
            <a:noFill/>
          </p:spPr>
          <p:txBody>
            <a:bodyPr wrap="square" rtlCol="0">
              <a:spAutoFit/>
            </a:bodyPr>
            <a:lstStyle/>
            <a:p>
              <a:pPr algn="ctr"/>
              <a:r>
                <a:rPr lang="en-US" sz="4400" b="1" dirty="0">
                  <a:solidFill>
                    <a:srgbClr val="8D3786"/>
                  </a:solidFill>
                  <a:latin typeface="Arial" panose="020B0604020202020204" pitchFamily="34" charset="0"/>
                  <a:cs typeface="Arial" panose="020B0604020202020204" pitchFamily="34" charset="0"/>
                </a:rPr>
                <a:t>19%</a:t>
              </a:r>
            </a:p>
          </p:txBody>
        </p:sp>
        <p:cxnSp>
          <p:nvCxnSpPr>
            <p:cNvPr id="54" name="Straight Connector 53">
              <a:extLst>
                <a:ext uri="{FF2B5EF4-FFF2-40B4-BE49-F238E27FC236}">
                  <a16:creationId xmlns:a16="http://schemas.microsoft.com/office/drawing/2014/main" id="{7499D1F6-6F64-E045-A629-F16A8AF17DEB}"/>
                </a:ext>
              </a:extLst>
            </p:cNvPr>
            <p:cNvCxnSpPr/>
            <p:nvPr/>
          </p:nvCxnSpPr>
          <p:spPr>
            <a:xfrm flipV="1">
              <a:off x="2114979" y="3256871"/>
              <a:ext cx="3407806" cy="10321"/>
            </a:xfrm>
            <a:prstGeom prst="line">
              <a:avLst/>
            </a:prstGeom>
            <a:ln w="28575">
              <a:solidFill>
                <a:srgbClr val="8D3786"/>
              </a:solidFill>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49D3155A-02B7-9146-95B9-2D706BFA7810}"/>
                </a:ext>
              </a:extLst>
            </p:cNvPr>
            <p:cNvSpPr txBox="1"/>
            <p:nvPr/>
          </p:nvSpPr>
          <p:spPr>
            <a:xfrm>
              <a:off x="1985262" y="3500872"/>
              <a:ext cx="3594613" cy="864848"/>
            </a:xfrm>
            <a:prstGeom prst="rect">
              <a:avLst/>
            </a:prstGeom>
            <a:noFill/>
          </p:spPr>
          <p:txBody>
            <a:bodyPr wrap="square" rtlCol="0">
              <a:spAutoFit/>
            </a:bodyPr>
            <a:lstStyle/>
            <a:p>
              <a:pPr algn="ctr"/>
              <a:r>
                <a:rPr lang="en-US" sz="1400" dirty="0">
                  <a:solidFill>
                    <a:srgbClr val="8D3786"/>
                  </a:solidFill>
                  <a:latin typeface="Arial" panose="020B0604020202020204" pitchFamily="34" charset="0"/>
                  <a:ea typeface="Frutiger-Light" panose="02020603050405020304" pitchFamily="18" charset="77"/>
                  <a:cs typeface="Arial" panose="020B0604020202020204" pitchFamily="34" charset="0"/>
                </a:rPr>
                <a:t>Insert text Insert Text</a:t>
              </a:r>
            </a:p>
            <a:p>
              <a:pPr algn="ctr"/>
              <a:r>
                <a:rPr lang="en-US" sz="1400" dirty="0">
                  <a:solidFill>
                    <a:srgbClr val="8D3786"/>
                  </a:solidFill>
                  <a:latin typeface="Arial" panose="020B0604020202020204" pitchFamily="34" charset="0"/>
                  <a:ea typeface="Frutiger-Light" panose="02020603050405020304" pitchFamily="18" charset="77"/>
                  <a:cs typeface="Arial" panose="020B0604020202020204" pitchFamily="34" charset="0"/>
                </a:rPr>
                <a:t>Insert text Insert Text</a:t>
              </a:r>
            </a:p>
          </p:txBody>
        </p:sp>
      </p:grpSp>
      <p:grpSp>
        <p:nvGrpSpPr>
          <p:cNvPr id="56" name="Group 55">
            <a:extLst>
              <a:ext uri="{FF2B5EF4-FFF2-40B4-BE49-F238E27FC236}">
                <a16:creationId xmlns:a16="http://schemas.microsoft.com/office/drawing/2014/main" id="{D0557C50-0B31-9348-AF2A-301002B74889}"/>
              </a:ext>
            </a:extLst>
          </p:cNvPr>
          <p:cNvGrpSpPr/>
          <p:nvPr userDrawn="1"/>
        </p:nvGrpSpPr>
        <p:grpSpPr>
          <a:xfrm>
            <a:off x="6395376" y="1210655"/>
            <a:ext cx="2184743" cy="1349665"/>
            <a:chOff x="1985262" y="1786188"/>
            <a:chExt cx="3594613" cy="2579532"/>
          </a:xfrm>
        </p:grpSpPr>
        <p:sp>
          <p:nvSpPr>
            <p:cNvPr id="57" name="TextBox 56">
              <a:extLst>
                <a:ext uri="{FF2B5EF4-FFF2-40B4-BE49-F238E27FC236}">
                  <a16:creationId xmlns:a16="http://schemas.microsoft.com/office/drawing/2014/main" id="{B0759468-3783-DD45-AC2F-7E3842278B7D}"/>
                </a:ext>
              </a:extLst>
            </p:cNvPr>
            <p:cNvSpPr txBox="1"/>
            <p:nvPr/>
          </p:nvSpPr>
          <p:spPr>
            <a:xfrm>
              <a:off x="2401825" y="1786188"/>
              <a:ext cx="2677754" cy="1526203"/>
            </a:xfrm>
            <a:prstGeom prst="rect">
              <a:avLst/>
            </a:prstGeom>
            <a:noFill/>
          </p:spPr>
          <p:txBody>
            <a:bodyPr wrap="square" rtlCol="0">
              <a:spAutoFit/>
            </a:bodyPr>
            <a:lstStyle/>
            <a:p>
              <a:pPr algn="ctr"/>
              <a:r>
                <a:rPr lang="en-US" sz="4400" b="1" dirty="0">
                  <a:solidFill>
                    <a:srgbClr val="10746A"/>
                  </a:solidFill>
                  <a:latin typeface="Arial" panose="020B0604020202020204" pitchFamily="34" charset="0"/>
                  <a:cs typeface="Arial" panose="020B0604020202020204" pitchFamily="34" charset="0"/>
                </a:rPr>
                <a:t>19%</a:t>
              </a:r>
            </a:p>
          </p:txBody>
        </p:sp>
        <p:cxnSp>
          <p:nvCxnSpPr>
            <p:cNvPr id="58" name="Straight Connector 57">
              <a:extLst>
                <a:ext uri="{FF2B5EF4-FFF2-40B4-BE49-F238E27FC236}">
                  <a16:creationId xmlns:a16="http://schemas.microsoft.com/office/drawing/2014/main" id="{7499D1F6-6F64-E045-A629-F16A8AF17DEB}"/>
                </a:ext>
              </a:extLst>
            </p:cNvPr>
            <p:cNvCxnSpPr/>
            <p:nvPr/>
          </p:nvCxnSpPr>
          <p:spPr>
            <a:xfrm flipV="1">
              <a:off x="2114979" y="3256871"/>
              <a:ext cx="3407804" cy="10321"/>
            </a:xfrm>
            <a:prstGeom prst="line">
              <a:avLst/>
            </a:prstGeom>
            <a:ln w="28575">
              <a:solidFill>
                <a:srgbClr val="10746A"/>
              </a:solidFill>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49D3155A-02B7-9146-95B9-2D706BFA7810}"/>
                </a:ext>
              </a:extLst>
            </p:cNvPr>
            <p:cNvSpPr txBox="1"/>
            <p:nvPr/>
          </p:nvSpPr>
          <p:spPr>
            <a:xfrm>
              <a:off x="1985262" y="3500872"/>
              <a:ext cx="3594613" cy="864848"/>
            </a:xfrm>
            <a:prstGeom prst="rect">
              <a:avLst/>
            </a:prstGeom>
            <a:noFill/>
          </p:spPr>
          <p:txBody>
            <a:bodyPr wrap="square" rtlCol="0">
              <a:spAutoFit/>
            </a:bodyPr>
            <a:lstStyle/>
            <a:p>
              <a:pPr algn="ctr"/>
              <a:r>
                <a:rPr lang="en-US" sz="1400" dirty="0">
                  <a:solidFill>
                    <a:srgbClr val="10746A"/>
                  </a:solidFill>
                  <a:latin typeface="Arial" panose="020B0604020202020204" pitchFamily="34" charset="0"/>
                  <a:ea typeface="Frutiger-Light" panose="02020603050405020304" pitchFamily="18" charset="77"/>
                  <a:cs typeface="Arial" panose="020B0604020202020204" pitchFamily="34" charset="0"/>
                </a:rPr>
                <a:t>Insert text Insert Text</a:t>
              </a:r>
            </a:p>
            <a:p>
              <a:pPr algn="ctr"/>
              <a:r>
                <a:rPr lang="en-US" sz="1400" dirty="0">
                  <a:solidFill>
                    <a:srgbClr val="10746A"/>
                  </a:solidFill>
                  <a:latin typeface="Arial" panose="020B0604020202020204" pitchFamily="34" charset="0"/>
                  <a:ea typeface="Frutiger-Light" panose="02020603050405020304" pitchFamily="18" charset="77"/>
                  <a:cs typeface="Arial" panose="020B0604020202020204" pitchFamily="34" charset="0"/>
                </a:rPr>
                <a:t>Insert text Insert Text</a:t>
              </a:r>
            </a:p>
          </p:txBody>
        </p:sp>
      </p:grpSp>
      <p:grpSp>
        <p:nvGrpSpPr>
          <p:cNvPr id="60" name="Group 59">
            <a:extLst>
              <a:ext uri="{FF2B5EF4-FFF2-40B4-BE49-F238E27FC236}">
                <a16:creationId xmlns:a16="http://schemas.microsoft.com/office/drawing/2014/main" id="{D0557C50-0B31-9348-AF2A-301002B74889}"/>
              </a:ext>
            </a:extLst>
          </p:cNvPr>
          <p:cNvGrpSpPr/>
          <p:nvPr userDrawn="1"/>
        </p:nvGrpSpPr>
        <p:grpSpPr>
          <a:xfrm>
            <a:off x="1800890" y="2785639"/>
            <a:ext cx="2268189" cy="1349665"/>
            <a:chOff x="1985262" y="1786188"/>
            <a:chExt cx="3594613" cy="2579532"/>
          </a:xfrm>
        </p:grpSpPr>
        <p:sp>
          <p:nvSpPr>
            <p:cNvPr id="61" name="TextBox 60">
              <a:extLst>
                <a:ext uri="{FF2B5EF4-FFF2-40B4-BE49-F238E27FC236}">
                  <a16:creationId xmlns:a16="http://schemas.microsoft.com/office/drawing/2014/main" id="{B0759468-3783-DD45-AC2F-7E3842278B7D}"/>
                </a:ext>
              </a:extLst>
            </p:cNvPr>
            <p:cNvSpPr txBox="1"/>
            <p:nvPr/>
          </p:nvSpPr>
          <p:spPr>
            <a:xfrm>
              <a:off x="2401825" y="1786188"/>
              <a:ext cx="2677754" cy="1470585"/>
            </a:xfrm>
            <a:prstGeom prst="rect">
              <a:avLst/>
            </a:prstGeom>
            <a:noFill/>
          </p:spPr>
          <p:txBody>
            <a:bodyPr wrap="square" rtlCol="0">
              <a:spAutoFit/>
            </a:bodyPr>
            <a:lstStyle/>
            <a:p>
              <a:pPr algn="ctr"/>
              <a:r>
                <a:rPr lang="en-US" sz="4400" b="1" dirty="0">
                  <a:solidFill>
                    <a:srgbClr val="F18500"/>
                  </a:solidFill>
                  <a:latin typeface="Arial" panose="020B0604020202020204" pitchFamily="34" charset="0"/>
                  <a:cs typeface="Arial" panose="020B0604020202020204" pitchFamily="34" charset="0"/>
                </a:rPr>
                <a:t>19%</a:t>
              </a:r>
            </a:p>
          </p:txBody>
        </p:sp>
        <p:cxnSp>
          <p:nvCxnSpPr>
            <p:cNvPr id="62" name="Straight Connector 61">
              <a:extLst>
                <a:ext uri="{FF2B5EF4-FFF2-40B4-BE49-F238E27FC236}">
                  <a16:creationId xmlns:a16="http://schemas.microsoft.com/office/drawing/2014/main" id="{7499D1F6-6F64-E045-A629-F16A8AF17DEB}"/>
                </a:ext>
              </a:extLst>
            </p:cNvPr>
            <p:cNvCxnSpPr/>
            <p:nvPr/>
          </p:nvCxnSpPr>
          <p:spPr>
            <a:xfrm flipV="1">
              <a:off x="2114979" y="3256871"/>
              <a:ext cx="3407805" cy="10321"/>
            </a:xfrm>
            <a:prstGeom prst="line">
              <a:avLst/>
            </a:prstGeom>
            <a:ln w="28575">
              <a:solidFill>
                <a:srgbClr val="F18500"/>
              </a:solidFill>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49D3155A-02B7-9146-95B9-2D706BFA7810}"/>
                </a:ext>
              </a:extLst>
            </p:cNvPr>
            <p:cNvSpPr txBox="1"/>
            <p:nvPr/>
          </p:nvSpPr>
          <p:spPr>
            <a:xfrm>
              <a:off x="1985262" y="3500872"/>
              <a:ext cx="3594613" cy="864848"/>
            </a:xfrm>
            <a:prstGeom prst="rect">
              <a:avLst/>
            </a:prstGeom>
            <a:noFill/>
          </p:spPr>
          <p:txBody>
            <a:bodyPr wrap="square" rtlCol="0">
              <a:spAutoFit/>
            </a:bodyPr>
            <a:lstStyle/>
            <a:p>
              <a:pPr algn="ctr"/>
              <a:r>
                <a:rPr lang="en-US" sz="1400" dirty="0">
                  <a:solidFill>
                    <a:srgbClr val="F18500"/>
                  </a:solidFill>
                  <a:latin typeface="Arial" panose="020B0604020202020204" pitchFamily="34" charset="0"/>
                  <a:ea typeface="Frutiger-Light" panose="02020603050405020304" pitchFamily="18" charset="77"/>
                  <a:cs typeface="Arial" panose="020B0604020202020204" pitchFamily="34" charset="0"/>
                </a:rPr>
                <a:t>Insert text Insert Text</a:t>
              </a:r>
            </a:p>
            <a:p>
              <a:pPr algn="ctr"/>
              <a:r>
                <a:rPr lang="en-US" sz="1400" dirty="0">
                  <a:solidFill>
                    <a:srgbClr val="F18500"/>
                  </a:solidFill>
                  <a:latin typeface="Arial" panose="020B0604020202020204" pitchFamily="34" charset="0"/>
                  <a:ea typeface="Frutiger-Light" panose="02020603050405020304" pitchFamily="18" charset="77"/>
                  <a:cs typeface="Arial" panose="020B0604020202020204" pitchFamily="34" charset="0"/>
                </a:rPr>
                <a:t>Insert text Insert Text</a:t>
              </a:r>
            </a:p>
          </p:txBody>
        </p:sp>
      </p:grpSp>
      <p:grpSp>
        <p:nvGrpSpPr>
          <p:cNvPr id="64" name="Group 63">
            <a:extLst>
              <a:ext uri="{FF2B5EF4-FFF2-40B4-BE49-F238E27FC236}">
                <a16:creationId xmlns:a16="http://schemas.microsoft.com/office/drawing/2014/main" id="{D0557C50-0B31-9348-AF2A-301002B74889}"/>
              </a:ext>
            </a:extLst>
          </p:cNvPr>
          <p:cNvGrpSpPr/>
          <p:nvPr userDrawn="1"/>
        </p:nvGrpSpPr>
        <p:grpSpPr>
          <a:xfrm>
            <a:off x="4949634" y="2785639"/>
            <a:ext cx="2289366" cy="1349665"/>
            <a:chOff x="1985262" y="1786188"/>
            <a:chExt cx="3594613" cy="2579532"/>
          </a:xfrm>
        </p:grpSpPr>
        <p:sp>
          <p:nvSpPr>
            <p:cNvPr id="65" name="TextBox 64">
              <a:extLst>
                <a:ext uri="{FF2B5EF4-FFF2-40B4-BE49-F238E27FC236}">
                  <a16:creationId xmlns:a16="http://schemas.microsoft.com/office/drawing/2014/main" id="{B0759468-3783-DD45-AC2F-7E3842278B7D}"/>
                </a:ext>
              </a:extLst>
            </p:cNvPr>
            <p:cNvSpPr txBox="1"/>
            <p:nvPr/>
          </p:nvSpPr>
          <p:spPr>
            <a:xfrm>
              <a:off x="2401825" y="1786188"/>
              <a:ext cx="2677753" cy="1470585"/>
            </a:xfrm>
            <a:prstGeom prst="rect">
              <a:avLst/>
            </a:prstGeom>
            <a:noFill/>
          </p:spPr>
          <p:txBody>
            <a:bodyPr wrap="square" rtlCol="0">
              <a:spAutoFit/>
            </a:bodyPr>
            <a:lstStyle/>
            <a:p>
              <a:pPr algn="ctr"/>
              <a:r>
                <a:rPr lang="en-US" sz="4400" b="1" dirty="0">
                  <a:solidFill>
                    <a:srgbClr val="73B82B"/>
                  </a:solidFill>
                  <a:latin typeface="Arial" panose="020B0604020202020204" pitchFamily="34" charset="0"/>
                  <a:cs typeface="Arial" panose="020B0604020202020204" pitchFamily="34" charset="0"/>
                </a:rPr>
                <a:t>19%</a:t>
              </a:r>
            </a:p>
          </p:txBody>
        </p:sp>
        <p:cxnSp>
          <p:nvCxnSpPr>
            <p:cNvPr id="66" name="Straight Connector 65">
              <a:extLst>
                <a:ext uri="{FF2B5EF4-FFF2-40B4-BE49-F238E27FC236}">
                  <a16:creationId xmlns:a16="http://schemas.microsoft.com/office/drawing/2014/main" id="{7499D1F6-6F64-E045-A629-F16A8AF17DEB}"/>
                </a:ext>
              </a:extLst>
            </p:cNvPr>
            <p:cNvCxnSpPr/>
            <p:nvPr/>
          </p:nvCxnSpPr>
          <p:spPr>
            <a:xfrm flipV="1">
              <a:off x="2114979" y="3271937"/>
              <a:ext cx="3407805" cy="10321"/>
            </a:xfrm>
            <a:prstGeom prst="line">
              <a:avLst/>
            </a:prstGeom>
            <a:ln w="28575">
              <a:solidFill>
                <a:srgbClr val="73B82B"/>
              </a:solidFill>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49D3155A-02B7-9146-95B9-2D706BFA7810}"/>
                </a:ext>
              </a:extLst>
            </p:cNvPr>
            <p:cNvSpPr txBox="1"/>
            <p:nvPr/>
          </p:nvSpPr>
          <p:spPr>
            <a:xfrm>
              <a:off x="1985262" y="3500872"/>
              <a:ext cx="3594613" cy="864848"/>
            </a:xfrm>
            <a:prstGeom prst="rect">
              <a:avLst/>
            </a:prstGeom>
            <a:noFill/>
          </p:spPr>
          <p:txBody>
            <a:bodyPr wrap="square" rtlCol="0">
              <a:spAutoFit/>
            </a:bodyPr>
            <a:lstStyle/>
            <a:p>
              <a:pPr algn="ctr"/>
              <a:r>
                <a:rPr lang="en-US" sz="1400" dirty="0">
                  <a:solidFill>
                    <a:srgbClr val="73B82B"/>
                  </a:solidFill>
                  <a:latin typeface="Arial" panose="020B0604020202020204" pitchFamily="34" charset="0"/>
                  <a:ea typeface="Frutiger-Light" panose="02020603050405020304" pitchFamily="18" charset="77"/>
                  <a:cs typeface="Arial" panose="020B0604020202020204" pitchFamily="34" charset="0"/>
                </a:rPr>
                <a:t>Insert text Insert Text</a:t>
              </a:r>
            </a:p>
            <a:p>
              <a:pPr algn="ctr"/>
              <a:r>
                <a:rPr lang="en-US" sz="1400" dirty="0">
                  <a:solidFill>
                    <a:srgbClr val="73B82B"/>
                  </a:solidFill>
                  <a:latin typeface="Arial" panose="020B0604020202020204" pitchFamily="34" charset="0"/>
                  <a:ea typeface="Frutiger-Light" panose="02020603050405020304" pitchFamily="18" charset="77"/>
                  <a:cs typeface="Arial" panose="020B0604020202020204" pitchFamily="34" charset="0"/>
                </a:rPr>
                <a:t>Insert text Insert Text</a:t>
              </a:r>
            </a:p>
          </p:txBody>
        </p:sp>
      </p:grpSp>
      <p:sp>
        <p:nvSpPr>
          <p:cNvPr id="23" name="Content Placeholder 2"/>
          <p:cNvSpPr>
            <a:spLocks noGrp="1"/>
          </p:cNvSpPr>
          <p:nvPr>
            <p:ph sz="quarter" idx="10" hasCustomPrompt="1"/>
          </p:nvPr>
        </p:nvSpPr>
        <p:spPr>
          <a:xfrm>
            <a:off x="186596" y="211096"/>
            <a:ext cx="8672097" cy="1171575"/>
          </a:xfrm>
          <a:prstGeom prst="rect">
            <a:avLst/>
          </a:prstGeom>
        </p:spPr>
        <p:txBody>
          <a:bodyPr/>
          <a:lstStyle>
            <a:lvl1pPr marL="0" indent="0">
              <a:buNone/>
              <a:defRPr sz="2500" b="1">
                <a:solidFill>
                  <a:srgbClr val="1C3D74"/>
                </a:solidFill>
                <a:latin typeface="Arial" panose="020B0604020202020204" pitchFamily="34" charset="0"/>
                <a:cs typeface="Arial" panose="020B0604020202020204" pitchFamily="34" charset="0"/>
              </a:defRPr>
            </a:lvl1pPr>
          </a:lstStyle>
          <a:p>
            <a:r>
              <a:rPr lang="en-US" dirty="0"/>
              <a:t>Click to edit slide title (up to 2 lines) – </a:t>
            </a:r>
            <a:br>
              <a:rPr lang="en-US" dirty="0"/>
            </a:br>
            <a:r>
              <a:rPr lang="en-US" dirty="0"/>
              <a:t>Arial Bold 25pt title</a:t>
            </a:r>
          </a:p>
        </p:txBody>
      </p:sp>
    </p:spTree>
    <p:extLst>
      <p:ext uri="{BB962C8B-B14F-4D97-AF65-F5344CB8AC3E}">
        <p14:creationId xmlns:p14="http://schemas.microsoft.com/office/powerpoint/2010/main" val="24768753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Content slide 3">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4348A56A-D03E-7C4E-AE8E-F896E6A5A11B}"/>
              </a:ext>
            </a:extLst>
          </p:cNvPr>
          <p:cNvGraphicFramePr/>
          <p:nvPr userDrawn="1">
            <p:extLst>
              <p:ext uri="{D42A27DB-BD31-4B8C-83A1-F6EECF244321}">
                <p14:modId xmlns:p14="http://schemas.microsoft.com/office/powerpoint/2010/main" val="286463332"/>
              </p:ext>
            </p:extLst>
          </p:nvPr>
        </p:nvGraphicFramePr>
        <p:xfrm>
          <a:off x="2925649" y="1218723"/>
          <a:ext cx="4923808" cy="3149179"/>
        </p:xfrm>
        <a:graphic>
          <a:graphicData uri="http://schemas.openxmlformats.org/drawingml/2006/chart">
            <c:chart xmlns:c="http://schemas.openxmlformats.org/drawingml/2006/chart" xmlns:r="http://schemas.openxmlformats.org/officeDocument/2006/relationships" r:id="rId2"/>
          </a:graphicData>
        </a:graphic>
      </p:graphicFrame>
      <p:sp>
        <p:nvSpPr>
          <p:cNvPr id="7" name="Content Placeholder 2"/>
          <p:cNvSpPr>
            <a:spLocks noGrp="1"/>
          </p:cNvSpPr>
          <p:nvPr>
            <p:ph sz="quarter" idx="10" hasCustomPrompt="1"/>
          </p:nvPr>
        </p:nvSpPr>
        <p:spPr>
          <a:xfrm>
            <a:off x="186596" y="262396"/>
            <a:ext cx="8672097" cy="1036377"/>
          </a:xfrm>
          <a:prstGeom prst="rect">
            <a:avLst/>
          </a:prstGeom>
        </p:spPr>
        <p:txBody>
          <a:bodyPr/>
          <a:lstStyle>
            <a:lvl1pPr marL="0" indent="0">
              <a:buNone/>
              <a:defRPr sz="2500" b="1">
                <a:solidFill>
                  <a:srgbClr val="1C3D74"/>
                </a:solidFill>
                <a:latin typeface="Arial" panose="020B0604020202020204" pitchFamily="34" charset="0"/>
                <a:cs typeface="Arial" panose="020B0604020202020204" pitchFamily="34" charset="0"/>
              </a:defRPr>
            </a:lvl1pPr>
          </a:lstStyle>
          <a:p>
            <a:r>
              <a:rPr lang="en-US" dirty="0"/>
              <a:t>Click to edit slide title (up to 2 lines) – </a:t>
            </a:r>
            <a:br>
              <a:rPr lang="en-US" dirty="0"/>
            </a:br>
            <a:r>
              <a:rPr lang="en-US" dirty="0"/>
              <a:t>Arial Bold 25pt title</a:t>
            </a:r>
          </a:p>
        </p:txBody>
      </p:sp>
      <p:sp>
        <p:nvSpPr>
          <p:cNvPr id="5" name="Text Placeholder 2">
            <a:extLst>
              <a:ext uri="{FF2B5EF4-FFF2-40B4-BE49-F238E27FC236}">
                <a16:creationId xmlns:a16="http://schemas.microsoft.com/office/drawing/2014/main" id="{A91CD518-0B4F-4DDD-8245-74B5057E9664}"/>
              </a:ext>
            </a:extLst>
          </p:cNvPr>
          <p:cNvSpPr>
            <a:spLocks noGrp="1"/>
          </p:cNvSpPr>
          <p:nvPr>
            <p:ph type="body" sz="quarter" idx="13" hasCustomPrompt="1"/>
          </p:nvPr>
        </p:nvSpPr>
        <p:spPr>
          <a:xfrm>
            <a:off x="186597" y="1311275"/>
            <a:ext cx="2296627" cy="2952750"/>
          </a:xfrm>
          <a:prstGeom prst="rect">
            <a:avLst/>
          </a:prstGeom>
        </p:spPr>
        <p:txBody>
          <a:bodyPr/>
          <a:lstStyle>
            <a:lvl1pPr marL="285750" indent="-285750">
              <a:buFont typeface="Arial" panose="020B0604020202020204" pitchFamily="34" charset="0"/>
              <a:buChar char="•"/>
              <a:defRPr sz="1400">
                <a:solidFill>
                  <a:srgbClr val="1C3D74"/>
                </a:solidFill>
                <a:latin typeface="+mj-lt"/>
              </a:defRPr>
            </a:lvl1pPr>
            <a:lvl2pPr>
              <a:buFont typeface="Arial" panose="020B0604020202020204" pitchFamily="34" charset="0"/>
              <a:buChar char="-"/>
              <a:defRPr sz="1400">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dirty="0"/>
              <a:t>Click to edit Master title style – Arial Regular 14pt</a:t>
            </a:r>
          </a:p>
          <a:p>
            <a:r>
              <a:rPr lang="en-US" dirty="0"/>
              <a:t>Bullet points</a:t>
            </a:r>
          </a:p>
          <a:p>
            <a:pPr>
              <a:defRPr/>
            </a:pPr>
            <a:r>
              <a:rPr lang="en-US" dirty="0"/>
              <a:t>Bullet points</a:t>
            </a:r>
          </a:p>
          <a:p>
            <a:pPr>
              <a:defRPr/>
            </a:pPr>
            <a:r>
              <a:rPr lang="en-US" dirty="0"/>
              <a:t>Bullet points</a:t>
            </a:r>
          </a:p>
          <a:p>
            <a:pPr lvl="1">
              <a:buFont typeface="Arial" panose="020B0604020202020204" pitchFamily="34" charset="0"/>
              <a:buChar char="-"/>
              <a:defRPr/>
            </a:pPr>
            <a:r>
              <a:rPr lang="en-US" sz="1400" dirty="0">
                <a:solidFill>
                  <a:srgbClr val="1C3D74"/>
                </a:solidFill>
                <a:latin typeface="Arial" panose="020B0604020202020204" pitchFamily="34" charset="0"/>
                <a:cs typeface="Arial" panose="020B0604020202020204" pitchFamily="34" charset="0"/>
              </a:rPr>
              <a:t>Sub-bullet point</a:t>
            </a:r>
          </a:p>
          <a:p>
            <a:pPr>
              <a:defRPr/>
            </a:pPr>
            <a:endParaRPr lang="en-US" dirty="0"/>
          </a:p>
        </p:txBody>
      </p:sp>
    </p:spTree>
    <p:extLst>
      <p:ext uri="{BB962C8B-B14F-4D97-AF65-F5344CB8AC3E}">
        <p14:creationId xmlns:p14="http://schemas.microsoft.com/office/powerpoint/2010/main" val="25838018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Content slide 3">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ADE844C2-66A4-7347-BB76-EF1AA2EFEA89}"/>
              </a:ext>
            </a:extLst>
          </p:cNvPr>
          <p:cNvGraphicFramePr/>
          <p:nvPr userDrawn="1">
            <p:extLst>
              <p:ext uri="{D42A27DB-BD31-4B8C-83A1-F6EECF244321}">
                <p14:modId xmlns:p14="http://schemas.microsoft.com/office/powerpoint/2010/main" val="1544693725"/>
              </p:ext>
            </p:extLst>
          </p:nvPr>
        </p:nvGraphicFramePr>
        <p:xfrm>
          <a:off x="3380198" y="1259540"/>
          <a:ext cx="5003514" cy="3295755"/>
        </p:xfrm>
        <a:graphic>
          <a:graphicData uri="http://schemas.openxmlformats.org/drawingml/2006/chart">
            <c:chart xmlns:c="http://schemas.openxmlformats.org/drawingml/2006/chart" xmlns:r="http://schemas.openxmlformats.org/officeDocument/2006/relationships" r:id="rId2"/>
          </a:graphicData>
        </a:graphic>
      </p:graphicFrame>
      <p:sp>
        <p:nvSpPr>
          <p:cNvPr id="7" name="Content Placeholder 2"/>
          <p:cNvSpPr>
            <a:spLocks noGrp="1"/>
          </p:cNvSpPr>
          <p:nvPr>
            <p:ph sz="quarter" idx="10" hasCustomPrompt="1"/>
          </p:nvPr>
        </p:nvSpPr>
        <p:spPr>
          <a:xfrm>
            <a:off x="186596" y="262396"/>
            <a:ext cx="8672097" cy="1036377"/>
          </a:xfrm>
          <a:prstGeom prst="rect">
            <a:avLst/>
          </a:prstGeom>
        </p:spPr>
        <p:txBody>
          <a:bodyPr/>
          <a:lstStyle>
            <a:lvl1pPr marL="0" indent="0">
              <a:buNone/>
              <a:defRPr sz="2500" b="1">
                <a:solidFill>
                  <a:srgbClr val="1C3D74"/>
                </a:solidFill>
                <a:latin typeface="Arial" panose="020B0604020202020204" pitchFamily="34" charset="0"/>
                <a:cs typeface="Arial" panose="020B0604020202020204" pitchFamily="34" charset="0"/>
              </a:defRPr>
            </a:lvl1pPr>
          </a:lstStyle>
          <a:p>
            <a:r>
              <a:rPr lang="en-US" dirty="0"/>
              <a:t>Click to edit slide title (up to 2 lines) – </a:t>
            </a:r>
            <a:br>
              <a:rPr lang="en-US" dirty="0"/>
            </a:br>
            <a:r>
              <a:rPr lang="en-US" dirty="0"/>
              <a:t>Arial Bold 25pt title</a:t>
            </a:r>
          </a:p>
        </p:txBody>
      </p:sp>
      <p:sp>
        <p:nvSpPr>
          <p:cNvPr id="6" name="Text Placeholder 2">
            <a:extLst>
              <a:ext uri="{FF2B5EF4-FFF2-40B4-BE49-F238E27FC236}">
                <a16:creationId xmlns:a16="http://schemas.microsoft.com/office/drawing/2014/main" id="{796BE319-1C15-41CC-A596-E46D2BF7CC74}"/>
              </a:ext>
            </a:extLst>
          </p:cNvPr>
          <p:cNvSpPr>
            <a:spLocks noGrp="1"/>
          </p:cNvSpPr>
          <p:nvPr>
            <p:ph type="body" sz="quarter" idx="13" hasCustomPrompt="1"/>
          </p:nvPr>
        </p:nvSpPr>
        <p:spPr>
          <a:xfrm>
            <a:off x="186597" y="1311275"/>
            <a:ext cx="2296627" cy="2952750"/>
          </a:xfrm>
          <a:prstGeom prst="rect">
            <a:avLst/>
          </a:prstGeom>
        </p:spPr>
        <p:txBody>
          <a:bodyPr/>
          <a:lstStyle>
            <a:lvl1pPr marL="285750" indent="-285750">
              <a:buFont typeface="Arial" panose="020B0604020202020204" pitchFamily="34" charset="0"/>
              <a:buChar char="•"/>
              <a:defRPr sz="1400">
                <a:solidFill>
                  <a:srgbClr val="1C3D74"/>
                </a:solidFill>
                <a:latin typeface="+mj-lt"/>
              </a:defRPr>
            </a:lvl1pPr>
            <a:lvl2pPr>
              <a:buFont typeface="Arial" panose="020B0604020202020204" pitchFamily="34" charset="0"/>
              <a:buChar char="-"/>
              <a:defRPr sz="1400">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dirty="0"/>
              <a:t>Click to edit Master title style – Arial Regular 14pt</a:t>
            </a:r>
          </a:p>
          <a:p>
            <a:r>
              <a:rPr lang="en-US" dirty="0"/>
              <a:t>Bullet points</a:t>
            </a:r>
          </a:p>
          <a:p>
            <a:pPr>
              <a:defRPr/>
            </a:pPr>
            <a:r>
              <a:rPr lang="en-US" dirty="0"/>
              <a:t>Bullet points</a:t>
            </a:r>
          </a:p>
          <a:p>
            <a:pPr>
              <a:defRPr/>
            </a:pPr>
            <a:r>
              <a:rPr lang="en-US" dirty="0"/>
              <a:t>Bullet points</a:t>
            </a:r>
          </a:p>
          <a:p>
            <a:pPr lvl="1">
              <a:buFont typeface="Arial" panose="020B0604020202020204" pitchFamily="34" charset="0"/>
              <a:buChar char="-"/>
              <a:defRPr/>
            </a:pPr>
            <a:r>
              <a:rPr lang="en-US" sz="1400" dirty="0">
                <a:solidFill>
                  <a:srgbClr val="1C3D74"/>
                </a:solidFill>
                <a:latin typeface="Arial" panose="020B0604020202020204" pitchFamily="34" charset="0"/>
                <a:cs typeface="Arial" panose="020B0604020202020204" pitchFamily="34" charset="0"/>
              </a:rPr>
              <a:t>Sub-bullet point</a:t>
            </a:r>
          </a:p>
          <a:p>
            <a:pPr>
              <a:defRPr/>
            </a:pPr>
            <a:endParaRPr lang="en-US" dirty="0"/>
          </a:p>
        </p:txBody>
      </p:sp>
    </p:spTree>
    <p:extLst>
      <p:ext uri="{BB962C8B-B14F-4D97-AF65-F5344CB8AC3E}">
        <p14:creationId xmlns:p14="http://schemas.microsoft.com/office/powerpoint/2010/main" val="29708132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Content slide 3">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EF8E69A5-8A32-3B48-8662-8A79DC2E0921}"/>
              </a:ext>
            </a:extLst>
          </p:cNvPr>
          <p:cNvGraphicFramePr/>
          <p:nvPr userDrawn="1">
            <p:extLst>
              <p:ext uri="{D42A27DB-BD31-4B8C-83A1-F6EECF244321}">
                <p14:modId xmlns:p14="http://schemas.microsoft.com/office/powerpoint/2010/main" val="3268563056"/>
              </p:ext>
            </p:extLst>
          </p:nvPr>
        </p:nvGraphicFramePr>
        <p:xfrm>
          <a:off x="2586555" y="1209354"/>
          <a:ext cx="5804951" cy="3027488"/>
        </p:xfrm>
        <a:graphic>
          <a:graphicData uri="http://schemas.openxmlformats.org/drawingml/2006/chart">
            <c:chart xmlns:c="http://schemas.openxmlformats.org/drawingml/2006/chart" xmlns:r="http://schemas.openxmlformats.org/officeDocument/2006/relationships" r:id="rId2"/>
          </a:graphicData>
        </a:graphic>
      </p:graphicFrame>
      <p:sp>
        <p:nvSpPr>
          <p:cNvPr id="7" name="Content Placeholder 2"/>
          <p:cNvSpPr>
            <a:spLocks noGrp="1"/>
          </p:cNvSpPr>
          <p:nvPr>
            <p:ph sz="quarter" idx="10" hasCustomPrompt="1"/>
          </p:nvPr>
        </p:nvSpPr>
        <p:spPr>
          <a:xfrm>
            <a:off x="186596" y="262396"/>
            <a:ext cx="8672097" cy="1036377"/>
          </a:xfrm>
          <a:prstGeom prst="rect">
            <a:avLst/>
          </a:prstGeom>
        </p:spPr>
        <p:txBody>
          <a:bodyPr/>
          <a:lstStyle>
            <a:lvl1pPr marL="0" indent="0">
              <a:buNone/>
              <a:defRPr sz="2500" b="1">
                <a:solidFill>
                  <a:srgbClr val="1C3D74"/>
                </a:solidFill>
                <a:latin typeface="Arial" panose="020B0604020202020204" pitchFamily="34" charset="0"/>
                <a:cs typeface="Arial" panose="020B0604020202020204" pitchFamily="34" charset="0"/>
              </a:defRPr>
            </a:lvl1pPr>
          </a:lstStyle>
          <a:p>
            <a:r>
              <a:rPr lang="en-US" dirty="0"/>
              <a:t>Click to edit slide title (up to 2 lines) – </a:t>
            </a:r>
            <a:br>
              <a:rPr lang="en-US" dirty="0"/>
            </a:br>
            <a:r>
              <a:rPr lang="en-US" dirty="0"/>
              <a:t>Arial Bold 25pt title</a:t>
            </a:r>
          </a:p>
        </p:txBody>
      </p:sp>
      <p:sp>
        <p:nvSpPr>
          <p:cNvPr id="5" name="Text Placeholder 2">
            <a:extLst>
              <a:ext uri="{FF2B5EF4-FFF2-40B4-BE49-F238E27FC236}">
                <a16:creationId xmlns:a16="http://schemas.microsoft.com/office/drawing/2014/main" id="{020285F8-6946-46F6-9325-70AD32F1D6C8}"/>
              </a:ext>
            </a:extLst>
          </p:cNvPr>
          <p:cNvSpPr>
            <a:spLocks noGrp="1"/>
          </p:cNvSpPr>
          <p:nvPr>
            <p:ph type="body" sz="quarter" idx="13" hasCustomPrompt="1"/>
          </p:nvPr>
        </p:nvSpPr>
        <p:spPr>
          <a:xfrm>
            <a:off x="186597" y="1311275"/>
            <a:ext cx="2296627" cy="2952750"/>
          </a:xfrm>
          <a:prstGeom prst="rect">
            <a:avLst/>
          </a:prstGeom>
        </p:spPr>
        <p:txBody>
          <a:bodyPr/>
          <a:lstStyle>
            <a:lvl1pPr marL="285750" indent="-285750">
              <a:buFont typeface="Arial" panose="020B0604020202020204" pitchFamily="34" charset="0"/>
              <a:buChar char="•"/>
              <a:defRPr sz="1400">
                <a:solidFill>
                  <a:srgbClr val="1C3D74"/>
                </a:solidFill>
                <a:latin typeface="+mj-lt"/>
              </a:defRPr>
            </a:lvl1pPr>
            <a:lvl2pPr>
              <a:buFont typeface="Arial" panose="020B0604020202020204" pitchFamily="34" charset="0"/>
              <a:buChar char="-"/>
              <a:defRPr sz="1400">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dirty="0"/>
              <a:t>Click to edit Master title style – Arial Regular 14pt</a:t>
            </a:r>
          </a:p>
          <a:p>
            <a:r>
              <a:rPr lang="en-US" dirty="0"/>
              <a:t>Bullet points</a:t>
            </a:r>
          </a:p>
          <a:p>
            <a:pPr>
              <a:defRPr/>
            </a:pPr>
            <a:r>
              <a:rPr lang="en-US" dirty="0"/>
              <a:t>Bullet points</a:t>
            </a:r>
          </a:p>
          <a:p>
            <a:pPr>
              <a:defRPr/>
            </a:pPr>
            <a:r>
              <a:rPr lang="en-US" dirty="0"/>
              <a:t>Bullet points</a:t>
            </a:r>
          </a:p>
          <a:p>
            <a:pPr lvl="1">
              <a:buFont typeface="Arial" panose="020B0604020202020204" pitchFamily="34" charset="0"/>
              <a:buChar char="-"/>
              <a:defRPr/>
            </a:pPr>
            <a:r>
              <a:rPr lang="en-US" sz="1400" dirty="0">
                <a:solidFill>
                  <a:srgbClr val="1C3D74"/>
                </a:solidFill>
                <a:latin typeface="Arial" panose="020B0604020202020204" pitchFamily="34" charset="0"/>
                <a:cs typeface="Arial" panose="020B0604020202020204" pitchFamily="34" charset="0"/>
              </a:rPr>
              <a:t>Sub-bullet point</a:t>
            </a:r>
          </a:p>
          <a:p>
            <a:pPr>
              <a:defRPr/>
            </a:pPr>
            <a:endParaRPr lang="en-US" dirty="0"/>
          </a:p>
        </p:txBody>
      </p:sp>
    </p:spTree>
    <p:extLst>
      <p:ext uri="{BB962C8B-B14F-4D97-AF65-F5344CB8AC3E}">
        <p14:creationId xmlns:p14="http://schemas.microsoft.com/office/powerpoint/2010/main" val="33148262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Content slide 3">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3AFD6674-8208-4117-92B8-8BA50FAB180F}"/>
              </a:ext>
            </a:extLst>
          </p:cNvPr>
          <p:cNvGraphicFramePr>
            <a:graphicFrameLocks noGrp="1"/>
          </p:cNvGraphicFramePr>
          <p:nvPr userDrawn="1">
            <p:extLst>
              <p:ext uri="{D42A27DB-BD31-4B8C-83A1-F6EECF244321}">
                <p14:modId xmlns:p14="http://schemas.microsoft.com/office/powerpoint/2010/main" val="2266213361"/>
              </p:ext>
            </p:extLst>
          </p:nvPr>
        </p:nvGraphicFramePr>
        <p:xfrm>
          <a:off x="287338" y="1689652"/>
          <a:ext cx="7137192" cy="1106344"/>
        </p:xfrm>
        <a:graphic>
          <a:graphicData uri="http://schemas.openxmlformats.org/drawingml/2006/table">
            <a:tbl>
              <a:tblPr firstRow="1" bandRow="1">
                <a:tableStyleId>{5C22544A-7EE6-4342-B048-85BDC9FD1C3A}</a:tableStyleId>
              </a:tblPr>
              <a:tblGrid>
                <a:gridCol w="1189532">
                  <a:extLst>
                    <a:ext uri="{9D8B030D-6E8A-4147-A177-3AD203B41FA5}">
                      <a16:colId xmlns:a16="http://schemas.microsoft.com/office/drawing/2014/main" val="3822116847"/>
                    </a:ext>
                  </a:extLst>
                </a:gridCol>
                <a:gridCol w="1189532">
                  <a:extLst>
                    <a:ext uri="{9D8B030D-6E8A-4147-A177-3AD203B41FA5}">
                      <a16:colId xmlns:a16="http://schemas.microsoft.com/office/drawing/2014/main" val="1796008628"/>
                    </a:ext>
                  </a:extLst>
                </a:gridCol>
                <a:gridCol w="1189532">
                  <a:extLst>
                    <a:ext uri="{9D8B030D-6E8A-4147-A177-3AD203B41FA5}">
                      <a16:colId xmlns:a16="http://schemas.microsoft.com/office/drawing/2014/main" val="3879958063"/>
                    </a:ext>
                  </a:extLst>
                </a:gridCol>
                <a:gridCol w="1189532">
                  <a:extLst>
                    <a:ext uri="{9D8B030D-6E8A-4147-A177-3AD203B41FA5}">
                      <a16:colId xmlns:a16="http://schemas.microsoft.com/office/drawing/2014/main" val="3650332254"/>
                    </a:ext>
                  </a:extLst>
                </a:gridCol>
                <a:gridCol w="1189532">
                  <a:extLst>
                    <a:ext uri="{9D8B030D-6E8A-4147-A177-3AD203B41FA5}">
                      <a16:colId xmlns:a16="http://schemas.microsoft.com/office/drawing/2014/main" val="3035283889"/>
                    </a:ext>
                  </a:extLst>
                </a:gridCol>
                <a:gridCol w="1189532">
                  <a:extLst>
                    <a:ext uri="{9D8B030D-6E8A-4147-A177-3AD203B41FA5}">
                      <a16:colId xmlns:a16="http://schemas.microsoft.com/office/drawing/2014/main" val="2593290401"/>
                    </a:ext>
                  </a:extLst>
                </a:gridCol>
              </a:tblGrid>
              <a:tr h="276586">
                <a:tc>
                  <a:txBody>
                    <a:bodyPr/>
                    <a:lstStyle/>
                    <a:p>
                      <a:pPr algn="ctr"/>
                      <a:r>
                        <a:rPr lang="en-US" sz="800" b="0" i="0" dirty="0">
                          <a:latin typeface="+mj-lt"/>
                        </a:rPr>
                        <a:t>XXXXXXXXXXXXX</a:t>
                      </a:r>
                    </a:p>
                  </a:txBody>
                  <a:tcPr marL="32707" marR="32707" marT="49061" marB="49061" anchor="ctr">
                    <a:lnL w="12700" cap="flat" cmpd="sng" algn="ctr">
                      <a:solidFill>
                        <a:srgbClr val="1C3D74"/>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rgbClr val="1C3D74"/>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j-lt"/>
                          <a:ea typeface="+mn-ea"/>
                          <a:cs typeface="+mn-cs"/>
                        </a:rPr>
                        <a:t>XXXXXXXXXXXX</a:t>
                      </a:r>
                      <a:endParaRPr lang="en-US" sz="800" dirty="0">
                        <a:latin typeface="+mj-lt"/>
                      </a:endParaRPr>
                    </a:p>
                  </a:txBody>
                  <a:tcPr marL="32707" marR="32707" marT="49061" marB="4906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rgbClr val="1C3D7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j-lt"/>
                          <a:ea typeface="+mn-ea"/>
                          <a:cs typeface="+mn-cs"/>
                        </a:rPr>
                        <a:t>XXXXXXXXXXXXX</a:t>
                      </a:r>
                      <a:endParaRPr kumimoji="0" lang="en-US" sz="800" b="1" i="0" u="none" strike="noStrike" kern="1200" cap="none" spc="0" normalizeH="0" baseline="0" noProof="0" dirty="0">
                        <a:ln>
                          <a:noFill/>
                        </a:ln>
                        <a:solidFill>
                          <a:prstClr val="white"/>
                        </a:solidFill>
                        <a:effectLst/>
                        <a:uLnTx/>
                        <a:uFillTx/>
                        <a:latin typeface="+mj-lt"/>
                        <a:ea typeface="+mn-ea"/>
                        <a:cs typeface="+mn-cs"/>
                      </a:endParaRPr>
                    </a:p>
                  </a:txBody>
                  <a:tcPr marL="32707" marR="32707" marT="49061" marB="4906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rgbClr val="1C3D7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j-lt"/>
                          <a:ea typeface="+mn-ea"/>
                          <a:cs typeface="+mn-cs"/>
                        </a:rPr>
                        <a:t>XXXXXXXXXXXXX</a:t>
                      </a:r>
                      <a:endParaRPr kumimoji="0" lang="en-US" sz="800" b="1" i="0" u="none" strike="noStrike" kern="1200" cap="none" spc="0" normalizeH="0" baseline="0" noProof="0" dirty="0">
                        <a:ln>
                          <a:noFill/>
                        </a:ln>
                        <a:solidFill>
                          <a:prstClr val="white"/>
                        </a:solidFill>
                        <a:effectLst/>
                        <a:uLnTx/>
                        <a:uFillTx/>
                        <a:latin typeface="+mj-lt"/>
                        <a:ea typeface="+mn-ea"/>
                        <a:cs typeface="+mn-cs"/>
                      </a:endParaRPr>
                    </a:p>
                  </a:txBody>
                  <a:tcPr marL="32707" marR="32707" marT="49061" marB="4906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rgbClr val="1C3D7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j-lt"/>
                          <a:ea typeface="+mn-ea"/>
                          <a:cs typeface="+mn-cs"/>
                        </a:rPr>
                        <a:t>XXXXXXXXXXXXX</a:t>
                      </a:r>
                      <a:endParaRPr kumimoji="0" lang="en-US" sz="800" b="1" i="0" u="none" strike="noStrike" kern="1200" cap="none" spc="0" normalizeH="0" baseline="0" noProof="0" dirty="0">
                        <a:ln>
                          <a:noFill/>
                        </a:ln>
                        <a:solidFill>
                          <a:prstClr val="white"/>
                        </a:solidFill>
                        <a:effectLst/>
                        <a:uLnTx/>
                        <a:uFillTx/>
                        <a:latin typeface="+mj-lt"/>
                        <a:ea typeface="+mn-ea"/>
                        <a:cs typeface="+mn-cs"/>
                      </a:endParaRPr>
                    </a:p>
                  </a:txBody>
                  <a:tcPr marL="32707" marR="32707" marT="49061" marB="4906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rgbClr val="1C3D7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j-lt"/>
                          <a:ea typeface="+mn-ea"/>
                          <a:cs typeface="+mn-cs"/>
                        </a:rPr>
                        <a:t>XXXXXXXXXXXXX</a:t>
                      </a:r>
                      <a:endParaRPr kumimoji="0" lang="en-US" sz="800" b="1" i="0" u="none" strike="noStrike" kern="1200" cap="none" spc="0" normalizeH="0" baseline="0" noProof="0" dirty="0">
                        <a:ln>
                          <a:noFill/>
                        </a:ln>
                        <a:solidFill>
                          <a:prstClr val="white"/>
                        </a:solidFill>
                        <a:effectLst/>
                        <a:uLnTx/>
                        <a:uFillTx/>
                        <a:latin typeface="+mj-lt"/>
                        <a:ea typeface="+mn-ea"/>
                        <a:cs typeface="+mn-cs"/>
                      </a:endParaRPr>
                    </a:p>
                  </a:txBody>
                  <a:tcPr marL="32707" marR="32707" marT="49061" marB="49061" anchor="ctr">
                    <a:lnL w="12700" cap="flat" cmpd="sng" algn="ctr">
                      <a:solidFill>
                        <a:schemeClr val="bg1"/>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rgbClr val="1C3D74"/>
                    </a:solidFill>
                  </a:tcPr>
                </a:tc>
                <a:extLst>
                  <a:ext uri="{0D108BD9-81ED-4DB2-BD59-A6C34878D82A}">
                    <a16:rowId xmlns:a16="http://schemas.microsoft.com/office/drawing/2014/main" val="1577180098"/>
                  </a:ext>
                </a:extLst>
              </a:tr>
              <a:tr h="276586">
                <a:tc>
                  <a:txBody>
                    <a:bodyPr/>
                    <a:lstStyle/>
                    <a:p>
                      <a:pPr algn="ct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001B71"/>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001B7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extLst>
                  <a:ext uri="{0D108BD9-81ED-4DB2-BD59-A6C34878D82A}">
                    <a16:rowId xmlns:a16="http://schemas.microsoft.com/office/drawing/2014/main" val="988255196"/>
                  </a:ext>
                </a:extLst>
              </a:tr>
              <a:tr h="27658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001B71"/>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001B71"/>
                      </a:solidFill>
                      <a:prstDash val="solid"/>
                      <a:round/>
                      <a:headEnd type="none" w="med" len="med"/>
                      <a:tailEnd type="none" w="med" len="med"/>
                    </a:lnT>
                    <a:lnB w="12700" cap="flat" cmpd="sng" algn="ctr">
                      <a:solidFill>
                        <a:srgbClr val="001B7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extLst>
                  <a:ext uri="{0D108BD9-81ED-4DB2-BD59-A6C34878D82A}">
                    <a16:rowId xmlns:a16="http://schemas.microsoft.com/office/drawing/2014/main" val="3377887121"/>
                  </a:ext>
                </a:extLst>
              </a:tr>
              <a:tr h="27658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001B71"/>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001B71"/>
                      </a:solidFill>
                      <a:prstDash val="solid"/>
                      <a:round/>
                      <a:headEnd type="none" w="med" len="med"/>
                      <a:tailEnd type="none" w="med" len="med"/>
                    </a:lnT>
                    <a:lnB w="12700" cap="flat" cmpd="sng" algn="ctr">
                      <a:solidFill>
                        <a:srgbClr val="001B7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tc>
                  <a:txBody>
                    <a:bodyPr/>
                    <a:lstStyle/>
                    <a:p>
                      <a:pPr algn="ct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extLst>
                  <a:ext uri="{0D108BD9-81ED-4DB2-BD59-A6C34878D82A}">
                    <a16:rowId xmlns:a16="http://schemas.microsoft.com/office/drawing/2014/main" val="2157991891"/>
                  </a:ext>
                </a:extLst>
              </a:tr>
            </a:tbl>
          </a:graphicData>
        </a:graphic>
      </p:graphicFrame>
      <p:graphicFrame>
        <p:nvGraphicFramePr>
          <p:cNvPr id="6" name="Table 5">
            <a:extLst>
              <a:ext uri="{FF2B5EF4-FFF2-40B4-BE49-F238E27FC236}">
                <a16:creationId xmlns:a16="http://schemas.microsoft.com/office/drawing/2014/main" id="{485AC98B-3184-4158-8DB1-FD0896BAEA5C}"/>
              </a:ext>
            </a:extLst>
          </p:cNvPr>
          <p:cNvGraphicFramePr>
            <a:graphicFrameLocks noGrp="1"/>
          </p:cNvGraphicFramePr>
          <p:nvPr userDrawn="1">
            <p:extLst>
              <p:ext uri="{D42A27DB-BD31-4B8C-83A1-F6EECF244321}">
                <p14:modId xmlns:p14="http://schemas.microsoft.com/office/powerpoint/2010/main" val="2248348035"/>
              </p:ext>
            </p:extLst>
          </p:nvPr>
        </p:nvGraphicFramePr>
        <p:xfrm>
          <a:off x="287338" y="3153802"/>
          <a:ext cx="7137192" cy="1106344"/>
        </p:xfrm>
        <a:graphic>
          <a:graphicData uri="http://schemas.openxmlformats.org/drawingml/2006/table">
            <a:tbl>
              <a:tblPr firstRow="1" bandRow="1">
                <a:tableStyleId>{5C22544A-7EE6-4342-B048-85BDC9FD1C3A}</a:tableStyleId>
              </a:tblPr>
              <a:tblGrid>
                <a:gridCol w="1189532">
                  <a:extLst>
                    <a:ext uri="{9D8B030D-6E8A-4147-A177-3AD203B41FA5}">
                      <a16:colId xmlns:a16="http://schemas.microsoft.com/office/drawing/2014/main" val="3822116847"/>
                    </a:ext>
                  </a:extLst>
                </a:gridCol>
                <a:gridCol w="1189532">
                  <a:extLst>
                    <a:ext uri="{9D8B030D-6E8A-4147-A177-3AD203B41FA5}">
                      <a16:colId xmlns:a16="http://schemas.microsoft.com/office/drawing/2014/main" val="1796008628"/>
                    </a:ext>
                  </a:extLst>
                </a:gridCol>
                <a:gridCol w="1189532">
                  <a:extLst>
                    <a:ext uri="{9D8B030D-6E8A-4147-A177-3AD203B41FA5}">
                      <a16:colId xmlns:a16="http://schemas.microsoft.com/office/drawing/2014/main" val="3879958063"/>
                    </a:ext>
                  </a:extLst>
                </a:gridCol>
                <a:gridCol w="1189532">
                  <a:extLst>
                    <a:ext uri="{9D8B030D-6E8A-4147-A177-3AD203B41FA5}">
                      <a16:colId xmlns:a16="http://schemas.microsoft.com/office/drawing/2014/main" val="3650332254"/>
                    </a:ext>
                  </a:extLst>
                </a:gridCol>
                <a:gridCol w="1189532">
                  <a:extLst>
                    <a:ext uri="{9D8B030D-6E8A-4147-A177-3AD203B41FA5}">
                      <a16:colId xmlns:a16="http://schemas.microsoft.com/office/drawing/2014/main" val="3035283889"/>
                    </a:ext>
                  </a:extLst>
                </a:gridCol>
                <a:gridCol w="1189532">
                  <a:extLst>
                    <a:ext uri="{9D8B030D-6E8A-4147-A177-3AD203B41FA5}">
                      <a16:colId xmlns:a16="http://schemas.microsoft.com/office/drawing/2014/main" val="2593290401"/>
                    </a:ext>
                  </a:extLst>
                </a:gridCol>
              </a:tblGrid>
              <a:tr h="276586">
                <a:tc>
                  <a:txBody>
                    <a:bodyPr/>
                    <a:lstStyle/>
                    <a:p>
                      <a:pPr algn="ctr"/>
                      <a:r>
                        <a:rPr lang="en-US" sz="800" b="0" i="0" dirty="0">
                          <a:latin typeface="+mj-lt"/>
                        </a:rPr>
                        <a:t>XXXXXXXXXXXXX</a:t>
                      </a:r>
                    </a:p>
                  </a:txBody>
                  <a:tcPr marL="32707" marR="32707" marT="49061" marB="49061" anchor="ctr">
                    <a:lnL w="12700" cap="flat" cmpd="sng" algn="ctr">
                      <a:solidFill>
                        <a:srgbClr val="2DB8C5"/>
                      </a:solidFill>
                      <a:prstDash val="solid"/>
                      <a:round/>
                      <a:headEnd type="none" w="med" len="med"/>
                      <a:tailEnd type="none" w="med" len="med"/>
                    </a:lnL>
                    <a:lnR w="12700" cmpd="sng">
                      <a:noFill/>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rgbClr val="2DB8C5"/>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j-lt"/>
                          <a:ea typeface="+mn-ea"/>
                          <a:cs typeface="+mn-cs"/>
                        </a:rPr>
                        <a:t>XXXXXXXXXXXX</a:t>
                      </a:r>
                      <a:endParaRPr lang="en-US" sz="800" dirty="0">
                        <a:latin typeface="+mj-lt"/>
                      </a:endParaRPr>
                    </a:p>
                  </a:txBody>
                  <a:tcPr marL="32707" marR="32707" marT="49061" marB="49061" anchor="ctr">
                    <a:lnL w="12700" cmpd="sng">
                      <a:noFill/>
                    </a:lnL>
                    <a:lnR w="12700" cmpd="sng">
                      <a:noFill/>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rgbClr val="2DB8C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j-lt"/>
                          <a:ea typeface="+mn-ea"/>
                          <a:cs typeface="+mn-cs"/>
                        </a:rPr>
                        <a:t>XXXXXXXXXXXXX</a:t>
                      </a:r>
                      <a:endParaRPr kumimoji="0" lang="en-US" sz="800" b="1" i="0" u="none" strike="noStrike" kern="1200" cap="none" spc="0" normalizeH="0" baseline="0" noProof="0" dirty="0">
                        <a:ln>
                          <a:noFill/>
                        </a:ln>
                        <a:solidFill>
                          <a:prstClr val="white"/>
                        </a:solidFill>
                        <a:effectLst/>
                        <a:uLnTx/>
                        <a:uFillTx/>
                        <a:latin typeface="+mj-lt"/>
                        <a:ea typeface="+mn-ea"/>
                        <a:cs typeface="+mn-cs"/>
                      </a:endParaRPr>
                    </a:p>
                  </a:txBody>
                  <a:tcPr marL="32707" marR="32707" marT="49061" marB="49061" anchor="ctr">
                    <a:lnL w="12700" cmpd="sng">
                      <a:noFill/>
                    </a:lnL>
                    <a:lnR w="12700" cmpd="sng">
                      <a:noFill/>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rgbClr val="2DB8C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j-lt"/>
                          <a:ea typeface="+mn-ea"/>
                          <a:cs typeface="+mn-cs"/>
                        </a:rPr>
                        <a:t>XXXXXXXXXXXXX</a:t>
                      </a:r>
                      <a:endParaRPr kumimoji="0" lang="en-US" sz="800" b="1" i="0" u="none" strike="noStrike" kern="1200" cap="none" spc="0" normalizeH="0" baseline="0" noProof="0" dirty="0">
                        <a:ln>
                          <a:noFill/>
                        </a:ln>
                        <a:solidFill>
                          <a:prstClr val="white"/>
                        </a:solidFill>
                        <a:effectLst/>
                        <a:uLnTx/>
                        <a:uFillTx/>
                        <a:latin typeface="+mj-lt"/>
                        <a:ea typeface="+mn-ea"/>
                        <a:cs typeface="+mn-cs"/>
                      </a:endParaRPr>
                    </a:p>
                  </a:txBody>
                  <a:tcPr marL="32707" marR="32707" marT="49061" marB="49061" anchor="ctr">
                    <a:lnL w="12700" cmpd="sng">
                      <a:noFill/>
                    </a:lnL>
                    <a:lnR w="12700" cmpd="sng">
                      <a:noFill/>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rgbClr val="2DB8C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j-lt"/>
                          <a:ea typeface="+mn-ea"/>
                          <a:cs typeface="+mn-cs"/>
                        </a:rPr>
                        <a:t>XXXXXXXXXXXXX</a:t>
                      </a:r>
                      <a:endParaRPr kumimoji="0" lang="en-US" sz="800" b="1" i="0" u="none" strike="noStrike" kern="1200" cap="none" spc="0" normalizeH="0" baseline="0" noProof="0" dirty="0">
                        <a:ln>
                          <a:noFill/>
                        </a:ln>
                        <a:solidFill>
                          <a:prstClr val="white"/>
                        </a:solidFill>
                        <a:effectLst/>
                        <a:uLnTx/>
                        <a:uFillTx/>
                        <a:latin typeface="+mj-lt"/>
                        <a:ea typeface="+mn-ea"/>
                        <a:cs typeface="+mn-cs"/>
                      </a:endParaRPr>
                    </a:p>
                  </a:txBody>
                  <a:tcPr marL="32707" marR="32707" marT="49061" marB="49061" anchor="ctr">
                    <a:lnL w="12700" cmpd="sng">
                      <a:noFill/>
                    </a:lnL>
                    <a:lnR w="12700" cmpd="sng">
                      <a:noFill/>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rgbClr val="2DB8C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j-lt"/>
                          <a:ea typeface="+mn-ea"/>
                          <a:cs typeface="+mn-cs"/>
                        </a:rPr>
                        <a:t>XXXXXXXXXXXXX</a:t>
                      </a:r>
                      <a:endParaRPr kumimoji="0" lang="en-US" sz="800" b="1" i="0" u="none" strike="noStrike" kern="1200" cap="none" spc="0" normalizeH="0" baseline="0" noProof="0" dirty="0">
                        <a:ln>
                          <a:noFill/>
                        </a:ln>
                        <a:solidFill>
                          <a:prstClr val="white"/>
                        </a:solidFill>
                        <a:effectLst/>
                        <a:uLnTx/>
                        <a:uFillTx/>
                        <a:latin typeface="+mj-lt"/>
                        <a:ea typeface="+mn-ea"/>
                        <a:cs typeface="+mn-cs"/>
                      </a:endParaRPr>
                    </a:p>
                  </a:txBody>
                  <a:tcPr marL="32707" marR="32707" marT="49061" marB="49061" anchor="ctr">
                    <a:lnL w="12700" cmpd="sng">
                      <a:noFill/>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rgbClr val="2DB8C5"/>
                    </a:solidFill>
                  </a:tcPr>
                </a:tc>
                <a:extLst>
                  <a:ext uri="{0D108BD9-81ED-4DB2-BD59-A6C34878D82A}">
                    <a16:rowId xmlns:a16="http://schemas.microsoft.com/office/drawing/2014/main" val="1577180098"/>
                  </a:ext>
                </a:extLst>
              </a:tr>
              <a:tr h="276586">
                <a:tc>
                  <a:txBody>
                    <a:bodyPr/>
                    <a:lstStyle/>
                    <a:p>
                      <a:pPr algn="ct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88255196"/>
                  </a:ext>
                </a:extLst>
              </a:tr>
              <a:tr h="27658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77887121"/>
                  </a:ext>
                </a:extLst>
              </a:tr>
              <a:tr h="27658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57991891"/>
                  </a:ext>
                </a:extLst>
              </a:tr>
            </a:tbl>
          </a:graphicData>
        </a:graphic>
      </p:graphicFrame>
      <p:sp>
        <p:nvSpPr>
          <p:cNvPr id="10" name="Content Placeholder 2"/>
          <p:cNvSpPr>
            <a:spLocks noGrp="1"/>
          </p:cNvSpPr>
          <p:nvPr>
            <p:ph sz="quarter" idx="10" hasCustomPrompt="1"/>
          </p:nvPr>
        </p:nvSpPr>
        <p:spPr>
          <a:xfrm>
            <a:off x="186596" y="262396"/>
            <a:ext cx="8672097" cy="1036377"/>
          </a:xfrm>
          <a:prstGeom prst="rect">
            <a:avLst/>
          </a:prstGeom>
        </p:spPr>
        <p:txBody>
          <a:bodyPr/>
          <a:lstStyle>
            <a:lvl1pPr marL="0" indent="0">
              <a:buNone/>
              <a:defRPr sz="2500" b="1">
                <a:solidFill>
                  <a:srgbClr val="1C3D74"/>
                </a:solidFill>
                <a:latin typeface="Arial" panose="020B0604020202020204" pitchFamily="34" charset="0"/>
                <a:cs typeface="Arial" panose="020B0604020202020204" pitchFamily="34" charset="0"/>
              </a:defRPr>
            </a:lvl1pPr>
          </a:lstStyle>
          <a:p>
            <a:r>
              <a:rPr lang="en-US" dirty="0"/>
              <a:t>Click to edit slide title (up to 2 lines) – </a:t>
            </a:r>
            <a:br>
              <a:rPr lang="en-US" dirty="0"/>
            </a:br>
            <a:r>
              <a:rPr lang="en-US" dirty="0"/>
              <a:t>Arial Bold 25pt title</a:t>
            </a:r>
          </a:p>
        </p:txBody>
      </p:sp>
      <p:sp>
        <p:nvSpPr>
          <p:cNvPr id="7" name="Text Placeholder 2">
            <a:extLst>
              <a:ext uri="{FF2B5EF4-FFF2-40B4-BE49-F238E27FC236}">
                <a16:creationId xmlns:a16="http://schemas.microsoft.com/office/drawing/2014/main" id="{3ABA65EC-BE67-47F1-855B-E0BFD2EA8CE3}"/>
              </a:ext>
            </a:extLst>
          </p:cNvPr>
          <p:cNvSpPr>
            <a:spLocks noGrp="1"/>
          </p:cNvSpPr>
          <p:nvPr>
            <p:ph type="body" sz="quarter" idx="13" hasCustomPrompt="1"/>
          </p:nvPr>
        </p:nvSpPr>
        <p:spPr>
          <a:xfrm>
            <a:off x="186596" y="1311275"/>
            <a:ext cx="8672097" cy="2952750"/>
          </a:xfrm>
          <a:prstGeom prst="rect">
            <a:avLst/>
          </a:prstGeom>
        </p:spPr>
        <p:txBody>
          <a:bodyPr/>
          <a:lstStyle>
            <a:lvl1pPr marL="285750" indent="-285750">
              <a:buFont typeface="Arial" panose="020B0604020202020204" pitchFamily="34" charset="0"/>
              <a:buChar char="•"/>
              <a:defRPr sz="1400">
                <a:solidFill>
                  <a:srgbClr val="1C3D74"/>
                </a:solidFill>
                <a:latin typeface="+mj-lt"/>
              </a:defRPr>
            </a:lvl1pPr>
            <a:lvl2pPr>
              <a:buFont typeface="Arial" panose="020B0604020202020204" pitchFamily="34" charset="0"/>
              <a:buChar char="-"/>
              <a:defRPr sz="1400">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dirty="0"/>
              <a:t>Click to edit Master title style – Arial Regular 14pt</a:t>
            </a:r>
          </a:p>
        </p:txBody>
      </p:sp>
    </p:spTree>
    <p:extLst>
      <p:ext uri="{BB962C8B-B14F-4D97-AF65-F5344CB8AC3E}">
        <p14:creationId xmlns:p14="http://schemas.microsoft.com/office/powerpoint/2010/main" val="38335702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4" name="Rectangle 3"/>
          <p:cNvSpPr/>
          <p:nvPr userDrawn="1"/>
        </p:nvSpPr>
        <p:spPr>
          <a:xfrm>
            <a:off x="1" y="4597287"/>
            <a:ext cx="9143999" cy="546213"/>
          </a:xfrm>
          <a:prstGeom prst="rect">
            <a:avLst/>
          </a:prstGeom>
          <a:gradFill flip="none" rotWithShape="1">
            <a:gsLst>
              <a:gs pos="0">
                <a:srgbClr val="17336F"/>
              </a:gs>
              <a:gs pos="98000">
                <a:srgbClr val="FFFFFF"/>
              </a:gs>
              <a:gs pos="100000">
                <a:srgbClr val="FFFF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tx1"/>
              </a:solidFill>
            </a:endParaRP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2919" y="4665458"/>
            <a:ext cx="1403411" cy="375105"/>
          </a:xfrm>
          <a:prstGeom prst="rect">
            <a:avLst/>
          </a:prstGeom>
        </p:spPr>
      </p:pic>
      <p:sp>
        <p:nvSpPr>
          <p:cNvPr id="6" name="Rectangle 5"/>
          <p:cNvSpPr/>
          <p:nvPr userDrawn="1"/>
        </p:nvSpPr>
        <p:spPr>
          <a:xfrm>
            <a:off x="-1" y="0"/>
            <a:ext cx="115231" cy="5145516"/>
          </a:xfrm>
          <a:prstGeom prst="rect">
            <a:avLst/>
          </a:prstGeom>
          <a:solidFill>
            <a:srgbClr val="163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tx1"/>
              </a:solidFill>
            </a:endParaRPr>
          </a:p>
        </p:txBody>
      </p:sp>
      <p:sp>
        <p:nvSpPr>
          <p:cNvPr id="7" name="Text Placeholder 11"/>
          <p:cNvSpPr>
            <a:spLocks noGrp="1"/>
          </p:cNvSpPr>
          <p:nvPr>
            <p:ph type="body" sz="quarter" idx="12" hasCustomPrompt="1"/>
          </p:nvPr>
        </p:nvSpPr>
        <p:spPr>
          <a:xfrm>
            <a:off x="1002506" y="1457325"/>
            <a:ext cx="7025879" cy="2637881"/>
          </a:xfrm>
          <a:prstGeom prst="rect">
            <a:avLst/>
          </a:prstGeom>
        </p:spPr>
        <p:txBody>
          <a:bodyPr/>
          <a:lstStyle>
            <a:lvl1pPr marL="0" indent="0">
              <a:buNone/>
              <a:defRPr>
                <a:solidFill>
                  <a:srgbClr val="000000"/>
                </a:solidFill>
                <a:latin typeface="Arial" panose="020B0604020202020204" pitchFamily="34" charset="0"/>
                <a:cs typeface="Arial" panose="020B0604020202020204" pitchFamily="34" charset="0"/>
              </a:defRPr>
            </a:lvl1pPr>
            <a:lvl2pPr marL="342900" indent="0">
              <a:buNone/>
              <a:defRPr/>
            </a:lvl2pPr>
          </a:lstStyle>
          <a:p>
            <a:pPr lvl="0"/>
            <a:r>
              <a:rPr lang="en-US" dirty="0"/>
              <a:t>[add body or bullet text here]</a:t>
            </a:r>
          </a:p>
        </p:txBody>
      </p:sp>
      <p:sp>
        <p:nvSpPr>
          <p:cNvPr id="8" name="Text Placeholder 6"/>
          <p:cNvSpPr>
            <a:spLocks noGrp="1"/>
          </p:cNvSpPr>
          <p:nvPr>
            <p:ph type="body" sz="quarter" idx="11" hasCustomPrompt="1"/>
          </p:nvPr>
        </p:nvSpPr>
        <p:spPr>
          <a:xfrm>
            <a:off x="1002507" y="389335"/>
            <a:ext cx="3456385" cy="658415"/>
          </a:xfrm>
          <a:prstGeom prst="rect">
            <a:avLst/>
          </a:prstGeom>
        </p:spPr>
        <p:txBody>
          <a:bodyPr/>
          <a:lstStyle>
            <a:lvl1pPr marL="0" indent="0">
              <a:buNone/>
              <a:defRPr sz="2850" b="1">
                <a:latin typeface="Arial" panose="020B0604020202020204" pitchFamily="34" charset="0"/>
                <a:cs typeface="Arial" panose="020B0604020202020204" pitchFamily="34" charset="0"/>
              </a:defRPr>
            </a:lvl1pPr>
            <a:lvl2pPr marL="342900" indent="0">
              <a:buNone/>
              <a:defRPr/>
            </a:lvl2pPr>
          </a:lstStyle>
          <a:p>
            <a:pPr lvl="0"/>
            <a:r>
              <a:rPr lang="en-US" dirty="0"/>
              <a:t>[Heading text]</a:t>
            </a:r>
          </a:p>
        </p:txBody>
      </p:sp>
    </p:spTree>
    <p:extLst>
      <p:ext uri="{BB962C8B-B14F-4D97-AF65-F5344CB8AC3E}">
        <p14:creationId xmlns:p14="http://schemas.microsoft.com/office/powerpoint/2010/main" val="18945493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4" name="Rectangle 3"/>
          <p:cNvSpPr/>
          <p:nvPr userDrawn="1"/>
        </p:nvSpPr>
        <p:spPr>
          <a:xfrm>
            <a:off x="1" y="4597287"/>
            <a:ext cx="9143999" cy="546213"/>
          </a:xfrm>
          <a:prstGeom prst="rect">
            <a:avLst/>
          </a:prstGeom>
          <a:gradFill flip="none" rotWithShape="1">
            <a:gsLst>
              <a:gs pos="0">
                <a:srgbClr val="17336F"/>
              </a:gs>
              <a:gs pos="98000">
                <a:srgbClr val="FFFFFF"/>
              </a:gs>
              <a:gs pos="100000">
                <a:srgbClr val="FFFF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tx1"/>
              </a:solidFill>
            </a:endParaRP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2919" y="4665458"/>
            <a:ext cx="1403411" cy="375105"/>
          </a:xfrm>
          <a:prstGeom prst="rect">
            <a:avLst/>
          </a:prstGeom>
        </p:spPr>
      </p:pic>
      <p:sp>
        <p:nvSpPr>
          <p:cNvPr id="6" name="Rectangle 5"/>
          <p:cNvSpPr/>
          <p:nvPr userDrawn="1"/>
        </p:nvSpPr>
        <p:spPr>
          <a:xfrm>
            <a:off x="-1" y="0"/>
            <a:ext cx="115231" cy="5145516"/>
          </a:xfrm>
          <a:prstGeom prst="rect">
            <a:avLst/>
          </a:prstGeom>
          <a:solidFill>
            <a:srgbClr val="163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tx1"/>
              </a:solidFill>
            </a:endParaRPr>
          </a:p>
        </p:txBody>
      </p:sp>
      <p:sp>
        <p:nvSpPr>
          <p:cNvPr id="7" name="Text Placeholder 11"/>
          <p:cNvSpPr>
            <a:spLocks noGrp="1"/>
          </p:cNvSpPr>
          <p:nvPr>
            <p:ph type="body" sz="quarter" idx="12" hasCustomPrompt="1"/>
          </p:nvPr>
        </p:nvSpPr>
        <p:spPr>
          <a:xfrm>
            <a:off x="1002506" y="1457325"/>
            <a:ext cx="7025879" cy="2637881"/>
          </a:xfrm>
          <a:prstGeom prst="rect">
            <a:avLst/>
          </a:prstGeom>
        </p:spPr>
        <p:txBody>
          <a:bodyPr/>
          <a:lstStyle>
            <a:lvl1pPr marL="0" indent="0">
              <a:buNone/>
              <a:defRPr>
                <a:solidFill>
                  <a:srgbClr val="000000"/>
                </a:solidFill>
                <a:latin typeface="Arial" panose="020B0604020202020204" pitchFamily="34" charset="0"/>
                <a:cs typeface="Arial" panose="020B0604020202020204" pitchFamily="34" charset="0"/>
              </a:defRPr>
            </a:lvl1pPr>
            <a:lvl2pPr marL="342900" indent="0">
              <a:buNone/>
              <a:defRPr/>
            </a:lvl2pPr>
          </a:lstStyle>
          <a:p>
            <a:pPr lvl="0"/>
            <a:r>
              <a:rPr lang="en-US" dirty="0"/>
              <a:t>[add body or bullet text here]</a:t>
            </a:r>
          </a:p>
        </p:txBody>
      </p:sp>
      <p:sp>
        <p:nvSpPr>
          <p:cNvPr id="8" name="Text Placeholder 6"/>
          <p:cNvSpPr>
            <a:spLocks noGrp="1"/>
          </p:cNvSpPr>
          <p:nvPr>
            <p:ph type="body" sz="quarter" idx="11" hasCustomPrompt="1"/>
          </p:nvPr>
        </p:nvSpPr>
        <p:spPr>
          <a:xfrm>
            <a:off x="1002507" y="389335"/>
            <a:ext cx="3456385" cy="658415"/>
          </a:xfrm>
          <a:prstGeom prst="rect">
            <a:avLst/>
          </a:prstGeom>
        </p:spPr>
        <p:txBody>
          <a:bodyPr/>
          <a:lstStyle>
            <a:lvl1pPr marL="0" indent="0">
              <a:buNone/>
              <a:defRPr sz="2850" b="1">
                <a:latin typeface="Arial" panose="020B0604020202020204" pitchFamily="34" charset="0"/>
                <a:cs typeface="Arial" panose="020B0604020202020204" pitchFamily="34" charset="0"/>
              </a:defRPr>
            </a:lvl1pPr>
            <a:lvl2pPr marL="342900" indent="0">
              <a:buNone/>
              <a:defRPr/>
            </a:lvl2pPr>
          </a:lstStyle>
          <a:p>
            <a:pPr lvl="0"/>
            <a:r>
              <a:rPr lang="en-US" dirty="0"/>
              <a:t>[Heading text]</a:t>
            </a:r>
          </a:p>
        </p:txBody>
      </p:sp>
    </p:spTree>
    <p:extLst>
      <p:ext uri="{BB962C8B-B14F-4D97-AF65-F5344CB8AC3E}">
        <p14:creationId xmlns:p14="http://schemas.microsoft.com/office/powerpoint/2010/main" val="37088539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4" name="Rectangle 3"/>
          <p:cNvSpPr/>
          <p:nvPr userDrawn="1"/>
        </p:nvSpPr>
        <p:spPr>
          <a:xfrm>
            <a:off x="1" y="4597287"/>
            <a:ext cx="9143999" cy="546213"/>
          </a:xfrm>
          <a:prstGeom prst="rect">
            <a:avLst/>
          </a:prstGeom>
          <a:gradFill flip="none" rotWithShape="1">
            <a:gsLst>
              <a:gs pos="0">
                <a:srgbClr val="17336F"/>
              </a:gs>
              <a:gs pos="98000">
                <a:srgbClr val="FFFFFF"/>
              </a:gs>
              <a:gs pos="100000">
                <a:srgbClr val="FFFF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tx1"/>
              </a:solidFill>
            </a:endParaRP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2919" y="4665458"/>
            <a:ext cx="1403411" cy="375105"/>
          </a:xfrm>
          <a:prstGeom prst="rect">
            <a:avLst/>
          </a:prstGeom>
        </p:spPr>
      </p:pic>
      <p:sp>
        <p:nvSpPr>
          <p:cNvPr id="6" name="Rectangle 5"/>
          <p:cNvSpPr/>
          <p:nvPr userDrawn="1"/>
        </p:nvSpPr>
        <p:spPr>
          <a:xfrm>
            <a:off x="-1" y="0"/>
            <a:ext cx="115231" cy="5145516"/>
          </a:xfrm>
          <a:prstGeom prst="rect">
            <a:avLst/>
          </a:prstGeom>
          <a:solidFill>
            <a:srgbClr val="163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tx1"/>
              </a:solidFill>
            </a:endParaRPr>
          </a:p>
        </p:txBody>
      </p:sp>
      <p:sp>
        <p:nvSpPr>
          <p:cNvPr id="7" name="Text Placeholder 11"/>
          <p:cNvSpPr>
            <a:spLocks noGrp="1"/>
          </p:cNvSpPr>
          <p:nvPr>
            <p:ph type="body" sz="quarter" idx="12" hasCustomPrompt="1"/>
          </p:nvPr>
        </p:nvSpPr>
        <p:spPr>
          <a:xfrm>
            <a:off x="1002506" y="1457325"/>
            <a:ext cx="7025879" cy="2637881"/>
          </a:xfrm>
          <a:prstGeom prst="rect">
            <a:avLst/>
          </a:prstGeom>
        </p:spPr>
        <p:txBody>
          <a:bodyPr/>
          <a:lstStyle>
            <a:lvl1pPr marL="0" indent="0">
              <a:buNone/>
              <a:defRPr>
                <a:solidFill>
                  <a:srgbClr val="000000"/>
                </a:solidFill>
                <a:latin typeface="Arial" panose="020B0604020202020204" pitchFamily="34" charset="0"/>
                <a:cs typeface="Arial" panose="020B0604020202020204" pitchFamily="34" charset="0"/>
              </a:defRPr>
            </a:lvl1pPr>
            <a:lvl2pPr marL="342900" indent="0">
              <a:buNone/>
              <a:defRPr/>
            </a:lvl2pPr>
          </a:lstStyle>
          <a:p>
            <a:pPr lvl="0"/>
            <a:r>
              <a:rPr lang="en-US" dirty="0"/>
              <a:t>[add body or bullet text here]</a:t>
            </a:r>
          </a:p>
        </p:txBody>
      </p:sp>
      <p:sp>
        <p:nvSpPr>
          <p:cNvPr id="8" name="Text Placeholder 6"/>
          <p:cNvSpPr>
            <a:spLocks noGrp="1"/>
          </p:cNvSpPr>
          <p:nvPr>
            <p:ph type="body" sz="quarter" idx="11" hasCustomPrompt="1"/>
          </p:nvPr>
        </p:nvSpPr>
        <p:spPr>
          <a:xfrm>
            <a:off x="1002507" y="389335"/>
            <a:ext cx="3456385" cy="658415"/>
          </a:xfrm>
          <a:prstGeom prst="rect">
            <a:avLst/>
          </a:prstGeom>
        </p:spPr>
        <p:txBody>
          <a:bodyPr/>
          <a:lstStyle>
            <a:lvl1pPr marL="0" indent="0">
              <a:buNone/>
              <a:defRPr sz="2850" b="1">
                <a:latin typeface="Arial" panose="020B0604020202020204" pitchFamily="34" charset="0"/>
                <a:cs typeface="Arial" panose="020B0604020202020204" pitchFamily="34" charset="0"/>
              </a:defRPr>
            </a:lvl1pPr>
            <a:lvl2pPr marL="342900" indent="0">
              <a:buNone/>
              <a:defRPr/>
            </a:lvl2pPr>
          </a:lstStyle>
          <a:p>
            <a:pPr lvl="0"/>
            <a:r>
              <a:rPr lang="en-US" dirty="0"/>
              <a:t>[Heading text]</a:t>
            </a:r>
          </a:p>
        </p:txBody>
      </p:sp>
    </p:spTree>
    <p:extLst>
      <p:ext uri="{BB962C8B-B14F-4D97-AF65-F5344CB8AC3E}">
        <p14:creationId xmlns:p14="http://schemas.microsoft.com/office/powerpoint/2010/main" val="30353686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4" name="Rectangle 3"/>
          <p:cNvSpPr/>
          <p:nvPr userDrawn="1"/>
        </p:nvSpPr>
        <p:spPr>
          <a:xfrm>
            <a:off x="1" y="4597287"/>
            <a:ext cx="9143999" cy="546213"/>
          </a:xfrm>
          <a:prstGeom prst="rect">
            <a:avLst/>
          </a:prstGeom>
          <a:gradFill flip="none" rotWithShape="1">
            <a:gsLst>
              <a:gs pos="0">
                <a:srgbClr val="17336F"/>
              </a:gs>
              <a:gs pos="98000">
                <a:srgbClr val="FFFFFF"/>
              </a:gs>
              <a:gs pos="100000">
                <a:srgbClr val="FFFF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tx1"/>
              </a:solidFill>
            </a:endParaRP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2919" y="4665458"/>
            <a:ext cx="1403411" cy="375105"/>
          </a:xfrm>
          <a:prstGeom prst="rect">
            <a:avLst/>
          </a:prstGeom>
        </p:spPr>
      </p:pic>
      <p:sp>
        <p:nvSpPr>
          <p:cNvPr id="6" name="Rectangle 5"/>
          <p:cNvSpPr/>
          <p:nvPr userDrawn="1"/>
        </p:nvSpPr>
        <p:spPr>
          <a:xfrm>
            <a:off x="-1" y="0"/>
            <a:ext cx="115231" cy="5145516"/>
          </a:xfrm>
          <a:prstGeom prst="rect">
            <a:avLst/>
          </a:prstGeom>
          <a:solidFill>
            <a:srgbClr val="163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tx1"/>
              </a:solidFill>
            </a:endParaRPr>
          </a:p>
        </p:txBody>
      </p:sp>
      <p:sp>
        <p:nvSpPr>
          <p:cNvPr id="7" name="Text Placeholder 11"/>
          <p:cNvSpPr>
            <a:spLocks noGrp="1"/>
          </p:cNvSpPr>
          <p:nvPr>
            <p:ph type="body" sz="quarter" idx="12" hasCustomPrompt="1"/>
          </p:nvPr>
        </p:nvSpPr>
        <p:spPr>
          <a:xfrm>
            <a:off x="1002506" y="1457325"/>
            <a:ext cx="7025879" cy="2637881"/>
          </a:xfrm>
          <a:prstGeom prst="rect">
            <a:avLst/>
          </a:prstGeom>
        </p:spPr>
        <p:txBody>
          <a:bodyPr/>
          <a:lstStyle>
            <a:lvl1pPr marL="0" indent="0">
              <a:buNone/>
              <a:defRPr>
                <a:solidFill>
                  <a:srgbClr val="000000"/>
                </a:solidFill>
                <a:latin typeface="Arial" panose="020B0604020202020204" pitchFamily="34" charset="0"/>
                <a:cs typeface="Arial" panose="020B0604020202020204" pitchFamily="34" charset="0"/>
              </a:defRPr>
            </a:lvl1pPr>
            <a:lvl2pPr marL="342900" indent="0">
              <a:buNone/>
              <a:defRPr/>
            </a:lvl2pPr>
          </a:lstStyle>
          <a:p>
            <a:pPr lvl="0"/>
            <a:r>
              <a:rPr lang="en-US" dirty="0"/>
              <a:t>[add body or bullet text here]</a:t>
            </a:r>
          </a:p>
        </p:txBody>
      </p:sp>
      <p:sp>
        <p:nvSpPr>
          <p:cNvPr id="8" name="Text Placeholder 6"/>
          <p:cNvSpPr>
            <a:spLocks noGrp="1"/>
          </p:cNvSpPr>
          <p:nvPr>
            <p:ph type="body" sz="quarter" idx="11" hasCustomPrompt="1"/>
          </p:nvPr>
        </p:nvSpPr>
        <p:spPr>
          <a:xfrm>
            <a:off x="1002507" y="389335"/>
            <a:ext cx="3456385" cy="658415"/>
          </a:xfrm>
          <a:prstGeom prst="rect">
            <a:avLst/>
          </a:prstGeom>
        </p:spPr>
        <p:txBody>
          <a:bodyPr/>
          <a:lstStyle>
            <a:lvl1pPr marL="0" indent="0">
              <a:buNone/>
              <a:defRPr sz="2850" b="1">
                <a:latin typeface="Arial" panose="020B0604020202020204" pitchFamily="34" charset="0"/>
                <a:cs typeface="Arial" panose="020B0604020202020204" pitchFamily="34" charset="0"/>
              </a:defRPr>
            </a:lvl1pPr>
            <a:lvl2pPr marL="342900" indent="0">
              <a:buNone/>
              <a:defRPr/>
            </a:lvl2pPr>
          </a:lstStyle>
          <a:p>
            <a:pPr lvl="0"/>
            <a:r>
              <a:rPr lang="en-US" dirty="0"/>
              <a:t>[Heading text]</a:t>
            </a:r>
          </a:p>
        </p:txBody>
      </p:sp>
    </p:spTree>
    <p:extLst>
      <p:ext uri="{BB962C8B-B14F-4D97-AF65-F5344CB8AC3E}">
        <p14:creationId xmlns:p14="http://schemas.microsoft.com/office/powerpoint/2010/main" val="26214966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End slide_Logo">
    <p:bg>
      <p:bgPr>
        <a:solidFill>
          <a:srgbClr val="1C3D74"/>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0F016AB-50EC-D145-8FEE-4F74E8E3B1D6}"/>
              </a:ext>
            </a:extLst>
          </p:cNvPr>
          <p:cNvPicPr>
            <a:picLocks noChangeAspect="1"/>
          </p:cNvPicPr>
          <p:nvPr userDrawn="1"/>
        </p:nvPicPr>
        <p:blipFill>
          <a:blip r:embed="rId2"/>
          <a:stretch>
            <a:fillRect/>
          </a:stretch>
        </p:blipFill>
        <p:spPr>
          <a:xfrm>
            <a:off x="2126986" y="3228967"/>
            <a:ext cx="4335556" cy="1158812"/>
          </a:xfrm>
          <a:prstGeom prst="rect">
            <a:avLst/>
          </a:prstGeom>
        </p:spPr>
      </p:pic>
      <p:sp>
        <p:nvSpPr>
          <p:cNvPr id="2" name="TextBox 1">
            <a:extLst>
              <a:ext uri="{FF2B5EF4-FFF2-40B4-BE49-F238E27FC236}">
                <a16:creationId xmlns:a16="http://schemas.microsoft.com/office/drawing/2014/main" id="{AF811C00-D549-464E-ADFA-3C1836754071}"/>
              </a:ext>
            </a:extLst>
          </p:cNvPr>
          <p:cNvSpPr txBox="1"/>
          <p:nvPr userDrawn="1"/>
        </p:nvSpPr>
        <p:spPr>
          <a:xfrm>
            <a:off x="3282511" y="1820461"/>
            <a:ext cx="2770419" cy="646331"/>
          </a:xfrm>
          <a:prstGeom prst="rect">
            <a:avLst/>
          </a:prstGeom>
          <a:noFill/>
        </p:spPr>
        <p:txBody>
          <a:bodyPr wrap="square" rtlCol="0">
            <a:spAutoFit/>
          </a:bodyPr>
          <a:lstStyle/>
          <a:p>
            <a:pPr algn="l"/>
            <a:r>
              <a:rPr lang="en-GB" sz="3600" b="1" dirty="0">
                <a:solidFill>
                  <a:schemeClr val="bg1"/>
                </a:solidFill>
                <a:latin typeface="Arial" panose="020B0604020202020204" pitchFamily="34" charset="0"/>
                <a:cs typeface="Arial" panose="020B0604020202020204" pitchFamily="34" charset="0"/>
              </a:rPr>
              <a:t>Thank you</a:t>
            </a:r>
          </a:p>
        </p:txBody>
      </p:sp>
    </p:spTree>
    <p:extLst>
      <p:ext uri="{BB962C8B-B14F-4D97-AF65-F5344CB8AC3E}">
        <p14:creationId xmlns:p14="http://schemas.microsoft.com/office/powerpoint/2010/main" val="22635927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8_Custom Layout">
    <p:bg>
      <p:bgPr>
        <a:gradFill flip="none" rotWithShape="1">
          <a:gsLst>
            <a:gs pos="74000">
              <a:srgbClr val="10746A"/>
            </a:gs>
            <a:gs pos="18000">
              <a:srgbClr val="0096E3">
                <a:lumMod val="90000"/>
                <a:lumOff val="10000"/>
              </a:srgb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4" name="Content Placeholder 2"/>
          <p:cNvSpPr>
            <a:spLocks noGrp="1"/>
          </p:cNvSpPr>
          <p:nvPr>
            <p:ph sz="quarter" idx="10" hasCustomPrompt="1"/>
          </p:nvPr>
        </p:nvSpPr>
        <p:spPr>
          <a:xfrm>
            <a:off x="943599" y="1751595"/>
            <a:ext cx="7870825" cy="1171575"/>
          </a:xfrm>
          <a:prstGeom prst="rect">
            <a:avLst/>
          </a:prstGeom>
        </p:spPr>
        <p:txBody>
          <a:bodyPr/>
          <a:lstStyle>
            <a:lvl1pPr marL="0" indent="0">
              <a:buNone/>
              <a:defRPr sz="4000" b="1">
                <a:solidFill>
                  <a:schemeClr val="bg1"/>
                </a:solidFill>
                <a:latin typeface="Arial" panose="020B0604020202020204" pitchFamily="34" charset="0"/>
                <a:cs typeface="Arial" panose="020B0604020202020204" pitchFamily="34" charset="0"/>
              </a:defRPr>
            </a:lvl1pPr>
          </a:lstStyle>
          <a:p>
            <a:r>
              <a:rPr lang="en-US" dirty="0"/>
              <a:t>Title page – </a:t>
            </a:r>
            <a:br>
              <a:rPr lang="en-US" dirty="0"/>
            </a:br>
            <a:r>
              <a:rPr lang="en-US" dirty="0"/>
              <a:t>Arial Bold 40pt</a:t>
            </a:r>
          </a:p>
        </p:txBody>
      </p:sp>
      <p:sp>
        <p:nvSpPr>
          <p:cNvPr id="5" name="Content Placeholder 2"/>
          <p:cNvSpPr>
            <a:spLocks noGrp="1"/>
          </p:cNvSpPr>
          <p:nvPr>
            <p:ph sz="quarter" idx="11" hasCustomPrompt="1"/>
          </p:nvPr>
        </p:nvSpPr>
        <p:spPr>
          <a:xfrm>
            <a:off x="943598" y="2973637"/>
            <a:ext cx="7870825" cy="1171575"/>
          </a:xfrm>
          <a:prstGeom prst="rect">
            <a:avLst/>
          </a:prstGeom>
        </p:spPr>
        <p:txBody>
          <a:bodyPr/>
          <a:lstStyle>
            <a:lvl1pPr marL="0" indent="0">
              <a:buNone/>
              <a:defRPr sz="2000" b="0">
                <a:solidFill>
                  <a:schemeClr val="bg1"/>
                </a:solidFill>
                <a:latin typeface="Arial" panose="020B0604020202020204" pitchFamily="34" charset="0"/>
                <a:cs typeface="Arial" panose="020B0604020202020204" pitchFamily="34" charset="0"/>
              </a:defRPr>
            </a:lvl1pPr>
          </a:lstStyle>
          <a:p>
            <a:r>
              <a:rPr lang="en-US" dirty="0"/>
              <a:t>Insert sub-heading / date</a:t>
            </a:r>
          </a:p>
        </p:txBody>
      </p:sp>
    </p:spTree>
    <p:extLst>
      <p:ext uri="{BB962C8B-B14F-4D97-AF65-F5344CB8AC3E}">
        <p14:creationId xmlns:p14="http://schemas.microsoft.com/office/powerpoint/2010/main" val="31936945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End slide_Logo">
    <p:bg>
      <p:bgPr>
        <a:solidFill>
          <a:srgbClr val="1C3D74"/>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0F016AB-50EC-D145-8FEE-4F74E8E3B1D6}"/>
              </a:ext>
            </a:extLst>
          </p:cNvPr>
          <p:cNvPicPr>
            <a:picLocks noChangeAspect="1"/>
          </p:cNvPicPr>
          <p:nvPr userDrawn="1"/>
        </p:nvPicPr>
        <p:blipFill>
          <a:blip r:embed="rId2"/>
          <a:stretch>
            <a:fillRect/>
          </a:stretch>
        </p:blipFill>
        <p:spPr>
          <a:xfrm>
            <a:off x="2126986" y="1954745"/>
            <a:ext cx="4335556" cy="1158812"/>
          </a:xfrm>
          <a:prstGeom prst="rect">
            <a:avLst/>
          </a:prstGeom>
        </p:spPr>
      </p:pic>
    </p:spTree>
    <p:extLst>
      <p:ext uri="{BB962C8B-B14F-4D97-AF65-F5344CB8AC3E}">
        <p14:creationId xmlns:p14="http://schemas.microsoft.com/office/powerpoint/2010/main" val="42936928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KA - first slide">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A880CC1-467D-8F4E-A119-D147AF2D3212}"/>
              </a:ext>
            </a:extLst>
          </p:cNvPr>
          <p:cNvPicPr>
            <a:picLocks noChangeAspect="1"/>
          </p:cNvPicPr>
          <p:nvPr userDrawn="1"/>
        </p:nvPicPr>
        <p:blipFill>
          <a:blip r:embed="rId2"/>
          <a:stretch>
            <a:fillRect/>
          </a:stretch>
        </p:blipFill>
        <p:spPr>
          <a:xfrm>
            <a:off x="0" y="0"/>
            <a:ext cx="9144000" cy="5143500"/>
          </a:xfrm>
          <a:prstGeom prst="rect">
            <a:avLst/>
          </a:prstGeom>
        </p:spPr>
      </p:pic>
      <p:pic>
        <p:nvPicPr>
          <p:cNvPr id="9" name="Picture 8">
            <a:extLst>
              <a:ext uri="{FF2B5EF4-FFF2-40B4-BE49-F238E27FC236}">
                <a16:creationId xmlns:a16="http://schemas.microsoft.com/office/drawing/2014/main" id="{42A50166-C358-9049-979A-4A03D11A4E04}"/>
              </a:ext>
            </a:extLst>
          </p:cNvPr>
          <p:cNvPicPr>
            <a:picLocks noChangeAspect="1"/>
          </p:cNvPicPr>
          <p:nvPr userDrawn="1"/>
        </p:nvPicPr>
        <p:blipFill>
          <a:blip r:embed="rId3" r:link="rId4"/>
          <a:stretch>
            <a:fillRect/>
          </a:stretch>
        </p:blipFill>
        <p:spPr>
          <a:xfrm>
            <a:off x="7429500" y="0"/>
            <a:ext cx="1714500" cy="1282700"/>
          </a:xfrm>
          <a:prstGeom prst="rect">
            <a:avLst/>
          </a:prstGeom>
        </p:spPr>
      </p:pic>
      <p:pic>
        <p:nvPicPr>
          <p:cNvPr id="11" name="Picture 10">
            <a:extLst>
              <a:ext uri="{FF2B5EF4-FFF2-40B4-BE49-F238E27FC236}">
                <a16:creationId xmlns:a16="http://schemas.microsoft.com/office/drawing/2014/main" id="{0E2FD7A4-E894-D941-9115-ED5D6DC0459C}"/>
              </a:ext>
            </a:extLst>
          </p:cNvPr>
          <p:cNvPicPr>
            <a:picLocks noChangeAspect="1"/>
          </p:cNvPicPr>
          <p:nvPr userDrawn="1"/>
        </p:nvPicPr>
        <p:blipFill>
          <a:blip r:embed="rId5" r:link="rId6"/>
          <a:stretch>
            <a:fillRect/>
          </a:stretch>
        </p:blipFill>
        <p:spPr>
          <a:xfrm>
            <a:off x="426355" y="3362913"/>
            <a:ext cx="2973900" cy="1375593"/>
          </a:xfrm>
          <a:prstGeom prst="rect">
            <a:avLst/>
          </a:prstGeom>
        </p:spPr>
      </p:pic>
    </p:spTree>
    <p:extLst>
      <p:ext uri="{BB962C8B-B14F-4D97-AF65-F5344CB8AC3E}">
        <p14:creationId xmlns:p14="http://schemas.microsoft.com/office/powerpoint/2010/main" val="1768700989"/>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KA - section title">
    <p:bg>
      <p:bgPr>
        <a:solidFill>
          <a:schemeClr val="bg1">
            <a:alpha val="20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68ED958-687D-7B4F-A66E-A61451E66C3A}"/>
              </a:ext>
            </a:extLst>
          </p:cNvPr>
          <p:cNvPicPr>
            <a:picLocks noChangeAspect="1"/>
          </p:cNvPicPr>
          <p:nvPr userDrawn="1"/>
        </p:nvPicPr>
        <p:blipFill>
          <a:blip r:embed="rId2"/>
          <a:stretch>
            <a:fillRect/>
          </a:stretch>
        </p:blipFill>
        <p:spPr>
          <a:xfrm>
            <a:off x="0" y="0"/>
            <a:ext cx="9144000" cy="5143500"/>
          </a:xfrm>
          <a:prstGeom prst="rect">
            <a:avLst/>
          </a:prstGeom>
        </p:spPr>
      </p:pic>
      <p:pic>
        <p:nvPicPr>
          <p:cNvPr id="6" name="Picture 5">
            <a:extLst>
              <a:ext uri="{FF2B5EF4-FFF2-40B4-BE49-F238E27FC236}">
                <a16:creationId xmlns:a16="http://schemas.microsoft.com/office/drawing/2014/main" id="{DCC0CB0F-DCAC-D640-89F0-A35A2CF70958}"/>
              </a:ext>
            </a:extLst>
          </p:cNvPr>
          <p:cNvPicPr>
            <a:picLocks noChangeAspect="1"/>
          </p:cNvPicPr>
          <p:nvPr userDrawn="1"/>
        </p:nvPicPr>
        <p:blipFill>
          <a:blip r:embed="rId3" r:link="rId4"/>
          <a:stretch>
            <a:fillRect/>
          </a:stretch>
        </p:blipFill>
        <p:spPr>
          <a:xfrm>
            <a:off x="430306" y="4226360"/>
            <a:ext cx="1048825" cy="485140"/>
          </a:xfrm>
          <a:prstGeom prst="rect">
            <a:avLst/>
          </a:prstGeom>
        </p:spPr>
      </p:pic>
      <p:sp>
        <p:nvSpPr>
          <p:cNvPr id="4" name="Content Placeholder 3">
            <a:extLst>
              <a:ext uri="{FF2B5EF4-FFF2-40B4-BE49-F238E27FC236}">
                <a16:creationId xmlns:a16="http://schemas.microsoft.com/office/drawing/2014/main" id="{C9CB6185-4415-6940-A3B0-625255346DF9}"/>
              </a:ext>
            </a:extLst>
          </p:cNvPr>
          <p:cNvSpPr>
            <a:spLocks noGrp="1"/>
          </p:cNvSpPr>
          <p:nvPr>
            <p:ph sz="quarter" idx="10"/>
          </p:nvPr>
        </p:nvSpPr>
        <p:spPr>
          <a:xfrm>
            <a:off x="430213" y="430305"/>
            <a:ext cx="8283481" cy="3473358"/>
          </a:xfrm>
        </p:spPr>
        <p:txBody>
          <a:bodyPr/>
          <a:lstStyle>
            <a:lvl1pPr>
              <a:lnSpc>
                <a:spcPct val="100000"/>
              </a:lnSpc>
              <a:defRPr sz="4000">
                <a:solidFill>
                  <a:schemeClr val="bg1"/>
                </a:solidFill>
              </a:defRPr>
            </a:lvl1pPr>
            <a:lvl2pPr>
              <a:lnSpc>
                <a:spcPct val="100000"/>
              </a:lnSpc>
              <a:spcAft>
                <a:spcPts val="2400"/>
              </a:spcAft>
              <a:defRPr sz="4000">
                <a:solidFill>
                  <a:schemeClr val="bg1"/>
                </a:solidFill>
              </a:defRPr>
            </a:lvl2pPr>
            <a:lvl3pPr marL="4762" indent="0">
              <a:buClr>
                <a:schemeClr val="bg1"/>
              </a:buClr>
              <a:buFontTx/>
              <a:buNone/>
              <a:defRPr>
                <a:solidFill>
                  <a:schemeClr val="bg1"/>
                </a:solidFill>
              </a:defRPr>
            </a:lvl3pPr>
            <a:lvl4pPr marL="177800" indent="-174625">
              <a:buClr>
                <a:schemeClr val="bg1"/>
              </a:buClr>
              <a:tabLst/>
              <a:defRPr>
                <a:solidFill>
                  <a:schemeClr val="bg1"/>
                </a:solidFill>
              </a:defRPr>
            </a:lvl4pPr>
            <a:lvl5pPr marL="355600" indent="-177800">
              <a:buClr>
                <a:schemeClr val="bg1"/>
              </a:buClr>
              <a:tabLst/>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7204265"/>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KA Text slide - 1 x 1">
    <p:bg>
      <p:bgPr>
        <a:solidFill>
          <a:schemeClr val="bg1">
            <a:alpha val="20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9473C65-61FF-7645-A8F6-111E8DA4C97A}"/>
              </a:ext>
            </a:extLst>
          </p:cNvPr>
          <p:cNvPicPr>
            <a:picLocks noChangeAspect="1"/>
          </p:cNvPicPr>
          <p:nvPr userDrawn="1"/>
        </p:nvPicPr>
        <p:blipFill>
          <a:blip r:embed="rId2">
            <a:alphaModFix amt="50000"/>
          </a:blip>
          <a:stretch>
            <a:fillRect/>
          </a:stretch>
        </p:blipFill>
        <p:spPr>
          <a:xfrm rot="10800000">
            <a:off x="0" y="0"/>
            <a:ext cx="9144000" cy="5143500"/>
          </a:xfrm>
          <a:prstGeom prst="rect">
            <a:avLst/>
          </a:prstGeom>
        </p:spPr>
      </p:pic>
      <p:sp>
        <p:nvSpPr>
          <p:cNvPr id="2" name="Title 1"/>
          <p:cNvSpPr>
            <a:spLocks noGrp="1"/>
          </p:cNvSpPr>
          <p:nvPr>
            <p:ph type="title"/>
          </p:nvPr>
        </p:nvSpPr>
        <p:spPr>
          <a:xfrm>
            <a:off x="430306" y="432000"/>
            <a:ext cx="8283388" cy="648000"/>
          </a:xfrm>
        </p:spPr>
        <p:txBody>
          <a:bodyPr/>
          <a:lstStyle>
            <a:lvl1pPr>
              <a:defRPr>
                <a:solidFill>
                  <a:schemeClr val="accent6"/>
                </a:solidFill>
              </a:defRPr>
            </a:lvl1pPr>
          </a:lstStyle>
          <a:p>
            <a:r>
              <a:rPr lang="en-US"/>
              <a:t>Click to edit Master title style</a:t>
            </a:r>
          </a:p>
        </p:txBody>
      </p:sp>
      <p:sp>
        <p:nvSpPr>
          <p:cNvPr id="4" name="Content Placeholder 3"/>
          <p:cNvSpPr>
            <a:spLocks noGrp="1"/>
          </p:cNvSpPr>
          <p:nvPr>
            <p:ph sz="quarter" idx="10"/>
          </p:nvPr>
        </p:nvSpPr>
        <p:spPr>
          <a:xfrm>
            <a:off x="430306" y="1296846"/>
            <a:ext cx="8283388" cy="3412961"/>
          </a:xfrm>
        </p:spPr>
        <p:txBody>
          <a:bodyPr/>
          <a:lstStyle>
            <a:lvl1pPr>
              <a:defRPr>
                <a:solidFill>
                  <a:schemeClr val="accent6"/>
                </a:solidFill>
              </a:defRPr>
            </a:lvl1pPr>
            <a:lvl2pPr>
              <a:defRPr>
                <a:solidFill>
                  <a:schemeClr val="accent6"/>
                </a:solidFill>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95670960"/>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KA Text slide - 2 x 1">
    <p:bg>
      <p:bgPr>
        <a:solidFill>
          <a:schemeClr val="bg1">
            <a:alpha val="20000"/>
          </a:schemeClr>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2A359F3-BBF5-1B41-A7AE-3B8B3B272D60}"/>
              </a:ext>
            </a:extLst>
          </p:cNvPr>
          <p:cNvPicPr>
            <a:picLocks noChangeAspect="1"/>
          </p:cNvPicPr>
          <p:nvPr userDrawn="1"/>
        </p:nvPicPr>
        <p:blipFill>
          <a:blip r:embed="rId2">
            <a:alphaModFix amt="50000"/>
          </a:blip>
          <a:stretch>
            <a:fillRect/>
          </a:stretch>
        </p:blipFill>
        <p:spPr>
          <a:xfrm rot="10800000">
            <a:off x="0" y="0"/>
            <a:ext cx="9144000" cy="5143500"/>
          </a:xfrm>
          <a:prstGeom prst="rect">
            <a:avLst/>
          </a:prstGeom>
        </p:spPr>
      </p:pic>
      <p:sp>
        <p:nvSpPr>
          <p:cNvPr id="2" name="Title 1"/>
          <p:cNvSpPr>
            <a:spLocks noGrp="1"/>
          </p:cNvSpPr>
          <p:nvPr>
            <p:ph type="title"/>
          </p:nvPr>
        </p:nvSpPr>
        <p:spPr>
          <a:xfrm>
            <a:off x="430306" y="430306"/>
            <a:ext cx="8381576" cy="648000"/>
          </a:xfrm>
        </p:spPr>
        <p:txBody>
          <a:bodyPr/>
          <a:lstStyle/>
          <a:p>
            <a:r>
              <a:rPr lang="en-US"/>
              <a:t>Click to edit Master title style</a:t>
            </a:r>
          </a:p>
        </p:txBody>
      </p:sp>
      <p:sp>
        <p:nvSpPr>
          <p:cNvPr id="4" name="Content Placeholder 3"/>
          <p:cNvSpPr>
            <a:spLocks noGrp="1"/>
          </p:cNvSpPr>
          <p:nvPr>
            <p:ph sz="quarter" idx="10"/>
          </p:nvPr>
        </p:nvSpPr>
        <p:spPr>
          <a:xfrm>
            <a:off x="430306" y="1296000"/>
            <a:ext cx="3975635" cy="3415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p:cNvSpPr>
            <a:spLocks noGrp="1"/>
          </p:cNvSpPr>
          <p:nvPr>
            <p:ph sz="quarter" idx="11"/>
          </p:nvPr>
        </p:nvSpPr>
        <p:spPr>
          <a:xfrm>
            <a:off x="4836247" y="1296000"/>
            <a:ext cx="3877448" cy="3415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79118087"/>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KA text slide - 3 x 1">
    <p:bg>
      <p:bgPr>
        <a:solidFill>
          <a:schemeClr val="bg1">
            <a:alpha val="22000"/>
          </a:schemeClr>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E83D201-AC5D-1344-91EE-B2718FC938AA}"/>
              </a:ext>
            </a:extLst>
          </p:cNvPr>
          <p:cNvPicPr>
            <a:picLocks noChangeAspect="1"/>
          </p:cNvPicPr>
          <p:nvPr userDrawn="1"/>
        </p:nvPicPr>
        <p:blipFill>
          <a:blip r:embed="rId2">
            <a:alphaModFix amt="50000"/>
          </a:blip>
          <a:stretch>
            <a:fillRect/>
          </a:stretch>
        </p:blipFill>
        <p:spPr>
          <a:xfrm rot="10800000">
            <a:off x="0" y="0"/>
            <a:ext cx="9144000" cy="5143500"/>
          </a:xfrm>
          <a:prstGeom prst="rect">
            <a:avLst/>
          </a:prstGeom>
        </p:spPr>
      </p:pic>
      <p:sp>
        <p:nvSpPr>
          <p:cNvPr id="2" name="Title 1"/>
          <p:cNvSpPr>
            <a:spLocks noGrp="1"/>
          </p:cNvSpPr>
          <p:nvPr>
            <p:ph type="title"/>
          </p:nvPr>
        </p:nvSpPr>
        <p:spPr>
          <a:xfrm>
            <a:off x="430306" y="432000"/>
            <a:ext cx="8283388" cy="648000"/>
          </a:xfrm>
        </p:spPr>
        <p:txBody>
          <a:bodyPr/>
          <a:lstStyle/>
          <a:p>
            <a:r>
              <a:rPr lang="en-US"/>
              <a:t>Click to edit Master title style</a:t>
            </a:r>
          </a:p>
        </p:txBody>
      </p:sp>
      <p:sp>
        <p:nvSpPr>
          <p:cNvPr id="4" name="Content Placeholder 3"/>
          <p:cNvSpPr>
            <a:spLocks noGrp="1"/>
          </p:cNvSpPr>
          <p:nvPr>
            <p:ph sz="quarter" idx="10"/>
          </p:nvPr>
        </p:nvSpPr>
        <p:spPr>
          <a:xfrm>
            <a:off x="430307" y="1295999"/>
            <a:ext cx="2607432" cy="34138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p:cNvSpPr>
            <a:spLocks noGrp="1"/>
          </p:cNvSpPr>
          <p:nvPr>
            <p:ph sz="quarter" idx="12"/>
          </p:nvPr>
        </p:nvSpPr>
        <p:spPr>
          <a:xfrm>
            <a:off x="6094871" y="1296000"/>
            <a:ext cx="2618822" cy="34138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3">
            <a:extLst>
              <a:ext uri="{FF2B5EF4-FFF2-40B4-BE49-F238E27FC236}">
                <a16:creationId xmlns:a16="http://schemas.microsoft.com/office/drawing/2014/main" id="{EF4E8B24-2A67-E84B-A09A-57FE4337E213}"/>
              </a:ext>
            </a:extLst>
          </p:cNvPr>
          <p:cNvSpPr>
            <a:spLocks noGrp="1"/>
          </p:cNvSpPr>
          <p:nvPr>
            <p:ph sz="quarter" idx="13"/>
          </p:nvPr>
        </p:nvSpPr>
        <p:spPr>
          <a:xfrm>
            <a:off x="3262589" y="1295999"/>
            <a:ext cx="2607432" cy="34138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0705830"/>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KA text slide - 2 x 2">
    <p:bg>
      <p:bgPr>
        <a:solidFill>
          <a:schemeClr val="bg1">
            <a:alpha val="20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90E35F2-DAB8-CC4F-81B5-910B116221AF}"/>
              </a:ext>
            </a:extLst>
          </p:cNvPr>
          <p:cNvPicPr>
            <a:picLocks noChangeAspect="1"/>
          </p:cNvPicPr>
          <p:nvPr userDrawn="1"/>
        </p:nvPicPr>
        <p:blipFill>
          <a:blip r:embed="rId2">
            <a:alphaModFix amt="50000"/>
          </a:blip>
          <a:stretch>
            <a:fillRect/>
          </a:stretch>
        </p:blipFill>
        <p:spPr>
          <a:xfrm rot="10800000">
            <a:off x="0" y="1"/>
            <a:ext cx="9144000" cy="5143500"/>
          </a:xfrm>
          <a:prstGeom prst="rect">
            <a:avLst/>
          </a:prstGeom>
        </p:spPr>
      </p:pic>
      <p:sp>
        <p:nvSpPr>
          <p:cNvPr id="2" name="Title 1"/>
          <p:cNvSpPr>
            <a:spLocks noGrp="1"/>
          </p:cNvSpPr>
          <p:nvPr>
            <p:ph type="title"/>
          </p:nvPr>
        </p:nvSpPr>
        <p:spPr>
          <a:xfrm>
            <a:off x="430306" y="430306"/>
            <a:ext cx="8283388" cy="648000"/>
          </a:xfrm>
        </p:spPr>
        <p:txBody>
          <a:bodyPr/>
          <a:lstStyle/>
          <a:p>
            <a:r>
              <a:rPr lang="en-US"/>
              <a:t>Click to edit Master title style</a:t>
            </a:r>
          </a:p>
        </p:txBody>
      </p:sp>
      <p:sp>
        <p:nvSpPr>
          <p:cNvPr id="4" name="Content Placeholder 3"/>
          <p:cNvSpPr>
            <a:spLocks noGrp="1"/>
          </p:cNvSpPr>
          <p:nvPr>
            <p:ph sz="quarter" idx="10"/>
          </p:nvPr>
        </p:nvSpPr>
        <p:spPr>
          <a:xfrm>
            <a:off x="430306" y="3110900"/>
            <a:ext cx="4033694" cy="15989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p:cNvSpPr>
            <a:spLocks noGrp="1"/>
          </p:cNvSpPr>
          <p:nvPr>
            <p:ph sz="quarter" idx="11"/>
          </p:nvPr>
        </p:nvSpPr>
        <p:spPr>
          <a:xfrm>
            <a:off x="4680000" y="3110900"/>
            <a:ext cx="4033694" cy="15989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p:cNvSpPr>
            <a:spLocks noGrp="1"/>
          </p:cNvSpPr>
          <p:nvPr>
            <p:ph sz="quarter" idx="12"/>
          </p:nvPr>
        </p:nvSpPr>
        <p:spPr>
          <a:xfrm>
            <a:off x="430306" y="1295998"/>
            <a:ext cx="4033694" cy="15989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p:cNvSpPr>
            <a:spLocks noGrp="1"/>
          </p:cNvSpPr>
          <p:nvPr>
            <p:ph sz="quarter" idx="13"/>
          </p:nvPr>
        </p:nvSpPr>
        <p:spPr>
          <a:xfrm>
            <a:off x="4680000" y="1295999"/>
            <a:ext cx="4033694" cy="1596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8956744"/>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KA text slide - 3 x 2">
    <p:bg>
      <p:bgPr>
        <a:solidFill>
          <a:schemeClr val="bg1">
            <a:alpha val="20000"/>
          </a:schemeClr>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EA46763-40F5-0A4D-939F-5A838F4AB8D6}"/>
              </a:ext>
            </a:extLst>
          </p:cNvPr>
          <p:cNvPicPr>
            <a:picLocks noChangeAspect="1"/>
          </p:cNvPicPr>
          <p:nvPr userDrawn="1"/>
        </p:nvPicPr>
        <p:blipFill>
          <a:blip r:embed="rId2">
            <a:alphaModFix amt="50000"/>
          </a:blip>
          <a:stretch>
            <a:fillRect/>
          </a:stretch>
        </p:blipFill>
        <p:spPr>
          <a:xfrm rot="10800000">
            <a:off x="0" y="0"/>
            <a:ext cx="9144000" cy="51435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quarter" idx="10"/>
          </p:nvPr>
        </p:nvSpPr>
        <p:spPr>
          <a:xfrm>
            <a:off x="427151" y="3110901"/>
            <a:ext cx="2620284" cy="15989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p:cNvSpPr>
            <a:spLocks noGrp="1"/>
          </p:cNvSpPr>
          <p:nvPr>
            <p:ph sz="quarter" idx="11"/>
          </p:nvPr>
        </p:nvSpPr>
        <p:spPr>
          <a:xfrm>
            <a:off x="3263435" y="3109204"/>
            <a:ext cx="2617129" cy="159890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p:cNvSpPr>
            <a:spLocks noGrp="1"/>
          </p:cNvSpPr>
          <p:nvPr>
            <p:ph sz="quarter" idx="12"/>
          </p:nvPr>
        </p:nvSpPr>
        <p:spPr>
          <a:xfrm>
            <a:off x="6094871" y="3108356"/>
            <a:ext cx="2618822" cy="1599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p:cNvSpPr>
            <a:spLocks noGrp="1"/>
          </p:cNvSpPr>
          <p:nvPr>
            <p:ph sz="quarter" idx="13"/>
          </p:nvPr>
        </p:nvSpPr>
        <p:spPr>
          <a:xfrm>
            <a:off x="430306" y="1295998"/>
            <a:ext cx="2617129" cy="15972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p:cNvSpPr>
            <a:spLocks noGrp="1"/>
          </p:cNvSpPr>
          <p:nvPr>
            <p:ph sz="quarter" idx="14"/>
          </p:nvPr>
        </p:nvSpPr>
        <p:spPr>
          <a:xfrm>
            <a:off x="3263435" y="1295999"/>
            <a:ext cx="2617129" cy="15972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p:cNvSpPr>
            <a:spLocks noGrp="1"/>
          </p:cNvSpPr>
          <p:nvPr>
            <p:ph sz="quarter" idx="15"/>
          </p:nvPr>
        </p:nvSpPr>
        <p:spPr>
          <a:xfrm>
            <a:off x="6094871" y="1295998"/>
            <a:ext cx="2618822" cy="15972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5321997"/>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KA text slide - with image and overlay 1">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r:link="rId4">
            <a:alphaModFix/>
            <a:extLst>
              <a:ext uri="{BEBA8EAE-BF5A-486C-A8C5-ECC9F3942E4B}">
                <a14:imgProps xmlns:a14="http://schemas.microsoft.com/office/drawing/2010/main">
                  <a14:imgLayer r:embed="rId3">
                    <a14:imgEffect>
                      <a14:brightnessContrast bright="-30000"/>
                    </a14:imgEffect>
                  </a14:imgLayer>
                </a14:imgProps>
              </a:ext>
              <a:ext uri="{28A0092B-C50C-407E-A947-70E740481C1C}">
                <a14:useLocalDpi xmlns:a14="http://schemas.microsoft.com/office/drawing/2010/main" val="0"/>
              </a:ext>
            </a:extLst>
          </a:blip>
          <a:srcRect l="2362" t="4200" r="2362" b="4200"/>
          <a:stretch>
            <a:fillRect/>
          </a:stretch>
        </p:blipFill>
        <p:spPr>
          <a:xfrm>
            <a:off x="215999" y="216000"/>
            <a:ext cx="8712001" cy="4711500"/>
          </a:xfrm>
          <a:prstGeom prst="rect">
            <a:avLst/>
          </a:prstGeom>
        </p:spPr>
      </p:pic>
      <p:grpSp>
        <p:nvGrpSpPr>
          <p:cNvPr id="26" name="Group 25">
            <a:extLst>
              <a:ext uri="{FF2B5EF4-FFF2-40B4-BE49-F238E27FC236}">
                <a16:creationId xmlns:a16="http://schemas.microsoft.com/office/drawing/2014/main" id="{723C67FE-7BAB-564F-89A1-3006027BE3A4}"/>
              </a:ext>
            </a:extLst>
          </p:cNvPr>
          <p:cNvGrpSpPr/>
          <p:nvPr userDrawn="1"/>
        </p:nvGrpSpPr>
        <p:grpSpPr>
          <a:xfrm rot="10800000">
            <a:off x="215997" y="215997"/>
            <a:ext cx="8712003" cy="4711506"/>
            <a:chOff x="215997" y="215997"/>
            <a:chExt cx="8712003" cy="4711506"/>
          </a:xfrm>
        </p:grpSpPr>
        <p:sp>
          <p:nvSpPr>
            <p:cNvPr id="27" name="Freeform 26">
              <a:extLst>
                <a:ext uri="{FF2B5EF4-FFF2-40B4-BE49-F238E27FC236}">
                  <a16:creationId xmlns:a16="http://schemas.microsoft.com/office/drawing/2014/main" id="{BCE3FFD6-EF51-7444-9EF6-E978BED3077E}"/>
                </a:ext>
              </a:extLst>
            </p:cNvPr>
            <p:cNvSpPr/>
            <p:nvPr userDrawn="1"/>
          </p:nvSpPr>
          <p:spPr>
            <a:xfrm>
              <a:off x="8770112" y="216000"/>
              <a:ext cx="157888" cy="157888"/>
            </a:xfrm>
            <a:custGeom>
              <a:avLst/>
              <a:gdLst>
                <a:gd name="connsiteX0" fmla="*/ 0 w 989584"/>
                <a:gd name="connsiteY0" fmla="*/ 0 h 989584"/>
                <a:gd name="connsiteX1" fmla="*/ 989584 w 989584"/>
                <a:gd name="connsiteY1" fmla="*/ 0 h 989584"/>
                <a:gd name="connsiteX2" fmla="*/ 989584 w 989584"/>
                <a:gd name="connsiteY2" fmla="*/ 989584 h 989584"/>
                <a:gd name="connsiteX3" fmla="*/ 0 w 989584"/>
                <a:gd name="connsiteY3" fmla="*/ 0 h 989584"/>
              </a:gdLst>
              <a:ahLst/>
              <a:cxnLst>
                <a:cxn ang="0">
                  <a:pos x="connsiteX0" y="connsiteY0"/>
                </a:cxn>
                <a:cxn ang="0">
                  <a:pos x="connsiteX1" y="connsiteY1"/>
                </a:cxn>
                <a:cxn ang="0">
                  <a:pos x="connsiteX2" y="connsiteY2"/>
                </a:cxn>
                <a:cxn ang="0">
                  <a:pos x="connsiteX3" y="connsiteY3"/>
                </a:cxn>
              </a:cxnLst>
              <a:rect l="l" t="t" r="r" b="b"/>
              <a:pathLst>
                <a:path w="989584" h="989584">
                  <a:moveTo>
                    <a:pt x="0" y="0"/>
                  </a:moveTo>
                  <a:lnTo>
                    <a:pt x="989584" y="0"/>
                  </a:lnTo>
                  <a:lnTo>
                    <a:pt x="989584" y="989584"/>
                  </a:lnTo>
                  <a:cubicBezTo>
                    <a:pt x="443052" y="989584"/>
                    <a:pt x="0" y="546532"/>
                    <a:pt x="0" y="0"/>
                  </a:cubicBezTo>
                  <a:close/>
                </a:path>
              </a:pathLst>
            </a:custGeom>
            <a:solidFill>
              <a:schemeClr val="tx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Freeform 27">
              <a:extLst>
                <a:ext uri="{FF2B5EF4-FFF2-40B4-BE49-F238E27FC236}">
                  <a16:creationId xmlns:a16="http://schemas.microsoft.com/office/drawing/2014/main" id="{4663B016-DA6D-254E-A345-58E8468EF5C5}"/>
                </a:ext>
              </a:extLst>
            </p:cNvPr>
            <p:cNvSpPr/>
            <p:nvPr userDrawn="1"/>
          </p:nvSpPr>
          <p:spPr>
            <a:xfrm>
              <a:off x="8343392" y="216000"/>
              <a:ext cx="584608" cy="584608"/>
            </a:xfrm>
            <a:custGeom>
              <a:avLst/>
              <a:gdLst>
                <a:gd name="connsiteX0" fmla="*/ 0 w 989584"/>
                <a:gd name="connsiteY0" fmla="*/ 0 h 989584"/>
                <a:gd name="connsiteX1" fmla="*/ 989584 w 989584"/>
                <a:gd name="connsiteY1" fmla="*/ 0 h 989584"/>
                <a:gd name="connsiteX2" fmla="*/ 989584 w 989584"/>
                <a:gd name="connsiteY2" fmla="*/ 989584 h 989584"/>
                <a:gd name="connsiteX3" fmla="*/ 0 w 989584"/>
                <a:gd name="connsiteY3" fmla="*/ 0 h 989584"/>
              </a:gdLst>
              <a:ahLst/>
              <a:cxnLst>
                <a:cxn ang="0">
                  <a:pos x="connsiteX0" y="connsiteY0"/>
                </a:cxn>
                <a:cxn ang="0">
                  <a:pos x="connsiteX1" y="connsiteY1"/>
                </a:cxn>
                <a:cxn ang="0">
                  <a:pos x="connsiteX2" y="connsiteY2"/>
                </a:cxn>
                <a:cxn ang="0">
                  <a:pos x="connsiteX3" y="connsiteY3"/>
                </a:cxn>
              </a:cxnLst>
              <a:rect l="l" t="t" r="r" b="b"/>
              <a:pathLst>
                <a:path w="989584" h="989584">
                  <a:moveTo>
                    <a:pt x="0" y="0"/>
                  </a:moveTo>
                  <a:lnTo>
                    <a:pt x="989584" y="0"/>
                  </a:lnTo>
                  <a:lnTo>
                    <a:pt x="989584" y="989584"/>
                  </a:lnTo>
                  <a:cubicBezTo>
                    <a:pt x="443052" y="989584"/>
                    <a:pt x="0" y="546532"/>
                    <a:pt x="0" y="0"/>
                  </a:cubicBezTo>
                  <a:close/>
                </a:path>
              </a:pathLst>
            </a:custGeom>
            <a:solidFill>
              <a:schemeClr val="tx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Freeform 28">
              <a:extLst>
                <a:ext uri="{FF2B5EF4-FFF2-40B4-BE49-F238E27FC236}">
                  <a16:creationId xmlns:a16="http://schemas.microsoft.com/office/drawing/2014/main" id="{41BB779B-C26F-E544-9397-F6C9DFA977BE}"/>
                </a:ext>
              </a:extLst>
            </p:cNvPr>
            <p:cNvSpPr/>
            <p:nvPr userDrawn="1"/>
          </p:nvSpPr>
          <p:spPr>
            <a:xfrm>
              <a:off x="7790688" y="216000"/>
              <a:ext cx="1137312" cy="1145440"/>
            </a:xfrm>
            <a:custGeom>
              <a:avLst/>
              <a:gdLst>
                <a:gd name="connsiteX0" fmla="*/ 0 w 989584"/>
                <a:gd name="connsiteY0" fmla="*/ 0 h 989584"/>
                <a:gd name="connsiteX1" fmla="*/ 989584 w 989584"/>
                <a:gd name="connsiteY1" fmla="*/ 0 h 989584"/>
                <a:gd name="connsiteX2" fmla="*/ 989584 w 989584"/>
                <a:gd name="connsiteY2" fmla="*/ 989584 h 989584"/>
                <a:gd name="connsiteX3" fmla="*/ 0 w 989584"/>
                <a:gd name="connsiteY3" fmla="*/ 0 h 989584"/>
              </a:gdLst>
              <a:ahLst/>
              <a:cxnLst>
                <a:cxn ang="0">
                  <a:pos x="connsiteX0" y="connsiteY0"/>
                </a:cxn>
                <a:cxn ang="0">
                  <a:pos x="connsiteX1" y="connsiteY1"/>
                </a:cxn>
                <a:cxn ang="0">
                  <a:pos x="connsiteX2" y="connsiteY2"/>
                </a:cxn>
                <a:cxn ang="0">
                  <a:pos x="connsiteX3" y="connsiteY3"/>
                </a:cxn>
              </a:cxnLst>
              <a:rect l="l" t="t" r="r" b="b"/>
              <a:pathLst>
                <a:path w="989584" h="989584">
                  <a:moveTo>
                    <a:pt x="0" y="0"/>
                  </a:moveTo>
                  <a:lnTo>
                    <a:pt x="989584" y="0"/>
                  </a:lnTo>
                  <a:lnTo>
                    <a:pt x="989584" y="989584"/>
                  </a:lnTo>
                  <a:cubicBezTo>
                    <a:pt x="443052" y="989584"/>
                    <a:pt x="0" y="546532"/>
                    <a:pt x="0" y="0"/>
                  </a:cubicBezTo>
                  <a:close/>
                </a:path>
              </a:pathLst>
            </a:custGeom>
            <a:solidFill>
              <a:schemeClr val="tx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Freeform 29">
              <a:extLst>
                <a:ext uri="{FF2B5EF4-FFF2-40B4-BE49-F238E27FC236}">
                  <a16:creationId xmlns:a16="http://schemas.microsoft.com/office/drawing/2014/main" id="{04B4A730-3173-1A4E-8FAB-4B413A052F47}"/>
                </a:ext>
              </a:extLst>
            </p:cNvPr>
            <p:cNvSpPr/>
            <p:nvPr userDrawn="1"/>
          </p:nvSpPr>
          <p:spPr>
            <a:xfrm>
              <a:off x="6689344" y="215999"/>
              <a:ext cx="2238656" cy="2254655"/>
            </a:xfrm>
            <a:custGeom>
              <a:avLst/>
              <a:gdLst>
                <a:gd name="connsiteX0" fmla="*/ 0 w 989584"/>
                <a:gd name="connsiteY0" fmla="*/ 0 h 989584"/>
                <a:gd name="connsiteX1" fmla="*/ 989584 w 989584"/>
                <a:gd name="connsiteY1" fmla="*/ 0 h 989584"/>
                <a:gd name="connsiteX2" fmla="*/ 989584 w 989584"/>
                <a:gd name="connsiteY2" fmla="*/ 989584 h 989584"/>
                <a:gd name="connsiteX3" fmla="*/ 0 w 989584"/>
                <a:gd name="connsiteY3" fmla="*/ 0 h 989584"/>
              </a:gdLst>
              <a:ahLst/>
              <a:cxnLst>
                <a:cxn ang="0">
                  <a:pos x="connsiteX0" y="connsiteY0"/>
                </a:cxn>
                <a:cxn ang="0">
                  <a:pos x="connsiteX1" y="connsiteY1"/>
                </a:cxn>
                <a:cxn ang="0">
                  <a:pos x="connsiteX2" y="connsiteY2"/>
                </a:cxn>
                <a:cxn ang="0">
                  <a:pos x="connsiteX3" y="connsiteY3"/>
                </a:cxn>
              </a:cxnLst>
              <a:rect l="l" t="t" r="r" b="b"/>
              <a:pathLst>
                <a:path w="989584" h="989584">
                  <a:moveTo>
                    <a:pt x="0" y="0"/>
                  </a:moveTo>
                  <a:lnTo>
                    <a:pt x="989584" y="0"/>
                  </a:lnTo>
                  <a:lnTo>
                    <a:pt x="989584" y="989584"/>
                  </a:lnTo>
                  <a:cubicBezTo>
                    <a:pt x="443052" y="989584"/>
                    <a:pt x="0" y="546532"/>
                    <a:pt x="0" y="0"/>
                  </a:cubicBezTo>
                  <a:close/>
                </a:path>
              </a:pathLst>
            </a:custGeom>
            <a:solidFill>
              <a:schemeClr val="tx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Freeform 30">
              <a:extLst>
                <a:ext uri="{FF2B5EF4-FFF2-40B4-BE49-F238E27FC236}">
                  <a16:creationId xmlns:a16="http://schemas.microsoft.com/office/drawing/2014/main" id="{C3810B80-23DA-C944-AA33-C531EF07DB10}"/>
                </a:ext>
              </a:extLst>
            </p:cNvPr>
            <p:cNvSpPr/>
            <p:nvPr userDrawn="1"/>
          </p:nvSpPr>
          <p:spPr>
            <a:xfrm>
              <a:off x="4409440" y="215998"/>
              <a:ext cx="4518560" cy="4550853"/>
            </a:xfrm>
            <a:custGeom>
              <a:avLst/>
              <a:gdLst>
                <a:gd name="connsiteX0" fmla="*/ 0 w 989584"/>
                <a:gd name="connsiteY0" fmla="*/ 0 h 989584"/>
                <a:gd name="connsiteX1" fmla="*/ 989584 w 989584"/>
                <a:gd name="connsiteY1" fmla="*/ 0 h 989584"/>
                <a:gd name="connsiteX2" fmla="*/ 989584 w 989584"/>
                <a:gd name="connsiteY2" fmla="*/ 989584 h 989584"/>
                <a:gd name="connsiteX3" fmla="*/ 0 w 989584"/>
                <a:gd name="connsiteY3" fmla="*/ 0 h 989584"/>
              </a:gdLst>
              <a:ahLst/>
              <a:cxnLst>
                <a:cxn ang="0">
                  <a:pos x="connsiteX0" y="connsiteY0"/>
                </a:cxn>
                <a:cxn ang="0">
                  <a:pos x="connsiteX1" y="connsiteY1"/>
                </a:cxn>
                <a:cxn ang="0">
                  <a:pos x="connsiteX2" y="connsiteY2"/>
                </a:cxn>
                <a:cxn ang="0">
                  <a:pos x="connsiteX3" y="connsiteY3"/>
                </a:cxn>
              </a:cxnLst>
              <a:rect l="l" t="t" r="r" b="b"/>
              <a:pathLst>
                <a:path w="989584" h="989584">
                  <a:moveTo>
                    <a:pt x="0" y="0"/>
                  </a:moveTo>
                  <a:lnTo>
                    <a:pt x="989584" y="0"/>
                  </a:lnTo>
                  <a:lnTo>
                    <a:pt x="989584" y="989584"/>
                  </a:lnTo>
                  <a:cubicBezTo>
                    <a:pt x="443052" y="989584"/>
                    <a:pt x="0" y="546532"/>
                    <a:pt x="0" y="0"/>
                  </a:cubicBezTo>
                  <a:close/>
                </a:path>
              </a:pathLst>
            </a:custGeom>
            <a:solidFill>
              <a:schemeClr val="tx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Freeform 31">
              <a:extLst>
                <a:ext uri="{FF2B5EF4-FFF2-40B4-BE49-F238E27FC236}">
                  <a16:creationId xmlns:a16="http://schemas.microsoft.com/office/drawing/2014/main" id="{C4E05B52-AF00-ED41-8131-A2C870529CB7}"/>
                </a:ext>
              </a:extLst>
            </p:cNvPr>
            <p:cNvSpPr/>
            <p:nvPr userDrawn="1"/>
          </p:nvSpPr>
          <p:spPr>
            <a:xfrm>
              <a:off x="215997" y="215997"/>
              <a:ext cx="8712000" cy="4711506"/>
            </a:xfrm>
            <a:custGeom>
              <a:avLst/>
              <a:gdLst>
                <a:gd name="connsiteX0" fmla="*/ 0 w 8712000"/>
                <a:gd name="connsiteY0" fmla="*/ 0 h 4711506"/>
                <a:gd name="connsiteX1" fmla="*/ 8712000 w 8712000"/>
                <a:gd name="connsiteY1" fmla="*/ 0 h 4711506"/>
                <a:gd name="connsiteX2" fmla="*/ 8712000 w 8712000"/>
                <a:gd name="connsiteY2" fmla="*/ 4711506 h 4711506"/>
                <a:gd name="connsiteX3" fmla="*/ 1020805 w 8712000"/>
                <a:gd name="connsiteY3" fmla="*/ 4711506 h 4711506"/>
                <a:gd name="connsiteX4" fmla="*/ 1013979 w 8712000"/>
                <a:gd name="connsiteY4" fmla="*/ 4700781 h 4711506"/>
                <a:gd name="connsiteX5" fmla="*/ 115525 w 8712000"/>
                <a:gd name="connsiteY5" fmla="*/ 2695796 h 4711506"/>
                <a:gd name="connsiteX6" fmla="*/ 0 w 8712000"/>
                <a:gd name="connsiteY6" fmla="*/ 2286065 h 4711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12000" h="4711506">
                  <a:moveTo>
                    <a:pt x="0" y="0"/>
                  </a:moveTo>
                  <a:lnTo>
                    <a:pt x="8712000" y="0"/>
                  </a:lnTo>
                  <a:lnTo>
                    <a:pt x="8712000" y="4711506"/>
                  </a:lnTo>
                  <a:lnTo>
                    <a:pt x="1020805" y="4711506"/>
                  </a:lnTo>
                  <a:lnTo>
                    <a:pt x="1013979" y="4700781"/>
                  </a:lnTo>
                  <a:cubicBezTo>
                    <a:pt x="638101" y="4077748"/>
                    <a:pt x="334689" y="3405464"/>
                    <a:pt x="115525" y="2695796"/>
                  </a:cubicBezTo>
                  <a:lnTo>
                    <a:pt x="0" y="2286065"/>
                  </a:lnTo>
                  <a:close/>
                </a:path>
              </a:pathLst>
            </a:custGeom>
            <a:solidFill>
              <a:schemeClr val="tx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 name="Title 1"/>
          <p:cNvSpPr>
            <a:spLocks noGrp="1"/>
          </p:cNvSpPr>
          <p:nvPr>
            <p:ph type="title"/>
          </p:nvPr>
        </p:nvSpPr>
        <p:spPr>
          <a:xfrm>
            <a:off x="430306" y="430306"/>
            <a:ext cx="8283388" cy="633095"/>
          </a:xfrm>
        </p:spPr>
        <p:txBody>
          <a:bodyPr/>
          <a:lstStyle>
            <a:lvl1pPr>
              <a:defRPr>
                <a:solidFill>
                  <a:schemeClr val="bg1"/>
                </a:solidFill>
              </a:defRPr>
            </a:lvl1pPr>
          </a:lstStyle>
          <a:p>
            <a:r>
              <a:rPr lang="en-US"/>
              <a:t>Click to edit Master title style</a:t>
            </a:r>
          </a:p>
        </p:txBody>
      </p:sp>
      <p:sp>
        <p:nvSpPr>
          <p:cNvPr id="10" name="Content Placeholder 3"/>
          <p:cNvSpPr>
            <a:spLocks noGrp="1"/>
          </p:cNvSpPr>
          <p:nvPr>
            <p:ph sz="quarter" idx="10"/>
          </p:nvPr>
        </p:nvSpPr>
        <p:spPr>
          <a:xfrm>
            <a:off x="430306" y="1296000"/>
            <a:ext cx="8283388" cy="3400596"/>
          </a:xfrm>
        </p:spPr>
        <p:txBody>
          <a:bodyPr/>
          <a:lstStyle>
            <a:lvl1pPr>
              <a:defRPr>
                <a:solidFill>
                  <a:schemeClr val="bg1"/>
                </a:solidFill>
              </a:defRPr>
            </a:lvl1pPr>
            <a:lvl2pP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75941701"/>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KA end slide">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F70D6EC-C8E4-F64F-85E4-186AD8F57150}"/>
              </a:ext>
            </a:extLst>
          </p:cNvPr>
          <p:cNvPicPr>
            <a:picLocks noChangeAspect="1"/>
          </p:cNvPicPr>
          <p:nvPr userDrawn="1"/>
        </p:nvPicPr>
        <p:blipFill>
          <a:blip r:embed="rId2"/>
          <a:stretch>
            <a:fillRect/>
          </a:stretch>
        </p:blipFill>
        <p:spPr>
          <a:xfrm>
            <a:off x="0" y="0"/>
            <a:ext cx="9144000" cy="5143500"/>
          </a:xfrm>
          <a:prstGeom prst="rect">
            <a:avLst/>
          </a:prstGeom>
        </p:spPr>
      </p:pic>
      <p:pic>
        <p:nvPicPr>
          <p:cNvPr id="8" name="Picture 7">
            <a:extLst>
              <a:ext uri="{FF2B5EF4-FFF2-40B4-BE49-F238E27FC236}">
                <a16:creationId xmlns:a16="http://schemas.microsoft.com/office/drawing/2014/main" id="{6910039C-1A4B-5D49-B1A9-5A076A56D8EA}"/>
              </a:ext>
            </a:extLst>
          </p:cNvPr>
          <p:cNvPicPr>
            <a:picLocks noChangeAspect="1"/>
          </p:cNvPicPr>
          <p:nvPr userDrawn="1"/>
        </p:nvPicPr>
        <p:blipFill>
          <a:blip r:embed="rId3" r:link="rId4"/>
          <a:stretch>
            <a:fillRect/>
          </a:stretch>
        </p:blipFill>
        <p:spPr>
          <a:xfrm>
            <a:off x="7429500" y="0"/>
            <a:ext cx="1714500" cy="1282700"/>
          </a:xfrm>
          <a:prstGeom prst="rect">
            <a:avLst/>
          </a:prstGeom>
        </p:spPr>
      </p:pic>
      <p:sp>
        <p:nvSpPr>
          <p:cNvPr id="7" name="Content Placeholder 6"/>
          <p:cNvSpPr>
            <a:spLocks noGrp="1"/>
          </p:cNvSpPr>
          <p:nvPr>
            <p:ph sz="quarter" idx="10"/>
          </p:nvPr>
        </p:nvSpPr>
        <p:spPr>
          <a:xfrm>
            <a:off x="430306" y="433298"/>
            <a:ext cx="8311358" cy="1149033"/>
          </a:xfrm>
        </p:spPr>
        <p:txBody>
          <a:bodyPr/>
          <a:lstStyle>
            <a:lvl1pPr>
              <a:defRPr>
                <a:solidFill>
                  <a:schemeClr val="bg1"/>
                </a:solidFill>
              </a:defRPr>
            </a:lvl1pPr>
            <a:lvl2pP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a:extLst>
              <a:ext uri="{FF2B5EF4-FFF2-40B4-BE49-F238E27FC236}">
                <a16:creationId xmlns:a16="http://schemas.microsoft.com/office/drawing/2014/main" id="{F57BD88D-5615-2A4D-B696-F603114B1171}"/>
              </a:ext>
            </a:extLst>
          </p:cNvPr>
          <p:cNvPicPr>
            <a:picLocks noChangeAspect="1"/>
          </p:cNvPicPr>
          <p:nvPr userDrawn="1"/>
        </p:nvPicPr>
        <p:blipFill>
          <a:blip r:embed="rId5" r:link="rId6"/>
          <a:stretch>
            <a:fillRect/>
          </a:stretch>
        </p:blipFill>
        <p:spPr>
          <a:xfrm>
            <a:off x="430306" y="4226360"/>
            <a:ext cx="1048825" cy="485140"/>
          </a:xfrm>
          <a:prstGeom prst="rect">
            <a:avLst/>
          </a:prstGeom>
        </p:spPr>
      </p:pic>
    </p:spTree>
    <p:extLst>
      <p:ext uri="{BB962C8B-B14F-4D97-AF65-F5344CB8AC3E}">
        <p14:creationId xmlns:p14="http://schemas.microsoft.com/office/powerpoint/2010/main" val="2194010329"/>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9_Custom Layout">
    <p:bg>
      <p:bgPr>
        <a:gradFill flip="none" rotWithShape="1">
          <a:gsLst>
            <a:gs pos="0">
              <a:srgbClr val="73B82B">
                <a:lumMod val="88000"/>
                <a:lumOff val="12000"/>
              </a:srgbClr>
            </a:gs>
            <a:gs pos="97312">
              <a:srgbClr val="10746A"/>
            </a:gs>
            <a:gs pos="59000">
              <a:srgbClr val="10746A">
                <a:lumMod val="94000"/>
                <a:lumOff val="6000"/>
              </a:srgbClr>
            </a:gs>
          </a:gsLst>
          <a:lin ang="1200000" scaled="0"/>
          <a:tileRect/>
        </a:gradFill>
        <a:effectLst/>
      </p:bgPr>
    </p:bg>
    <p:spTree>
      <p:nvGrpSpPr>
        <p:cNvPr id="1" name=""/>
        <p:cNvGrpSpPr/>
        <p:nvPr/>
      </p:nvGrpSpPr>
      <p:grpSpPr>
        <a:xfrm>
          <a:off x="0" y="0"/>
          <a:ext cx="0" cy="0"/>
          <a:chOff x="0" y="0"/>
          <a:chExt cx="0" cy="0"/>
        </a:xfrm>
      </p:grpSpPr>
      <p:sp>
        <p:nvSpPr>
          <p:cNvPr id="4" name="Content Placeholder 2"/>
          <p:cNvSpPr>
            <a:spLocks noGrp="1"/>
          </p:cNvSpPr>
          <p:nvPr>
            <p:ph sz="quarter" idx="10" hasCustomPrompt="1"/>
          </p:nvPr>
        </p:nvSpPr>
        <p:spPr>
          <a:xfrm>
            <a:off x="943599" y="1751595"/>
            <a:ext cx="7870825" cy="1171575"/>
          </a:xfrm>
          <a:prstGeom prst="rect">
            <a:avLst/>
          </a:prstGeom>
        </p:spPr>
        <p:txBody>
          <a:bodyPr/>
          <a:lstStyle>
            <a:lvl1pPr marL="0" indent="0">
              <a:buNone/>
              <a:defRPr sz="4000" b="1">
                <a:solidFill>
                  <a:schemeClr val="bg1"/>
                </a:solidFill>
                <a:latin typeface="Arial" panose="020B0604020202020204" pitchFamily="34" charset="0"/>
                <a:cs typeface="Arial" panose="020B0604020202020204" pitchFamily="34" charset="0"/>
              </a:defRPr>
            </a:lvl1pPr>
          </a:lstStyle>
          <a:p>
            <a:r>
              <a:rPr lang="en-US" dirty="0"/>
              <a:t>Title page – </a:t>
            </a:r>
            <a:br>
              <a:rPr lang="en-US" dirty="0"/>
            </a:br>
            <a:r>
              <a:rPr lang="en-US" dirty="0"/>
              <a:t>Arial Bold 40pt</a:t>
            </a:r>
          </a:p>
        </p:txBody>
      </p:sp>
      <p:sp>
        <p:nvSpPr>
          <p:cNvPr id="5" name="Content Placeholder 2"/>
          <p:cNvSpPr>
            <a:spLocks noGrp="1"/>
          </p:cNvSpPr>
          <p:nvPr>
            <p:ph sz="quarter" idx="11" hasCustomPrompt="1"/>
          </p:nvPr>
        </p:nvSpPr>
        <p:spPr>
          <a:xfrm>
            <a:off x="943598" y="2973637"/>
            <a:ext cx="7870825" cy="1171575"/>
          </a:xfrm>
          <a:prstGeom prst="rect">
            <a:avLst/>
          </a:prstGeom>
        </p:spPr>
        <p:txBody>
          <a:bodyPr/>
          <a:lstStyle>
            <a:lvl1pPr marL="0" indent="0">
              <a:buNone/>
              <a:defRPr sz="2000" b="0">
                <a:solidFill>
                  <a:schemeClr val="bg1"/>
                </a:solidFill>
                <a:latin typeface="Arial" panose="020B0604020202020204" pitchFamily="34" charset="0"/>
                <a:cs typeface="Arial" panose="020B0604020202020204" pitchFamily="34" charset="0"/>
              </a:defRPr>
            </a:lvl1pPr>
          </a:lstStyle>
          <a:p>
            <a:r>
              <a:rPr lang="en-US" dirty="0"/>
              <a:t>Insert sub-heading / date</a:t>
            </a:r>
          </a:p>
        </p:txBody>
      </p:sp>
    </p:spTree>
    <p:extLst>
      <p:ext uri="{BB962C8B-B14F-4D97-AF65-F5344CB8AC3E}">
        <p14:creationId xmlns:p14="http://schemas.microsoft.com/office/powerpoint/2010/main" val="16607723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63914110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1100138"/>
            <a:ext cx="7886700" cy="661738"/>
          </a:xfrm>
        </p:spPr>
        <p:txBody>
          <a:bodyPr>
            <a:normAutofit/>
          </a:bodyPr>
          <a:lstStyle>
            <a:lvl1pPr>
              <a:defRPr sz="2400" b="1"/>
            </a:lvl1pPr>
          </a:lstStyle>
          <a:p>
            <a:r>
              <a:rPr lang="en-US"/>
              <a:t>Click to edit Master title style</a:t>
            </a:r>
            <a:endParaRPr lang="en-GB"/>
          </a:p>
        </p:txBody>
      </p:sp>
      <p:sp>
        <p:nvSpPr>
          <p:cNvPr id="3" name="Content Placeholder 2"/>
          <p:cNvSpPr>
            <a:spLocks noGrp="1"/>
          </p:cNvSpPr>
          <p:nvPr>
            <p:ph idx="1"/>
          </p:nvPr>
        </p:nvSpPr>
        <p:spPr>
          <a:xfrm>
            <a:off x="628650" y="1937386"/>
            <a:ext cx="7886700" cy="2941421"/>
          </a:xfrm>
        </p:spPr>
        <p:txBody>
          <a:bodyPr/>
          <a:lstStyle>
            <a:lvl1pPr>
              <a:defRPr sz="1800"/>
            </a:lvl1pPr>
            <a:lvl2pPr>
              <a:defRPr sz="1500"/>
            </a:lvl2pPr>
            <a:lvl3pPr>
              <a:defRPr sz="1350"/>
            </a:lvl3pPr>
            <a:lvl4pPr>
              <a:defRPr sz="120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9275753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userDrawn="1">
  <p:cSld name="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037440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45EB911C-0A0A-4D93-A451-F4FFBA826E2D}" type="datetimeFigureOut">
              <a:rPr lang="en-GB" smtClean="0"/>
              <a:t>31/10/2023</a:t>
            </a:fld>
            <a:endParaRPr lang="en-GB"/>
          </a:p>
        </p:txBody>
      </p:sp>
      <p:sp>
        <p:nvSpPr>
          <p:cNvPr id="5" name="Footer Placeholder 4"/>
          <p:cNvSpPr>
            <a:spLocks noGrp="1"/>
          </p:cNvSpPr>
          <p:nvPr>
            <p:ph type="ftr" sz="quarter" idx="11"/>
          </p:nvPr>
        </p:nvSpPr>
        <p:spPr>
          <a:xfrm>
            <a:off x="2667000" y="4767263"/>
            <a:ext cx="3352800" cy="273844"/>
          </a:xfrm>
          <a:prstGeom prst="rect">
            <a:avLst/>
          </a:prstGeom>
        </p:spPr>
        <p:txBody>
          <a:bodyPr/>
          <a:lstStyle/>
          <a:p>
            <a:pPr>
              <a:defRPr/>
            </a:pPr>
            <a:endParaRPr lang="en-GB"/>
          </a:p>
        </p:txBody>
      </p:sp>
      <p:sp>
        <p:nvSpPr>
          <p:cNvPr id="6" name="Slide Number Placeholder 5"/>
          <p:cNvSpPr>
            <a:spLocks noGrp="1"/>
          </p:cNvSpPr>
          <p:nvPr>
            <p:ph type="sldNum" sz="quarter" idx="12"/>
          </p:nvPr>
        </p:nvSpPr>
        <p:spPr>
          <a:xfrm>
            <a:off x="7924800" y="4767263"/>
            <a:ext cx="762000" cy="273844"/>
          </a:xfrm>
          <a:prstGeom prst="rect">
            <a:avLst/>
          </a:prstGeom>
        </p:spPr>
        <p:txBody>
          <a:bodyPr/>
          <a:lstStyle/>
          <a:p>
            <a:fld id="{519113FF-E1B9-43BF-BA5E-E089F47A8F8C}" type="slidenum">
              <a:rPr lang="en-GB" smtClean="0"/>
              <a:t>‹#›</a:t>
            </a:fld>
            <a:endParaRPr lang="en-GB"/>
          </a:p>
        </p:txBody>
      </p:sp>
    </p:spTree>
    <p:extLst>
      <p:ext uri="{BB962C8B-B14F-4D97-AF65-F5344CB8AC3E}">
        <p14:creationId xmlns:p14="http://schemas.microsoft.com/office/powerpoint/2010/main" val="29509464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3674389"/>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rgbClr val="163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tx1"/>
              </a:solidFill>
            </a:endParaRP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232" y="1518048"/>
            <a:ext cx="6937482" cy="1843660"/>
          </a:xfrm>
          <a:prstGeom prst="rect">
            <a:avLst/>
          </a:prstGeom>
        </p:spPr>
      </p:pic>
    </p:spTree>
    <p:extLst>
      <p:ext uri="{BB962C8B-B14F-4D97-AF65-F5344CB8AC3E}">
        <p14:creationId xmlns:p14="http://schemas.microsoft.com/office/powerpoint/2010/main" val="90946210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Queen Mary intro slide BLUE">
    <p:spTree>
      <p:nvGrpSpPr>
        <p:cNvPr id="1" name=""/>
        <p:cNvGrpSpPr/>
        <p:nvPr/>
      </p:nvGrpSpPr>
      <p:grpSpPr>
        <a:xfrm>
          <a:off x="0" y="0"/>
          <a:ext cx="0" cy="0"/>
          <a:chOff x="0" y="0"/>
          <a:chExt cx="0" cy="0"/>
        </a:xfrm>
      </p:grpSpPr>
      <p:sp>
        <p:nvSpPr>
          <p:cNvPr id="7" name="Rectangle 6"/>
          <p:cNvSpPr/>
          <p:nvPr userDrawn="1"/>
        </p:nvSpPr>
        <p:spPr>
          <a:xfrm>
            <a:off x="0" y="-5552"/>
            <a:ext cx="9144000" cy="5143500"/>
          </a:xfrm>
          <a:prstGeom prst="rect">
            <a:avLst/>
          </a:prstGeom>
          <a:solidFill>
            <a:srgbClr val="163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tx1"/>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232" y="465313"/>
            <a:ext cx="3961324" cy="1052735"/>
          </a:xfrm>
          <a:prstGeom prst="rect">
            <a:avLst/>
          </a:prstGeom>
        </p:spPr>
      </p:pic>
      <p:sp>
        <p:nvSpPr>
          <p:cNvPr id="9" name="Text Placeholder 6"/>
          <p:cNvSpPr>
            <a:spLocks noGrp="1"/>
          </p:cNvSpPr>
          <p:nvPr>
            <p:ph type="body" sz="quarter" idx="10" hasCustomPrompt="1"/>
          </p:nvPr>
        </p:nvSpPr>
        <p:spPr>
          <a:xfrm>
            <a:off x="992982" y="2503885"/>
            <a:ext cx="5274469" cy="544115"/>
          </a:xfrm>
          <a:prstGeom prst="rect">
            <a:avLst/>
          </a:prstGeom>
        </p:spPr>
        <p:txBody>
          <a:bodyPr/>
          <a:lstStyle>
            <a:lvl1pPr marL="0" indent="0">
              <a:buNone/>
              <a:defRPr sz="3750" b="1">
                <a:solidFill>
                  <a:schemeClr val="bg1"/>
                </a:solidFill>
                <a:latin typeface="Arial" panose="020B0604020202020204" pitchFamily="34" charset="0"/>
                <a:cs typeface="Arial" panose="020B0604020202020204" pitchFamily="34" charset="0"/>
              </a:defRPr>
            </a:lvl1pPr>
            <a:lvl2pPr marL="342900" indent="0">
              <a:buNone/>
              <a:defRPr>
                <a:latin typeface="Arial" panose="020B0604020202020204" pitchFamily="34" charset="0"/>
                <a:cs typeface="Arial" panose="020B0604020202020204" pitchFamily="34" charset="0"/>
              </a:defRPr>
            </a:lvl2pPr>
            <a:lvl3pPr marL="685800" indent="0">
              <a:buNone/>
              <a:defRPr/>
            </a:lvl3pPr>
          </a:lstStyle>
          <a:p>
            <a:pPr lvl="0"/>
            <a:r>
              <a:rPr lang="en-US" dirty="0"/>
              <a:t>[Title]</a:t>
            </a:r>
          </a:p>
        </p:txBody>
      </p:sp>
      <p:sp>
        <p:nvSpPr>
          <p:cNvPr id="10" name="Text Placeholder 11"/>
          <p:cNvSpPr>
            <a:spLocks noGrp="1"/>
          </p:cNvSpPr>
          <p:nvPr>
            <p:ph type="body" sz="quarter" idx="11" hasCustomPrompt="1"/>
          </p:nvPr>
        </p:nvSpPr>
        <p:spPr>
          <a:xfrm>
            <a:off x="1012032" y="3171825"/>
            <a:ext cx="4769644" cy="638175"/>
          </a:xfrm>
          <a:prstGeom prst="rect">
            <a:avLst/>
          </a:prstGeom>
        </p:spPr>
        <p:txBody>
          <a:bodyPr/>
          <a:lstStyle>
            <a:lvl1pPr marL="0" indent="0">
              <a:buNone/>
              <a:defRPr>
                <a:solidFill>
                  <a:schemeClr val="bg1"/>
                </a:solidFill>
                <a:latin typeface="Arial" panose="020B0604020202020204" pitchFamily="34" charset="0"/>
                <a:cs typeface="Arial" panose="020B0604020202020204" pitchFamily="34" charset="0"/>
              </a:defRPr>
            </a:lvl1pPr>
            <a:lvl2pPr marL="342900" indent="0">
              <a:buNone/>
              <a:defRPr/>
            </a:lvl2pPr>
          </a:lstStyle>
          <a:p>
            <a:pPr lvl="0"/>
            <a:r>
              <a:rPr lang="en-US" dirty="0"/>
              <a:t>[sub title]</a:t>
            </a:r>
          </a:p>
        </p:txBody>
      </p:sp>
    </p:spTree>
    <p:extLst>
      <p:ext uri="{BB962C8B-B14F-4D97-AF65-F5344CB8AC3E}">
        <p14:creationId xmlns:p14="http://schemas.microsoft.com/office/powerpoint/2010/main" val="40798069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Queen Mary intro slide with partner logos">
    <p:spTree>
      <p:nvGrpSpPr>
        <p:cNvPr id="1" name=""/>
        <p:cNvGrpSpPr/>
        <p:nvPr/>
      </p:nvGrpSpPr>
      <p:grpSpPr>
        <a:xfrm>
          <a:off x="0" y="0"/>
          <a:ext cx="0" cy="0"/>
          <a:chOff x="0" y="0"/>
          <a:chExt cx="0" cy="0"/>
        </a:xfrm>
      </p:grpSpPr>
      <p:sp>
        <p:nvSpPr>
          <p:cNvPr id="7" name="Rectangle 6"/>
          <p:cNvSpPr/>
          <p:nvPr userDrawn="1"/>
        </p:nvSpPr>
        <p:spPr>
          <a:xfrm>
            <a:off x="0" y="-5552"/>
            <a:ext cx="9144000" cy="5143500"/>
          </a:xfrm>
          <a:prstGeom prst="rect">
            <a:avLst/>
          </a:prstGeom>
          <a:solidFill>
            <a:srgbClr val="163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tx1"/>
              </a:solidFill>
            </a:endParaRPr>
          </a:p>
        </p:txBody>
      </p:sp>
      <p:sp>
        <p:nvSpPr>
          <p:cNvPr id="9" name="TextBox 8"/>
          <p:cNvSpPr txBox="1"/>
          <p:nvPr userDrawn="1"/>
        </p:nvSpPr>
        <p:spPr>
          <a:xfrm>
            <a:off x="1028008" y="2566198"/>
            <a:ext cx="6938510" cy="507831"/>
          </a:xfrm>
          <a:prstGeom prst="rect">
            <a:avLst/>
          </a:prstGeom>
          <a:ln w="12700">
            <a:miter lim="400000"/>
          </a:ln>
        </p:spPr>
        <p:txBody>
          <a:bodyPr wrap="square" lIns="34289" rIns="34289">
            <a:spAutoFit/>
          </a:bodyPr>
          <a:lstStyle/>
          <a:p>
            <a:pPr>
              <a:spcAft>
                <a:spcPts val="1800"/>
              </a:spcAft>
              <a:defRPr sz="5000">
                <a:solidFill>
                  <a:srgbClr val="1C3079"/>
                </a:solidFill>
                <a:latin typeface="Source Sans Pro"/>
                <a:ea typeface="Source Sans Pro"/>
                <a:cs typeface="Source Sans Pro"/>
                <a:sym typeface="Source Sans Pro"/>
              </a:defRPr>
            </a:pPr>
            <a:endParaRPr lang="en-GB" sz="2700" b="0" dirty="0">
              <a:solidFill>
                <a:srgbClr val="FFFFFF"/>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232" y="465313"/>
            <a:ext cx="3961324" cy="1052735"/>
          </a:xfrm>
          <a:prstGeom prst="rect">
            <a:avLst/>
          </a:prstGeom>
        </p:spPr>
      </p:pic>
      <p:sp>
        <p:nvSpPr>
          <p:cNvPr id="11" name="Text Placeholder 6"/>
          <p:cNvSpPr>
            <a:spLocks noGrp="1"/>
          </p:cNvSpPr>
          <p:nvPr>
            <p:ph type="body" sz="quarter" idx="10" hasCustomPrompt="1"/>
          </p:nvPr>
        </p:nvSpPr>
        <p:spPr>
          <a:xfrm>
            <a:off x="992982" y="2503885"/>
            <a:ext cx="5274469" cy="544115"/>
          </a:xfrm>
          <a:prstGeom prst="rect">
            <a:avLst/>
          </a:prstGeom>
        </p:spPr>
        <p:txBody>
          <a:bodyPr/>
          <a:lstStyle>
            <a:lvl1pPr marL="0" indent="0">
              <a:buNone/>
              <a:defRPr sz="3750" b="1">
                <a:solidFill>
                  <a:schemeClr val="bg1"/>
                </a:solidFill>
                <a:latin typeface="Arial" panose="020B0604020202020204" pitchFamily="34" charset="0"/>
                <a:cs typeface="Arial" panose="020B0604020202020204" pitchFamily="34" charset="0"/>
              </a:defRPr>
            </a:lvl1pPr>
            <a:lvl2pPr marL="342900" indent="0">
              <a:buNone/>
              <a:defRPr>
                <a:latin typeface="Arial" panose="020B0604020202020204" pitchFamily="34" charset="0"/>
                <a:cs typeface="Arial" panose="020B0604020202020204" pitchFamily="34" charset="0"/>
              </a:defRPr>
            </a:lvl2pPr>
            <a:lvl3pPr marL="685800" indent="0">
              <a:buNone/>
              <a:defRPr/>
            </a:lvl3pPr>
          </a:lstStyle>
          <a:p>
            <a:pPr lvl="0"/>
            <a:r>
              <a:rPr lang="en-US" dirty="0"/>
              <a:t>[Title]</a:t>
            </a:r>
          </a:p>
        </p:txBody>
      </p:sp>
      <p:sp>
        <p:nvSpPr>
          <p:cNvPr id="12" name="Text Placeholder 11"/>
          <p:cNvSpPr>
            <a:spLocks noGrp="1"/>
          </p:cNvSpPr>
          <p:nvPr>
            <p:ph type="body" sz="quarter" idx="11" hasCustomPrompt="1"/>
          </p:nvPr>
        </p:nvSpPr>
        <p:spPr>
          <a:xfrm>
            <a:off x="1012032" y="3171825"/>
            <a:ext cx="4769644" cy="638175"/>
          </a:xfrm>
          <a:prstGeom prst="rect">
            <a:avLst/>
          </a:prstGeom>
        </p:spPr>
        <p:txBody>
          <a:bodyPr/>
          <a:lstStyle>
            <a:lvl1pPr marL="0" indent="0">
              <a:buNone/>
              <a:defRPr>
                <a:solidFill>
                  <a:schemeClr val="bg1"/>
                </a:solidFill>
                <a:latin typeface="Arial" panose="020B0604020202020204" pitchFamily="34" charset="0"/>
                <a:cs typeface="Arial" panose="020B0604020202020204" pitchFamily="34" charset="0"/>
              </a:defRPr>
            </a:lvl1pPr>
            <a:lvl2pPr marL="342900" indent="0">
              <a:buNone/>
              <a:defRPr/>
            </a:lvl2pPr>
          </a:lstStyle>
          <a:p>
            <a:pPr lvl="0"/>
            <a:r>
              <a:rPr lang="en-US" dirty="0"/>
              <a:t>[sub title]</a:t>
            </a:r>
          </a:p>
        </p:txBody>
      </p:sp>
      <p:sp>
        <p:nvSpPr>
          <p:cNvPr id="4" name="Picture Placeholder 3"/>
          <p:cNvSpPr>
            <a:spLocks noGrp="1"/>
          </p:cNvSpPr>
          <p:nvPr>
            <p:ph type="pic" sz="quarter" idx="12" hasCustomPrompt="1"/>
          </p:nvPr>
        </p:nvSpPr>
        <p:spPr>
          <a:xfrm>
            <a:off x="1088232" y="4275535"/>
            <a:ext cx="1107281" cy="402431"/>
          </a:xfrm>
          <a:prstGeom prst="rect">
            <a:avLst/>
          </a:prstGeom>
          <a:solidFill>
            <a:schemeClr val="bg1"/>
          </a:solidFill>
        </p:spPr>
        <p:txBody>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defRPr sz="600"/>
            </a:lvl1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defRPr/>
            </a:pPr>
            <a:r>
              <a:rPr lang="en-US" sz="600" dirty="0">
                <a:solidFill>
                  <a:schemeClr val="tx1"/>
                </a:solidFill>
                <a:latin typeface="Arial" panose="020B0604020202020204" pitchFamily="34" charset="0"/>
                <a:cs typeface="Arial" panose="020B0604020202020204" pitchFamily="34" charset="0"/>
              </a:rPr>
              <a:t>Position for Partner Brand logo (if </a:t>
            </a:r>
            <a:r>
              <a:rPr lang="en-US" sz="600" dirty="0" err="1">
                <a:solidFill>
                  <a:schemeClr val="tx1"/>
                </a:solidFill>
                <a:latin typeface="Arial" panose="020B0604020202020204" pitchFamily="34" charset="0"/>
                <a:cs typeface="Arial" panose="020B0604020202020204" pitchFamily="34" charset="0"/>
              </a:rPr>
              <a:t>req</a:t>
            </a:r>
            <a:r>
              <a:rPr lang="en-US" sz="600" dirty="0">
                <a:solidFill>
                  <a:schemeClr val="tx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4811960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Queen Mary intro slide WHITE">
    <p:spTree>
      <p:nvGrpSpPr>
        <p:cNvPr id="1" name=""/>
        <p:cNvGrpSpPr/>
        <p:nvPr/>
      </p:nvGrpSpPr>
      <p:grpSpPr>
        <a:xfrm>
          <a:off x="0" y="0"/>
          <a:ext cx="0" cy="0"/>
          <a:chOff x="0" y="0"/>
          <a:chExt cx="0" cy="0"/>
        </a:xfrm>
      </p:grpSpPr>
      <p:sp>
        <p:nvSpPr>
          <p:cNvPr id="9" name="TextBox 8"/>
          <p:cNvSpPr txBox="1"/>
          <p:nvPr userDrawn="1"/>
        </p:nvSpPr>
        <p:spPr>
          <a:xfrm>
            <a:off x="1027049" y="2562838"/>
            <a:ext cx="7844008" cy="507831"/>
          </a:xfrm>
          <a:prstGeom prst="rect">
            <a:avLst/>
          </a:prstGeom>
          <a:ln w="12700">
            <a:miter lim="400000"/>
          </a:ln>
        </p:spPr>
        <p:txBody>
          <a:bodyPr wrap="square" lIns="34289" rIns="34289">
            <a:spAutoFit/>
          </a:bodyPr>
          <a:lstStyle/>
          <a:p>
            <a:pPr>
              <a:spcAft>
                <a:spcPts val="1800"/>
              </a:spcAft>
              <a:defRPr sz="5000">
                <a:solidFill>
                  <a:srgbClr val="1C3079"/>
                </a:solidFill>
                <a:latin typeface="Source Sans Pro"/>
                <a:ea typeface="Source Sans Pro"/>
                <a:cs typeface="Source Sans Pro"/>
                <a:sym typeface="Source Sans Pro"/>
              </a:defRPr>
            </a:pPr>
            <a:endParaRPr lang="en-GB" sz="2700" b="0" dirty="0">
              <a:solidFill>
                <a:srgbClr val="17336F"/>
              </a:solidFill>
              <a:latin typeface="Arial" panose="020B0604020202020204" pitchFamily="34" charset="0"/>
              <a:cs typeface="Arial" panose="020B0604020202020204" pitchFamily="34" charset="0"/>
            </a:endParaRPr>
          </a:p>
        </p:txBody>
      </p:sp>
      <p:sp>
        <p:nvSpPr>
          <p:cNvPr id="10" name="Rectangle 9"/>
          <p:cNvSpPr/>
          <p:nvPr userDrawn="1"/>
        </p:nvSpPr>
        <p:spPr>
          <a:xfrm>
            <a:off x="-1" y="2016"/>
            <a:ext cx="115231" cy="5143500"/>
          </a:xfrm>
          <a:prstGeom prst="rect">
            <a:avLst/>
          </a:prstGeom>
          <a:solidFill>
            <a:srgbClr val="163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tx1"/>
              </a:solidFill>
            </a:endParaRP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232" y="465536"/>
            <a:ext cx="3971705" cy="1058497"/>
          </a:xfrm>
          <a:prstGeom prst="rect">
            <a:avLst/>
          </a:prstGeom>
        </p:spPr>
      </p:pic>
      <p:sp>
        <p:nvSpPr>
          <p:cNvPr id="7" name="Text Placeholder 6"/>
          <p:cNvSpPr>
            <a:spLocks noGrp="1"/>
          </p:cNvSpPr>
          <p:nvPr>
            <p:ph type="body" sz="quarter" idx="10" hasCustomPrompt="1"/>
          </p:nvPr>
        </p:nvSpPr>
        <p:spPr>
          <a:xfrm>
            <a:off x="992982" y="2503885"/>
            <a:ext cx="5274469" cy="544115"/>
          </a:xfrm>
          <a:prstGeom prst="rect">
            <a:avLst/>
          </a:prstGeom>
        </p:spPr>
        <p:txBody>
          <a:bodyPr/>
          <a:lstStyle>
            <a:lvl1pPr marL="0" indent="0">
              <a:buNone/>
              <a:defRPr sz="3750" b="1">
                <a:latin typeface="Arial" panose="020B0604020202020204" pitchFamily="34" charset="0"/>
                <a:cs typeface="Arial" panose="020B0604020202020204" pitchFamily="34" charset="0"/>
              </a:defRPr>
            </a:lvl1pPr>
            <a:lvl2pPr marL="342900" indent="0">
              <a:buNone/>
              <a:defRPr>
                <a:latin typeface="Arial" panose="020B0604020202020204" pitchFamily="34" charset="0"/>
                <a:cs typeface="Arial" panose="020B0604020202020204" pitchFamily="34" charset="0"/>
              </a:defRPr>
            </a:lvl2pPr>
            <a:lvl3pPr marL="685800" indent="0">
              <a:buNone/>
              <a:defRPr/>
            </a:lvl3pPr>
          </a:lstStyle>
          <a:p>
            <a:pPr lvl="0"/>
            <a:r>
              <a:rPr lang="en-US" dirty="0"/>
              <a:t>[Title]</a:t>
            </a:r>
          </a:p>
        </p:txBody>
      </p:sp>
      <p:sp>
        <p:nvSpPr>
          <p:cNvPr id="12" name="Text Placeholder 11"/>
          <p:cNvSpPr>
            <a:spLocks noGrp="1"/>
          </p:cNvSpPr>
          <p:nvPr>
            <p:ph type="body" sz="quarter" idx="11" hasCustomPrompt="1"/>
          </p:nvPr>
        </p:nvSpPr>
        <p:spPr>
          <a:xfrm>
            <a:off x="1012032" y="3171825"/>
            <a:ext cx="4769644" cy="638175"/>
          </a:xfrm>
          <a:prstGeom prst="rect">
            <a:avLst/>
          </a:prstGeom>
        </p:spPr>
        <p:txBody>
          <a:bodyPr/>
          <a:lstStyle>
            <a:lvl1pPr marL="0" indent="0">
              <a:buNone/>
              <a:defRPr>
                <a:latin typeface="Arial" panose="020B0604020202020204" pitchFamily="34" charset="0"/>
                <a:cs typeface="Arial" panose="020B0604020202020204" pitchFamily="34" charset="0"/>
              </a:defRPr>
            </a:lvl1pPr>
            <a:lvl2pPr marL="342900" indent="0">
              <a:buNone/>
              <a:defRPr/>
            </a:lvl2pPr>
          </a:lstStyle>
          <a:p>
            <a:pPr lvl="0"/>
            <a:r>
              <a:rPr lang="en-US" dirty="0"/>
              <a:t>[sub title]</a:t>
            </a:r>
          </a:p>
        </p:txBody>
      </p:sp>
    </p:spTree>
    <p:extLst>
      <p:ext uri="{BB962C8B-B14F-4D97-AF65-F5344CB8AC3E}">
        <p14:creationId xmlns:p14="http://schemas.microsoft.com/office/powerpoint/2010/main" val="250673623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Queen Mary intro slide IMAGE BACKGROUND">
    <p:spTree>
      <p:nvGrpSpPr>
        <p:cNvPr id="1" name=""/>
        <p:cNvGrpSpPr/>
        <p:nvPr/>
      </p:nvGrpSpPr>
      <p:grpSpPr>
        <a:xfrm>
          <a:off x="0" y="0"/>
          <a:ext cx="0" cy="0"/>
          <a:chOff x="0" y="0"/>
          <a:chExt cx="0" cy="0"/>
        </a:xfrm>
      </p:grpSpPr>
      <p:sp>
        <p:nvSpPr>
          <p:cNvPr id="21" name="Picture Placeholder 20"/>
          <p:cNvSpPr>
            <a:spLocks noGrp="1"/>
          </p:cNvSpPr>
          <p:nvPr>
            <p:ph type="pic" sz="quarter" idx="10"/>
          </p:nvPr>
        </p:nvSpPr>
        <p:spPr>
          <a:xfrm>
            <a:off x="0" y="0"/>
            <a:ext cx="9144000" cy="5143500"/>
          </a:xfrm>
          <a:prstGeom prst="rect">
            <a:avLst/>
          </a:prstGeom>
          <a:solidFill>
            <a:schemeClr val="bg1">
              <a:lumMod val="85000"/>
            </a:schemeClr>
          </a:solidFill>
        </p:spPr>
        <p:txBody>
          <a:bodyPr/>
          <a:lstStyle/>
          <a:p>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2866" y="465535"/>
            <a:ext cx="3967381" cy="1054346"/>
          </a:xfrm>
          <a:prstGeom prst="rect">
            <a:avLst/>
          </a:prstGeom>
        </p:spPr>
      </p:pic>
      <p:sp>
        <p:nvSpPr>
          <p:cNvPr id="6" name="Text Placeholder 6"/>
          <p:cNvSpPr>
            <a:spLocks noGrp="1"/>
          </p:cNvSpPr>
          <p:nvPr>
            <p:ph type="body" sz="quarter" idx="11" hasCustomPrompt="1"/>
          </p:nvPr>
        </p:nvSpPr>
        <p:spPr>
          <a:xfrm>
            <a:off x="992982" y="2503885"/>
            <a:ext cx="5274469" cy="544115"/>
          </a:xfrm>
          <a:prstGeom prst="rect">
            <a:avLst/>
          </a:prstGeom>
        </p:spPr>
        <p:txBody>
          <a:bodyPr/>
          <a:lstStyle>
            <a:lvl1pPr marL="0" indent="0">
              <a:buNone/>
              <a:defRPr sz="3750" b="1">
                <a:solidFill>
                  <a:schemeClr val="bg1"/>
                </a:solidFill>
                <a:latin typeface="Arial" panose="020B0604020202020204" pitchFamily="34" charset="0"/>
                <a:cs typeface="Arial" panose="020B0604020202020204" pitchFamily="34" charset="0"/>
              </a:defRPr>
            </a:lvl1pPr>
            <a:lvl2pPr marL="342900" indent="0">
              <a:buNone/>
              <a:defRPr>
                <a:latin typeface="Arial" panose="020B0604020202020204" pitchFamily="34" charset="0"/>
                <a:cs typeface="Arial" panose="020B0604020202020204" pitchFamily="34" charset="0"/>
              </a:defRPr>
            </a:lvl2pPr>
            <a:lvl3pPr marL="685800" indent="0">
              <a:buNone/>
              <a:defRPr/>
            </a:lvl3pPr>
          </a:lstStyle>
          <a:p>
            <a:pPr lvl="0"/>
            <a:r>
              <a:rPr lang="en-US" dirty="0"/>
              <a:t>[Title]</a:t>
            </a:r>
          </a:p>
        </p:txBody>
      </p:sp>
      <p:sp>
        <p:nvSpPr>
          <p:cNvPr id="7" name="Text Placeholder 11"/>
          <p:cNvSpPr>
            <a:spLocks noGrp="1"/>
          </p:cNvSpPr>
          <p:nvPr>
            <p:ph type="body" sz="quarter" idx="12" hasCustomPrompt="1"/>
          </p:nvPr>
        </p:nvSpPr>
        <p:spPr>
          <a:xfrm>
            <a:off x="1012032" y="3171825"/>
            <a:ext cx="4769644" cy="638175"/>
          </a:xfrm>
          <a:prstGeom prst="rect">
            <a:avLst/>
          </a:prstGeom>
        </p:spPr>
        <p:txBody>
          <a:bodyPr/>
          <a:lstStyle>
            <a:lvl1pPr marL="0" indent="0">
              <a:buNone/>
              <a:defRPr>
                <a:solidFill>
                  <a:schemeClr val="bg1"/>
                </a:solidFill>
                <a:latin typeface="Arial" panose="020B0604020202020204" pitchFamily="34" charset="0"/>
                <a:cs typeface="Arial" panose="020B0604020202020204" pitchFamily="34" charset="0"/>
              </a:defRPr>
            </a:lvl1pPr>
            <a:lvl2pPr marL="342900" indent="0">
              <a:buNone/>
              <a:defRPr/>
            </a:lvl2pPr>
          </a:lstStyle>
          <a:p>
            <a:pPr lvl="0"/>
            <a:r>
              <a:rPr lang="en-US" dirty="0"/>
              <a:t>[sub title]</a:t>
            </a:r>
          </a:p>
        </p:txBody>
      </p:sp>
    </p:spTree>
    <p:extLst>
      <p:ext uri="{BB962C8B-B14F-4D97-AF65-F5344CB8AC3E}">
        <p14:creationId xmlns:p14="http://schemas.microsoft.com/office/powerpoint/2010/main" val="6414261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0_Custom Layout">
    <p:bg>
      <p:bgPr>
        <a:gradFill>
          <a:gsLst>
            <a:gs pos="0">
              <a:srgbClr val="73B82B">
                <a:lumMod val="88000"/>
                <a:lumOff val="12000"/>
              </a:srgbClr>
            </a:gs>
            <a:gs pos="69000">
              <a:srgbClr val="2DB8C5"/>
            </a:gs>
          </a:gsLst>
          <a:lin ang="0" scaled="0"/>
        </a:gradFill>
        <a:effectLst/>
      </p:bgPr>
    </p:bg>
    <p:spTree>
      <p:nvGrpSpPr>
        <p:cNvPr id="1" name=""/>
        <p:cNvGrpSpPr/>
        <p:nvPr/>
      </p:nvGrpSpPr>
      <p:grpSpPr>
        <a:xfrm>
          <a:off x="0" y="0"/>
          <a:ext cx="0" cy="0"/>
          <a:chOff x="0" y="0"/>
          <a:chExt cx="0" cy="0"/>
        </a:xfrm>
      </p:grpSpPr>
      <p:sp>
        <p:nvSpPr>
          <p:cNvPr id="4" name="Content Placeholder 2"/>
          <p:cNvSpPr>
            <a:spLocks noGrp="1"/>
          </p:cNvSpPr>
          <p:nvPr>
            <p:ph sz="quarter" idx="10" hasCustomPrompt="1"/>
          </p:nvPr>
        </p:nvSpPr>
        <p:spPr>
          <a:xfrm>
            <a:off x="943599" y="1751595"/>
            <a:ext cx="7870825" cy="1171575"/>
          </a:xfrm>
          <a:prstGeom prst="rect">
            <a:avLst/>
          </a:prstGeom>
        </p:spPr>
        <p:txBody>
          <a:bodyPr/>
          <a:lstStyle>
            <a:lvl1pPr marL="0" indent="0">
              <a:buNone/>
              <a:defRPr sz="4000" b="1">
                <a:solidFill>
                  <a:schemeClr val="bg1"/>
                </a:solidFill>
                <a:latin typeface="Arial" panose="020B0604020202020204" pitchFamily="34" charset="0"/>
                <a:cs typeface="Arial" panose="020B0604020202020204" pitchFamily="34" charset="0"/>
              </a:defRPr>
            </a:lvl1pPr>
          </a:lstStyle>
          <a:p>
            <a:r>
              <a:rPr lang="en-US" dirty="0"/>
              <a:t>Title page – </a:t>
            </a:r>
            <a:br>
              <a:rPr lang="en-US" dirty="0"/>
            </a:br>
            <a:r>
              <a:rPr lang="en-US" dirty="0"/>
              <a:t>Arial Bold 40pt</a:t>
            </a:r>
          </a:p>
        </p:txBody>
      </p:sp>
      <p:sp>
        <p:nvSpPr>
          <p:cNvPr id="5" name="Content Placeholder 2"/>
          <p:cNvSpPr>
            <a:spLocks noGrp="1"/>
          </p:cNvSpPr>
          <p:nvPr>
            <p:ph sz="quarter" idx="11" hasCustomPrompt="1"/>
          </p:nvPr>
        </p:nvSpPr>
        <p:spPr>
          <a:xfrm>
            <a:off x="943598" y="2973637"/>
            <a:ext cx="7870825" cy="1171575"/>
          </a:xfrm>
          <a:prstGeom prst="rect">
            <a:avLst/>
          </a:prstGeom>
        </p:spPr>
        <p:txBody>
          <a:bodyPr/>
          <a:lstStyle>
            <a:lvl1pPr marL="0" indent="0">
              <a:buNone/>
              <a:defRPr sz="2000" b="0">
                <a:solidFill>
                  <a:schemeClr val="bg1"/>
                </a:solidFill>
                <a:latin typeface="Arial" panose="020B0604020202020204" pitchFamily="34" charset="0"/>
                <a:cs typeface="Arial" panose="020B0604020202020204" pitchFamily="34" charset="0"/>
              </a:defRPr>
            </a:lvl1pPr>
          </a:lstStyle>
          <a:p>
            <a:r>
              <a:rPr lang="en-US" dirty="0"/>
              <a:t>Insert sub-heading / date</a:t>
            </a:r>
          </a:p>
        </p:txBody>
      </p:sp>
    </p:spTree>
    <p:extLst>
      <p:ext uri="{BB962C8B-B14F-4D97-AF65-F5344CB8AC3E}">
        <p14:creationId xmlns:p14="http://schemas.microsoft.com/office/powerpoint/2010/main" val="1418779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3" name="Rectangle 2"/>
          <p:cNvSpPr/>
          <p:nvPr userDrawn="1"/>
        </p:nvSpPr>
        <p:spPr>
          <a:xfrm>
            <a:off x="1" y="4597287"/>
            <a:ext cx="9143999" cy="546213"/>
          </a:xfrm>
          <a:prstGeom prst="rect">
            <a:avLst/>
          </a:prstGeom>
          <a:gradFill flip="none" rotWithShape="1">
            <a:gsLst>
              <a:gs pos="0">
                <a:srgbClr val="17336F"/>
              </a:gs>
              <a:gs pos="98000">
                <a:srgbClr val="FFFFFF"/>
              </a:gs>
              <a:gs pos="100000">
                <a:srgbClr val="FFFF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tx1"/>
              </a:solidFill>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2919" y="4665458"/>
            <a:ext cx="1403411" cy="375105"/>
          </a:xfrm>
          <a:prstGeom prst="rect">
            <a:avLst/>
          </a:prstGeom>
        </p:spPr>
      </p:pic>
      <p:sp>
        <p:nvSpPr>
          <p:cNvPr id="5" name="Rectangle 4"/>
          <p:cNvSpPr/>
          <p:nvPr userDrawn="1"/>
        </p:nvSpPr>
        <p:spPr>
          <a:xfrm>
            <a:off x="-1" y="2016"/>
            <a:ext cx="115231" cy="5143500"/>
          </a:xfrm>
          <a:prstGeom prst="rect">
            <a:avLst/>
          </a:prstGeom>
          <a:solidFill>
            <a:srgbClr val="163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tx1"/>
              </a:solidFill>
            </a:endParaRPr>
          </a:p>
        </p:txBody>
      </p:sp>
      <p:sp>
        <p:nvSpPr>
          <p:cNvPr id="8" name="Media Placeholder 7"/>
          <p:cNvSpPr>
            <a:spLocks noGrp="1"/>
          </p:cNvSpPr>
          <p:nvPr>
            <p:ph type="media" sz="quarter" idx="10"/>
          </p:nvPr>
        </p:nvSpPr>
        <p:spPr>
          <a:xfrm>
            <a:off x="1088231" y="1063229"/>
            <a:ext cx="6940154" cy="3274219"/>
          </a:xfrm>
          <a:prstGeom prst="rect">
            <a:avLst/>
          </a:prstGeom>
          <a:solidFill>
            <a:schemeClr val="bg1">
              <a:lumMod val="85000"/>
            </a:schemeClr>
          </a:solidFill>
        </p:spPr>
        <p:txBody>
          <a:bodyPr/>
          <a:lstStyle/>
          <a:p>
            <a:endParaRPr lang="en-US"/>
          </a:p>
        </p:txBody>
      </p:sp>
      <p:sp>
        <p:nvSpPr>
          <p:cNvPr id="7" name="Text Placeholder 6"/>
          <p:cNvSpPr>
            <a:spLocks noGrp="1"/>
          </p:cNvSpPr>
          <p:nvPr>
            <p:ph type="body" sz="quarter" idx="11" hasCustomPrompt="1"/>
          </p:nvPr>
        </p:nvSpPr>
        <p:spPr>
          <a:xfrm>
            <a:off x="1088232" y="465535"/>
            <a:ext cx="5779294" cy="495300"/>
          </a:xfrm>
          <a:prstGeom prst="rect">
            <a:avLst/>
          </a:prstGeom>
        </p:spPr>
        <p:txBody>
          <a:bodyPr/>
          <a:lstStyle>
            <a:lvl1pPr marL="0" indent="0">
              <a:buNone/>
              <a:defRPr sz="3750" b="1">
                <a:latin typeface="Arial" panose="020B0604020202020204" pitchFamily="34" charset="0"/>
                <a:cs typeface="Arial" panose="020B0604020202020204" pitchFamily="34" charset="0"/>
              </a:defRPr>
            </a:lvl1pPr>
            <a:lvl2pPr marL="342900" indent="0">
              <a:buNone/>
              <a:defRPr/>
            </a:lvl2pPr>
          </a:lstStyle>
          <a:p>
            <a:pPr lvl="0"/>
            <a:r>
              <a:rPr lang="en-US" dirty="0"/>
              <a:t>[Video title]</a:t>
            </a:r>
          </a:p>
        </p:txBody>
      </p:sp>
    </p:spTree>
    <p:extLst>
      <p:ext uri="{BB962C8B-B14F-4D97-AF65-F5344CB8AC3E}">
        <p14:creationId xmlns:p14="http://schemas.microsoft.com/office/powerpoint/2010/main" val="47003550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Queen Mary divider">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rgbClr val="163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tx1"/>
              </a:solidFill>
            </a:endParaRP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3247" y="469447"/>
            <a:ext cx="3925121" cy="1049111"/>
          </a:xfrm>
          <a:prstGeom prst="rect">
            <a:avLst/>
          </a:prstGeom>
        </p:spPr>
      </p:pic>
      <p:sp>
        <p:nvSpPr>
          <p:cNvPr id="6" name="Text Placeholder 6"/>
          <p:cNvSpPr>
            <a:spLocks noGrp="1"/>
          </p:cNvSpPr>
          <p:nvPr>
            <p:ph type="body" sz="quarter" idx="10" hasCustomPrompt="1"/>
          </p:nvPr>
        </p:nvSpPr>
        <p:spPr>
          <a:xfrm>
            <a:off x="992982" y="2503885"/>
            <a:ext cx="5274469" cy="544115"/>
          </a:xfrm>
          <a:prstGeom prst="rect">
            <a:avLst/>
          </a:prstGeom>
        </p:spPr>
        <p:txBody>
          <a:bodyPr/>
          <a:lstStyle>
            <a:lvl1pPr marL="0" indent="0">
              <a:buNone/>
              <a:defRPr sz="3750" b="1">
                <a:solidFill>
                  <a:schemeClr val="bg1"/>
                </a:solidFill>
                <a:latin typeface="Arial" panose="020B0604020202020204" pitchFamily="34" charset="0"/>
                <a:cs typeface="Arial" panose="020B0604020202020204" pitchFamily="34" charset="0"/>
              </a:defRPr>
            </a:lvl1pPr>
            <a:lvl2pPr marL="342900" indent="0">
              <a:buNone/>
              <a:defRPr>
                <a:latin typeface="Arial" panose="020B0604020202020204" pitchFamily="34" charset="0"/>
                <a:cs typeface="Arial" panose="020B0604020202020204" pitchFamily="34" charset="0"/>
              </a:defRPr>
            </a:lvl2pPr>
            <a:lvl3pPr marL="685800" indent="0">
              <a:buNone/>
              <a:defRPr/>
            </a:lvl3pPr>
          </a:lstStyle>
          <a:p>
            <a:pPr lvl="0"/>
            <a:r>
              <a:rPr lang="en-US" dirty="0"/>
              <a:t>[section divider title]</a:t>
            </a:r>
          </a:p>
        </p:txBody>
      </p:sp>
      <p:sp>
        <p:nvSpPr>
          <p:cNvPr id="7" name="Text Placeholder 11"/>
          <p:cNvSpPr>
            <a:spLocks noGrp="1"/>
          </p:cNvSpPr>
          <p:nvPr>
            <p:ph type="body" sz="quarter" idx="11" hasCustomPrompt="1"/>
          </p:nvPr>
        </p:nvSpPr>
        <p:spPr>
          <a:xfrm>
            <a:off x="1012032" y="3171825"/>
            <a:ext cx="4769644" cy="638175"/>
          </a:xfrm>
          <a:prstGeom prst="rect">
            <a:avLst/>
          </a:prstGeom>
        </p:spPr>
        <p:txBody>
          <a:bodyPr/>
          <a:lstStyle>
            <a:lvl1pPr marL="0" indent="0">
              <a:buNone/>
              <a:defRPr>
                <a:solidFill>
                  <a:schemeClr val="bg1"/>
                </a:solidFill>
                <a:latin typeface="Arial" panose="020B0604020202020204" pitchFamily="34" charset="0"/>
                <a:cs typeface="Arial" panose="020B0604020202020204" pitchFamily="34" charset="0"/>
              </a:defRPr>
            </a:lvl1pPr>
            <a:lvl2pPr marL="342900" indent="0">
              <a:buNone/>
              <a:defRPr/>
            </a:lvl2pPr>
          </a:lstStyle>
          <a:p>
            <a:pPr lvl="0"/>
            <a:r>
              <a:rPr lang="en-US" dirty="0"/>
              <a:t>[sub title]</a:t>
            </a:r>
          </a:p>
        </p:txBody>
      </p:sp>
    </p:spTree>
    <p:extLst>
      <p:ext uri="{BB962C8B-B14F-4D97-AF65-F5344CB8AC3E}">
        <p14:creationId xmlns:p14="http://schemas.microsoft.com/office/powerpoint/2010/main" val="419535213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Queen Mary boilerplate">
    <p:spTree>
      <p:nvGrpSpPr>
        <p:cNvPr id="1" name=""/>
        <p:cNvGrpSpPr/>
        <p:nvPr/>
      </p:nvGrpSpPr>
      <p:grpSpPr>
        <a:xfrm>
          <a:off x="0" y="0"/>
          <a:ext cx="0" cy="0"/>
          <a:chOff x="0" y="0"/>
          <a:chExt cx="0" cy="0"/>
        </a:xfrm>
      </p:grpSpPr>
      <p:sp>
        <p:nvSpPr>
          <p:cNvPr id="3" name="TextBox 2"/>
          <p:cNvSpPr txBox="1"/>
          <p:nvPr userDrawn="1"/>
        </p:nvSpPr>
        <p:spPr>
          <a:xfrm>
            <a:off x="1053700" y="1426994"/>
            <a:ext cx="2310824" cy="3323987"/>
          </a:xfrm>
          <a:prstGeom prst="rect">
            <a:avLst/>
          </a:prstGeom>
          <a:ln w="12700">
            <a:miter lim="400000"/>
          </a:ln>
        </p:spPr>
        <p:txBody>
          <a:bodyPr wrap="square" lIns="34289" rIns="34289">
            <a:spAutoFit/>
          </a:bodyPr>
          <a:lstStyle/>
          <a:p>
            <a:pPr>
              <a:lnSpc>
                <a:spcPct val="100000"/>
              </a:lnSpc>
            </a:pPr>
            <a:r>
              <a:rPr lang="en-GB" sz="2100" b="0" dirty="0">
                <a:solidFill>
                  <a:srgbClr val="17336F"/>
                </a:solidFill>
                <a:latin typeface="Arial" panose="020B0604020202020204" pitchFamily="34" charset="0"/>
                <a:cs typeface="Arial" panose="020B0604020202020204" pitchFamily="34" charset="0"/>
              </a:rPr>
              <a:t>At Queen Mary University of London, we believe that a diversity of ideas helps us achieve</a:t>
            </a:r>
            <a:br>
              <a:rPr lang="en-GB" sz="2100" b="0" dirty="0">
                <a:solidFill>
                  <a:srgbClr val="17336F"/>
                </a:solidFill>
                <a:latin typeface="Arial" panose="020B0604020202020204" pitchFamily="34" charset="0"/>
                <a:cs typeface="Arial" panose="020B0604020202020204" pitchFamily="34" charset="0"/>
              </a:rPr>
            </a:br>
            <a:r>
              <a:rPr lang="en-GB" sz="2100" b="0" dirty="0">
                <a:solidFill>
                  <a:srgbClr val="17336F"/>
                </a:solidFill>
                <a:latin typeface="Arial" panose="020B0604020202020204" pitchFamily="34" charset="0"/>
                <a:cs typeface="Arial" panose="020B0604020202020204" pitchFamily="34" charset="0"/>
              </a:rPr>
              <a:t>the previously unthinkable.</a:t>
            </a:r>
          </a:p>
          <a:p>
            <a:pPr>
              <a:lnSpc>
                <a:spcPct val="100000"/>
              </a:lnSpc>
            </a:pPr>
            <a:endParaRPr lang="en-GB" sz="2100" b="0" dirty="0">
              <a:solidFill>
                <a:srgbClr val="17336F"/>
              </a:solidFill>
              <a:latin typeface="Arial" panose="020B0604020202020204" pitchFamily="34" charset="0"/>
              <a:cs typeface="Arial" panose="020B0604020202020204" pitchFamily="34" charset="0"/>
            </a:endParaRPr>
          </a:p>
          <a:p>
            <a:pPr>
              <a:defRPr sz="3800">
                <a:solidFill>
                  <a:srgbClr val="1B2D7B"/>
                </a:solidFill>
                <a:latin typeface="Source Sans Pro"/>
                <a:ea typeface="Source Sans Pro"/>
                <a:cs typeface="Source Sans Pro"/>
                <a:sym typeface="Source Sans Pro"/>
              </a:defRPr>
            </a:pPr>
            <a:endParaRPr sz="2100" dirty="0">
              <a:solidFill>
                <a:srgbClr val="17336F"/>
              </a:solidFill>
            </a:endParaRPr>
          </a:p>
        </p:txBody>
      </p:sp>
      <p:sp>
        <p:nvSpPr>
          <p:cNvPr id="4" name="TextBox 3"/>
          <p:cNvSpPr txBox="1"/>
          <p:nvPr userDrawn="1"/>
        </p:nvSpPr>
        <p:spPr>
          <a:xfrm>
            <a:off x="3404865" y="1459233"/>
            <a:ext cx="4656647" cy="2631490"/>
          </a:xfrm>
          <a:prstGeom prst="rect">
            <a:avLst/>
          </a:prstGeom>
          <a:ln w="12700">
            <a:miter lim="400000"/>
          </a:ln>
        </p:spPr>
        <p:txBody>
          <a:bodyPr wrap="square" lIns="34289" rIns="34289">
            <a:spAutoFit/>
          </a:bodyPr>
          <a:lstStyle/>
          <a:p>
            <a:pPr>
              <a:lnSpc>
                <a:spcPct val="100000"/>
              </a:lnSpc>
            </a:pPr>
            <a:r>
              <a:rPr lang="en-GB" sz="1500" b="0" dirty="0">
                <a:solidFill>
                  <a:schemeClr val="tx2">
                    <a:lumMod val="50000"/>
                  </a:schemeClr>
                </a:solidFill>
                <a:latin typeface="Arial" panose="020B0604020202020204" pitchFamily="34" charset="0"/>
                <a:cs typeface="Arial" panose="020B0604020202020204" pitchFamily="34" charset="0"/>
              </a:rPr>
              <a:t>Throughout our history, we’ve fostered social justice and improved lives through academic excellence. </a:t>
            </a:r>
            <a:br>
              <a:rPr lang="en-GB" sz="1500" b="0" dirty="0">
                <a:solidFill>
                  <a:schemeClr val="tx2">
                    <a:lumMod val="50000"/>
                  </a:schemeClr>
                </a:solidFill>
                <a:latin typeface="Arial" panose="020B0604020202020204" pitchFamily="34" charset="0"/>
                <a:cs typeface="Arial" panose="020B0604020202020204" pitchFamily="34" charset="0"/>
              </a:rPr>
            </a:br>
            <a:r>
              <a:rPr lang="en-GB" sz="1500" b="0" dirty="0">
                <a:solidFill>
                  <a:schemeClr val="tx2">
                    <a:lumMod val="50000"/>
                  </a:schemeClr>
                </a:solidFill>
                <a:latin typeface="Arial" panose="020B0604020202020204" pitchFamily="34" charset="0"/>
                <a:cs typeface="Arial" panose="020B0604020202020204" pitchFamily="34" charset="0"/>
              </a:rPr>
              <a:t>And we continue to live and breathe this spirit today, not because it’s simply ‘the right thing to do’ but for what it helps us achieve and the intellectual brilliance it delivers.</a:t>
            </a:r>
          </a:p>
          <a:p>
            <a:pPr>
              <a:lnSpc>
                <a:spcPct val="100000"/>
              </a:lnSpc>
            </a:pPr>
            <a:endParaRPr lang="en-GB" sz="1500" b="0" dirty="0">
              <a:solidFill>
                <a:schemeClr val="tx2">
                  <a:lumMod val="50000"/>
                </a:schemeClr>
              </a:solidFill>
              <a:latin typeface="Arial" panose="020B0604020202020204" pitchFamily="34" charset="0"/>
              <a:cs typeface="Arial" panose="020B0604020202020204" pitchFamily="34" charset="0"/>
            </a:endParaRPr>
          </a:p>
          <a:p>
            <a:pPr>
              <a:lnSpc>
                <a:spcPct val="100000"/>
              </a:lnSpc>
            </a:pPr>
            <a:r>
              <a:rPr lang="en-GB" sz="1500" b="0" dirty="0">
                <a:solidFill>
                  <a:schemeClr val="tx2">
                    <a:lumMod val="50000"/>
                  </a:schemeClr>
                </a:solidFill>
                <a:latin typeface="Arial" panose="020B0604020202020204" pitchFamily="34" charset="0"/>
                <a:cs typeface="Arial" panose="020B0604020202020204" pitchFamily="34" charset="0"/>
              </a:rPr>
              <a:t>We continue to embrace diversity of thought and opinion in everything we do, in the belief that when views collide, disciplines interact, and perspectives intersect, truly original thought takes form.</a:t>
            </a:r>
          </a:p>
        </p:txBody>
      </p:sp>
      <p:sp>
        <p:nvSpPr>
          <p:cNvPr id="5" name="TextBox 1"/>
          <p:cNvSpPr txBox="1"/>
          <p:nvPr userDrawn="1"/>
        </p:nvSpPr>
        <p:spPr>
          <a:xfrm>
            <a:off x="1034849" y="440128"/>
            <a:ext cx="7019535" cy="530915"/>
          </a:xfrm>
          <a:prstGeom prst="rect">
            <a:avLst/>
          </a:prstGeom>
          <a:ln w="12700">
            <a:miter lim="400000"/>
          </a:ln>
        </p:spPr>
        <p:txBody>
          <a:bodyPr wrap="square" lIns="34289" rIns="34289">
            <a:spAutoFit/>
          </a:bodyPr>
          <a:lstStyle/>
          <a:p>
            <a:pPr>
              <a:defRPr sz="3800">
                <a:solidFill>
                  <a:srgbClr val="1B2D7B"/>
                </a:solidFill>
                <a:latin typeface="Source Sans Pro"/>
                <a:ea typeface="Source Sans Pro"/>
                <a:cs typeface="Source Sans Pro"/>
                <a:sym typeface="Source Sans Pro"/>
              </a:defRPr>
            </a:pPr>
            <a:r>
              <a:rPr lang="en-GB" sz="2850" dirty="0">
                <a:solidFill>
                  <a:schemeClr val="tx1"/>
                </a:solidFill>
                <a:latin typeface="Arial" panose="020B0604020202020204" pitchFamily="34" charset="0"/>
                <a:cs typeface="Arial" panose="020B0604020202020204" pitchFamily="34" charset="0"/>
              </a:rPr>
              <a:t>Introduction to Queen Mary</a:t>
            </a:r>
            <a:endParaRPr sz="2850" dirty="0">
              <a:solidFill>
                <a:schemeClr val="tx1"/>
              </a:solidFill>
            </a:endParaRPr>
          </a:p>
        </p:txBody>
      </p:sp>
      <p:sp>
        <p:nvSpPr>
          <p:cNvPr id="6" name="Rectangle 5"/>
          <p:cNvSpPr/>
          <p:nvPr userDrawn="1"/>
        </p:nvSpPr>
        <p:spPr>
          <a:xfrm>
            <a:off x="1" y="4597287"/>
            <a:ext cx="9143999" cy="546213"/>
          </a:xfrm>
          <a:prstGeom prst="rect">
            <a:avLst/>
          </a:prstGeom>
          <a:gradFill flip="none" rotWithShape="1">
            <a:gsLst>
              <a:gs pos="0">
                <a:srgbClr val="17336F"/>
              </a:gs>
              <a:gs pos="98000">
                <a:srgbClr val="FFFFFF"/>
              </a:gs>
              <a:gs pos="100000">
                <a:srgbClr val="FFFF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tx1"/>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2919" y="4665458"/>
            <a:ext cx="1403411" cy="375105"/>
          </a:xfrm>
          <a:prstGeom prst="rect">
            <a:avLst/>
          </a:prstGeom>
        </p:spPr>
      </p:pic>
      <p:sp>
        <p:nvSpPr>
          <p:cNvPr id="15" name="Rectangle 14"/>
          <p:cNvSpPr/>
          <p:nvPr userDrawn="1"/>
        </p:nvSpPr>
        <p:spPr>
          <a:xfrm>
            <a:off x="-1" y="0"/>
            <a:ext cx="115231" cy="5145516"/>
          </a:xfrm>
          <a:prstGeom prst="rect">
            <a:avLst/>
          </a:prstGeom>
          <a:solidFill>
            <a:srgbClr val="163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tx1"/>
              </a:solidFill>
            </a:endParaRPr>
          </a:p>
        </p:txBody>
      </p:sp>
    </p:spTree>
    <p:extLst>
      <p:ext uri="{BB962C8B-B14F-4D97-AF65-F5344CB8AC3E}">
        <p14:creationId xmlns:p14="http://schemas.microsoft.com/office/powerpoint/2010/main" val="161084120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Rectangle 3"/>
          <p:cNvSpPr/>
          <p:nvPr userDrawn="1"/>
        </p:nvSpPr>
        <p:spPr>
          <a:xfrm>
            <a:off x="1" y="4597287"/>
            <a:ext cx="9143999" cy="546213"/>
          </a:xfrm>
          <a:prstGeom prst="rect">
            <a:avLst/>
          </a:prstGeom>
          <a:gradFill flip="none" rotWithShape="1">
            <a:gsLst>
              <a:gs pos="0">
                <a:srgbClr val="17336F"/>
              </a:gs>
              <a:gs pos="98000">
                <a:srgbClr val="FFFFFF"/>
              </a:gs>
              <a:gs pos="100000">
                <a:srgbClr val="FFFF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tx1"/>
              </a:solidFill>
            </a:endParaRP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2919" y="4665458"/>
            <a:ext cx="1403411" cy="375105"/>
          </a:xfrm>
          <a:prstGeom prst="rect">
            <a:avLst/>
          </a:prstGeom>
        </p:spPr>
      </p:pic>
      <p:sp>
        <p:nvSpPr>
          <p:cNvPr id="6" name="Rectangle 5"/>
          <p:cNvSpPr/>
          <p:nvPr userDrawn="1"/>
        </p:nvSpPr>
        <p:spPr>
          <a:xfrm>
            <a:off x="-1" y="0"/>
            <a:ext cx="115231" cy="5145516"/>
          </a:xfrm>
          <a:prstGeom prst="rect">
            <a:avLst/>
          </a:prstGeom>
          <a:solidFill>
            <a:srgbClr val="163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tx1"/>
              </a:solidFill>
            </a:endParaRPr>
          </a:p>
        </p:txBody>
      </p:sp>
      <p:sp>
        <p:nvSpPr>
          <p:cNvPr id="7" name="Text Placeholder 11"/>
          <p:cNvSpPr>
            <a:spLocks noGrp="1"/>
          </p:cNvSpPr>
          <p:nvPr>
            <p:ph type="body" sz="quarter" idx="12" hasCustomPrompt="1"/>
          </p:nvPr>
        </p:nvSpPr>
        <p:spPr>
          <a:xfrm>
            <a:off x="1002506" y="1457325"/>
            <a:ext cx="7025879" cy="2637881"/>
          </a:xfrm>
          <a:prstGeom prst="rect">
            <a:avLst/>
          </a:prstGeom>
        </p:spPr>
        <p:txBody>
          <a:bodyPr/>
          <a:lstStyle>
            <a:lvl1pPr marL="0" indent="0">
              <a:buNone/>
              <a:defRPr>
                <a:solidFill>
                  <a:srgbClr val="000000"/>
                </a:solidFill>
                <a:latin typeface="Arial" panose="020B0604020202020204" pitchFamily="34" charset="0"/>
                <a:cs typeface="Arial" panose="020B0604020202020204" pitchFamily="34" charset="0"/>
              </a:defRPr>
            </a:lvl1pPr>
            <a:lvl2pPr marL="342900" indent="0">
              <a:buNone/>
              <a:defRPr/>
            </a:lvl2pPr>
          </a:lstStyle>
          <a:p>
            <a:pPr lvl="0"/>
            <a:r>
              <a:rPr lang="en-US" dirty="0"/>
              <a:t>[add body or bullet text here]</a:t>
            </a:r>
          </a:p>
        </p:txBody>
      </p:sp>
      <p:sp>
        <p:nvSpPr>
          <p:cNvPr id="8" name="Text Placeholder 6"/>
          <p:cNvSpPr>
            <a:spLocks noGrp="1"/>
          </p:cNvSpPr>
          <p:nvPr>
            <p:ph type="body" sz="quarter" idx="11" hasCustomPrompt="1"/>
          </p:nvPr>
        </p:nvSpPr>
        <p:spPr>
          <a:xfrm>
            <a:off x="1002507" y="389335"/>
            <a:ext cx="3456385" cy="658415"/>
          </a:xfrm>
          <a:prstGeom prst="rect">
            <a:avLst/>
          </a:prstGeom>
        </p:spPr>
        <p:txBody>
          <a:bodyPr/>
          <a:lstStyle>
            <a:lvl1pPr marL="0" indent="0">
              <a:buNone/>
              <a:defRPr sz="2850" b="1">
                <a:latin typeface="Arial" panose="020B0604020202020204" pitchFamily="34" charset="0"/>
                <a:cs typeface="Arial" panose="020B0604020202020204" pitchFamily="34" charset="0"/>
              </a:defRPr>
            </a:lvl1pPr>
            <a:lvl2pPr marL="342900" indent="0">
              <a:buNone/>
              <a:defRPr/>
            </a:lvl2pPr>
          </a:lstStyle>
          <a:p>
            <a:pPr lvl="0"/>
            <a:r>
              <a:rPr lang="en-US" dirty="0"/>
              <a:t>[Heading text]</a:t>
            </a:r>
          </a:p>
        </p:txBody>
      </p:sp>
    </p:spTree>
    <p:extLst>
      <p:ext uri="{BB962C8B-B14F-4D97-AF65-F5344CB8AC3E}">
        <p14:creationId xmlns:p14="http://schemas.microsoft.com/office/powerpoint/2010/main" val="27684650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ent slide 1">
    <p:spTree>
      <p:nvGrpSpPr>
        <p:cNvPr id="1" name=""/>
        <p:cNvGrpSpPr/>
        <p:nvPr/>
      </p:nvGrpSpPr>
      <p:grpSpPr>
        <a:xfrm>
          <a:off x="0" y="0"/>
          <a:ext cx="0" cy="0"/>
          <a:chOff x="0" y="0"/>
          <a:chExt cx="0" cy="0"/>
        </a:xfrm>
      </p:grpSpPr>
      <p:sp>
        <p:nvSpPr>
          <p:cNvPr id="3" name="Rectangle 2"/>
          <p:cNvSpPr/>
          <p:nvPr userDrawn="1"/>
        </p:nvSpPr>
        <p:spPr>
          <a:xfrm>
            <a:off x="1" y="4597287"/>
            <a:ext cx="9143999" cy="546213"/>
          </a:xfrm>
          <a:prstGeom prst="rect">
            <a:avLst/>
          </a:prstGeom>
          <a:gradFill flip="none" rotWithShape="1">
            <a:gsLst>
              <a:gs pos="0">
                <a:srgbClr val="17336F"/>
              </a:gs>
              <a:gs pos="98000">
                <a:srgbClr val="FFFFFF"/>
              </a:gs>
              <a:gs pos="100000">
                <a:srgbClr val="FFFF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tx1"/>
              </a:solidFill>
            </a:endParaRP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2919" y="4665458"/>
            <a:ext cx="1403411" cy="375105"/>
          </a:xfrm>
          <a:prstGeom prst="rect">
            <a:avLst/>
          </a:prstGeom>
        </p:spPr>
      </p:pic>
      <p:sp>
        <p:nvSpPr>
          <p:cNvPr id="10" name="Picture Placeholder 9"/>
          <p:cNvSpPr>
            <a:spLocks noGrp="1"/>
          </p:cNvSpPr>
          <p:nvPr>
            <p:ph type="pic" sz="quarter" idx="10"/>
          </p:nvPr>
        </p:nvSpPr>
        <p:spPr>
          <a:xfrm>
            <a:off x="4599385" y="465534"/>
            <a:ext cx="4104084" cy="3159919"/>
          </a:xfrm>
          <a:prstGeom prst="rect">
            <a:avLst/>
          </a:prstGeom>
          <a:solidFill>
            <a:schemeClr val="bg1">
              <a:lumMod val="85000"/>
            </a:schemeClr>
          </a:solidFill>
        </p:spPr>
        <p:txBody>
          <a:bodyPr/>
          <a:lstStyle/>
          <a:p>
            <a:endParaRPr lang="en-US"/>
          </a:p>
        </p:txBody>
      </p:sp>
      <p:sp>
        <p:nvSpPr>
          <p:cNvPr id="9" name="Rectangle 8"/>
          <p:cNvSpPr/>
          <p:nvPr userDrawn="1"/>
        </p:nvSpPr>
        <p:spPr>
          <a:xfrm>
            <a:off x="-1" y="0"/>
            <a:ext cx="115231" cy="5145516"/>
          </a:xfrm>
          <a:prstGeom prst="rect">
            <a:avLst/>
          </a:prstGeom>
          <a:solidFill>
            <a:srgbClr val="163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tx1"/>
              </a:solidFill>
            </a:endParaRPr>
          </a:p>
        </p:txBody>
      </p:sp>
      <p:sp>
        <p:nvSpPr>
          <p:cNvPr id="7" name="Text Placeholder 6"/>
          <p:cNvSpPr>
            <a:spLocks noGrp="1"/>
          </p:cNvSpPr>
          <p:nvPr>
            <p:ph type="body" sz="quarter" idx="11" hasCustomPrompt="1"/>
          </p:nvPr>
        </p:nvSpPr>
        <p:spPr>
          <a:xfrm>
            <a:off x="1002507" y="389335"/>
            <a:ext cx="3456385" cy="658415"/>
          </a:xfrm>
          <a:prstGeom prst="rect">
            <a:avLst/>
          </a:prstGeom>
        </p:spPr>
        <p:txBody>
          <a:bodyPr/>
          <a:lstStyle>
            <a:lvl1pPr marL="0" indent="0">
              <a:buNone/>
              <a:defRPr sz="2850" b="1">
                <a:latin typeface="Arial" panose="020B0604020202020204" pitchFamily="34" charset="0"/>
                <a:cs typeface="Arial" panose="020B0604020202020204" pitchFamily="34" charset="0"/>
              </a:defRPr>
            </a:lvl1pPr>
            <a:lvl2pPr marL="342900" indent="0">
              <a:buNone/>
              <a:defRPr/>
            </a:lvl2pPr>
          </a:lstStyle>
          <a:p>
            <a:pPr lvl="0"/>
            <a:r>
              <a:rPr lang="en-US" dirty="0"/>
              <a:t>[Heading text]</a:t>
            </a:r>
          </a:p>
        </p:txBody>
      </p:sp>
      <p:sp>
        <p:nvSpPr>
          <p:cNvPr id="12" name="Text Placeholder 11"/>
          <p:cNvSpPr>
            <a:spLocks noGrp="1"/>
          </p:cNvSpPr>
          <p:nvPr>
            <p:ph type="body" sz="quarter" idx="12" hasCustomPrompt="1"/>
          </p:nvPr>
        </p:nvSpPr>
        <p:spPr>
          <a:xfrm>
            <a:off x="1002507" y="1457325"/>
            <a:ext cx="3064669" cy="438150"/>
          </a:xfrm>
          <a:prstGeom prst="rect">
            <a:avLst/>
          </a:prstGeom>
        </p:spPr>
        <p:txBody>
          <a:bodyPr/>
          <a:lstStyle>
            <a:lvl1pPr marL="0" indent="0">
              <a:buNone/>
              <a:defRPr>
                <a:solidFill>
                  <a:srgbClr val="000000"/>
                </a:solidFill>
                <a:latin typeface="Arial" panose="020B0604020202020204" pitchFamily="34" charset="0"/>
                <a:cs typeface="Arial" panose="020B0604020202020204" pitchFamily="34" charset="0"/>
              </a:defRPr>
            </a:lvl1pPr>
            <a:lvl2pPr marL="342900" indent="0">
              <a:buNone/>
              <a:defRPr/>
            </a:lvl2pPr>
          </a:lstStyle>
          <a:p>
            <a:pPr lvl="0"/>
            <a:r>
              <a:rPr lang="en-US" dirty="0"/>
              <a:t>[sub heading text]</a:t>
            </a:r>
          </a:p>
        </p:txBody>
      </p:sp>
      <p:sp>
        <p:nvSpPr>
          <p:cNvPr id="14" name="Text Placeholder 13"/>
          <p:cNvSpPr>
            <a:spLocks noGrp="1"/>
          </p:cNvSpPr>
          <p:nvPr>
            <p:ph type="body" sz="quarter" idx="13" hasCustomPrompt="1"/>
          </p:nvPr>
        </p:nvSpPr>
        <p:spPr>
          <a:xfrm>
            <a:off x="1021557" y="2000250"/>
            <a:ext cx="2959894" cy="1495425"/>
          </a:xfrm>
          <a:prstGeom prst="rect">
            <a:avLst/>
          </a:prstGeom>
        </p:spPr>
        <p:txBody>
          <a:bodyPr/>
          <a:lstStyle>
            <a:lvl1pPr marL="214313" marR="0" indent="-214313" algn="l" defTabSz="685800" rtl="0" eaLnBrk="1" fontAlgn="auto" latinLnBrk="0" hangingPunct="1">
              <a:lnSpc>
                <a:spcPct val="90000"/>
              </a:lnSpc>
              <a:spcBef>
                <a:spcPts val="750"/>
              </a:spcBef>
              <a:spcAft>
                <a:spcPts val="0"/>
              </a:spcAft>
              <a:buClr>
                <a:srgbClr val="17336F"/>
              </a:buClr>
              <a:buSzTx/>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1pPr>
            <a:lvl2pPr marL="5572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2pPr>
            <a:lvl3pPr marL="9001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3pPr>
            <a:lvl4pPr marL="12430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4pPr>
            <a:lvl5pPr marL="15859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5pPr>
          </a:lstStyle>
          <a:p>
            <a:pPr lvl="0"/>
            <a:r>
              <a:rPr lang="en-US" dirty="0"/>
              <a:t>[body text]</a:t>
            </a:r>
          </a:p>
          <a:p>
            <a:pPr marL="214313" marR="0" lvl="0" indent="-214313" algn="l" defTabSz="685800" rtl="0" eaLnBrk="1" fontAlgn="auto" latinLnBrk="0" hangingPunct="1">
              <a:lnSpc>
                <a:spcPct val="90000"/>
              </a:lnSpc>
              <a:spcBef>
                <a:spcPts val="750"/>
              </a:spcBef>
              <a:spcAft>
                <a:spcPts val="0"/>
              </a:spcAft>
              <a:buClr>
                <a:srgbClr val="17336F"/>
              </a:buClr>
              <a:buSzTx/>
              <a:buFont typeface="Arial" panose="020B0604020202020204" pitchFamily="34" charset="0"/>
              <a:buChar char="•"/>
              <a:defRPr/>
            </a:pPr>
            <a:r>
              <a:rPr lang="en-US" dirty="0"/>
              <a:t>[body text]</a:t>
            </a:r>
          </a:p>
          <a:p>
            <a:pPr lvl="0"/>
            <a:endParaRPr lang="en-US" dirty="0"/>
          </a:p>
        </p:txBody>
      </p:sp>
    </p:spTree>
    <p:extLst>
      <p:ext uri="{BB962C8B-B14F-4D97-AF65-F5344CB8AC3E}">
        <p14:creationId xmlns:p14="http://schemas.microsoft.com/office/powerpoint/2010/main" val="391773127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ent slide 2">
    <p:spTree>
      <p:nvGrpSpPr>
        <p:cNvPr id="1" name=""/>
        <p:cNvGrpSpPr/>
        <p:nvPr/>
      </p:nvGrpSpPr>
      <p:grpSpPr>
        <a:xfrm>
          <a:off x="0" y="0"/>
          <a:ext cx="0" cy="0"/>
          <a:chOff x="0" y="0"/>
          <a:chExt cx="0" cy="0"/>
        </a:xfrm>
      </p:grpSpPr>
      <p:sp>
        <p:nvSpPr>
          <p:cNvPr id="9" name="Rectangle 8"/>
          <p:cNvSpPr/>
          <p:nvPr userDrawn="1"/>
        </p:nvSpPr>
        <p:spPr>
          <a:xfrm>
            <a:off x="67783" y="0"/>
            <a:ext cx="9076217" cy="459728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 name="Rectangle 2"/>
          <p:cNvSpPr/>
          <p:nvPr userDrawn="1"/>
        </p:nvSpPr>
        <p:spPr>
          <a:xfrm>
            <a:off x="1" y="4597287"/>
            <a:ext cx="9143999" cy="546213"/>
          </a:xfrm>
          <a:prstGeom prst="rect">
            <a:avLst/>
          </a:prstGeom>
          <a:gradFill flip="none" rotWithShape="1">
            <a:gsLst>
              <a:gs pos="0">
                <a:srgbClr val="17336F"/>
              </a:gs>
              <a:gs pos="98000">
                <a:srgbClr val="FFFFFF"/>
              </a:gs>
              <a:gs pos="100000">
                <a:srgbClr val="FFFF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tx1"/>
              </a:solidFill>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2919" y="4665458"/>
            <a:ext cx="1403411" cy="375105"/>
          </a:xfrm>
          <a:prstGeom prst="rect">
            <a:avLst/>
          </a:prstGeom>
        </p:spPr>
      </p:pic>
      <p:sp>
        <p:nvSpPr>
          <p:cNvPr id="7" name="Picture Placeholder 9"/>
          <p:cNvSpPr>
            <a:spLocks noGrp="1"/>
          </p:cNvSpPr>
          <p:nvPr>
            <p:ph type="pic" sz="quarter" idx="10"/>
          </p:nvPr>
        </p:nvSpPr>
        <p:spPr>
          <a:xfrm>
            <a:off x="4599385" y="465534"/>
            <a:ext cx="4104084" cy="3159919"/>
          </a:xfrm>
          <a:prstGeom prst="rect">
            <a:avLst/>
          </a:prstGeom>
          <a:solidFill>
            <a:schemeClr val="bg1">
              <a:lumMod val="75000"/>
            </a:schemeClr>
          </a:solidFill>
        </p:spPr>
        <p:txBody>
          <a:bodyPr/>
          <a:lstStyle/>
          <a:p>
            <a:endParaRPr lang="en-US"/>
          </a:p>
        </p:txBody>
      </p:sp>
      <p:sp>
        <p:nvSpPr>
          <p:cNvPr id="8" name="Rectangle 7"/>
          <p:cNvSpPr/>
          <p:nvPr userDrawn="1"/>
        </p:nvSpPr>
        <p:spPr>
          <a:xfrm>
            <a:off x="-1" y="0"/>
            <a:ext cx="115231" cy="5145516"/>
          </a:xfrm>
          <a:prstGeom prst="rect">
            <a:avLst/>
          </a:prstGeom>
          <a:solidFill>
            <a:srgbClr val="163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tx1"/>
              </a:solidFill>
            </a:endParaRPr>
          </a:p>
        </p:txBody>
      </p:sp>
      <p:sp>
        <p:nvSpPr>
          <p:cNvPr id="13" name="Text Placeholder 6"/>
          <p:cNvSpPr>
            <a:spLocks noGrp="1"/>
          </p:cNvSpPr>
          <p:nvPr>
            <p:ph type="body" sz="quarter" idx="11" hasCustomPrompt="1"/>
          </p:nvPr>
        </p:nvSpPr>
        <p:spPr>
          <a:xfrm>
            <a:off x="1002507" y="389335"/>
            <a:ext cx="3456385" cy="658415"/>
          </a:xfrm>
          <a:prstGeom prst="rect">
            <a:avLst/>
          </a:prstGeom>
        </p:spPr>
        <p:txBody>
          <a:bodyPr/>
          <a:lstStyle>
            <a:lvl1pPr marL="0" indent="0">
              <a:buNone/>
              <a:defRPr sz="2850" b="1">
                <a:latin typeface="Arial" panose="020B0604020202020204" pitchFamily="34" charset="0"/>
                <a:cs typeface="Arial" panose="020B0604020202020204" pitchFamily="34" charset="0"/>
              </a:defRPr>
            </a:lvl1pPr>
            <a:lvl2pPr marL="342900" indent="0">
              <a:buNone/>
              <a:defRPr/>
            </a:lvl2pPr>
          </a:lstStyle>
          <a:p>
            <a:pPr lvl="0"/>
            <a:r>
              <a:rPr lang="en-US" dirty="0"/>
              <a:t>[Heading text]</a:t>
            </a:r>
          </a:p>
        </p:txBody>
      </p:sp>
      <p:sp>
        <p:nvSpPr>
          <p:cNvPr id="14" name="Text Placeholder 11"/>
          <p:cNvSpPr>
            <a:spLocks noGrp="1"/>
          </p:cNvSpPr>
          <p:nvPr>
            <p:ph type="body" sz="quarter" idx="12" hasCustomPrompt="1"/>
          </p:nvPr>
        </p:nvSpPr>
        <p:spPr>
          <a:xfrm>
            <a:off x="1002507" y="1457325"/>
            <a:ext cx="3064669" cy="438150"/>
          </a:xfrm>
          <a:prstGeom prst="rect">
            <a:avLst/>
          </a:prstGeom>
        </p:spPr>
        <p:txBody>
          <a:bodyPr/>
          <a:lstStyle>
            <a:lvl1pPr marL="0" indent="0">
              <a:buNone/>
              <a:defRPr>
                <a:solidFill>
                  <a:srgbClr val="000000"/>
                </a:solidFill>
                <a:latin typeface="Arial" panose="020B0604020202020204" pitchFamily="34" charset="0"/>
                <a:cs typeface="Arial" panose="020B0604020202020204" pitchFamily="34" charset="0"/>
              </a:defRPr>
            </a:lvl1pPr>
            <a:lvl2pPr marL="342900" indent="0">
              <a:buNone/>
              <a:defRPr/>
            </a:lvl2pPr>
          </a:lstStyle>
          <a:p>
            <a:pPr lvl="0"/>
            <a:r>
              <a:rPr lang="en-US" dirty="0"/>
              <a:t>[sub heading text]</a:t>
            </a:r>
          </a:p>
        </p:txBody>
      </p:sp>
      <p:sp>
        <p:nvSpPr>
          <p:cNvPr id="15" name="Text Placeholder 13"/>
          <p:cNvSpPr>
            <a:spLocks noGrp="1"/>
          </p:cNvSpPr>
          <p:nvPr>
            <p:ph type="body" sz="quarter" idx="13" hasCustomPrompt="1"/>
          </p:nvPr>
        </p:nvSpPr>
        <p:spPr>
          <a:xfrm>
            <a:off x="1021557" y="2000250"/>
            <a:ext cx="2959894" cy="1495425"/>
          </a:xfrm>
          <a:prstGeom prst="rect">
            <a:avLst/>
          </a:prstGeom>
        </p:spPr>
        <p:txBody>
          <a:bodyPr/>
          <a:lstStyle>
            <a:lvl1pPr marL="214313" marR="0" indent="-214313" algn="l" defTabSz="685800" rtl="0" eaLnBrk="1" fontAlgn="auto" latinLnBrk="0" hangingPunct="1">
              <a:lnSpc>
                <a:spcPct val="90000"/>
              </a:lnSpc>
              <a:spcBef>
                <a:spcPts val="750"/>
              </a:spcBef>
              <a:spcAft>
                <a:spcPts val="0"/>
              </a:spcAft>
              <a:buClr>
                <a:srgbClr val="17336F"/>
              </a:buClr>
              <a:buSzTx/>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1pPr>
            <a:lvl2pPr marL="5572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2pPr>
            <a:lvl3pPr marL="9001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3pPr>
            <a:lvl4pPr marL="12430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4pPr>
            <a:lvl5pPr marL="15859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5pPr>
          </a:lstStyle>
          <a:p>
            <a:pPr lvl="0"/>
            <a:r>
              <a:rPr lang="en-US" dirty="0"/>
              <a:t>[body text]</a:t>
            </a:r>
          </a:p>
          <a:p>
            <a:pPr marL="214313" marR="0" lvl="0" indent="-214313" algn="l" defTabSz="685800" rtl="0" eaLnBrk="1" fontAlgn="auto" latinLnBrk="0" hangingPunct="1">
              <a:lnSpc>
                <a:spcPct val="90000"/>
              </a:lnSpc>
              <a:spcBef>
                <a:spcPts val="750"/>
              </a:spcBef>
              <a:spcAft>
                <a:spcPts val="0"/>
              </a:spcAft>
              <a:buClr>
                <a:srgbClr val="17336F"/>
              </a:buClr>
              <a:buSzTx/>
              <a:buFont typeface="Arial" panose="020B0604020202020204" pitchFamily="34" charset="0"/>
              <a:buChar char="•"/>
              <a:defRPr/>
            </a:pPr>
            <a:r>
              <a:rPr lang="en-US" dirty="0"/>
              <a:t>[body text]</a:t>
            </a:r>
          </a:p>
          <a:p>
            <a:pPr lvl="0"/>
            <a:endParaRPr lang="en-US" dirty="0"/>
          </a:p>
        </p:txBody>
      </p:sp>
    </p:spTree>
    <p:extLst>
      <p:ext uri="{BB962C8B-B14F-4D97-AF65-F5344CB8AC3E}">
        <p14:creationId xmlns:p14="http://schemas.microsoft.com/office/powerpoint/2010/main" val="354602562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ntent slide 3">
    <p:spTree>
      <p:nvGrpSpPr>
        <p:cNvPr id="1" name=""/>
        <p:cNvGrpSpPr/>
        <p:nvPr/>
      </p:nvGrpSpPr>
      <p:grpSpPr>
        <a:xfrm>
          <a:off x="0" y="0"/>
          <a:ext cx="0" cy="0"/>
          <a:chOff x="0" y="0"/>
          <a:chExt cx="0" cy="0"/>
        </a:xfrm>
      </p:grpSpPr>
      <p:sp>
        <p:nvSpPr>
          <p:cNvPr id="4" name="Rectangle 3"/>
          <p:cNvSpPr/>
          <p:nvPr userDrawn="1"/>
        </p:nvSpPr>
        <p:spPr>
          <a:xfrm>
            <a:off x="1" y="4597287"/>
            <a:ext cx="9143999" cy="546213"/>
          </a:xfrm>
          <a:prstGeom prst="rect">
            <a:avLst/>
          </a:prstGeom>
          <a:gradFill flip="none" rotWithShape="1">
            <a:gsLst>
              <a:gs pos="0">
                <a:srgbClr val="17336F"/>
              </a:gs>
              <a:gs pos="98000">
                <a:srgbClr val="FFFFFF"/>
              </a:gs>
              <a:gs pos="100000">
                <a:srgbClr val="FFFF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tx1"/>
              </a:solidFill>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2919" y="4665458"/>
            <a:ext cx="1403411" cy="375105"/>
          </a:xfrm>
          <a:prstGeom prst="rect">
            <a:avLst/>
          </a:prstGeom>
        </p:spPr>
      </p:pic>
      <p:sp>
        <p:nvSpPr>
          <p:cNvPr id="11" name="Rectangle 10"/>
          <p:cNvSpPr/>
          <p:nvPr userDrawn="1"/>
        </p:nvSpPr>
        <p:spPr>
          <a:xfrm>
            <a:off x="-1" y="0"/>
            <a:ext cx="115231" cy="5145516"/>
          </a:xfrm>
          <a:prstGeom prst="rect">
            <a:avLst/>
          </a:prstGeom>
          <a:solidFill>
            <a:srgbClr val="163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tx1"/>
              </a:solidFill>
            </a:endParaRPr>
          </a:p>
        </p:txBody>
      </p:sp>
      <p:sp>
        <p:nvSpPr>
          <p:cNvPr id="13" name="Text Placeholder 6"/>
          <p:cNvSpPr>
            <a:spLocks noGrp="1"/>
          </p:cNvSpPr>
          <p:nvPr>
            <p:ph type="body" sz="quarter" idx="11" hasCustomPrompt="1"/>
          </p:nvPr>
        </p:nvSpPr>
        <p:spPr>
          <a:xfrm>
            <a:off x="1002507" y="389335"/>
            <a:ext cx="3456385" cy="658415"/>
          </a:xfrm>
          <a:prstGeom prst="rect">
            <a:avLst/>
          </a:prstGeom>
        </p:spPr>
        <p:txBody>
          <a:bodyPr/>
          <a:lstStyle>
            <a:lvl1pPr marL="0" indent="0">
              <a:buNone/>
              <a:defRPr sz="2850" b="1">
                <a:latin typeface="Arial" panose="020B0604020202020204" pitchFamily="34" charset="0"/>
                <a:cs typeface="Arial" panose="020B0604020202020204" pitchFamily="34" charset="0"/>
              </a:defRPr>
            </a:lvl1pPr>
            <a:lvl2pPr marL="342900" indent="0">
              <a:buNone/>
              <a:defRPr/>
            </a:lvl2pPr>
          </a:lstStyle>
          <a:p>
            <a:pPr lvl="0"/>
            <a:r>
              <a:rPr lang="en-US" dirty="0"/>
              <a:t>[Heading text]</a:t>
            </a:r>
          </a:p>
        </p:txBody>
      </p:sp>
      <p:sp>
        <p:nvSpPr>
          <p:cNvPr id="14" name="Text Placeholder 11"/>
          <p:cNvSpPr>
            <a:spLocks noGrp="1"/>
          </p:cNvSpPr>
          <p:nvPr>
            <p:ph type="body" sz="quarter" idx="12" hasCustomPrompt="1"/>
          </p:nvPr>
        </p:nvSpPr>
        <p:spPr>
          <a:xfrm>
            <a:off x="1002507" y="1457325"/>
            <a:ext cx="2274094" cy="914400"/>
          </a:xfrm>
          <a:prstGeom prst="rect">
            <a:avLst/>
          </a:prstGeom>
        </p:spPr>
        <p:txBody>
          <a:bodyPr/>
          <a:lstStyle>
            <a:lvl1pPr marL="0" indent="0">
              <a:buNone/>
              <a:defRPr>
                <a:solidFill>
                  <a:srgbClr val="000000"/>
                </a:solidFill>
                <a:latin typeface="Arial" panose="020B0604020202020204" pitchFamily="34" charset="0"/>
                <a:cs typeface="Arial" panose="020B0604020202020204" pitchFamily="34" charset="0"/>
              </a:defRPr>
            </a:lvl1pPr>
            <a:lvl2pPr marL="342900" indent="0">
              <a:buNone/>
              <a:defRPr/>
            </a:lvl2pPr>
          </a:lstStyle>
          <a:p>
            <a:pPr lvl="0"/>
            <a:r>
              <a:rPr lang="en-US" dirty="0"/>
              <a:t>[sub heading text]</a:t>
            </a:r>
          </a:p>
        </p:txBody>
      </p:sp>
      <p:sp>
        <p:nvSpPr>
          <p:cNvPr id="15" name="Text Placeholder 13"/>
          <p:cNvSpPr>
            <a:spLocks noGrp="1"/>
          </p:cNvSpPr>
          <p:nvPr>
            <p:ph type="body" sz="quarter" idx="13" hasCustomPrompt="1"/>
          </p:nvPr>
        </p:nvSpPr>
        <p:spPr>
          <a:xfrm>
            <a:off x="3374232" y="1470422"/>
            <a:ext cx="2332435" cy="1495425"/>
          </a:xfrm>
          <a:prstGeom prst="rect">
            <a:avLst/>
          </a:prstGeom>
        </p:spPr>
        <p:txBody>
          <a:bodyPr/>
          <a:lstStyle>
            <a:lvl1pPr marL="214313" marR="0" indent="-214313" algn="l" defTabSz="685800" rtl="0" eaLnBrk="1" fontAlgn="auto" latinLnBrk="0" hangingPunct="1">
              <a:lnSpc>
                <a:spcPct val="90000"/>
              </a:lnSpc>
              <a:spcBef>
                <a:spcPts val="750"/>
              </a:spcBef>
              <a:spcAft>
                <a:spcPts val="0"/>
              </a:spcAft>
              <a:buClr>
                <a:srgbClr val="17336F"/>
              </a:buClr>
              <a:buSzTx/>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1pPr>
            <a:lvl2pPr marL="5572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2pPr>
            <a:lvl3pPr marL="9001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3pPr>
            <a:lvl4pPr marL="12430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4pPr>
            <a:lvl5pPr marL="15859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5pPr>
          </a:lstStyle>
          <a:p>
            <a:pPr lvl="0"/>
            <a:r>
              <a:rPr lang="en-US" dirty="0"/>
              <a:t>[body text]</a:t>
            </a:r>
          </a:p>
          <a:p>
            <a:pPr marL="214313" marR="0" lvl="0" indent="-214313" algn="l" defTabSz="685800" rtl="0" eaLnBrk="1" fontAlgn="auto" latinLnBrk="0" hangingPunct="1">
              <a:lnSpc>
                <a:spcPct val="90000"/>
              </a:lnSpc>
              <a:spcBef>
                <a:spcPts val="750"/>
              </a:spcBef>
              <a:spcAft>
                <a:spcPts val="0"/>
              </a:spcAft>
              <a:buClr>
                <a:srgbClr val="17336F"/>
              </a:buClr>
              <a:buSzTx/>
              <a:buFont typeface="Arial" panose="020B0604020202020204" pitchFamily="34" charset="0"/>
              <a:buChar char="•"/>
              <a:defRPr/>
            </a:pPr>
            <a:r>
              <a:rPr lang="en-US" dirty="0"/>
              <a:t>[body text]</a:t>
            </a:r>
          </a:p>
          <a:p>
            <a:pPr lvl="0"/>
            <a:endParaRPr lang="en-US" dirty="0"/>
          </a:p>
        </p:txBody>
      </p:sp>
      <p:sp>
        <p:nvSpPr>
          <p:cNvPr id="16" name="Text Placeholder 13"/>
          <p:cNvSpPr>
            <a:spLocks noGrp="1"/>
          </p:cNvSpPr>
          <p:nvPr>
            <p:ph type="body" sz="quarter" idx="14" hasCustomPrompt="1"/>
          </p:nvPr>
        </p:nvSpPr>
        <p:spPr>
          <a:xfrm>
            <a:off x="5697736" y="1460897"/>
            <a:ext cx="2332435" cy="1495425"/>
          </a:xfrm>
          <a:prstGeom prst="rect">
            <a:avLst/>
          </a:prstGeom>
        </p:spPr>
        <p:txBody>
          <a:bodyPr/>
          <a:lstStyle>
            <a:lvl1pPr marL="214313" marR="0" indent="-214313" algn="l" defTabSz="685800" rtl="0" eaLnBrk="1" fontAlgn="auto" latinLnBrk="0" hangingPunct="1">
              <a:lnSpc>
                <a:spcPct val="90000"/>
              </a:lnSpc>
              <a:spcBef>
                <a:spcPts val="750"/>
              </a:spcBef>
              <a:spcAft>
                <a:spcPts val="0"/>
              </a:spcAft>
              <a:buClr>
                <a:srgbClr val="17336F"/>
              </a:buClr>
              <a:buSzTx/>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1pPr>
            <a:lvl2pPr marL="5572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2pPr>
            <a:lvl3pPr marL="9001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3pPr>
            <a:lvl4pPr marL="12430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4pPr>
            <a:lvl5pPr marL="15859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5pPr>
          </a:lstStyle>
          <a:p>
            <a:pPr lvl="0"/>
            <a:r>
              <a:rPr lang="en-US" dirty="0"/>
              <a:t>[body text]</a:t>
            </a:r>
          </a:p>
          <a:p>
            <a:pPr marL="214313" marR="0" lvl="0" indent="-214313" algn="l" defTabSz="685800" rtl="0" eaLnBrk="1" fontAlgn="auto" latinLnBrk="0" hangingPunct="1">
              <a:lnSpc>
                <a:spcPct val="90000"/>
              </a:lnSpc>
              <a:spcBef>
                <a:spcPts val="750"/>
              </a:spcBef>
              <a:spcAft>
                <a:spcPts val="0"/>
              </a:spcAft>
              <a:buClr>
                <a:srgbClr val="17336F"/>
              </a:buClr>
              <a:buSzTx/>
              <a:buFont typeface="Arial" panose="020B0604020202020204" pitchFamily="34" charset="0"/>
              <a:buChar char="•"/>
              <a:defRPr/>
            </a:pPr>
            <a:r>
              <a:rPr lang="en-US" dirty="0"/>
              <a:t>[body text]</a:t>
            </a:r>
          </a:p>
          <a:p>
            <a:pPr lvl="0"/>
            <a:endParaRPr lang="en-US" dirty="0"/>
          </a:p>
        </p:txBody>
      </p:sp>
    </p:spTree>
    <p:extLst>
      <p:ext uri="{BB962C8B-B14F-4D97-AF65-F5344CB8AC3E}">
        <p14:creationId xmlns:p14="http://schemas.microsoft.com/office/powerpoint/2010/main" val="257140392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ent slide 4">
    <p:spTree>
      <p:nvGrpSpPr>
        <p:cNvPr id="1" name=""/>
        <p:cNvGrpSpPr/>
        <p:nvPr/>
      </p:nvGrpSpPr>
      <p:grpSpPr>
        <a:xfrm>
          <a:off x="0" y="0"/>
          <a:ext cx="0" cy="0"/>
          <a:chOff x="0" y="0"/>
          <a:chExt cx="0" cy="0"/>
        </a:xfrm>
      </p:grpSpPr>
      <p:sp>
        <p:nvSpPr>
          <p:cNvPr id="10" name="Rectangle 9"/>
          <p:cNvSpPr/>
          <p:nvPr userDrawn="1"/>
        </p:nvSpPr>
        <p:spPr>
          <a:xfrm>
            <a:off x="67783" y="0"/>
            <a:ext cx="9076217" cy="459728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4" name="Rectangle 3"/>
          <p:cNvSpPr/>
          <p:nvPr userDrawn="1"/>
        </p:nvSpPr>
        <p:spPr>
          <a:xfrm>
            <a:off x="1" y="4597287"/>
            <a:ext cx="9143999" cy="546213"/>
          </a:xfrm>
          <a:prstGeom prst="rect">
            <a:avLst/>
          </a:prstGeom>
          <a:gradFill flip="none" rotWithShape="1">
            <a:gsLst>
              <a:gs pos="0">
                <a:srgbClr val="17336F"/>
              </a:gs>
              <a:gs pos="98000">
                <a:srgbClr val="FFFFFF"/>
              </a:gs>
              <a:gs pos="100000">
                <a:srgbClr val="FFFF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tx1"/>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2919" y="4665458"/>
            <a:ext cx="1403411" cy="375105"/>
          </a:xfrm>
          <a:prstGeom prst="rect">
            <a:avLst/>
          </a:prstGeom>
        </p:spPr>
      </p:pic>
      <p:sp>
        <p:nvSpPr>
          <p:cNvPr id="9" name="Rectangle 8"/>
          <p:cNvSpPr/>
          <p:nvPr userDrawn="1"/>
        </p:nvSpPr>
        <p:spPr>
          <a:xfrm>
            <a:off x="-1" y="0"/>
            <a:ext cx="115231" cy="5145516"/>
          </a:xfrm>
          <a:prstGeom prst="rect">
            <a:avLst/>
          </a:prstGeom>
          <a:solidFill>
            <a:srgbClr val="163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tx1"/>
              </a:solidFill>
            </a:endParaRPr>
          </a:p>
        </p:txBody>
      </p:sp>
      <p:sp>
        <p:nvSpPr>
          <p:cNvPr id="15" name="Text Placeholder 6"/>
          <p:cNvSpPr>
            <a:spLocks noGrp="1"/>
          </p:cNvSpPr>
          <p:nvPr>
            <p:ph type="body" sz="quarter" idx="11" hasCustomPrompt="1"/>
          </p:nvPr>
        </p:nvSpPr>
        <p:spPr>
          <a:xfrm>
            <a:off x="1002507" y="389335"/>
            <a:ext cx="3456385" cy="658415"/>
          </a:xfrm>
          <a:prstGeom prst="rect">
            <a:avLst/>
          </a:prstGeom>
        </p:spPr>
        <p:txBody>
          <a:bodyPr/>
          <a:lstStyle>
            <a:lvl1pPr marL="0" indent="0">
              <a:buNone/>
              <a:defRPr sz="2850" b="1">
                <a:latin typeface="Arial" panose="020B0604020202020204" pitchFamily="34" charset="0"/>
                <a:cs typeface="Arial" panose="020B0604020202020204" pitchFamily="34" charset="0"/>
              </a:defRPr>
            </a:lvl1pPr>
            <a:lvl2pPr marL="342900" indent="0">
              <a:buNone/>
              <a:defRPr/>
            </a:lvl2pPr>
          </a:lstStyle>
          <a:p>
            <a:pPr lvl="0"/>
            <a:r>
              <a:rPr lang="en-US" dirty="0"/>
              <a:t>[Heading text]</a:t>
            </a:r>
          </a:p>
        </p:txBody>
      </p:sp>
      <p:sp>
        <p:nvSpPr>
          <p:cNvPr id="16" name="Text Placeholder 11"/>
          <p:cNvSpPr>
            <a:spLocks noGrp="1"/>
          </p:cNvSpPr>
          <p:nvPr>
            <p:ph type="body" sz="quarter" idx="12" hasCustomPrompt="1"/>
          </p:nvPr>
        </p:nvSpPr>
        <p:spPr>
          <a:xfrm>
            <a:off x="1002507" y="1457325"/>
            <a:ext cx="2274094" cy="914400"/>
          </a:xfrm>
          <a:prstGeom prst="rect">
            <a:avLst/>
          </a:prstGeom>
        </p:spPr>
        <p:txBody>
          <a:bodyPr/>
          <a:lstStyle>
            <a:lvl1pPr marL="0" indent="0">
              <a:buNone/>
              <a:defRPr>
                <a:solidFill>
                  <a:srgbClr val="000000"/>
                </a:solidFill>
                <a:latin typeface="Arial" panose="020B0604020202020204" pitchFamily="34" charset="0"/>
                <a:cs typeface="Arial" panose="020B0604020202020204" pitchFamily="34" charset="0"/>
              </a:defRPr>
            </a:lvl1pPr>
            <a:lvl2pPr marL="342900" indent="0">
              <a:buNone/>
              <a:defRPr/>
            </a:lvl2pPr>
          </a:lstStyle>
          <a:p>
            <a:pPr lvl="0"/>
            <a:r>
              <a:rPr lang="en-US" dirty="0"/>
              <a:t>[sub heading text]</a:t>
            </a:r>
          </a:p>
        </p:txBody>
      </p:sp>
      <p:sp>
        <p:nvSpPr>
          <p:cNvPr id="17" name="Text Placeholder 13"/>
          <p:cNvSpPr>
            <a:spLocks noGrp="1"/>
          </p:cNvSpPr>
          <p:nvPr>
            <p:ph type="body" sz="quarter" idx="13" hasCustomPrompt="1"/>
          </p:nvPr>
        </p:nvSpPr>
        <p:spPr>
          <a:xfrm>
            <a:off x="3374232" y="1470422"/>
            <a:ext cx="2332435" cy="1495425"/>
          </a:xfrm>
          <a:prstGeom prst="rect">
            <a:avLst/>
          </a:prstGeom>
        </p:spPr>
        <p:txBody>
          <a:bodyPr/>
          <a:lstStyle>
            <a:lvl1pPr marL="214313" marR="0" indent="-214313" algn="l" defTabSz="685800" rtl="0" eaLnBrk="1" fontAlgn="auto" latinLnBrk="0" hangingPunct="1">
              <a:lnSpc>
                <a:spcPct val="90000"/>
              </a:lnSpc>
              <a:spcBef>
                <a:spcPts val="750"/>
              </a:spcBef>
              <a:spcAft>
                <a:spcPts val="0"/>
              </a:spcAft>
              <a:buClr>
                <a:srgbClr val="17336F"/>
              </a:buClr>
              <a:buSzTx/>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1pPr>
            <a:lvl2pPr marL="5572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2pPr>
            <a:lvl3pPr marL="9001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3pPr>
            <a:lvl4pPr marL="12430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4pPr>
            <a:lvl5pPr marL="15859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5pPr>
          </a:lstStyle>
          <a:p>
            <a:pPr lvl="0"/>
            <a:r>
              <a:rPr lang="en-US" dirty="0"/>
              <a:t>[body text]</a:t>
            </a:r>
          </a:p>
          <a:p>
            <a:pPr marL="214313" marR="0" lvl="0" indent="-214313" algn="l" defTabSz="685800" rtl="0" eaLnBrk="1" fontAlgn="auto" latinLnBrk="0" hangingPunct="1">
              <a:lnSpc>
                <a:spcPct val="90000"/>
              </a:lnSpc>
              <a:spcBef>
                <a:spcPts val="750"/>
              </a:spcBef>
              <a:spcAft>
                <a:spcPts val="0"/>
              </a:spcAft>
              <a:buClr>
                <a:srgbClr val="17336F"/>
              </a:buClr>
              <a:buSzTx/>
              <a:buFont typeface="Arial" panose="020B0604020202020204" pitchFamily="34" charset="0"/>
              <a:buChar char="•"/>
              <a:defRPr/>
            </a:pPr>
            <a:r>
              <a:rPr lang="en-US" dirty="0"/>
              <a:t>[body text]</a:t>
            </a:r>
          </a:p>
          <a:p>
            <a:pPr lvl="0"/>
            <a:endParaRPr lang="en-US" dirty="0"/>
          </a:p>
        </p:txBody>
      </p:sp>
      <p:sp>
        <p:nvSpPr>
          <p:cNvPr id="18" name="Text Placeholder 13"/>
          <p:cNvSpPr>
            <a:spLocks noGrp="1"/>
          </p:cNvSpPr>
          <p:nvPr>
            <p:ph type="body" sz="quarter" idx="14" hasCustomPrompt="1"/>
          </p:nvPr>
        </p:nvSpPr>
        <p:spPr>
          <a:xfrm>
            <a:off x="5697736" y="1460897"/>
            <a:ext cx="2332435" cy="1495425"/>
          </a:xfrm>
          <a:prstGeom prst="rect">
            <a:avLst/>
          </a:prstGeom>
        </p:spPr>
        <p:txBody>
          <a:bodyPr/>
          <a:lstStyle>
            <a:lvl1pPr marL="214313" marR="0" indent="-214313" algn="l" defTabSz="685800" rtl="0" eaLnBrk="1" fontAlgn="auto" latinLnBrk="0" hangingPunct="1">
              <a:lnSpc>
                <a:spcPct val="90000"/>
              </a:lnSpc>
              <a:spcBef>
                <a:spcPts val="750"/>
              </a:spcBef>
              <a:spcAft>
                <a:spcPts val="0"/>
              </a:spcAft>
              <a:buClr>
                <a:srgbClr val="17336F"/>
              </a:buClr>
              <a:buSzTx/>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1pPr>
            <a:lvl2pPr marL="5572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2pPr>
            <a:lvl3pPr marL="9001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3pPr>
            <a:lvl4pPr marL="12430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4pPr>
            <a:lvl5pPr marL="15859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5pPr>
          </a:lstStyle>
          <a:p>
            <a:pPr lvl="0"/>
            <a:r>
              <a:rPr lang="en-US" dirty="0"/>
              <a:t>[body text]</a:t>
            </a:r>
          </a:p>
          <a:p>
            <a:pPr marL="214313" marR="0" lvl="0" indent="-214313" algn="l" defTabSz="685800" rtl="0" eaLnBrk="1" fontAlgn="auto" latinLnBrk="0" hangingPunct="1">
              <a:lnSpc>
                <a:spcPct val="90000"/>
              </a:lnSpc>
              <a:spcBef>
                <a:spcPts val="750"/>
              </a:spcBef>
              <a:spcAft>
                <a:spcPts val="0"/>
              </a:spcAft>
              <a:buClr>
                <a:srgbClr val="17336F"/>
              </a:buClr>
              <a:buSzTx/>
              <a:buFont typeface="Arial" panose="020B0604020202020204" pitchFamily="34" charset="0"/>
              <a:buChar char="•"/>
              <a:defRPr/>
            </a:pPr>
            <a:r>
              <a:rPr lang="en-US" dirty="0"/>
              <a:t>[body text]</a:t>
            </a:r>
          </a:p>
          <a:p>
            <a:pPr lvl="0"/>
            <a:endParaRPr lang="en-US" dirty="0"/>
          </a:p>
        </p:txBody>
      </p:sp>
    </p:spTree>
    <p:extLst>
      <p:ext uri="{BB962C8B-B14F-4D97-AF65-F5344CB8AC3E}">
        <p14:creationId xmlns:p14="http://schemas.microsoft.com/office/powerpoint/2010/main" val="40326470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ent slide 5">
    <p:spTree>
      <p:nvGrpSpPr>
        <p:cNvPr id="1" name=""/>
        <p:cNvGrpSpPr/>
        <p:nvPr/>
      </p:nvGrpSpPr>
      <p:grpSpPr>
        <a:xfrm>
          <a:off x="0" y="0"/>
          <a:ext cx="0" cy="0"/>
          <a:chOff x="0" y="0"/>
          <a:chExt cx="0" cy="0"/>
        </a:xfrm>
      </p:grpSpPr>
      <p:sp>
        <p:nvSpPr>
          <p:cNvPr id="4" name="Rectangle 3"/>
          <p:cNvSpPr/>
          <p:nvPr userDrawn="1"/>
        </p:nvSpPr>
        <p:spPr>
          <a:xfrm>
            <a:off x="1" y="4597287"/>
            <a:ext cx="9143999" cy="546213"/>
          </a:xfrm>
          <a:prstGeom prst="rect">
            <a:avLst/>
          </a:prstGeom>
          <a:gradFill flip="none" rotWithShape="1">
            <a:gsLst>
              <a:gs pos="0">
                <a:srgbClr val="17336F"/>
              </a:gs>
              <a:gs pos="98000">
                <a:srgbClr val="FFFFFF"/>
              </a:gs>
              <a:gs pos="100000">
                <a:srgbClr val="FFFF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tx1"/>
              </a:solidFill>
            </a:endParaRP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2919" y="4665458"/>
            <a:ext cx="1403411" cy="375105"/>
          </a:xfrm>
          <a:prstGeom prst="rect">
            <a:avLst/>
          </a:prstGeom>
        </p:spPr>
      </p:pic>
      <p:sp>
        <p:nvSpPr>
          <p:cNvPr id="17" name="Rectangle 16"/>
          <p:cNvSpPr/>
          <p:nvPr userDrawn="1"/>
        </p:nvSpPr>
        <p:spPr>
          <a:xfrm rot="5400000">
            <a:off x="1594106" y="1027753"/>
            <a:ext cx="115232" cy="110443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tx1"/>
              </a:solidFill>
            </a:endParaRPr>
          </a:p>
        </p:txBody>
      </p:sp>
      <p:sp>
        <p:nvSpPr>
          <p:cNvPr id="19" name="Rectangle 18"/>
          <p:cNvSpPr/>
          <p:nvPr userDrawn="1"/>
        </p:nvSpPr>
        <p:spPr>
          <a:xfrm rot="5400000">
            <a:off x="3944584" y="1028123"/>
            <a:ext cx="115232" cy="110443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tx1"/>
              </a:solidFill>
            </a:endParaRPr>
          </a:p>
        </p:txBody>
      </p:sp>
      <p:sp>
        <p:nvSpPr>
          <p:cNvPr id="21" name="Rectangle 20"/>
          <p:cNvSpPr/>
          <p:nvPr userDrawn="1"/>
        </p:nvSpPr>
        <p:spPr>
          <a:xfrm rot="5400000">
            <a:off x="6283340" y="1025041"/>
            <a:ext cx="115232" cy="110443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tx1"/>
              </a:solidFill>
            </a:endParaRPr>
          </a:p>
        </p:txBody>
      </p:sp>
      <p:pic>
        <p:nvPicPr>
          <p:cNvPr id="22" name="Picture 2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05717" y="1528418"/>
            <a:ext cx="877645" cy="838200"/>
          </a:xfrm>
          <a:prstGeom prst="rect">
            <a:avLst/>
          </a:prstGeom>
        </p:spPr>
      </p:pic>
      <p:pic>
        <p:nvPicPr>
          <p:cNvPr id="23" name="Picture 2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942842" y="1528418"/>
            <a:ext cx="886708" cy="1021397"/>
          </a:xfrm>
          <a:prstGeom prst="rect">
            <a:avLst/>
          </a:prstGeom>
        </p:spPr>
      </p:pic>
      <p:sp>
        <p:nvSpPr>
          <p:cNvPr id="15" name="Rectangle 14"/>
          <p:cNvSpPr/>
          <p:nvPr userDrawn="1"/>
        </p:nvSpPr>
        <p:spPr>
          <a:xfrm>
            <a:off x="-1" y="0"/>
            <a:ext cx="115231" cy="5145516"/>
          </a:xfrm>
          <a:prstGeom prst="rect">
            <a:avLst/>
          </a:prstGeom>
          <a:solidFill>
            <a:srgbClr val="163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tx1"/>
              </a:solidFill>
            </a:endParaRPr>
          </a:p>
        </p:txBody>
      </p:sp>
      <p:sp>
        <p:nvSpPr>
          <p:cNvPr id="26" name="Text Placeholder 6"/>
          <p:cNvSpPr>
            <a:spLocks noGrp="1"/>
          </p:cNvSpPr>
          <p:nvPr>
            <p:ph type="body" sz="quarter" idx="11" hasCustomPrompt="1"/>
          </p:nvPr>
        </p:nvSpPr>
        <p:spPr>
          <a:xfrm>
            <a:off x="1002507" y="389335"/>
            <a:ext cx="3456385" cy="658415"/>
          </a:xfrm>
          <a:prstGeom prst="rect">
            <a:avLst/>
          </a:prstGeom>
        </p:spPr>
        <p:txBody>
          <a:bodyPr/>
          <a:lstStyle>
            <a:lvl1pPr marL="0" indent="0">
              <a:buNone/>
              <a:defRPr sz="2850" b="1">
                <a:latin typeface="Arial" panose="020B0604020202020204" pitchFamily="34" charset="0"/>
                <a:cs typeface="Arial" panose="020B0604020202020204" pitchFamily="34" charset="0"/>
              </a:defRPr>
            </a:lvl1pPr>
            <a:lvl2pPr marL="342900" indent="0">
              <a:buNone/>
              <a:defRPr/>
            </a:lvl2pPr>
          </a:lstStyle>
          <a:p>
            <a:pPr lvl="0"/>
            <a:r>
              <a:rPr lang="en-US" dirty="0"/>
              <a:t>[Heading text]</a:t>
            </a:r>
          </a:p>
        </p:txBody>
      </p:sp>
      <p:sp>
        <p:nvSpPr>
          <p:cNvPr id="27" name="Text Placeholder 13"/>
          <p:cNvSpPr>
            <a:spLocks noGrp="1"/>
          </p:cNvSpPr>
          <p:nvPr>
            <p:ph type="body" sz="quarter" idx="13" hasCustomPrompt="1"/>
          </p:nvPr>
        </p:nvSpPr>
        <p:spPr>
          <a:xfrm>
            <a:off x="1013780" y="1705758"/>
            <a:ext cx="1096008" cy="1495425"/>
          </a:xfrm>
          <a:prstGeom prst="rect">
            <a:avLst/>
          </a:prstGeom>
        </p:spPr>
        <p:txBody>
          <a:bodyPr/>
          <a:lstStyle>
            <a:lvl1pPr marL="214313" marR="0" indent="-214313" algn="l" defTabSz="685800" rtl="0" eaLnBrk="1" fontAlgn="auto" latinLnBrk="0" hangingPunct="1">
              <a:lnSpc>
                <a:spcPct val="90000"/>
              </a:lnSpc>
              <a:spcBef>
                <a:spcPts val="750"/>
              </a:spcBef>
              <a:spcAft>
                <a:spcPts val="0"/>
              </a:spcAft>
              <a:buClr>
                <a:srgbClr val="17336F"/>
              </a:buClr>
              <a:buSzTx/>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1pPr>
            <a:lvl2pPr marL="5572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2pPr>
            <a:lvl3pPr marL="9001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3pPr>
            <a:lvl4pPr marL="12430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4pPr>
            <a:lvl5pPr marL="15859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5pPr>
          </a:lstStyle>
          <a:p>
            <a:pPr lvl="0"/>
            <a:r>
              <a:rPr lang="en-US" dirty="0"/>
              <a:t>[fact 1]</a:t>
            </a:r>
          </a:p>
          <a:p>
            <a:pPr lvl="0"/>
            <a:r>
              <a:rPr lang="en-US" dirty="0"/>
              <a:t>[fact 2]</a:t>
            </a:r>
          </a:p>
          <a:p>
            <a:pPr lvl="0"/>
            <a:endParaRPr lang="en-US" dirty="0"/>
          </a:p>
        </p:txBody>
      </p:sp>
      <p:sp>
        <p:nvSpPr>
          <p:cNvPr id="28" name="Text Placeholder 13"/>
          <p:cNvSpPr>
            <a:spLocks noGrp="1"/>
          </p:cNvSpPr>
          <p:nvPr>
            <p:ph type="body" sz="quarter" idx="14" hasCustomPrompt="1"/>
          </p:nvPr>
        </p:nvSpPr>
        <p:spPr>
          <a:xfrm>
            <a:off x="3380992" y="1696142"/>
            <a:ext cx="1096008" cy="1495425"/>
          </a:xfrm>
          <a:prstGeom prst="rect">
            <a:avLst/>
          </a:prstGeom>
        </p:spPr>
        <p:txBody>
          <a:bodyPr/>
          <a:lstStyle>
            <a:lvl1pPr marL="214313" marR="0" indent="-214313" algn="l" defTabSz="685800" rtl="0" eaLnBrk="1" fontAlgn="auto" latinLnBrk="0" hangingPunct="1">
              <a:lnSpc>
                <a:spcPct val="90000"/>
              </a:lnSpc>
              <a:spcBef>
                <a:spcPts val="750"/>
              </a:spcBef>
              <a:spcAft>
                <a:spcPts val="0"/>
              </a:spcAft>
              <a:buClr>
                <a:srgbClr val="17336F"/>
              </a:buClr>
              <a:buSzTx/>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1pPr>
            <a:lvl2pPr marL="5572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2pPr>
            <a:lvl3pPr marL="9001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3pPr>
            <a:lvl4pPr marL="12430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4pPr>
            <a:lvl5pPr marL="15859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5pPr>
          </a:lstStyle>
          <a:p>
            <a:pPr lvl="0"/>
            <a:r>
              <a:rPr lang="en-US" dirty="0"/>
              <a:t>[fact 1]</a:t>
            </a:r>
          </a:p>
          <a:p>
            <a:pPr lvl="0"/>
            <a:r>
              <a:rPr lang="en-US" dirty="0"/>
              <a:t>[fact 2]</a:t>
            </a:r>
          </a:p>
          <a:p>
            <a:pPr lvl="0"/>
            <a:endParaRPr lang="en-US" dirty="0"/>
          </a:p>
        </p:txBody>
      </p:sp>
      <p:sp>
        <p:nvSpPr>
          <p:cNvPr id="29" name="Text Placeholder 13"/>
          <p:cNvSpPr>
            <a:spLocks noGrp="1"/>
          </p:cNvSpPr>
          <p:nvPr>
            <p:ph type="body" sz="quarter" idx="15" hasCustomPrompt="1"/>
          </p:nvPr>
        </p:nvSpPr>
        <p:spPr>
          <a:xfrm>
            <a:off x="5695319" y="1703723"/>
            <a:ext cx="1096008" cy="1495425"/>
          </a:xfrm>
          <a:prstGeom prst="rect">
            <a:avLst/>
          </a:prstGeom>
        </p:spPr>
        <p:txBody>
          <a:bodyPr/>
          <a:lstStyle>
            <a:lvl1pPr marL="214313" marR="0" indent="-214313" algn="l" defTabSz="685800" rtl="0" eaLnBrk="1" fontAlgn="auto" latinLnBrk="0" hangingPunct="1">
              <a:lnSpc>
                <a:spcPct val="90000"/>
              </a:lnSpc>
              <a:spcBef>
                <a:spcPts val="750"/>
              </a:spcBef>
              <a:spcAft>
                <a:spcPts val="0"/>
              </a:spcAft>
              <a:buClr>
                <a:srgbClr val="17336F"/>
              </a:buClr>
              <a:buSzTx/>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1pPr>
            <a:lvl2pPr marL="5572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2pPr>
            <a:lvl3pPr marL="9001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3pPr>
            <a:lvl4pPr marL="12430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4pPr>
            <a:lvl5pPr marL="15859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5pPr>
          </a:lstStyle>
          <a:p>
            <a:pPr lvl="0"/>
            <a:r>
              <a:rPr lang="en-US" dirty="0"/>
              <a:t>[fact 1]</a:t>
            </a:r>
          </a:p>
          <a:p>
            <a:pPr lvl="0"/>
            <a:r>
              <a:rPr lang="en-US" dirty="0"/>
              <a:t>[fact 2]</a:t>
            </a:r>
          </a:p>
          <a:p>
            <a:pPr lvl="0"/>
            <a:endParaRPr lang="en-US" dirty="0"/>
          </a:p>
        </p:txBody>
      </p:sp>
      <p:pic>
        <p:nvPicPr>
          <p:cNvPr id="33" name="Picture 3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55238" y="1537942"/>
            <a:ext cx="1097562" cy="769232"/>
          </a:xfrm>
          <a:prstGeom prst="rect">
            <a:avLst/>
          </a:prstGeom>
        </p:spPr>
      </p:pic>
    </p:spTree>
    <p:extLst>
      <p:ext uri="{BB962C8B-B14F-4D97-AF65-F5344CB8AC3E}">
        <p14:creationId xmlns:p14="http://schemas.microsoft.com/office/powerpoint/2010/main" val="127065781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ent slide 6">
    <p:spTree>
      <p:nvGrpSpPr>
        <p:cNvPr id="1" name=""/>
        <p:cNvGrpSpPr/>
        <p:nvPr/>
      </p:nvGrpSpPr>
      <p:grpSpPr>
        <a:xfrm>
          <a:off x="0" y="0"/>
          <a:ext cx="0" cy="0"/>
          <a:chOff x="0" y="0"/>
          <a:chExt cx="0" cy="0"/>
        </a:xfrm>
      </p:grpSpPr>
      <p:sp>
        <p:nvSpPr>
          <p:cNvPr id="16" name="Rectangle 15"/>
          <p:cNvSpPr/>
          <p:nvPr userDrawn="1"/>
        </p:nvSpPr>
        <p:spPr>
          <a:xfrm>
            <a:off x="67783" y="0"/>
            <a:ext cx="9076217" cy="459728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 name="Rectangle 2"/>
          <p:cNvSpPr/>
          <p:nvPr userDrawn="1"/>
        </p:nvSpPr>
        <p:spPr>
          <a:xfrm>
            <a:off x="1" y="4597287"/>
            <a:ext cx="9143999" cy="546213"/>
          </a:xfrm>
          <a:prstGeom prst="rect">
            <a:avLst/>
          </a:prstGeom>
          <a:gradFill flip="none" rotWithShape="1">
            <a:gsLst>
              <a:gs pos="0">
                <a:srgbClr val="17336F"/>
              </a:gs>
              <a:gs pos="98000">
                <a:srgbClr val="FFFFFF"/>
              </a:gs>
              <a:gs pos="100000">
                <a:srgbClr val="FFFF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tx1"/>
              </a:solidFill>
            </a:endParaRP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2919" y="4665458"/>
            <a:ext cx="1403411" cy="375105"/>
          </a:xfrm>
          <a:prstGeom prst="rect">
            <a:avLst/>
          </a:prstGeom>
        </p:spPr>
      </p:pic>
      <p:sp>
        <p:nvSpPr>
          <p:cNvPr id="7" name="Rectangle 6"/>
          <p:cNvSpPr/>
          <p:nvPr userDrawn="1"/>
        </p:nvSpPr>
        <p:spPr>
          <a:xfrm rot="5400000">
            <a:off x="1594106" y="1027753"/>
            <a:ext cx="115232" cy="110443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tx1"/>
              </a:solidFill>
            </a:endParaRPr>
          </a:p>
        </p:txBody>
      </p:sp>
      <p:sp>
        <p:nvSpPr>
          <p:cNvPr id="9" name="Rectangle 8"/>
          <p:cNvSpPr/>
          <p:nvPr userDrawn="1"/>
        </p:nvSpPr>
        <p:spPr>
          <a:xfrm rot="5400000">
            <a:off x="3944584" y="1028123"/>
            <a:ext cx="115232" cy="110443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tx1"/>
              </a:solidFill>
            </a:endParaRPr>
          </a:p>
        </p:txBody>
      </p:sp>
      <p:sp>
        <p:nvSpPr>
          <p:cNvPr id="11" name="Rectangle 10"/>
          <p:cNvSpPr/>
          <p:nvPr userDrawn="1"/>
        </p:nvSpPr>
        <p:spPr>
          <a:xfrm rot="5400000">
            <a:off x="6283340" y="1025041"/>
            <a:ext cx="115232" cy="110443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tx1"/>
              </a:solidFill>
            </a:endParaRPr>
          </a:p>
        </p:txBody>
      </p:sp>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55238" y="1537097"/>
            <a:ext cx="1097562" cy="769232"/>
          </a:xfrm>
          <a:prstGeom prst="rect">
            <a:avLst/>
          </a:prstGeom>
        </p:spPr>
      </p:pic>
      <p:sp>
        <p:nvSpPr>
          <p:cNvPr id="15" name="Rectangle 14"/>
          <p:cNvSpPr/>
          <p:nvPr userDrawn="1"/>
        </p:nvSpPr>
        <p:spPr>
          <a:xfrm>
            <a:off x="-1" y="0"/>
            <a:ext cx="115231" cy="5145516"/>
          </a:xfrm>
          <a:prstGeom prst="rect">
            <a:avLst/>
          </a:prstGeom>
          <a:solidFill>
            <a:srgbClr val="163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tx1"/>
              </a:solidFill>
            </a:endParaRPr>
          </a:p>
        </p:txBody>
      </p:sp>
      <p:sp>
        <p:nvSpPr>
          <p:cNvPr id="17" name="Text Placeholder 6"/>
          <p:cNvSpPr>
            <a:spLocks noGrp="1"/>
          </p:cNvSpPr>
          <p:nvPr>
            <p:ph type="body" sz="quarter" idx="11" hasCustomPrompt="1"/>
          </p:nvPr>
        </p:nvSpPr>
        <p:spPr>
          <a:xfrm>
            <a:off x="1002507" y="389335"/>
            <a:ext cx="3456385" cy="658415"/>
          </a:xfrm>
          <a:prstGeom prst="rect">
            <a:avLst/>
          </a:prstGeom>
        </p:spPr>
        <p:txBody>
          <a:bodyPr/>
          <a:lstStyle>
            <a:lvl1pPr marL="0" indent="0">
              <a:buNone/>
              <a:defRPr sz="2850" b="1">
                <a:latin typeface="Arial" panose="020B0604020202020204" pitchFamily="34" charset="0"/>
                <a:cs typeface="Arial" panose="020B0604020202020204" pitchFamily="34" charset="0"/>
              </a:defRPr>
            </a:lvl1pPr>
            <a:lvl2pPr marL="342900" indent="0">
              <a:buNone/>
              <a:defRPr/>
            </a:lvl2pPr>
          </a:lstStyle>
          <a:p>
            <a:pPr lvl="0"/>
            <a:r>
              <a:rPr lang="en-US" dirty="0"/>
              <a:t>[Heading text]</a:t>
            </a:r>
          </a:p>
        </p:txBody>
      </p:sp>
      <p:sp>
        <p:nvSpPr>
          <p:cNvPr id="18" name="Text Placeholder 13"/>
          <p:cNvSpPr>
            <a:spLocks noGrp="1"/>
          </p:cNvSpPr>
          <p:nvPr>
            <p:ph type="body" sz="quarter" idx="13" hasCustomPrompt="1"/>
          </p:nvPr>
        </p:nvSpPr>
        <p:spPr>
          <a:xfrm>
            <a:off x="1013780" y="1705758"/>
            <a:ext cx="1096008" cy="1495425"/>
          </a:xfrm>
          <a:prstGeom prst="rect">
            <a:avLst/>
          </a:prstGeom>
        </p:spPr>
        <p:txBody>
          <a:bodyPr/>
          <a:lstStyle>
            <a:lvl1pPr marL="214313" marR="0" indent="-214313" algn="l" defTabSz="685800" rtl="0" eaLnBrk="1" fontAlgn="auto" latinLnBrk="0" hangingPunct="1">
              <a:lnSpc>
                <a:spcPct val="90000"/>
              </a:lnSpc>
              <a:spcBef>
                <a:spcPts val="750"/>
              </a:spcBef>
              <a:spcAft>
                <a:spcPts val="0"/>
              </a:spcAft>
              <a:buClr>
                <a:srgbClr val="17336F"/>
              </a:buClr>
              <a:buSzTx/>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1pPr>
            <a:lvl2pPr marL="5572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2pPr>
            <a:lvl3pPr marL="9001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3pPr>
            <a:lvl4pPr marL="12430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4pPr>
            <a:lvl5pPr marL="15859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5pPr>
          </a:lstStyle>
          <a:p>
            <a:pPr lvl="0"/>
            <a:r>
              <a:rPr lang="en-US" dirty="0"/>
              <a:t>[fact 1]</a:t>
            </a:r>
          </a:p>
          <a:p>
            <a:pPr lvl="0"/>
            <a:r>
              <a:rPr lang="en-US" dirty="0"/>
              <a:t>[fact 2]</a:t>
            </a:r>
          </a:p>
          <a:p>
            <a:pPr lvl="0"/>
            <a:endParaRPr lang="en-US" dirty="0"/>
          </a:p>
        </p:txBody>
      </p:sp>
      <p:sp>
        <p:nvSpPr>
          <p:cNvPr id="19" name="Text Placeholder 13"/>
          <p:cNvSpPr>
            <a:spLocks noGrp="1"/>
          </p:cNvSpPr>
          <p:nvPr>
            <p:ph type="body" sz="quarter" idx="14" hasCustomPrompt="1"/>
          </p:nvPr>
        </p:nvSpPr>
        <p:spPr>
          <a:xfrm>
            <a:off x="3380992" y="1696142"/>
            <a:ext cx="1096008" cy="1495425"/>
          </a:xfrm>
          <a:prstGeom prst="rect">
            <a:avLst/>
          </a:prstGeom>
        </p:spPr>
        <p:txBody>
          <a:bodyPr/>
          <a:lstStyle>
            <a:lvl1pPr marL="214313" marR="0" indent="-214313" algn="l" defTabSz="685800" rtl="0" eaLnBrk="1" fontAlgn="auto" latinLnBrk="0" hangingPunct="1">
              <a:lnSpc>
                <a:spcPct val="90000"/>
              </a:lnSpc>
              <a:spcBef>
                <a:spcPts val="750"/>
              </a:spcBef>
              <a:spcAft>
                <a:spcPts val="0"/>
              </a:spcAft>
              <a:buClr>
                <a:srgbClr val="17336F"/>
              </a:buClr>
              <a:buSzTx/>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1pPr>
            <a:lvl2pPr marL="5572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2pPr>
            <a:lvl3pPr marL="9001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3pPr>
            <a:lvl4pPr marL="12430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4pPr>
            <a:lvl5pPr marL="15859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5pPr>
          </a:lstStyle>
          <a:p>
            <a:pPr lvl="0"/>
            <a:r>
              <a:rPr lang="en-US" dirty="0"/>
              <a:t>[fact 1]</a:t>
            </a:r>
          </a:p>
          <a:p>
            <a:pPr lvl="0"/>
            <a:r>
              <a:rPr lang="en-US" dirty="0"/>
              <a:t>[fact 2]</a:t>
            </a:r>
          </a:p>
          <a:p>
            <a:pPr lvl="0"/>
            <a:endParaRPr lang="en-US" dirty="0"/>
          </a:p>
        </p:txBody>
      </p:sp>
      <p:sp>
        <p:nvSpPr>
          <p:cNvPr id="20" name="Text Placeholder 13"/>
          <p:cNvSpPr>
            <a:spLocks noGrp="1"/>
          </p:cNvSpPr>
          <p:nvPr>
            <p:ph type="body" sz="quarter" idx="15" hasCustomPrompt="1"/>
          </p:nvPr>
        </p:nvSpPr>
        <p:spPr>
          <a:xfrm>
            <a:off x="5695319" y="1703723"/>
            <a:ext cx="1096008" cy="1495425"/>
          </a:xfrm>
          <a:prstGeom prst="rect">
            <a:avLst/>
          </a:prstGeom>
        </p:spPr>
        <p:txBody>
          <a:bodyPr/>
          <a:lstStyle>
            <a:lvl1pPr marL="214313" marR="0" indent="-214313" algn="l" defTabSz="685800" rtl="0" eaLnBrk="1" fontAlgn="auto" latinLnBrk="0" hangingPunct="1">
              <a:lnSpc>
                <a:spcPct val="90000"/>
              </a:lnSpc>
              <a:spcBef>
                <a:spcPts val="750"/>
              </a:spcBef>
              <a:spcAft>
                <a:spcPts val="0"/>
              </a:spcAft>
              <a:buClr>
                <a:srgbClr val="17336F"/>
              </a:buClr>
              <a:buSzTx/>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1pPr>
            <a:lvl2pPr marL="5572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2pPr>
            <a:lvl3pPr marL="9001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3pPr>
            <a:lvl4pPr marL="12430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4pPr>
            <a:lvl5pPr marL="15859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5pPr>
          </a:lstStyle>
          <a:p>
            <a:pPr lvl="0"/>
            <a:r>
              <a:rPr lang="en-US" dirty="0"/>
              <a:t>[fact 1]</a:t>
            </a:r>
          </a:p>
          <a:p>
            <a:pPr lvl="0"/>
            <a:r>
              <a:rPr lang="en-US" dirty="0"/>
              <a:t>[fact 2]</a:t>
            </a:r>
          </a:p>
          <a:p>
            <a:pPr lvl="0"/>
            <a:endParaRPr lang="en-US" dirty="0"/>
          </a:p>
        </p:txBody>
      </p:sp>
      <p:pic>
        <p:nvPicPr>
          <p:cNvPr id="24" name="Picture 2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605716" y="1513976"/>
            <a:ext cx="928309" cy="886587"/>
          </a:xfrm>
          <a:prstGeom prst="rect">
            <a:avLst/>
          </a:prstGeom>
        </p:spPr>
      </p:pic>
      <p:pic>
        <p:nvPicPr>
          <p:cNvPr id="26" name="Picture 25"/>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921103" y="1519345"/>
            <a:ext cx="841772" cy="969635"/>
          </a:xfrm>
          <a:prstGeom prst="rect">
            <a:avLst/>
          </a:prstGeom>
        </p:spPr>
      </p:pic>
    </p:spTree>
    <p:extLst>
      <p:ext uri="{BB962C8B-B14F-4D97-AF65-F5344CB8AC3E}">
        <p14:creationId xmlns:p14="http://schemas.microsoft.com/office/powerpoint/2010/main" val="15407570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1_Custom Layout">
    <p:bg>
      <p:bgPr>
        <a:gradFill flip="none" rotWithShape="1">
          <a:gsLst>
            <a:gs pos="85484">
              <a:srgbClr val="8D3786"/>
            </a:gs>
            <a:gs pos="19000">
              <a:srgbClr val="EC008C"/>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4" name="Content Placeholder 2"/>
          <p:cNvSpPr>
            <a:spLocks noGrp="1"/>
          </p:cNvSpPr>
          <p:nvPr>
            <p:ph sz="quarter" idx="10" hasCustomPrompt="1"/>
          </p:nvPr>
        </p:nvSpPr>
        <p:spPr>
          <a:xfrm>
            <a:off x="943599" y="1751595"/>
            <a:ext cx="7870825" cy="1171575"/>
          </a:xfrm>
          <a:prstGeom prst="rect">
            <a:avLst/>
          </a:prstGeom>
        </p:spPr>
        <p:txBody>
          <a:bodyPr/>
          <a:lstStyle>
            <a:lvl1pPr marL="0" indent="0">
              <a:buNone/>
              <a:defRPr sz="4000" b="1">
                <a:solidFill>
                  <a:schemeClr val="bg1"/>
                </a:solidFill>
                <a:latin typeface="Arial" panose="020B0604020202020204" pitchFamily="34" charset="0"/>
                <a:cs typeface="Arial" panose="020B0604020202020204" pitchFamily="34" charset="0"/>
              </a:defRPr>
            </a:lvl1pPr>
          </a:lstStyle>
          <a:p>
            <a:r>
              <a:rPr lang="en-US" dirty="0"/>
              <a:t>Title page – </a:t>
            </a:r>
            <a:br>
              <a:rPr lang="en-US" dirty="0"/>
            </a:br>
            <a:r>
              <a:rPr lang="en-US" dirty="0"/>
              <a:t>Arial Bold 40pt</a:t>
            </a:r>
          </a:p>
        </p:txBody>
      </p:sp>
      <p:sp>
        <p:nvSpPr>
          <p:cNvPr id="5" name="Content Placeholder 2"/>
          <p:cNvSpPr>
            <a:spLocks noGrp="1"/>
          </p:cNvSpPr>
          <p:nvPr>
            <p:ph sz="quarter" idx="11" hasCustomPrompt="1"/>
          </p:nvPr>
        </p:nvSpPr>
        <p:spPr>
          <a:xfrm>
            <a:off x="943598" y="2973637"/>
            <a:ext cx="7870825" cy="1171575"/>
          </a:xfrm>
          <a:prstGeom prst="rect">
            <a:avLst/>
          </a:prstGeom>
        </p:spPr>
        <p:txBody>
          <a:bodyPr/>
          <a:lstStyle>
            <a:lvl1pPr marL="0" indent="0">
              <a:buNone/>
              <a:defRPr sz="2000" b="0">
                <a:solidFill>
                  <a:schemeClr val="bg1"/>
                </a:solidFill>
                <a:latin typeface="Arial" panose="020B0604020202020204" pitchFamily="34" charset="0"/>
                <a:cs typeface="Arial" panose="020B0604020202020204" pitchFamily="34" charset="0"/>
              </a:defRPr>
            </a:lvl1pPr>
          </a:lstStyle>
          <a:p>
            <a:r>
              <a:rPr lang="en-US" dirty="0"/>
              <a:t>Insert sub-heading / date</a:t>
            </a:r>
          </a:p>
        </p:txBody>
      </p:sp>
    </p:spTree>
    <p:extLst>
      <p:ext uri="{BB962C8B-B14F-4D97-AF65-F5344CB8AC3E}">
        <p14:creationId xmlns:p14="http://schemas.microsoft.com/office/powerpoint/2010/main" val="105558857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ntent slide 7">
    <p:spTree>
      <p:nvGrpSpPr>
        <p:cNvPr id="1" name=""/>
        <p:cNvGrpSpPr/>
        <p:nvPr/>
      </p:nvGrpSpPr>
      <p:grpSpPr>
        <a:xfrm>
          <a:off x="0" y="0"/>
          <a:ext cx="0" cy="0"/>
          <a:chOff x="0" y="0"/>
          <a:chExt cx="0" cy="0"/>
        </a:xfrm>
      </p:grpSpPr>
      <p:sp>
        <p:nvSpPr>
          <p:cNvPr id="13" name="Rectangle 12"/>
          <p:cNvSpPr/>
          <p:nvPr userDrawn="1"/>
        </p:nvSpPr>
        <p:spPr>
          <a:xfrm>
            <a:off x="1" y="4597287"/>
            <a:ext cx="9143999" cy="546213"/>
          </a:xfrm>
          <a:prstGeom prst="rect">
            <a:avLst/>
          </a:prstGeom>
          <a:gradFill flip="none" rotWithShape="1">
            <a:gsLst>
              <a:gs pos="0">
                <a:srgbClr val="17336F"/>
              </a:gs>
              <a:gs pos="98000">
                <a:srgbClr val="FFFFFF"/>
              </a:gs>
              <a:gs pos="100000">
                <a:srgbClr val="FFFF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tx1"/>
              </a:solidFill>
            </a:endParaRPr>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2919" y="4665458"/>
            <a:ext cx="1403411" cy="375105"/>
          </a:xfrm>
          <a:prstGeom prst="rect">
            <a:avLst/>
          </a:prstGeom>
        </p:spPr>
      </p:pic>
      <p:sp>
        <p:nvSpPr>
          <p:cNvPr id="10" name="Rectangle 9"/>
          <p:cNvSpPr/>
          <p:nvPr userDrawn="1"/>
        </p:nvSpPr>
        <p:spPr>
          <a:xfrm>
            <a:off x="-1" y="0"/>
            <a:ext cx="115231" cy="5145516"/>
          </a:xfrm>
          <a:prstGeom prst="rect">
            <a:avLst/>
          </a:prstGeom>
          <a:solidFill>
            <a:srgbClr val="163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tx1"/>
              </a:solidFill>
            </a:endParaRPr>
          </a:p>
        </p:txBody>
      </p:sp>
      <p:sp>
        <p:nvSpPr>
          <p:cNvPr id="11" name="Text Placeholder 13"/>
          <p:cNvSpPr>
            <a:spLocks noGrp="1"/>
          </p:cNvSpPr>
          <p:nvPr>
            <p:ph type="body" sz="quarter" idx="13" hasCustomPrompt="1"/>
          </p:nvPr>
        </p:nvSpPr>
        <p:spPr>
          <a:xfrm>
            <a:off x="1032272" y="1462088"/>
            <a:ext cx="2351484" cy="1495425"/>
          </a:xfrm>
          <a:prstGeom prst="rect">
            <a:avLst/>
          </a:prstGeom>
        </p:spPr>
        <p:txBody>
          <a:bodyPr/>
          <a:lstStyle>
            <a:lvl1pPr marL="214313" marR="0" indent="-214313" algn="l" defTabSz="685800" rtl="0" eaLnBrk="1" fontAlgn="auto" latinLnBrk="0" hangingPunct="1">
              <a:lnSpc>
                <a:spcPct val="90000"/>
              </a:lnSpc>
              <a:spcBef>
                <a:spcPts val="750"/>
              </a:spcBef>
              <a:spcAft>
                <a:spcPts val="0"/>
              </a:spcAft>
              <a:buClr>
                <a:srgbClr val="17336F"/>
              </a:buClr>
              <a:buSzTx/>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1pPr>
            <a:lvl2pPr marL="5572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2pPr>
            <a:lvl3pPr marL="9001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3pPr>
            <a:lvl4pPr marL="12430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4pPr>
            <a:lvl5pPr marL="15859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5pPr>
          </a:lstStyle>
          <a:p>
            <a:pPr marL="214313" marR="0" lvl="0" indent="-214313" algn="l" defTabSz="685800" rtl="0" eaLnBrk="1" fontAlgn="auto" latinLnBrk="0" hangingPunct="1">
              <a:lnSpc>
                <a:spcPct val="90000"/>
              </a:lnSpc>
              <a:spcBef>
                <a:spcPts val="750"/>
              </a:spcBef>
              <a:spcAft>
                <a:spcPts val="0"/>
              </a:spcAft>
              <a:buClr>
                <a:srgbClr val="17336F"/>
              </a:buClr>
              <a:buSzTx/>
              <a:buFont typeface="Arial" panose="020B0604020202020204" pitchFamily="34" charset="0"/>
              <a:buChar char="•"/>
              <a:defRPr/>
            </a:pPr>
            <a:r>
              <a:rPr lang="en-US" dirty="0"/>
              <a:t>[body text] [body text]</a:t>
            </a:r>
          </a:p>
          <a:p>
            <a:pPr marL="214313" marR="0" lvl="0" indent="-214313" algn="l" defTabSz="685800" rtl="0" eaLnBrk="1" fontAlgn="auto" latinLnBrk="0" hangingPunct="1">
              <a:lnSpc>
                <a:spcPct val="90000"/>
              </a:lnSpc>
              <a:spcBef>
                <a:spcPts val="750"/>
              </a:spcBef>
              <a:spcAft>
                <a:spcPts val="0"/>
              </a:spcAft>
              <a:buClr>
                <a:srgbClr val="17336F"/>
              </a:buClr>
              <a:buSzTx/>
              <a:buFont typeface="Arial" panose="020B0604020202020204" pitchFamily="34" charset="0"/>
              <a:buChar char="•"/>
              <a:defRPr/>
            </a:pPr>
            <a:r>
              <a:rPr lang="en-US" dirty="0"/>
              <a:t>[body text] [body text]</a:t>
            </a:r>
          </a:p>
          <a:p>
            <a:pPr marL="214313" marR="0" lvl="0" indent="-214313" algn="l" defTabSz="685800" rtl="0" eaLnBrk="1" fontAlgn="auto" latinLnBrk="0" hangingPunct="1">
              <a:lnSpc>
                <a:spcPct val="90000"/>
              </a:lnSpc>
              <a:spcBef>
                <a:spcPts val="750"/>
              </a:spcBef>
              <a:spcAft>
                <a:spcPts val="0"/>
              </a:spcAft>
              <a:buClr>
                <a:srgbClr val="17336F"/>
              </a:buClr>
              <a:buSzTx/>
              <a:buFont typeface="Arial" panose="020B0604020202020204" pitchFamily="34" charset="0"/>
              <a:buChar char="•"/>
              <a:defRPr/>
            </a:pPr>
            <a:r>
              <a:rPr lang="en-US" dirty="0"/>
              <a:t>[body text] [body text]</a:t>
            </a:r>
          </a:p>
          <a:p>
            <a:pPr marL="214313" marR="0" lvl="0" indent="-214313" algn="l" defTabSz="685800" rtl="0" eaLnBrk="1" fontAlgn="auto" latinLnBrk="0" hangingPunct="1">
              <a:lnSpc>
                <a:spcPct val="90000"/>
              </a:lnSpc>
              <a:spcBef>
                <a:spcPts val="750"/>
              </a:spcBef>
              <a:spcAft>
                <a:spcPts val="0"/>
              </a:spcAft>
              <a:buClr>
                <a:srgbClr val="17336F"/>
              </a:buClr>
              <a:buSzTx/>
              <a:buFont typeface="Arial" panose="020B0604020202020204" pitchFamily="34" charset="0"/>
              <a:buChar char="•"/>
              <a:defRPr/>
            </a:pPr>
            <a:r>
              <a:rPr lang="en-US" dirty="0"/>
              <a:t>[body text] [body text]</a:t>
            </a:r>
          </a:p>
          <a:p>
            <a:pPr lvl="0"/>
            <a:endParaRPr lang="en-US" dirty="0"/>
          </a:p>
          <a:p>
            <a:pPr marL="214313" marR="0" lvl="0" indent="-214313" algn="l" defTabSz="685800" rtl="0" eaLnBrk="1" fontAlgn="auto" latinLnBrk="0" hangingPunct="1">
              <a:lnSpc>
                <a:spcPct val="90000"/>
              </a:lnSpc>
              <a:spcBef>
                <a:spcPts val="750"/>
              </a:spcBef>
              <a:spcAft>
                <a:spcPts val="0"/>
              </a:spcAft>
              <a:buClr>
                <a:srgbClr val="17336F"/>
              </a:buClr>
              <a:buSzTx/>
              <a:buFont typeface="Arial" panose="020B0604020202020204" pitchFamily="34" charset="0"/>
              <a:buChar char="•"/>
              <a:defRPr/>
            </a:pPr>
            <a:endParaRPr lang="en-US" dirty="0"/>
          </a:p>
          <a:p>
            <a:pPr lvl="0"/>
            <a:endParaRPr lang="en-US" dirty="0"/>
          </a:p>
        </p:txBody>
      </p:sp>
      <p:sp>
        <p:nvSpPr>
          <p:cNvPr id="12" name="Text Placeholder 13"/>
          <p:cNvSpPr>
            <a:spLocks noGrp="1"/>
          </p:cNvSpPr>
          <p:nvPr>
            <p:ph type="body" sz="quarter" idx="14" hasCustomPrompt="1"/>
          </p:nvPr>
        </p:nvSpPr>
        <p:spPr>
          <a:xfrm>
            <a:off x="3365073" y="1470422"/>
            <a:ext cx="2332802" cy="1495425"/>
          </a:xfrm>
          <a:prstGeom prst="rect">
            <a:avLst/>
          </a:prstGeom>
        </p:spPr>
        <p:txBody>
          <a:bodyPr/>
          <a:lstStyle>
            <a:lvl1pPr marL="214313" marR="0" indent="-214313" algn="l" defTabSz="685800" rtl="0" eaLnBrk="1" fontAlgn="auto" latinLnBrk="0" hangingPunct="1">
              <a:lnSpc>
                <a:spcPct val="90000"/>
              </a:lnSpc>
              <a:spcBef>
                <a:spcPts val="750"/>
              </a:spcBef>
              <a:spcAft>
                <a:spcPts val="0"/>
              </a:spcAft>
              <a:buClr>
                <a:srgbClr val="17336F"/>
              </a:buClr>
              <a:buSzTx/>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1pPr>
            <a:lvl2pPr marL="5572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2pPr>
            <a:lvl3pPr marL="9001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3pPr>
            <a:lvl4pPr marL="12430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4pPr>
            <a:lvl5pPr marL="15859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5pPr>
          </a:lstStyle>
          <a:p>
            <a:pPr marL="214313" marR="0" lvl="0" indent="-214313" algn="l" defTabSz="685800" rtl="0" eaLnBrk="1" fontAlgn="auto" latinLnBrk="0" hangingPunct="1">
              <a:lnSpc>
                <a:spcPct val="90000"/>
              </a:lnSpc>
              <a:spcBef>
                <a:spcPts val="750"/>
              </a:spcBef>
              <a:spcAft>
                <a:spcPts val="0"/>
              </a:spcAft>
              <a:buClr>
                <a:srgbClr val="17336F"/>
              </a:buClr>
              <a:buSzTx/>
              <a:buFont typeface="Arial" panose="020B0604020202020204" pitchFamily="34" charset="0"/>
              <a:buChar char="•"/>
              <a:defRPr/>
            </a:pPr>
            <a:r>
              <a:rPr lang="en-US" dirty="0"/>
              <a:t>[body text] [body text]</a:t>
            </a:r>
          </a:p>
          <a:p>
            <a:pPr marL="214313" marR="0" lvl="0" indent="-214313" algn="l" defTabSz="685800" rtl="0" eaLnBrk="1" fontAlgn="auto" latinLnBrk="0" hangingPunct="1">
              <a:lnSpc>
                <a:spcPct val="90000"/>
              </a:lnSpc>
              <a:spcBef>
                <a:spcPts val="750"/>
              </a:spcBef>
              <a:spcAft>
                <a:spcPts val="0"/>
              </a:spcAft>
              <a:buClr>
                <a:srgbClr val="17336F"/>
              </a:buClr>
              <a:buSzTx/>
              <a:buFont typeface="Arial" panose="020B0604020202020204" pitchFamily="34" charset="0"/>
              <a:buChar char="•"/>
              <a:defRPr/>
            </a:pPr>
            <a:r>
              <a:rPr lang="en-US" dirty="0"/>
              <a:t>[body text] [body text]</a:t>
            </a:r>
          </a:p>
          <a:p>
            <a:pPr marL="214313" marR="0" lvl="0" indent="-214313" algn="l" defTabSz="685800" rtl="0" eaLnBrk="1" fontAlgn="auto" latinLnBrk="0" hangingPunct="1">
              <a:lnSpc>
                <a:spcPct val="90000"/>
              </a:lnSpc>
              <a:spcBef>
                <a:spcPts val="750"/>
              </a:spcBef>
              <a:spcAft>
                <a:spcPts val="0"/>
              </a:spcAft>
              <a:buClr>
                <a:srgbClr val="17336F"/>
              </a:buClr>
              <a:buSzTx/>
              <a:buFont typeface="Arial" panose="020B0604020202020204" pitchFamily="34" charset="0"/>
              <a:buChar char="•"/>
              <a:defRPr/>
            </a:pPr>
            <a:r>
              <a:rPr lang="en-US" dirty="0"/>
              <a:t>[body text] [body text]</a:t>
            </a:r>
          </a:p>
          <a:p>
            <a:pPr marL="214313" marR="0" lvl="0" indent="-214313" algn="l" defTabSz="685800" rtl="0" eaLnBrk="1" fontAlgn="auto" latinLnBrk="0" hangingPunct="1">
              <a:lnSpc>
                <a:spcPct val="90000"/>
              </a:lnSpc>
              <a:spcBef>
                <a:spcPts val="750"/>
              </a:spcBef>
              <a:spcAft>
                <a:spcPts val="0"/>
              </a:spcAft>
              <a:buClr>
                <a:srgbClr val="17336F"/>
              </a:buClr>
              <a:buSzTx/>
              <a:buFont typeface="Arial" panose="020B0604020202020204" pitchFamily="34" charset="0"/>
              <a:buChar char="•"/>
              <a:defRPr/>
            </a:pPr>
            <a:r>
              <a:rPr lang="en-US" dirty="0"/>
              <a:t>[body text] [body text]</a:t>
            </a:r>
          </a:p>
          <a:p>
            <a:pPr lvl="0"/>
            <a:endParaRPr lang="en-US" dirty="0"/>
          </a:p>
          <a:p>
            <a:pPr marL="214313" marR="0" lvl="0" indent="-214313" algn="l" defTabSz="685800" rtl="0" eaLnBrk="1" fontAlgn="auto" latinLnBrk="0" hangingPunct="1">
              <a:lnSpc>
                <a:spcPct val="90000"/>
              </a:lnSpc>
              <a:spcBef>
                <a:spcPts val="750"/>
              </a:spcBef>
              <a:spcAft>
                <a:spcPts val="0"/>
              </a:spcAft>
              <a:buClr>
                <a:srgbClr val="17336F"/>
              </a:buClr>
              <a:buSzTx/>
              <a:buFont typeface="Arial" panose="020B0604020202020204" pitchFamily="34" charset="0"/>
              <a:buChar char="•"/>
              <a:defRPr/>
            </a:pPr>
            <a:endParaRPr lang="en-US" dirty="0"/>
          </a:p>
          <a:p>
            <a:pPr lvl="0"/>
            <a:endParaRPr lang="en-US" dirty="0"/>
          </a:p>
        </p:txBody>
      </p:sp>
      <p:sp>
        <p:nvSpPr>
          <p:cNvPr id="19" name="Text Placeholder 13"/>
          <p:cNvSpPr>
            <a:spLocks noGrp="1"/>
          </p:cNvSpPr>
          <p:nvPr>
            <p:ph type="body" sz="quarter" idx="15" hasCustomPrompt="1"/>
          </p:nvPr>
        </p:nvSpPr>
        <p:spPr>
          <a:xfrm>
            <a:off x="5697874" y="1472803"/>
            <a:ext cx="2330510" cy="1495425"/>
          </a:xfrm>
          <a:prstGeom prst="rect">
            <a:avLst/>
          </a:prstGeom>
        </p:spPr>
        <p:txBody>
          <a:bodyPr/>
          <a:lstStyle>
            <a:lvl1pPr marL="214313" marR="0" indent="-214313" algn="l" defTabSz="685800" rtl="0" eaLnBrk="1" fontAlgn="auto" latinLnBrk="0" hangingPunct="1">
              <a:lnSpc>
                <a:spcPct val="90000"/>
              </a:lnSpc>
              <a:spcBef>
                <a:spcPts val="750"/>
              </a:spcBef>
              <a:spcAft>
                <a:spcPts val="0"/>
              </a:spcAft>
              <a:buClr>
                <a:srgbClr val="17336F"/>
              </a:buClr>
              <a:buSzTx/>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1pPr>
            <a:lvl2pPr marL="5572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2pPr>
            <a:lvl3pPr marL="9001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3pPr>
            <a:lvl4pPr marL="12430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4pPr>
            <a:lvl5pPr marL="15859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5pPr>
          </a:lstStyle>
          <a:p>
            <a:pPr marL="214313" marR="0" lvl="0" indent="-214313" algn="l" defTabSz="685800" rtl="0" eaLnBrk="1" fontAlgn="auto" latinLnBrk="0" hangingPunct="1">
              <a:lnSpc>
                <a:spcPct val="90000"/>
              </a:lnSpc>
              <a:spcBef>
                <a:spcPts val="750"/>
              </a:spcBef>
              <a:spcAft>
                <a:spcPts val="0"/>
              </a:spcAft>
              <a:buClr>
                <a:srgbClr val="17336F"/>
              </a:buClr>
              <a:buSzTx/>
              <a:buFont typeface="Arial" panose="020B0604020202020204" pitchFamily="34" charset="0"/>
              <a:buChar char="•"/>
              <a:defRPr/>
            </a:pPr>
            <a:r>
              <a:rPr lang="en-US" dirty="0"/>
              <a:t>[body text] [body text]</a:t>
            </a:r>
          </a:p>
          <a:p>
            <a:pPr marL="214313" marR="0" lvl="0" indent="-214313" algn="l" defTabSz="685800" rtl="0" eaLnBrk="1" fontAlgn="auto" latinLnBrk="0" hangingPunct="1">
              <a:lnSpc>
                <a:spcPct val="90000"/>
              </a:lnSpc>
              <a:spcBef>
                <a:spcPts val="750"/>
              </a:spcBef>
              <a:spcAft>
                <a:spcPts val="0"/>
              </a:spcAft>
              <a:buClr>
                <a:srgbClr val="17336F"/>
              </a:buClr>
              <a:buSzTx/>
              <a:buFont typeface="Arial" panose="020B0604020202020204" pitchFamily="34" charset="0"/>
              <a:buChar char="•"/>
              <a:defRPr/>
            </a:pPr>
            <a:r>
              <a:rPr lang="en-US" dirty="0"/>
              <a:t>[body text] [body text]</a:t>
            </a:r>
          </a:p>
          <a:p>
            <a:pPr marL="214313" marR="0" lvl="0" indent="-214313" algn="l" defTabSz="685800" rtl="0" eaLnBrk="1" fontAlgn="auto" latinLnBrk="0" hangingPunct="1">
              <a:lnSpc>
                <a:spcPct val="90000"/>
              </a:lnSpc>
              <a:spcBef>
                <a:spcPts val="750"/>
              </a:spcBef>
              <a:spcAft>
                <a:spcPts val="0"/>
              </a:spcAft>
              <a:buClr>
                <a:srgbClr val="17336F"/>
              </a:buClr>
              <a:buSzTx/>
              <a:buFont typeface="Arial" panose="020B0604020202020204" pitchFamily="34" charset="0"/>
              <a:buChar char="•"/>
              <a:defRPr/>
            </a:pPr>
            <a:r>
              <a:rPr lang="en-US" dirty="0"/>
              <a:t>[body text] [body text]</a:t>
            </a:r>
          </a:p>
          <a:p>
            <a:pPr marL="214313" marR="0" lvl="0" indent="-214313" algn="l" defTabSz="685800" rtl="0" eaLnBrk="1" fontAlgn="auto" latinLnBrk="0" hangingPunct="1">
              <a:lnSpc>
                <a:spcPct val="90000"/>
              </a:lnSpc>
              <a:spcBef>
                <a:spcPts val="750"/>
              </a:spcBef>
              <a:spcAft>
                <a:spcPts val="0"/>
              </a:spcAft>
              <a:buClr>
                <a:srgbClr val="17336F"/>
              </a:buClr>
              <a:buSzTx/>
              <a:buFont typeface="Arial" panose="020B0604020202020204" pitchFamily="34" charset="0"/>
              <a:buChar char="•"/>
              <a:defRPr/>
            </a:pPr>
            <a:r>
              <a:rPr lang="en-US" dirty="0"/>
              <a:t>[body text] [body text]</a:t>
            </a:r>
          </a:p>
          <a:p>
            <a:pPr lvl="0"/>
            <a:endParaRPr lang="en-US" dirty="0"/>
          </a:p>
          <a:p>
            <a:pPr marL="214313" marR="0" lvl="0" indent="-214313" algn="l" defTabSz="685800" rtl="0" eaLnBrk="1" fontAlgn="auto" latinLnBrk="0" hangingPunct="1">
              <a:lnSpc>
                <a:spcPct val="90000"/>
              </a:lnSpc>
              <a:spcBef>
                <a:spcPts val="750"/>
              </a:spcBef>
              <a:spcAft>
                <a:spcPts val="0"/>
              </a:spcAft>
              <a:buClr>
                <a:srgbClr val="17336F"/>
              </a:buClr>
              <a:buSzTx/>
              <a:buFont typeface="Arial" panose="020B0604020202020204" pitchFamily="34" charset="0"/>
              <a:buChar char="•"/>
              <a:defRPr/>
            </a:pPr>
            <a:endParaRPr lang="en-US" dirty="0"/>
          </a:p>
          <a:p>
            <a:pPr lvl="0"/>
            <a:endParaRPr lang="en-US" dirty="0"/>
          </a:p>
        </p:txBody>
      </p:sp>
      <p:sp>
        <p:nvSpPr>
          <p:cNvPr id="21" name="Text Placeholder 6"/>
          <p:cNvSpPr>
            <a:spLocks noGrp="1"/>
          </p:cNvSpPr>
          <p:nvPr>
            <p:ph type="body" sz="quarter" idx="11" hasCustomPrompt="1"/>
          </p:nvPr>
        </p:nvSpPr>
        <p:spPr>
          <a:xfrm>
            <a:off x="1002507" y="389335"/>
            <a:ext cx="3456385" cy="658415"/>
          </a:xfrm>
          <a:prstGeom prst="rect">
            <a:avLst/>
          </a:prstGeom>
        </p:spPr>
        <p:txBody>
          <a:bodyPr/>
          <a:lstStyle>
            <a:lvl1pPr marL="0" indent="0">
              <a:buNone/>
              <a:defRPr sz="2850" b="1">
                <a:latin typeface="Arial" panose="020B0604020202020204" pitchFamily="34" charset="0"/>
                <a:cs typeface="Arial" panose="020B0604020202020204" pitchFamily="34" charset="0"/>
              </a:defRPr>
            </a:lvl1pPr>
            <a:lvl2pPr marL="342900" indent="0">
              <a:buNone/>
              <a:defRPr/>
            </a:lvl2pPr>
          </a:lstStyle>
          <a:p>
            <a:pPr lvl="0"/>
            <a:r>
              <a:rPr lang="en-US" dirty="0"/>
              <a:t>[Heading text]</a:t>
            </a:r>
          </a:p>
        </p:txBody>
      </p:sp>
    </p:spTree>
    <p:extLst>
      <p:ext uri="{BB962C8B-B14F-4D97-AF65-F5344CB8AC3E}">
        <p14:creationId xmlns:p14="http://schemas.microsoft.com/office/powerpoint/2010/main" val="357080448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ent slide 8">
    <p:spTree>
      <p:nvGrpSpPr>
        <p:cNvPr id="1" name=""/>
        <p:cNvGrpSpPr/>
        <p:nvPr/>
      </p:nvGrpSpPr>
      <p:grpSpPr>
        <a:xfrm>
          <a:off x="0" y="0"/>
          <a:ext cx="0" cy="0"/>
          <a:chOff x="0" y="0"/>
          <a:chExt cx="0" cy="0"/>
        </a:xfrm>
      </p:grpSpPr>
      <p:sp>
        <p:nvSpPr>
          <p:cNvPr id="11" name="Rectangle 10"/>
          <p:cNvSpPr/>
          <p:nvPr userDrawn="1"/>
        </p:nvSpPr>
        <p:spPr>
          <a:xfrm>
            <a:off x="67783" y="0"/>
            <a:ext cx="9076217" cy="459728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5" name="Rectangle 4"/>
          <p:cNvSpPr/>
          <p:nvPr userDrawn="1"/>
        </p:nvSpPr>
        <p:spPr>
          <a:xfrm>
            <a:off x="1" y="4597287"/>
            <a:ext cx="9143999" cy="546213"/>
          </a:xfrm>
          <a:prstGeom prst="rect">
            <a:avLst/>
          </a:prstGeom>
          <a:gradFill flip="none" rotWithShape="1">
            <a:gsLst>
              <a:gs pos="0">
                <a:srgbClr val="17336F"/>
              </a:gs>
              <a:gs pos="98000">
                <a:srgbClr val="FFFFFF"/>
              </a:gs>
              <a:gs pos="100000">
                <a:srgbClr val="FFFF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tx1"/>
              </a:solidFill>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2919" y="4665458"/>
            <a:ext cx="1403411" cy="375105"/>
          </a:xfrm>
          <a:prstGeom prst="rect">
            <a:avLst/>
          </a:prstGeom>
        </p:spPr>
      </p:pic>
      <p:sp>
        <p:nvSpPr>
          <p:cNvPr id="10" name="Rectangle 9"/>
          <p:cNvSpPr/>
          <p:nvPr userDrawn="1"/>
        </p:nvSpPr>
        <p:spPr>
          <a:xfrm>
            <a:off x="-1" y="0"/>
            <a:ext cx="115231" cy="5145516"/>
          </a:xfrm>
          <a:prstGeom prst="rect">
            <a:avLst/>
          </a:prstGeom>
          <a:solidFill>
            <a:srgbClr val="163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tx1"/>
              </a:solidFill>
            </a:endParaRPr>
          </a:p>
        </p:txBody>
      </p:sp>
      <p:sp>
        <p:nvSpPr>
          <p:cNvPr id="16" name="Text Placeholder 6"/>
          <p:cNvSpPr>
            <a:spLocks noGrp="1"/>
          </p:cNvSpPr>
          <p:nvPr>
            <p:ph type="body" sz="quarter" idx="11" hasCustomPrompt="1"/>
          </p:nvPr>
        </p:nvSpPr>
        <p:spPr>
          <a:xfrm>
            <a:off x="1002507" y="389335"/>
            <a:ext cx="3456385" cy="658415"/>
          </a:xfrm>
          <a:prstGeom prst="rect">
            <a:avLst/>
          </a:prstGeom>
        </p:spPr>
        <p:txBody>
          <a:bodyPr/>
          <a:lstStyle>
            <a:lvl1pPr marL="0" indent="0">
              <a:buNone/>
              <a:defRPr sz="2850" b="1">
                <a:latin typeface="Arial" panose="020B0604020202020204" pitchFamily="34" charset="0"/>
                <a:cs typeface="Arial" panose="020B0604020202020204" pitchFamily="34" charset="0"/>
              </a:defRPr>
            </a:lvl1pPr>
            <a:lvl2pPr marL="342900" indent="0">
              <a:buNone/>
              <a:defRPr/>
            </a:lvl2pPr>
          </a:lstStyle>
          <a:p>
            <a:pPr lvl="0"/>
            <a:r>
              <a:rPr lang="en-US" dirty="0"/>
              <a:t>[Heading text]</a:t>
            </a:r>
          </a:p>
        </p:txBody>
      </p:sp>
      <p:sp>
        <p:nvSpPr>
          <p:cNvPr id="17" name="Text Placeholder 13"/>
          <p:cNvSpPr>
            <a:spLocks noGrp="1"/>
          </p:cNvSpPr>
          <p:nvPr>
            <p:ph type="body" sz="quarter" idx="13" hasCustomPrompt="1"/>
          </p:nvPr>
        </p:nvSpPr>
        <p:spPr>
          <a:xfrm>
            <a:off x="1032272" y="1462088"/>
            <a:ext cx="2351484" cy="1495425"/>
          </a:xfrm>
          <a:prstGeom prst="rect">
            <a:avLst/>
          </a:prstGeom>
        </p:spPr>
        <p:txBody>
          <a:bodyPr/>
          <a:lstStyle>
            <a:lvl1pPr marL="214313" marR="0" indent="-214313" algn="l" defTabSz="685800" rtl="0" eaLnBrk="1" fontAlgn="auto" latinLnBrk="0" hangingPunct="1">
              <a:lnSpc>
                <a:spcPct val="90000"/>
              </a:lnSpc>
              <a:spcBef>
                <a:spcPts val="750"/>
              </a:spcBef>
              <a:spcAft>
                <a:spcPts val="0"/>
              </a:spcAft>
              <a:buClr>
                <a:srgbClr val="17336F"/>
              </a:buClr>
              <a:buSzTx/>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1pPr>
            <a:lvl2pPr marL="5572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2pPr>
            <a:lvl3pPr marL="9001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3pPr>
            <a:lvl4pPr marL="12430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4pPr>
            <a:lvl5pPr marL="15859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5pPr>
          </a:lstStyle>
          <a:p>
            <a:pPr marL="214313" marR="0" lvl="0" indent="-214313" algn="l" defTabSz="685800" rtl="0" eaLnBrk="1" fontAlgn="auto" latinLnBrk="0" hangingPunct="1">
              <a:lnSpc>
                <a:spcPct val="90000"/>
              </a:lnSpc>
              <a:spcBef>
                <a:spcPts val="750"/>
              </a:spcBef>
              <a:spcAft>
                <a:spcPts val="0"/>
              </a:spcAft>
              <a:buClr>
                <a:srgbClr val="17336F"/>
              </a:buClr>
              <a:buSzTx/>
              <a:buFont typeface="Arial" panose="020B0604020202020204" pitchFamily="34" charset="0"/>
              <a:buChar char="•"/>
              <a:defRPr/>
            </a:pPr>
            <a:r>
              <a:rPr lang="en-US" dirty="0"/>
              <a:t>[body text] [body text]</a:t>
            </a:r>
          </a:p>
          <a:p>
            <a:pPr marL="214313" marR="0" lvl="0" indent="-214313" algn="l" defTabSz="685800" rtl="0" eaLnBrk="1" fontAlgn="auto" latinLnBrk="0" hangingPunct="1">
              <a:lnSpc>
                <a:spcPct val="90000"/>
              </a:lnSpc>
              <a:spcBef>
                <a:spcPts val="750"/>
              </a:spcBef>
              <a:spcAft>
                <a:spcPts val="0"/>
              </a:spcAft>
              <a:buClr>
                <a:srgbClr val="17336F"/>
              </a:buClr>
              <a:buSzTx/>
              <a:buFont typeface="Arial" panose="020B0604020202020204" pitchFamily="34" charset="0"/>
              <a:buChar char="•"/>
              <a:defRPr/>
            </a:pPr>
            <a:r>
              <a:rPr lang="en-US" dirty="0"/>
              <a:t>[body text] [body text]</a:t>
            </a:r>
          </a:p>
          <a:p>
            <a:pPr marL="214313" marR="0" lvl="0" indent="-214313" algn="l" defTabSz="685800" rtl="0" eaLnBrk="1" fontAlgn="auto" latinLnBrk="0" hangingPunct="1">
              <a:lnSpc>
                <a:spcPct val="90000"/>
              </a:lnSpc>
              <a:spcBef>
                <a:spcPts val="750"/>
              </a:spcBef>
              <a:spcAft>
                <a:spcPts val="0"/>
              </a:spcAft>
              <a:buClr>
                <a:srgbClr val="17336F"/>
              </a:buClr>
              <a:buSzTx/>
              <a:buFont typeface="Arial" panose="020B0604020202020204" pitchFamily="34" charset="0"/>
              <a:buChar char="•"/>
              <a:defRPr/>
            </a:pPr>
            <a:r>
              <a:rPr lang="en-US" dirty="0"/>
              <a:t>[body text] [body text]</a:t>
            </a:r>
          </a:p>
          <a:p>
            <a:pPr marL="214313" marR="0" lvl="0" indent="-214313" algn="l" defTabSz="685800" rtl="0" eaLnBrk="1" fontAlgn="auto" latinLnBrk="0" hangingPunct="1">
              <a:lnSpc>
                <a:spcPct val="90000"/>
              </a:lnSpc>
              <a:spcBef>
                <a:spcPts val="750"/>
              </a:spcBef>
              <a:spcAft>
                <a:spcPts val="0"/>
              </a:spcAft>
              <a:buClr>
                <a:srgbClr val="17336F"/>
              </a:buClr>
              <a:buSzTx/>
              <a:buFont typeface="Arial" panose="020B0604020202020204" pitchFamily="34" charset="0"/>
              <a:buChar char="•"/>
              <a:defRPr/>
            </a:pPr>
            <a:r>
              <a:rPr lang="en-US" dirty="0"/>
              <a:t>[body text] [body text]</a:t>
            </a:r>
          </a:p>
          <a:p>
            <a:pPr lvl="0"/>
            <a:endParaRPr lang="en-US" dirty="0"/>
          </a:p>
          <a:p>
            <a:pPr marL="214313" marR="0" lvl="0" indent="-214313" algn="l" defTabSz="685800" rtl="0" eaLnBrk="1" fontAlgn="auto" latinLnBrk="0" hangingPunct="1">
              <a:lnSpc>
                <a:spcPct val="90000"/>
              </a:lnSpc>
              <a:spcBef>
                <a:spcPts val="750"/>
              </a:spcBef>
              <a:spcAft>
                <a:spcPts val="0"/>
              </a:spcAft>
              <a:buClr>
                <a:srgbClr val="17336F"/>
              </a:buClr>
              <a:buSzTx/>
              <a:buFont typeface="Arial" panose="020B0604020202020204" pitchFamily="34" charset="0"/>
              <a:buChar char="•"/>
              <a:defRPr/>
            </a:pPr>
            <a:endParaRPr lang="en-US" dirty="0"/>
          </a:p>
          <a:p>
            <a:pPr lvl="0"/>
            <a:endParaRPr lang="en-US" dirty="0"/>
          </a:p>
        </p:txBody>
      </p:sp>
      <p:sp>
        <p:nvSpPr>
          <p:cNvPr id="18" name="Text Placeholder 13"/>
          <p:cNvSpPr>
            <a:spLocks noGrp="1"/>
          </p:cNvSpPr>
          <p:nvPr>
            <p:ph type="body" sz="quarter" idx="14" hasCustomPrompt="1"/>
          </p:nvPr>
        </p:nvSpPr>
        <p:spPr>
          <a:xfrm>
            <a:off x="3365073" y="1470422"/>
            <a:ext cx="2332802" cy="1495425"/>
          </a:xfrm>
          <a:prstGeom prst="rect">
            <a:avLst/>
          </a:prstGeom>
        </p:spPr>
        <p:txBody>
          <a:bodyPr/>
          <a:lstStyle>
            <a:lvl1pPr marL="214313" marR="0" indent="-214313" algn="l" defTabSz="685800" rtl="0" eaLnBrk="1" fontAlgn="auto" latinLnBrk="0" hangingPunct="1">
              <a:lnSpc>
                <a:spcPct val="90000"/>
              </a:lnSpc>
              <a:spcBef>
                <a:spcPts val="750"/>
              </a:spcBef>
              <a:spcAft>
                <a:spcPts val="0"/>
              </a:spcAft>
              <a:buClr>
                <a:srgbClr val="17336F"/>
              </a:buClr>
              <a:buSzTx/>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1pPr>
            <a:lvl2pPr marL="5572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2pPr>
            <a:lvl3pPr marL="9001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3pPr>
            <a:lvl4pPr marL="12430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4pPr>
            <a:lvl5pPr marL="15859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5pPr>
          </a:lstStyle>
          <a:p>
            <a:pPr marL="214313" marR="0" lvl="0" indent="-214313" algn="l" defTabSz="685800" rtl="0" eaLnBrk="1" fontAlgn="auto" latinLnBrk="0" hangingPunct="1">
              <a:lnSpc>
                <a:spcPct val="90000"/>
              </a:lnSpc>
              <a:spcBef>
                <a:spcPts val="750"/>
              </a:spcBef>
              <a:spcAft>
                <a:spcPts val="0"/>
              </a:spcAft>
              <a:buClr>
                <a:srgbClr val="17336F"/>
              </a:buClr>
              <a:buSzTx/>
              <a:buFont typeface="Arial" panose="020B0604020202020204" pitchFamily="34" charset="0"/>
              <a:buChar char="•"/>
              <a:defRPr/>
            </a:pPr>
            <a:r>
              <a:rPr lang="en-US" dirty="0"/>
              <a:t>[body text] [body text]</a:t>
            </a:r>
          </a:p>
          <a:p>
            <a:pPr marL="214313" marR="0" lvl="0" indent="-214313" algn="l" defTabSz="685800" rtl="0" eaLnBrk="1" fontAlgn="auto" latinLnBrk="0" hangingPunct="1">
              <a:lnSpc>
                <a:spcPct val="90000"/>
              </a:lnSpc>
              <a:spcBef>
                <a:spcPts val="750"/>
              </a:spcBef>
              <a:spcAft>
                <a:spcPts val="0"/>
              </a:spcAft>
              <a:buClr>
                <a:srgbClr val="17336F"/>
              </a:buClr>
              <a:buSzTx/>
              <a:buFont typeface="Arial" panose="020B0604020202020204" pitchFamily="34" charset="0"/>
              <a:buChar char="•"/>
              <a:defRPr/>
            </a:pPr>
            <a:r>
              <a:rPr lang="en-US" dirty="0"/>
              <a:t>[body text] [body text]</a:t>
            </a:r>
          </a:p>
          <a:p>
            <a:pPr marL="214313" marR="0" lvl="0" indent="-214313" algn="l" defTabSz="685800" rtl="0" eaLnBrk="1" fontAlgn="auto" latinLnBrk="0" hangingPunct="1">
              <a:lnSpc>
                <a:spcPct val="90000"/>
              </a:lnSpc>
              <a:spcBef>
                <a:spcPts val="750"/>
              </a:spcBef>
              <a:spcAft>
                <a:spcPts val="0"/>
              </a:spcAft>
              <a:buClr>
                <a:srgbClr val="17336F"/>
              </a:buClr>
              <a:buSzTx/>
              <a:buFont typeface="Arial" panose="020B0604020202020204" pitchFamily="34" charset="0"/>
              <a:buChar char="•"/>
              <a:defRPr/>
            </a:pPr>
            <a:r>
              <a:rPr lang="en-US" dirty="0"/>
              <a:t>[body text] [body text]</a:t>
            </a:r>
          </a:p>
          <a:p>
            <a:pPr marL="214313" marR="0" lvl="0" indent="-214313" algn="l" defTabSz="685800" rtl="0" eaLnBrk="1" fontAlgn="auto" latinLnBrk="0" hangingPunct="1">
              <a:lnSpc>
                <a:spcPct val="90000"/>
              </a:lnSpc>
              <a:spcBef>
                <a:spcPts val="750"/>
              </a:spcBef>
              <a:spcAft>
                <a:spcPts val="0"/>
              </a:spcAft>
              <a:buClr>
                <a:srgbClr val="17336F"/>
              </a:buClr>
              <a:buSzTx/>
              <a:buFont typeface="Arial" panose="020B0604020202020204" pitchFamily="34" charset="0"/>
              <a:buChar char="•"/>
              <a:defRPr/>
            </a:pPr>
            <a:r>
              <a:rPr lang="en-US" dirty="0"/>
              <a:t>[body text] [body text]</a:t>
            </a:r>
          </a:p>
          <a:p>
            <a:pPr lvl="0"/>
            <a:endParaRPr lang="en-US" dirty="0"/>
          </a:p>
          <a:p>
            <a:pPr marL="214313" marR="0" lvl="0" indent="-214313" algn="l" defTabSz="685800" rtl="0" eaLnBrk="1" fontAlgn="auto" latinLnBrk="0" hangingPunct="1">
              <a:lnSpc>
                <a:spcPct val="90000"/>
              </a:lnSpc>
              <a:spcBef>
                <a:spcPts val="750"/>
              </a:spcBef>
              <a:spcAft>
                <a:spcPts val="0"/>
              </a:spcAft>
              <a:buClr>
                <a:srgbClr val="17336F"/>
              </a:buClr>
              <a:buSzTx/>
              <a:buFont typeface="Arial" panose="020B0604020202020204" pitchFamily="34" charset="0"/>
              <a:buChar char="•"/>
              <a:defRPr/>
            </a:pPr>
            <a:endParaRPr lang="en-US" dirty="0"/>
          </a:p>
          <a:p>
            <a:pPr lvl="0"/>
            <a:endParaRPr lang="en-US" dirty="0"/>
          </a:p>
        </p:txBody>
      </p:sp>
      <p:sp>
        <p:nvSpPr>
          <p:cNvPr id="19" name="Text Placeholder 13"/>
          <p:cNvSpPr>
            <a:spLocks noGrp="1"/>
          </p:cNvSpPr>
          <p:nvPr>
            <p:ph type="body" sz="quarter" idx="15" hasCustomPrompt="1"/>
          </p:nvPr>
        </p:nvSpPr>
        <p:spPr>
          <a:xfrm>
            <a:off x="5697874" y="1472803"/>
            <a:ext cx="2330510" cy="1495425"/>
          </a:xfrm>
          <a:prstGeom prst="rect">
            <a:avLst/>
          </a:prstGeom>
        </p:spPr>
        <p:txBody>
          <a:bodyPr/>
          <a:lstStyle>
            <a:lvl1pPr marL="214313" marR="0" indent="-214313" algn="l" defTabSz="685800" rtl="0" eaLnBrk="1" fontAlgn="auto" latinLnBrk="0" hangingPunct="1">
              <a:lnSpc>
                <a:spcPct val="90000"/>
              </a:lnSpc>
              <a:spcBef>
                <a:spcPts val="750"/>
              </a:spcBef>
              <a:spcAft>
                <a:spcPts val="0"/>
              </a:spcAft>
              <a:buClr>
                <a:srgbClr val="17336F"/>
              </a:buClr>
              <a:buSzTx/>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1pPr>
            <a:lvl2pPr marL="5572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2pPr>
            <a:lvl3pPr marL="9001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3pPr>
            <a:lvl4pPr marL="12430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4pPr>
            <a:lvl5pPr marL="15859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5pPr>
          </a:lstStyle>
          <a:p>
            <a:pPr marL="214313" marR="0" lvl="0" indent="-214313" algn="l" defTabSz="685800" rtl="0" eaLnBrk="1" fontAlgn="auto" latinLnBrk="0" hangingPunct="1">
              <a:lnSpc>
                <a:spcPct val="90000"/>
              </a:lnSpc>
              <a:spcBef>
                <a:spcPts val="750"/>
              </a:spcBef>
              <a:spcAft>
                <a:spcPts val="0"/>
              </a:spcAft>
              <a:buClr>
                <a:srgbClr val="17336F"/>
              </a:buClr>
              <a:buSzTx/>
              <a:buFont typeface="Arial" panose="020B0604020202020204" pitchFamily="34" charset="0"/>
              <a:buChar char="•"/>
              <a:defRPr/>
            </a:pPr>
            <a:r>
              <a:rPr lang="en-US" dirty="0"/>
              <a:t>[body text] [body text]</a:t>
            </a:r>
          </a:p>
          <a:p>
            <a:pPr marL="214313" marR="0" lvl="0" indent="-214313" algn="l" defTabSz="685800" rtl="0" eaLnBrk="1" fontAlgn="auto" latinLnBrk="0" hangingPunct="1">
              <a:lnSpc>
                <a:spcPct val="90000"/>
              </a:lnSpc>
              <a:spcBef>
                <a:spcPts val="750"/>
              </a:spcBef>
              <a:spcAft>
                <a:spcPts val="0"/>
              </a:spcAft>
              <a:buClr>
                <a:srgbClr val="17336F"/>
              </a:buClr>
              <a:buSzTx/>
              <a:buFont typeface="Arial" panose="020B0604020202020204" pitchFamily="34" charset="0"/>
              <a:buChar char="•"/>
              <a:defRPr/>
            </a:pPr>
            <a:r>
              <a:rPr lang="en-US" dirty="0"/>
              <a:t>[body text] [body text]</a:t>
            </a:r>
          </a:p>
          <a:p>
            <a:pPr marL="214313" marR="0" lvl="0" indent="-214313" algn="l" defTabSz="685800" rtl="0" eaLnBrk="1" fontAlgn="auto" latinLnBrk="0" hangingPunct="1">
              <a:lnSpc>
                <a:spcPct val="90000"/>
              </a:lnSpc>
              <a:spcBef>
                <a:spcPts val="750"/>
              </a:spcBef>
              <a:spcAft>
                <a:spcPts val="0"/>
              </a:spcAft>
              <a:buClr>
                <a:srgbClr val="17336F"/>
              </a:buClr>
              <a:buSzTx/>
              <a:buFont typeface="Arial" panose="020B0604020202020204" pitchFamily="34" charset="0"/>
              <a:buChar char="•"/>
              <a:defRPr/>
            </a:pPr>
            <a:r>
              <a:rPr lang="en-US" dirty="0"/>
              <a:t>[body text] [body text]</a:t>
            </a:r>
          </a:p>
          <a:p>
            <a:pPr marL="214313" marR="0" lvl="0" indent="-214313" algn="l" defTabSz="685800" rtl="0" eaLnBrk="1" fontAlgn="auto" latinLnBrk="0" hangingPunct="1">
              <a:lnSpc>
                <a:spcPct val="90000"/>
              </a:lnSpc>
              <a:spcBef>
                <a:spcPts val="750"/>
              </a:spcBef>
              <a:spcAft>
                <a:spcPts val="0"/>
              </a:spcAft>
              <a:buClr>
                <a:srgbClr val="17336F"/>
              </a:buClr>
              <a:buSzTx/>
              <a:buFont typeface="Arial" panose="020B0604020202020204" pitchFamily="34" charset="0"/>
              <a:buChar char="•"/>
              <a:defRPr/>
            </a:pPr>
            <a:r>
              <a:rPr lang="en-US" dirty="0"/>
              <a:t>[body text] [body text]</a:t>
            </a:r>
          </a:p>
          <a:p>
            <a:pPr lvl="0"/>
            <a:endParaRPr lang="en-US" dirty="0"/>
          </a:p>
          <a:p>
            <a:pPr marL="214313" marR="0" lvl="0" indent="-214313" algn="l" defTabSz="685800" rtl="0" eaLnBrk="1" fontAlgn="auto" latinLnBrk="0" hangingPunct="1">
              <a:lnSpc>
                <a:spcPct val="90000"/>
              </a:lnSpc>
              <a:spcBef>
                <a:spcPts val="750"/>
              </a:spcBef>
              <a:spcAft>
                <a:spcPts val="0"/>
              </a:spcAft>
              <a:buClr>
                <a:srgbClr val="17336F"/>
              </a:buClr>
              <a:buSzTx/>
              <a:buFont typeface="Arial" panose="020B0604020202020204" pitchFamily="34" charset="0"/>
              <a:buChar char="•"/>
              <a:defRPr/>
            </a:pPr>
            <a:endParaRPr lang="en-US" dirty="0"/>
          </a:p>
          <a:p>
            <a:pPr lvl="0"/>
            <a:endParaRPr lang="en-US" dirty="0"/>
          </a:p>
        </p:txBody>
      </p:sp>
    </p:spTree>
    <p:extLst>
      <p:ext uri="{BB962C8B-B14F-4D97-AF65-F5344CB8AC3E}">
        <p14:creationId xmlns:p14="http://schemas.microsoft.com/office/powerpoint/2010/main" val="152291969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ent slide 9">
    <p:spTree>
      <p:nvGrpSpPr>
        <p:cNvPr id="1" name=""/>
        <p:cNvGrpSpPr/>
        <p:nvPr/>
      </p:nvGrpSpPr>
      <p:grpSpPr>
        <a:xfrm>
          <a:off x="0" y="0"/>
          <a:ext cx="0" cy="0"/>
          <a:chOff x="0" y="0"/>
          <a:chExt cx="0" cy="0"/>
        </a:xfrm>
      </p:grpSpPr>
      <p:sp>
        <p:nvSpPr>
          <p:cNvPr id="6" name="Rectangle 5"/>
          <p:cNvSpPr/>
          <p:nvPr userDrawn="1"/>
        </p:nvSpPr>
        <p:spPr>
          <a:xfrm>
            <a:off x="1" y="4597287"/>
            <a:ext cx="9143999" cy="546213"/>
          </a:xfrm>
          <a:prstGeom prst="rect">
            <a:avLst/>
          </a:prstGeom>
          <a:gradFill flip="none" rotWithShape="1">
            <a:gsLst>
              <a:gs pos="0">
                <a:srgbClr val="17336F"/>
              </a:gs>
              <a:gs pos="97000">
                <a:srgbClr val="FFFFFF"/>
              </a:gs>
              <a:gs pos="100000">
                <a:srgbClr val="FFFF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tx1"/>
              </a:solidFill>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2919" y="4665458"/>
            <a:ext cx="1403411" cy="375105"/>
          </a:xfrm>
          <a:prstGeom prst="rect">
            <a:avLst/>
          </a:prstGeom>
        </p:spPr>
      </p:pic>
      <p:sp>
        <p:nvSpPr>
          <p:cNvPr id="10" name="Rectangle 9"/>
          <p:cNvSpPr/>
          <p:nvPr userDrawn="1"/>
        </p:nvSpPr>
        <p:spPr>
          <a:xfrm>
            <a:off x="-1" y="0"/>
            <a:ext cx="115231" cy="5145516"/>
          </a:xfrm>
          <a:prstGeom prst="rect">
            <a:avLst/>
          </a:prstGeom>
          <a:solidFill>
            <a:srgbClr val="163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tx1"/>
              </a:solidFill>
            </a:endParaRPr>
          </a:p>
        </p:txBody>
      </p:sp>
      <p:sp>
        <p:nvSpPr>
          <p:cNvPr id="11" name="Text Placeholder 6"/>
          <p:cNvSpPr>
            <a:spLocks noGrp="1"/>
          </p:cNvSpPr>
          <p:nvPr>
            <p:ph type="body" sz="quarter" idx="11" hasCustomPrompt="1"/>
          </p:nvPr>
        </p:nvSpPr>
        <p:spPr>
          <a:xfrm>
            <a:off x="1002507" y="389335"/>
            <a:ext cx="3456385" cy="658415"/>
          </a:xfrm>
          <a:prstGeom prst="rect">
            <a:avLst/>
          </a:prstGeom>
        </p:spPr>
        <p:txBody>
          <a:bodyPr/>
          <a:lstStyle>
            <a:lvl1pPr marL="0" indent="0">
              <a:buNone/>
              <a:defRPr sz="2850" b="1">
                <a:latin typeface="Arial" panose="020B0604020202020204" pitchFamily="34" charset="0"/>
                <a:cs typeface="Arial" panose="020B0604020202020204" pitchFamily="34" charset="0"/>
              </a:defRPr>
            </a:lvl1pPr>
            <a:lvl2pPr marL="342900" indent="0">
              <a:buNone/>
              <a:defRPr/>
            </a:lvl2pPr>
          </a:lstStyle>
          <a:p>
            <a:pPr lvl="0"/>
            <a:r>
              <a:rPr lang="en-US" dirty="0"/>
              <a:t>[Heading text]</a:t>
            </a:r>
          </a:p>
        </p:txBody>
      </p:sp>
      <p:sp>
        <p:nvSpPr>
          <p:cNvPr id="12" name="Text Placeholder 13"/>
          <p:cNvSpPr>
            <a:spLocks noGrp="1"/>
          </p:cNvSpPr>
          <p:nvPr>
            <p:ph type="body" sz="quarter" idx="13" hasCustomPrompt="1"/>
          </p:nvPr>
        </p:nvSpPr>
        <p:spPr>
          <a:xfrm>
            <a:off x="1032272" y="1462088"/>
            <a:ext cx="2351484" cy="1495425"/>
          </a:xfrm>
          <a:prstGeom prst="rect">
            <a:avLst/>
          </a:prstGeom>
        </p:spPr>
        <p:txBody>
          <a:bodyPr/>
          <a:lstStyle>
            <a:lvl1pPr marL="214313" marR="0" indent="-214313" algn="l" defTabSz="685800" rtl="0" eaLnBrk="1" fontAlgn="auto" latinLnBrk="0" hangingPunct="1">
              <a:lnSpc>
                <a:spcPct val="90000"/>
              </a:lnSpc>
              <a:spcBef>
                <a:spcPts val="750"/>
              </a:spcBef>
              <a:spcAft>
                <a:spcPts val="0"/>
              </a:spcAft>
              <a:buClr>
                <a:srgbClr val="17336F"/>
              </a:buClr>
              <a:buSzTx/>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1pPr>
            <a:lvl2pPr marL="5572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2pPr>
            <a:lvl3pPr marL="9001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3pPr>
            <a:lvl4pPr marL="12430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4pPr>
            <a:lvl5pPr marL="15859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5pPr>
          </a:lstStyle>
          <a:p>
            <a:pPr marL="214313" marR="0" lvl="0" indent="-214313" algn="l" defTabSz="685800" rtl="0" eaLnBrk="1" fontAlgn="auto" latinLnBrk="0" hangingPunct="1">
              <a:lnSpc>
                <a:spcPct val="90000"/>
              </a:lnSpc>
              <a:spcBef>
                <a:spcPts val="750"/>
              </a:spcBef>
              <a:spcAft>
                <a:spcPts val="0"/>
              </a:spcAft>
              <a:buClr>
                <a:srgbClr val="17336F"/>
              </a:buClr>
              <a:buSzTx/>
              <a:buFont typeface="Arial" panose="020B0604020202020204" pitchFamily="34" charset="0"/>
              <a:buChar char="•"/>
              <a:defRPr/>
            </a:pPr>
            <a:r>
              <a:rPr lang="en-US" dirty="0"/>
              <a:t>[body text] [body text]</a:t>
            </a:r>
          </a:p>
          <a:p>
            <a:pPr marL="214313" marR="0" lvl="0" indent="-214313" algn="l" defTabSz="685800" rtl="0" eaLnBrk="1" fontAlgn="auto" latinLnBrk="0" hangingPunct="1">
              <a:lnSpc>
                <a:spcPct val="90000"/>
              </a:lnSpc>
              <a:spcBef>
                <a:spcPts val="750"/>
              </a:spcBef>
              <a:spcAft>
                <a:spcPts val="0"/>
              </a:spcAft>
              <a:buClr>
                <a:srgbClr val="17336F"/>
              </a:buClr>
              <a:buSzTx/>
              <a:buFont typeface="Arial" panose="020B0604020202020204" pitchFamily="34" charset="0"/>
              <a:buChar char="•"/>
              <a:defRPr/>
            </a:pPr>
            <a:r>
              <a:rPr lang="en-US" dirty="0"/>
              <a:t>[body text] [body text]</a:t>
            </a:r>
          </a:p>
          <a:p>
            <a:pPr marL="214313" marR="0" lvl="0" indent="-214313" algn="l" defTabSz="685800" rtl="0" eaLnBrk="1" fontAlgn="auto" latinLnBrk="0" hangingPunct="1">
              <a:lnSpc>
                <a:spcPct val="90000"/>
              </a:lnSpc>
              <a:spcBef>
                <a:spcPts val="750"/>
              </a:spcBef>
              <a:spcAft>
                <a:spcPts val="0"/>
              </a:spcAft>
              <a:buClr>
                <a:srgbClr val="17336F"/>
              </a:buClr>
              <a:buSzTx/>
              <a:buFont typeface="Arial" panose="020B0604020202020204" pitchFamily="34" charset="0"/>
              <a:buChar char="•"/>
              <a:defRPr/>
            </a:pPr>
            <a:r>
              <a:rPr lang="en-US" dirty="0"/>
              <a:t>[body text] [body text]</a:t>
            </a:r>
          </a:p>
          <a:p>
            <a:pPr marL="214313" marR="0" lvl="0" indent="-214313" algn="l" defTabSz="685800" rtl="0" eaLnBrk="1" fontAlgn="auto" latinLnBrk="0" hangingPunct="1">
              <a:lnSpc>
                <a:spcPct val="90000"/>
              </a:lnSpc>
              <a:spcBef>
                <a:spcPts val="750"/>
              </a:spcBef>
              <a:spcAft>
                <a:spcPts val="0"/>
              </a:spcAft>
              <a:buClr>
                <a:srgbClr val="17336F"/>
              </a:buClr>
              <a:buSzTx/>
              <a:buFont typeface="Arial" panose="020B0604020202020204" pitchFamily="34" charset="0"/>
              <a:buChar char="•"/>
              <a:defRPr/>
            </a:pPr>
            <a:r>
              <a:rPr lang="en-US" dirty="0"/>
              <a:t>[body text] [body text]</a:t>
            </a:r>
          </a:p>
          <a:p>
            <a:pPr lvl="0"/>
            <a:endParaRPr lang="en-US" dirty="0"/>
          </a:p>
          <a:p>
            <a:pPr marL="214313" marR="0" lvl="0" indent="-214313" algn="l" defTabSz="685800" rtl="0" eaLnBrk="1" fontAlgn="auto" latinLnBrk="0" hangingPunct="1">
              <a:lnSpc>
                <a:spcPct val="90000"/>
              </a:lnSpc>
              <a:spcBef>
                <a:spcPts val="750"/>
              </a:spcBef>
              <a:spcAft>
                <a:spcPts val="0"/>
              </a:spcAft>
              <a:buClr>
                <a:srgbClr val="17336F"/>
              </a:buClr>
              <a:buSzTx/>
              <a:buFont typeface="Arial" panose="020B0604020202020204" pitchFamily="34" charset="0"/>
              <a:buChar char="•"/>
              <a:defRPr/>
            </a:pPr>
            <a:endParaRPr lang="en-US" dirty="0"/>
          </a:p>
          <a:p>
            <a:pPr lvl="0"/>
            <a:endParaRPr lang="en-US" dirty="0"/>
          </a:p>
        </p:txBody>
      </p:sp>
      <p:sp>
        <p:nvSpPr>
          <p:cNvPr id="13" name="Text Placeholder 13"/>
          <p:cNvSpPr>
            <a:spLocks noGrp="1"/>
          </p:cNvSpPr>
          <p:nvPr>
            <p:ph type="body" sz="quarter" idx="14" hasCustomPrompt="1"/>
          </p:nvPr>
        </p:nvSpPr>
        <p:spPr>
          <a:xfrm>
            <a:off x="3365073" y="1470422"/>
            <a:ext cx="2332802" cy="1495425"/>
          </a:xfrm>
          <a:prstGeom prst="rect">
            <a:avLst/>
          </a:prstGeom>
        </p:spPr>
        <p:txBody>
          <a:bodyPr/>
          <a:lstStyle>
            <a:lvl1pPr marL="214313" marR="0" indent="-214313" algn="l" defTabSz="685800" rtl="0" eaLnBrk="1" fontAlgn="auto" latinLnBrk="0" hangingPunct="1">
              <a:lnSpc>
                <a:spcPct val="90000"/>
              </a:lnSpc>
              <a:spcBef>
                <a:spcPts val="750"/>
              </a:spcBef>
              <a:spcAft>
                <a:spcPts val="0"/>
              </a:spcAft>
              <a:buClr>
                <a:srgbClr val="17336F"/>
              </a:buClr>
              <a:buSzTx/>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1pPr>
            <a:lvl2pPr marL="5572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2pPr>
            <a:lvl3pPr marL="9001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3pPr>
            <a:lvl4pPr marL="12430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4pPr>
            <a:lvl5pPr marL="15859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5pPr>
          </a:lstStyle>
          <a:p>
            <a:pPr marL="214313" marR="0" lvl="0" indent="-214313" algn="l" defTabSz="685800" rtl="0" eaLnBrk="1" fontAlgn="auto" latinLnBrk="0" hangingPunct="1">
              <a:lnSpc>
                <a:spcPct val="90000"/>
              </a:lnSpc>
              <a:spcBef>
                <a:spcPts val="750"/>
              </a:spcBef>
              <a:spcAft>
                <a:spcPts val="0"/>
              </a:spcAft>
              <a:buClr>
                <a:srgbClr val="17336F"/>
              </a:buClr>
              <a:buSzTx/>
              <a:buFont typeface="Arial" panose="020B0604020202020204" pitchFamily="34" charset="0"/>
              <a:buChar char="•"/>
              <a:defRPr/>
            </a:pPr>
            <a:r>
              <a:rPr lang="en-US" dirty="0"/>
              <a:t>[body text] [body text]</a:t>
            </a:r>
          </a:p>
          <a:p>
            <a:pPr marL="214313" marR="0" lvl="0" indent="-214313" algn="l" defTabSz="685800" rtl="0" eaLnBrk="1" fontAlgn="auto" latinLnBrk="0" hangingPunct="1">
              <a:lnSpc>
                <a:spcPct val="90000"/>
              </a:lnSpc>
              <a:spcBef>
                <a:spcPts val="750"/>
              </a:spcBef>
              <a:spcAft>
                <a:spcPts val="0"/>
              </a:spcAft>
              <a:buClr>
                <a:srgbClr val="17336F"/>
              </a:buClr>
              <a:buSzTx/>
              <a:buFont typeface="Arial" panose="020B0604020202020204" pitchFamily="34" charset="0"/>
              <a:buChar char="•"/>
              <a:defRPr/>
            </a:pPr>
            <a:r>
              <a:rPr lang="en-US" dirty="0"/>
              <a:t>[body text] [body text]</a:t>
            </a:r>
          </a:p>
          <a:p>
            <a:pPr marL="214313" marR="0" lvl="0" indent="-214313" algn="l" defTabSz="685800" rtl="0" eaLnBrk="1" fontAlgn="auto" latinLnBrk="0" hangingPunct="1">
              <a:lnSpc>
                <a:spcPct val="90000"/>
              </a:lnSpc>
              <a:spcBef>
                <a:spcPts val="750"/>
              </a:spcBef>
              <a:spcAft>
                <a:spcPts val="0"/>
              </a:spcAft>
              <a:buClr>
                <a:srgbClr val="17336F"/>
              </a:buClr>
              <a:buSzTx/>
              <a:buFont typeface="Arial" panose="020B0604020202020204" pitchFamily="34" charset="0"/>
              <a:buChar char="•"/>
              <a:defRPr/>
            </a:pPr>
            <a:r>
              <a:rPr lang="en-US" dirty="0"/>
              <a:t>[body text] [body text]</a:t>
            </a:r>
          </a:p>
          <a:p>
            <a:pPr marL="214313" marR="0" lvl="0" indent="-214313" algn="l" defTabSz="685800" rtl="0" eaLnBrk="1" fontAlgn="auto" latinLnBrk="0" hangingPunct="1">
              <a:lnSpc>
                <a:spcPct val="90000"/>
              </a:lnSpc>
              <a:spcBef>
                <a:spcPts val="750"/>
              </a:spcBef>
              <a:spcAft>
                <a:spcPts val="0"/>
              </a:spcAft>
              <a:buClr>
                <a:srgbClr val="17336F"/>
              </a:buClr>
              <a:buSzTx/>
              <a:buFont typeface="Arial" panose="020B0604020202020204" pitchFamily="34" charset="0"/>
              <a:buChar char="•"/>
              <a:defRPr/>
            </a:pPr>
            <a:r>
              <a:rPr lang="en-US" dirty="0"/>
              <a:t>[body text] [body text]</a:t>
            </a:r>
          </a:p>
          <a:p>
            <a:pPr lvl="0"/>
            <a:endParaRPr lang="en-US" dirty="0"/>
          </a:p>
          <a:p>
            <a:pPr marL="214313" marR="0" lvl="0" indent="-214313" algn="l" defTabSz="685800" rtl="0" eaLnBrk="1" fontAlgn="auto" latinLnBrk="0" hangingPunct="1">
              <a:lnSpc>
                <a:spcPct val="90000"/>
              </a:lnSpc>
              <a:spcBef>
                <a:spcPts val="750"/>
              </a:spcBef>
              <a:spcAft>
                <a:spcPts val="0"/>
              </a:spcAft>
              <a:buClr>
                <a:srgbClr val="17336F"/>
              </a:buClr>
              <a:buSzTx/>
              <a:buFont typeface="Arial" panose="020B0604020202020204" pitchFamily="34" charset="0"/>
              <a:buChar char="•"/>
              <a:defRPr/>
            </a:pPr>
            <a:endParaRPr lang="en-US" dirty="0"/>
          </a:p>
          <a:p>
            <a:pPr lvl="0"/>
            <a:endParaRPr lang="en-US" dirty="0"/>
          </a:p>
        </p:txBody>
      </p:sp>
      <p:sp>
        <p:nvSpPr>
          <p:cNvPr id="14" name="Text Placeholder 13"/>
          <p:cNvSpPr>
            <a:spLocks noGrp="1"/>
          </p:cNvSpPr>
          <p:nvPr>
            <p:ph type="body" sz="quarter" idx="15" hasCustomPrompt="1"/>
          </p:nvPr>
        </p:nvSpPr>
        <p:spPr>
          <a:xfrm>
            <a:off x="5697874" y="1472803"/>
            <a:ext cx="2330510" cy="1495425"/>
          </a:xfrm>
          <a:prstGeom prst="rect">
            <a:avLst/>
          </a:prstGeom>
        </p:spPr>
        <p:txBody>
          <a:bodyPr/>
          <a:lstStyle>
            <a:lvl1pPr marL="214313" marR="0" indent="-214313" algn="l" defTabSz="685800" rtl="0" eaLnBrk="1" fontAlgn="auto" latinLnBrk="0" hangingPunct="1">
              <a:lnSpc>
                <a:spcPct val="90000"/>
              </a:lnSpc>
              <a:spcBef>
                <a:spcPts val="750"/>
              </a:spcBef>
              <a:spcAft>
                <a:spcPts val="0"/>
              </a:spcAft>
              <a:buClr>
                <a:srgbClr val="17336F"/>
              </a:buClr>
              <a:buSzTx/>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1pPr>
            <a:lvl2pPr marL="5572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2pPr>
            <a:lvl3pPr marL="9001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3pPr>
            <a:lvl4pPr marL="12430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4pPr>
            <a:lvl5pPr marL="15859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5pPr>
          </a:lstStyle>
          <a:p>
            <a:pPr marL="214313" marR="0" lvl="0" indent="-214313" algn="l" defTabSz="685800" rtl="0" eaLnBrk="1" fontAlgn="auto" latinLnBrk="0" hangingPunct="1">
              <a:lnSpc>
                <a:spcPct val="90000"/>
              </a:lnSpc>
              <a:spcBef>
                <a:spcPts val="750"/>
              </a:spcBef>
              <a:spcAft>
                <a:spcPts val="0"/>
              </a:spcAft>
              <a:buClr>
                <a:srgbClr val="17336F"/>
              </a:buClr>
              <a:buSzTx/>
              <a:buFont typeface="Arial" panose="020B0604020202020204" pitchFamily="34" charset="0"/>
              <a:buChar char="•"/>
              <a:defRPr/>
            </a:pPr>
            <a:r>
              <a:rPr lang="en-US" dirty="0"/>
              <a:t>[body text] [body text]</a:t>
            </a:r>
          </a:p>
          <a:p>
            <a:pPr marL="214313" marR="0" lvl="0" indent="-214313" algn="l" defTabSz="685800" rtl="0" eaLnBrk="1" fontAlgn="auto" latinLnBrk="0" hangingPunct="1">
              <a:lnSpc>
                <a:spcPct val="90000"/>
              </a:lnSpc>
              <a:spcBef>
                <a:spcPts val="750"/>
              </a:spcBef>
              <a:spcAft>
                <a:spcPts val="0"/>
              </a:spcAft>
              <a:buClr>
                <a:srgbClr val="17336F"/>
              </a:buClr>
              <a:buSzTx/>
              <a:buFont typeface="Arial" panose="020B0604020202020204" pitchFamily="34" charset="0"/>
              <a:buChar char="•"/>
              <a:defRPr/>
            </a:pPr>
            <a:r>
              <a:rPr lang="en-US" dirty="0"/>
              <a:t>[body text] [body text]</a:t>
            </a:r>
          </a:p>
          <a:p>
            <a:pPr marL="214313" marR="0" lvl="0" indent="-214313" algn="l" defTabSz="685800" rtl="0" eaLnBrk="1" fontAlgn="auto" latinLnBrk="0" hangingPunct="1">
              <a:lnSpc>
                <a:spcPct val="90000"/>
              </a:lnSpc>
              <a:spcBef>
                <a:spcPts val="750"/>
              </a:spcBef>
              <a:spcAft>
                <a:spcPts val="0"/>
              </a:spcAft>
              <a:buClr>
                <a:srgbClr val="17336F"/>
              </a:buClr>
              <a:buSzTx/>
              <a:buFont typeface="Arial" panose="020B0604020202020204" pitchFamily="34" charset="0"/>
              <a:buChar char="•"/>
              <a:defRPr/>
            </a:pPr>
            <a:r>
              <a:rPr lang="en-US" dirty="0"/>
              <a:t>[body text] [body text]</a:t>
            </a:r>
          </a:p>
          <a:p>
            <a:pPr marL="214313" marR="0" lvl="0" indent="-214313" algn="l" defTabSz="685800" rtl="0" eaLnBrk="1" fontAlgn="auto" latinLnBrk="0" hangingPunct="1">
              <a:lnSpc>
                <a:spcPct val="90000"/>
              </a:lnSpc>
              <a:spcBef>
                <a:spcPts val="750"/>
              </a:spcBef>
              <a:spcAft>
                <a:spcPts val="0"/>
              </a:spcAft>
              <a:buClr>
                <a:srgbClr val="17336F"/>
              </a:buClr>
              <a:buSzTx/>
              <a:buFont typeface="Arial" panose="020B0604020202020204" pitchFamily="34" charset="0"/>
              <a:buChar char="•"/>
              <a:defRPr/>
            </a:pPr>
            <a:r>
              <a:rPr lang="en-US" dirty="0"/>
              <a:t>[body text] [body text]</a:t>
            </a:r>
          </a:p>
          <a:p>
            <a:pPr lvl="0"/>
            <a:endParaRPr lang="en-US" dirty="0"/>
          </a:p>
          <a:p>
            <a:pPr marL="214313" marR="0" lvl="0" indent="-214313" algn="l" defTabSz="685800" rtl="0" eaLnBrk="1" fontAlgn="auto" latinLnBrk="0" hangingPunct="1">
              <a:lnSpc>
                <a:spcPct val="90000"/>
              </a:lnSpc>
              <a:spcBef>
                <a:spcPts val="750"/>
              </a:spcBef>
              <a:spcAft>
                <a:spcPts val="0"/>
              </a:spcAft>
              <a:buClr>
                <a:srgbClr val="17336F"/>
              </a:buClr>
              <a:buSzTx/>
              <a:buFont typeface="Arial" panose="020B0604020202020204" pitchFamily="34" charset="0"/>
              <a:buChar char="•"/>
              <a:defRPr/>
            </a:pPr>
            <a:endParaRPr lang="en-US" dirty="0"/>
          </a:p>
          <a:p>
            <a:pPr lvl="0"/>
            <a:endParaRPr lang="en-US" dirty="0"/>
          </a:p>
        </p:txBody>
      </p:sp>
    </p:spTree>
    <p:extLst>
      <p:ext uri="{BB962C8B-B14F-4D97-AF65-F5344CB8AC3E}">
        <p14:creationId xmlns:p14="http://schemas.microsoft.com/office/powerpoint/2010/main" val="170484933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t slide 10">
    <p:spTree>
      <p:nvGrpSpPr>
        <p:cNvPr id="1" name=""/>
        <p:cNvGrpSpPr/>
        <p:nvPr/>
      </p:nvGrpSpPr>
      <p:grpSpPr>
        <a:xfrm>
          <a:off x="0" y="0"/>
          <a:ext cx="0" cy="0"/>
          <a:chOff x="0" y="0"/>
          <a:chExt cx="0" cy="0"/>
        </a:xfrm>
      </p:grpSpPr>
      <p:sp>
        <p:nvSpPr>
          <p:cNvPr id="10" name="Rectangle 9"/>
          <p:cNvSpPr/>
          <p:nvPr userDrawn="1"/>
        </p:nvSpPr>
        <p:spPr>
          <a:xfrm>
            <a:off x="67783" y="0"/>
            <a:ext cx="9076217" cy="459728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6" name="Rectangle 5"/>
          <p:cNvSpPr/>
          <p:nvPr userDrawn="1"/>
        </p:nvSpPr>
        <p:spPr>
          <a:xfrm>
            <a:off x="1" y="4597287"/>
            <a:ext cx="9143999" cy="546213"/>
          </a:xfrm>
          <a:prstGeom prst="rect">
            <a:avLst/>
          </a:prstGeom>
          <a:gradFill flip="none" rotWithShape="1">
            <a:gsLst>
              <a:gs pos="0">
                <a:srgbClr val="17336F"/>
              </a:gs>
              <a:gs pos="97000">
                <a:srgbClr val="FFFFFF"/>
              </a:gs>
              <a:gs pos="100000">
                <a:srgbClr val="FFFF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tx1"/>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2919" y="4665458"/>
            <a:ext cx="1403411" cy="375105"/>
          </a:xfrm>
          <a:prstGeom prst="rect">
            <a:avLst/>
          </a:prstGeom>
        </p:spPr>
      </p:pic>
      <p:sp>
        <p:nvSpPr>
          <p:cNvPr id="9" name="Rectangle 8"/>
          <p:cNvSpPr/>
          <p:nvPr userDrawn="1"/>
        </p:nvSpPr>
        <p:spPr>
          <a:xfrm>
            <a:off x="-1" y="0"/>
            <a:ext cx="115231" cy="5145516"/>
          </a:xfrm>
          <a:prstGeom prst="rect">
            <a:avLst/>
          </a:prstGeom>
          <a:solidFill>
            <a:srgbClr val="163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tx1"/>
              </a:solidFill>
            </a:endParaRPr>
          </a:p>
        </p:txBody>
      </p:sp>
      <p:sp>
        <p:nvSpPr>
          <p:cNvPr id="11" name="Text Placeholder 6"/>
          <p:cNvSpPr>
            <a:spLocks noGrp="1"/>
          </p:cNvSpPr>
          <p:nvPr>
            <p:ph type="body" sz="quarter" idx="11" hasCustomPrompt="1"/>
          </p:nvPr>
        </p:nvSpPr>
        <p:spPr>
          <a:xfrm>
            <a:off x="1002507" y="389335"/>
            <a:ext cx="3456385" cy="658415"/>
          </a:xfrm>
          <a:prstGeom prst="rect">
            <a:avLst/>
          </a:prstGeom>
        </p:spPr>
        <p:txBody>
          <a:bodyPr/>
          <a:lstStyle>
            <a:lvl1pPr marL="0" indent="0">
              <a:buNone/>
              <a:defRPr sz="2850" b="1">
                <a:latin typeface="Arial" panose="020B0604020202020204" pitchFamily="34" charset="0"/>
                <a:cs typeface="Arial" panose="020B0604020202020204" pitchFamily="34" charset="0"/>
              </a:defRPr>
            </a:lvl1pPr>
            <a:lvl2pPr marL="342900" indent="0">
              <a:buNone/>
              <a:defRPr/>
            </a:lvl2pPr>
          </a:lstStyle>
          <a:p>
            <a:pPr lvl="0"/>
            <a:r>
              <a:rPr lang="en-US" dirty="0"/>
              <a:t>[Heading text]</a:t>
            </a:r>
          </a:p>
        </p:txBody>
      </p:sp>
      <p:sp>
        <p:nvSpPr>
          <p:cNvPr id="12" name="Text Placeholder 11"/>
          <p:cNvSpPr>
            <a:spLocks noGrp="1"/>
          </p:cNvSpPr>
          <p:nvPr>
            <p:ph type="body" sz="quarter" idx="12" hasCustomPrompt="1"/>
          </p:nvPr>
        </p:nvSpPr>
        <p:spPr>
          <a:xfrm>
            <a:off x="1002507" y="1457325"/>
            <a:ext cx="3064669" cy="438150"/>
          </a:xfrm>
          <a:prstGeom prst="rect">
            <a:avLst/>
          </a:prstGeom>
        </p:spPr>
        <p:txBody>
          <a:bodyPr/>
          <a:lstStyle>
            <a:lvl1pPr marL="0" indent="0">
              <a:buNone/>
              <a:defRPr>
                <a:solidFill>
                  <a:srgbClr val="000000"/>
                </a:solidFill>
                <a:latin typeface="Arial" panose="020B0604020202020204" pitchFamily="34" charset="0"/>
                <a:cs typeface="Arial" panose="020B0604020202020204" pitchFamily="34" charset="0"/>
              </a:defRPr>
            </a:lvl1pPr>
            <a:lvl2pPr marL="342900" indent="0">
              <a:buNone/>
              <a:defRPr/>
            </a:lvl2pPr>
          </a:lstStyle>
          <a:p>
            <a:pPr lvl="0"/>
            <a:r>
              <a:rPr lang="en-US" dirty="0"/>
              <a:t>[sub heading text]</a:t>
            </a:r>
          </a:p>
        </p:txBody>
      </p:sp>
      <p:sp>
        <p:nvSpPr>
          <p:cNvPr id="13" name="Text Placeholder 13"/>
          <p:cNvSpPr>
            <a:spLocks noGrp="1"/>
          </p:cNvSpPr>
          <p:nvPr>
            <p:ph type="body" sz="quarter" idx="13" hasCustomPrompt="1"/>
          </p:nvPr>
        </p:nvSpPr>
        <p:spPr>
          <a:xfrm>
            <a:off x="1021557" y="2000250"/>
            <a:ext cx="2959894" cy="1495425"/>
          </a:xfrm>
          <a:prstGeom prst="rect">
            <a:avLst/>
          </a:prstGeom>
        </p:spPr>
        <p:txBody>
          <a:bodyPr/>
          <a:lstStyle>
            <a:lvl1pPr marL="214313" marR="0" indent="-214313" algn="l" defTabSz="685800" rtl="0" eaLnBrk="1" fontAlgn="auto" latinLnBrk="0" hangingPunct="1">
              <a:lnSpc>
                <a:spcPct val="90000"/>
              </a:lnSpc>
              <a:spcBef>
                <a:spcPts val="750"/>
              </a:spcBef>
              <a:spcAft>
                <a:spcPts val="0"/>
              </a:spcAft>
              <a:buClr>
                <a:srgbClr val="17336F"/>
              </a:buClr>
              <a:buSzTx/>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1pPr>
            <a:lvl2pPr marL="5572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2pPr>
            <a:lvl3pPr marL="9001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3pPr>
            <a:lvl4pPr marL="12430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4pPr>
            <a:lvl5pPr marL="15859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5pPr>
          </a:lstStyle>
          <a:p>
            <a:pPr lvl="0"/>
            <a:r>
              <a:rPr lang="en-US" dirty="0"/>
              <a:t>[body text]</a:t>
            </a:r>
          </a:p>
          <a:p>
            <a:pPr marL="214313" marR="0" lvl="0" indent="-214313" algn="l" defTabSz="685800" rtl="0" eaLnBrk="1" fontAlgn="auto" latinLnBrk="0" hangingPunct="1">
              <a:lnSpc>
                <a:spcPct val="90000"/>
              </a:lnSpc>
              <a:spcBef>
                <a:spcPts val="750"/>
              </a:spcBef>
              <a:spcAft>
                <a:spcPts val="0"/>
              </a:spcAft>
              <a:buClr>
                <a:srgbClr val="17336F"/>
              </a:buClr>
              <a:buSzTx/>
              <a:buFont typeface="Arial" panose="020B0604020202020204" pitchFamily="34" charset="0"/>
              <a:buChar char="•"/>
              <a:defRPr/>
            </a:pPr>
            <a:r>
              <a:rPr lang="en-US" dirty="0"/>
              <a:t>[body text]</a:t>
            </a:r>
          </a:p>
          <a:p>
            <a:pPr lvl="0"/>
            <a:endParaRPr lang="en-US" dirty="0"/>
          </a:p>
        </p:txBody>
      </p:sp>
      <p:sp>
        <p:nvSpPr>
          <p:cNvPr id="14" name="Text Placeholder 11"/>
          <p:cNvSpPr>
            <a:spLocks noGrp="1"/>
          </p:cNvSpPr>
          <p:nvPr>
            <p:ph type="body" sz="quarter" idx="14" hasCustomPrompt="1"/>
          </p:nvPr>
        </p:nvSpPr>
        <p:spPr>
          <a:xfrm>
            <a:off x="3374232" y="1454945"/>
            <a:ext cx="3064669" cy="438150"/>
          </a:xfrm>
          <a:prstGeom prst="rect">
            <a:avLst/>
          </a:prstGeom>
        </p:spPr>
        <p:txBody>
          <a:bodyPr/>
          <a:lstStyle>
            <a:lvl1pPr marL="0" indent="0">
              <a:buNone/>
              <a:defRPr>
                <a:solidFill>
                  <a:srgbClr val="000000"/>
                </a:solidFill>
                <a:latin typeface="Arial" panose="020B0604020202020204" pitchFamily="34" charset="0"/>
                <a:cs typeface="Arial" panose="020B0604020202020204" pitchFamily="34" charset="0"/>
              </a:defRPr>
            </a:lvl1pPr>
            <a:lvl2pPr marL="342900" indent="0">
              <a:buNone/>
              <a:defRPr/>
            </a:lvl2pPr>
          </a:lstStyle>
          <a:p>
            <a:pPr lvl="0"/>
            <a:r>
              <a:rPr lang="en-US" dirty="0"/>
              <a:t>[sub heading text]</a:t>
            </a:r>
          </a:p>
        </p:txBody>
      </p:sp>
      <p:sp>
        <p:nvSpPr>
          <p:cNvPr id="15" name="Text Placeholder 13"/>
          <p:cNvSpPr>
            <a:spLocks noGrp="1"/>
          </p:cNvSpPr>
          <p:nvPr>
            <p:ph type="body" sz="quarter" idx="15" hasCustomPrompt="1"/>
          </p:nvPr>
        </p:nvSpPr>
        <p:spPr>
          <a:xfrm>
            <a:off x="3393282" y="1997870"/>
            <a:ext cx="2959894" cy="1495425"/>
          </a:xfrm>
          <a:prstGeom prst="rect">
            <a:avLst/>
          </a:prstGeom>
        </p:spPr>
        <p:txBody>
          <a:bodyPr/>
          <a:lstStyle>
            <a:lvl1pPr marL="214313" marR="0" indent="-214313" algn="l" defTabSz="685800" rtl="0" eaLnBrk="1" fontAlgn="auto" latinLnBrk="0" hangingPunct="1">
              <a:lnSpc>
                <a:spcPct val="90000"/>
              </a:lnSpc>
              <a:spcBef>
                <a:spcPts val="750"/>
              </a:spcBef>
              <a:spcAft>
                <a:spcPts val="0"/>
              </a:spcAft>
              <a:buClr>
                <a:srgbClr val="17336F"/>
              </a:buClr>
              <a:buSzTx/>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1pPr>
            <a:lvl2pPr marL="5572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2pPr>
            <a:lvl3pPr marL="9001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3pPr>
            <a:lvl4pPr marL="12430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4pPr>
            <a:lvl5pPr marL="15859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5pPr>
          </a:lstStyle>
          <a:p>
            <a:pPr lvl="0"/>
            <a:r>
              <a:rPr lang="en-US" dirty="0"/>
              <a:t>[body text]</a:t>
            </a:r>
          </a:p>
          <a:p>
            <a:pPr marL="214313" marR="0" lvl="0" indent="-214313" algn="l" defTabSz="685800" rtl="0" eaLnBrk="1" fontAlgn="auto" latinLnBrk="0" hangingPunct="1">
              <a:lnSpc>
                <a:spcPct val="90000"/>
              </a:lnSpc>
              <a:spcBef>
                <a:spcPts val="750"/>
              </a:spcBef>
              <a:spcAft>
                <a:spcPts val="0"/>
              </a:spcAft>
              <a:buClr>
                <a:srgbClr val="17336F"/>
              </a:buClr>
              <a:buSzTx/>
              <a:buFont typeface="Arial" panose="020B0604020202020204" pitchFamily="34" charset="0"/>
              <a:buChar char="•"/>
              <a:defRPr/>
            </a:pPr>
            <a:r>
              <a:rPr lang="en-US" dirty="0"/>
              <a:t>[body text]</a:t>
            </a:r>
          </a:p>
          <a:p>
            <a:pPr lvl="0"/>
            <a:endParaRPr lang="en-US" dirty="0"/>
          </a:p>
        </p:txBody>
      </p:sp>
      <p:sp>
        <p:nvSpPr>
          <p:cNvPr id="16" name="Text Placeholder 11"/>
          <p:cNvSpPr>
            <a:spLocks noGrp="1"/>
          </p:cNvSpPr>
          <p:nvPr>
            <p:ph type="body" sz="quarter" idx="16" hasCustomPrompt="1"/>
          </p:nvPr>
        </p:nvSpPr>
        <p:spPr>
          <a:xfrm>
            <a:off x="5689067" y="1449092"/>
            <a:ext cx="3064669" cy="438150"/>
          </a:xfrm>
          <a:prstGeom prst="rect">
            <a:avLst/>
          </a:prstGeom>
        </p:spPr>
        <p:txBody>
          <a:bodyPr/>
          <a:lstStyle>
            <a:lvl1pPr marL="0" indent="0">
              <a:buNone/>
              <a:defRPr>
                <a:solidFill>
                  <a:srgbClr val="000000"/>
                </a:solidFill>
                <a:latin typeface="Arial" panose="020B0604020202020204" pitchFamily="34" charset="0"/>
                <a:cs typeface="Arial" panose="020B0604020202020204" pitchFamily="34" charset="0"/>
              </a:defRPr>
            </a:lvl1pPr>
            <a:lvl2pPr marL="342900" indent="0">
              <a:buNone/>
              <a:defRPr/>
            </a:lvl2pPr>
          </a:lstStyle>
          <a:p>
            <a:pPr lvl="0"/>
            <a:r>
              <a:rPr lang="en-US" dirty="0"/>
              <a:t>[sub heading text]</a:t>
            </a:r>
          </a:p>
        </p:txBody>
      </p:sp>
      <p:sp>
        <p:nvSpPr>
          <p:cNvPr id="17" name="Text Placeholder 13"/>
          <p:cNvSpPr>
            <a:spLocks noGrp="1"/>
          </p:cNvSpPr>
          <p:nvPr>
            <p:ph type="body" sz="quarter" idx="17" hasCustomPrompt="1"/>
          </p:nvPr>
        </p:nvSpPr>
        <p:spPr>
          <a:xfrm>
            <a:off x="5708117" y="1992017"/>
            <a:ext cx="2959894" cy="1495425"/>
          </a:xfrm>
          <a:prstGeom prst="rect">
            <a:avLst/>
          </a:prstGeom>
        </p:spPr>
        <p:txBody>
          <a:bodyPr/>
          <a:lstStyle>
            <a:lvl1pPr marL="214313" marR="0" indent="-214313" algn="l" defTabSz="685800" rtl="0" eaLnBrk="1" fontAlgn="auto" latinLnBrk="0" hangingPunct="1">
              <a:lnSpc>
                <a:spcPct val="90000"/>
              </a:lnSpc>
              <a:spcBef>
                <a:spcPts val="750"/>
              </a:spcBef>
              <a:spcAft>
                <a:spcPts val="0"/>
              </a:spcAft>
              <a:buClr>
                <a:srgbClr val="17336F"/>
              </a:buClr>
              <a:buSzTx/>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1pPr>
            <a:lvl2pPr marL="5572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2pPr>
            <a:lvl3pPr marL="9001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3pPr>
            <a:lvl4pPr marL="12430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4pPr>
            <a:lvl5pPr marL="15859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5pPr>
          </a:lstStyle>
          <a:p>
            <a:pPr lvl="0"/>
            <a:r>
              <a:rPr lang="en-US" dirty="0"/>
              <a:t>[body text]</a:t>
            </a:r>
          </a:p>
          <a:p>
            <a:pPr marL="214313" marR="0" lvl="0" indent="-214313" algn="l" defTabSz="685800" rtl="0" eaLnBrk="1" fontAlgn="auto" latinLnBrk="0" hangingPunct="1">
              <a:lnSpc>
                <a:spcPct val="90000"/>
              </a:lnSpc>
              <a:spcBef>
                <a:spcPts val="750"/>
              </a:spcBef>
              <a:spcAft>
                <a:spcPts val="0"/>
              </a:spcAft>
              <a:buClr>
                <a:srgbClr val="17336F"/>
              </a:buClr>
              <a:buSzTx/>
              <a:buFont typeface="Arial" panose="020B0604020202020204" pitchFamily="34" charset="0"/>
              <a:buChar char="•"/>
              <a:defRPr/>
            </a:pPr>
            <a:r>
              <a:rPr lang="en-US" dirty="0"/>
              <a:t>[body text]</a:t>
            </a:r>
          </a:p>
          <a:p>
            <a:pPr lvl="0"/>
            <a:endParaRPr lang="en-US" dirty="0"/>
          </a:p>
        </p:txBody>
      </p:sp>
    </p:spTree>
    <p:extLst>
      <p:ext uri="{BB962C8B-B14F-4D97-AF65-F5344CB8AC3E}">
        <p14:creationId xmlns:p14="http://schemas.microsoft.com/office/powerpoint/2010/main" val="314804884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ntent slide 11">
    <p:spTree>
      <p:nvGrpSpPr>
        <p:cNvPr id="1" name=""/>
        <p:cNvGrpSpPr/>
        <p:nvPr/>
      </p:nvGrpSpPr>
      <p:grpSpPr>
        <a:xfrm>
          <a:off x="0" y="0"/>
          <a:ext cx="0" cy="0"/>
          <a:chOff x="0" y="0"/>
          <a:chExt cx="0" cy="0"/>
        </a:xfrm>
      </p:grpSpPr>
      <p:sp>
        <p:nvSpPr>
          <p:cNvPr id="4" name="Rectangle 3"/>
          <p:cNvSpPr/>
          <p:nvPr userDrawn="1"/>
        </p:nvSpPr>
        <p:spPr>
          <a:xfrm>
            <a:off x="1" y="4597287"/>
            <a:ext cx="9143999" cy="546213"/>
          </a:xfrm>
          <a:prstGeom prst="rect">
            <a:avLst/>
          </a:prstGeom>
          <a:gradFill flip="none" rotWithShape="1">
            <a:gsLst>
              <a:gs pos="0">
                <a:srgbClr val="17336F"/>
              </a:gs>
              <a:gs pos="98000">
                <a:srgbClr val="FFFFFF"/>
              </a:gs>
              <a:gs pos="100000">
                <a:srgbClr val="FFFF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tx1"/>
              </a:solidFill>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2919" y="4665458"/>
            <a:ext cx="1403411" cy="375105"/>
          </a:xfrm>
          <a:prstGeom prst="rect">
            <a:avLst/>
          </a:prstGeom>
        </p:spPr>
      </p:pic>
      <p:sp>
        <p:nvSpPr>
          <p:cNvPr id="10" name="Picture Placeholder 9"/>
          <p:cNvSpPr>
            <a:spLocks noGrp="1"/>
          </p:cNvSpPr>
          <p:nvPr>
            <p:ph type="pic" sz="quarter" idx="10"/>
          </p:nvPr>
        </p:nvSpPr>
        <p:spPr>
          <a:xfrm>
            <a:off x="4599385" y="465535"/>
            <a:ext cx="3440906" cy="3159919"/>
          </a:xfrm>
          <a:prstGeom prst="rect">
            <a:avLst/>
          </a:prstGeom>
          <a:solidFill>
            <a:schemeClr val="bg1">
              <a:lumMod val="85000"/>
            </a:schemeClr>
          </a:solidFill>
        </p:spPr>
        <p:txBody>
          <a:bodyPr/>
          <a:lstStyle/>
          <a:p>
            <a:endParaRPr lang="en-US"/>
          </a:p>
        </p:txBody>
      </p:sp>
      <p:sp>
        <p:nvSpPr>
          <p:cNvPr id="9" name="Rectangle 8"/>
          <p:cNvSpPr/>
          <p:nvPr userDrawn="1"/>
        </p:nvSpPr>
        <p:spPr>
          <a:xfrm>
            <a:off x="-1" y="0"/>
            <a:ext cx="115231" cy="5145516"/>
          </a:xfrm>
          <a:prstGeom prst="rect">
            <a:avLst/>
          </a:prstGeom>
          <a:solidFill>
            <a:srgbClr val="163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tx1"/>
              </a:solidFill>
            </a:endParaRPr>
          </a:p>
        </p:txBody>
      </p:sp>
      <p:sp>
        <p:nvSpPr>
          <p:cNvPr id="11" name="Text Placeholder 6"/>
          <p:cNvSpPr>
            <a:spLocks noGrp="1"/>
          </p:cNvSpPr>
          <p:nvPr>
            <p:ph type="body" sz="quarter" idx="11" hasCustomPrompt="1"/>
          </p:nvPr>
        </p:nvSpPr>
        <p:spPr>
          <a:xfrm>
            <a:off x="1002507" y="389335"/>
            <a:ext cx="3456385" cy="658415"/>
          </a:xfrm>
          <a:prstGeom prst="rect">
            <a:avLst/>
          </a:prstGeom>
        </p:spPr>
        <p:txBody>
          <a:bodyPr/>
          <a:lstStyle>
            <a:lvl1pPr marL="0" indent="0">
              <a:buNone/>
              <a:defRPr sz="2850" b="1">
                <a:latin typeface="Arial" panose="020B0604020202020204" pitchFamily="34" charset="0"/>
                <a:cs typeface="Arial" panose="020B0604020202020204" pitchFamily="34" charset="0"/>
              </a:defRPr>
            </a:lvl1pPr>
            <a:lvl2pPr marL="342900" indent="0">
              <a:buNone/>
              <a:defRPr/>
            </a:lvl2pPr>
          </a:lstStyle>
          <a:p>
            <a:pPr lvl="0"/>
            <a:r>
              <a:rPr lang="en-US" dirty="0"/>
              <a:t>[Heading text]</a:t>
            </a:r>
          </a:p>
        </p:txBody>
      </p:sp>
      <p:sp>
        <p:nvSpPr>
          <p:cNvPr id="12" name="Text Placeholder 11"/>
          <p:cNvSpPr>
            <a:spLocks noGrp="1"/>
          </p:cNvSpPr>
          <p:nvPr>
            <p:ph type="body" sz="quarter" idx="12" hasCustomPrompt="1"/>
          </p:nvPr>
        </p:nvSpPr>
        <p:spPr>
          <a:xfrm>
            <a:off x="1002507" y="1457325"/>
            <a:ext cx="3064669" cy="438150"/>
          </a:xfrm>
          <a:prstGeom prst="rect">
            <a:avLst/>
          </a:prstGeom>
        </p:spPr>
        <p:txBody>
          <a:bodyPr/>
          <a:lstStyle>
            <a:lvl1pPr marL="0" indent="0">
              <a:buNone/>
              <a:defRPr>
                <a:solidFill>
                  <a:srgbClr val="000000"/>
                </a:solidFill>
                <a:latin typeface="Arial" panose="020B0604020202020204" pitchFamily="34" charset="0"/>
                <a:cs typeface="Arial" panose="020B0604020202020204" pitchFamily="34" charset="0"/>
              </a:defRPr>
            </a:lvl1pPr>
            <a:lvl2pPr marL="342900" indent="0">
              <a:buNone/>
              <a:defRPr/>
            </a:lvl2pPr>
          </a:lstStyle>
          <a:p>
            <a:pPr lvl="0"/>
            <a:r>
              <a:rPr lang="en-US" dirty="0"/>
              <a:t>[sub heading text]</a:t>
            </a:r>
          </a:p>
        </p:txBody>
      </p:sp>
      <p:sp>
        <p:nvSpPr>
          <p:cNvPr id="13" name="Text Placeholder 13"/>
          <p:cNvSpPr>
            <a:spLocks noGrp="1"/>
          </p:cNvSpPr>
          <p:nvPr>
            <p:ph type="body" sz="quarter" idx="13" hasCustomPrompt="1"/>
          </p:nvPr>
        </p:nvSpPr>
        <p:spPr>
          <a:xfrm>
            <a:off x="1021557" y="2000250"/>
            <a:ext cx="2959894" cy="1495425"/>
          </a:xfrm>
          <a:prstGeom prst="rect">
            <a:avLst/>
          </a:prstGeom>
        </p:spPr>
        <p:txBody>
          <a:bodyPr/>
          <a:lstStyle>
            <a:lvl1pPr marL="214313" marR="0" indent="-214313" algn="l" defTabSz="685800" rtl="0" eaLnBrk="1" fontAlgn="auto" latinLnBrk="0" hangingPunct="1">
              <a:lnSpc>
                <a:spcPct val="90000"/>
              </a:lnSpc>
              <a:spcBef>
                <a:spcPts val="750"/>
              </a:spcBef>
              <a:spcAft>
                <a:spcPts val="0"/>
              </a:spcAft>
              <a:buClr>
                <a:srgbClr val="17336F"/>
              </a:buClr>
              <a:buSzTx/>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1pPr>
            <a:lvl2pPr marL="5572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2pPr>
            <a:lvl3pPr marL="9001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3pPr>
            <a:lvl4pPr marL="12430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4pPr>
            <a:lvl5pPr marL="15859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5pPr>
          </a:lstStyle>
          <a:p>
            <a:pPr lvl="0"/>
            <a:r>
              <a:rPr lang="en-US" dirty="0"/>
              <a:t>[body text]</a:t>
            </a:r>
          </a:p>
          <a:p>
            <a:pPr marL="214313" marR="0" lvl="0" indent="-214313" algn="l" defTabSz="685800" rtl="0" eaLnBrk="1" fontAlgn="auto" latinLnBrk="0" hangingPunct="1">
              <a:lnSpc>
                <a:spcPct val="90000"/>
              </a:lnSpc>
              <a:spcBef>
                <a:spcPts val="750"/>
              </a:spcBef>
              <a:spcAft>
                <a:spcPts val="0"/>
              </a:spcAft>
              <a:buClr>
                <a:srgbClr val="17336F"/>
              </a:buClr>
              <a:buSzTx/>
              <a:buFont typeface="Arial" panose="020B0604020202020204" pitchFamily="34" charset="0"/>
              <a:buChar char="•"/>
              <a:defRPr/>
            </a:pPr>
            <a:r>
              <a:rPr lang="en-US" dirty="0"/>
              <a:t>[body text]</a:t>
            </a:r>
          </a:p>
          <a:p>
            <a:pPr lvl="0"/>
            <a:endParaRPr lang="en-US" dirty="0"/>
          </a:p>
        </p:txBody>
      </p:sp>
    </p:spTree>
    <p:extLst>
      <p:ext uri="{BB962C8B-B14F-4D97-AF65-F5344CB8AC3E}">
        <p14:creationId xmlns:p14="http://schemas.microsoft.com/office/powerpoint/2010/main" val="425513588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ntent slide 12">
    <p:spTree>
      <p:nvGrpSpPr>
        <p:cNvPr id="1" name=""/>
        <p:cNvGrpSpPr/>
        <p:nvPr/>
      </p:nvGrpSpPr>
      <p:grpSpPr>
        <a:xfrm>
          <a:off x="0" y="0"/>
          <a:ext cx="0" cy="0"/>
          <a:chOff x="0" y="0"/>
          <a:chExt cx="0" cy="0"/>
        </a:xfrm>
      </p:grpSpPr>
      <p:sp>
        <p:nvSpPr>
          <p:cNvPr id="9" name="Rectangle 8"/>
          <p:cNvSpPr/>
          <p:nvPr userDrawn="1"/>
        </p:nvSpPr>
        <p:spPr>
          <a:xfrm>
            <a:off x="67783" y="0"/>
            <a:ext cx="9076217" cy="459728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 name="Rectangle 2"/>
          <p:cNvSpPr/>
          <p:nvPr userDrawn="1"/>
        </p:nvSpPr>
        <p:spPr>
          <a:xfrm>
            <a:off x="1" y="4597287"/>
            <a:ext cx="9143999" cy="546213"/>
          </a:xfrm>
          <a:prstGeom prst="rect">
            <a:avLst/>
          </a:prstGeom>
          <a:gradFill flip="none" rotWithShape="1">
            <a:gsLst>
              <a:gs pos="0">
                <a:srgbClr val="17336F"/>
              </a:gs>
              <a:gs pos="98000">
                <a:srgbClr val="FFFFFF"/>
              </a:gs>
              <a:gs pos="100000">
                <a:srgbClr val="FFFF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tx1"/>
              </a:solidFill>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2919" y="4665458"/>
            <a:ext cx="1403411" cy="375105"/>
          </a:xfrm>
          <a:prstGeom prst="rect">
            <a:avLst/>
          </a:prstGeom>
        </p:spPr>
      </p:pic>
      <p:sp>
        <p:nvSpPr>
          <p:cNvPr id="7" name="Picture Placeholder 9"/>
          <p:cNvSpPr>
            <a:spLocks noGrp="1"/>
          </p:cNvSpPr>
          <p:nvPr>
            <p:ph type="pic" sz="quarter" idx="10"/>
          </p:nvPr>
        </p:nvSpPr>
        <p:spPr>
          <a:xfrm>
            <a:off x="4599385" y="465535"/>
            <a:ext cx="3440906" cy="3159919"/>
          </a:xfrm>
          <a:prstGeom prst="rect">
            <a:avLst/>
          </a:prstGeom>
          <a:solidFill>
            <a:schemeClr val="bg1">
              <a:lumMod val="75000"/>
            </a:schemeClr>
          </a:solidFill>
        </p:spPr>
        <p:txBody>
          <a:bodyPr/>
          <a:lstStyle/>
          <a:p>
            <a:endParaRPr lang="en-US"/>
          </a:p>
        </p:txBody>
      </p:sp>
      <p:sp>
        <p:nvSpPr>
          <p:cNvPr id="8" name="Rectangle 7"/>
          <p:cNvSpPr/>
          <p:nvPr userDrawn="1"/>
        </p:nvSpPr>
        <p:spPr>
          <a:xfrm>
            <a:off x="-1" y="0"/>
            <a:ext cx="115231" cy="5145516"/>
          </a:xfrm>
          <a:prstGeom prst="rect">
            <a:avLst/>
          </a:prstGeom>
          <a:solidFill>
            <a:srgbClr val="163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tx1"/>
              </a:solidFill>
            </a:endParaRPr>
          </a:p>
        </p:txBody>
      </p:sp>
      <p:sp>
        <p:nvSpPr>
          <p:cNvPr id="10" name="Text Placeholder 6"/>
          <p:cNvSpPr>
            <a:spLocks noGrp="1"/>
          </p:cNvSpPr>
          <p:nvPr>
            <p:ph type="body" sz="quarter" idx="11" hasCustomPrompt="1"/>
          </p:nvPr>
        </p:nvSpPr>
        <p:spPr>
          <a:xfrm>
            <a:off x="1002507" y="389335"/>
            <a:ext cx="3456385" cy="658415"/>
          </a:xfrm>
          <a:prstGeom prst="rect">
            <a:avLst/>
          </a:prstGeom>
        </p:spPr>
        <p:txBody>
          <a:bodyPr/>
          <a:lstStyle>
            <a:lvl1pPr marL="0" indent="0">
              <a:buNone/>
              <a:defRPr sz="2850" b="1">
                <a:latin typeface="Arial" panose="020B0604020202020204" pitchFamily="34" charset="0"/>
                <a:cs typeface="Arial" panose="020B0604020202020204" pitchFamily="34" charset="0"/>
              </a:defRPr>
            </a:lvl1pPr>
            <a:lvl2pPr marL="342900" indent="0">
              <a:buNone/>
              <a:defRPr/>
            </a:lvl2pPr>
          </a:lstStyle>
          <a:p>
            <a:pPr lvl="0"/>
            <a:r>
              <a:rPr lang="en-US" dirty="0"/>
              <a:t>[Heading text]</a:t>
            </a:r>
          </a:p>
        </p:txBody>
      </p:sp>
      <p:sp>
        <p:nvSpPr>
          <p:cNvPr id="11" name="Text Placeholder 11"/>
          <p:cNvSpPr>
            <a:spLocks noGrp="1"/>
          </p:cNvSpPr>
          <p:nvPr>
            <p:ph type="body" sz="quarter" idx="12" hasCustomPrompt="1"/>
          </p:nvPr>
        </p:nvSpPr>
        <p:spPr>
          <a:xfrm>
            <a:off x="1002507" y="1457325"/>
            <a:ext cx="3064669" cy="438150"/>
          </a:xfrm>
          <a:prstGeom prst="rect">
            <a:avLst/>
          </a:prstGeom>
        </p:spPr>
        <p:txBody>
          <a:bodyPr/>
          <a:lstStyle>
            <a:lvl1pPr marL="0" indent="0">
              <a:buNone/>
              <a:defRPr>
                <a:solidFill>
                  <a:srgbClr val="000000"/>
                </a:solidFill>
                <a:latin typeface="Arial" panose="020B0604020202020204" pitchFamily="34" charset="0"/>
                <a:cs typeface="Arial" panose="020B0604020202020204" pitchFamily="34" charset="0"/>
              </a:defRPr>
            </a:lvl1pPr>
            <a:lvl2pPr marL="342900" indent="0">
              <a:buNone/>
              <a:defRPr/>
            </a:lvl2pPr>
          </a:lstStyle>
          <a:p>
            <a:pPr lvl="0"/>
            <a:r>
              <a:rPr lang="en-US" dirty="0"/>
              <a:t>[sub heading text]</a:t>
            </a:r>
          </a:p>
        </p:txBody>
      </p:sp>
      <p:sp>
        <p:nvSpPr>
          <p:cNvPr id="12" name="Text Placeholder 13"/>
          <p:cNvSpPr>
            <a:spLocks noGrp="1"/>
          </p:cNvSpPr>
          <p:nvPr>
            <p:ph type="body" sz="quarter" idx="13" hasCustomPrompt="1"/>
          </p:nvPr>
        </p:nvSpPr>
        <p:spPr>
          <a:xfrm>
            <a:off x="1021557" y="2000250"/>
            <a:ext cx="2959894" cy="1495425"/>
          </a:xfrm>
          <a:prstGeom prst="rect">
            <a:avLst/>
          </a:prstGeom>
        </p:spPr>
        <p:txBody>
          <a:bodyPr/>
          <a:lstStyle>
            <a:lvl1pPr marL="214313" marR="0" indent="-214313" algn="l" defTabSz="685800" rtl="0" eaLnBrk="1" fontAlgn="auto" latinLnBrk="0" hangingPunct="1">
              <a:lnSpc>
                <a:spcPct val="90000"/>
              </a:lnSpc>
              <a:spcBef>
                <a:spcPts val="750"/>
              </a:spcBef>
              <a:spcAft>
                <a:spcPts val="0"/>
              </a:spcAft>
              <a:buClr>
                <a:srgbClr val="17336F"/>
              </a:buClr>
              <a:buSzTx/>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1pPr>
            <a:lvl2pPr marL="5572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2pPr>
            <a:lvl3pPr marL="9001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3pPr>
            <a:lvl4pPr marL="12430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4pPr>
            <a:lvl5pPr marL="15859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5pPr>
          </a:lstStyle>
          <a:p>
            <a:pPr lvl="0"/>
            <a:r>
              <a:rPr lang="en-US" dirty="0"/>
              <a:t>[body text]</a:t>
            </a:r>
          </a:p>
          <a:p>
            <a:pPr marL="214313" marR="0" lvl="0" indent="-214313" algn="l" defTabSz="685800" rtl="0" eaLnBrk="1" fontAlgn="auto" latinLnBrk="0" hangingPunct="1">
              <a:lnSpc>
                <a:spcPct val="90000"/>
              </a:lnSpc>
              <a:spcBef>
                <a:spcPts val="750"/>
              </a:spcBef>
              <a:spcAft>
                <a:spcPts val="0"/>
              </a:spcAft>
              <a:buClr>
                <a:srgbClr val="17336F"/>
              </a:buClr>
              <a:buSzTx/>
              <a:buFont typeface="Arial" panose="020B0604020202020204" pitchFamily="34" charset="0"/>
              <a:buChar char="•"/>
              <a:defRPr/>
            </a:pPr>
            <a:r>
              <a:rPr lang="en-US" dirty="0"/>
              <a:t>[body text]</a:t>
            </a:r>
          </a:p>
          <a:p>
            <a:pPr lvl="0"/>
            <a:endParaRPr lang="en-US" dirty="0"/>
          </a:p>
        </p:txBody>
      </p:sp>
    </p:spTree>
    <p:extLst>
      <p:ext uri="{BB962C8B-B14F-4D97-AF65-F5344CB8AC3E}">
        <p14:creationId xmlns:p14="http://schemas.microsoft.com/office/powerpoint/2010/main" val="316531899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ntent slide 13">
    <p:spTree>
      <p:nvGrpSpPr>
        <p:cNvPr id="1" name=""/>
        <p:cNvGrpSpPr/>
        <p:nvPr/>
      </p:nvGrpSpPr>
      <p:grpSpPr>
        <a:xfrm>
          <a:off x="0" y="0"/>
          <a:ext cx="0" cy="0"/>
          <a:chOff x="0" y="0"/>
          <a:chExt cx="0" cy="0"/>
        </a:xfrm>
      </p:grpSpPr>
      <p:sp>
        <p:nvSpPr>
          <p:cNvPr id="4" name="Rectangle 3"/>
          <p:cNvSpPr/>
          <p:nvPr userDrawn="1"/>
        </p:nvSpPr>
        <p:spPr>
          <a:xfrm>
            <a:off x="1" y="4597287"/>
            <a:ext cx="9143999" cy="546213"/>
          </a:xfrm>
          <a:prstGeom prst="rect">
            <a:avLst/>
          </a:prstGeom>
          <a:gradFill flip="none" rotWithShape="1">
            <a:gsLst>
              <a:gs pos="0">
                <a:srgbClr val="17336F"/>
              </a:gs>
              <a:gs pos="98000">
                <a:srgbClr val="FFFFFF"/>
              </a:gs>
              <a:gs pos="100000">
                <a:srgbClr val="FFFF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tx1"/>
              </a:solidFill>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2919" y="4665458"/>
            <a:ext cx="1403411" cy="375105"/>
          </a:xfrm>
          <a:prstGeom prst="rect">
            <a:avLst/>
          </a:prstGeom>
        </p:spPr>
      </p:pic>
      <p:sp>
        <p:nvSpPr>
          <p:cNvPr id="12" name="Picture Placeholder 11"/>
          <p:cNvSpPr>
            <a:spLocks noGrp="1"/>
          </p:cNvSpPr>
          <p:nvPr>
            <p:ph type="pic" sz="quarter" idx="10"/>
          </p:nvPr>
        </p:nvSpPr>
        <p:spPr>
          <a:xfrm>
            <a:off x="4599385" y="0"/>
            <a:ext cx="4544615" cy="3625454"/>
          </a:xfrm>
          <a:prstGeom prst="rect">
            <a:avLst/>
          </a:prstGeom>
          <a:solidFill>
            <a:schemeClr val="bg1">
              <a:lumMod val="85000"/>
            </a:schemeClr>
          </a:solidFill>
        </p:spPr>
        <p:txBody>
          <a:bodyPr/>
          <a:lstStyle/>
          <a:p>
            <a:endParaRPr lang="en-US"/>
          </a:p>
        </p:txBody>
      </p:sp>
      <p:sp>
        <p:nvSpPr>
          <p:cNvPr id="9" name="Rectangle 8"/>
          <p:cNvSpPr/>
          <p:nvPr userDrawn="1"/>
        </p:nvSpPr>
        <p:spPr>
          <a:xfrm>
            <a:off x="-1" y="0"/>
            <a:ext cx="115231" cy="5145516"/>
          </a:xfrm>
          <a:prstGeom prst="rect">
            <a:avLst/>
          </a:prstGeom>
          <a:solidFill>
            <a:srgbClr val="163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tx1"/>
              </a:solidFill>
            </a:endParaRPr>
          </a:p>
        </p:txBody>
      </p:sp>
      <p:sp>
        <p:nvSpPr>
          <p:cNvPr id="10" name="Text Placeholder 6"/>
          <p:cNvSpPr>
            <a:spLocks noGrp="1"/>
          </p:cNvSpPr>
          <p:nvPr>
            <p:ph type="body" sz="quarter" idx="11" hasCustomPrompt="1"/>
          </p:nvPr>
        </p:nvSpPr>
        <p:spPr>
          <a:xfrm>
            <a:off x="1002507" y="389335"/>
            <a:ext cx="3456385" cy="658415"/>
          </a:xfrm>
          <a:prstGeom prst="rect">
            <a:avLst/>
          </a:prstGeom>
        </p:spPr>
        <p:txBody>
          <a:bodyPr/>
          <a:lstStyle>
            <a:lvl1pPr marL="0" indent="0">
              <a:buNone/>
              <a:defRPr sz="2850" b="1">
                <a:latin typeface="Arial" panose="020B0604020202020204" pitchFamily="34" charset="0"/>
                <a:cs typeface="Arial" panose="020B0604020202020204" pitchFamily="34" charset="0"/>
              </a:defRPr>
            </a:lvl1pPr>
            <a:lvl2pPr marL="342900" indent="0">
              <a:buNone/>
              <a:defRPr/>
            </a:lvl2pPr>
          </a:lstStyle>
          <a:p>
            <a:pPr lvl="0"/>
            <a:r>
              <a:rPr lang="en-US" dirty="0"/>
              <a:t>[Heading text]</a:t>
            </a:r>
          </a:p>
        </p:txBody>
      </p:sp>
      <p:sp>
        <p:nvSpPr>
          <p:cNvPr id="11" name="Text Placeholder 11"/>
          <p:cNvSpPr>
            <a:spLocks noGrp="1"/>
          </p:cNvSpPr>
          <p:nvPr>
            <p:ph type="body" sz="quarter" idx="12" hasCustomPrompt="1"/>
          </p:nvPr>
        </p:nvSpPr>
        <p:spPr>
          <a:xfrm>
            <a:off x="1002507" y="1457325"/>
            <a:ext cx="3064669" cy="438150"/>
          </a:xfrm>
          <a:prstGeom prst="rect">
            <a:avLst/>
          </a:prstGeom>
        </p:spPr>
        <p:txBody>
          <a:bodyPr/>
          <a:lstStyle>
            <a:lvl1pPr marL="0" indent="0">
              <a:buNone/>
              <a:defRPr>
                <a:solidFill>
                  <a:srgbClr val="000000"/>
                </a:solidFill>
                <a:latin typeface="Arial" panose="020B0604020202020204" pitchFamily="34" charset="0"/>
                <a:cs typeface="Arial" panose="020B0604020202020204" pitchFamily="34" charset="0"/>
              </a:defRPr>
            </a:lvl1pPr>
            <a:lvl2pPr marL="342900" indent="0">
              <a:buNone/>
              <a:defRPr/>
            </a:lvl2pPr>
          </a:lstStyle>
          <a:p>
            <a:pPr lvl="0"/>
            <a:r>
              <a:rPr lang="en-US" dirty="0"/>
              <a:t>[sub heading text]</a:t>
            </a:r>
          </a:p>
        </p:txBody>
      </p:sp>
      <p:sp>
        <p:nvSpPr>
          <p:cNvPr id="13" name="Text Placeholder 13"/>
          <p:cNvSpPr>
            <a:spLocks noGrp="1"/>
          </p:cNvSpPr>
          <p:nvPr>
            <p:ph type="body" sz="quarter" idx="13" hasCustomPrompt="1"/>
          </p:nvPr>
        </p:nvSpPr>
        <p:spPr>
          <a:xfrm>
            <a:off x="1021557" y="2000250"/>
            <a:ext cx="2959894" cy="1495425"/>
          </a:xfrm>
          <a:prstGeom prst="rect">
            <a:avLst/>
          </a:prstGeom>
        </p:spPr>
        <p:txBody>
          <a:bodyPr/>
          <a:lstStyle>
            <a:lvl1pPr marL="214313" marR="0" indent="-214313" algn="l" defTabSz="685800" rtl="0" eaLnBrk="1" fontAlgn="auto" latinLnBrk="0" hangingPunct="1">
              <a:lnSpc>
                <a:spcPct val="90000"/>
              </a:lnSpc>
              <a:spcBef>
                <a:spcPts val="750"/>
              </a:spcBef>
              <a:spcAft>
                <a:spcPts val="0"/>
              </a:spcAft>
              <a:buClr>
                <a:srgbClr val="17336F"/>
              </a:buClr>
              <a:buSzTx/>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1pPr>
            <a:lvl2pPr marL="5572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2pPr>
            <a:lvl3pPr marL="9001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3pPr>
            <a:lvl4pPr marL="12430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4pPr>
            <a:lvl5pPr marL="15859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5pPr>
          </a:lstStyle>
          <a:p>
            <a:pPr lvl="0"/>
            <a:r>
              <a:rPr lang="en-US" dirty="0"/>
              <a:t>[body text]</a:t>
            </a:r>
          </a:p>
          <a:p>
            <a:pPr marL="214313" marR="0" lvl="0" indent="-214313" algn="l" defTabSz="685800" rtl="0" eaLnBrk="1" fontAlgn="auto" latinLnBrk="0" hangingPunct="1">
              <a:lnSpc>
                <a:spcPct val="90000"/>
              </a:lnSpc>
              <a:spcBef>
                <a:spcPts val="750"/>
              </a:spcBef>
              <a:spcAft>
                <a:spcPts val="0"/>
              </a:spcAft>
              <a:buClr>
                <a:srgbClr val="17336F"/>
              </a:buClr>
              <a:buSzTx/>
              <a:buFont typeface="Arial" panose="020B0604020202020204" pitchFamily="34" charset="0"/>
              <a:buChar char="•"/>
              <a:defRPr/>
            </a:pPr>
            <a:r>
              <a:rPr lang="en-US" dirty="0"/>
              <a:t>[body text]</a:t>
            </a:r>
          </a:p>
          <a:p>
            <a:pPr lvl="0"/>
            <a:endParaRPr lang="en-US" dirty="0"/>
          </a:p>
        </p:txBody>
      </p:sp>
    </p:spTree>
    <p:extLst>
      <p:ext uri="{BB962C8B-B14F-4D97-AF65-F5344CB8AC3E}">
        <p14:creationId xmlns:p14="http://schemas.microsoft.com/office/powerpoint/2010/main" val="256281795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ntent slide 14">
    <p:spTree>
      <p:nvGrpSpPr>
        <p:cNvPr id="1" name=""/>
        <p:cNvGrpSpPr/>
        <p:nvPr/>
      </p:nvGrpSpPr>
      <p:grpSpPr>
        <a:xfrm>
          <a:off x="0" y="0"/>
          <a:ext cx="0" cy="0"/>
          <a:chOff x="0" y="0"/>
          <a:chExt cx="0" cy="0"/>
        </a:xfrm>
      </p:grpSpPr>
      <p:sp>
        <p:nvSpPr>
          <p:cNvPr id="9" name="Rectangle 8"/>
          <p:cNvSpPr/>
          <p:nvPr userDrawn="1"/>
        </p:nvSpPr>
        <p:spPr>
          <a:xfrm>
            <a:off x="67783" y="0"/>
            <a:ext cx="9076217" cy="459728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 name="Rectangle 2"/>
          <p:cNvSpPr/>
          <p:nvPr userDrawn="1"/>
        </p:nvSpPr>
        <p:spPr>
          <a:xfrm>
            <a:off x="1" y="4597287"/>
            <a:ext cx="9143999" cy="546213"/>
          </a:xfrm>
          <a:prstGeom prst="rect">
            <a:avLst/>
          </a:prstGeom>
          <a:gradFill flip="none" rotWithShape="1">
            <a:gsLst>
              <a:gs pos="0">
                <a:srgbClr val="17336F"/>
              </a:gs>
              <a:gs pos="98000">
                <a:srgbClr val="FFFFFF"/>
              </a:gs>
              <a:gs pos="100000">
                <a:srgbClr val="FFFF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tx1"/>
              </a:solidFill>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2919" y="4665458"/>
            <a:ext cx="1403411" cy="375105"/>
          </a:xfrm>
          <a:prstGeom prst="rect">
            <a:avLst/>
          </a:prstGeom>
        </p:spPr>
      </p:pic>
      <p:sp>
        <p:nvSpPr>
          <p:cNvPr id="7" name="Picture Placeholder 11"/>
          <p:cNvSpPr>
            <a:spLocks noGrp="1"/>
          </p:cNvSpPr>
          <p:nvPr>
            <p:ph type="pic" sz="quarter" idx="10"/>
          </p:nvPr>
        </p:nvSpPr>
        <p:spPr>
          <a:xfrm>
            <a:off x="4599385" y="0"/>
            <a:ext cx="4544615" cy="3625454"/>
          </a:xfrm>
          <a:prstGeom prst="rect">
            <a:avLst/>
          </a:prstGeom>
          <a:solidFill>
            <a:schemeClr val="bg1">
              <a:lumMod val="75000"/>
            </a:schemeClr>
          </a:solidFill>
        </p:spPr>
        <p:txBody>
          <a:bodyPr/>
          <a:lstStyle/>
          <a:p>
            <a:endParaRPr lang="en-US"/>
          </a:p>
        </p:txBody>
      </p:sp>
      <p:sp>
        <p:nvSpPr>
          <p:cNvPr id="8" name="Rectangle 7"/>
          <p:cNvSpPr/>
          <p:nvPr userDrawn="1"/>
        </p:nvSpPr>
        <p:spPr>
          <a:xfrm>
            <a:off x="-1" y="0"/>
            <a:ext cx="115231" cy="5145516"/>
          </a:xfrm>
          <a:prstGeom prst="rect">
            <a:avLst/>
          </a:prstGeom>
          <a:solidFill>
            <a:srgbClr val="163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tx1"/>
              </a:solidFill>
            </a:endParaRPr>
          </a:p>
        </p:txBody>
      </p:sp>
      <p:sp>
        <p:nvSpPr>
          <p:cNvPr id="10" name="Text Placeholder 6"/>
          <p:cNvSpPr>
            <a:spLocks noGrp="1"/>
          </p:cNvSpPr>
          <p:nvPr>
            <p:ph type="body" sz="quarter" idx="11" hasCustomPrompt="1"/>
          </p:nvPr>
        </p:nvSpPr>
        <p:spPr>
          <a:xfrm>
            <a:off x="1002507" y="389335"/>
            <a:ext cx="3456385" cy="658415"/>
          </a:xfrm>
          <a:prstGeom prst="rect">
            <a:avLst/>
          </a:prstGeom>
        </p:spPr>
        <p:txBody>
          <a:bodyPr/>
          <a:lstStyle>
            <a:lvl1pPr marL="0" indent="0">
              <a:buNone/>
              <a:defRPr sz="2850" b="1">
                <a:latin typeface="Arial" panose="020B0604020202020204" pitchFamily="34" charset="0"/>
                <a:cs typeface="Arial" panose="020B0604020202020204" pitchFamily="34" charset="0"/>
              </a:defRPr>
            </a:lvl1pPr>
            <a:lvl2pPr marL="342900" indent="0">
              <a:buNone/>
              <a:defRPr/>
            </a:lvl2pPr>
          </a:lstStyle>
          <a:p>
            <a:pPr lvl="0"/>
            <a:r>
              <a:rPr lang="en-US" dirty="0"/>
              <a:t>[Heading text]</a:t>
            </a:r>
          </a:p>
        </p:txBody>
      </p:sp>
      <p:sp>
        <p:nvSpPr>
          <p:cNvPr id="11" name="Text Placeholder 11"/>
          <p:cNvSpPr>
            <a:spLocks noGrp="1"/>
          </p:cNvSpPr>
          <p:nvPr>
            <p:ph type="body" sz="quarter" idx="12" hasCustomPrompt="1"/>
          </p:nvPr>
        </p:nvSpPr>
        <p:spPr>
          <a:xfrm>
            <a:off x="1002507" y="1457325"/>
            <a:ext cx="3064669" cy="438150"/>
          </a:xfrm>
          <a:prstGeom prst="rect">
            <a:avLst/>
          </a:prstGeom>
        </p:spPr>
        <p:txBody>
          <a:bodyPr/>
          <a:lstStyle>
            <a:lvl1pPr marL="0" indent="0">
              <a:buNone/>
              <a:defRPr>
                <a:solidFill>
                  <a:srgbClr val="000000"/>
                </a:solidFill>
                <a:latin typeface="Arial" panose="020B0604020202020204" pitchFamily="34" charset="0"/>
                <a:cs typeface="Arial" panose="020B0604020202020204" pitchFamily="34" charset="0"/>
              </a:defRPr>
            </a:lvl1pPr>
            <a:lvl2pPr marL="342900" indent="0">
              <a:buNone/>
              <a:defRPr/>
            </a:lvl2pPr>
          </a:lstStyle>
          <a:p>
            <a:pPr lvl="0"/>
            <a:r>
              <a:rPr lang="en-US" dirty="0"/>
              <a:t>[sub heading text]</a:t>
            </a:r>
          </a:p>
        </p:txBody>
      </p:sp>
      <p:sp>
        <p:nvSpPr>
          <p:cNvPr id="12" name="Text Placeholder 13"/>
          <p:cNvSpPr>
            <a:spLocks noGrp="1"/>
          </p:cNvSpPr>
          <p:nvPr>
            <p:ph type="body" sz="quarter" idx="13" hasCustomPrompt="1"/>
          </p:nvPr>
        </p:nvSpPr>
        <p:spPr>
          <a:xfrm>
            <a:off x="1021557" y="2000250"/>
            <a:ext cx="2959894" cy="1495425"/>
          </a:xfrm>
          <a:prstGeom prst="rect">
            <a:avLst/>
          </a:prstGeom>
        </p:spPr>
        <p:txBody>
          <a:bodyPr/>
          <a:lstStyle>
            <a:lvl1pPr marL="214313" marR="0" indent="-214313" algn="l" defTabSz="685800" rtl="0" eaLnBrk="1" fontAlgn="auto" latinLnBrk="0" hangingPunct="1">
              <a:lnSpc>
                <a:spcPct val="90000"/>
              </a:lnSpc>
              <a:spcBef>
                <a:spcPts val="750"/>
              </a:spcBef>
              <a:spcAft>
                <a:spcPts val="0"/>
              </a:spcAft>
              <a:buClr>
                <a:srgbClr val="17336F"/>
              </a:buClr>
              <a:buSzTx/>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1pPr>
            <a:lvl2pPr marL="5572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2pPr>
            <a:lvl3pPr marL="9001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3pPr>
            <a:lvl4pPr marL="12430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4pPr>
            <a:lvl5pPr marL="15859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5pPr>
          </a:lstStyle>
          <a:p>
            <a:pPr lvl="0"/>
            <a:r>
              <a:rPr lang="en-US" dirty="0"/>
              <a:t>[body text]</a:t>
            </a:r>
          </a:p>
          <a:p>
            <a:pPr marL="214313" marR="0" lvl="0" indent="-214313" algn="l" defTabSz="685800" rtl="0" eaLnBrk="1" fontAlgn="auto" latinLnBrk="0" hangingPunct="1">
              <a:lnSpc>
                <a:spcPct val="90000"/>
              </a:lnSpc>
              <a:spcBef>
                <a:spcPts val="750"/>
              </a:spcBef>
              <a:spcAft>
                <a:spcPts val="0"/>
              </a:spcAft>
              <a:buClr>
                <a:srgbClr val="17336F"/>
              </a:buClr>
              <a:buSzTx/>
              <a:buFont typeface="Arial" panose="020B0604020202020204" pitchFamily="34" charset="0"/>
              <a:buChar char="•"/>
              <a:defRPr/>
            </a:pPr>
            <a:r>
              <a:rPr lang="en-US" dirty="0"/>
              <a:t>[body text]</a:t>
            </a:r>
          </a:p>
          <a:p>
            <a:pPr lvl="0"/>
            <a:endParaRPr lang="en-US" dirty="0"/>
          </a:p>
        </p:txBody>
      </p:sp>
    </p:spTree>
    <p:extLst>
      <p:ext uri="{BB962C8B-B14F-4D97-AF65-F5344CB8AC3E}">
        <p14:creationId xmlns:p14="http://schemas.microsoft.com/office/powerpoint/2010/main" val="189941271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ntent slide 15">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55606" y="2016"/>
            <a:ext cx="9088394" cy="4594988"/>
          </a:xfrm>
          <a:prstGeom prst="rect">
            <a:avLst/>
          </a:prstGeom>
          <a:solidFill>
            <a:schemeClr val="bg1">
              <a:lumMod val="85000"/>
            </a:schemeClr>
          </a:solidFill>
        </p:spPr>
        <p:txBody>
          <a:bodyPr/>
          <a:lstStyle/>
          <a:p>
            <a:endParaRPr lang="en-US" dirty="0"/>
          </a:p>
        </p:txBody>
      </p:sp>
      <p:sp>
        <p:nvSpPr>
          <p:cNvPr id="3" name="Rectangle 2"/>
          <p:cNvSpPr/>
          <p:nvPr userDrawn="1"/>
        </p:nvSpPr>
        <p:spPr>
          <a:xfrm>
            <a:off x="1" y="4597287"/>
            <a:ext cx="9143999" cy="546213"/>
          </a:xfrm>
          <a:prstGeom prst="rect">
            <a:avLst/>
          </a:prstGeom>
          <a:gradFill flip="none" rotWithShape="1">
            <a:gsLst>
              <a:gs pos="0">
                <a:srgbClr val="17336F"/>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tx1"/>
              </a:solidFill>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2919" y="4665458"/>
            <a:ext cx="1403411" cy="375105"/>
          </a:xfrm>
          <a:prstGeom prst="rect">
            <a:avLst/>
          </a:prstGeom>
        </p:spPr>
      </p:pic>
      <p:sp>
        <p:nvSpPr>
          <p:cNvPr id="8" name="Rectangle 7"/>
          <p:cNvSpPr/>
          <p:nvPr userDrawn="1"/>
        </p:nvSpPr>
        <p:spPr>
          <a:xfrm>
            <a:off x="-1" y="0"/>
            <a:ext cx="115231" cy="5145516"/>
          </a:xfrm>
          <a:prstGeom prst="rect">
            <a:avLst/>
          </a:prstGeom>
          <a:solidFill>
            <a:srgbClr val="163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tx1"/>
              </a:solidFill>
            </a:endParaRPr>
          </a:p>
        </p:txBody>
      </p:sp>
      <p:sp>
        <p:nvSpPr>
          <p:cNvPr id="10" name="Text Placeholder 6"/>
          <p:cNvSpPr>
            <a:spLocks noGrp="1"/>
          </p:cNvSpPr>
          <p:nvPr>
            <p:ph type="body" sz="quarter" idx="11" hasCustomPrompt="1"/>
          </p:nvPr>
        </p:nvSpPr>
        <p:spPr>
          <a:xfrm>
            <a:off x="1002507" y="389335"/>
            <a:ext cx="3456385" cy="658415"/>
          </a:xfrm>
          <a:prstGeom prst="rect">
            <a:avLst/>
          </a:prstGeom>
        </p:spPr>
        <p:txBody>
          <a:bodyPr/>
          <a:lstStyle>
            <a:lvl1pPr marL="0" indent="0">
              <a:buNone/>
              <a:defRPr sz="2850" b="1">
                <a:latin typeface="Arial" panose="020B0604020202020204" pitchFamily="34" charset="0"/>
                <a:cs typeface="Arial" panose="020B0604020202020204" pitchFamily="34" charset="0"/>
              </a:defRPr>
            </a:lvl1pPr>
            <a:lvl2pPr marL="342900" indent="0">
              <a:buNone/>
              <a:defRPr/>
            </a:lvl2pPr>
          </a:lstStyle>
          <a:p>
            <a:pPr lvl="0"/>
            <a:r>
              <a:rPr lang="en-US" dirty="0"/>
              <a:t>[Heading text]</a:t>
            </a:r>
          </a:p>
        </p:txBody>
      </p:sp>
      <p:sp>
        <p:nvSpPr>
          <p:cNvPr id="11" name="Text Placeholder 11"/>
          <p:cNvSpPr>
            <a:spLocks noGrp="1"/>
          </p:cNvSpPr>
          <p:nvPr>
            <p:ph type="body" sz="quarter" idx="12" hasCustomPrompt="1"/>
          </p:nvPr>
        </p:nvSpPr>
        <p:spPr>
          <a:xfrm>
            <a:off x="1002507" y="1457325"/>
            <a:ext cx="3064669" cy="438150"/>
          </a:xfrm>
          <a:prstGeom prst="rect">
            <a:avLst/>
          </a:prstGeom>
        </p:spPr>
        <p:txBody>
          <a:bodyPr/>
          <a:lstStyle>
            <a:lvl1pPr marL="0" indent="0">
              <a:buNone/>
              <a:defRPr>
                <a:solidFill>
                  <a:srgbClr val="000000"/>
                </a:solidFill>
                <a:latin typeface="Arial" panose="020B0604020202020204" pitchFamily="34" charset="0"/>
                <a:cs typeface="Arial" panose="020B0604020202020204" pitchFamily="34" charset="0"/>
              </a:defRPr>
            </a:lvl1pPr>
            <a:lvl2pPr marL="342900" indent="0">
              <a:buNone/>
              <a:defRPr/>
            </a:lvl2pPr>
          </a:lstStyle>
          <a:p>
            <a:pPr lvl="0"/>
            <a:r>
              <a:rPr lang="en-US" dirty="0"/>
              <a:t>[sub heading text]</a:t>
            </a:r>
          </a:p>
        </p:txBody>
      </p:sp>
      <p:sp>
        <p:nvSpPr>
          <p:cNvPr id="12" name="Text Placeholder 13"/>
          <p:cNvSpPr>
            <a:spLocks noGrp="1"/>
          </p:cNvSpPr>
          <p:nvPr>
            <p:ph type="body" sz="quarter" idx="13" hasCustomPrompt="1"/>
          </p:nvPr>
        </p:nvSpPr>
        <p:spPr>
          <a:xfrm>
            <a:off x="1021557" y="2000250"/>
            <a:ext cx="2959894" cy="1495425"/>
          </a:xfrm>
          <a:prstGeom prst="rect">
            <a:avLst/>
          </a:prstGeom>
        </p:spPr>
        <p:txBody>
          <a:bodyPr/>
          <a:lstStyle>
            <a:lvl1pPr marL="214313" marR="0" indent="-214313" algn="l" defTabSz="685800" rtl="0" eaLnBrk="1" fontAlgn="auto" latinLnBrk="0" hangingPunct="1">
              <a:lnSpc>
                <a:spcPct val="90000"/>
              </a:lnSpc>
              <a:spcBef>
                <a:spcPts val="750"/>
              </a:spcBef>
              <a:spcAft>
                <a:spcPts val="0"/>
              </a:spcAft>
              <a:buClr>
                <a:srgbClr val="17336F"/>
              </a:buClr>
              <a:buSzTx/>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1pPr>
            <a:lvl2pPr marL="5572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2pPr>
            <a:lvl3pPr marL="9001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3pPr>
            <a:lvl4pPr marL="12430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4pPr>
            <a:lvl5pPr marL="15859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5pPr>
          </a:lstStyle>
          <a:p>
            <a:pPr lvl="0"/>
            <a:r>
              <a:rPr lang="en-US" dirty="0"/>
              <a:t>[body text]</a:t>
            </a:r>
          </a:p>
          <a:p>
            <a:pPr marL="214313" marR="0" lvl="0" indent="-214313" algn="l" defTabSz="685800" rtl="0" eaLnBrk="1" fontAlgn="auto" latinLnBrk="0" hangingPunct="1">
              <a:lnSpc>
                <a:spcPct val="90000"/>
              </a:lnSpc>
              <a:spcBef>
                <a:spcPts val="750"/>
              </a:spcBef>
              <a:spcAft>
                <a:spcPts val="0"/>
              </a:spcAft>
              <a:buClr>
                <a:srgbClr val="17336F"/>
              </a:buClr>
              <a:buSzTx/>
              <a:buFont typeface="Arial" panose="020B0604020202020204" pitchFamily="34" charset="0"/>
              <a:buChar char="•"/>
              <a:defRPr/>
            </a:pPr>
            <a:r>
              <a:rPr lang="en-US" dirty="0"/>
              <a:t>[body text]</a:t>
            </a:r>
          </a:p>
          <a:p>
            <a:pPr lvl="0"/>
            <a:endParaRPr lang="en-US" dirty="0"/>
          </a:p>
        </p:txBody>
      </p:sp>
    </p:spTree>
    <p:extLst>
      <p:ext uri="{BB962C8B-B14F-4D97-AF65-F5344CB8AC3E}">
        <p14:creationId xmlns:p14="http://schemas.microsoft.com/office/powerpoint/2010/main" val="270209875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ntent slide 16">
    <p:spTree>
      <p:nvGrpSpPr>
        <p:cNvPr id="1" name=""/>
        <p:cNvGrpSpPr/>
        <p:nvPr/>
      </p:nvGrpSpPr>
      <p:grpSpPr>
        <a:xfrm>
          <a:off x="0" y="0"/>
          <a:ext cx="0" cy="0"/>
          <a:chOff x="0" y="0"/>
          <a:chExt cx="0" cy="0"/>
        </a:xfrm>
      </p:grpSpPr>
      <p:sp>
        <p:nvSpPr>
          <p:cNvPr id="4" name="Picture Placeholder 8"/>
          <p:cNvSpPr>
            <a:spLocks noGrp="1"/>
          </p:cNvSpPr>
          <p:nvPr>
            <p:ph type="pic" sz="quarter" idx="10"/>
          </p:nvPr>
        </p:nvSpPr>
        <p:spPr>
          <a:xfrm>
            <a:off x="67962" y="2016"/>
            <a:ext cx="9076038" cy="4594988"/>
          </a:xfrm>
          <a:prstGeom prst="rect">
            <a:avLst/>
          </a:prstGeom>
          <a:solidFill>
            <a:schemeClr val="bg1">
              <a:lumMod val="85000"/>
            </a:schemeClr>
          </a:solidFill>
        </p:spPr>
        <p:txBody>
          <a:bodyPr/>
          <a:lstStyle/>
          <a:p>
            <a:endParaRPr lang="en-US" dirty="0"/>
          </a:p>
        </p:txBody>
      </p:sp>
      <p:sp>
        <p:nvSpPr>
          <p:cNvPr id="5" name="Rectangle 4"/>
          <p:cNvSpPr/>
          <p:nvPr userDrawn="1"/>
        </p:nvSpPr>
        <p:spPr>
          <a:xfrm>
            <a:off x="1" y="4597287"/>
            <a:ext cx="9143999" cy="546213"/>
          </a:xfrm>
          <a:prstGeom prst="rect">
            <a:avLst/>
          </a:prstGeom>
          <a:gradFill flip="none" rotWithShape="1">
            <a:gsLst>
              <a:gs pos="0">
                <a:srgbClr val="17336F"/>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tx1"/>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2919" y="4665458"/>
            <a:ext cx="1403411" cy="375105"/>
          </a:xfrm>
          <a:prstGeom prst="rect">
            <a:avLst/>
          </a:prstGeom>
        </p:spPr>
      </p:pic>
      <p:sp>
        <p:nvSpPr>
          <p:cNvPr id="9" name="Rectangle 8"/>
          <p:cNvSpPr/>
          <p:nvPr userDrawn="1"/>
        </p:nvSpPr>
        <p:spPr>
          <a:xfrm>
            <a:off x="-1" y="0"/>
            <a:ext cx="115231" cy="5145516"/>
          </a:xfrm>
          <a:prstGeom prst="rect">
            <a:avLst/>
          </a:prstGeom>
          <a:solidFill>
            <a:srgbClr val="163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tx1"/>
              </a:solidFill>
            </a:endParaRPr>
          </a:p>
        </p:txBody>
      </p:sp>
      <p:sp>
        <p:nvSpPr>
          <p:cNvPr id="3" name="Text Placeholder 2"/>
          <p:cNvSpPr>
            <a:spLocks noGrp="1"/>
          </p:cNvSpPr>
          <p:nvPr>
            <p:ph type="body" sz="quarter" idx="11" hasCustomPrompt="1"/>
          </p:nvPr>
        </p:nvSpPr>
        <p:spPr>
          <a:xfrm>
            <a:off x="752475" y="1397794"/>
            <a:ext cx="7629525" cy="1497806"/>
          </a:xfrm>
          <a:prstGeom prst="rect">
            <a:avLst/>
          </a:prstGeom>
        </p:spPr>
        <p:txBody>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defRPr sz="5100" b="1">
                <a:latin typeface="Arial" panose="020B0604020202020204" pitchFamily="34" charset="0"/>
                <a:cs typeface="Arial" panose="020B0604020202020204" pitchFamily="34" charset="0"/>
              </a:defRPr>
            </a:lvl1pPr>
            <a:lvl2pPr marL="342900" indent="0">
              <a:buNone/>
              <a:defRPr/>
            </a:lvl2pPr>
          </a:lstStyle>
          <a:p>
            <a:pPr lvl="0"/>
            <a:r>
              <a:rPr lang="en-US" dirty="0"/>
              <a:t>[Impact heading line 1]</a:t>
            </a:r>
            <a:br>
              <a:rPr lang="en-US" dirty="0"/>
            </a:br>
            <a:r>
              <a:rPr lang="en-US" dirty="0"/>
              <a:t>[Impact heading line 2]</a:t>
            </a:r>
          </a:p>
        </p:txBody>
      </p:sp>
      <p:sp>
        <p:nvSpPr>
          <p:cNvPr id="2" name="TextBox 1"/>
          <p:cNvSpPr txBox="1"/>
          <p:nvPr userDrawn="1"/>
        </p:nvSpPr>
        <p:spPr>
          <a:xfrm>
            <a:off x="1111827" y="3125592"/>
            <a:ext cx="4073237" cy="372923"/>
          </a:xfrm>
          <a:prstGeom prst="rect">
            <a:avLst/>
          </a:prstGeom>
          <a:noFill/>
        </p:spPr>
        <p:txBody>
          <a:bodyPr wrap="square" rtlCol="0">
            <a:spAutoFit/>
          </a:bodyPr>
          <a:lstStyle/>
          <a:p>
            <a:pPr marL="0" marR="0" lvl="0" indent="0" algn="l" defTabSz="685800" rtl="0" eaLnBrk="1" fontAlgn="auto" latinLnBrk="0" hangingPunct="0">
              <a:lnSpc>
                <a:spcPct val="80000"/>
              </a:lnSpc>
              <a:spcBef>
                <a:spcPts val="0"/>
              </a:spcBef>
              <a:spcAft>
                <a:spcPts val="0"/>
              </a:spcAft>
              <a:buClrTx/>
              <a:buSzTx/>
              <a:buFontTx/>
              <a:buNone/>
              <a:defRPr/>
            </a:pPr>
            <a:r>
              <a:rPr lang="en-US" sz="1013" dirty="0"/>
              <a:t>Use this design for one line statements]</a:t>
            </a:r>
          </a:p>
          <a:p>
            <a:endParaRPr lang="en-US" sz="1013" dirty="0"/>
          </a:p>
        </p:txBody>
      </p:sp>
    </p:spTree>
    <p:extLst>
      <p:ext uri="{BB962C8B-B14F-4D97-AF65-F5344CB8AC3E}">
        <p14:creationId xmlns:p14="http://schemas.microsoft.com/office/powerpoint/2010/main" val="25222714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2_Custom Layout">
    <p:bg>
      <p:bgPr>
        <a:gradFill flip="none" rotWithShape="1">
          <a:gsLst>
            <a:gs pos="3226">
              <a:srgbClr val="8D3786"/>
            </a:gs>
            <a:gs pos="35000">
              <a:srgbClr val="8D3786"/>
            </a:gs>
            <a:gs pos="100000">
              <a:srgbClr val="F18500"/>
            </a:gs>
          </a:gsLst>
          <a:lin ang="19800000" scaled="0"/>
          <a:tileRect/>
        </a:gradFill>
        <a:effectLst/>
      </p:bgPr>
    </p:bg>
    <p:spTree>
      <p:nvGrpSpPr>
        <p:cNvPr id="1" name=""/>
        <p:cNvGrpSpPr/>
        <p:nvPr/>
      </p:nvGrpSpPr>
      <p:grpSpPr>
        <a:xfrm>
          <a:off x="0" y="0"/>
          <a:ext cx="0" cy="0"/>
          <a:chOff x="0" y="0"/>
          <a:chExt cx="0" cy="0"/>
        </a:xfrm>
      </p:grpSpPr>
      <p:sp>
        <p:nvSpPr>
          <p:cNvPr id="4" name="Content Placeholder 2"/>
          <p:cNvSpPr>
            <a:spLocks noGrp="1"/>
          </p:cNvSpPr>
          <p:nvPr>
            <p:ph sz="quarter" idx="10" hasCustomPrompt="1"/>
          </p:nvPr>
        </p:nvSpPr>
        <p:spPr>
          <a:xfrm>
            <a:off x="943599" y="1751595"/>
            <a:ext cx="7870825" cy="1171575"/>
          </a:xfrm>
          <a:prstGeom prst="rect">
            <a:avLst/>
          </a:prstGeom>
        </p:spPr>
        <p:txBody>
          <a:bodyPr/>
          <a:lstStyle>
            <a:lvl1pPr marL="0" indent="0">
              <a:buNone/>
              <a:defRPr sz="4000" b="1">
                <a:solidFill>
                  <a:schemeClr val="bg1"/>
                </a:solidFill>
                <a:latin typeface="Arial" panose="020B0604020202020204" pitchFamily="34" charset="0"/>
                <a:cs typeface="Arial" panose="020B0604020202020204" pitchFamily="34" charset="0"/>
              </a:defRPr>
            </a:lvl1pPr>
          </a:lstStyle>
          <a:p>
            <a:r>
              <a:rPr lang="en-US" dirty="0"/>
              <a:t>Title page – </a:t>
            </a:r>
            <a:br>
              <a:rPr lang="en-US" dirty="0"/>
            </a:br>
            <a:r>
              <a:rPr lang="en-US" dirty="0"/>
              <a:t>Arial Bold 40pt</a:t>
            </a:r>
          </a:p>
        </p:txBody>
      </p:sp>
      <p:sp>
        <p:nvSpPr>
          <p:cNvPr id="5" name="Content Placeholder 2"/>
          <p:cNvSpPr>
            <a:spLocks noGrp="1"/>
          </p:cNvSpPr>
          <p:nvPr>
            <p:ph sz="quarter" idx="11" hasCustomPrompt="1"/>
          </p:nvPr>
        </p:nvSpPr>
        <p:spPr>
          <a:xfrm>
            <a:off x="943598" y="2973637"/>
            <a:ext cx="7870825" cy="1171575"/>
          </a:xfrm>
          <a:prstGeom prst="rect">
            <a:avLst/>
          </a:prstGeom>
        </p:spPr>
        <p:txBody>
          <a:bodyPr/>
          <a:lstStyle>
            <a:lvl1pPr marL="0" indent="0">
              <a:buNone/>
              <a:defRPr sz="2000" b="0">
                <a:solidFill>
                  <a:schemeClr val="bg1"/>
                </a:solidFill>
                <a:latin typeface="Arial" panose="020B0604020202020204" pitchFamily="34" charset="0"/>
                <a:cs typeface="Arial" panose="020B0604020202020204" pitchFamily="34" charset="0"/>
              </a:defRPr>
            </a:lvl1pPr>
          </a:lstStyle>
          <a:p>
            <a:r>
              <a:rPr lang="en-US" dirty="0"/>
              <a:t>Insert sub-heading / date</a:t>
            </a:r>
          </a:p>
        </p:txBody>
      </p:sp>
    </p:spTree>
    <p:extLst>
      <p:ext uri="{BB962C8B-B14F-4D97-AF65-F5344CB8AC3E}">
        <p14:creationId xmlns:p14="http://schemas.microsoft.com/office/powerpoint/2010/main" val="308686209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Queen Mary endslide">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rgbClr val="163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tx1"/>
              </a:solidFill>
            </a:endParaRP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232" y="1518048"/>
            <a:ext cx="6937482" cy="1843660"/>
          </a:xfrm>
          <a:prstGeom prst="rect">
            <a:avLst/>
          </a:prstGeom>
        </p:spPr>
      </p:pic>
    </p:spTree>
    <p:extLst>
      <p:ext uri="{BB962C8B-B14F-4D97-AF65-F5344CB8AC3E}">
        <p14:creationId xmlns:p14="http://schemas.microsoft.com/office/powerpoint/2010/main" val="370120789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208480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6782A16-FEB2-488E-9421-E4AE650A87CC}" type="datetimeFigureOut">
              <a:rPr lang="en-GB" smtClean="0"/>
              <a:t>31/10/2023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5705153-D58D-4835-8591-E37BF58DE5D6}" type="slidenum">
              <a:rPr lang="en-GB" smtClean="0"/>
              <a:t>‹#›</a:t>
            </a:fld>
            <a:endParaRPr lang="en-GB"/>
          </a:p>
        </p:txBody>
      </p:sp>
    </p:spTree>
    <p:extLst>
      <p:ext uri="{BB962C8B-B14F-4D97-AF65-F5344CB8AC3E}">
        <p14:creationId xmlns:p14="http://schemas.microsoft.com/office/powerpoint/2010/main" val="126044987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GB"/>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0AE86784-00AB-4460-A545-2B879B975E4A}" type="datetimeFigureOut">
              <a:rPr lang="en-GB" smtClean="0"/>
              <a:t>31/10/2023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A7831B2-4231-4C22-92E5-C3CAB0FCB374}" type="slidenum">
              <a:rPr lang="en-GB" smtClean="0"/>
              <a:t>‹#›</a:t>
            </a:fld>
            <a:endParaRPr lang="en-GB"/>
          </a:p>
        </p:txBody>
      </p:sp>
    </p:spTree>
    <p:extLst>
      <p:ext uri="{BB962C8B-B14F-4D97-AF65-F5344CB8AC3E}">
        <p14:creationId xmlns:p14="http://schemas.microsoft.com/office/powerpoint/2010/main" val="355206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Content slide 3">
    <p:spTree>
      <p:nvGrpSpPr>
        <p:cNvPr id="1" name=""/>
        <p:cNvGrpSpPr/>
        <p:nvPr/>
      </p:nvGrpSpPr>
      <p:grpSpPr>
        <a:xfrm>
          <a:off x="0" y="0"/>
          <a:ext cx="0" cy="0"/>
          <a:chOff x="0" y="0"/>
          <a:chExt cx="0" cy="0"/>
        </a:xfrm>
      </p:grpSpPr>
      <p:sp>
        <p:nvSpPr>
          <p:cNvPr id="13" name="Content Placeholder 2"/>
          <p:cNvSpPr>
            <a:spLocks noGrp="1"/>
          </p:cNvSpPr>
          <p:nvPr>
            <p:ph sz="quarter" idx="10" hasCustomPrompt="1"/>
          </p:nvPr>
        </p:nvSpPr>
        <p:spPr>
          <a:xfrm>
            <a:off x="186596" y="262396"/>
            <a:ext cx="8672097" cy="1036377"/>
          </a:xfrm>
          <a:prstGeom prst="rect">
            <a:avLst/>
          </a:prstGeom>
        </p:spPr>
        <p:txBody>
          <a:bodyPr/>
          <a:lstStyle>
            <a:lvl1pPr marL="0" indent="0">
              <a:buNone/>
              <a:defRPr sz="2500" b="1">
                <a:solidFill>
                  <a:srgbClr val="1C3D74"/>
                </a:solidFill>
                <a:latin typeface="Arial" panose="020B0604020202020204" pitchFamily="34" charset="0"/>
                <a:cs typeface="Arial" panose="020B0604020202020204" pitchFamily="34" charset="0"/>
              </a:defRPr>
            </a:lvl1pPr>
          </a:lstStyle>
          <a:p>
            <a:r>
              <a:rPr lang="en-US" dirty="0"/>
              <a:t>Click to edit slide title (up to 2 lines) – </a:t>
            </a:r>
            <a:br>
              <a:rPr lang="en-US" dirty="0"/>
            </a:br>
            <a:r>
              <a:rPr lang="en-US" dirty="0"/>
              <a:t>Arial Bold 25pt title</a:t>
            </a:r>
          </a:p>
        </p:txBody>
      </p:sp>
      <p:sp>
        <p:nvSpPr>
          <p:cNvPr id="7" name="Text Placeholder 2">
            <a:extLst>
              <a:ext uri="{FF2B5EF4-FFF2-40B4-BE49-F238E27FC236}">
                <a16:creationId xmlns:a16="http://schemas.microsoft.com/office/drawing/2014/main" id="{BF9F98BB-2095-434E-97D1-3636B7E7563C}"/>
              </a:ext>
            </a:extLst>
          </p:cNvPr>
          <p:cNvSpPr>
            <a:spLocks noGrp="1"/>
          </p:cNvSpPr>
          <p:nvPr>
            <p:ph type="body" sz="quarter" idx="13" hasCustomPrompt="1"/>
          </p:nvPr>
        </p:nvSpPr>
        <p:spPr>
          <a:xfrm>
            <a:off x="186596" y="1311275"/>
            <a:ext cx="8672097" cy="2952750"/>
          </a:xfrm>
          <a:prstGeom prst="rect">
            <a:avLst/>
          </a:prstGeom>
        </p:spPr>
        <p:txBody>
          <a:bodyPr/>
          <a:lstStyle>
            <a:lvl1pPr marL="285750" indent="-285750">
              <a:buFont typeface="Arial" panose="020B0604020202020204" pitchFamily="34" charset="0"/>
              <a:buChar char="•"/>
              <a:defRPr sz="1400">
                <a:solidFill>
                  <a:srgbClr val="1C3D74"/>
                </a:solidFill>
                <a:latin typeface="+mj-lt"/>
              </a:defRPr>
            </a:lvl1pPr>
            <a:lvl2pPr>
              <a:buFont typeface="Arial" panose="020B0604020202020204" pitchFamily="34" charset="0"/>
              <a:buChar char="-"/>
              <a:defRPr sz="1400">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dirty="0"/>
              <a:t>Click to edit Master title style – Arial Regular 14pt</a:t>
            </a:r>
          </a:p>
          <a:p>
            <a:r>
              <a:rPr lang="en-US" dirty="0"/>
              <a:t>Bullet points</a:t>
            </a:r>
          </a:p>
          <a:p>
            <a:pPr>
              <a:defRPr/>
            </a:pPr>
            <a:r>
              <a:rPr lang="en-US" dirty="0"/>
              <a:t>Bullet points</a:t>
            </a:r>
          </a:p>
          <a:p>
            <a:pPr>
              <a:defRPr/>
            </a:pPr>
            <a:r>
              <a:rPr lang="en-US" dirty="0"/>
              <a:t>Bullet points</a:t>
            </a:r>
          </a:p>
          <a:p>
            <a:pPr lvl="1">
              <a:buFont typeface="Arial" panose="020B0604020202020204" pitchFamily="34" charset="0"/>
              <a:buChar char="-"/>
              <a:defRPr/>
            </a:pPr>
            <a:r>
              <a:rPr lang="en-US" sz="1400" dirty="0">
                <a:solidFill>
                  <a:srgbClr val="1C3D74"/>
                </a:solidFill>
                <a:latin typeface="Arial" panose="020B0604020202020204" pitchFamily="34" charset="0"/>
                <a:cs typeface="Arial" panose="020B0604020202020204" pitchFamily="34" charset="0"/>
              </a:rPr>
              <a:t>Sub-bullet point</a:t>
            </a:r>
          </a:p>
          <a:p>
            <a:pPr marL="0" indent="0">
              <a:buNone/>
            </a:pPr>
            <a:endParaRPr lang="en-US" dirty="0"/>
          </a:p>
        </p:txBody>
      </p:sp>
    </p:spTree>
    <p:extLst>
      <p:ext uri="{BB962C8B-B14F-4D97-AF65-F5344CB8AC3E}">
        <p14:creationId xmlns:p14="http://schemas.microsoft.com/office/powerpoint/2010/main" val="231646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ntent slide 3">
    <p:spTree>
      <p:nvGrpSpPr>
        <p:cNvPr id="1" name=""/>
        <p:cNvGrpSpPr/>
        <p:nvPr/>
      </p:nvGrpSpPr>
      <p:grpSpPr>
        <a:xfrm>
          <a:off x="0" y="0"/>
          <a:ext cx="0" cy="0"/>
          <a:chOff x="0" y="0"/>
          <a:chExt cx="0" cy="0"/>
        </a:xfrm>
      </p:grpSpPr>
      <p:sp>
        <p:nvSpPr>
          <p:cNvPr id="13" name="Content Placeholder 2"/>
          <p:cNvSpPr>
            <a:spLocks noGrp="1"/>
          </p:cNvSpPr>
          <p:nvPr>
            <p:ph sz="quarter" idx="10" hasCustomPrompt="1"/>
          </p:nvPr>
        </p:nvSpPr>
        <p:spPr>
          <a:xfrm>
            <a:off x="186596" y="262396"/>
            <a:ext cx="8672097" cy="1036377"/>
          </a:xfrm>
          <a:prstGeom prst="rect">
            <a:avLst/>
          </a:prstGeom>
        </p:spPr>
        <p:txBody>
          <a:bodyPr/>
          <a:lstStyle>
            <a:lvl1pPr marL="0" indent="0">
              <a:buNone/>
              <a:defRPr sz="2500" b="1">
                <a:solidFill>
                  <a:srgbClr val="1C3D74"/>
                </a:solidFill>
                <a:latin typeface="Arial" panose="020B0604020202020204" pitchFamily="34" charset="0"/>
                <a:cs typeface="Arial" panose="020B0604020202020204" pitchFamily="34" charset="0"/>
              </a:defRPr>
            </a:lvl1pPr>
          </a:lstStyle>
          <a:p>
            <a:r>
              <a:rPr lang="en-US" dirty="0"/>
              <a:t>Click to edit slide title (up to 2 lines) – </a:t>
            </a:r>
            <a:br>
              <a:rPr lang="en-US" dirty="0"/>
            </a:br>
            <a:r>
              <a:rPr lang="en-US" dirty="0"/>
              <a:t>Arial Bold 25pt title</a:t>
            </a:r>
          </a:p>
        </p:txBody>
      </p:sp>
      <p:sp>
        <p:nvSpPr>
          <p:cNvPr id="7" name="Text Placeholder 2">
            <a:extLst>
              <a:ext uri="{FF2B5EF4-FFF2-40B4-BE49-F238E27FC236}">
                <a16:creationId xmlns:a16="http://schemas.microsoft.com/office/drawing/2014/main" id="{BF9F98BB-2095-434E-97D1-3636B7E7563C}"/>
              </a:ext>
            </a:extLst>
          </p:cNvPr>
          <p:cNvSpPr>
            <a:spLocks noGrp="1"/>
          </p:cNvSpPr>
          <p:nvPr>
            <p:ph type="body" sz="quarter" idx="13" hasCustomPrompt="1"/>
          </p:nvPr>
        </p:nvSpPr>
        <p:spPr>
          <a:xfrm>
            <a:off x="186596" y="1311275"/>
            <a:ext cx="4277455" cy="2952750"/>
          </a:xfrm>
          <a:prstGeom prst="rect">
            <a:avLst/>
          </a:prstGeom>
        </p:spPr>
        <p:txBody>
          <a:bodyPr/>
          <a:lstStyle>
            <a:lvl1pPr marL="285750" indent="-285750">
              <a:buFont typeface="Arial" panose="020B0604020202020204" pitchFamily="34" charset="0"/>
              <a:buChar char="•"/>
              <a:defRPr sz="1400">
                <a:solidFill>
                  <a:srgbClr val="1C3D74"/>
                </a:solidFill>
                <a:latin typeface="+mj-lt"/>
              </a:defRPr>
            </a:lvl1pPr>
            <a:lvl2pPr>
              <a:buFont typeface="Arial" panose="020B0604020202020204" pitchFamily="34" charset="0"/>
              <a:buChar char="-"/>
              <a:defRPr sz="1400">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dirty="0"/>
              <a:t>Click to edit Master title style – Arial Regular 14pt</a:t>
            </a:r>
          </a:p>
          <a:p>
            <a:r>
              <a:rPr lang="en-US" dirty="0"/>
              <a:t>Bullet points</a:t>
            </a:r>
          </a:p>
          <a:p>
            <a:pPr>
              <a:defRPr/>
            </a:pPr>
            <a:r>
              <a:rPr lang="en-US" dirty="0"/>
              <a:t>Bullet points</a:t>
            </a:r>
          </a:p>
          <a:p>
            <a:pPr>
              <a:defRPr/>
            </a:pPr>
            <a:r>
              <a:rPr lang="en-US" dirty="0"/>
              <a:t>Bullet points</a:t>
            </a:r>
          </a:p>
          <a:p>
            <a:pPr lvl="1">
              <a:buFont typeface="Arial" panose="020B0604020202020204" pitchFamily="34" charset="0"/>
              <a:buChar char="-"/>
              <a:defRPr/>
            </a:pPr>
            <a:r>
              <a:rPr lang="en-US" sz="1400" dirty="0">
                <a:solidFill>
                  <a:srgbClr val="1C3D74"/>
                </a:solidFill>
                <a:latin typeface="Arial" panose="020B0604020202020204" pitchFamily="34" charset="0"/>
                <a:cs typeface="Arial" panose="020B0604020202020204" pitchFamily="34" charset="0"/>
              </a:rPr>
              <a:t>Sub-bullet point</a:t>
            </a:r>
          </a:p>
          <a:p>
            <a:pPr marL="0" indent="0">
              <a:buNone/>
            </a:pPr>
            <a:endParaRPr lang="en-US" dirty="0"/>
          </a:p>
        </p:txBody>
      </p:sp>
      <p:sp>
        <p:nvSpPr>
          <p:cNvPr id="9" name="Text Placeholder 2">
            <a:extLst>
              <a:ext uri="{FF2B5EF4-FFF2-40B4-BE49-F238E27FC236}">
                <a16:creationId xmlns:a16="http://schemas.microsoft.com/office/drawing/2014/main" id="{35C7A6F9-784D-428C-B9C4-650A70FFC077}"/>
              </a:ext>
            </a:extLst>
          </p:cNvPr>
          <p:cNvSpPr>
            <a:spLocks noGrp="1"/>
          </p:cNvSpPr>
          <p:nvPr>
            <p:ph type="body" sz="quarter" idx="14" hasCustomPrompt="1"/>
          </p:nvPr>
        </p:nvSpPr>
        <p:spPr>
          <a:xfrm>
            <a:off x="4580865" y="1311275"/>
            <a:ext cx="4277455" cy="2952750"/>
          </a:xfrm>
          <a:prstGeom prst="rect">
            <a:avLst/>
          </a:prstGeom>
        </p:spPr>
        <p:txBody>
          <a:bodyPr/>
          <a:lstStyle>
            <a:lvl1pPr marL="285750" indent="-285750">
              <a:buFont typeface="Arial" panose="020B0604020202020204" pitchFamily="34" charset="0"/>
              <a:buChar char="•"/>
              <a:defRPr sz="1400">
                <a:solidFill>
                  <a:srgbClr val="1C3D74"/>
                </a:solidFill>
                <a:latin typeface="+mj-lt"/>
              </a:defRPr>
            </a:lvl1pPr>
            <a:lvl2pPr>
              <a:buFont typeface="Arial" panose="020B0604020202020204" pitchFamily="34" charset="0"/>
              <a:buChar char="-"/>
              <a:defRPr sz="1400">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dirty="0"/>
              <a:t>Click to edit Master title style – Arial Regular 14pt</a:t>
            </a:r>
          </a:p>
          <a:p>
            <a:r>
              <a:rPr lang="en-US" dirty="0"/>
              <a:t>Bullet points</a:t>
            </a:r>
          </a:p>
          <a:p>
            <a:pPr>
              <a:defRPr/>
            </a:pPr>
            <a:r>
              <a:rPr lang="en-US" dirty="0"/>
              <a:t>Bullet points</a:t>
            </a:r>
          </a:p>
          <a:p>
            <a:pPr>
              <a:defRPr/>
            </a:pPr>
            <a:r>
              <a:rPr lang="en-US" dirty="0"/>
              <a:t>Bullet points</a:t>
            </a:r>
          </a:p>
          <a:p>
            <a:pPr lvl="1">
              <a:buFont typeface="Arial" panose="020B0604020202020204" pitchFamily="34" charset="0"/>
              <a:buChar char="-"/>
              <a:defRPr/>
            </a:pPr>
            <a:r>
              <a:rPr lang="en-US" sz="1400" dirty="0">
                <a:solidFill>
                  <a:srgbClr val="1C3D74"/>
                </a:solidFill>
                <a:latin typeface="Arial" panose="020B0604020202020204" pitchFamily="34" charset="0"/>
                <a:cs typeface="Arial" panose="020B0604020202020204" pitchFamily="34" charset="0"/>
              </a:rPr>
              <a:t>Sub-bullet point</a:t>
            </a:r>
          </a:p>
        </p:txBody>
      </p:sp>
    </p:spTree>
    <p:extLst>
      <p:ext uri="{BB962C8B-B14F-4D97-AF65-F5344CB8AC3E}">
        <p14:creationId xmlns:p14="http://schemas.microsoft.com/office/powerpoint/2010/main" val="31022035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18" Type="http://schemas.openxmlformats.org/officeDocument/2006/relationships/slideLayout" Target="../slideLayouts/slideLayout25.xml"/><Relationship Id="rId3" Type="http://schemas.openxmlformats.org/officeDocument/2006/relationships/slideLayout" Target="../slideLayouts/slideLayout10.xml"/><Relationship Id="rId21" Type="http://schemas.openxmlformats.org/officeDocument/2006/relationships/slideLayout" Target="../slideLayouts/slideLayout28.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17" Type="http://schemas.openxmlformats.org/officeDocument/2006/relationships/slideLayout" Target="../slideLayouts/slideLayout24.xml"/><Relationship Id="rId2" Type="http://schemas.openxmlformats.org/officeDocument/2006/relationships/slideLayout" Target="../slideLayouts/slideLayout9.xml"/><Relationship Id="rId16" Type="http://schemas.openxmlformats.org/officeDocument/2006/relationships/slideLayout" Target="../slideLayouts/slideLayout23.xml"/><Relationship Id="rId20" Type="http://schemas.openxmlformats.org/officeDocument/2006/relationships/slideLayout" Target="../slideLayouts/slideLayout27.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24" Type="http://schemas.openxmlformats.org/officeDocument/2006/relationships/image" Target="../media/image1.png"/><Relationship Id="rId5" Type="http://schemas.openxmlformats.org/officeDocument/2006/relationships/slideLayout" Target="../slideLayouts/slideLayout12.xml"/><Relationship Id="rId15" Type="http://schemas.openxmlformats.org/officeDocument/2006/relationships/slideLayout" Target="../slideLayouts/slideLayout22.xml"/><Relationship Id="rId23" Type="http://schemas.openxmlformats.org/officeDocument/2006/relationships/image" Target="../media/image2.jpg"/><Relationship Id="rId10" Type="http://schemas.openxmlformats.org/officeDocument/2006/relationships/slideLayout" Target="../slideLayouts/slideLayout17.xml"/><Relationship Id="rId19" Type="http://schemas.openxmlformats.org/officeDocument/2006/relationships/slideLayout" Target="../slideLayouts/slideLayout26.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theme" Target="../theme/theme4.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26" Type="http://schemas.openxmlformats.org/officeDocument/2006/relationships/slideLayout" Target="../slideLayouts/slideLayout70.xml"/><Relationship Id="rId3" Type="http://schemas.openxmlformats.org/officeDocument/2006/relationships/slideLayout" Target="../slideLayouts/slideLayout47.xml"/><Relationship Id="rId21" Type="http://schemas.openxmlformats.org/officeDocument/2006/relationships/slideLayout" Target="../slideLayouts/slideLayout65.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5" Type="http://schemas.openxmlformats.org/officeDocument/2006/relationships/slideLayout" Target="../slideLayouts/slideLayout69.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slideLayout" Target="../slideLayouts/slideLayout64.xml"/><Relationship Id="rId29" Type="http://schemas.openxmlformats.org/officeDocument/2006/relationships/slideLayout" Target="../slideLayouts/slideLayout73.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24" Type="http://schemas.openxmlformats.org/officeDocument/2006/relationships/slideLayout" Target="../slideLayouts/slideLayout68.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23" Type="http://schemas.openxmlformats.org/officeDocument/2006/relationships/slideLayout" Target="../slideLayouts/slideLayout67.xml"/><Relationship Id="rId28" Type="http://schemas.openxmlformats.org/officeDocument/2006/relationships/slideLayout" Target="../slideLayouts/slideLayout72.xml"/><Relationship Id="rId10" Type="http://schemas.openxmlformats.org/officeDocument/2006/relationships/slideLayout" Target="../slideLayouts/slideLayout54.xml"/><Relationship Id="rId19" Type="http://schemas.openxmlformats.org/officeDocument/2006/relationships/slideLayout" Target="../slideLayouts/slideLayout63.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 Id="rId22" Type="http://schemas.openxmlformats.org/officeDocument/2006/relationships/slideLayout" Target="../slideLayouts/slideLayout66.xml"/><Relationship Id="rId27" Type="http://schemas.openxmlformats.org/officeDocument/2006/relationships/slideLayout" Target="../slideLayouts/slideLayout71.xml"/><Relationship Id="rId30"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F016AB-50EC-D145-8FEE-4F74E8E3B1D6}"/>
              </a:ext>
            </a:extLst>
          </p:cNvPr>
          <p:cNvPicPr>
            <a:picLocks noChangeAspect="1"/>
          </p:cNvPicPr>
          <p:nvPr userDrawn="1"/>
        </p:nvPicPr>
        <p:blipFill>
          <a:blip r:embed="rId9"/>
          <a:stretch>
            <a:fillRect/>
          </a:stretch>
        </p:blipFill>
        <p:spPr>
          <a:xfrm>
            <a:off x="298188" y="373575"/>
            <a:ext cx="2489200" cy="665316"/>
          </a:xfrm>
          <a:prstGeom prst="rect">
            <a:avLst/>
          </a:prstGeom>
        </p:spPr>
      </p:pic>
      <p:cxnSp>
        <p:nvCxnSpPr>
          <p:cNvPr id="4" name="Straight Connector 3">
            <a:extLst>
              <a:ext uri="{FF2B5EF4-FFF2-40B4-BE49-F238E27FC236}">
                <a16:creationId xmlns:a16="http://schemas.microsoft.com/office/drawing/2014/main" id="{CA670BE8-3C46-EF4F-BC90-6793A5222276}"/>
              </a:ext>
            </a:extLst>
          </p:cNvPr>
          <p:cNvCxnSpPr/>
          <p:nvPr userDrawn="1"/>
        </p:nvCxnSpPr>
        <p:spPr>
          <a:xfrm>
            <a:off x="298188" y="4830791"/>
            <a:ext cx="8568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6779460"/>
      </p:ext>
    </p:extLst>
  </p:cSld>
  <p:clrMap bg1="lt1" tx1="dk1" bg2="lt2" tx2="dk2" accent1="accent1" accent2="accent2" accent3="accent3" accent4="accent4" accent5="accent5" accent6="accent6" hlink="hlink" folHlink="folHlink"/>
  <p:sldLayoutIdLst>
    <p:sldLayoutId id="2147483717" r:id="rId1"/>
    <p:sldLayoutId id="2147483750" r:id="rId2"/>
    <p:sldLayoutId id="2147483765" r:id="rId3"/>
    <p:sldLayoutId id="2147483766" r:id="rId4"/>
    <p:sldLayoutId id="2147483767" r:id="rId5"/>
    <p:sldLayoutId id="2147483768" r:id="rId6"/>
    <p:sldLayoutId id="2147483769" r:id="rId7"/>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userDrawn="1">
          <p15:clr>
            <a:srgbClr val="F26B43"/>
          </p15:clr>
        </p15:guide>
        <p15:guide id="2" orient="horz" pos="158" userDrawn="1">
          <p15:clr>
            <a:srgbClr val="F26B43"/>
          </p15:clr>
        </p15:guide>
        <p15:guide id="3" pos="176" userDrawn="1">
          <p15:clr>
            <a:srgbClr val="F26B43"/>
          </p15:clr>
        </p15:guide>
        <p15:guide id="4" orient="horz" pos="2981" userDrawn="1">
          <p15:clr>
            <a:srgbClr val="F26B43"/>
          </p15:clr>
        </p15:guide>
        <p15:guide id="5" pos="5585" userDrawn="1">
          <p15:clr>
            <a:srgbClr val="F26B43"/>
          </p15:clr>
        </p15:guide>
        <p15:guide id="6" orient="horz" pos="1620" userDrawn="1">
          <p15:clr>
            <a:srgbClr val="F26B43"/>
          </p15:clr>
        </p15:guide>
        <p15:guide id="7" orient="horz" pos="554" userDrawn="1">
          <p15:clr>
            <a:srgbClr val="F26B43"/>
          </p15:clr>
        </p15:guide>
        <p15:guide id="8" orient="horz" pos="690" userDrawn="1">
          <p15:clr>
            <a:srgbClr val="F26B43"/>
          </p15:clr>
        </p15:guide>
        <p15:guide id="9" orient="horz" pos="826" userDrawn="1">
          <p15:clr>
            <a:srgbClr val="F26B43"/>
          </p15:clr>
        </p15:guide>
        <p15:guide id="10" pos="2812" userDrawn="1">
          <p15:clr>
            <a:srgbClr val="F26B43"/>
          </p15:clr>
        </p15:guide>
        <p15:guide id="11" pos="2948" userDrawn="1">
          <p15:clr>
            <a:srgbClr val="F26B43"/>
          </p15:clr>
        </p15:guide>
        <p15:guide id="12" pos="1474" userDrawn="1">
          <p15:clr>
            <a:srgbClr val="F26B43"/>
          </p15:clr>
        </p15:guide>
        <p15:guide id="13" pos="4263" userDrawn="1">
          <p15:clr>
            <a:srgbClr val="F26B43"/>
          </p15:clr>
        </p15:guide>
        <p15:guide id="14" orient="horz" pos="2822" userDrawn="1">
          <p15:clr>
            <a:srgbClr val="F26B43"/>
          </p15:clr>
        </p15:guide>
        <p15:guide id="15" orient="horz" pos="275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23B30F1-BEAB-1D48-98D9-E0838B9BE62A}"/>
              </a:ext>
            </a:extLst>
          </p:cNvPr>
          <p:cNvPicPr>
            <a:picLocks noChangeAspect="1"/>
          </p:cNvPicPr>
          <p:nvPr userDrawn="1"/>
        </p:nvPicPr>
        <p:blipFill rotWithShape="1">
          <a:blip r:embed="rId23"/>
          <a:srcRect t="86937"/>
          <a:stretch/>
        </p:blipFill>
        <p:spPr>
          <a:xfrm>
            <a:off x="0" y="4471626"/>
            <a:ext cx="9144000" cy="671874"/>
          </a:xfrm>
          <a:prstGeom prst="rect">
            <a:avLst/>
          </a:prstGeom>
        </p:spPr>
      </p:pic>
      <p:pic>
        <p:nvPicPr>
          <p:cNvPr id="10" name="Picture 9">
            <a:extLst>
              <a:ext uri="{FF2B5EF4-FFF2-40B4-BE49-F238E27FC236}">
                <a16:creationId xmlns:a16="http://schemas.microsoft.com/office/drawing/2014/main" id="{F674CA67-DD21-8043-AD24-58925882A109}"/>
              </a:ext>
            </a:extLst>
          </p:cNvPr>
          <p:cNvPicPr>
            <a:picLocks noChangeAspect="1"/>
          </p:cNvPicPr>
          <p:nvPr userDrawn="1"/>
        </p:nvPicPr>
        <p:blipFill>
          <a:blip r:embed="rId24">
            <a:alphaModFix/>
          </a:blip>
          <a:stretch>
            <a:fillRect/>
          </a:stretch>
        </p:blipFill>
        <p:spPr>
          <a:xfrm>
            <a:off x="298188" y="4539884"/>
            <a:ext cx="1760102" cy="470442"/>
          </a:xfrm>
          <a:prstGeom prst="rect">
            <a:avLst/>
          </a:prstGeom>
        </p:spPr>
      </p:pic>
      <p:sp>
        <p:nvSpPr>
          <p:cNvPr id="13" name="TextBox 12">
            <a:extLst>
              <a:ext uri="{FF2B5EF4-FFF2-40B4-BE49-F238E27FC236}">
                <a16:creationId xmlns:a16="http://schemas.microsoft.com/office/drawing/2014/main" id="{5EFACAD1-D0A6-9749-A5C6-07C38D8E6F7D}"/>
              </a:ext>
            </a:extLst>
          </p:cNvPr>
          <p:cNvSpPr txBox="1"/>
          <p:nvPr userDrawn="1"/>
        </p:nvSpPr>
        <p:spPr>
          <a:xfrm>
            <a:off x="7926850" y="4846638"/>
            <a:ext cx="939338" cy="138499"/>
          </a:xfrm>
          <a:prstGeom prst="rect">
            <a:avLst/>
          </a:prstGeom>
          <a:noFill/>
        </p:spPr>
        <p:txBody>
          <a:bodyPr wrap="square" lIns="0" tIns="0" rIns="0" bIns="0" rtlCol="0">
            <a:spAutoFit/>
          </a:bodyPr>
          <a:lstStyle/>
          <a:p>
            <a:pPr algn="r"/>
            <a:fld id="{A98891B2-5225-5C40-A770-7C3A43B5E5B1}" type="slidenum">
              <a:rPr lang="en-US" sz="900" b="0" i="0" smtClean="0">
                <a:solidFill>
                  <a:schemeClr val="bg1"/>
                </a:solidFill>
                <a:latin typeface="Arial" panose="020B0604020202020204" pitchFamily="34" charset="0"/>
                <a:cs typeface="Arial" panose="020B0604020202020204" pitchFamily="34" charset="0"/>
              </a:rPr>
              <a:pPr algn="r"/>
              <a:t>‹#›</a:t>
            </a:fld>
            <a:endParaRPr lang="en-US" sz="900" b="0" i="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7695733"/>
      </p:ext>
    </p:extLst>
  </p:cSld>
  <p:clrMap bg1="lt1" tx1="dk1" bg2="lt2" tx2="dk2" accent1="accent1" accent2="accent2" accent3="accent3" accent4="accent4" accent5="accent5" accent6="accent6" hlink="hlink" folHlink="folHlink"/>
  <p:sldLayoutIdLst>
    <p:sldLayoutId id="2147483885"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 id="2147483878" r:id="rId12"/>
    <p:sldLayoutId id="2147483879" r:id="rId13"/>
    <p:sldLayoutId id="2147483880" r:id="rId14"/>
    <p:sldLayoutId id="2147483881" r:id="rId15"/>
    <p:sldLayoutId id="2147483882" r:id="rId16"/>
    <p:sldLayoutId id="2147483883" r:id="rId17"/>
    <p:sldLayoutId id="2147483901" r:id="rId18"/>
    <p:sldLayoutId id="2147483902" r:id="rId19"/>
    <p:sldLayoutId id="2147483903" r:id="rId20"/>
    <p:sldLayoutId id="2147483904"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686">
          <p15:clr>
            <a:srgbClr val="F26B43"/>
          </p15:clr>
        </p15:guide>
        <p15:guide id="2" pos="18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3466171"/>
      </p:ext>
    </p:extLst>
  </p:cSld>
  <p:clrMap bg1="lt1" tx1="dk1" bg2="lt2" tx2="dk2" accent1="accent1" accent2="accent2" accent3="accent3" accent4="accent4" accent5="accent5" accent6="accent6" hlink="hlink" folHlink="folHlink"/>
  <p:sldLayoutIdLst>
    <p:sldLayoutId id="2147483844" r:id="rId1"/>
    <p:sldLayoutId id="214748388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2">
            <a:alpha val="2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0306" y="432000"/>
            <a:ext cx="8498540" cy="648000"/>
          </a:xfrm>
          <a:prstGeom prst="rect">
            <a:avLst/>
          </a:prstGeom>
        </p:spPr>
        <p:txBody>
          <a:bodyPr vert="horz" lIns="0" tIns="0" rIns="0" bIns="0" rtlCol="0" anchor="t" anchorCtr="0">
            <a:normAutofit/>
          </a:bodyPr>
          <a:lstStyle/>
          <a:p>
            <a:r>
              <a:rPr lang="en-US"/>
              <a:t>Click to edit Master title style</a:t>
            </a:r>
          </a:p>
        </p:txBody>
      </p:sp>
      <p:sp>
        <p:nvSpPr>
          <p:cNvPr id="3" name="Text Placeholder 2"/>
          <p:cNvSpPr>
            <a:spLocks noGrp="1"/>
          </p:cNvSpPr>
          <p:nvPr>
            <p:ph type="body" idx="1"/>
          </p:nvPr>
        </p:nvSpPr>
        <p:spPr>
          <a:xfrm>
            <a:off x="430305" y="1295999"/>
            <a:ext cx="8498541" cy="3200803"/>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06428137"/>
      </p:ext>
    </p:extLst>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 id="2147483898" r:id="rId12"/>
    <p:sldLayoutId id="2147483899" r:id="rId13"/>
    <p:sldLayoutId id="2147483900" r:id="rId14"/>
  </p:sldLayoutIdLst>
  <p:transition>
    <p:fade/>
  </p:transition>
  <p:txStyles>
    <p:titleStyle>
      <a:lvl1pPr algn="l" defTabSz="457200" rtl="0" eaLnBrk="1" latinLnBrk="0" hangingPunct="1">
        <a:lnSpc>
          <a:spcPct val="90000"/>
        </a:lnSpc>
        <a:spcBef>
          <a:spcPct val="0"/>
        </a:spcBef>
        <a:buNone/>
        <a:defRPr sz="2800" b="1" i="0" kern="1200">
          <a:solidFill>
            <a:schemeClr val="accent6"/>
          </a:solidFill>
          <a:latin typeface="KingsBureauGrot ThreeSeven" charset="0"/>
          <a:ea typeface="KingsBureauGrot ThreeSeven" charset="0"/>
          <a:cs typeface="KingsBureauGrot ThreeSeven" charset="0"/>
        </a:defRPr>
      </a:lvl1pPr>
    </p:titleStyle>
    <p:bodyStyle>
      <a:lvl1pPr marL="0" indent="0" algn="l" defTabSz="457200" rtl="0" eaLnBrk="1" latinLnBrk="0" hangingPunct="1">
        <a:lnSpc>
          <a:spcPts val="1800"/>
        </a:lnSpc>
        <a:spcBef>
          <a:spcPts val="0"/>
        </a:spcBef>
        <a:buClr>
          <a:srgbClr val="0A2D50"/>
        </a:buClr>
        <a:buFontTx/>
        <a:buNone/>
        <a:defRPr sz="1400" b="1" i="0" kern="1200">
          <a:solidFill>
            <a:schemeClr val="accent6"/>
          </a:solidFill>
          <a:latin typeface="KingsBureauGrot ThreeSeven" charset="0"/>
          <a:ea typeface="KingsBureauGrot ThreeSeven" charset="0"/>
          <a:cs typeface="KingsBureauGrot ThreeSeven" charset="0"/>
        </a:defRPr>
      </a:lvl1pPr>
      <a:lvl2pPr marL="4763" indent="0" algn="l" defTabSz="457200" rtl="0" eaLnBrk="1" latinLnBrk="0" hangingPunct="1">
        <a:lnSpc>
          <a:spcPts val="1800"/>
        </a:lnSpc>
        <a:spcBef>
          <a:spcPts val="0"/>
        </a:spcBef>
        <a:buClr>
          <a:srgbClr val="0A2D50"/>
        </a:buClr>
        <a:buFontTx/>
        <a:buNone/>
        <a:tabLst/>
        <a:defRPr sz="1400" b="0" i="0" kern="1200">
          <a:solidFill>
            <a:schemeClr val="accent6"/>
          </a:solidFill>
          <a:latin typeface="KingsBureauGrot FiveOne" charset="0"/>
          <a:ea typeface="KingsBureauGrot FiveOne" charset="0"/>
          <a:cs typeface="KingsBureauGrot FiveOne" charset="0"/>
        </a:defRPr>
      </a:lvl2pPr>
      <a:lvl3pPr marL="4762" indent="0" algn="l" defTabSz="457200" rtl="0" eaLnBrk="1" latinLnBrk="0" hangingPunct="1">
        <a:lnSpc>
          <a:spcPts val="1800"/>
        </a:lnSpc>
        <a:spcBef>
          <a:spcPts val="0"/>
        </a:spcBef>
        <a:buClr>
          <a:schemeClr val="accent6"/>
        </a:buClr>
        <a:buFontTx/>
        <a:buNone/>
        <a:tabLst/>
        <a:defRPr sz="1400" b="0" i="0" kern="1200">
          <a:solidFill>
            <a:schemeClr val="tx1"/>
          </a:solidFill>
          <a:latin typeface="Kings Caslon Text" charset="0"/>
          <a:ea typeface="Kings Caslon Text" charset="0"/>
          <a:cs typeface="Kings Caslon Text" charset="0"/>
        </a:defRPr>
      </a:lvl3pPr>
      <a:lvl4pPr marL="177800" indent="-174625" algn="l" defTabSz="457200" rtl="0" eaLnBrk="1" latinLnBrk="0" hangingPunct="1">
        <a:lnSpc>
          <a:spcPts val="1800"/>
        </a:lnSpc>
        <a:spcBef>
          <a:spcPts val="0"/>
        </a:spcBef>
        <a:buClr>
          <a:schemeClr val="accent6"/>
        </a:buClr>
        <a:buFont typeface="Arial"/>
        <a:buChar char="•"/>
        <a:tabLst/>
        <a:defRPr sz="1400" b="0" i="0" kern="1200">
          <a:solidFill>
            <a:schemeClr val="tx1"/>
          </a:solidFill>
          <a:latin typeface="Kings Caslon Text" charset="0"/>
          <a:ea typeface="Kings Caslon Text" charset="0"/>
          <a:cs typeface="Kings Caslon Text" charset="0"/>
        </a:defRPr>
      </a:lvl4pPr>
      <a:lvl5pPr marL="357188" indent="-179388" algn="l" defTabSz="457200" rtl="0" eaLnBrk="1" latinLnBrk="0" hangingPunct="1">
        <a:lnSpc>
          <a:spcPts val="1800"/>
        </a:lnSpc>
        <a:spcBef>
          <a:spcPts val="0"/>
        </a:spcBef>
        <a:buClr>
          <a:schemeClr val="accent6"/>
        </a:buClr>
        <a:buFont typeface="Arial"/>
        <a:buChar char="•"/>
        <a:tabLst/>
        <a:defRPr sz="1400" b="0" i="0" kern="1200">
          <a:solidFill>
            <a:schemeClr val="tx1"/>
          </a:solidFill>
          <a:latin typeface="Kings Caslon Text" charset="0"/>
          <a:ea typeface="Kings Caslon Text" charset="0"/>
          <a:cs typeface="Kings Caslon Text"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9662814"/>
      </p:ext>
    </p:extLst>
  </p:cSld>
  <p:clrMap bg1="lt1" tx1="dk1" bg2="lt2" tx2="dk2" accent1="accent1" accent2="accent2" accent3="accent3" accent4="accent4" accent5="accent5" accent6="accent6" hlink="hlink" folHlink="folHlink"/>
  <p:sldLayoutIdLst>
    <p:sldLayoutId id="2147483906" r:id="rId1"/>
    <p:sldLayoutId id="2147483907" r:id="rId2"/>
    <p:sldLayoutId id="2147483908" r:id="rId3"/>
    <p:sldLayoutId id="2147483909" r:id="rId4"/>
    <p:sldLayoutId id="2147483910" r:id="rId5"/>
    <p:sldLayoutId id="2147483911" r:id="rId6"/>
    <p:sldLayoutId id="2147483912" r:id="rId7"/>
    <p:sldLayoutId id="2147483913" r:id="rId8"/>
    <p:sldLayoutId id="2147483914" r:id="rId9"/>
    <p:sldLayoutId id="2147483915" r:id="rId10"/>
    <p:sldLayoutId id="2147483916" r:id="rId11"/>
    <p:sldLayoutId id="2147483917" r:id="rId12"/>
    <p:sldLayoutId id="2147483918" r:id="rId13"/>
    <p:sldLayoutId id="2147483919" r:id="rId14"/>
    <p:sldLayoutId id="2147483920" r:id="rId15"/>
    <p:sldLayoutId id="2147483921" r:id="rId16"/>
    <p:sldLayoutId id="2147483922" r:id="rId17"/>
    <p:sldLayoutId id="2147483923" r:id="rId18"/>
    <p:sldLayoutId id="2147483924" r:id="rId19"/>
    <p:sldLayoutId id="2147483925" r:id="rId20"/>
    <p:sldLayoutId id="2147483926" r:id="rId21"/>
    <p:sldLayoutId id="2147483927" r:id="rId22"/>
    <p:sldLayoutId id="2147483928" r:id="rId23"/>
    <p:sldLayoutId id="2147483929" r:id="rId24"/>
    <p:sldLayoutId id="2147483930" r:id="rId25"/>
    <p:sldLayoutId id="2147483931" r:id="rId26"/>
    <p:sldLayoutId id="2147483932" r:id="rId27"/>
    <p:sldLayoutId id="2147483933" r:id="rId28"/>
    <p:sldLayoutId id="2147483934" r:id="rId29"/>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1.jpeg"/><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1.jpeg"/><Relationship Id="rId1" Type="http://schemas.openxmlformats.org/officeDocument/2006/relationships/slideLayout" Target="../slideLayouts/slideLayout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hyperlink" Target="https://arcs.qmul.ac.uk/media/arcs/policyzone/academic/Academic-Misconduct-Policy-(2022-23).pdf" TargetMode="External"/><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9.xml.rels><?xml version="1.0" encoding="UTF-8" standalone="yes"?>
<Relationships xmlns="http://schemas.openxmlformats.org/package/2006/relationships"><Relationship Id="rId3" Type="http://schemas.openxmlformats.org/officeDocument/2006/relationships/hyperlink" Target="https://arcs.qmul.ac.uk/media/arcs/policyzone/academic/Academic-Misconduct-Policy-(2022-23).pdf" TargetMode="External"/><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8.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8.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8.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hyperlink" Target="https://arcs.qmul.ac.uk/media/arcs/policyzone/academic/Academic-Misconduct-Policy-(2022-23).pdf" TargetMode="Externa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sz="quarter" idx="10" hasCustomPrompt="1"/>
          </p:nvPr>
        </p:nvSpPr>
        <p:spPr>
          <a:xfrm>
            <a:off x="744537" y="1267406"/>
            <a:ext cx="7870825" cy="1171575"/>
          </a:xfrm>
          <a:prstGeom prst="rect">
            <a:avLst/>
          </a:prstGeom>
        </p:spPr>
        <p:txBody>
          <a:bodyPr/>
          <a:lstStyle>
            <a:lvl1pPr marL="0" indent="0">
              <a:buNone/>
              <a:defRPr sz="4000" b="1">
                <a:solidFill>
                  <a:schemeClr val="bg1"/>
                </a:solidFill>
                <a:latin typeface="Arial" panose="020B0604020202020204" pitchFamily="34" charset="0"/>
                <a:cs typeface="Arial" panose="020B0604020202020204" pitchFamily="34" charset="0"/>
              </a:defRPr>
            </a:lvl1pPr>
          </a:lstStyle>
          <a:p>
            <a:r>
              <a:rPr lang="en-US" dirty="0"/>
              <a:t>Understanding academic integrity and generative AI</a:t>
            </a:r>
          </a:p>
        </p:txBody>
      </p:sp>
      <p:sp>
        <p:nvSpPr>
          <p:cNvPr id="5" name="Content Placeholder 2"/>
          <p:cNvSpPr>
            <a:spLocks noGrp="1"/>
          </p:cNvSpPr>
          <p:nvPr>
            <p:ph sz="quarter" idx="11" hasCustomPrompt="1"/>
          </p:nvPr>
        </p:nvSpPr>
        <p:spPr>
          <a:xfrm>
            <a:off x="146304" y="3559424"/>
            <a:ext cx="4317747" cy="1171575"/>
          </a:xfrm>
          <a:prstGeom prst="rect">
            <a:avLst/>
          </a:prstGeom>
        </p:spPr>
        <p:txBody>
          <a:bodyPr/>
          <a:lstStyle>
            <a:lvl1pPr marL="0" indent="0">
              <a:buNone/>
              <a:defRPr sz="2000" b="0">
                <a:solidFill>
                  <a:schemeClr val="bg1"/>
                </a:solidFill>
                <a:latin typeface="Arial" panose="020B0604020202020204" pitchFamily="34" charset="0"/>
                <a:cs typeface="Arial" panose="020B0604020202020204" pitchFamily="34" charset="0"/>
              </a:defRPr>
            </a:lvl1pPr>
          </a:lstStyle>
          <a:p>
            <a:r>
              <a:rPr lang="en-US" dirty="0"/>
              <a:t>Chenée Psaros, Rosella </a:t>
            </a:r>
            <a:r>
              <a:rPr lang="en-US" dirty="0" err="1"/>
              <a:t>D’Alesio</a:t>
            </a:r>
            <a:endParaRPr lang="en-US" dirty="0"/>
          </a:p>
          <a:p>
            <a:r>
              <a:rPr lang="en-US" dirty="0"/>
              <a:t>Senior Academic Skills Advisers</a:t>
            </a:r>
          </a:p>
          <a:p>
            <a:endParaRPr lang="en-US" dirty="0"/>
          </a:p>
        </p:txBody>
      </p:sp>
      <p:pic>
        <p:nvPicPr>
          <p:cNvPr id="6" name="Picture 5" descr="ANd9GcSpAs9gHM96PjFq-caXuQpLm8HJmU6zFEicfsssMeZRvu6mcffd">
            <a:extLst>
              <a:ext uri="{FF2B5EF4-FFF2-40B4-BE49-F238E27FC236}">
                <a16:creationId xmlns:a16="http://schemas.microsoft.com/office/drawing/2014/main" id="{59A6324C-D7EA-4B03-8511-688889A4A1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64050" y="2446738"/>
            <a:ext cx="4242423" cy="1997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12941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85A774F-B40F-48F5-A6C4-6437051AE856}"/>
              </a:ext>
            </a:extLst>
          </p:cNvPr>
          <p:cNvSpPr>
            <a:spLocks noGrp="1"/>
          </p:cNvSpPr>
          <p:nvPr>
            <p:ph sz="quarter" idx="10"/>
          </p:nvPr>
        </p:nvSpPr>
        <p:spPr/>
        <p:txBody>
          <a:bodyPr/>
          <a:lstStyle/>
          <a:p>
            <a:r>
              <a:rPr lang="en-GB" dirty="0"/>
              <a:t>Consequences</a:t>
            </a:r>
          </a:p>
        </p:txBody>
      </p:sp>
      <p:sp>
        <p:nvSpPr>
          <p:cNvPr id="6" name="Text Placeholder 5">
            <a:extLst>
              <a:ext uri="{FF2B5EF4-FFF2-40B4-BE49-F238E27FC236}">
                <a16:creationId xmlns:a16="http://schemas.microsoft.com/office/drawing/2014/main" id="{B07FF709-1564-44DE-9104-93A52E1FA217}"/>
              </a:ext>
            </a:extLst>
          </p:cNvPr>
          <p:cNvSpPr>
            <a:spLocks noGrp="1"/>
          </p:cNvSpPr>
          <p:nvPr>
            <p:ph type="body" sz="quarter" idx="13"/>
          </p:nvPr>
        </p:nvSpPr>
        <p:spPr>
          <a:xfrm>
            <a:off x="186597" y="1311275"/>
            <a:ext cx="4060284" cy="2952750"/>
          </a:xfrm>
        </p:spPr>
        <p:txBody>
          <a:bodyPr/>
          <a:lstStyle/>
          <a:p>
            <a:pPr marL="0" indent="0">
              <a:lnSpc>
                <a:spcPct val="150000"/>
              </a:lnSpc>
              <a:buNone/>
            </a:pPr>
            <a:r>
              <a:rPr lang="en-GB" sz="2000" dirty="0"/>
              <a:t>Difference between </a:t>
            </a:r>
            <a:r>
              <a:rPr lang="en-GB" sz="2000" b="1" dirty="0"/>
              <a:t>poor academic practice </a:t>
            </a:r>
            <a:r>
              <a:rPr lang="en-GB" sz="2000" dirty="0"/>
              <a:t>vs </a:t>
            </a:r>
            <a:r>
              <a:rPr lang="en-GB" sz="2000" b="1" dirty="0"/>
              <a:t>serious misconduct…</a:t>
            </a:r>
          </a:p>
          <a:p>
            <a:endParaRPr lang="en-GB" dirty="0"/>
          </a:p>
        </p:txBody>
      </p:sp>
      <p:pic>
        <p:nvPicPr>
          <p:cNvPr id="7" name="Picture 6">
            <a:extLst>
              <a:ext uri="{FF2B5EF4-FFF2-40B4-BE49-F238E27FC236}">
                <a16:creationId xmlns:a16="http://schemas.microsoft.com/office/drawing/2014/main" id="{D0CC9E9C-42F9-472D-9078-4998A40BB541}"/>
              </a:ext>
            </a:extLst>
          </p:cNvPr>
          <p:cNvPicPr>
            <a:picLocks noChangeAspect="1"/>
          </p:cNvPicPr>
          <p:nvPr/>
        </p:nvPicPr>
        <p:blipFill>
          <a:blip r:embed="rId2"/>
          <a:stretch>
            <a:fillRect/>
          </a:stretch>
        </p:blipFill>
        <p:spPr>
          <a:xfrm>
            <a:off x="4427444" y="1371600"/>
            <a:ext cx="4286250" cy="2400300"/>
          </a:xfrm>
          <a:prstGeom prst="rect">
            <a:avLst/>
          </a:prstGeom>
        </p:spPr>
      </p:pic>
      <p:sp>
        <p:nvSpPr>
          <p:cNvPr id="8" name="TextBox 7">
            <a:extLst>
              <a:ext uri="{FF2B5EF4-FFF2-40B4-BE49-F238E27FC236}">
                <a16:creationId xmlns:a16="http://schemas.microsoft.com/office/drawing/2014/main" id="{690CB169-68BB-4231-9507-651978F30FE4}"/>
              </a:ext>
            </a:extLst>
          </p:cNvPr>
          <p:cNvSpPr txBox="1"/>
          <p:nvPr/>
        </p:nvSpPr>
        <p:spPr>
          <a:xfrm>
            <a:off x="1013943" y="3314680"/>
            <a:ext cx="2857018" cy="461665"/>
          </a:xfrm>
          <a:prstGeom prst="rect">
            <a:avLst/>
          </a:prstGeom>
          <a:noFill/>
        </p:spPr>
        <p:txBody>
          <a:bodyPr wrap="square" rtlCol="0">
            <a:spAutoFit/>
          </a:bodyPr>
          <a:lstStyle/>
          <a:p>
            <a:r>
              <a:rPr lang="en-GB" sz="2400" b="1" dirty="0">
                <a:solidFill>
                  <a:schemeClr val="accent2">
                    <a:lumMod val="60000"/>
                    <a:lumOff val="40000"/>
                  </a:schemeClr>
                </a:solidFill>
              </a:rPr>
              <a:t>intentionality</a:t>
            </a:r>
          </a:p>
        </p:txBody>
      </p:sp>
    </p:spTree>
    <p:extLst>
      <p:ext uri="{BB962C8B-B14F-4D97-AF65-F5344CB8AC3E}">
        <p14:creationId xmlns:p14="http://schemas.microsoft.com/office/powerpoint/2010/main" val="3866099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85A774F-B40F-48F5-A6C4-6437051AE856}"/>
              </a:ext>
            </a:extLst>
          </p:cNvPr>
          <p:cNvSpPr>
            <a:spLocks noGrp="1"/>
          </p:cNvSpPr>
          <p:nvPr>
            <p:ph sz="quarter" idx="10"/>
          </p:nvPr>
        </p:nvSpPr>
        <p:spPr/>
        <p:txBody>
          <a:bodyPr/>
          <a:lstStyle/>
          <a:p>
            <a:r>
              <a:rPr lang="en-GB" dirty="0"/>
              <a:t>Consequences</a:t>
            </a:r>
          </a:p>
        </p:txBody>
      </p:sp>
      <p:pic>
        <p:nvPicPr>
          <p:cNvPr id="9" name="Picture 4" descr="ANd9GcTfeQZFNN7tthBhEzzClIN_uPJ6cYmFiGuIixofAbh_SwBwTvCD">
            <a:extLst>
              <a:ext uri="{FF2B5EF4-FFF2-40B4-BE49-F238E27FC236}">
                <a16:creationId xmlns:a16="http://schemas.microsoft.com/office/drawing/2014/main" id="{CD5E6518-7F70-4785-A964-57D325DA56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307" y="1144786"/>
            <a:ext cx="3563540" cy="2853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2" name="Text Placeholder 5">
            <a:extLst>
              <a:ext uri="{FF2B5EF4-FFF2-40B4-BE49-F238E27FC236}">
                <a16:creationId xmlns:a16="http://schemas.microsoft.com/office/drawing/2014/main" id="{86F544BF-3E51-4CD4-CEAD-2EC16DC48874}"/>
              </a:ext>
            </a:extLst>
          </p:cNvPr>
          <p:cNvGraphicFramePr/>
          <p:nvPr>
            <p:extLst>
              <p:ext uri="{D42A27DB-BD31-4B8C-83A1-F6EECF244321}">
                <p14:modId xmlns:p14="http://schemas.microsoft.com/office/powerpoint/2010/main" val="388675832"/>
              </p:ext>
            </p:extLst>
          </p:nvPr>
        </p:nvGraphicFramePr>
        <p:xfrm>
          <a:off x="4798409" y="1311275"/>
          <a:ext cx="4060284" cy="29527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ectangle 1">
            <a:extLst>
              <a:ext uri="{FF2B5EF4-FFF2-40B4-BE49-F238E27FC236}">
                <a16:creationId xmlns:a16="http://schemas.microsoft.com/office/drawing/2014/main" id="{1F888D21-B15D-48DD-90B7-8718CFEF9488}"/>
              </a:ext>
            </a:extLst>
          </p:cNvPr>
          <p:cNvSpPr/>
          <p:nvPr/>
        </p:nvSpPr>
        <p:spPr>
          <a:xfrm>
            <a:off x="6847840" y="1717040"/>
            <a:ext cx="2082800" cy="22816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72575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85A774F-B40F-48F5-A6C4-6437051AE856}"/>
              </a:ext>
            </a:extLst>
          </p:cNvPr>
          <p:cNvSpPr>
            <a:spLocks noGrp="1"/>
          </p:cNvSpPr>
          <p:nvPr>
            <p:ph sz="quarter" idx="10"/>
          </p:nvPr>
        </p:nvSpPr>
        <p:spPr/>
        <p:txBody>
          <a:bodyPr/>
          <a:lstStyle/>
          <a:p>
            <a:r>
              <a:rPr lang="en-GB" dirty="0"/>
              <a:t>Consequences</a:t>
            </a:r>
          </a:p>
        </p:txBody>
      </p:sp>
      <p:pic>
        <p:nvPicPr>
          <p:cNvPr id="9" name="Picture 4" descr="ANd9GcTfeQZFNN7tthBhEzzClIN_uPJ6cYmFiGuIixofAbh_SwBwTvCD">
            <a:extLst>
              <a:ext uri="{FF2B5EF4-FFF2-40B4-BE49-F238E27FC236}">
                <a16:creationId xmlns:a16="http://schemas.microsoft.com/office/drawing/2014/main" id="{CD5E6518-7F70-4785-A964-57D325DA56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307" y="1144786"/>
            <a:ext cx="3563540" cy="2853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2" name="Text Placeholder 5">
            <a:extLst>
              <a:ext uri="{FF2B5EF4-FFF2-40B4-BE49-F238E27FC236}">
                <a16:creationId xmlns:a16="http://schemas.microsoft.com/office/drawing/2014/main" id="{86F544BF-3E51-4CD4-CEAD-2EC16DC48874}"/>
              </a:ext>
            </a:extLst>
          </p:cNvPr>
          <p:cNvGraphicFramePr/>
          <p:nvPr/>
        </p:nvGraphicFramePr>
        <p:xfrm>
          <a:off x="4798409" y="1311275"/>
          <a:ext cx="4060284" cy="29527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57559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B91510D-64B5-412C-9D63-229CE26BF0A8}"/>
              </a:ext>
            </a:extLst>
          </p:cNvPr>
          <p:cNvSpPr>
            <a:spLocks noGrp="1"/>
          </p:cNvSpPr>
          <p:nvPr>
            <p:ph sz="quarter" idx="10"/>
          </p:nvPr>
        </p:nvSpPr>
        <p:spPr/>
        <p:txBody>
          <a:bodyPr/>
          <a:lstStyle/>
          <a:p>
            <a:r>
              <a:rPr lang="en-GB"/>
              <a:t>Types of misconduct</a:t>
            </a:r>
          </a:p>
        </p:txBody>
      </p:sp>
      <p:sp>
        <p:nvSpPr>
          <p:cNvPr id="3" name="Text Placeholder 2">
            <a:extLst>
              <a:ext uri="{FF2B5EF4-FFF2-40B4-BE49-F238E27FC236}">
                <a16:creationId xmlns:a16="http://schemas.microsoft.com/office/drawing/2014/main" id="{9187919E-FE7B-4DCD-BFF9-6C9BBA291BA5}"/>
              </a:ext>
            </a:extLst>
          </p:cNvPr>
          <p:cNvSpPr>
            <a:spLocks noGrp="1"/>
          </p:cNvSpPr>
          <p:nvPr>
            <p:ph type="body" sz="quarter" idx="13"/>
          </p:nvPr>
        </p:nvSpPr>
        <p:spPr/>
        <p:txBody>
          <a:bodyPr/>
          <a:lstStyle/>
          <a:p>
            <a:pPr marL="0" indent="0">
              <a:buNone/>
            </a:pPr>
            <a:r>
              <a:rPr lang="en-GB" sz="1400" b="0" dirty="0">
                <a:solidFill>
                  <a:schemeClr val="tx1"/>
                </a:solidFill>
                <a:latin typeface="Kings Caslon Text" panose="02000503000000020003" pitchFamily="2" charset="0"/>
              </a:rPr>
              <a:t>Academic misconduct at QMUL is categorised into these areas: </a:t>
            </a:r>
          </a:p>
          <a:p>
            <a:endParaRPr lang="en-GB" sz="1400" b="0" dirty="0">
              <a:solidFill>
                <a:schemeClr val="tx1"/>
              </a:solidFill>
              <a:latin typeface="Kings Caslon Text" panose="02000503000000020003" pitchFamily="2" charset="0"/>
            </a:endParaRPr>
          </a:p>
          <a:p>
            <a:pPr marL="285750" indent="-285750">
              <a:lnSpc>
                <a:spcPct val="150000"/>
              </a:lnSpc>
              <a:buFont typeface="Arial" panose="020B0604020202020204" pitchFamily="34" charset="0"/>
              <a:buChar char="•"/>
            </a:pPr>
            <a:r>
              <a:rPr lang="en-GB" sz="1400" b="0" dirty="0">
                <a:solidFill>
                  <a:schemeClr val="tx1"/>
                </a:solidFill>
                <a:latin typeface="Kings Caslon Text" panose="02000503000000020003" pitchFamily="2" charset="0"/>
              </a:rPr>
              <a:t>cheating through deception </a:t>
            </a:r>
          </a:p>
          <a:p>
            <a:pPr marL="285750" indent="-285750">
              <a:lnSpc>
                <a:spcPct val="150000"/>
              </a:lnSpc>
              <a:buFont typeface="Arial" panose="020B0604020202020204" pitchFamily="34" charset="0"/>
              <a:buChar char="•"/>
            </a:pPr>
            <a:r>
              <a:rPr lang="en-GB" dirty="0">
                <a:solidFill>
                  <a:schemeClr val="tx1"/>
                </a:solidFill>
                <a:latin typeface="Kings Caslon Text" panose="02000503000000020003" pitchFamily="2" charset="0"/>
              </a:rPr>
              <a:t>c</a:t>
            </a:r>
            <a:r>
              <a:rPr lang="en-GB" sz="1400" b="0" dirty="0">
                <a:solidFill>
                  <a:schemeClr val="tx1"/>
                </a:solidFill>
                <a:latin typeface="Kings Caslon Text" panose="02000503000000020003" pitchFamily="2" charset="0"/>
              </a:rPr>
              <a:t>heating by fraud (contract cheating)</a:t>
            </a:r>
          </a:p>
          <a:p>
            <a:pPr marL="285750" indent="-285750">
              <a:lnSpc>
                <a:spcPct val="150000"/>
              </a:lnSpc>
              <a:buFont typeface="Arial" panose="020B0604020202020204" pitchFamily="34" charset="0"/>
              <a:buChar char="•"/>
            </a:pPr>
            <a:r>
              <a:rPr lang="en-GB" sz="1400" b="0" dirty="0">
                <a:solidFill>
                  <a:schemeClr val="tx1"/>
                </a:solidFill>
                <a:latin typeface="Kings Caslon Text" panose="02000503000000020003" pitchFamily="2" charset="0"/>
              </a:rPr>
              <a:t>collusion </a:t>
            </a:r>
          </a:p>
          <a:p>
            <a:pPr marL="285750" indent="-285750">
              <a:lnSpc>
                <a:spcPct val="150000"/>
              </a:lnSpc>
              <a:buFont typeface="Arial" panose="020B0604020202020204" pitchFamily="34" charset="0"/>
              <a:buChar char="•"/>
            </a:pPr>
            <a:r>
              <a:rPr lang="en-GB" sz="1400" b="0" dirty="0">
                <a:solidFill>
                  <a:schemeClr val="tx1"/>
                </a:solidFill>
                <a:latin typeface="Kings Caslon Text" panose="02000503000000020003" pitchFamily="2" charset="0"/>
              </a:rPr>
              <a:t>plagiarism </a:t>
            </a:r>
          </a:p>
          <a:p>
            <a:endParaRPr lang="en-GB" dirty="0"/>
          </a:p>
        </p:txBody>
      </p:sp>
      <p:sp>
        <p:nvSpPr>
          <p:cNvPr id="4" name="Text Placeholder 3">
            <a:extLst>
              <a:ext uri="{FF2B5EF4-FFF2-40B4-BE49-F238E27FC236}">
                <a16:creationId xmlns:a16="http://schemas.microsoft.com/office/drawing/2014/main" id="{9B559036-003A-4DD6-8299-3E3D87A26E1B}"/>
              </a:ext>
            </a:extLst>
          </p:cNvPr>
          <p:cNvSpPr>
            <a:spLocks noGrp="1"/>
          </p:cNvSpPr>
          <p:nvPr>
            <p:ph type="body" sz="quarter" idx="14"/>
          </p:nvPr>
        </p:nvSpPr>
        <p:spPr/>
        <p:txBody>
          <a:bodyPr/>
          <a:lstStyle/>
          <a:p>
            <a:endParaRPr lang="en-GB"/>
          </a:p>
        </p:txBody>
      </p:sp>
      <p:pic>
        <p:nvPicPr>
          <p:cNvPr id="5" name="Picture 4">
            <a:extLst>
              <a:ext uri="{FF2B5EF4-FFF2-40B4-BE49-F238E27FC236}">
                <a16:creationId xmlns:a16="http://schemas.microsoft.com/office/drawing/2014/main" id="{170E1BA5-6FB2-4001-B098-98A14AFB3FB3}"/>
              </a:ext>
            </a:extLst>
          </p:cNvPr>
          <p:cNvPicPr>
            <a:picLocks noChangeAspect="1"/>
          </p:cNvPicPr>
          <p:nvPr/>
        </p:nvPicPr>
        <p:blipFill>
          <a:blip r:embed="rId2"/>
          <a:stretch>
            <a:fillRect/>
          </a:stretch>
        </p:blipFill>
        <p:spPr>
          <a:xfrm>
            <a:off x="4760490" y="1775763"/>
            <a:ext cx="3918203" cy="1788544"/>
          </a:xfrm>
          <a:prstGeom prst="rect">
            <a:avLst/>
          </a:prstGeom>
        </p:spPr>
      </p:pic>
    </p:spTree>
    <p:extLst>
      <p:ext uri="{BB962C8B-B14F-4D97-AF65-F5344CB8AC3E}">
        <p14:creationId xmlns:p14="http://schemas.microsoft.com/office/powerpoint/2010/main" val="19615953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587EBAB-53B4-4AF1-8031-CE128FF9F968}"/>
              </a:ext>
            </a:extLst>
          </p:cNvPr>
          <p:cNvSpPr>
            <a:spLocks noGrp="1"/>
          </p:cNvSpPr>
          <p:nvPr>
            <p:ph sz="quarter" idx="10"/>
          </p:nvPr>
        </p:nvSpPr>
        <p:spPr/>
        <p:txBody>
          <a:bodyPr/>
          <a:lstStyle/>
          <a:p>
            <a:r>
              <a:rPr lang="en-GB" dirty="0"/>
              <a:t>Which of the following examples are contract cheating?</a:t>
            </a:r>
          </a:p>
        </p:txBody>
      </p:sp>
      <p:sp>
        <p:nvSpPr>
          <p:cNvPr id="3" name="Text Placeholder 2">
            <a:extLst>
              <a:ext uri="{FF2B5EF4-FFF2-40B4-BE49-F238E27FC236}">
                <a16:creationId xmlns:a16="http://schemas.microsoft.com/office/drawing/2014/main" id="{9AEBA1A6-9E01-4914-AABE-0D4EB24DCDFF}"/>
              </a:ext>
            </a:extLst>
          </p:cNvPr>
          <p:cNvSpPr>
            <a:spLocks noGrp="1"/>
          </p:cNvSpPr>
          <p:nvPr>
            <p:ph type="body" sz="quarter" idx="13"/>
          </p:nvPr>
        </p:nvSpPr>
        <p:spPr/>
        <p:txBody>
          <a:bodyPr/>
          <a:lstStyle/>
          <a:p>
            <a:pPr marL="342900" indent="-342900">
              <a:buFont typeface="+mj-lt"/>
              <a:buAutoNum type="arabicPeriod"/>
            </a:pPr>
            <a:r>
              <a:rPr lang="en-GB" sz="1600" dirty="0"/>
              <a:t>purchasing or commissioning an assessment from a professional writing service or third party and presenting it as your own</a:t>
            </a:r>
          </a:p>
          <a:p>
            <a:pPr marL="342900" indent="-342900">
              <a:buFont typeface="+mj-lt"/>
              <a:buAutoNum type="arabicPeriod"/>
            </a:pPr>
            <a:r>
              <a:rPr lang="en-GB" sz="1600" dirty="0"/>
              <a:t>using a third party to share solutions to equations, coding and formulas</a:t>
            </a:r>
          </a:p>
          <a:p>
            <a:pPr marL="342900" indent="-342900">
              <a:buFont typeface="+mj-lt"/>
              <a:buAutoNum type="arabicPeriod"/>
            </a:pPr>
            <a:r>
              <a:rPr lang="en-GB" sz="1600" dirty="0"/>
              <a:t>commissioning a third party to translate an assessment from one language to another</a:t>
            </a:r>
          </a:p>
          <a:p>
            <a:pPr marL="342900" indent="-342900">
              <a:buFont typeface="+mj-lt"/>
              <a:buAutoNum type="arabicPeriod"/>
            </a:pPr>
            <a:r>
              <a:rPr lang="en-GB" sz="1600" dirty="0"/>
              <a:t>using Google translate</a:t>
            </a:r>
          </a:p>
          <a:p>
            <a:pPr marL="342900" indent="-342900">
              <a:buFont typeface="+mj-lt"/>
              <a:buAutoNum type="arabicPeriod"/>
            </a:pPr>
            <a:r>
              <a:rPr lang="en-GB" sz="1600" dirty="0"/>
              <a:t>the use of a professional proofreading service to check spelling and grammar and edit changes</a:t>
            </a:r>
          </a:p>
          <a:p>
            <a:pPr marL="342900" indent="-342900">
              <a:buFont typeface="+mj-lt"/>
              <a:buAutoNum type="arabicPeriod"/>
            </a:pPr>
            <a:r>
              <a:rPr lang="en-GB" sz="1600" dirty="0"/>
              <a:t>giving your university credentials to companies who claim to support you in an exam</a:t>
            </a:r>
          </a:p>
          <a:p>
            <a:pPr marL="342900" indent="-342900">
              <a:buFont typeface="+mj-lt"/>
              <a:buAutoNum type="arabicPeriod"/>
            </a:pPr>
            <a:r>
              <a:rPr lang="en-GB" sz="1600" dirty="0"/>
              <a:t>asking a friend to edit your work</a:t>
            </a:r>
          </a:p>
          <a:p>
            <a:pPr marL="342900" indent="-342900">
              <a:buFont typeface="+mj-lt"/>
              <a:buAutoNum type="arabicPeriod"/>
            </a:pPr>
            <a:endParaRPr lang="en-GB" sz="1600" dirty="0"/>
          </a:p>
        </p:txBody>
      </p:sp>
      <p:sp>
        <p:nvSpPr>
          <p:cNvPr id="4" name="TextBox 3">
            <a:extLst>
              <a:ext uri="{FF2B5EF4-FFF2-40B4-BE49-F238E27FC236}">
                <a16:creationId xmlns:a16="http://schemas.microsoft.com/office/drawing/2014/main" id="{CA095802-4589-472B-A227-AB70242BE6EC}"/>
              </a:ext>
            </a:extLst>
          </p:cNvPr>
          <p:cNvSpPr txBox="1"/>
          <p:nvPr/>
        </p:nvSpPr>
        <p:spPr>
          <a:xfrm>
            <a:off x="6015601" y="4102660"/>
            <a:ext cx="2843092" cy="322729"/>
          </a:xfrm>
          <a:prstGeom prst="rect">
            <a:avLst/>
          </a:prstGeom>
          <a:noFill/>
        </p:spPr>
        <p:txBody>
          <a:bodyPr wrap="square" rtlCol="0">
            <a:spAutoFit/>
          </a:bodyPr>
          <a:lstStyle/>
          <a:p>
            <a:pPr marL="0" marR="0" lvl="0" indent="0" algn="l" defTabSz="457200" rtl="0" eaLnBrk="1" fontAlgn="auto" latinLnBrk="0" hangingPunct="1">
              <a:lnSpc>
                <a:spcPts val="1800"/>
              </a:lnSpc>
              <a:spcBef>
                <a:spcPts val="0"/>
              </a:spcBef>
              <a:spcAft>
                <a:spcPts val="0"/>
              </a:spcAft>
              <a:buClr>
                <a:srgbClr val="0270B8"/>
              </a:buClr>
              <a:buSzTx/>
              <a:buFontTx/>
              <a:buNone/>
              <a:tabLst/>
              <a:defRPr/>
            </a:pPr>
            <a:r>
              <a:rPr kumimoji="0" lang="en-GB" sz="1600" b="1" i="0" u="none" strike="noStrike" kern="1200" cap="none" spc="0" normalizeH="0" baseline="0" noProof="0" dirty="0">
                <a:ln>
                  <a:noFill/>
                </a:ln>
                <a:solidFill>
                  <a:srgbClr val="0270B8"/>
                </a:solidFill>
                <a:effectLst/>
                <a:uLnTx/>
                <a:uFillTx/>
                <a:latin typeface="KingsBureauGrot ThreeSeven" charset="0"/>
              </a:rPr>
              <a:t>Write the numbers in the chat</a:t>
            </a:r>
          </a:p>
        </p:txBody>
      </p:sp>
    </p:spTree>
    <p:extLst>
      <p:ext uri="{BB962C8B-B14F-4D97-AF65-F5344CB8AC3E}">
        <p14:creationId xmlns:p14="http://schemas.microsoft.com/office/powerpoint/2010/main" val="3133718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587EBAB-53B4-4AF1-8031-CE128FF9F968}"/>
              </a:ext>
            </a:extLst>
          </p:cNvPr>
          <p:cNvSpPr>
            <a:spLocks noGrp="1"/>
          </p:cNvSpPr>
          <p:nvPr>
            <p:ph sz="quarter" idx="10"/>
          </p:nvPr>
        </p:nvSpPr>
        <p:spPr/>
        <p:txBody>
          <a:bodyPr/>
          <a:lstStyle/>
          <a:p>
            <a:r>
              <a:rPr lang="en-GB" dirty="0"/>
              <a:t>Which of the following examples are contract cheating?</a:t>
            </a:r>
          </a:p>
        </p:txBody>
      </p:sp>
      <p:sp>
        <p:nvSpPr>
          <p:cNvPr id="3" name="Text Placeholder 2">
            <a:extLst>
              <a:ext uri="{FF2B5EF4-FFF2-40B4-BE49-F238E27FC236}">
                <a16:creationId xmlns:a16="http://schemas.microsoft.com/office/drawing/2014/main" id="{9AEBA1A6-9E01-4914-AABE-0D4EB24DCDFF}"/>
              </a:ext>
            </a:extLst>
          </p:cNvPr>
          <p:cNvSpPr>
            <a:spLocks noGrp="1"/>
          </p:cNvSpPr>
          <p:nvPr>
            <p:ph type="body" sz="quarter" idx="13"/>
          </p:nvPr>
        </p:nvSpPr>
        <p:spPr/>
        <p:txBody>
          <a:bodyPr/>
          <a:lstStyle/>
          <a:p>
            <a:pPr marL="342900" indent="-342900">
              <a:buFont typeface="+mj-lt"/>
              <a:buAutoNum type="arabicPeriod"/>
            </a:pPr>
            <a:r>
              <a:rPr lang="en-GB" sz="1600" dirty="0"/>
              <a:t>purchasing or commissioning an assessment from a professional writing service or third party and presenting it as your own</a:t>
            </a:r>
          </a:p>
          <a:p>
            <a:pPr marL="342900" indent="-342900">
              <a:buFont typeface="+mj-lt"/>
              <a:buAutoNum type="arabicPeriod"/>
            </a:pPr>
            <a:r>
              <a:rPr lang="en-GB" sz="1600" dirty="0"/>
              <a:t>using a third party to share solutions to equations, coding and formulas</a:t>
            </a:r>
          </a:p>
          <a:p>
            <a:pPr marL="342900" indent="-342900">
              <a:buFont typeface="+mj-lt"/>
              <a:buAutoNum type="arabicPeriod"/>
            </a:pPr>
            <a:r>
              <a:rPr lang="en-GB" sz="1600" dirty="0"/>
              <a:t>commissioning a third party to translate an assessment from one language to another</a:t>
            </a:r>
          </a:p>
          <a:p>
            <a:pPr marL="342900" indent="-342900">
              <a:buFont typeface="+mj-lt"/>
              <a:buAutoNum type="arabicPeriod"/>
            </a:pPr>
            <a:r>
              <a:rPr lang="en-GB" sz="1600" dirty="0"/>
              <a:t>using Google translate</a:t>
            </a:r>
          </a:p>
          <a:p>
            <a:pPr marL="342900" indent="-342900">
              <a:buFont typeface="+mj-lt"/>
              <a:buAutoNum type="arabicPeriod"/>
            </a:pPr>
            <a:r>
              <a:rPr lang="en-GB" sz="1600" dirty="0"/>
              <a:t>the use of a professional proofreading service to check spelling and grammar and edit changes</a:t>
            </a:r>
          </a:p>
          <a:p>
            <a:pPr marL="342900" indent="-342900">
              <a:buFont typeface="+mj-lt"/>
              <a:buAutoNum type="arabicPeriod"/>
            </a:pPr>
            <a:r>
              <a:rPr lang="en-GB" sz="1600" dirty="0"/>
              <a:t>giving your university credentials to companies who claim to support you in an exam</a:t>
            </a:r>
          </a:p>
          <a:p>
            <a:pPr marL="342900" indent="-342900">
              <a:buFont typeface="+mj-lt"/>
              <a:buAutoNum type="arabicPeriod"/>
            </a:pPr>
            <a:r>
              <a:rPr lang="en-GB" sz="1600" dirty="0"/>
              <a:t>asking a friend to edit your work</a:t>
            </a:r>
          </a:p>
          <a:p>
            <a:pPr marL="342900" indent="-342900">
              <a:buFont typeface="+mj-lt"/>
              <a:buAutoNum type="arabicPeriod"/>
            </a:pPr>
            <a:endParaRPr lang="en-GB" sz="1600" dirty="0"/>
          </a:p>
        </p:txBody>
      </p:sp>
      <p:sp>
        <p:nvSpPr>
          <p:cNvPr id="7" name="Rectangle 6">
            <a:extLst>
              <a:ext uri="{FF2B5EF4-FFF2-40B4-BE49-F238E27FC236}">
                <a16:creationId xmlns:a16="http://schemas.microsoft.com/office/drawing/2014/main" id="{F5690B82-A310-4EC7-9555-38B9495F0884}"/>
              </a:ext>
            </a:extLst>
          </p:cNvPr>
          <p:cNvSpPr/>
          <p:nvPr/>
        </p:nvSpPr>
        <p:spPr>
          <a:xfrm>
            <a:off x="215968" y="1313511"/>
            <a:ext cx="280894" cy="295563"/>
          </a:xfrm>
          <a:prstGeom prst="rect">
            <a:avLst/>
          </a:prstGeom>
          <a:noFill/>
          <a:ln w="38100">
            <a:solidFill>
              <a:srgbClr val="EC008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1C583304-D2C2-4A4A-82B9-403085F2A671}"/>
              </a:ext>
            </a:extLst>
          </p:cNvPr>
          <p:cNvSpPr/>
          <p:nvPr/>
        </p:nvSpPr>
        <p:spPr>
          <a:xfrm>
            <a:off x="215968" y="1845806"/>
            <a:ext cx="280894" cy="295563"/>
          </a:xfrm>
          <a:prstGeom prst="rect">
            <a:avLst/>
          </a:prstGeom>
          <a:noFill/>
          <a:ln w="38100">
            <a:solidFill>
              <a:srgbClr val="EC008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90D96E6F-4FF3-48C7-B3DF-7E99631AD8C8}"/>
              </a:ext>
            </a:extLst>
          </p:cNvPr>
          <p:cNvSpPr/>
          <p:nvPr/>
        </p:nvSpPr>
        <p:spPr>
          <a:xfrm>
            <a:off x="210336" y="2235299"/>
            <a:ext cx="280894" cy="295563"/>
          </a:xfrm>
          <a:prstGeom prst="rect">
            <a:avLst/>
          </a:prstGeom>
          <a:noFill/>
          <a:ln w="38100">
            <a:solidFill>
              <a:srgbClr val="EC008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CEA219A8-0C70-4505-800C-D041BDF974B9}"/>
              </a:ext>
            </a:extLst>
          </p:cNvPr>
          <p:cNvSpPr/>
          <p:nvPr/>
        </p:nvSpPr>
        <p:spPr>
          <a:xfrm>
            <a:off x="210336" y="2903871"/>
            <a:ext cx="280894" cy="295563"/>
          </a:xfrm>
          <a:prstGeom prst="rect">
            <a:avLst/>
          </a:prstGeom>
          <a:noFill/>
          <a:ln w="38100">
            <a:solidFill>
              <a:srgbClr val="EC008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0ABC54FC-A837-40DD-9F43-6EE00153AB93}"/>
              </a:ext>
            </a:extLst>
          </p:cNvPr>
          <p:cNvSpPr/>
          <p:nvPr/>
        </p:nvSpPr>
        <p:spPr>
          <a:xfrm>
            <a:off x="215968" y="3454885"/>
            <a:ext cx="280894" cy="295563"/>
          </a:xfrm>
          <a:prstGeom prst="rect">
            <a:avLst/>
          </a:prstGeom>
          <a:noFill/>
          <a:ln w="38100">
            <a:solidFill>
              <a:srgbClr val="EC008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89747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8B86239-EA8A-453D-AA01-54669F724A42}"/>
              </a:ext>
            </a:extLst>
          </p:cNvPr>
          <p:cNvPicPr>
            <a:picLocks noChangeAspect="1"/>
          </p:cNvPicPr>
          <p:nvPr/>
        </p:nvPicPr>
        <p:blipFill>
          <a:blip r:embed="rId2"/>
          <a:stretch>
            <a:fillRect/>
          </a:stretch>
        </p:blipFill>
        <p:spPr>
          <a:xfrm>
            <a:off x="5650173" y="2523131"/>
            <a:ext cx="3493827" cy="2620370"/>
          </a:xfrm>
          <a:prstGeom prst="rect">
            <a:avLst/>
          </a:prstGeom>
        </p:spPr>
      </p:pic>
      <p:sp>
        <p:nvSpPr>
          <p:cNvPr id="2" name="Content Placeholder 1">
            <a:extLst>
              <a:ext uri="{FF2B5EF4-FFF2-40B4-BE49-F238E27FC236}">
                <a16:creationId xmlns:a16="http://schemas.microsoft.com/office/drawing/2014/main" id="{2322EFF0-5BE5-4C05-B665-534B1076554A}"/>
              </a:ext>
            </a:extLst>
          </p:cNvPr>
          <p:cNvSpPr>
            <a:spLocks noGrp="1"/>
          </p:cNvSpPr>
          <p:nvPr>
            <p:ph sz="quarter" idx="10"/>
          </p:nvPr>
        </p:nvSpPr>
        <p:spPr/>
        <p:txBody>
          <a:bodyPr/>
          <a:lstStyle/>
          <a:p>
            <a:r>
              <a:rPr lang="en-GB" dirty="0"/>
              <a:t>Queen Mary’s definition of collusion</a:t>
            </a:r>
          </a:p>
        </p:txBody>
      </p:sp>
      <p:sp>
        <p:nvSpPr>
          <p:cNvPr id="3" name="Text Placeholder 2">
            <a:extLst>
              <a:ext uri="{FF2B5EF4-FFF2-40B4-BE49-F238E27FC236}">
                <a16:creationId xmlns:a16="http://schemas.microsoft.com/office/drawing/2014/main" id="{91DC6D17-2152-40E0-AF0D-9FBE6039548E}"/>
              </a:ext>
            </a:extLst>
          </p:cNvPr>
          <p:cNvSpPr>
            <a:spLocks noGrp="1"/>
          </p:cNvSpPr>
          <p:nvPr>
            <p:ph type="body" sz="quarter" idx="13"/>
          </p:nvPr>
        </p:nvSpPr>
        <p:spPr>
          <a:xfrm>
            <a:off x="186595" y="891978"/>
            <a:ext cx="8672097" cy="2952750"/>
          </a:xfrm>
        </p:spPr>
        <p:txBody>
          <a:bodyPr/>
          <a:lstStyle/>
          <a:p>
            <a:pPr marL="0" indent="0">
              <a:lnSpc>
                <a:spcPct val="150000"/>
              </a:lnSpc>
              <a:buNone/>
            </a:pPr>
            <a:r>
              <a:rPr lang="en-GB" sz="1600" dirty="0"/>
              <a:t> Queen Mary defines ‘collusion’ as any illegitimate cooperation between students in the preparation or production of submitted work, irrespective of intention. Unless such joint work is explicitly permitted by the relevant assessment guidance, students are obliged to ensure that any work submitted for individual assessment is entirely their own. Legitimate academic cooperation between students, such as study groups, is not considered to be collusion</a:t>
            </a:r>
          </a:p>
        </p:txBody>
      </p:sp>
      <p:sp>
        <p:nvSpPr>
          <p:cNvPr id="5" name="TextBox 4">
            <a:extLst>
              <a:ext uri="{FF2B5EF4-FFF2-40B4-BE49-F238E27FC236}">
                <a16:creationId xmlns:a16="http://schemas.microsoft.com/office/drawing/2014/main" id="{5C6C4BE4-7284-41AF-8FD1-6D78289B0757}"/>
              </a:ext>
            </a:extLst>
          </p:cNvPr>
          <p:cNvSpPr txBox="1"/>
          <p:nvPr/>
        </p:nvSpPr>
        <p:spPr>
          <a:xfrm>
            <a:off x="1514902" y="3997246"/>
            <a:ext cx="2852382" cy="300082"/>
          </a:xfrm>
          <a:prstGeom prst="rect">
            <a:avLst/>
          </a:prstGeom>
          <a:noFill/>
        </p:spPr>
        <p:txBody>
          <a:bodyPr wrap="square">
            <a:spAutoFit/>
          </a:bodyPr>
          <a:lstStyle/>
          <a:p>
            <a:r>
              <a:rPr lang="en-GB" dirty="0">
                <a:hlinkClick r:id="rId3"/>
              </a:rPr>
              <a:t>Academic Misconduct Policy 22/23</a:t>
            </a:r>
            <a:endParaRPr lang="en-GB" dirty="0"/>
          </a:p>
        </p:txBody>
      </p:sp>
    </p:spTree>
    <p:extLst>
      <p:ext uri="{BB962C8B-B14F-4D97-AF65-F5344CB8AC3E}">
        <p14:creationId xmlns:p14="http://schemas.microsoft.com/office/powerpoint/2010/main" val="14944708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066C306-8142-4A98-B55F-9E4B625728CA}"/>
              </a:ext>
            </a:extLst>
          </p:cNvPr>
          <p:cNvSpPr>
            <a:spLocks noGrp="1"/>
          </p:cNvSpPr>
          <p:nvPr>
            <p:ph sz="quarter" idx="10"/>
          </p:nvPr>
        </p:nvSpPr>
        <p:spPr/>
        <p:txBody>
          <a:bodyPr/>
          <a:lstStyle/>
          <a:p>
            <a:r>
              <a:rPr lang="en-GB" dirty="0"/>
              <a:t>QUIZ in </a:t>
            </a:r>
            <a:r>
              <a:rPr lang="en-GB" dirty="0" err="1"/>
              <a:t>Menti</a:t>
            </a:r>
            <a:endParaRPr lang="en-GB" dirty="0"/>
          </a:p>
        </p:txBody>
      </p:sp>
      <p:sp>
        <p:nvSpPr>
          <p:cNvPr id="5" name="Text Placeholder 4">
            <a:extLst>
              <a:ext uri="{FF2B5EF4-FFF2-40B4-BE49-F238E27FC236}">
                <a16:creationId xmlns:a16="http://schemas.microsoft.com/office/drawing/2014/main" id="{078A7762-E92D-4359-8A93-9492DDE587C3}"/>
              </a:ext>
            </a:extLst>
          </p:cNvPr>
          <p:cNvSpPr>
            <a:spLocks noGrp="1"/>
          </p:cNvSpPr>
          <p:nvPr>
            <p:ph type="body" sz="quarter" idx="13"/>
          </p:nvPr>
        </p:nvSpPr>
        <p:spPr/>
        <p:txBody>
          <a:bodyPr/>
          <a:lstStyle/>
          <a:p>
            <a:r>
              <a:rPr lang="en-GB" dirty="0"/>
              <a:t>Is it collusion if….</a:t>
            </a:r>
          </a:p>
          <a:p>
            <a:r>
              <a:rPr lang="en-GB" dirty="0"/>
              <a:t>You ask your friend to correct your spelling and grammar?</a:t>
            </a:r>
          </a:p>
          <a:p>
            <a:r>
              <a:rPr lang="en-GB" dirty="0"/>
              <a:t>Post an exam paper on a website?</a:t>
            </a:r>
          </a:p>
          <a:p>
            <a:r>
              <a:rPr lang="en-GB" dirty="0"/>
              <a:t>Work with a friend, share notes, discuss structure and arguments and then write up separately?</a:t>
            </a:r>
          </a:p>
        </p:txBody>
      </p:sp>
    </p:spTree>
    <p:extLst>
      <p:ext uri="{BB962C8B-B14F-4D97-AF65-F5344CB8AC3E}">
        <p14:creationId xmlns:p14="http://schemas.microsoft.com/office/powerpoint/2010/main" val="14054370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E9E9077D-5F98-4E67-84AC-4BF911847D68}"/>
              </a:ext>
            </a:extLst>
          </p:cNvPr>
          <p:cNvGraphicFramePr>
            <a:graphicFrameLocks noGrp="1"/>
          </p:cNvGraphicFramePr>
          <p:nvPr>
            <p:extLst>
              <p:ext uri="{D42A27DB-BD31-4B8C-83A1-F6EECF244321}">
                <p14:modId xmlns:p14="http://schemas.microsoft.com/office/powerpoint/2010/main" val="3410515051"/>
              </p:ext>
            </p:extLst>
          </p:nvPr>
        </p:nvGraphicFramePr>
        <p:xfrm>
          <a:off x="472498" y="407151"/>
          <a:ext cx="8100292" cy="4329197"/>
        </p:xfrm>
        <a:graphic>
          <a:graphicData uri="http://schemas.openxmlformats.org/drawingml/2006/table">
            <a:tbl>
              <a:tblPr firstRow="1" bandRow="1">
                <a:tableStyleId>{10A1B5D5-9B99-4C35-A422-299274C87663}</a:tableStyleId>
              </a:tblPr>
              <a:tblGrid>
                <a:gridCol w="4050146">
                  <a:extLst>
                    <a:ext uri="{9D8B030D-6E8A-4147-A177-3AD203B41FA5}">
                      <a16:colId xmlns:a16="http://schemas.microsoft.com/office/drawing/2014/main" val="1296465705"/>
                    </a:ext>
                  </a:extLst>
                </a:gridCol>
                <a:gridCol w="4050146">
                  <a:extLst>
                    <a:ext uri="{9D8B030D-6E8A-4147-A177-3AD203B41FA5}">
                      <a16:colId xmlns:a16="http://schemas.microsoft.com/office/drawing/2014/main" val="3722011629"/>
                    </a:ext>
                  </a:extLst>
                </a:gridCol>
              </a:tblGrid>
              <a:tr h="469586">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800" dirty="0">
                          <a:effectLst/>
                          <a:latin typeface="KingsBureauGrot ThreeSeven"/>
                        </a:rPr>
                        <a:t>Collusion</a:t>
                      </a:r>
                      <a:endParaRPr lang="en-GB" sz="1800" b="1" dirty="0">
                        <a:effectLst/>
                        <a:latin typeface="KingsBureauGrot ThreeSeven"/>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800" dirty="0">
                          <a:effectLst/>
                          <a:latin typeface="KingsBureauGrot ThreeSeven"/>
                        </a:rPr>
                        <a:t>Cooperation</a:t>
                      </a:r>
                      <a:endParaRPr lang="en-GB" sz="1800" b="1" dirty="0">
                        <a:effectLst/>
                        <a:latin typeface="KingsBureauGrot ThreeSeven"/>
                      </a:endParaRPr>
                    </a:p>
                  </a:txBody>
                  <a:tcPr/>
                </a:tc>
                <a:extLst>
                  <a:ext uri="{0D108BD9-81ED-4DB2-BD59-A6C34878D82A}">
                    <a16:rowId xmlns:a16="http://schemas.microsoft.com/office/drawing/2014/main" val="1213482476"/>
                  </a:ext>
                </a:extLst>
              </a:tr>
              <a:tr h="135086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600" dirty="0">
                          <a:effectLst/>
                          <a:latin typeface="Kings Caslon Text"/>
                        </a:rPr>
                        <a:t>Planning a response together; copying a plan for an individual assessment.</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600" dirty="0">
                          <a:effectLst/>
                          <a:latin typeface="Kings Caslon Text"/>
                        </a:rPr>
                        <a:t>Analysing the assessment question together (for </a:t>
                      </a:r>
                      <a:r>
                        <a:rPr lang="en-GB" sz="1600">
                          <a:effectLst/>
                          <a:latin typeface="Kings Caslon Text"/>
                        </a:rPr>
                        <a:t>an assignment not an exam)</a:t>
                      </a:r>
                      <a:endParaRPr lang="en-GB" sz="1600" dirty="0">
                        <a:effectLst/>
                        <a:latin typeface="Kings Caslon Text"/>
                      </a:endParaRPr>
                    </a:p>
                    <a:p>
                      <a:endParaRPr lang="en-GB" sz="1600" dirty="0">
                        <a:latin typeface="Kings Caslon Text" panose="02000503000000020003" pitchFamily="2" charset="0"/>
                      </a:endParaRPr>
                    </a:p>
                  </a:txBody>
                  <a:tcPr/>
                </a:tc>
                <a:extLst>
                  <a:ext uri="{0D108BD9-81ED-4DB2-BD59-A6C34878D82A}">
                    <a16:rowId xmlns:a16="http://schemas.microsoft.com/office/drawing/2014/main" val="3732699307"/>
                  </a:ext>
                </a:extLst>
              </a:tr>
              <a:tr h="104209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600" dirty="0">
                          <a:effectLst/>
                          <a:latin typeface="Kings Caslon Text"/>
                        </a:rPr>
                        <a:t>Paraphrasing someone else's assignment and submitting it as your own.</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600" dirty="0">
                          <a:effectLst/>
                          <a:latin typeface="Kings Caslon Text"/>
                        </a:rPr>
                        <a:t>Practising paraphrasing skills together and sharing tips.</a:t>
                      </a:r>
                    </a:p>
                  </a:txBody>
                  <a:tcPr/>
                </a:tc>
                <a:extLst>
                  <a:ext uri="{0D108BD9-81ED-4DB2-BD59-A6C34878D82A}">
                    <a16:rowId xmlns:a16="http://schemas.microsoft.com/office/drawing/2014/main" val="1125686111"/>
                  </a:ext>
                </a:extLst>
              </a:tr>
              <a:tr h="733326">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600" dirty="0">
                          <a:effectLst/>
                          <a:latin typeface="Kings Caslon Text"/>
                        </a:rPr>
                        <a:t>Relying on some group members to do all the work.</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600" dirty="0">
                          <a:effectLst/>
                          <a:latin typeface="Kings Caslon Text"/>
                        </a:rPr>
                        <a:t>Sharing work evenly among group members.</a:t>
                      </a:r>
                    </a:p>
                  </a:txBody>
                  <a:tcPr/>
                </a:tc>
                <a:extLst>
                  <a:ext uri="{0D108BD9-81ED-4DB2-BD59-A6C34878D82A}">
                    <a16:rowId xmlns:a16="http://schemas.microsoft.com/office/drawing/2014/main" val="105761855"/>
                  </a:ext>
                </a:extLst>
              </a:tr>
              <a:tr h="733326">
                <a:tc>
                  <a:txBody>
                    <a:bodyPr/>
                    <a:lstStyle/>
                    <a:p>
                      <a:pPr marL="0" marR="0" lvl="0" indent="0" algn="l" rtl="0" eaLnBrk="1" fontAlgn="auto" latinLnBrk="0" hangingPunct="1">
                        <a:lnSpc>
                          <a:spcPct val="100000"/>
                        </a:lnSpc>
                        <a:spcBef>
                          <a:spcPts val="0"/>
                        </a:spcBef>
                        <a:spcAft>
                          <a:spcPts val="0"/>
                        </a:spcAft>
                        <a:buFontTx/>
                        <a:buNone/>
                      </a:pPr>
                      <a:r>
                        <a:rPr lang="en-GB" sz="1600" dirty="0">
                          <a:effectLst/>
                          <a:latin typeface="Kings Caslon Text"/>
                        </a:rPr>
                        <a:t>Getting someone else to edit your assessment task.</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600" dirty="0">
                          <a:effectLst/>
                          <a:latin typeface="Kings Caslon Text"/>
                        </a:rPr>
                        <a:t>Getting help from a tutor</a:t>
                      </a:r>
                    </a:p>
                  </a:txBody>
                  <a:tcPr/>
                </a:tc>
                <a:extLst>
                  <a:ext uri="{0D108BD9-81ED-4DB2-BD59-A6C34878D82A}">
                    <a16:rowId xmlns:a16="http://schemas.microsoft.com/office/drawing/2014/main" val="3271652158"/>
                  </a:ext>
                </a:extLst>
              </a:tr>
            </a:tbl>
          </a:graphicData>
        </a:graphic>
      </p:graphicFrame>
    </p:spTree>
    <p:extLst>
      <p:ext uri="{BB962C8B-B14F-4D97-AF65-F5344CB8AC3E}">
        <p14:creationId xmlns:p14="http://schemas.microsoft.com/office/powerpoint/2010/main" val="1547675337"/>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56D6379-EFD1-46A8-B4B7-7FA08A8FF0C3}"/>
              </a:ext>
            </a:extLst>
          </p:cNvPr>
          <p:cNvSpPr>
            <a:spLocks noGrp="1"/>
          </p:cNvSpPr>
          <p:nvPr>
            <p:ph sz="quarter" idx="10"/>
          </p:nvPr>
        </p:nvSpPr>
        <p:spPr/>
        <p:txBody>
          <a:bodyPr/>
          <a:lstStyle/>
          <a:p>
            <a:r>
              <a:rPr lang="en-GB" dirty="0"/>
              <a:t>Queen Mary’s definition of plagiarism</a:t>
            </a:r>
          </a:p>
        </p:txBody>
      </p:sp>
      <p:sp>
        <p:nvSpPr>
          <p:cNvPr id="3" name="Text Placeholder 2">
            <a:extLst>
              <a:ext uri="{FF2B5EF4-FFF2-40B4-BE49-F238E27FC236}">
                <a16:creationId xmlns:a16="http://schemas.microsoft.com/office/drawing/2014/main" id="{2D534CE8-A0FE-4212-A4D4-146E25794E5E}"/>
              </a:ext>
            </a:extLst>
          </p:cNvPr>
          <p:cNvSpPr>
            <a:spLocks noGrp="1"/>
          </p:cNvSpPr>
          <p:nvPr>
            <p:ph type="body" sz="quarter" idx="13"/>
          </p:nvPr>
        </p:nvSpPr>
        <p:spPr>
          <a:xfrm>
            <a:off x="235951" y="891978"/>
            <a:ext cx="8672097" cy="2952750"/>
          </a:xfrm>
        </p:spPr>
        <p:txBody>
          <a:bodyPr/>
          <a:lstStyle/>
          <a:p>
            <a:pPr marL="0" indent="0">
              <a:lnSpc>
                <a:spcPct val="150000"/>
              </a:lnSpc>
              <a:buNone/>
            </a:pPr>
            <a:r>
              <a:rPr lang="en-GB" sz="1600" dirty="0"/>
              <a:t>Queen Mary defines ‘plagiarism’ as presenting someone else’s work as one’s own, irrespective of intention. Close paraphrasing; copying from the work of another person, including another student; using the ideas of another person without proper acknowledgement; and repeating work that you have previously submitted – at Queen Mary or at another institution – without properly referencing yourself (known as ‘self-plagiarism’) also constitute plagiarism.</a:t>
            </a:r>
          </a:p>
        </p:txBody>
      </p:sp>
      <p:pic>
        <p:nvPicPr>
          <p:cNvPr id="4" name="Picture 3">
            <a:extLst>
              <a:ext uri="{FF2B5EF4-FFF2-40B4-BE49-F238E27FC236}">
                <a16:creationId xmlns:a16="http://schemas.microsoft.com/office/drawing/2014/main" id="{C8180CC6-6F21-436A-8B16-BEA3AB370C95}"/>
              </a:ext>
            </a:extLst>
          </p:cNvPr>
          <p:cNvPicPr>
            <a:picLocks noChangeAspect="1"/>
          </p:cNvPicPr>
          <p:nvPr/>
        </p:nvPicPr>
        <p:blipFill>
          <a:blip r:embed="rId2"/>
          <a:stretch>
            <a:fillRect/>
          </a:stretch>
        </p:blipFill>
        <p:spPr>
          <a:xfrm>
            <a:off x="4336048" y="2840990"/>
            <a:ext cx="4572000" cy="1423035"/>
          </a:xfrm>
          <a:prstGeom prst="rect">
            <a:avLst/>
          </a:prstGeom>
        </p:spPr>
      </p:pic>
      <p:sp>
        <p:nvSpPr>
          <p:cNvPr id="5" name="TextBox 4">
            <a:extLst>
              <a:ext uri="{FF2B5EF4-FFF2-40B4-BE49-F238E27FC236}">
                <a16:creationId xmlns:a16="http://schemas.microsoft.com/office/drawing/2014/main" id="{E0265F28-23ED-489B-A6BB-7A011053CA35}"/>
              </a:ext>
            </a:extLst>
          </p:cNvPr>
          <p:cNvSpPr txBox="1"/>
          <p:nvPr/>
        </p:nvSpPr>
        <p:spPr>
          <a:xfrm>
            <a:off x="491320" y="3997246"/>
            <a:ext cx="2852382" cy="300082"/>
          </a:xfrm>
          <a:prstGeom prst="rect">
            <a:avLst/>
          </a:prstGeom>
          <a:noFill/>
        </p:spPr>
        <p:txBody>
          <a:bodyPr wrap="square">
            <a:spAutoFit/>
          </a:bodyPr>
          <a:lstStyle/>
          <a:p>
            <a:r>
              <a:rPr lang="en-GB" dirty="0">
                <a:hlinkClick r:id="rId3"/>
              </a:rPr>
              <a:t>Academic Misconduct Policy 22/23</a:t>
            </a:r>
            <a:endParaRPr lang="en-GB" dirty="0"/>
          </a:p>
        </p:txBody>
      </p:sp>
    </p:spTree>
    <p:extLst>
      <p:ext uri="{BB962C8B-B14F-4D97-AF65-F5344CB8AC3E}">
        <p14:creationId xmlns:p14="http://schemas.microsoft.com/office/powerpoint/2010/main" val="34730262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95A0AC07-079A-4630-81C3-BA04C02D7F85}"/>
              </a:ext>
            </a:extLst>
          </p:cNvPr>
          <p:cNvSpPr>
            <a:spLocks noGrp="1"/>
          </p:cNvSpPr>
          <p:nvPr>
            <p:ph sz="quarter" idx="10"/>
          </p:nvPr>
        </p:nvSpPr>
        <p:spPr/>
        <p:txBody>
          <a:bodyPr/>
          <a:lstStyle/>
          <a:p>
            <a:r>
              <a:rPr lang="en-GB" dirty="0"/>
              <a:t>Session outline</a:t>
            </a:r>
          </a:p>
        </p:txBody>
      </p:sp>
      <p:sp>
        <p:nvSpPr>
          <p:cNvPr id="6" name="Text Placeholder 5">
            <a:extLst>
              <a:ext uri="{FF2B5EF4-FFF2-40B4-BE49-F238E27FC236}">
                <a16:creationId xmlns:a16="http://schemas.microsoft.com/office/drawing/2014/main" id="{346B58AE-F260-4C7B-A2FC-939D177124B7}"/>
              </a:ext>
            </a:extLst>
          </p:cNvPr>
          <p:cNvSpPr>
            <a:spLocks noGrp="1"/>
          </p:cNvSpPr>
          <p:nvPr>
            <p:ph type="body" sz="quarter" idx="13"/>
          </p:nvPr>
        </p:nvSpPr>
        <p:spPr>
          <a:xfrm>
            <a:off x="186596" y="882869"/>
            <a:ext cx="8672097" cy="3381156"/>
          </a:xfrm>
        </p:spPr>
        <p:txBody>
          <a:bodyPr/>
          <a:lstStyle/>
          <a:p>
            <a:pPr marL="342900" indent="-342900">
              <a:lnSpc>
                <a:spcPct val="150000"/>
              </a:lnSpc>
              <a:buFont typeface="+mj-lt"/>
              <a:buAutoNum type="arabicPeriod"/>
            </a:pPr>
            <a:r>
              <a:rPr lang="en-GB" sz="1600" dirty="0"/>
              <a:t>Recognise what we mean by academic integrity</a:t>
            </a:r>
          </a:p>
          <a:p>
            <a:pPr marL="342900" indent="-342900">
              <a:lnSpc>
                <a:spcPct val="150000"/>
              </a:lnSpc>
              <a:buFont typeface="+mj-lt"/>
              <a:buAutoNum type="arabicPeriod"/>
            </a:pPr>
            <a:r>
              <a:rPr lang="en-GB" sz="1600" dirty="0"/>
              <a:t>Differentiate between different types of academic misconduct</a:t>
            </a:r>
          </a:p>
          <a:p>
            <a:pPr marL="342900" indent="-342900">
              <a:lnSpc>
                <a:spcPct val="150000"/>
              </a:lnSpc>
              <a:buFont typeface="+mj-lt"/>
              <a:buAutoNum type="arabicPeriod"/>
            </a:pPr>
            <a:r>
              <a:rPr lang="en-GB" sz="1600" dirty="0"/>
              <a:t>Appreciate why academic integrity is important</a:t>
            </a:r>
          </a:p>
          <a:p>
            <a:pPr marL="342900" indent="-342900">
              <a:lnSpc>
                <a:spcPct val="150000"/>
              </a:lnSpc>
              <a:buFont typeface="+mj-lt"/>
              <a:buAutoNum type="arabicPeriod"/>
            </a:pPr>
            <a:r>
              <a:rPr lang="en-GB" sz="1600" dirty="0"/>
              <a:t>Practical steps to avoid collusion and plagiarism </a:t>
            </a:r>
          </a:p>
          <a:p>
            <a:pPr marL="342900" indent="-342900">
              <a:lnSpc>
                <a:spcPct val="150000"/>
              </a:lnSpc>
              <a:buFont typeface="+mj-lt"/>
              <a:buAutoNum type="arabicPeriod"/>
            </a:pPr>
            <a:r>
              <a:rPr lang="en-GB" sz="1600" dirty="0"/>
              <a:t>Recognise good academic practice?</a:t>
            </a:r>
          </a:p>
          <a:p>
            <a:pPr marL="400050" lvl="1" indent="0">
              <a:lnSpc>
                <a:spcPct val="150000"/>
              </a:lnSpc>
              <a:buNone/>
            </a:pPr>
            <a:r>
              <a:rPr lang="en-GB" sz="1600" dirty="0"/>
              <a:t> - Quoting, summarising, paraphrasing</a:t>
            </a:r>
          </a:p>
          <a:p>
            <a:pPr marL="342900" indent="-342900">
              <a:lnSpc>
                <a:spcPct val="150000"/>
              </a:lnSpc>
              <a:buFont typeface="+mj-lt"/>
              <a:buAutoNum type="arabicPeriod"/>
            </a:pPr>
            <a:r>
              <a:rPr lang="en-GB" sz="1600" dirty="0"/>
              <a:t>Generative AI and tools to help develop </a:t>
            </a:r>
            <a:r>
              <a:rPr lang="en-GB" sz="1600"/>
              <a:t>your writing</a:t>
            </a:r>
            <a:endParaRPr lang="en-GB" sz="1600" dirty="0"/>
          </a:p>
          <a:p>
            <a:pPr marL="342900" indent="-342900">
              <a:lnSpc>
                <a:spcPct val="150000"/>
              </a:lnSpc>
              <a:buFont typeface="+mj-lt"/>
              <a:buAutoNum type="arabicPeriod"/>
            </a:pPr>
            <a:endParaRPr lang="en-GB" sz="1600" dirty="0"/>
          </a:p>
        </p:txBody>
      </p:sp>
    </p:spTree>
    <p:extLst>
      <p:ext uri="{BB962C8B-B14F-4D97-AF65-F5344CB8AC3E}">
        <p14:creationId xmlns:p14="http://schemas.microsoft.com/office/powerpoint/2010/main" val="9681622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23D1365-CDC3-4F39-9661-983C7BCED0DF}"/>
              </a:ext>
            </a:extLst>
          </p:cNvPr>
          <p:cNvPicPr>
            <a:picLocks noChangeAspect="1"/>
          </p:cNvPicPr>
          <p:nvPr/>
        </p:nvPicPr>
        <p:blipFill>
          <a:blip r:embed="rId3"/>
          <a:stretch>
            <a:fillRect/>
          </a:stretch>
        </p:blipFill>
        <p:spPr>
          <a:xfrm>
            <a:off x="6385207" y="2179722"/>
            <a:ext cx="2709863" cy="2181225"/>
          </a:xfrm>
          <a:prstGeom prst="rect">
            <a:avLst/>
          </a:prstGeom>
        </p:spPr>
      </p:pic>
      <p:pic>
        <p:nvPicPr>
          <p:cNvPr id="9" name="Picture 8">
            <a:extLst>
              <a:ext uri="{FF2B5EF4-FFF2-40B4-BE49-F238E27FC236}">
                <a16:creationId xmlns:a16="http://schemas.microsoft.com/office/drawing/2014/main" id="{6830BA70-5FBF-4C20-B738-489F52FC50E3}"/>
              </a:ext>
            </a:extLst>
          </p:cNvPr>
          <p:cNvPicPr>
            <a:picLocks noChangeAspect="1"/>
          </p:cNvPicPr>
          <p:nvPr/>
        </p:nvPicPr>
        <p:blipFill>
          <a:blip r:embed="rId4"/>
          <a:stretch>
            <a:fillRect/>
          </a:stretch>
        </p:blipFill>
        <p:spPr>
          <a:xfrm>
            <a:off x="246349" y="2691485"/>
            <a:ext cx="2504193" cy="1669462"/>
          </a:xfrm>
          <a:prstGeom prst="rect">
            <a:avLst/>
          </a:prstGeom>
        </p:spPr>
      </p:pic>
      <p:sp>
        <p:nvSpPr>
          <p:cNvPr id="5" name="Content Placeholder 4">
            <a:extLst>
              <a:ext uri="{FF2B5EF4-FFF2-40B4-BE49-F238E27FC236}">
                <a16:creationId xmlns:a16="http://schemas.microsoft.com/office/drawing/2014/main" id="{872917C7-82D4-4868-9D36-B129F138D831}"/>
              </a:ext>
            </a:extLst>
          </p:cNvPr>
          <p:cNvSpPr>
            <a:spLocks noGrp="1"/>
          </p:cNvSpPr>
          <p:nvPr>
            <p:ph sz="quarter" idx="10"/>
          </p:nvPr>
        </p:nvSpPr>
        <p:spPr/>
        <p:txBody>
          <a:bodyPr/>
          <a:lstStyle/>
          <a:p>
            <a:r>
              <a:rPr lang="en-GB" dirty="0"/>
              <a:t>Why plagiarism matters beyond university</a:t>
            </a:r>
          </a:p>
        </p:txBody>
      </p:sp>
      <p:pic>
        <p:nvPicPr>
          <p:cNvPr id="7" name="Picture 6">
            <a:extLst>
              <a:ext uri="{FF2B5EF4-FFF2-40B4-BE49-F238E27FC236}">
                <a16:creationId xmlns:a16="http://schemas.microsoft.com/office/drawing/2014/main" id="{9A693BE2-A3E9-462F-95A6-E178A6BDA490}"/>
              </a:ext>
            </a:extLst>
          </p:cNvPr>
          <p:cNvPicPr>
            <a:picLocks noChangeAspect="1"/>
          </p:cNvPicPr>
          <p:nvPr/>
        </p:nvPicPr>
        <p:blipFill>
          <a:blip r:embed="rId5"/>
          <a:stretch>
            <a:fillRect/>
          </a:stretch>
        </p:blipFill>
        <p:spPr>
          <a:xfrm>
            <a:off x="4964176" y="922496"/>
            <a:ext cx="2842061" cy="1492082"/>
          </a:xfrm>
          <a:prstGeom prst="rect">
            <a:avLst/>
          </a:prstGeom>
        </p:spPr>
      </p:pic>
      <p:pic>
        <p:nvPicPr>
          <p:cNvPr id="8" name="Picture 7">
            <a:extLst>
              <a:ext uri="{FF2B5EF4-FFF2-40B4-BE49-F238E27FC236}">
                <a16:creationId xmlns:a16="http://schemas.microsoft.com/office/drawing/2014/main" id="{DDF7E2FE-727A-40CC-A00D-E5B9E138B821}"/>
              </a:ext>
            </a:extLst>
          </p:cNvPr>
          <p:cNvPicPr>
            <a:picLocks noChangeAspect="1"/>
          </p:cNvPicPr>
          <p:nvPr/>
        </p:nvPicPr>
        <p:blipFill>
          <a:blip r:embed="rId6"/>
          <a:stretch>
            <a:fillRect/>
          </a:stretch>
        </p:blipFill>
        <p:spPr>
          <a:xfrm>
            <a:off x="1611789" y="677489"/>
            <a:ext cx="3144497" cy="2358373"/>
          </a:xfrm>
          <a:prstGeom prst="rect">
            <a:avLst/>
          </a:prstGeom>
        </p:spPr>
      </p:pic>
      <p:sp>
        <p:nvSpPr>
          <p:cNvPr id="11" name="TextBox 10">
            <a:extLst>
              <a:ext uri="{FF2B5EF4-FFF2-40B4-BE49-F238E27FC236}">
                <a16:creationId xmlns:a16="http://schemas.microsoft.com/office/drawing/2014/main" id="{CDDE5921-4A6E-4AFA-9554-C0898A4ECAF0}"/>
              </a:ext>
            </a:extLst>
          </p:cNvPr>
          <p:cNvSpPr txBox="1"/>
          <p:nvPr/>
        </p:nvSpPr>
        <p:spPr>
          <a:xfrm>
            <a:off x="2681487" y="3249217"/>
            <a:ext cx="2108579" cy="553998"/>
          </a:xfrm>
          <a:prstGeom prst="rect">
            <a:avLst/>
          </a:prstGeom>
          <a:noFill/>
        </p:spPr>
        <p:txBody>
          <a:bodyPr wrap="square">
            <a:spAutoFit/>
          </a:bodyPr>
          <a:lstStyle/>
          <a:p>
            <a:r>
              <a:rPr lang="en-GB" sz="1000" b="0" i="0" dirty="0">
                <a:solidFill>
                  <a:srgbClr val="444444"/>
                </a:solidFill>
                <a:effectLst/>
                <a:latin typeface="Open Sans" panose="020B0606030504020204" pitchFamily="34" charset="0"/>
              </a:rPr>
              <a:t>Apple And Microsoft IP War (1997), $100 Million in damages to Apple</a:t>
            </a:r>
            <a:endParaRPr lang="en-GB" sz="1000" dirty="0"/>
          </a:p>
        </p:txBody>
      </p:sp>
      <p:sp>
        <p:nvSpPr>
          <p:cNvPr id="10" name="TextBox 9">
            <a:extLst>
              <a:ext uri="{FF2B5EF4-FFF2-40B4-BE49-F238E27FC236}">
                <a16:creationId xmlns:a16="http://schemas.microsoft.com/office/drawing/2014/main" id="{E9DC1402-2B60-4FC2-807C-B6FAA808620D}"/>
              </a:ext>
            </a:extLst>
          </p:cNvPr>
          <p:cNvSpPr txBox="1"/>
          <p:nvPr/>
        </p:nvSpPr>
        <p:spPr>
          <a:xfrm>
            <a:off x="186597" y="1062680"/>
            <a:ext cx="1370742" cy="507831"/>
          </a:xfrm>
          <a:prstGeom prst="rect">
            <a:avLst/>
          </a:prstGeom>
          <a:noFill/>
        </p:spPr>
        <p:txBody>
          <a:bodyPr wrap="square">
            <a:spAutoFit/>
          </a:bodyPr>
          <a:lstStyle/>
          <a:p>
            <a:r>
              <a:rPr lang="en-GB" sz="900" b="0" i="0" dirty="0">
                <a:solidFill>
                  <a:srgbClr val="444444"/>
                </a:solidFill>
                <a:effectLst/>
                <a:latin typeface="Open Sans" panose="020B0606030504020204" pitchFamily="34" charset="0"/>
              </a:rPr>
              <a:t>Hoover had to remove product from sale (2000)</a:t>
            </a:r>
            <a:endParaRPr lang="en-GB" sz="900" dirty="0"/>
          </a:p>
        </p:txBody>
      </p:sp>
      <p:sp>
        <p:nvSpPr>
          <p:cNvPr id="13" name="TextBox 12">
            <a:extLst>
              <a:ext uri="{FF2B5EF4-FFF2-40B4-BE49-F238E27FC236}">
                <a16:creationId xmlns:a16="http://schemas.microsoft.com/office/drawing/2014/main" id="{2D95D180-60C9-4C8F-9EFF-D8C67A7BAF6D}"/>
              </a:ext>
            </a:extLst>
          </p:cNvPr>
          <p:cNvSpPr txBox="1"/>
          <p:nvPr/>
        </p:nvSpPr>
        <p:spPr>
          <a:xfrm>
            <a:off x="6854059" y="176894"/>
            <a:ext cx="2108579" cy="707886"/>
          </a:xfrm>
          <a:prstGeom prst="rect">
            <a:avLst/>
          </a:prstGeom>
          <a:noFill/>
        </p:spPr>
        <p:txBody>
          <a:bodyPr wrap="square">
            <a:spAutoFit/>
          </a:bodyPr>
          <a:lstStyle/>
          <a:p>
            <a:r>
              <a:rPr lang="en-GB" sz="1000" b="0" i="0" dirty="0">
                <a:solidFill>
                  <a:srgbClr val="444444"/>
                </a:solidFill>
                <a:effectLst/>
                <a:latin typeface="Open Sans" panose="020B0606030504020204" pitchFamily="34" charset="0"/>
              </a:rPr>
              <a:t>Colin The Caterpillar (2021) M&amp;S took Aldi to court for selling Cuthbert the caterpillar, ongoing.</a:t>
            </a:r>
            <a:endParaRPr lang="en-GB" sz="1000" dirty="0"/>
          </a:p>
        </p:txBody>
      </p:sp>
      <p:sp>
        <p:nvSpPr>
          <p:cNvPr id="14" name="TextBox 13">
            <a:extLst>
              <a:ext uri="{FF2B5EF4-FFF2-40B4-BE49-F238E27FC236}">
                <a16:creationId xmlns:a16="http://schemas.microsoft.com/office/drawing/2014/main" id="{6DFBA5CB-B019-42A8-882D-A74B5E6F69D4}"/>
              </a:ext>
            </a:extLst>
          </p:cNvPr>
          <p:cNvSpPr txBox="1"/>
          <p:nvPr/>
        </p:nvSpPr>
        <p:spPr>
          <a:xfrm>
            <a:off x="4957250" y="3722353"/>
            <a:ext cx="1593570" cy="707886"/>
          </a:xfrm>
          <a:prstGeom prst="rect">
            <a:avLst/>
          </a:prstGeom>
          <a:noFill/>
        </p:spPr>
        <p:txBody>
          <a:bodyPr wrap="square">
            <a:spAutoFit/>
          </a:bodyPr>
          <a:lstStyle/>
          <a:p>
            <a:r>
              <a:rPr lang="en-GB" sz="1000" b="0" i="0" dirty="0">
                <a:solidFill>
                  <a:srgbClr val="333333"/>
                </a:solidFill>
                <a:effectLst/>
                <a:latin typeface="Open Sans" panose="020B0606030504020204" pitchFamily="34" charset="0"/>
              </a:rPr>
              <a:t>Estates of Queen And David Bowie (2019), had to pay John Deacon $5m</a:t>
            </a:r>
            <a:endParaRPr lang="en-GB" sz="800" dirty="0"/>
          </a:p>
        </p:txBody>
      </p:sp>
    </p:spTree>
    <p:extLst>
      <p:ext uri="{BB962C8B-B14F-4D97-AF65-F5344CB8AC3E}">
        <p14:creationId xmlns:p14="http://schemas.microsoft.com/office/powerpoint/2010/main" val="2206577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C0295A5-F623-4C78-A3AF-23CD6DD32BF3}"/>
              </a:ext>
            </a:extLst>
          </p:cNvPr>
          <p:cNvSpPr>
            <a:spLocks noGrp="1"/>
          </p:cNvSpPr>
          <p:nvPr>
            <p:ph sz="quarter" idx="10"/>
          </p:nvPr>
        </p:nvSpPr>
        <p:spPr/>
        <p:txBody>
          <a:bodyPr/>
          <a:lstStyle/>
          <a:p>
            <a:r>
              <a:rPr lang="en-GB" dirty="0"/>
              <a:t>QUIZ </a:t>
            </a:r>
            <a:r>
              <a:rPr lang="en-GB" dirty="0" err="1"/>
              <a:t>Menti</a:t>
            </a:r>
            <a:endParaRPr lang="en-GB" dirty="0"/>
          </a:p>
        </p:txBody>
      </p:sp>
      <p:sp>
        <p:nvSpPr>
          <p:cNvPr id="3" name="Text Placeholder 2">
            <a:extLst>
              <a:ext uri="{FF2B5EF4-FFF2-40B4-BE49-F238E27FC236}">
                <a16:creationId xmlns:a16="http://schemas.microsoft.com/office/drawing/2014/main" id="{42399C39-5344-44C9-A3D2-CE2A652CCC29}"/>
              </a:ext>
            </a:extLst>
          </p:cNvPr>
          <p:cNvSpPr>
            <a:spLocks noGrp="1"/>
          </p:cNvSpPr>
          <p:nvPr>
            <p:ph type="body" sz="quarter" idx="13"/>
          </p:nvPr>
        </p:nvSpPr>
        <p:spPr/>
        <p:txBody>
          <a:bodyPr/>
          <a:lstStyle/>
          <a:p>
            <a:r>
              <a:rPr lang="en-GB" dirty="0"/>
              <a:t>Have you ever plagiarised by accident</a:t>
            </a:r>
          </a:p>
          <a:p>
            <a:r>
              <a:rPr lang="en-GB" dirty="0"/>
              <a:t>Have you ever plagiarised on purpose</a:t>
            </a:r>
          </a:p>
          <a:p>
            <a:r>
              <a:rPr lang="en-GB" dirty="0"/>
              <a:t>Are you confident you’ll be able to avoid plagiarism</a:t>
            </a:r>
          </a:p>
        </p:txBody>
      </p:sp>
    </p:spTree>
    <p:extLst>
      <p:ext uri="{BB962C8B-B14F-4D97-AF65-F5344CB8AC3E}">
        <p14:creationId xmlns:p14="http://schemas.microsoft.com/office/powerpoint/2010/main" val="7281649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9752CF1B-1D49-4133-926E-5F6FD790BB75}"/>
              </a:ext>
            </a:extLst>
          </p:cNvPr>
          <p:cNvSpPr>
            <a:spLocks noGrp="1"/>
          </p:cNvSpPr>
          <p:nvPr>
            <p:ph sz="quarter" idx="10"/>
          </p:nvPr>
        </p:nvSpPr>
        <p:spPr/>
        <p:txBody>
          <a:bodyPr/>
          <a:lstStyle/>
          <a:p>
            <a:r>
              <a:rPr lang="en-GB" dirty="0"/>
              <a:t>Which of the following would be considered as plagiarism?</a:t>
            </a:r>
          </a:p>
        </p:txBody>
      </p:sp>
      <p:sp>
        <p:nvSpPr>
          <p:cNvPr id="6" name="Text Placeholder 5">
            <a:extLst>
              <a:ext uri="{FF2B5EF4-FFF2-40B4-BE49-F238E27FC236}">
                <a16:creationId xmlns:a16="http://schemas.microsoft.com/office/drawing/2014/main" id="{81EBEF09-E679-4BBE-A882-FF19CDCBE831}"/>
              </a:ext>
            </a:extLst>
          </p:cNvPr>
          <p:cNvSpPr>
            <a:spLocks noGrp="1"/>
          </p:cNvSpPr>
          <p:nvPr>
            <p:ph type="body" sz="quarter" idx="13"/>
          </p:nvPr>
        </p:nvSpPr>
        <p:spPr/>
        <p:txBody>
          <a:bodyPr/>
          <a:lstStyle/>
          <a:p>
            <a:pPr marL="342900" indent="-342900">
              <a:buFont typeface="+mj-lt"/>
              <a:buAutoNum type="arabicPeriod"/>
            </a:pPr>
            <a:r>
              <a:rPr lang="en-GB" sz="1600" dirty="0"/>
              <a:t>Not providing a reference when you have used somebody’s idea because you could not remember where you read it.</a:t>
            </a:r>
          </a:p>
          <a:p>
            <a:pPr marL="342900" indent="-342900">
              <a:buFont typeface="+mj-lt"/>
              <a:buAutoNum type="arabicPeriod"/>
            </a:pPr>
            <a:r>
              <a:rPr lang="en-GB" sz="1600" dirty="0"/>
              <a:t>Copying a paragraph, replacing a few words with synonyms, and giving a reference. </a:t>
            </a:r>
          </a:p>
          <a:p>
            <a:pPr marL="342900" indent="-342900">
              <a:buFont typeface="+mj-lt"/>
              <a:buAutoNum type="arabicPeriod"/>
            </a:pPr>
            <a:r>
              <a:rPr lang="en-GB" sz="1600" dirty="0"/>
              <a:t>Not giving a reference when you use ‘common knowledge’</a:t>
            </a:r>
          </a:p>
          <a:p>
            <a:pPr marL="742950" lvl="1" indent="-342900"/>
            <a:r>
              <a:rPr lang="en-GB" sz="1600" dirty="0"/>
              <a:t>DNA carries genetic information and has a double helix structure</a:t>
            </a:r>
          </a:p>
          <a:p>
            <a:pPr lvl="1" indent="-285750"/>
            <a:r>
              <a:rPr lang="en-GB" sz="1600" dirty="0"/>
              <a:t>Joe Biden is the 46th President of the United States but only the 45th person to hold the position</a:t>
            </a:r>
          </a:p>
          <a:p>
            <a:pPr marL="342900" indent="-342900">
              <a:buFont typeface="+mj-lt"/>
              <a:buAutoNum type="arabicPeriod"/>
            </a:pPr>
            <a:r>
              <a:rPr lang="en-GB" sz="1600" dirty="0"/>
              <a:t>Using an essay you wrote previously but changing some of it to make it fit the topic.</a:t>
            </a:r>
          </a:p>
          <a:p>
            <a:pPr marL="342900" indent="-342900">
              <a:buFont typeface="+mj-lt"/>
              <a:buAutoNum type="arabicPeriod"/>
            </a:pPr>
            <a:r>
              <a:rPr lang="en-GB" sz="1600" dirty="0"/>
              <a:t>A large percentage of your essay consists of quotation from the same source, correctly formatted and referenced. </a:t>
            </a:r>
          </a:p>
          <a:p>
            <a:pPr marL="342900" indent="-342900">
              <a:buFont typeface="+mj-lt"/>
              <a:buAutoNum type="arabicPeriod"/>
            </a:pPr>
            <a:endParaRPr lang="en-GB" sz="1600" dirty="0"/>
          </a:p>
        </p:txBody>
      </p:sp>
      <p:sp>
        <p:nvSpPr>
          <p:cNvPr id="10" name="TextBox 9">
            <a:extLst>
              <a:ext uri="{FF2B5EF4-FFF2-40B4-BE49-F238E27FC236}">
                <a16:creationId xmlns:a16="http://schemas.microsoft.com/office/drawing/2014/main" id="{50D690F7-9DED-4D8A-BF73-972142C3F73F}"/>
              </a:ext>
            </a:extLst>
          </p:cNvPr>
          <p:cNvSpPr txBox="1"/>
          <p:nvPr/>
        </p:nvSpPr>
        <p:spPr>
          <a:xfrm>
            <a:off x="6015601" y="4102660"/>
            <a:ext cx="2843092" cy="322729"/>
          </a:xfrm>
          <a:prstGeom prst="rect">
            <a:avLst/>
          </a:prstGeom>
          <a:noFill/>
        </p:spPr>
        <p:txBody>
          <a:bodyPr wrap="square" rtlCol="0">
            <a:spAutoFit/>
          </a:bodyPr>
          <a:lstStyle/>
          <a:p>
            <a:pPr marL="0" marR="0" lvl="0" indent="0" algn="l" defTabSz="457200" rtl="0" eaLnBrk="1" fontAlgn="auto" latinLnBrk="0" hangingPunct="1">
              <a:lnSpc>
                <a:spcPts val="1800"/>
              </a:lnSpc>
              <a:spcBef>
                <a:spcPts val="0"/>
              </a:spcBef>
              <a:spcAft>
                <a:spcPts val="0"/>
              </a:spcAft>
              <a:buClr>
                <a:srgbClr val="0270B8"/>
              </a:buClr>
              <a:buSzTx/>
              <a:buFontTx/>
              <a:buNone/>
              <a:tabLst/>
              <a:defRPr/>
            </a:pPr>
            <a:r>
              <a:rPr kumimoji="0" lang="en-GB" sz="1600" b="1" i="0" u="none" strike="noStrike" kern="1200" cap="none" spc="0" normalizeH="0" baseline="0" noProof="0" dirty="0">
                <a:ln>
                  <a:noFill/>
                </a:ln>
                <a:solidFill>
                  <a:srgbClr val="0270B8"/>
                </a:solidFill>
                <a:effectLst/>
                <a:uLnTx/>
                <a:uFillTx/>
                <a:latin typeface="KingsBureauGrot ThreeSeven" charset="0"/>
              </a:rPr>
              <a:t>Write the numbers in the chat</a:t>
            </a:r>
          </a:p>
        </p:txBody>
      </p:sp>
    </p:spTree>
    <p:extLst>
      <p:ext uri="{BB962C8B-B14F-4D97-AF65-F5344CB8AC3E}">
        <p14:creationId xmlns:p14="http://schemas.microsoft.com/office/powerpoint/2010/main" val="14333761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9752CF1B-1D49-4133-926E-5F6FD790BB75}"/>
              </a:ext>
            </a:extLst>
          </p:cNvPr>
          <p:cNvSpPr>
            <a:spLocks noGrp="1"/>
          </p:cNvSpPr>
          <p:nvPr>
            <p:ph sz="quarter" idx="10"/>
          </p:nvPr>
        </p:nvSpPr>
        <p:spPr/>
        <p:txBody>
          <a:bodyPr/>
          <a:lstStyle/>
          <a:p>
            <a:r>
              <a:rPr lang="en-GB" dirty="0"/>
              <a:t>Which of the following would be considered as plagiarism?</a:t>
            </a:r>
          </a:p>
        </p:txBody>
      </p:sp>
      <p:sp>
        <p:nvSpPr>
          <p:cNvPr id="6" name="Text Placeholder 5">
            <a:extLst>
              <a:ext uri="{FF2B5EF4-FFF2-40B4-BE49-F238E27FC236}">
                <a16:creationId xmlns:a16="http://schemas.microsoft.com/office/drawing/2014/main" id="{81EBEF09-E679-4BBE-A882-FF19CDCBE831}"/>
              </a:ext>
            </a:extLst>
          </p:cNvPr>
          <p:cNvSpPr>
            <a:spLocks noGrp="1"/>
          </p:cNvSpPr>
          <p:nvPr>
            <p:ph type="body" sz="quarter" idx="13"/>
          </p:nvPr>
        </p:nvSpPr>
        <p:spPr/>
        <p:txBody>
          <a:bodyPr/>
          <a:lstStyle/>
          <a:p>
            <a:pPr marL="342900" indent="-342900">
              <a:buFont typeface="+mj-lt"/>
              <a:buAutoNum type="arabicPeriod"/>
            </a:pPr>
            <a:r>
              <a:rPr lang="en-GB" sz="1600" dirty="0"/>
              <a:t>Not providing a reference when you have used somebody’s idea because you could not remember where you read it.</a:t>
            </a:r>
          </a:p>
          <a:p>
            <a:pPr marL="342900" indent="-342900">
              <a:buFont typeface="+mj-lt"/>
              <a:buAutoNum type="arabicPeriod"/>
            </a:pPr>
            <a:r>
              <a:rPr lang="en-GB" sz="1600" dirty="0"/>
              <a:t>Copying a paragraph, replacing a few words with synonyms, and giving a reference. </a:t>
            </a:r>
          </a:p>
          <a:p>
            <a:pPr marL="342900" indent="-342900">
              <a:buFont typeface="+mj-lt"/>
              <a:buAutoNum type="arabicPeriod"/>
            </a:pPr>
            <a:r>
              <a:rPr lang="en-GB" sz="1600" dirty="0"/>
              <a:t>Not giving a reference when you use ‘common knowledge’</a:t>
            </a:r>
          </a:p>
          <a:p>
            <a:pPr marL="742950" lvl="1" indent="-342900"/>
            <a:r>
              <a:rPr lang="en-GB" sz="1600" dirty="0"/>
              <a:t>DNA carries genetic information and has a double helix structure</a:t>
            </a:r>
          </a:p>
          <a:p>
            <a:pPr lvl="1" indent="-285750"/>
            <a:r>
              <a:rPr lang="en-GB" sz="1600" dirty="0"/>
              <a:t>Joe Biden is the 46th President of the United States but only the 45th person to hold the position</a:t>
            </a:r>
          </a:p>
          <a:p>
            <a:pPr marL="342900" indent="-342900">
              <a:buFont typeface="+mj-lt"/>
              <a:buAutoNum type="arabicPeriod"/>
            </a:pPr>
            <a:r>
              <a:rPr lang="en-GB" sz="1600" dirty="0"/>
              <a:t>Using an essay you wrote previously but changing some of it to make it fit the topic.</a:t>
            </a:r>
          </a:p>
          <a:p>
            <a:pPr marL="342900" indent="-342900">
              <a:buFont typeface="+mj-lt"/>
              <a:buAutoNum type="arabicPeriod"/>
            </a:pPr>
            <a:r>
              <a:rPr lang="en-GB" sz="1600" dirty="0"/>
              <a:t>A large percentage of your essay consists of quotation from the same source, correctly formatted and referenced. </a:t>
            </a:r>
          </a:p>
          <a:p>
            <a:pPr marL="342900" indent="-342900">
              <a:buFont typeface="+mj-lt"/>
              <a:buAutoNum type="arabicPeriod"/>
            </a:pPr>
            <a:endParaRPr lang="en-GB" sz="1600" dirty="0"/>
          </a:p>
        </p:txBody>
      </p:sp>
      <p:sp>
        <p:nvSpPr>
          <p:cNvPr id="7" name="Rectangle 6">
            <a:extLst>
              <a:ext uri="{FF2B5EF4-FFF2-40B4-BE49-F238E27FC236}">
                <a16:creationId xmlns:a16="http://schemas.microsoft.com/office/drawing/2014/main" id="{F5F691EF-1325-4908-B257-86CD306FB989}"/>
              </a:ext>
            </a:extLst>
          </p:cNvPr>
          <p:cNvSpPr/>
          <p:nvPr/>
        </p:nvSpPr>
        <p:spPr>
          <a:xfrm>
            <a:off x="186596" y="1298773"/>
            <a:ext cx="280894" cy="295563"/>
          </a:xfrm>
          <a:prstGeom prst="rect">
            <a:avLst/>
          </a:prstGeom>
          <a:noFill/>
          <a:ln w="38100">
            <a:solidFill>
              <a:srgbClr val="EC008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rgbClr val="EC008C"/>
              </a:solidFill>
            </a:endParaRPr>
          </a:p>
        </p:txBody>
      </p:sp>
      <p:sp>
        <p:nvSpPr>
          <p:cNvPr id="8" name="Rectangle 7">
            <a:extLst>
              <a:ext uri="{FF2B5EF4-FFF2-40B4-BE49-F238E27FC236}">
                <a16:creationId xmlns:a16="http://schemas.microsoft.com/office/drawing/2014/main" id="{7E846FFA-852F-4874-8B39-6B93F1AE43BD}"/>
              </a:ext>
            </a:extLst>
          </p:cNvPr>
          <p:cNvSpPr/>
          <p:nvPr/>
        </p:nvSpPr>
        <p:spPr>
          <a:xfrm>
            <a:off x="190642" y="1876556"/>
            <a:ext cx="280894" cy="295563"/>
          </a:xfrm>
          <a:prstGeom prst="rect">
            <a:avLst/>
          </a:prstGeom>
          <a:noFill/>
          <a:ln w="38100">
            <a:solidFill>
              <a:srgbClr val="EC008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rgbClr val="EC008C"/>
              </a:solidFill>
            </a:endParaRPr>
          </a:p>
        </p:txBody>
      </p:sp>
      <p:sp>
        <p:nvSpPr>
          <p:cNvPr id="9" name="Rectangle 8">
            <a:extLst>
              <a:ext uri="{FF2B5EF4-FFF2-40B4-BE49-F238E27FC236}">
                <a16:creationId xmlns:a16="http://schemas.microsoft.com/office/drawing/2014/main" id="{63A0E456-55D0-4EB3-8456-25C1D6A287AA}"/>
              </a:ext>
            </a:extLst>
          </p:cNvPr>
          <p:cNvSpPr/>
          <p:nvPr/>
        </p:nvSpPr>
        <p:spPr>
          <a:xfrm>
            <a:off x="190642" y="3328525"/>
            <a:ext cx="280894" cy="295563"/>
          </a:xfrm>
          <a:prstGeom prst="rect">
            <a:avLst/>
          </a:prstGeom>
          <a:noFill/>
          <a:ln w="38100">
            <a:solidFill>
              <a:srgbClr val="EC008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rgbClr val="EC008C"/>
              </a:solidFill>
            </a:endParaRPr>
          </a:p>
        </p:txBody>
      </p:sp>
    </p:spTree>
    <p:extLst>
      <p:ext uri="{BB962C8B-B14F-4D97-AF65-F5344CB8AC3E}">
        <p14:creationId xmlns:p14="http://schemas.microsoft.com/office/powerpoint/2010/main" val="2462551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A162071E-FBFF-4A7B-9962-B05B79A82F22}"/>
              </a:ext>
            </a:extLst>
          </p:cNvPr>
          <p:cNvSpPr>
            <a:spLocks noGrp="1"/>
          </p:cNvSpPr>
          <p:nvPr>
            <p:ph sz="quarter" idx="10"/>
          </p:nvPr>
        </p:nvSpPr>
        <p:spPr>
          <a:xfrm>
            <a:off x="287338" y="2053561"/>
            <a:ext cx="8672097" cy="1036377"/>
          </a:xfrm>
        </p:spPr>
        <p:txBody>
          <a:bodyPr/>
          <a:lstStyle/>
          <a:p>
            <a:r>
              <a:rPr lang="en-GB" dirty="0"/>
              <a:t>How and why do you think academic misconduct happens?</a:t>
            </a:r>
          </a:p>
        </p:txBody>
      </p:sp>
      <p:sp>
        <p:nvSpPr>
          <p:cNvPr id="7" name="TextBox 6">
            <a:extLst>
              <a:ext uri="{FF2B5EF4-FFF2-40B4-BE49-F238E27FC236}">
                <a16:creationId xmlns:a16="http://schemas.microsoft.com/office/drawing/2014/main" id="{5738CA7C-8343-48DF-8527-BEAED689B483}"/>
              </a:ext>
            </a:extLst>
          </p:cNvPr>
          <p:cNvSpPr txBox="1"/>
          <p:nvPr/>
        </p:nvSpPr>
        <p:spPr>
          <a:xfrm>
            <a:off x="5810884" y="3433920"/>
            <a:ext cx="2843092" cy="323165"/>
          </a:xfrm>
          <a:prstGeom prst="rect">
            <a:avLst/>
          </a:prstGeom>
          <a:noFill/>
        </p:spPr>
        <p:txBody>
          <a:bodyPr wrap="square" rtlCol="0">
            <a:spAutoFit/>
          </a:bodyPr>
          <a:lstStyle/>
          <a:p>
            <a:pPr marL="0" marR="0" lvl="0" indent="0" algn="l" defTabSz="457200" rtl="0" eaLnBrk="1" fontAlgn="auto" latinLnBrk="0" hangingPunct="1">
              <a:lnSpc>
                <a:spcPts val="1800"/>
              </a:lnSpc>
              <a:spcBef>
                <a:spcPts val="0"/>
              </a:spcBef>
              <a:spcAft>
                <a:spcPts val="0"/>
              </a:spcAft>
              <a:buClr>
                <a:srgbClr val="0270B8"/>
              </a:buClr>
              <a:buSzTx/>
              <a:buFontTx/>
              <a:buNone/>
              <a:tabLst/>
              <a:defRPr/>
            </a:pPr>
            <a:r>
              <a:rPr kumimoji="0" lang="en-GB" sz="1600" b="1" i="0" u="none" strike="noStrike" kern="1200" cap="none" spc="0" normalizeH="0" baseline="0" noProof="0" dirty="0">
                <a:ln>
                  <a:noFill/>
                </a:ln>
                <a:solidFill>
                  <a:srgbClr val="0270B8"/>
                </a:solidFill>
                <a:effectLst/>
                <a:uLnTx/>
                <a:uFillTx/>
                <a:latin typeface="KingsBureauGrot ThreeSeven" charset="0"/>
              </a:rPr>
              <a:t>Write </a:t>
            </a:r>
            <a:r>
              <a:rPr lang="en-GB" sz="1600" b="1" dirty="0">
                <a:solidFill>
                  <a:srgbClr val="0270B8"/>
                </a:solidFill>
                <a:latin typeface="KingsBureauGrot ThreeSeven" charset="0"/>
              </a:rPr>
              <a:t>your answers </a:t>
            </a:r>
            <a:r>
              <a:rPr kumimoji="0" lang="en-GB" sz="1600" b="1" i="0" u="none" strike="noStrike" kern="1200" cap="none" spc="0" normalizeH="0" baseline="0" noProof="0" dirty="0">
                <a:ln>
                  <a:noFill/>
                </a:ln>
                <a:solidFill>
                  <a:srgbClr val="0270B8"/>
                </a:solidFill>
                <a:effectLst/>
                <a:uLnTx/>
                <a:uFillTx/>
                <a:latin typeface="KingsBureauGrot ThreeSeven" charset="0"/>
              </a:rPr>
              <a:t>in the chat</a:t>
            </a:r>
          </a:p>
        </p:txBody>
      </p:sp>
    </p:spTree>
    <p:extLst>
      <p:ext uri="{BB962C8B-B14F-4D97-AF65-F5344CB8AC3E}">
        <p14:creationId xmlns:p14="http://schemas.microsoft.com/office/powerpoint/2010/main" val="14688125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9C5291F3-A1EE-4FE4-9257-7BEE25F49D6B}"/>
              </a:ext>
            </a:extLst>
          </p:cNvPr>
          <p:cNvSpPr>
            <a:spLocks noGrp="1"/>
          </p:cNvSpPr>
          <p:nvPr>
            <p:ph sz="quarter" idx="10"/>
          </p:nvPr>
        </p:nvSpPr>
        <p:spPr/>
        <p:txBody>
          <a:bodyPr/>
          <a:lstStyle/>
          <a:p>
            <a:r>
              <a:rPr lang="en-GB" dirty="0"/>
              <a:t>Why might people cheat?</a:t>
            </a:r>
          </a:p>
        </p:txBody>
      </p:sp>
      <p:sp>
        <p:nvSpPr>
          <p:cNvPr id="7" name="Content Placeholder 2">
            <a:extLst>
              <a:ext uri="{FF2B5EF4-FFF2-40B4-BE49-F238E27FC236}">
                <a16:creationId xmlns:a16="http://schemas.microsoft.com/office/drawing/2014/main" id="{EA33190D-5D60-4FB2-9F95-51AD5F28987A}"/>
              </a:ext>
            </a:extLst>
          </p:cNvPr>
          <p:cNvSpPr txBox="1">
            <a:spLocks/>
          </p:cNvSpPr>
          <p:nvPr/>
        </p:nvSpPr>
        <p:spPr>
          <a:xfrm>
            <a:off x="287338" y="846161"/>
            <a:ext cx="8283388" cy="3658929"/>
          </a:xfrm>
          <a:prstGeom prst="rect">
            <a:avLst/>
          </a:prstGeom>
        </p:spPr>
        <p:txBody>
          <a:bodyPr vert="horz" lIns="0" tIns="0" rIns="0" bIns="0" rtlCol="0">
            <a:normAutofit fontScale="92500" lnSpcReduction="20000"/>
          </a:bodyPr>
          <a:lstStyle>
            <a:lvl1pPr marL="0" indent="0" algn="l" defTabSz="457200" rtl="0" eaLnBrk="1" latinLnBrk="0" hangingPunct="1">
              <a:lnSpc>
                <a:spcPts val="1800"/>
              </a:lnSpc>
              <a:spcBef>
                <a:spcPts val="0"/>
              </a:spcBef>
              <a:buClr>
                <a:srgbClr val="0A2D50"/>
              </a:buClr>
              <a:buFontTx/>
              <a:buNone/>
              <a:defRPr sz="1400" b="1" i="0" kern="1200">
                <a:solidFill>
                  <a:schemeClr val="accent6"/>
                </a:solidFill>
                <a:latin typeface="KingsBureauGrot ThreeSeven" charset="0"/>
                <a:ea typeface="KingsBureauGrot ThreeSeven" charset="0"/>
                <a:cs typeface="KingsBureauGrot ThreeSeven" charset="0"/>
              </a:defRPr>
            </a:lvl1pPr>
            <a:lvl2pPr marL="4763" indent="0" algn="l" defTabSz="457200" rtl="0" eaLnBrk="1" latinLnBrk="0" hangingPunct="1">
              <a:lnSpc>
                <a:spcPts val="1800"/>
              </a:lnSpc>
              <a:spcBef>
                <a:spcPts val="0"/>
              </a:spcBef>
              <a:buClr>
                <a:srgbClr val="0A2D50"/>
              </a:buClr>
              <a:buFontTx/>
              <a:buNone/>
              <a:tabLst/>
              <a:defRPr sz="1400" b="0" i="0" kern="1200">
                <a:solidFill>
                  <a:schemeClr val="accent6"/>
                </a:solidFill>
                <a:latin typeface="KingsBureauGrot FiveOne" charset="0"/>
                <a:ea typeface="KingsBureauGrot FiveOne" charset="0"/>
                <a:cs typeface="KingsBureauGrot FiveOne" charset="0"/>
              </a:defRPr>
            </a:lvl2pPr>
            <a:lvl3pPr marL="4762" indent="0" algn="l" defTabSz="457200" rtl="0" eaLnBrk="1" latinLnBrk="0" hangingPunct="1">
              <a:lnSpc>
                <a:spcPts val="1800"/>
              </a:lnSpc>
              <a:spcBef>
                <a:spcPts val="0"/>
              </a:spcBef>
              <a:buClr>
                <a:schemeClr val="accent6"/>
              </a:buClr>
              <a:buFontTx/>
              <a:buNone/>
              <a:tabLst/>
              <a:defRPr sz="1400" b="0" i="0" kern="1200">
                <a:solidFill>
                  <a:schemeClr val="tx1"/>
                </a:solidFill>
                <a:latin typeface="Kings Caslon Text" charset="0"/>
                <a:ea typeface="Kings Caslon Text" charset="0"/>
                <a:cs typeface="Kings Caslon Text" charset="0"/>
              </a:defRPr>
            </a:lvl3pPr>
            <a:lvl4pPr marL="177800" indent="-174625" algn="l" defTabSz="457200" rtl="0" eaLnBrk="1" latinLnBrk="0" hangingPunct="1">
              <a:lnSpc>
                <a:spcPts val="1800"/>
              </a:lnSpc>
              <a:spcBef>
                <a:spcPts val="0"/>
              </a:spcBef>
              <a:buClr>
                <a:schemeClr val="accent6"/>
              </a:buClr>
              <a:buFont typeface="Arial"/>
              <a:buChar char="•"/>
              <a:tabLst/>
              <a:defRPr sz="1400" b="0" i="0" kern="1200">
                <a:solidFill>
                  <a:schemeClr val="tx1"/>
                </a:solidFill>
                <a:latin typeface="Kings Caslon Text" charset="0"/>
                <a:ea typeface="Kings Caslon Text" charset="0"/>
                <a:cs typeface="Kings Caslon Text" charset="0"/>
              </a:defRPr>
            </a:lvl4pPr>
            <a:lvl5pPr marL="357188" indent="-179388" algn="l" defTabSz="457200" rtl="0" eaLnBrk="1" latinLnBrk="0" hangingPunct="1">
              <a:lnSpc>
                <a:spcPts val="1800"/>
              </a:lnSpc>
              <a:spcBef>
                <a:spcPts val="0"/>
              </a:spcBef>
              <a:buClr>
                <a:schemeClr val="accent6"/>
              </a:buClr>
              <a:buFont typeface="Arial"/>
              <a:buChar char="•"/>
              <a:tabLst/>
              <a:defRPr sz="1400" b="0" i="0" kern="1200">
                <a:solidFill>
                  <a:schemeClr val="tx1"/>
                </a:solidFill>
                <a:latin typeface="Kings Caslon Text" charset="0"/>
                <a:ea typeface="Kings Caslon Text" charset="0"/>
                <a:cs typeface="Kings Caslon Text"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50000"/>
              </a:lnSpc>
              <a:spcBef>
                <a:spcPct val="0"/>
              </a:spcBef>
              <a:spcAft>
                <a:spcPts val="0"/>
              </a:spcAft>
              <a:buClr>
                <a:srgbClr val="0A2D50"/>
              </a:buClr>
              <a:buSzTx/>
              <a:buFontTx/>
              <a:buNone/>
              <a:tabLst/>
              <a:defRPr/>
            </a:pPr>
            <a:r>
              <a:rPr kumimoji="0" lang="en-GB" altLang="en-US" sz="1600" b="1" i="0" u="none" strike="noStrike" kern="1200" cap="none" spc="0" normalizeH="0" baseline="0" noProof="0" dirty="0">
                <a:ln>
                  <a:noFill/>
                </a:ln>
                <a:solidFill>
                  <a:srgbClr val="0270B8"/>
                </a:solidFill>
                <a:effectLst/>
                <a:uLnTx/>
                <a:uFillTx/>
                <a:latin typeface="+mj-lt"/>
              </a:rPr>
              <a:t>Possible reasons include:</a:t>
            </a:r>
          </a:p>
          <a:p>
            <a:pPr marL="285750" marR="0" lvl="0" indent="-285750" algn="l" defTabSz="457200" rtl="0" eaLnBrk="1" fontAlgn="auto" latinLnBrk="0" hangingPunct="1">
              <a:lnSpc>
                <a:spcPct val="150000"/>
              </a:lnSpc>
              <a:spcBef>
                <a:spcPct val="0"/>
              </a:spcBef>
              <a:spcAft>
                <a:spcPts val="0"/>
              </a:spcAft>
              <a:buClr>
                <a:srgbClr val="0270B8"/>
              </a:buClr>
              <a:buSzTx/>
              <a:buFont typeface="Arial" panose="020B0604020202020204" pitchFamily="34" charset="0"/>
              <a:buChar char="•"/>
              <a:tabLst/>
              <a:defRPr/>
            </a:pPr>
            <a:r>
              <a:rPr kumimoji="0" lang="en-GB" altLang="en-US" sz="1600" b="0" i="0" u="none" strike="noStrike" kern="1200" cap="none" spc="0" normalizeH="0" baseline="0" noProof="0" dirty="0">
                <a:ln>
                  <a:noFill/>
                </a:ln>
                <a:solidFill>
                  <a:srgbClr val="000000"/>
                </a:solidFill>
                <a:effectLst/>
                <a:uLnTx/>
                <a:uFillTx/>
                <a:latin typeface="+mj-lt"/>
              </a:rPr>
              <a:t>Time pressure or poor planning, e.g. rushing to meet a deadline might cause one to cut corners.</a:t>
            </a:r>
          </a:p>
          <a:p>
            <a:pPr marL="285750" marR="0" lvl="0" indent="-285750" algn="l" defTabSz="457200" rtl="0" eaLnBrk="1" fontAlgn="auto" latinLnBrk="0" hangingPunct="1">
              <a:lnSpc>
                <a:spcPct val="150000"/>
              </a:lnSpc>
              <a:spcBef>
                <a:spcPct val="0"/>
              </a:spcBef>
              <a:spcAft>
                <a:spcPts val="0"/>
              </a:spcAft>
              <a:buClr>
                <a:srgbClr val="0270B8"/>
              </a:buClr>
              <a:buSzTx/>
              <a:buFont typeface="Arial" panose="020B0604020202020204" pitchFamily="34" charset="0"/>
              <a:buChar char="•"/>
              <a:tabLst/>
              <a:defRPr/>
            </a:pPr>
            <a:r>
              <a:rPr kumimoji="0" lang="en-GB" altLang="en-US" sz="1600" b="0" i="0" u="none" strike="noStrike" kern="1200" cap="none" spc="0" normalizeH="0" baseline="0" noProof="0" dirty="0">
                <a:ln>
                  <a:noFill/>
                </a:ln>
                <a:solidFill>
                  <a:srgbClr val="000000"/>
                </a:solidFill>
                <a:effectLst/>
                <a:uLnTx/>
                <a:uFillTx/>
                <a:latin typeface="+mj-lt"/>
              </a:rPr>
              <a:t>Not understanding own notes or taking poor notes, e.g. mixing up own ideas with notes taken from other sources.</a:t>
            </a:r>
          </a:p>
          <a:p>
            <a:pPr marL="285750" marR="0" lvl="0" indent="-285750" algn="l" defTabSz="457200" rtl="0" eaLnBrk="1" fontAlgn="auto" latinLnBrk="0" hangingPunct="1">
              <a:lnSpc>
                <a:spcPct val="150000"/>
              </a:lnSpc>
              <a:spcBef>
                <a:spcPct val="0"/>
              </a:spcBef>
              <a:spcAft>
                <a:spcPts val="0"/>
              </a:spcAft>
              <a:buClr>
                <a:srgbClr val="0270B8"/>
              </a:buClr>
              <a:buSzTx/>
              <a:buFont typeface="Arial" panose="020B0604020202020204" pitchFamily="34" charset="0"/>
              <a:buChar char="•"/>
              <a:tabLst/>
              <a:defRPr/>
            </a:pPr>
            <a:r>
              <a:rPr kumimoji="0" lang="en-GB" altLang="en-US" sz="1600" b="0" i="0" u="none" strike="noStrike" kern="1200" cap="none" spc="0" normalizeH="0" baseline="0" noProof="0" dirty="0">
                <a:ln>
                  <a:noFill/>
                </a:ln>
                <a:solidFill>
                  <a:srgbClr val="000000"/>
                </a:solidFill>
                <a:effectLst/>
                <a:uLnTx/>
                <a:uFillTx/>
                <a:latin typeface="+mj-lt"/>
              </a:rPr>
              <a:t>Lack of subject knowledge or understanding may make an assignment seem overwhelming.</a:t>
            </a:r>
          </a:p>
          <a:p>
            <a:pPr marL="285750" marR="0" lvl="0" indent="-285750" algn="l" defTabSz="457200" rtl="0" eaLnBrk="1" fontAlgn="auto" latinLnBrk="0" hangingPunct="1">
              <a:lnSpc>
                <a:spcPct val="150000"/>
              </a:lnSpc>
              <a:spcBef>
                <a:spcPct val="0"/>
              </a:spcBef>
              <a:spcAft>
                <a:spcPts val="0"/>
              </a:spcAft>
              <a:buClr>
                <a:srgbClr val="0270B8"/>
              </a:buClr>
              <a:buSzTx/>
              <a:buFont typeface="Arial" panose="020B0604020202020204" pitchFamily="34" charset="0"/>
              <a:buChar char="•"/>
              <a:tabLst/>
              <a:defRPr/>
            </a:pPr>
            <a:r>
              <a:rPr kumimoji="0" lang="en-GB" altLang="en-US" sz="1600" b="0" i="0" u="none" strike="noStrike" kern="1200" cap="none" spc="0" normalizeH="0" baseline="0" noProof="0" dirty="0">
                <a:ln>
                  <a:noFill/>
                </a:ln>
                <a:solidFill>
                  <a:srgbClr val="000000"/>
                </a:solidFill>
                <a:effectLst/>
                <a:uLnTx/>
                <a:uFillTx/>
                <a:latin typeface="+mj-lt"/>
              </a:rPr>
              <a:t>Ignorance of citation (referencing) rules – this is treated just as severely as deliberate plagiarism.</a:t>
            </a:r>
          </a:p>
          <a:p>
            <a:pPr marL="285750" marR="0" lvl="0" indent="-285750" algn="l" defTabSz="457200" rtl="0" eaLnBrk="1" fontAlgn="auto" latinLnBrk="0" hangingPunct="1">
              <a:lnSpc>
                <a:spcPct val="150000"/>
              </a:lnSpc>
              <a:spcBef>
                <a:spcPct val="0"/>
              </a:spcBef>
              <a:spcAft>
                <a:spcPts val="0"/>
              </a:spcAft>
              <a:buClr>
                <a:srgbClr val="0270B8"/>
              </a:buClr>
              <a:buSzTx/>
              <a:buFont typeface="Arial" panose="020B0604020202020204" pitchFamily="34" charset="0"/>
              <a:buChar char="•"/>
              <a:tabLst/>
              <a:defRPr/>
            </a:pPr>
            <a:r>
              <a:rPr kumimoji="0" lang="en-GB" altLang="en-US" sz="1600" b="0" i="0" u="none" strike="noStrike" kern="1200" cap="none" spc="0" normalizeH="0" baseline="0" noProof="0" dirty="0">
                <a:ln>
                  <a:noFill/>
                </a:ln>
                <a:solidFill>
                  <a:srgbClr val="000000"/>
                </a:solidFill>
                <a:effectLst/>
                <a:uLnTx/>
                <a:uFillTx/>
                <a:latin typeface="+mj-lt"/>
              </a:rPr>
              <a:t>Not being able to express another author's ideas in one's own words.</a:t>
            </a:r>
          </a:p>
          <a:p>
            <a:pPr marL="285750" marR="0" lvl="0" indent="-285750" algn="l" defTabSz="457200" rtl="0" eaLnBrk="1" fontAlgn="auto" latinLnBrk="0" hangingPunct="1">
              <a:lnSpc>
                <a:spcPct val="150000"/>
              </a:lnSpc>
              <a:spcBef>
                <a:spcPct val="0"/>
              </a:spcBef>
              <a:spcAft>
                <a:spcPts val="0"/>
              </a:spcAft>
              <a:buClr>
                <a:srgbClr val="0270B8"/>
              </a:buClr>
              <a:buSzTx/>
              <a:buFont typeface="Arial" panose="020B0604020202020204" pitchFamily="34" charset="0"/>
              <a:buChar char="•"/>
              <a:tabLst/>
              <a:defRPr/>
            </a:pPr>
            <a:r>
              <a:rPr kumimoji="0" lang="en-GB" altLang="en-US" sz="1600" b="0" i="0" u="none" strike="noStrike" kern="1200" cap="none" spc="0" normalizeH="0" baseline="0" noProof="0" dirty="0">
                <a:ln>
                  <a:noFill/>
                </a:ln>
                <a:solidFill>
                  <a:srgbClr val="000000"/>
                </a:solidFill>
                <a:effectLst/>
                <a:uLnTx/>
                <a:uFillTx/>
                <a:latin typeface="+mj-lt"/>
              </a:rPr>
              <a:t>The unacknowledged use of material prepared by several persons working together (collusion).</a:t>
            </a:r>
          </a:p>
          <a:p>
            <a:pPr marL="285750" marR="0" lvl="0" indent="-285750" algn="l" defTabSz="457200" rtl="0" eaLnBrk="1" fontAlgn="auto" latinLnBrk="0" hangingPunct="1">
              <a:lnSpc>
                <a:spcPct val="150000"/>
              </a:lnSpc>
              <a:spcBef>
                <a:spcPct val="0"/>
              </a:spcBef>
              <a:spcAft>
                <a:spcPts val="0"/>
              </a:spcAft>
              <a:buClr>
                <a:srgbClr val="0270B8"/>
              </a:buClr>
              <a:buSzTx/>
              <a:buFont typeface="Arial" panose="020B0604020202020204" pitchFamily="34" charset="0"/>
              <a:buChar char="•"/>
              <a:tabLst/>
              <a:defRPr/>
            </a:pPr>
            <a:r>
              <a:rPr lang="en-GB" altLang="en-US" sz="1600" b="0" dirty="0">
                <a:solidFill>
                  <a:srgbClr val="000000"/>
                </a:solidFill>
                <a:latin typeface="+mj-lt"/>
              </a:rPr>
              <a:t>Laziness</a:t>
            </a:r>
            <a:endParaRPr kumimoji="0" lang="en-US" altLang="en-US" sz="1600" b="0" i="0" u="none" strike="noStrike" kern="1200" cap="none" spc="0" normalizeH="0" baseline="0" noProof="0" dirty="0">
              <a:ln>
                <a:noFill/>
              </a:ln>
              <a:solidFill>
                <a:srgbClr val="000000"/>
              </a:solidFill>
              <a:effectLst/>
              <a:uLnTx/>
              <a:uFillTx/>
              <a:latin typeface="+mj-lt"/>
            </a:endParaRPr>
          </a:p>
          <a:p>
            <a:pPr marL="0" marR="0" lvl="0" indent="0" algn="l" defTabSz="457200" rtl="0" eaLnBrk="1" fontAlgn="auto" latinLnBrk="0" hangingPunct="1">
              <a:lnSpc>
                <a:spcPts val="1800"/>
              </a:lnSpc>
              <a:spcBef>
                <a:spcPts val="0"/>
              </a:spcBef>
              <a:spcAft>
                <a:spcPts val="0"/>
              </a:spcAft>
              <a:buClr>
                <a:srgbClr val="0A2D50"/>
              </a:buClr>
              <a:buSzTx/>
              <a:buFontTx/>
              <a:buNone/>
              <a:tabLst/>
              <a:defRPr/>
            </a:pPr>
            <a:endParaRPr kumimoji="0" lang="en-GB" sz="1600" b="1" i="0" u="none" strike="noStrike" kern="1200" cap="none" spc="0" normalizeH="0" baseline="0" noProof="0" dirty="0">
              <a:ln>
                <a:noFill/>
              </a:ln>
              <a:solidFill>
                <a:srgbClr val="0270B8"/>
              </a:solidFill>
              <a:effectLst/>
              <a:uLnTx/>
              <a:uFillTx/>
              <a:latin typeface="+mj-lt"/>
            </a:endParaRPr>
          </a:p>
        </p:txBody>
      </p:sp>
    </p:spTree>
    <p:extLst>
      <p:ext uri="{BB962C8B-B14F-4D97-AF65-F5344CB8AC3E}">
        <p14:creationId xmlns:p14="http://schemas.microsoft.com/office/powerpoint/2010/main" val="2856115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B45E6D4-AC3B-4159-99D4-C77F149D46B6}"/>
              </a:ext>
            </a:extLst>
          </p:cNvPr>
          <p:cNvSpPr>
            <a:spLocks noGrp="1"/>
          </p:cNvSpPr>
          <p:nvPr>
            <p:ph sz="quarter" idx="10"/>
          </p:nvPr>
        </p:nvSpPr>
        <p:spPr/>
        <p:txBody>
          <a:bodyPr/>
          <a:lstStyle/>
          <a:p>
            <a:r>
              <a:rPr lang="en-GB" dirty="0"/>
              <a:t>Quoting, paraphrasing and summarising</a:t>
            </a:r>
          </a:p>
        </p:txBody>
      </p:sp>
      <p:sp>
        <p:nvSpPr>
          <p:cNvPr id="4" name="Content Placeholder 6">
            <a:extLst>
              <a:ext uri="{FF2B5EF4-FFF2-40B4-BE49-F238E27FC236}">
                <a16:creationId xmlns:a16="http://schemas.microsoft.com/office/drawing/2014/main" id="{37E7D68C-DB87-4024-A83D-8C7EE59CC1A6}"/>
              </a:ext>
            </a:extLst>
          </p:cNvPr>
          <p:cNvSpPr txBox="1">
            <a:spLocks/>
          </p:cNvSpPr>
          <p:nvPr/>
        </p:nvSpPr>
        <p:spPr>
          <a:xfrm>
            <a:off x="430307" y="1295999"/>
            <a:ext cx="2607432" cy="3413807"/>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500" b="1" kern="1200">
                <a:solidFill>
                  <a:srgbClr val="1C3D7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a:t>Quoting</a:t>
            </a:r>
          </a:p>
          <a:p>
            <a:endParaRPr lang="en-GB" sz="1600"/>
          </a:p>
          <a:p>
            <a:endParaRPr lang="en-GB" sz="1600"/>
          </a:p>
          <a:p>
            <a:endParaRPr lang="en-GB" sz="1600" dirty="0"/>
          </a:p>
        </p:txBody>
      </p:sp>
      <p:sp>
        <p:nvSpPr>
          <p:cNvPr id="5" name="Content Placeholder 7">
            <a:extLst>
              <a:ext uri="{FF2B5EF4-FFF2-40B4-BE49-F238E27FC236}">
                <a16:creationId xmlns:a16="http://schemas.microsoft.com/office/drawing/2014/main" id="{26DAFDF7-1EF5-48E3-8130-FD21B760E866}"/>
              </a:ext>
            </a:extLst>
          </p:cNvPr>
          <p:cNvSpPr txBox="1">
            <a:spLocks/>
          </p:cNvSpPr>
          <p:nvPr/>
        </p:nvSpPr>
        <p:spPr>
          <a:xfrm>
            <a:off x="6094871" y="1296000"/>
            <a:ext cx="2618822" cy="341380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t>Summarising</a:t>
            </a:r>
          </a:p>
          <a:p>
            <a:pPr marL="0" indent="0">
              <a:buNone/>
            </a:pPr>
            <a:endParaRPr lang="en-GB" b="1" dirty="0"/>
          </a:p>
          <a:p>
            <a:pPr marL="0" indent="0">
              <a:buNone/>
            </a:pPr>
            <a:endParaRPr lang="en-GB" b="1" dirty="0"/>
          </a:p>
        </p:txBody>
      </p:sp>
      <p:sp>
        <p:nvSpPr>
          <p:cNvPr id="6" name="Content Placeholder 8">
            <a:extLst>
              <a:ext uri="{FF2B5EF4-FFF2-40B4-BE49-F238E27FC236}">
                <a16:creationId xmlns:a16="http://schemas.microsoft.com/office/drawing/2014/main" id="{35732340-5CF4-4885-BB29-DEBA931A93B6}"/>
              </a:ext>
            </a:extLst>
          </p:cNvPr>
          <p:cNvSpPr txBox="1">
            <a:spLocks/>
          </p:cNvSpPr>
          <p:nvPr/>
        </p:nvSpPr>
        <p:spPr>
          <a:xfrm>
            <a:off x="3262589" y="1295999"/>
            <a:ext cx="2607432" cy="3413807"/>
          </a:xfrm>
          <a:prstGeom prst="rect">
            <a:avLst/>
          </a:prstGeom>
        </p:spPr>
        <p:txBody>
          <a:bodyPr/>
          <a:lstStyle>
            <a:lvl1pPr marL="285750" indent="-285750" algn="l" defTabSz="914400" rtl="0" eaLnBrk="1" latinLnBrk="0" hangingPunct="1">
              <a:lnSpc>
                <a:spcPct val="90000"/>
              </a:lnSpc>
              <a:spcBef>
                <a:spcPts val="1000"/>
              </a:spcBef>
              <a:buFont typeface="Arial" panose="020B0604020202020204" pitchFamily="34" charset="0"/>
              <a:buChar char="•"/>
              <a:defRPr sz="1400" kern="1200">
                <a:solidFill>
                  <a:srgbClr val="1C3D74"/>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rgbClr val="1C3D74"/>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C3D74"/>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C3D74"/>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C3D74"/>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t>Paraphrasing</a:t>
            </a:r>
          </a:p>
          <a:p>
            <a:pPr marL="0" indent="0">
              <a:buNone/>
            </a:pPr>
            <a:endParaRPr lang="en-GB" b="1" dirty="0"/>
          </a:p>
          <a:p>
            <a:pPr marL="0" indent="0">
              <a:buNone/>
            </a:pPr>
            <a:endParaRPr lang="en-GB" b="1" dirty="0"/>
          </a:p>
          <a:p>
            <a:pPr marL="0" indent="0">
              <a:buNone/>
            </a:pPr>
            <a:endParaRPr lang="en-GB" b="1" dirty="0"/>
          </a:p>
        </p:txBody>
      </p:sp>
    </p:spTree>
    <p:extLst>
      <p:ext uri="{BB962C8B-B14F-4D97-AF65-F5344CB8AC3E}">
        <p14:creationId xmlns:p14="http://schemas.microsoft.com/office/powerpoint/2010/main" val="645989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P spid="6"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B45E6D4-AC3B-4159-99D4-C77F149D46B6}"/>
              </a:ext>
            </a:extLst>
          </p:cNvPr>
          <p:cNvSpPr>
            <a:spLocks noGrp="1"/>
          </p:cNvSpPr>
          <p:nvPr>
            <p:ph sz="quarter" idx="10"/>
          </p:nvPr>
        </p:nvSpPr>
        <p:spPr/>
        <p:txBody>
          <a:bodyPr/>
          <a:lstStyle/>
          <a:p>
            <a:r>
              <a:rPr lang="en-GB" dirty="0"/>
              <a:t>Quoting, paraphrasing and summarising</a:t>
            </a:r>
          </a:p>
        </p:txBody>
      </p:sp>
      <p:sp>
        <p:nvSpPr>
          <p:cNvPr id="4" name="Content Placeholder 6">
            <a:extLst>
              <a:ext uri="{FF2B5EF4-FFF2-40B4-BE49-F238E27FC236}">
                <a16:creationId xmlns:a16="http://schemas.microsoft.com/office/drawing/2014/main" id="{37E7D68C-DB87-4024-A83D-8C7EE59CC1A6}"/>
              </a:ext>
            </a:extLst>
          </p:cNvPr>
          <p:cNvSpPr txBox="1">
            <a:spLocks/>
          </p:cNvSpPr>
          <p:nvPr/>
        </p:nvSpPr>
        <p:spPr>
          <a:xfrm>
            <a:off x="430307" y="1295999"/>
            <a:ext cx="2607432" cy="3413807"/>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500" b="1" kern="1200">
                <a:solidFill>
                  <a:srgbClr val="1C3D7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a:t>Quoting</a:t>
            </a:r>
          </a:p>
          <a:p>
            <a:endParaRPr lang="en-GB" sz="1600"/>
          </a:p>
          <a:p>
            <a:endParaRPr lang="en-GB" sz="1600"/>
          </a:p>
          <a:p>
            <a:endParaRPr lang="en-GB" sz="1600" dirty="0"/>
          </a:p>
        </p:txBody>
      </p:sp>
      <p:sp>
        <p:nvSpPr>
          <p:cNvPr id="5" name="Content Placeholder 7">
            <a:extLst>
              <a:ext uri="{FF2B5EF4-FFF2-40B4-BE49-F238E27FC236}">
                <a16:creationId xmlns:a16="http://schemas.microsoft.com/office/drawing/2014/main" id="{26DAFDF7-1EF5-48E3-8130-FD21B760E866}"/>
              </a:ext>
            </a:extLst>
          </p:cNvPr>
          <p:cNvSpPr txBox="1">
            <a:spLocks/>
          </p:cNvSpPr>
          <p:nvPr/>
        </p:nvSpPr>
        <p:spPr>
          <a:xfrm>
            <a:off x="6094871" y="1296000"/>
            <a:ext cx="2618822" cy="341380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t>Summarising</a:t>
            </a:r>
          </a:p>
          <a:p>
            <a:pPr marL="0" indent="0">
              <a:buNone/>
            </a:pPr>
            <a:endParaRPr lang="en-GB" b="1" dirty="0"/>
          </a:p>
          <a:p>
            <a:pPr marL="0" indent="0">
              <a:buNone/>
            </a:pPr>
            <a:endParaRPr lang="en-GB" b="1" dirty="0"/>
          </a:p>
        </p:txBody>
      </p:sp>
      <p:sp>
        <p:nvSpPr>
          <p:cNvPr id="6" name="Content Placeholder 8">
            <a:extLst>
              <a:ext uri="{FF2B5EF4-FFF2-40B4-BE49-F238E27FC236}">
                <a16:creationId xmlns:a16="http://schemas.microsoft.com/office/drawing/2014/main" id="{35732340-5CF4-4885-BB29-DEBA931A93B6}"/>
              </a:ext>
            </a:extLst>
          </p:cNvPr>
          <p:cNvSpPr txBox="1">
            <a:spLocks/>
          </p:cNvSpPr>
          <p:nvPr/>
        </p:nvSpPr>
        <p:spPr>
          <a:xfrm>
            <a:off x="3262589" y="1295999"/>
            <a:ext cx="2607432" cy="3413807"/>
          </a:xfrm>
          <a:prstGeom prst="rect">
            <a:avLst/>
          </a:prstGeom>
        </p:spPr>
        <p:txBody>
          <a:bodyPr/>
          <a:lstStyle>
            <a:lvl1pPr marL="285750" indent="-285750" algn="l" defTabSz="914400" rtl="0" eaLnBrk="1" latinLnBrk="0" hangingPunct="1">
              <a:lnSpc>
                <a:spcPct val="90000"/>
              </a:lnSpc>
              <a:spcBef>
                <a:spcPts val="1000"/>
              </a:spcBef>
              <a:buFont typeface="Arial" panose="020B0604020202020204" pitchFamily="34" charset="0"/>
              <a:buChar char="•"/>
              <a:defRPr sz="1400" kern="1200">
                <a:solidFill>
                  <a:srgbClr val="1C3D74"/>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rgbClr val="1C3D74"/>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C3D74"/>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C3D74"/>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C3D74"/>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t>Paraphrasing</a:t>
            </a:r>
          </a:p>
          <a:p>
            <a:pPr marL="0" indent="0">
              <a:buNone/>
            </a:pPr>
            <a:endParaRPr lang="en-GB" b="1" dirty="0"/>
          </a:p>
          <a:p>
            <a:pPr marL="0" indent="0">
              <a:buNone/>
            </a:pPr>
            <a:endParaRPr lang="en-GB" b="1" dirty="0"/>
          </a:p>
          <a:p>
            <a:pPr marL="0" indent="0">
              <a:buNone/>
            </a:pPr>
            <a:endParaRPr lang="en-GB" b="1" dirty="0"/>
          </a:p>
        </p:txBody>
      </p:sp>
      <p:sp>
        <p:nvSpPr>
          <p:cNvPr id="7" name="Content Placeholder 6">
            <a:extLst>
              <a:ext uri="{FF2B5EF4-FFF2-40B4-BE49-F238E27FC236}">
                <a16:creationId xmlns:a16="http://schemas.microsoft.com/office/drawing/2014/main" id="{020CFD1A-AC1A-4F85-8102-D6533DD898B2}"/>
              </a:ext>
            </a:extLst>
          </p:cNvPr>
          <p:cNvSpPr txBox="1">
            <a:spLocks/>
          </p:cNvSpPr>
          <p:nvPr/>
        </p:nvSpPr>
        <p:spPr>
          <a:xfrm>
            <a:off x="357857" y="1725812"/>
            <a:ext cx="2607432" cy="1972130"/>
          </a:xfrm>
          <a:prstGeom prst="rect">
            <a:avLst/>
          </a:prstGeom>
        </p:spPr>
        <p:txBody>
          <a:bodyPr vert="horz" lIns="0" tIns="0" rIns="0" bIns="0" rtlCol="0">
            <a:normAutofit/>
          </a:bodyPr>
          <a:lstStyle>
            <a:lvl1pPr marL="0" indent="0" algn="l" defTabSz="457200" rtl="0" eaLnBrk="1" latinLnBrk="0" hangingPunct="1">
              <a:lnSpc>
                <a:spcPts val="1800"/>
              </a:lnSpc>
              <a:spcBef>
                <a:spcPts val="0"/>
              </a:spcBef>
              <a:buClr>
                <a:srgbClr val="0A2D50"/>
              </a:buClr>
              <a:buFontTx/>
              <a:buNone/>
              <a:defRPr sz="1400" b="1" i="0" kern="1200">
                <a:solidFill>
                  <a:schemeClr val="accent6"/>
                </a:solidFill>
                <a:latin typeface="KingsBureauGrot ThreeSeven" charset="0"/>
                <a:ea typeface="KingsBureauGrot ThreeSeven" charset="0"/>
                <a:cs typeface="KingsBureauGrot ThreeSeven" charset="0"/>
              </a:defRPr>
            </a:lvl1pPr>
            <a:lvl2pPr marL="4763" indent="0" algn="l" defTabSz="457200" rtl="0" eaLnBrk="1" latinLnBrk="0" hangingPunct="1">
              <a:lnSpc>
                <a:spcPts val="1800"/>
              </a:lnSpc>
              <a:spcBef>
                <a:spcPts val="0"/>
              </a:spcBef>
              <a:buClr>
                <a:srgbClr val="0A2D50"/>
              </a:buClr>
              <a:buFontTx/>
              <a:buNone/>
              <a:tabLst/>
              <a:defRPr sz="1400" b="0" i="0" kern="1200">
                <a:solidFill>
                  <a:schemeClr val="accent6"/>
                </a:solidFill>
                <a:latin typeface="KingsBureauGrot FiveOne" charset="0"/>
                <a:ea typeface="KingsBureauGrot FiveOne" charset="0"/>
                <a:cs typeface="KingsBureauGrot FiveOne" charset="0"/>
              </a:defRPr>
            </a:lvl2pPr>
            <a:lvl3pPr marL="4762" indent="0" algn="l" defTabSz="457200" rtl="0" eaLnBrk="1" latinLnBrk="0" hangingPunct="1">
              <a:lnSpc>
                <a:spcPts val="1800"/>
              </a:lnSpc>
              <a:spcBef>
                <a:spcPts val="0"/>
              </a:spcBef>
              <a:buClr>
                <a:schemeClr val="accent6"/>
              </a:buClr>
              <a:buFontTx/>
              <a:buNone/>
              <a:tabLst/>
              <a:defRPr sz="1400" b="0" i="0" kern="1200">
                <a:solidFill>
                  <a:schemeClr val="tx1"/>
                </a:solidFill>
                <a:latin typeface="Kings Caslon Text" charset="0"/>
                <a:ea typeface="Kings Caslon Text" charset="0"/>
                <a:cs typeface="Kings Caslon Text" charset="0"/>
              </a:defRPr>
            </a:lvl3pPr>
            <a:lvl4pPr marL="177800" indent="-174625" algn="l" defTabSz="457200" rtl="0" eaLnBrk="1" latinLnBrk="0" hangingPunct="1">
              <a:lnSpc>
                <a:spcPts val="1800"/>
              </a:lnSpc>
              <a:spcBef>
                <a:spcPts val="0"/>
              </a:spcBef>
              <a:buClr>
                <a:schemeClr val="accent6"/>
              </a:buClr>
              <a:buFont typeface="Arial"/>
              <a:buChar char="•"/>
              <a:tabLst/>
              <a:defRPr sz="1400" b="0" i="0" kern="1200">
                <a:solidFill>
                  <a:schemeClr val="tx1"/>
                </a:solidFill>
                <a:latin typeface="Kings Caslon Text" charset="0"/>
                <a:ea typeface="Kings Caslon Text" charset="0"/>
                <a:cs typeface="Kings Caslon Text" charset="0"/>
              </a:defRPr>
            </a:lvl4pPr>
            <a:lvl5pPr marL="357188" indent="-179388" algn="l" defTabSz="457200" rtl="0" eaLnBrk="1" latinLnBrk="0" hangingPunct="1">
              <a:lnSpc>
                <a:spcPts val="1800"/>
              </a:lnSpc>
              <a:spcBef>
                <a:spcPts val="0"/>
              </a:spcBef>
              <a:buClr>
                <a:schemeClr val="accent6"/>
              </a:buClr>
              <a:buFont typeface="Arial"/>
              <a:buChar char="•"/>
              <a:tabLst/>
              <a:defRPr sz="1400" b="0" i="0" kern="1200">
                <a:solidFill>
                  <a:schemeClr val="tx1"/>
                </a:solidFill>
                <a:latin typeface="Kings Caslon Text" charset="0"/>
                <a:ea typeface="Kings Caslon Text" charset="0"/>
                <a:cs typeface="Kings Caslon Text"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GB" sz="1600" dirty="0">
              <a:latin typeface="+mj-lt"/>
            </a:endParaRPr>
          </a:p>
          <a:p>
            <a:pPr>
              <a:lnSpc>
                <a:spcPct val="100000"/>
              </a:lnSpc>
            </a:pPr>
            <a:r>
              <a:rPr lang="en-GB" sz="1600" b="0" dirty="0">
                <a:solidFill>
                  <a:schemeClr val="tx1"/>
                </a:solidFill>
                <a:latin typeface="+mj-lt"/>
              </a:rPr>
              <a:t>‘…involves using the exact words of a writer and beginning and ending the section text with quotation marks.’</a:t>
            </a:r>
          </a:p>
          <a:p>
            <a:endParaRPr lang="en-GB" sz="1600" dirty="0">
              <a:latin typeface="+mj-lt"/>
            </a:endParaRPr>
          </a:p>
          <a:p>
            <a:endParaRPr lang="en-GB" sz="1600" dirty="0">
              <a:latin typeface="+mj-lt"/>
            </a:endParaRPr>
          </a:p>
        </p:txBody>
      </p:sp>
    </p:spTree>
    <p:extLst>
      <p:ext uri="{BB962C8B-B14F-4D97-AF65-F5344CB8AC3E}">
        <p14:creationId xmlns:p14="http://schemas.microsoft.com/office/powerpoint/2010/main" val="510540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P spid="6" grpId="0" build="p"/>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B45E6D4-AC3B-4159-99D4-C77F149D46B6}"/>
              </a:ext>
            </a:extLst>
          </p:cNvPr>
          <p:cNvSpPr>
            <a:spLocks noGrp="1"/>
          </p:cNvSpPr>
          <p:nvPr>
            <p:ph sz="quarter" idx="10"/>
          </p:nvPr>
        </p:nvSpPr>
        <p:spPr/>
        <p:txBody>
          <a:bodyPr/>
          <a:lstStyle/>
          <a:p>
            <a:r>
              <a:rPr lang="en-GB" dirty="0"/>
              <a:t>Quoting, paraphrasing and summarising</a:t>
            </a:r>
          </a:p>
        </p:txBody>
      </p:sp>
      <p:sp>
        <p:nvSpPr>
          <p:cNvPr id="4" name="Content Placeholder 6">
            <a:extLst>
              <a:ext uri="{FF2B5EF4-FFF2-40B4-BE49-F238E27FC236}">
                <a16:creationId xmlns:a16="http://schemas.microsoft.com/office/drawing/2014/main" id="{37E7D68C-DB87-4024-A83D-8C7EE59CC1A6}"/>
              </a:ext>
            </a:extLst>
          </p:cNvPr>
          <p:cNvSpPr txBox="1">
            <a:spLocks/>
          </p:cNvSpPr>
          <p:nvPr/>
        </p:nvSpPr>
        <p:spPr>
          <a:xfrm>
            <a:off x="430307" y="1295999"/>
            <a:ext cx="2607432" cy="3413807"/>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500" b="1" kern="1200">
                <a:solidFill>
                  <a:srgbClr val="1C3D7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a:t>Quoting</a:t>
            </a:r>
          </a:p>
          <a:p>
            <a:endParaRPr lang="en-GB" sz="1600"/>
          </a:p>
          <a:p>
            <a:endParaRPr lang="en-GB" sz="1600"/>
          </a:p>
          <a:p>
            <a:endParaRPr lang="en-GB" sz="1600" dirty="0"/>
          </a:p>
        </p:txBody>
      </p:sp>
      <p:sp>
        <p:nvSpPr>
          <p:cNvPr id="5" name="Content Placeholder 7">
            <a:extLst>
              <a:ext uri="{FF2B5EF4-FFF2-40B4-BE49-F238E27FC236}">
                <a16:creationId xmlns:a16="http://schemas.microsoft.com/office/drawing/2014/main" id="{26DAFDF7-1EF5-48E3-8130-FD21B760E866}"/>
              </a:ext>
            </a:extLst>
          </p:cNvPr>
          <p:cNvSpPr txBox="1">
            <a:spLocks/>
          </p:cNvSpPr>
          <p:nvPr/>
        </p:nvSpPr>
        <p:spPr>
          <a:xfrm>
            <a:off x="6094871" y="1296000"/>
            <a:ext cx="2618822" cy="341380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t>Summarising</a:t>
            </a:r>
          </a:p>
          <a:p>
            <a:pPr marL="0" indent="0">
              <a:buNone/>
            </a:pPr>
            <a:endParaRPr lang="en-GB" b="1" dirty="0"/>
          </a:p>
          <a:p>
            <a:pPr marL="0" indent="0">
              <a:buNone/>
            </a:pPr>
            <a:endParaRPr lang="en-GB" b="1" dirty="0"/>
          </a:p>
        </p:txBody>
      </p:sp>
      <p:sp>
        <p:nvSpPr>
          <p:cNvPr id="6" name="Content Placeholder 8">
            <a:extLst>
              <a:ext uri="{FF2B5EF4-FFF2-40B4-BE49-F238E27FC236}">
                <a16:creationId xmlns:a16="http://schemas.microsoft.com/office/drawing/2014/main" id="{35732340-5CF4-4885-BB29-DEBA931A93B6}"/>
              </a:ext>
            </a:extLst>
          </p:cNvPr>
          <p:cNvSpPr txBox="1">
            <a:spLocks/>
          </p:cNvSpPr>
          <p:nvPr/>
        </p:nvSpPr>
        <p:spPr>
          <a:xfrm>
            <a:off x="3262589" y="1295999"/>
            <a:ext cx="2607432" cy="3413807"/>
          </a:xfrm>
          <a:prstGeom prst="rect">
            <a:avLst/>
          </a:prstGeom>
        </p:spPr>
        <p:txBody>
          <a:bodyPr/>
          <a:lstStyle>
            <a:lvl1pPr marL="285750" indent="-285750" algn="l" defTabSz="914400" rtl="0" eaLnBrk="1" latinLnBrk="0" hangingPunct="1">
              <a:lnSpc>
                <a:spcPct val="90000"/>
              </a:lnSpc>
              <a:spcBef>
                <a:spcPts val="1000"/>
              </a:spcBef>
              <a:buFont typeface="Arial" panose="020B0604020202020204" pitchFamily="34" charset="0"/>
              <a:buChar char="•"/>
              <a:defRPr sz="1400" kern="1200">
                <a:solidFill>
                  <a:srgbClr val="1C3D74"/>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rgbClr val="1C3D74"/>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C3D74"/>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C3D74"/>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C3D74"/>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t>Paraphrasing</a:t>
            </a:r>
          </a:p>
          <a:p>
            <a:pPr marL="0" indent="0">
              <a:buNone/>
            </a:pPr>
            <a:endParaRPr lang="en-GB" b="1" dirty="0"/>
          </a:p>
          <a:p>
            <a:pPr marL="0" indent="0">
              <a:buNone/>
            </a:pPr>
            <a:endParaRPr lang="en-GB" b="1" dirty="0"/>
          </a:p>
          <a:p>
            <a:pPr marL="0" indent="0">
              <a:buNone/>
            </a:pPr>
            <a:endParaRPr lang="en-GB" b="1" dirty="0"/>
          </a:p>
        </p:txBody>
      </p:sp>
      <p:sp>
        <p:nvSpPr>
          <p:cNvPr id="7" name="Content Placeholder 6">
            <a:extLst>
              <a:ext uri="{FF2B5EF4-FFF2-40B4-BE49-F238E27FC236}">
                <a16:creationId xmlns:a16="http://schemas.microsoft.com/office/drawing/2014/main" id="{020CFD1A-AC1A-4F85-8102-D6533DD898B2}"/>
              </a:ext>
            </a:extLst>
          </p:cNvPr>
          <p:cNvSpPr txBox="1">
            <a:spLocks/>
          </p:cNvSpPr>
          <p:nvPr/>
        </p:nvSpPr>
        <p:spPr>
          <a:xfrm>
            <a:off x="357857" y="1725812"/>
            <a:ext cx="2607432" cy="1972130"/>
          </a:xfrm>
          <a:prstGeom prst="rect">
            <a:avLst/>
          </a:prstGeom>
        </p:spPr>
        <p:txBody>
          <a:bodyPr vert="horz" lIns="0" tIns="0" rIns="0" bIns="0" rtlCol="0">
            <a:normAutofit/>
          </a:bodyPr>
          <a:lstStyle>
            <a:lvl1pPr marL="0" indent="0" algn="l" defTabSz="457200" rtl="0" eaLnBrk="1" latinLnBrk="0" hangingPunct="1">
              <a:lnSpc>
                <a:spcPts val="1800"/>
              </a:lnSpc>
              <a:spcBef>
                <a:spcPts val="0"/>
              </a:spcBef>
              <a:buClr>
                <a:srgbClr val="0A2D50"/>
              </a:buClr>
              <a:buFontTx/>
              <a:buNone/>
              <a:defRPr sz="1400" b="1" i="0" kern="1200">
                <a:solidFill>
                  <a:schemeClr val="accent6"/>
                </a:solidFill>
                <a:latin typeface="KingsBureauGrot ThreeSeven" charset="0"/>
                <a:ea typeface="KingsBureauGrot ThreeSeven" charset="0"/>
                <a:cs typeface="KingsBureauGrot ThreeSeven" charset="0"/>
              </a:defRPr>
            </a:lvl1pPr>
            <a:lvl2pPr marL="4763" indent="0" algn="l" defTabSz="457200" rtl="0" eaLnBrk="1" latinLnBrk="0" hangingPunct="1">
              <a:lnSpc>
                <a:spcPts val="1800"/>
              </a:lnSpc>
              <a:spcBef>
                <a:spcPts val="0"/>
              </a:spcBef>
              <a:buClr>
                <a:srgbClr val="0A2D50"/>
              </a:buClr>
              <a:buFontTx/>
              <a:buNone/>
              <a:tabLst/>
              <a:defRPr sz="1400" b="0" i="0" kern="1200">
                <a:solidFill>
                  <a:schemeClr val="accent6"/>
                </a:solidFill>
                <a:latin typeface="KingsBureauGrot FiveOne" charset="0"/>
                <a:ea typeface="KingsBureauGrot FiveOne" charset="0"/>
                <a:cs typeface="KingsBureauGrot FiveOne" charset="0"/>
              </a:defRPr>
            </a:lvl2pPr>
            <a:lvl3pPr marL="4762" indent="0" algn="l" defTabSz="457200" rtl="0" eaLnBrk="1" latinLnBrk="0" hangingPunct="1">
              <a:lnSpc>
                <a:spcPts val="1800"/>
              </a:lnSpc>
              <a:spcBef>
                <a:spcPts val="0"/>
              </a:spcBef>
              <a:buClr>
                <a:schemeClr val="accent6"/>
              </a:buClr>
              <a:buFontTx/>
              <a:buNone/>
              <a:tabLst/>
              <a:defRPr sz="1400" b="0" i="0" kern="1200">
                <a:solidFill>
                  <a:schemeClr val="tx1"/>
                </a:solidFill>
                <a:latin typeface="Kings Caslon Text" charset="0"/>
                <a:ea typeface="Kings Caslon Text" charset="0"/>
                <a:cs typeface="Kings Caslon Text" charset="0"/>
              </a:defRPr>
            </a:lvl3pPr>
            <a:lvl4pPr marL="177800" indent="-174625" algn="l" defTabSz="457200" rtl="0" eaLnBrk="1" latinLnBrk="0" hangingPunct="1">
              <a:lnSpc>
                <a:spcPts val="1800"/>
              </a:lnSpc>
              <a:spcBef>
                <a:spcPts val="0"/>
              </a:spcBef>
              <a:buClr>
                <a:schemeClr val="accent6"/>
              </a:buClr>
              <a:buFont typeface="Arial"/>
              <a:buChar char="•"/>
              <a:tabLst/>
              <a:defRPr sz="1400" b="0" i="0" kern="1200">
                <a:solidFill>
                  <a:schemeClr val="tx1"/>
                </a:solidFill>
                <a:latin typeface="Kings Caslon Text" charset="0"/>
                <a:ea typeface="Kings Caslon Text" charset="0"/>
                <a:cs typeface="Kings Caslon Text" charset="0"/>
              </a:defRPr>
            </a:lvl4pPr>
            <a:lvl5pPr marL="357188" indent="-179388" algn="l" defTabSz="457200" rtl="0" eaLnBrk="1" latinLnBrk="0" hangingPunct="1">
              <a:lnSpc>
                <a:spcPts val="1800"/>
              </a:lnSpc>
              <a:spcBef>
                <a:spcPts val="0"/>
              </a:spcBef>
              <a:buClr>
                <a:schemeClr val="accent6"/>
              </a:buClr>
              <a:buFont typeface="Arial"/>
              <a:buChar char="•"/>
              <a:tabLst/>
              <a:defRPr sz="1400" b="0" i="0" kern="1200">
                <a:solidFill>
                  <a:schemeClr val="tx1"/>
                </a:solidFill>
                <a:latin typeface="Kings Caslon Text" charset="0"/>
                <a:ea typeface="Kings Caslon Text" charset="0"/>
                <a:cs typeface="Kings Caslon Text"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GB" sz="1600" dirty="0">
              <a:latin typeface="+mj-lt"/>
            </a:endParaRPr>
          </a:p>
          <a:p>
            <a:pPr>
              <a:lnSpc>
                <a:spcPct val="100000"/>
              </a:lnSpc>
            </a:pPr>
            <a:r>
              <a:rPr lang="en-GB" sz="1600" b="0" dirty="0">
                <a:solidFill>
                  <a:schemeClr val="tx1"/>
                </a:solidFill>
                <a:latin typeface="+mj-lt"/>
              </a:rPr>
              <a:t>‘…involves using the exact words of a writer and beginning and ending the section text with quotation marks.’</a:t>
            </a:r>
          </a:p>
          <a:p>
            <a:endParaRPr lang="en-GB" sz="1600" dirty="0">
              <a:latin typeface="+mj-lt"/>
            </a:endParaRPr>
          </a:p>
          <a:p>
            <a:endParaRPr lang="en-GB" sz="1600" dirty="0">
              <a:latin typeface="+mj-lt"/>
            </a:endParaRPr>
          </a:p>
        </p:txBody>
      </p:sp>
      <p:sp>
        <p:nvSpPr>
          <p:cNvPr id="9" name="Content Placeholder 8">
            <a:extLst>
              <a:ext uri="{FF2B5EF4-FFF2-40B4-BE49-F238E27FC236}">
                <a16:creationId xmlns:a16="http://schemas.microsoft.com/office/drawing/2014/main" id="{8D7A5CED-7366-4412-9E9A-D717C9BB45BF}"/>
              </a:ext>
            </a:extLst>
          </p:cNvPr>
          <p:cNvSpPr txBox="1">
            <a:spLocks/>
          </p:cNvSpPr>
          <p:nvPr/>
        </p:nvSpPr>
        <p:spPr>
          <a:xfrm>
            <a:off x="3414989" y="1725812"/>
            <a:ext cx="2607432" cy="3136394"/>
          </a:xfrm>
          <a:prstGeom prst="rect">
            <a:avLst/>
          </a:prstGeom>
        </p:spPr>
        <p:txBody>
          <a:bodyPr vert="horz" lIns="0" tIns="0" rIns="0" bIns="0" rtlCol="0">
            <a:normAutofit/>
          </a:bodyPr>
          <a:lstStyle>
            <a:lvl1pPr marL="0" indent="0" algn="l" defTabSz="457200" rtl="0" eaLnBrk="1" latinLnBrk="0" hangingPunct="1">
              <a:lnSpc>
                <a:spcPts val="1800"/>
              </a:lnSpc>
              <a:spcBef>
                <a:spcPts val="0"/>
              </a:spcBef>
              <a:buClr>
                <a:srgbClr val="0A2D50"/>
              </a:buClr>
              <a:buFontTx/>
              <a:buNone/>
              <a:defRPr sz="1400" b="1" i="0" kern="1200">
                <a:solidFill>
                  <a:schemeClr val="accent6"/>
                </a:solidFill>
                <a:latin typeface="KingsBureauGrot ThreeSeven" charset="0"/>
                <a:ea typeface="KingsBureauGrot ThreeSeven" charset="0"/>
                <a:cs typeface="KingsBureauGrot ThreeSeven" charset="0"/>
              </a:defRPr>
            </a:lvl1pPr>
            <a:lvl2pPr marL="4763" indent="0" algn="l" defTabSz="457200" rtl="0" eaLnBrk="1" latinLnBrk="0" hangingPunct="1">
              <a:lnSpc>
                <a:spcPts val="1800"/>
              </a:lnSpc>
              <a:spcBef>
                <a:spcPts val="0"/>
              </a:spcBef>
              <a:buClr>
                <a:srgbClr val="0A2D50"/>
              </a:buClr>
              <a:buFontTx/>
              <a:buNone/>
              <a:tabLst/>
              <a:defRPr sz="1400" b="0" i="0" kern="1200">
                <a:solidFill>
                  <a:schemeClr val="accent6"/>
                </a:solidFill>
                <a:latin typeface="KingsBureauGrot FiveOne" charset="0"/>
                <a:ea typeface="KingsBureauGrot FiveOne" charset="0"/>
                <a:cs typeface="KingsBureauGrot FiveOne" charset="0"/>
              </a:defRPr>
            </a:lvl2pPr>
            <a:lvl3pPr marL="4762" indent="0" algn="l" defTabSz="457200" rtl="0" eaLnBrk="1" latinLnBrk="0" hangingPunct="1">
              <a:lnSpc>
                <a:spcPts val="1800"/>
              </a:lnSpc>
              <a:spcBef>
                <a:spcPts val="0"/>
              </a:spcBef>
              <a:buClr>
                <a:schemeClr val="accent6"/>
              </a:buClr>
              <a:buFontTx/>
              <a:buNone/>
              <a:tabLst/>
              <a:defRPr sz="1400" b="0" i="0" kern="1200">
                <a:solidFill>
                  <a:schemeClr val="tx1"/>
                </a:solidFill>
                <a:latin typeface="Kings Caslon Text" charset="0"/>
                <a:ea typeface="Kings Caslon Text" charset="0"/>
                <a:cs typeface="Kings Caslon Text" charset="0"/>
              </a:defRPr>
            </a:lvl3pPr>
            <a:lvl4pPr marL="177800" indent="-174625" algn="l" defTabSz="457200" rtl="0" eaLnBrk="1" latinLnBrk="0" hangingPunct="1">
              <a:lnSpc>
                <a:spcPts val="1800"/>
              </a:lnSpc>
              <a:spcBef>
                <a:spcPts val="0"/>
              </a:spcBef>
              <a:buClr>
                <a:schemeClr val="accent6"/>
              </a:buClr>
              <a:buFont typeface="Arial"/>
              <a:buChar char="•"/>
              <a:tabLst/>
              <a:defRPr sz="1400" b="0" i="0" kern="1200">
                <a:solidFill>
                  <a:schemeClr val="tx1"/>
                </a:solidFill>
                <a:latin typeface="Kings Caslon Text" charset="0"/>
                <a:ea typeface="Kings Caslon Text" charset="0"/>
                <a:cs typeface="Kings Caslon Text" charset="0"/>
              </a:defRPr>
            </a:lvl4pPr>
            <a:lvl5pPr marL="357188" indent="-179388" algn="l" defTabSz="457200" rtl="0" eaLnBrk="1" latinLnBrk="0" hangingPunct="1">
              <a:lnSpc>
                <a:spcPts val="1800"/>
              </a:lnSpc>
              <a:spcBef>
                <a:spcPts val="0"/>
              </a:spcBef>
              <a:buClr>
                <a:schemeClr val="accent6"/>
              </a:buClr>
              <a:buFont typeface="Arial"/>
              <a:buChar char="•"/>
              <a:tabLst/>
              <a:defRPr sz="1400" b="0" i="0" kern="1200">
                <a:solidFill>
                  <a:schemeClr val="tx1"/>
                </a:solidFill>
                <a:latin typeface="Kings Caslon Text" charset="0"/>
                <a:ea typeface="Kings Caslon Text" charset="0"/>
                <a:cs typeface="Kings Caslon Text"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GB">
              <a:latin typeface="+mj-lt"/>
            </a:endParaRPr>
          </a:p>
          <a:p>
            <a:r>
              <a:rPr lang="en-GB" sz="1600" b="0">
                <a:solidFill>
                  <a:schemeClr val="tx1"/>
                </a:solidFill>
                <a:latin typeface="+mj-lt"/>
              </a:rPr>
              <a:t>…involves changing a text so that it is different in terms of vocabulary and sentence structure, while retaining the meaning.</a:t>
            </a:r>
          </a:p>
          <a:p>
            <a:endParaRPr lang="en-GB">
              <a:latin typeface="+mj-lt"/>
            </a:endParaRPr>
          </a:p>
          <a:p>
            <a:endParaRPr lang="en-GB">
              <a:latin typeface="+mj-lt"/>
            </a:endParaRPr>
          </a:p>
        </p:txBody>
      </p:sp>
    </p:spTree>
    <p:extLst>
      <p:ext uri="{BB962C8B-B14F-4D97-AF65-F5344CB8AC3E}">
        <p14:creationId xmlns:p14="http://schemas.microsoft.com/office/powerpoint/2010/main" val="675039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P spid="6" grpId="0" build="p"/>
      <p:bldP spid="7" grpId="0"/>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B45E6D4-AC3B-4159-99D4-C77F149D46B6}"/>
              </a:ext>
            </a:extLst>
          </p:cNvPr>
          <p:cNvSpPr>
            <a:spLocks noGrp="1"/>
          </p:cNvSpPr>
          <p:nvPr>
            <p:ph sz="quarter" idx="10"/>
          </p:nvPr>
        </p:nvSpPr>
        <p:spPr/>
        <p:txBody>
          <a:bodyPr/>
          <a:lstStyle/>
          <a:p>
            <a:r>
              <a:rPr lang="en-GB" dirty="0"/>
              <a:t>Quoting, paraphrasing and summarising</a:t>
            </a:r>
          </a:p>
        </p:txBody>
      </p:sp>
      <p:sp>
        <p:nvSpPr>
          <p:cNvPr id="4" name="Content Placeholder 6">
            <a:extLst>
              <a:ext uri="{FF2B5EF4-FFF2-40B4-BE49-F238E27FC236}">
                <a16:creationId xmlns:a16="http://schemas.microsoft.com/office/drawing/2014/main" id="{37E7D68C-DB87-4024-A83D-8C7EE59CC1A6}"/>
              </a:ext>
            </a:extLst>
          </p:cNvPr>
          <p:cNvSpPr txBox="1">
            <a:spLocks/>
          </p:cNvSpPr>
          <p:nvPr/>
        </p:nvSpPr>
        <p:spPr>
          <a:xfrm>
            <a:off x="430307" y="1295999"/>
            <a:ext cx="2607432" cy="3413807"/>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500" b="1" kern="1200">
                <a:solidFill>
                  <a:srgbClr val="1C3D7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a:t>Quoting</a:t>
            </a:r>
          </a:p>
          <a:p>
            <a:endParaRPr lang="en-GB" sz="1600"/>
          </a:p>
          <a:p>
            <a:endParaRPr lang="en-GB" sz="1600"/>
          </a:p>
          <a:p>
            <a:endParaRPr lang="en-GB" sz="1600" dirty="0"/>
          </a:p>
        </p:txBody>
      </p:sp>
      <p:sp>
        <p:nvSpPr>
          <p:cNvPr id="5" name="Content Placeholder 7">
            <a:extLst>
              <a:ext uri="{FF2B5EF4-FFF2-40B4-BE49-F238E27FC236}">
                <a16:creationId xmlns:a16="http://schemas.microsoft.com/office/drawing/2014/main" id="{26DAFDF7-1EF5-48E3-8130-FD21B760E866}"/>
              </a:ext>
            </a:extLst>
          </p:cNvPr>
          <p:cNvSpPr txBox="1">
            <a:spLocks/>
          </p:cNvSpPr>
          <p:nvPr/>
        </p:nvSpPr>
        <p:spPr>
          <a:xfrm>
            <a:off x="6094871" y="1296000"/>
            <a:ext cx="2618822" cy="341380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t>Summarising</a:t>
            </a:r>
          </a:p>
          <a:p>
            <a:pPr marL="0" indent="0">
              <a:buNone/>
            </a:pPr>
            <a:endParaRPr lang="en-GB" b="1" dirty="0"/>
          </a:p>
          <a:p>
            <a:pPr marL="0" indent="0">
              <a:buNone/>
            </a:pPr>
            <a:endParaRPr lang="en-GB" b="1" dirty="0"/>
          </a:p>
        </p:txBody>
      </p:sp>
      <p:sp>
        <p:nvSpPr>
          <p:cNvPr id="6" name="Content Placeholder 8">
            <a:extLst>
              <a:ext uri="{FF2B5EF4-FFF2-40B4-BE49-F238E27FC236}">
                <a16:creationId xmlns:a16="http://schemas.microsoft.com/office/drawing/2014/main" id="{35732340-5CF4-4885-BB29-DEBA931A93B6}"/>
              </a:ext>
            </a:extLst>
          </p:cNvPr>
          <p:cNvSpPr txBox="1">
            <a:spLocks/>
          </p:cNvSpPr>
          <p:nvPr/>
        </p:nvSpPr>
        <p:spPr>
          <a:xfrm>
            <a:off x="3262589" y="1295999"/>
            <a:ext cx="2607432" cy="3413807"/>
          </a:xfrm>
          <a:prstGeom prst="rect">
            <a:avLst/>
          </a:prstGeom>
        </p:spPr>
        <p:txBody>
          <a:bodyPr/>
          <a:lstStyle>
            <a:lvl1pPr marL="285750" indent="-285750" algn="l" defTabSz="914400" rtl="0" eaLnBrk="1" latinLnBrk="0" hangingPunct="1">
              <a:lnSpc>
                <a:spcPct val="90000"/>
              </a:lnSpc>
              <a:spcBef>
                <a:spcPts val="1000"/>
              </a:spcBef>
              <a:buFont typeface="Arial" panose="020B0604020202020204" pitchFamily="34" charset="0"/>
              <a:buChar char="•"/>
              <a:defRPr sz="1400" kern="1200">
                <a:solidFill>
                  <a:srgbClr val="1C3D74"/>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rgbClr val="1C3D74"/>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C3D74"/>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C3D74"/>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C3D74"/>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t>Paraphrasing</a:t>
            </a:r>
          </a:p>
          <a:p>
            <a:pPr marL="0" indent="0">
              <a:buNone/>
            </a:pPr>
            <a:endParaRPr lang="en-GB" b="1" dirty="0"/>
          </a:p>
          <a:p>
            <a:pPr marL="0" indent="0">
              <a:buNone/>
            </a:pPr>
            <a:endParaRPr lang="en-GB" b="1" dirty="0"/>
          </a:p>
          <a:p>
            <a:pPr marL="0" indent="0">
              <a:buNone/>
            </a:pPr>
            <a:endParaRPr lang="en-GB" b="1" dirty="0"/>
          </a:p>
        </p:txBody>
      </p:sp>
      <p:sp>
        <p:nvSpPr>
          <p:cNvPr id="7" name="Content Placeholder 6">
            <a:extLst>
              <a:ext uri="{FF2B5EF4-FFF2-40B4-BE49-F238E27FC236}">
                <a16:creationId xmlns:a16="http://schemas.microsoft.com/office/drawing/2014/main" id="{020CFD1A-AC1A-4F85-8102-D6533DD898B2}"/>
              </a:ext>
            </a:extLst>
          </p:cNvPr>
          <p:cNvSpPr txBox="1">
            <a:spLocks/>
          </p:cNvSpPr>
          <p:nvPr/>
        </p:nvSpPr>
        <p:spPr>
          <a:xfrm>
            <a:off x="357857" y="1725812"/>
            <a:ext cx="2607432" cy="1972130"/>
          </a:xfrm>
          <a:prstGeom prst="rect">
            <a:avLst/>
          </a:prstGeom>
        </p:spPr>
        <p:txBody>
          <a:bodyPr vert="horz" lIns="0" tIns="0" rIns="0" bIns="0" rtlCol="0">
            <a:normAutofit/>
          </a:bodyPr>
          <a:lstStyle>
            <a:lvl1pPr marL="0" indent="0" algn="l" defTabSz="457200" rtl="0" eaLnBrk="1" latinLnBrk="0" hangingPunct="1">
              <a:lnSpc>
                <a:spcPts val="1800"/>
              </a:lnSpc>
              <a:spcBef>
                <a:spcPts val="0"/>
              </a:spcBef>
              <a:buClr>
                <a:srgbClr val="0A2D50"/>
              </a:buClr>
              <a:buFontTx/>
              <a:buNone/>
              <a:defRPr sz="1400" b="1" i="0" kern="1200">
                <a:solidFill>
                  <a:schemeClr val="accent6"/>
                </a:solidFill>
                <a:latin typeface="KingsBureauGrot ThreeSeven" charset="0"/>
                <a:ea typeface="KingsBureauGrot ThreeSeven" charset="0"/>
                <a:cs typeface="KingsBureauGrot ThreeSeven" charset="0"/>
              </a:defRPr>
            </a:lvl1pPr>
            <a:lvl2pPr marL="4763" indent="0" algn="l" defTabSz="457200" rtl="0" eaLnBrk="1" latinLnBrk="0" hangingPunct="1">
              <a:lnSpc>
                <a:spcPts val="1800"/>
              </a:lnSpc>
              <a:spcBef>
                <a:spcPts val="0"/>
              </a:spcBef>
              <a:buClr>
                <a:srgbClr val="0A2D50"/>
              </a:buClr>
              <a:buFontTx/>
              <a:buNone/>
              <a:tabLst/>
              <a:defRPr sz="1400" b="0" i="0" kern="1200">
                <a:solidFill>
                  <a:schemeClr val="accent6"/>
                </a:solidFill>
                <a:latin typeface="KingsBureauGrot FiveOne" charset="0"/>
                <a:ea typeface="KingsBureauGrot FiveOne" charset="0"/>
                <a:cs typeface="KingsBureauGrot FiveOne" charset="0"/>
              </a:defRPr>
            </a:lvl2pPr>
            <a:lvl3pPr marL="4762" indent="0" algn="l" defTabSz="457200" rtl="0" eaLnBrk="1" latinLnBrk="0" hangingPunct="1">
              <a:lnSpc>
                <a:spcPts val="1800"/>
              </a:lnSpc>
              <a:spcBef>
                <a:spcPts val="0"/>
              </a:spcBef>
              <a:buClr>
                <a:schemeClr val="accent6"/>
              </a:buClr>
              <a:buFontTx/>
              <a:buNone/>
              <a:tabLst/>
              <a:defRPr sz="1400" b="0" i="0" kern="1200">
                <a:solidFill>
                  <a:schemeClr val="tx1"/>
                </a:solidFill>
                <a:latin typeface="Kings Caslon Text" charset="0"/>
                <a:ea typeface="Kings Caslon Text" charset="0"/>
                <a:cs typeface="Kings Caslon Text" charset="0"/>
              </a:defRPr>
            </a:lvl3pPr>
            <a:lvl4pPr marL="177800" indent="-174625" algn="l" defTabSz="457200" rtl="0" eaLnBrk="1" latinLnBrk="0" hangingPunct="1">
              <a:lnSpc>
                <a:spcPts val="1800"/>
              </a:lnSpc>
              <a:spcBef>
                <a:spcPts val="0"/>
              </a:spcBef>
              <a:buClr>
                <a:schemeClr val="accent6"/>
              </a:buClr>
              <a:buFont typeface="Arial"/>
              <a:buChar char="•"/>
              <a:tabLst/>
              <a:defRPr sz="1400" b="0" i="0" kern="1200">
                <a:solidFill>
                  <a:schemeClr val="tx1"/>
                </a:solidFill>
                <a:latin typeface="Kings Caslon Text" charset="0"/>
                <a:ea typeface="Kings Caslon Text" charset="0"/>
                <a:cs typeface="Kings Caslon Text" charset="0"/>
              </a:defRPr>
            </a:lvl4pPr>
            <a:lvl5pPr marL="357188" indent="-179388" algn="l" defTabSz="457200" rtl="0" eaLnBrk="1" latinLnBrk="0" hangingPunct="1">
              <a:lnSpc>
                <a:spcPts val="1800"/>
              </a:lnSpc>
              <a:spcBef>
                <a:spcPts val="0"/>
              </a:spcBef>
              <a:buClr>
                <a:schemeClr val="accent6"/>
              </a:buClr>
              <a:buFont typeface="Arial"/>
              <a:buChar char="•"/>
              <a:tabLst/>
              <a:defRPr sz="1400" b="0" i="0" kern="1200">
                <a:solidFill>
                  <a:schemeClr val="tx1"/>
                </a:solidFill>
                <a:latin typeface="Kings Caslon Text" charset="0"/>
                <a:ea typeface="Kings Caslon Text" charset="0"/>
                <a:cs typeface="Kings Caslon Text"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GB" sz="1600" dirty="0">
              <a:latin typeface="+mj-lt"/>
            </a:endParaRPr>
          </a:p>
          <a:p>
            <a:pPr>
              <a:lnSpc>
                <a:spcPct val="100000"/>
              </a:lnSpc>
            </a:pPr>
            <a:r>
              <a:rPr lang="en-GB" sz="1600" b="0" dirty="0">
                <a:solidFill>
                  <a:schemeClr val="tx1"/>
                </a:solidFill>
                <a:latin typeface="+mj-lt"/>
              </a:rPr>
              <a:t>‘…involves using the exact words of a writer and beginning and ending the section text with quotation marks.’</a:t>
            </a:r>
          </a:p>
          <a:p>
            <a:endParaRPr lang="en-GB" sz="1600" dirty="0">
              <a:latin typeface="+mj-lt"/>
            </a:endParaRPr>
          </a:p>
          <a:p>
            <a:endParaRPr lang="en-GB" sz="1600" dirty="0">
              <a:latin typeface="+mj-lt"/>
            </a:endParaRPr>
          </a:p>
        </p:txBody>
      </p:sp>
      <p:sp>
        <p:nvSpPr>
          <p:cNvPr id="8" name="Content Placeholder 7">
            <a:extLst>
              <a:ext uri="{FF2B5EF4-FFF2-40B4-BE49-F238E27FC236}">
                <a16:creationId xmlns:a16="http://schemas.microsoft.com/office/drawing/2014/main" id="{F0E32700-7C4F-4FE6-82AA-23BEAE2FB453}"/>
              </a:ext>
            </a:extLst>
          </p:cNvPr>
          <p:cNvSpPr txBox="1">
            <a:spLocks/>
          </p:cNvSpPr>
          <p:nvPr/>
        </p:nvSpPr>
        <p:spPr>
          <a:xfrm>
            <a:off x="6247271" y="1725812"/>
            <a:ext cx="2618822" cy="3136394"/>
          </a:xfrm>
          <a:prstGeom prst="rect">
            <a:avLst/>
          </a:prstGeom>
        </p:spPr>
        <p:txBody>
          <a:bodyPr vert="horz" lIns="0" tIns="0" rIns="0" bIns="0" rtlCol="0">
            <a:normAutofit/>
          </a:bodyPr>
          <a:lstStyle>
            <a:lvl1pPr marL="0" indent="0" algn="l" defTabSz="457200" rtl="0" eaLnBrk="1" latinLnBrk="0" hangingPunct="1">
              <a:lnSpc>
                <a:spcPts val="1800"/>
              </a:lnSpc>
              <a:spcBef>
                <a:spcPts val="0"/>
              </a:spcBef>
              <a:buClr>
                <a:srgbClr val="0A2D50"/>
              </a:buClr>
              <a:buFontTx/>
              <a:buNone/>
              <a:defRPr sz="1400" b="1" i="0" kern="1200">
                <a:solidFill>
                  <a:schemeClr val="accent6"/>
                </a:solidFill>
                <a:latin typeface="KingsBureauGrot ThreeSeven" charset="0"/>
                <a:ea typeface="KingsBureauGrot ThreeSeven" charset="0"/>
                <a:cs typeface="KingsBureauGrot ThreeSeven" charset="0"/>
              </a:defRPr>
            </a:lvl1pPr>
            <a:lvl2pPr marL="4763" indent="0" algn="l" defTabSz="457200" rtl="0" eaLnBrk="1" latinLnBrk="0" hangingPunct="1">
              <a:lnSpc>
                <a:spcPts val="1800"/>
              </a:lnSpc>
              <a:spcBef>
                <a:spcPts val="0"/>
              </a:spcBef>
              <a:buClr>
                <a:srgbClr val="0A2D50"/>
              </a:buClr>
              <a:buFontTx/>
              <a:buNone/>
              <a:tabLst/>
              <a:defRPr sz="1400" b="0" i="0" kern="1200">
                <a:solidFill>
                  <a:schemeClr val="accent6"/>
                </a:solidFill>
                <a:latin typeface="KingsBureauGrot FiveOne" charset="0"/>
                <a:ea typeface="KingsBureauGrot FiveOne" charset="0"/>
                <a:cs typeface="KingsBureauGrot FiveOne" charset="0"/>
              </a:defRPr>
            </a:lvl2pPr>
            <a:lvl3pPr marL="4762" indent="0" algn="l" defTabSz="457200" rtl="0" eaLnBrk="1" latinLnBrk="0" hangingPunct="1">
              <a:lnSpc>
                <a:spcPts val="1800"/>
              </a:lnSpc>
              <a:spcBef>
                <a:spcPts val="0"/>
              </a:spcBef>
              <a:buClr>
                <a:schemeClr val="accent6"/>
              </a:buClr>
              <a:buFontTx/>
              <a:buNone/>
              <a:tabLst/>
              <a:defRPr sz="1400" b="0" i="0" kern="1200">
                <a:solidFill>
                  <a:schemeClr val="tx1"/>
                </a:solidFill>
                <a:latin typeface="Kings Caslon Text" charset="0"/>
                <a:ea typeface="Kings Caslon Text" charset="0"/>
                <a:cs typeface="Kings Caslon Text" charset="0"/>
              </a:defRPr>
            </a:lvl3pPr>
            <a:lvl4pPr marL="177800" indent="-174625" algn="l" defTabSz="457200" rtl="0" eaLnBrk="1" latinLnBrk="0" hangingPunct="1">
              <a:lnSpc>
                <a:spcPts val="1800"/>
              </a:lnSpc>
              <a:spcBef>
                <a:spcPts val="0"/>
              </a:spcBef>
              <a:buClr>
                <a:schemeClr val="accent6"/>
              </a:buClr>
              <a:buFont typeface="Arial"/>
              <a:buChar char="•"/>
              <a:tabLst/>
              <a:defRPr sz="1400" b="0" i="0" kern="1200">
                <a:solidFill>
                  <a:schemeClr val="tx1"/>
                </a:solidFill>
                <a:latin typeface="Kings Caslon Text" charset="0"/>
                <a:ea typeface="Kings Caslon Text" charset="0"/>
                <a:cs typeface="Kings Caslon Text" charset="0"/>
              </a:defRPr>
            </a:lvl4pPr>
            <a:lvl5pPr marL="357188" indent="-179388" algn="l" defTabSz="457200" rtl="0" eaLnBrk="1" latinLnBrk="0" hangingPunct="1">
              <a:lnSpc>
                <a:spcPts val="1800"/>
              </a:lnSpc>
              <a:spcBef>
                <a:spcPts val="0"/>
              </a:spcBef>
              <a:buClr>
                <a:schemeClr val="accent6"/>
              </a:buClr>
              <a:buFont typeface="Arial"/>
              <a:buChar char="•"/>
              <a:tabLst/>
              <a:defRPr sz="1400" b="0" i="0" kern="1200">
                <a:solidFill>
                  <a:schemeClr val="tx1"/>
                </a:solidFill>
                <a:latin typeface="Kings Caslon Text" charset="0"/>
                <a:ea typeface="Kings Caslon Text" charset="0"/>
                <a:cs typeface="Kings Caslon Text"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GB">
              <a:latin typeface="+mj-lt"/>
            </a:endParaRPr>
          </a:p>
          <a:p>
            <a:r>
              <a:rPr lang="en-GB" sz="1600" b="0">
                <a:solidFill>
                  <a:schemeClr val="tx1"/>
                </a:solidFill>
                <a:latin typeface="+mj-lt"/>
              </a:rPr>
              <a:t>...involves outlining key points of a longer piece of work.</a:t>
            </a:r>
          </a:p>
          <a:p>
            <a:endParaRPr lang="en-GB">
              <a:latin typeface="+mj-lt"/>
            </a:endParaRPr>
          </a:p>
        </p:txBody>
      </p:sp>
      <p:sp>
        <p:nvSpPr>
          <p:cNvPr id="9" name="Content Placeholder 8">
            <a:extLst>
              <a:ext uri="{FF2B5EF4-FFF2-40B4-BE49-F238E27FC236}">
                <a16:creationId xmlns:a16="http://schemas.microsoft.com/office/drawing/2014/main" id="{8D7A5CED-7366-4412-9E9A-D717C9BB45BF}"/>
              </a:ext>
            </a:extLst>
          </p:cNvPr>
          <p:cNvSpPr txBox="1">
            <a:spLocks/>
          </p:cNvSpPr>
          <p:nvPr/>
        </p:nvSpPr>
        <p:spPr>
          <a:xfrm>
            <a:off x="3414989" y="1725812"/>
            <a:ext cx="2607432" cy="3136394"/>
          </a:xfrm>
          <a:prstGeom prst="rect">
            <a:avLst/>
          </a:prstGeom>
        </p:spPr>
        <p:txBody>
          <a:bodyPr vert="horz" lIns="0" tIns="0" rIns="0" bIns="0" rtlCol="0">
            <a:normAutofit/>
          </a:bodyPr>
          <a:lstStyle>
            <a:lvl1pPr marL="0" indent="0" algn="l" defTabSz="457200" rtl="0" eaLnBrk="1" latinLnBrk="0" hangingPunct="1">
              <a:lnSpc>
                <a:spcPts val="1800"/>
              </a:lnSpc>
              <a:spcBef>
                <a:spcPts val="0"/>
              </a:spcBef>
              <a:buClr>
                <a:srgbClr val="0A2D50"/>
              </a:buClr>
              <a:buFontTx/>
              <a:buNone/>
              <a:defRPr sz="1400" b="1" i="0" kern="1200">
                <a:solidFill>
                  <a:schemeClr val="accent6"/>
                </a:solidFill>
                <a:latin typeface="KingsBureauGrot ThreeSeven" charset="0"/>
                <a:ea typeface="KingsBureauGrot ThreeSeven" charset="0"/>
                <a:cs typeface="KingsBureauGrot ThreeSeven" charset="0"/>
              </a:defRPr>
            </a:lvl1pPr>
            <a:lvl2pPr marL="4763" indent="0" algn="l" defTabSz="457200" rtl="0" eaLnBrk="1" latinLnBrk="0" hangingPunct="1">
              <a:lnSpc>
                <a:spcPts val="1800"/>
              </a:lnSpc>
              <a:spcBef>
                <a:spcPts val="0"/>
              </a:spcBef>
              <a:buClr>
                <a:srgbClr val="0A2D50"/>
              </a:buClr>
              <a:buFontTx/>
              <a:buNone/>
              <a:tabLst/>
              <a:defRPr sz="1400" b="0" i="0" kern="1200">
                <a:solidFill>
                  <a:schemeClr val="accent6"/>
                </a:solidFill>
                <a:latin typeface="KingsBureauGrot FiveOne" charset="0"/>
                <a:ea typeface="KingsBureauGrot FiveOne" charset="0"/>
                <a:cs typeface="KingsBureauGrot FiveOne" charset="0"/>
              </a:defRPr>
            </a:lvl2pPr>
            <a:lvl3pPr marL="4762" indent="0" algn="l" defTabSz="457200" rtl="0" eaLnBrk="1" latinLnBrk="0" hangingPunct="1">
              <a:lnSpc>
                <a:spcPts val="1800"/>
              </a:lnSpc>
              <a:spcBef>
                <a:spcPts val="0"/>
              </a:spcBef>
              <a:buClr>
                <a:schemeClr val="accent6"/>
              </a:buClr>
              <a:buFontTx/>
              <a:buNone/>
              <a:tabLst/>
              <a:defRPr sz="1400" b="0" i="0" kern="1200">
                <a:solidFill>
                  <a:schemeClr val="tx1"/>
                </a:solidFill>
                <a:latin typeface="Kings Caslon Text" charset="0"/>
                <a:ea typeface="Kings Caslon Text" charset="0"/>
                <a:cs typeface="Kings Caslon Text" charset="0"/>
              </a:defRPr>
            </a:lvl3pPr>
            <a:lvl4pPr marL="177800" indent="-174625" algn="l" defTabSz="457200" rtl="0" eaLnBrk="1" latinLnBrk="0" hangingPunct="1">
              <a:lnSpc>
                <a:spcPts val="1800"/>
              </a:lnSpc>
              <a:spcBef>
                <a:spcPts val="0"/>
              </a:spcBef>
              <a:buClr>
                <a:schemeClr val="accent6"/>
              </a:buClr>
              <a:buFont typeface="Arial"/>
              <a:buChar char="•"/>
              <a:tabLst/>
              <a:defRPr sz="1400" b="0" i="0" kern="1200">
                <a:solidFill>
                  <a:schemeClr val="tx1"/>
                </a:solidFill>
                <a:latin typeface="Kings Caslon Text" charset="0"/>
                <a:ea typeface="Kings Caslon Text" charset="0"/>
                <a:cs typeface="Kings Caslon Text" charset="0"/>
              </a:defRPr>
            </a:lvl4pPr>
            <a:lvl5pPr marL="357188" indent="-179388" algn="l" defTabSz="457200" rtl="0" eaLnBrk="1" latinLnBrk="0" hangingPunct="1">
              <a:lnSpc>
                <a:spcPts val="1800"/>
              </a:lnSpc>
              <a:spcBef>
                <a:spcPts val="0"/>
              </a:spcBef>
              <a:buClr>
                <a:schemeClr val="accent6"/>
              </a:buClr>
              <a:buFont typeface="Arial"/>
              <a:buChar char="•"/>
              <a:tabLst/>
              <a:defRPr sz="1400" b="0" i="0" kern="1200">
                <a:solidFill>
                  <a:schemeClr val="tx1"/>
                </a:solidFill>
                <a:latin typeface="Kings Caslon Text" charset="0"/>
                <a:ea typeface="Kings Caslon Text" charset="0"/>
                <a:cs typeface="Kings Caslon Text"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GB">
              <a:latin typeface="+mj-lt"/>
            </a:endParaRPr>
          </a:p>
          <a:p>
            <a:r>
              <a:rPr lang="en-GB" sz="1600" b="0">
                <a:solidFill>
                  <a:schemeClr val="tx1"/>
                </a:solidFill>
                <a:latin typeface="+mj-lt"/>
              </a:rPr>
              <a:t>…involves changing a text so that it is different in terms of vocabulary and sentence structure, while retaining the meaning.</a:t>
            </a:r>
          </a:p>
          <a:p>
            <a:endParaRPr lang="en-GB">
              <a:latin typeface="+mj-lt"/>
            </a:endParaRPr>
          </a:p>
          <a:p>
            <a:endParaRPr lang="en-GB">
              <a:latin typeface="+mj-lt"/>
            </a:endParaRPr>
          </a:p>
        </p:txBody>
      </p:sp>
    </p:spTree>
    <p:extLst>
      <p:ext uri="{BB962C8B-B14F-4D97-AF65-F5344CB8AC3E}">
        <p14:creationId xmlns:p14="http://schemas.microsoft.com/office/powerpoint/2010/main" val="2095455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P spid="6" grpId="0" build="p"/>
      <p:bldP spid="7" grpId="0"/>
      <p:bldP spid="8"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37EA8A5-ADB9-40C4-A906-7318A5F2BB75}"/>
              </a:ext>
            </a:extLst>
          </p:cNvPr>
          <p:cNvSpPr>
            <a:spLocks noGrp="1"/>
          </p:cNvSpPr>
          <p:nvPr>
            <p:ph sz="quarter" idx="10"/>
          </p:nvPr>
        </p:nvSpPr>
        <p:spPr/>
        <p:txBody>
          <a:bodyPr/>
          <a:lstStyle/>
          <a:p>
            <a:r>
              <a:rPr lang="en-GB" dirty="0"/>
              <a:t>QUIZ in </a:t>
            </a:r>
            <a:r>
              <a:rPr lang="en-GB" dirty="0" err="1"/>
              <a:t>Mentimeter</a:t>
            </a:r>
            <a:endParaRPr lang="en-GB" dirty="0"/>
          </a:p>
        </p:txBody>
      </p:sp>
      <p:sp>
        <p:nvSpPr>
          <p:cNvPr id="3" name="Text Placeholder 2">
            <a:extLst>
              <a:ext uri="{FF2B5EF4-FFF2-40B4-BE49-F238E27FC236}">
                <a16:creationId xmlns:a16="http://schemas.microsoft.com/office/drawing/2014/main" id="{1B11600F-A677-4667-89CA-3EB9FD430C45}"/>
              </a:ext>
            </a:extLst>
          </p:cNvPr>
          <p:cNvSpPr>
            <a:spLocks noGrp="1"/>
          </p:cNvSpPr>
          <p:nvPr>
            <p:ph type="body" sz="quarter" idx="13"/>
          </p:nvPr>
        </p:nvSpPr>
        <p:spPr/>
        <p:txBody>
          <a:bodyPr lIns="91440" tIns="45720" rIns="91440" bIns="45720" anchor="t"/>
          <a:lstStyle/>
          <a:p>
            <a:endParaRPr lang="en-GB" dirty="0"/>
          </a:p>
          <a:p>
            <a:endParaRPr lang="en-GB" dirty="0"/>
          </a:p>
          <a:p>
            <a:endParaRPr lang="en-GB" dirty="0"/>
          </a:p>
        </p:txBody>
      </p:sp>
    </p:spTree>
    <p:extLst>
      <p:ext uri="{BB962C8B-B14F-4D97-AF65-F5344CB8AC3E}">
        <p14:creationId xmlns:p14="http://schemas.microsoft.com/office/powerpoint/2010/main" val="22794684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27DB131-145F-4FFD-90C7-E57F07D02CE1}"/>
              </a:ext>
            </a:extLst>
          </p:cNvPr>
          <p:cNvSpPr>
            <a:spLocks noGrp="1"/>
          </p:cNvSpPr>
          <p:nvPr>
            <p:ph sz="quarter" idx="10"/>
          </p:nvPr>
        </p:nvSpPr>
        <p:spPr/>
        <p:txBody>
          <a:bodyPr/>
          <a:lstStyle/>
          <a:p>
            <a:r>
              <a:rPr lang="en-GB" dirty="0"/>
              <a:t>Paraphrasing</a:t>
            </a:r>
          </a:p>
        </p:txBody>
      </p:sp>
      <p:sp>
        <p:nvSpPr>
          <p:cNvPr id="7" name="Content Placeholder 2">
            <a:extLst>
              <a:ext uri="{FF2B5EF4-FFF2-40B4-BE49-F238E27FC236}">
                <a16:creationId xmlns:a16="http://schemas.microsoft.com/office/drawing/2014/main" id="{A8B02FBB-F642-4AF7-9259-74C2911E1C52}"/>
              </a:ext>
            </a:extLst>
          </p:cNvPr>
          <p:cNvSpPr txBox="1">
            <a:spLocks/>
          </p:cNvSpPr>
          <p:nvPr/>
        </p:nvSpPr>
        <p:spPr>
          <a:xfrm>
            <a:off x="285307" y="865269"/>
            <a:ext cx="8283388" cy="3412961"/>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500" b="1" kern="1200">
                <a:solidFill>
                  <a:srgbClr val="1C3D7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ltLang="en-US" sz="1600" dirty="0"/>
              <a:t>The following text represents the original source</a:t>
            </a:r>
          </a:p>
          <a:p>
            <a:r>
              <a:rPr lang="en-US" altLang="en-US" sz="900" b="0" dirty="0">
                <a:solidFill>
                  <a:schemeClr val="tx1"/>
                </a:solidFill>
                <a:latin typeface="Kings Caslon Text" panose="02000503000000020003" pitchFamily="2" charset="0"/>
              </a:rPr>
              <a:t>Source: Extracted from Renaud, J., Russell, J. J., and </a:t>
            </a:r>
            <a:r>
              <a:rPr lang="en-US" altLang="en-US" sz="900" b="0" dirty="0" err="1">
                <a:solidFill>
                  <a:schemeClr val="tx1"/>
                </a:solidFill>
                <a:latin typeface="Kings Caslon Text" panose="02000503000000020003" pitchFamily="2" charset="0"/>
              </a:rPr>
              <a:t>Myhr</a:t>
            </a:r>
            <a:r>
              <a:rPr lang="en-US" altLang="en-US" sz="900" b="0" dirty="0">
                <a:solidFill>
                  <a:schemeClr val="tx1"/>
                </a:solidFill>
                <a:latin typeface="Kings Caslon Text" panose="02000503000000020003" pitchFamily="2" charset="0"/>
              </a:rPr>
              <a:t>, G. (2014). Predicting who benefits most from cognitive-behavioral therapy for anxiety and depression. </a:t>
            </a:r>
            <a:r>
              <a:rPr lang="en-US" altLang="en-US" sz="900" b="0" i="1" dirty="0">
                <a:solidFill>
                  <a:schemeClr val="tx1"/>
                </a:solidFill>
                <a:latin typeface="Kings Caslon Text" panose="02000503000000020003" pitchFamily="2" charset="0"/>
              </a:rPr>
              <a:t>Journal of Clinical Psychology </a:t>
            </a:r>
            <a:r>
              <a:rPr lang="en-US" altLang="en-US" sz="900" b="0" dirty="0">
                <a:solidFill>
                  <a:schemeClr val="tx1"/>
                </a:solidFill>
                <a:latin typeface="Kings Caslon Text" panose="02000503000000020003" pitchFamily="2" charset="0"/>
              </a:rPr>
              <a:t>70(10).</a:t>
            </a:r>
            <a:endParaRPr lang="en-GB" altLang="en-US" sz="900" b="0" dirty="0">
              <a:solidFill>
                <a:schemeClr val="tx1"/>
              </a:solidFill>
              <a:latin typeface="Kings Caslon Text" panose="02000503000000020003" pitchFamily="2" charset="0"/>
            </a:endParaRPr>
          </a:p>
          <a:p>
            <a:pPr algn="just">
              <a:spcBef>
                <a:spcPct val="0"/>
              </a:spcBef>
            </a:pPr>
            <a:r>
              <a:rPr lang="en-GB" altLang="en-US" sz="1600" b="0" dirty="0">
                <a:solidFill>
                  <a:schemeClr val="tx1"/>
                </a:solidFill>
                <a:latin typeface="Kings Caslon Text" panose="02000503000000020003" pitchFamily="2" charset="0"/>
              </a:rPr>
              <a:t>Although the effectiveness of cognitive-</a:t>
            </a:r>
            <a:r>
              <a:rPr lang="en-GB" altLang="en-US" sz="1600" b="0" dirty="0" err="1">
                <a:solidFill>
                  <a:schemeClr val="tx1"/>
                </a:solidFill>
                <a:latin typeface="Kings Caslon Text" panose="02000503000000020003" pitchFamily="2" charset="0"/>
              </a:rPr>
              <a:t>behavioral</a:t>
            </a:r>
            <a:r>
              <a:rPr lang="en-GB" altLang="en-US" sz="1600" b="0" dirty="0">
                <a:solidFill>
                  <a:schemeClr val="tx1"/>
                </a:solidFill>
                <a:latin typeface="Kings Caslon Text" panose="02000503000000020003" pitchFamily="2" charset="0"/>
              </a:rPr>
              <a:t> therapy (CBT) for depression and anxiety disorders is no longer a matter of debate, the struggle to account for variability in patient outcomes continues. Despite efforts to identify putative factors associated with treatment outcomes, few studies have been designed to explicitly investigate the role of pretreatment patient factors in predicting CBT outcomes. The present study aims to address this gap in the literature by examining the role of a broad range of suitability characteristics to determine for whom CBT is more beneficial.</a:t>
            </a:r>
            <a:endParaRPr lang="en-GB" altLang="en-US" sz="1600" dirty="0"/>
          </a:p>
          <a:p>
            <a:r>
              <a:rPr lang="en-GB" altLang="en-US" sz="1600" dirty="0"/>
              <a:t>Is this plagiarism?</a:t>
            </a:r>
          </a:p>
          <a:p>
            <a:r>
              <a:rPr lang="en-GB" sz="1600" b="0" dirty="0"/>
              <a:t>The effectiveness of cognitive-</a:t>
            </a:r>
            <a:r>
              <a:rPr lang="en-GB" sz="1600" b="0" dirty="0" err="1"/>
              <a:t>behavioral</a:t>
            </a:r>
            <a:r>
              <a:rPr lang="en-GB" sz="1600" b="0" dirty="0"/>
              <a:t> therapy (CBT) for anxiety and depression is no longer debated but variability in patient outcomes is difficult to establish (Renaud et al, 2014).</a:t>
            </a:r>
          </a:p>
        </p:txBody>
      </p:sp>
      <p:pic>
        <p:nvPicPr>
          <p:cNvPr id="8" name="Picture 7">
            <a:extLst>
              <a:ext uri="{FF2B5EF4-FFF2-40B4-BE49-F238E27FC236}">
                <a16:creationId xmlns:a16="http://schemas.microsoft.com/office/drawing/2014/main" id="{BE88B736-A6E0-40F3-980E-2CCDA9993A03}"/>
              </a:ext>
            </a:extLst>
          </p:cNvPr>
          <p:cNvPicPr>
            <a:picLocks noChangeAspect="1"/>
          </p:cNvPicPr>
          <p:nvPr/>
        </p:nvPicPr>
        <p:blipFill>
          <a:blip r:embed="rId2"/>
          <a:stretch>
            <a:fillRect/>
          </a:stretch>
        </p:blipFill>
        <p:spPr>
          <a:xfrm>
            <a:off x="5981132" y="394677"/>
            <a:ext cx="2877561" cy="432854"/>
          </a:xfrm>
          <a:prstGeom prst="rect">
            <a:avLst/>
          </a:prstGeom>
        </p:spPr>
      </p:pic>
    </p:spTree>
    <p:extLst>
      <p:ext uri="{BB962C8B-B14F-4D97-AF65-F5344CB8AC3E}">
        <p14:creationId xmlns:p14="http://schemas.microsoft.com/office/powerpoint/2010/main" val="20407614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27DB131-145F-4FFD-90C7-E57F07D02CE1}"/>
              </a:ext>
            </a:extLst>
          </p:cNvPr>
          <p:cNvSpPr>
            <a:spLocks noGrp="1"/>
          </p:cNvSpPr>
          <p:nvPr>
            <p:ph sz="quarter" idx="10"/>
          </p:nvPr>
        </p:nvSpPr>
        <p:spPr/>
        <p:txBody>
          <a:bodyPr/>
          <a:lstStyle/>
          <a:p>
            <a:r>
              <a:rPr lang="en-GB" dirty="0"/>
              <a:t>Paraphrasing</a:t>
            </a:r>
          </a:p>
        </p:txBody>
      </p:sp>
      <p:sp>
        <p:nvSpPr>
          <p:cNvPr id="7" name="Content Placeholder 2">
            <a:extLst>
              <a:ext uri="{FF2B5EF4-FFF2-40B4-BE49-F238E27FC236}">
                <a16:creationId xmlns:a16="http://schemas.microsoft.com/office/drawing/2014/main" id="{A8B02FBB-F642-4AF7-9259-74C2911E1C52}"/>
              </a:ext>
            </a:extLst>
          </p:cNvPr>
          <p:cNvSpPr txBox="1">
            <a:spLocks/>
          </p:cNvSpPr>
          <p:nvPr/>
        </p:nvSpPr>
        <p:spPr>
          <a:xfrm>
            <a:off x="285307" y="865269"/>
            <a:ext cx="8283388" cy="3412961"/>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500" b="1" kern="1200">
                <a:solidFill>
                  <a:srgbClr val="1C3D7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ltLang="en-US" sz="1600" dirty="0"/>
              <a:t>The following text represents the original source</a:t>
            </a:r>
          </a:p>
          <a:p>
            <a:r>
              <a:rPr lang="en-US" altLang="en-US" sz="900" b="0" dirty="0">
                <a:solidFill>
                  <a:schemeClr val="tx1"/>
                </a:solidFill>
                <a:latin typeface="Kings Caslon Text" panose="02000503000000020003" pitchFamily="2" charset="0"/>
              </a:rPr>
              <a:t>Source: Extracted from Renaud, J., Russell, J. J., and </a:t>
            </a:r>
            <a:r>
              <a:rPr lang="en-US" altLang="en-US" sz="900" b="0" dirty="0" err="1">
                <a:solidFill>
                  <a:schemeClr val="tx1"/>
                </a:solidFill>
                <a:latin typeface="Kings Caslon Text" panose="02000503000000020003" pitchFamily="2" charset="0"/>
              </a:rPr>
              <a:t>Myhr</a:t>
            </a:r>
            <a:r>
              <a:rPr lang="en-US" altLang="en-US" sz="900" b="0" dirty="0">
                <a:solidFill>
                  <a:schemeClr val="tx1"/>
                </a:solidFill>
                <a:latin typeface="Kings Caslon Text" panose="02000503000000020003" pitchFamily="2" charset="0"/>
              </a:rPr>
              <a:t>, G. (2014). Predicting who benefits most from cognitive-behavioral therapy for anxiety and depression. </a:t>
            </a:r>
            <a:r>
              <a:rPr lang="en-US" altLang="en-US" sz="900" b="0" i="1" dirty="0">
                <a:solidFill>
                  <a:schemeClr val="tx1"/>
                </a:solidFill>
                <a:latin typeface="Kings Caslon Text" panose="02000503000000020003" pitchFamily="2" charset="0"/>
              </a:rPr>
              <a:t>Journal of Clinical Psychology </a:t>
            </a:r>
            <a:r>
              <a:rPr lang="en-US" altLang="en-US" sz="900" b="0" dirty="0">
                <a:solidFill>
                  <a:schemeClr val="tx1"/>
                </a:solidFill>
                <a:latin typeface="Kings Caslon Text" panose="02000503000000020003" pitchFamily="2" charset="0"/>
              </a:rPr>
              <a:t>70(10).</a:t>
            </a:r>
            <a:endParaRPr lang="en-GB" altLang="en-US" sz="900" b="0" dirty="0">
              <a:solidFill>
                <a:schemeClr val="tx1"/>
              </a:solidFill>
              <a:latin typeface="Kings Caslon Text" panose="02000503000000020003" pitchFamily="2" charset="0"/>
            </a:endParaRPr>
          </a:p>
          <a:p>
            <a:pPr algn="just">
              <a:spcBef>
                <a:spcPct val="0"/>
              </a:spcBef>
            </a:pPr>
            <a:r>
              <a:rPr lang="en-GB" altLang="en-US" sz="1600" b="0" dirty="0">
                <a:solidFill>
                  <a:schemeClr val="tx1"/>
                </a:solidFill>
                <a:latin typeface="Kings Caslon Text" panose="02000503000000020003" pitchFamily="2" charset="0"/>
              </a:rPr>
              <a:t>Although </a:t>
            </a:r>
            <a:r>
              <a:rPr lang="en-GB" altLang="en-US" sz="1600" b="0" dirty="0">
                <a:solidFill>
                  <a:schemeClr val="tx1"/>
                </a:solidFill>
                <a:highlight>
                  <a:srgbClr val="00FFFF"/>
                </a:highlight>
                <a:latin typeface="Kings Caslon Text" panose="02000503000000020003" pitchFamily="2" charset="0"/>
              </a:rPr>
              <a:t>the effectiveness of cognitive-</a:t>
            </a:r>
            <a:r>
              <a:rPr lang="en-GB" altLang="en-US" sz="1600" b="0" dirty="0" err="1">
                <a:solidFill>
                  <a:schemeClr val="tx1"/>
                </a:solidFill>
                <a:highlight>
                  <a:srgbClr val="00FFFF"/>
                </a:highlight>
                <a:latin typeface="Kings Caslon Text" panose="02000503000000020003" pitchFamily="2" charset="0"/>
              </a:rPr>
              <a:t>behavioral</a:t>
            </a:r>
            <a:r>
              <a:rPr lang="en-GB" altLang="en-US" sz="1600" b="0" dirty="0">
                <a:solidFill>
                  <a:schemeClr val="tx1"/>
                </a:solidFill>
                <a:highlight>
                  <a:srgbClr val="00FFFF"/>
                </a:highlight>
                <a:latin typeface="Kings Caslon Text" panose="02000503000000020003" pitchFamily="2" charset="0"/>
              </a:rPr>
              <a:t> therapy (CBT) for depression and anxiety disorders is no longer a matter of debate, the struggle to account for variability in patient outcomes continues. </a:t>
            </a:r>
            <a:r>
              <a:rPr lang="en-GB" altLang="en-US" sz="1600" b="0" dirty="0">
                <a:solidFill>
                  <a:schemeClr val="tx1"/>
                </a:solidFill>
                <a:latin typeface="Kings Caslon Text" panose="02000503000000020003" pitchFamily="2" charset="0"/>
              </a:rPr>
              <a:t>Despite efforts to identify putative factors associated with treatment outcomes, few studies have been designed to explicitly investigate the role of pretreatment patient factors in predicting CBT outcomes. The present study aims to address this gap in the literature by examining the role of a broad range of suitability characteristics to determine for whom CBT is more beneficial.</a:t>
            </a:r>
            <a:endParaRPr lang="en-GB" altLang="en-US" sz="1600" dirty="0"/>
          </a:p>
          <a:p>
            <a:r>
              <a:rPr lang="en-GB" altLang="en-US" sz="1600" dirty="0"/>
              <a:t>Is this plagiarism?</a:t>
            </a:r>
          </a:p>
          <a:p>
            <a:r>
              <a:rPr lang="en-GB" sz="1600" b="0" dirty="0"/>
              <a:t>The effectiveness of cognitive-</a:t>
            </a:r>
            <a:r>
              <a:rPr lang="en-GB" sz="1600" b="0" dirty="0" err="1"/>
              <a:t>behavioral</a:t>
            </a:r>
            <a:r>
              <a:rPr lang="en-GB" sz="1600" b="0" dirty="0"/>
              <a:t> therapy (CBT) for anxiety and depression is no longer debated but variability in patient outcomes is difficult to establish (Renaud et al, 2014).</a:t>
            </a:r>
          </a:p>
        </p:txBody>
      </p:sp>
    </p:spTree>
    <p:extLst>
      <p:ext uri="{BB962C8B-B14F-4D97-AF65-F5344CB8AC3E}">
        <p14:creationId xmlns:p14="http://schemas.microsoft.com/office/powerpoint/2010/main" val="14334080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27DB131-145F-4FFD-90C7-E57F07D02CE1}"/>
              </a:ext>
            </a:extLst>
          </p:cNvPr>
          <p:cNvSpPr>
            <a:spLocks noGrp="1"/>
          </p:cNvSpPr>
          <p:nvPr>
            <p:ph sz="quarter" idx="10"/>
          </p:nvPr>
        </p:nvSpPr>
        <p:spPr/>
        <p:txBody>
          <a:bodyPr/>
          <a:lstStyle/>
          <a:p>
            <a:r>
              <a:rPr lang="en-GB" dirty="0"/>
              <a:t>Paraphrasing</a:t>
            </a:r>
          </a:p>
        </p:txBody>
      </p:sp>
      <p:sp>
        <p:nvSpPr>
          <p:cNvPr id="7" name="Content Placeholder 2">
            <a:extLst>
              <a:ext uri="{FF2B5EF4-FFF2-40B4-BE49-F238E27FC236}">
                <a16:creationId xmlns:a16="http://schemas.microsoft.com/office/drawing/2014/main" id="{A8B02FBB-F642-4AF7-9259-74C2911E1C52}"/>
              </a:ext>
            </a:extLst>
          </p:cNvPr>
          <p:cNvSpPr txBox="1">
            <a:spLocks/>
          </p:cNvSpPr>
          <p:nvPr/>
        </p:nvSpPr>
        <p:spPr>
          <a:xfrm>
            <a:off x="285307" y="865269"/>
            <a:ext cx="8283388" cy="3412961"/>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500" b="1" kern="1200">
                <a:solidFill>
                  <a:srgbClr val="1C3D7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ltLang="en-US" sz="1600" dirty="0"/>
              <a:t>The following text represents the original source</a:t>
            </a:r>
          </a:p>
          <a:p>
            <a:r>
              <a:rPr lang="en-US" altLang="en-US" sz="900" b="0" dirty="0">
                <a:solidFill>
                  <a:schemeClr val="tx1"/>
                </a:solidFill>
                <a:latin typeface="Kings Caslon Text" panose="02000503000000020003" pitchFamily="2" charset="0"/>
              </a:rPr>
              <a:t>Source: Extracted from Renaud, J., Russell, J. J., and </a:t>
            </a:r>
            <a:r>
              <a:rPr lang="en-US" altLang="en-US" sz="900" b="0" dirty="0" err="1">
                <a:solidFill>
                  <a:schemeClr val="tx1"/>
                </a:solidFill>
                <a:latin typeface="Kings Caslon Text" panose="02000503000000020003" pitchFamily="2" charset="0"/>
              </a:rPr>
              <a:t>Myhr</a:t>
            </a:r>
            <a:r>
              <a:rPr lang="en-US" altLang="en-US" sz="900" b="0" dirty="0">
                <a:solidFill>
                  <a:schemeClr val="tx1"/>
                </a:solidFill>
                <a:latin typeface="Kings Caslon Text" panose="02000503000000020003" pitchFamily="2" charset="0"/>
              </a:rPr>
              <a:t>, G. (2014). Predicting who benefits most from cognitive-behavioral therapy for anxiety and depression. </a:t>
            </a:r>
            <a:r>
              <a:rPr lang="en-US" altLang="en-US" sz="900" b="0" i="1" dirty="0">
                <a:solidFill>
                  <a:schemeClr val="tx1"/>
                </a:solidFill>
                <a:latin typeface="Kings Caslon Text" panose="02000503000000020003" pitchFamily="2" charset="0"/>
              </a:rPr>
              <a:t>Journal of Clinical Psychology </a:t>
            </a:r>
            <a:r>
              <a:rPr lang="en-US" altLang="en-US" sz="900" b="0" dirty="0">
                <a:solidFill>
                  <a:schemeClr val="tx1"/>
                </a:solidFill>
                <a:latin typeface="Kings Caslon Text" panose="02000503000000020003" pitchFamily="2" charset="0"/>
              </a:rPr>
              <a:t>70(10).</a:t>
            </a:r>
            <a:endParaRPr lang="en-GB" altLang="en-US" sz="900" b="0" dirty="0">
              <a:solidFill>
                <a:schemeClr val="tx1"/>
              </a:solidFill>
              <a:latin typeface="Kings Caslon Text" panose="02000503000000020003" pitchFamily="2" charset="0"/>
            </a:endParaRPr>
          </a:p>
          <a:p>
            <a:pPr algn="just">
              <a:spcBef>
                <a:spcPct val="0"/>
              </a:spcBef>
            </a:pPr>
            <a:r>
              <a:rPr lang="en-GB" altLang="en-US" sz="1600" b="0" dirty="0">
                <a:solidFill>
                  <a:schemeClr val="tx1"/>
                </a:solidFill>
                <a:latin typeface="Kings Caslon Text" panose="02000503000000020003" pitchFamily="2" charset="0"/>
              </a:rPr>
              <a:t>Although the effectiveness of cognitive-</a:t>
            </a:r>
            <a:r>
              <a:rPr lang="en-GB" altLang="en-US" sz="1600" b="0" dirty="0" err="1">
                <a:solidFill>
                  <a:schemeClr val="tx1"/>
                </a:solidFill>
                <a:latin typeface="Kings Caslon Text" panose="02000503000000020003" pitchFamily="2" charset="0"/>
              </a:rPr>
              <a:t>behavioral</a:t>
            </a:r>
            <a:r>
              <a:rPr lang="en-GB" altLang="en-US" sz="1600" b="0" dirty="0">
                <a:solidFill>
                  <a:schemeClr val="tx1"/>
                </a:solidFill>
                <a:latin typeface="Kings Caslon Text" panose="02000503000000020003" pitchFamily="2" charset="0"/>
              </a:rPr>
              <a:t> therapy (CBT) for depression and anxiety disorders is no longer a matter of debate, the struggle to account for variability in patient outcomes continues. Despite efforts to identify putative factors associated with treatment outcomes, few studies have been designed to explicitly investigate the role of pretreatment patient factors in predicting CBT outcomes. The present study aims to address this gap in the literature by examining the role of a broad range of suitability characteristics to determine for whom CBT is more beneficial.</a:t>
            </a:r>
            <a:endParaRPr lang="en-GB" altLang="en-US" sz="1600" dirty="0"/>
          </a:p>
          <a:p>
            <a:r>
              <a:rPr lang="en-GB" altLang="en-US" sz="1600" dirty="0"/>
              <a:t>Is this plagiarism?</a:t>
            </a:r>
          </a:p>
          <a:p>
            <a:r>
              <a:rPr lang="en-GB" sz="1600" b="0" dirty="0">
                <a:latin typeface="Calibri" panose="020F0502020204030204" pitchFamily="34" charset="0"/>
                <a:cs typeface="Calibri" panose="020F0502020204030204" pitchFamily="34" charset="0"/>
              </a:rPr>
              <a:t>Outcomes for the treatment of depression and anxiety using cognitive-</a:t>
            </a:r>
            <a:r>
              <a:rPr lang="en-GB" sz="1600" b="0" dirty="0" err="1">
                <a:latin typeface="Calibri" panose="020F0502020204030204" pitchFamily="34" charset="0"/>
                <a:cs typeface="Calibri" panose="020F0502020204030204" pitchFamily="34" charset="0"/>
              </a:rPr>
              <a:t>behavioral</a:t>
            </a:r>
            <a:r>
              <a:rPr lang="en-GB" sz="1600" b="0" dirty="0">
                <a:latin typeface="Calibri" panose="020F0502020204030204" pitchFamily="34" charset="0"/>
                <a:cs typeface="Calibri" panose="020F0502020204030204" pitchFamily="34" charset="0"/>
              </a:rPr>
              <a:t> therapy (CBT) are inconsistent. In the study, patient pre-treatment characteristics are explored, how they are likely to influence outcomes of CBT, and whether it is useful.</a:t>
            </a:r>
          </a:p>
        </p:txBody>
      </p:sp>
      <p:pic>
        <p:nvPicPr>
          <p:cNvPr id="8" name="Picture 7">
            <a:extLst>
              <a:ext uri="{FF2B5EF4-FFF2-40B4-BE49-F238E27FC236}">
                <a16:creationId xmlns:a16="http://schemas.microsoft.com/office/drawing/2014/main" id="{BE88B736-A6E0-40F3-980E-2CCDA9993A03}"/>
              </a:ext>
            </a:extLst>
          </p:cNvPr>
          <p:cNvPicPr>
            <a:picLocks noChangeAspect="1"/>
          </p:cNvPicPr>
          <p:nvPr/>
        </p:nvPicPr>
        <p:blipFill>
          <a:blip r:embed="rId2"/>
          <a:stretch>
            <a:fillRect/>
          </a:stretch>
        </p:blipFill>
        <p:spPr>
          <a:xfrm>
            <a:off x="5981132" y="420077"/>
            <a:ext cx="2877561" cy="432854"/>
          </a:xfrm>
          <a:prstGeom prst="rect">
            <a:avLst/>
          </a:prstGeom>
        </p:spPr>
      </p:pic>
    </p:spTree>
    <p:extLst>
      <p:ext uri="{BB962C8B-B14F-4D97-AF65-F5344CB8AC3E}">
        <p14:creationId xmlns:p14="http://schemas.microsoft.com/office/powerpoint/2010/main" val="36196085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27DB131-145F-4FFD-90C7-E57F07D02CE1}"/>
              </a:ext>
            </a:extLst>
          </p:cNvPr>
          <p:cNvSpPr>
            <a:spLocks noGrp="1"/>
          </p:cNvSpPr>
          <p:nvPr>
            <p:ph sz="quarter" idx="10"/>
          </p:nvPr>
        </p:nvSpPr>
        <p:spPr/>
        <p:txBody>
          <a:bodyPr/>
          <a:lstStyle/>
          <a:p>
            <a:r>
              <a:rPr lang="en-GB" dirty="0"/>
              <a:t>Paraphrasing</a:t>
            </a:r>
          </a:p>
        </p:txBody>
      </p:sp>
      <p:sp>
        <p:nvSpPr>
          <p:cNvPr id="7" name="Content Placeholder 2">
            <a:extLst>
              <a:ext uri="{FF2B5EF4-FFF2-40B4-BE49-F238E27FC236}">
                <a16:creationId xmlns:a16="http://schemas.microsoft.com/office/drawing/2014/main" id="{A8B02FBB-F642-4AF7-9259-74C2911E1C52}"/>
              </a:ext>
            </a:extLst>
          </p:cNvPr>
          <p:cNvSpPr txBox="1">
            <a:spLocks/>
          </p:cNvSpPr>
          <p:nvPr/>
        </p:nvSpPr>
        <p:spPr>
          <a:xfrm>
            <a:off x="285307" y="865269"/>
            <a:ext cx="8283388" cy="3412961"/>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500" b="1" kern="1200">
                <a:solidFill>
                  <a:srgbClr val="1C3D7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ltLang="en-US" sz="1600" dirty="0"/>
              <a:t>The following text represents the original source</a:t>
            </a:r>
          </a:p>
          <a:p>
            <a:r>
              <a:rPr lang="en-US" altLang="en-US" sz="900" b="0" dirty="0">
                <a:solidFill>
                  <a:schemeClr val="tx1"/>
                </a:solidFill>
                <a:highlight>
                  <a:srgbClr val="00FFFF"/>
                </a:highlight>
                <a:latin typeface="Kings Caslon Text" panose="02000503000000020003" pitchFamily="2" charset="0"/>
              </a:rPr>
              <a:t>Source: Extracted from Renaud, J., Russell, J. J., and </a:t>
            </a:r>
            <a:r>
              <a:rPr lang="en-US" altLang="en-US" sz="900" b="0" dirty="0" err="1">
                <a:solidFill>
                  <a:schemeClr val="tx1"/>
                </a:solidFill>
                <a:highlight>
                  <a:srgbClr val="00FFFF"/>
                </a:highlight>
                <a:latin typeface="Kings Caslon Text" panose="02000503000000020003" pitchFamily="2" charset="0"/>
              </a:rPr>
              <a:t>Myhr</a:t>
            </a:r>
            <a:r>
              <a:rPr lang="en-US" altLang="en-US" sz="900" b="0" dirty="0">
                <a:solidFill>
                  <a:schemeClr val="tx1"/>
                </a:solidFill>
                <a:highlight>
                  <a:srgbClr val="00FFFF"/>
                </a:highlight>
                <a:latin typeface="Kings Caslon Text" panose="02000503000000020003" pitchFamily="2" charset="0"/>
              </a:rPr>
              <a:t>, G. (2014). Predicting who benefits most from cognitive-behavioral therapy for anxiety and depression. </a:t>
            </a:r>
            <a:r>
              <a:rPr lang="en-US" altLang="en-US" sz="900" b="0" i="1" dirty="0">
                <a:solidFill>
                  <a:schemeClr val="tx1"/>
                </a:solidFill>
                <a:highlight>
                  <a:srgbClr val="00FFFF"/>
                </a:highlight>
                <a:latin typeface="Kings Caslon Text" panose="02000503000000020003" pitchFamily="2" charset="0"/>
              </a:rPr>
              <a:t>Journal of Clinical Psychology </a:t>
            </a:r>
            <a:r>
              <a:rPr lang="en-US" altLang="en-US" sz="900" b="0" dirty="0">
                <a:solidFill>
                  <a:schemeClr val="tx1"/>
                </a:solidFill>
                <a:highlight>
                  <a:srgbClr val="00FFFF"/>
                </a:highlight>
                <a:latin typeface="Kings Caslon Text" panose="02000503000000020003" pitchFamily="2" charset="0"/>
              </a:rPr>
              <a:t>70(10).</a:t>
            </a:r>
            <a:endParaRPr lang="en-GB" altLang="en-US" sz="900" b="0" dirty="0">
              <a:solidFill>
                <a:schemeClr val="tx1"/>
              </a:solidFill>
              <a:highlight>
                <a:srgbClr val="00FFFF"/>
              </a:highlight>
              <a:latin typeface="Kings Caslon Text" panose="02000503000000020003" pitchFamily="2" charset="0"/>
            </a:endParaRPr>
          </a:p>
          <a:p>
            <a:pPr algn="just">
              <a:spcBef>
                <a:spcPct val="0"/>
              </a:spcBef>
            </a:pPr>
            <a:r>
              <a:rPr lang="en-GB" altLang="en-US" sz="1600" b="0" dirty="0">
                <a:solidFill>
                  <a:schemeClr val="tx1"/>
                </a:solidFill>
                <a:latin typeface="Kings Caslon Text" panose="02000503000000020003" pitchFamily="2" charset="0"/>
              </a:rPr>
              <a:t>Although the effectiveness of cognitive-</a:t>
            </a:r>
            <a:r>
              <a:rPr lang="en-GB" altLang="en-US" sz="1600" b="0" dirty="0" err="1">
                <a:solidFill>
                  <a:schemeClr val="tx1"/>
                </a:solidFill>
                <a:latin typeface="Kings Caslon Text" panose="02000503000000020003" pitchFamily="2" charset="0"/>
              </a:rPr>
              <a:t>behavioral</a:t>
            </a:r>
            <a:r>
              <a:rPr lang="en-GB" altLang="en-US" sz="1600" b="0" dirty="0">
                <a:solidFill>
                  <a:schemeClr val="tx1"/>
                </a:solidFill>
                <a:latin typeface="Kings Caslon Text" panose="02000503000000020003" pitchFamily="2" charset="0"/>
              </a:rPr>
              <a:t> therapy (CBT) for depression and anxiety disorders is no longer a matter of debate, the struggle to account for variability in patient outcomes continues. Despite efforts to identify putative factors associated with treatment outcomes, few studies have been designed to explicitly investigate the role of pretreatment patient factors in predicting CBT outcomes. The present study aims to address this gap in the literature by examining the role of a broad range of suitability characteristics to determine for whom CBT is more beneficial.</a:t>
            </a:r>
            <a:endParaRPr lang="en-GB" altLang="en-US" sz="1600" dirty="0"/>
          </a:p>
          <a:p>
            <a:r>
              <a:rPr lang="en-GB" altLang="en-US" sz="1600" dirty="0"/>
              <a:t>Is this plagiarism?</a:t>
            </a:r>
          </a:p>
          <a:p>
            <a:r>
              <a:rPr lang="en-GB" sz="1600" b="0" dirty="0">
                <a:latin typeface="Calibri" panose="020F0502020204030204" pitchFamily="34" charset="0"/>
                <a:cs typeface="Calibri" panose="020F0502020204030204" pitchFamily="34" charset="0"/>
              </a:rPr>
              <a:t>Outcomes for the treatment of depression and anxiety using cognitive-</a:t>
            </a:r>
            <a:r>
              <a:rPr lang="en-GB" sz="1600" b="0" dirty="0" err="1">
                <a:latin typeface="Calibri" panose="020F0502020204030204" pitchFamily="34" charset="0"/>
                <a:cs typeface="Calibri" panose="020F0502020204030204" pitchFamily="34" charset="0"/>
              </a:rPr>
              <a:t>behavioral</a:t>
            </a:r>
            <a:r>
              <a:rPr lang="en-GB" sz="1600" b="0" dirty="0">
                <a:latin typeface="Calibri" panose="020F0502020204030204" pitchFamily="34" charset="0"/>
                <a:cs typeface="Calibri" panose="020F0502020204030204" pitchFamily="34" charset="0"/>
              </a:rPr>
              <a:t> therapy (CBT) are inconsistent. In the study, patient pre-treatment characteristics are explored, how they are likely to influence outcomes of CBT, and whether it is useful.</a:t>
            </a:r>
          </a:p>
        </p:txBody>
      </p:sp>
      <p:pic>
        <p:nvPicPr>
          <p:cNvPr id="8" name="Picture 7">
            <a:extLst>
              <a:ext uri="{FF2B5EF4-FFF2-40B4-BE49-F238E27FC236}">
                <a16:creationId xmlns:a16="http://schemas.microsoft.com/office/drawing/2014/main" id="{BE88B736-A6E0-40F3-980E-2CCDA9993A03}"/>
              </a:ext>
            </a:extLst>
          </p:cNvPr>
          <p:cNvPicPr>
            <a:picLocks noChangeAspect="1"/>
          </p:cNvPicPr>
          <p:nvPr/>
        </p:nvPicPr>
        <p:blipFill>
          <a:blip r:embed="rId2"/>
          <a:stretch>
            <a:fillRect/>
          </a:stretch>
        </p:blipFill>
        <p:spPr>
          <a:xfrm>
            <a:off x="5981132" y="420077"/>
            <a:ext cx="2877561" cy="432854"/>
          </a:xfrm>
          <a:prstGeom prst="rect">
            <a:avLst/>
          </a:prstGeom>
        </p:spPr>
      </p:pic>
    </p:spTree>
    <p:extLst>
      <p:ext uri="{BB962C8B-B14F-4D97-AF65-F5344CB8AC3E}">
        <p14:creationId xmlns:p14="http://schemas.microsoft.com/office/powerpoint/2010/main" val="42472594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27DB131-145F-4FFD-90C7-E57F07D02CE1}"/>
              </a:ext>
            </a:extLst>
          </p:cNvPr>
          <p:cNvSpPr>
            <a:spLocks noGrp="1"/>
          </p:cNvSpPr>
          <p:nvPr>
            <p:ph sz="quarter" idx="10"/>
          </p:nvPr>
        </p:nvSpPr>
        <p:spPr/>
        <p:txBody>
          <a:bodyPr/>
          <a:lstStyle/>
          <a:p>
            <a:r>
              <a:rPr lang="en-GB" dirty="0"/>
              <a:t>Paraphrasing</a:t>
            </a:r>
          </a:p>
        </p:txBody>
      </p:sp>
      <p:sp>
        <p:nvSpPr>
          <p:cNvPr id="7" name="Content Placeholder 2">
            <a:extLst>
              <a:ext uri="{FF2B5EF4-FFF2-40B4-BE49-F238E27FC236}">
                <a16:creationId xmlns:a16="http://schemas.microsoft.com/office/drawing/2014/main" id="{A8B02FBB-F642-4AF7-9259-74C2911E1C52}"/>
              </a:ext>
            </a:extLst>
          </p:cNvPr>
          <p:cNvSpPr txBox="1">
            <a:spLocks/>
          </p:cNvSpPr>
          <p:nvPr/>
        </p:nvSpPr>
        <p:spPr>
          <a:xfrm>
            <a:off x="285307" y="865269"/>
            <a:ext cx="8283388" cy="3412961"/>
          </a:xfrm>
          <a:prstGeom prst="rect">
            <a:avLst/>
          </a:prstGeom>
        </p:spPr>
        <p:txBody>
          <a:bodyPr>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500" b="1" kern="1200">
                <a:solidFill>
                  <a:srgbClr val="1C3D7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ltLang="en-US" sz="1600" dirty="0"/>
              <a:t>The following text represents the original source</a:t>
            </a:r>
          </a:p>
          <a:p>
            <a:r>
              <a:rPr lang="en-US" altLang="en-US" sz="900" b="0" dirty="0">
                <a:solidFill>
                  <a:schemeClr val="tx1"/>
                </a:solidFill>
                <a:latin typeface="Kings Caslon Text" panose="02000503000000020003" pitchFamily="2" charset="0"/>
              </a:rPr>
              <a:t>Source: Extracted from Renaud, J., Russell, J. J., and </a:t>
            </a:r>
            <a:r>
              <a:rPr lang="en-US" altLang="en-US" sz="900" b="0" dirty="0" err="1">
                <a:solidFill>
                  <a:schemeClr val="tx1"/>
                </a:solidFill>
                <a:latin typeface="Kings Caslon Text" panose="02000503000000020003" pitchFamily="2" charset="0"/>
              </a:rPr>
              <a:t>Myhr</a:t>
            </a:r>
            <a:r>
              <a:rPr lang="en-US" altLang="en-US" sz="900" b="0" dirty="0">
                <a:solidFill>
                  <a:schemeClr val="tx1"/>
                </a:solidFill>
                <a:latin typeface="Kings Caslon Text" panose="02000503000000020003" pitchFamily="2" charset="0"/>
              </a:rPr>
              <a:t>, G. (2014). Predicting who benefits most from cognitive-behavioral therapy for anxiety and depression. </a:t>
            </a:r>
            <a:r>
              <a:rPr lang="en-US" altLang="en-US" sz="900" b="0" i="1" dirty="0">
                <a:solidFill>
                  <a:schemeClr val="tx1"/>
                </a:solidFill>
                <a:latin typeface="Kings Caslon Text" panose="02000503000000020003" pitchFamily="2" charset="0"/>
              </a:rPr>
              <a:t>Journal of Clinical Psychology </a:t>
            </a:r>
            <a:r>
              <a:rPr lang="en-US" altLang="en-US" sz="900" b="0" dirty="0">
                <a:solidFill>
                  <a:schemeClr val="tx1"/>
                </a:solidFill>
                <a:latin typeface="Kings Caslon Text" panose="02000503000000020003" pitchFamily="2" charset="0"/>
              </a:rPr>
              <a:t>70(10).</a:t>
            </a:r>
            <a:endParaRPr lang="en-GB" altLang="en-US" sz="900" b="0" dirty="0">
              <a:solidFill>
                <a:schemeClr val="tx1"/>
              </a:solidFill>
              <a:latin typeface="Kings Caslon Text" panose="02000503000000020003" pitchFamily="2" charset="0"/>
            </a:endParaRPr>
          </a:p>
          <a:p>
            <a:pPr algn="just">
              <a:spcBef>
                <a:spcPct val="0"/>
              </a:spcBef>
            </a:pPr>
            <a:r>
              <a:rPr lang="en-GB" altLang="en-US" sz="1600" b="0" dirty="0">
                <a:solidFill>
                  <a:schemeClr val="tx1"/>
                </a:solidFill>
                <a:latin typeface="Kings Caslon Text" panose="02000503000000020003" pitchFamily="2" charset="0"/>
              </a:rPr>
              <a:t>Although the effectiveness of cognitive-</a:t>
            </a:r>
            <a:r>
              <a:rPr lang="en-GB" altLang="en-US" sz="1600" b="0" dirty="0" err="1">
                <a:solidFill>
                  <a:schemeClr val="tx1"/>
                </a:solidFill>
                <a:latin typeface="Kings Caslon Text" panose="02000503000000020003" pitchFamily="2" charset="0"/>
              </a:rPr>
              <a:t>behavioral</a:t>
            </a:r>
            <a:r>
              <a:rPr lang="en-GB" altLang="en-US" sz="1600" b="0" dirty="0">
                <a:solidFill>
                  <a:schemeClr val="tx1"/>
                </a:solidFill>
                <a:latin typeface="Kings Caslon Text" panose="02000503000000020003" pitchFamily="2" charset="0"/>
              </a:rPr>
              <a:t> therapy (CBT) for depression and anxiety disorders is no longer a matter of debate, the struggle to account for variability in patient outcomes continues. Despite efforts to identify putative factors associated with treatment outcomes, few studies have been designed to explicitly investigate the role of pretreatment patient factors in predicting CBT outcomes. The present study aims to address this gap in the literature by examining the role of a broad range of suitability characteristics to determine for whom CBT is more beneficial.</a:t>
            </a:r>
            <a:endParaRPr lang="en-GB" altLang="en-US" sz="1600" dirty="0"/>
          </a:p>
          <a:p>
            <a:r>
              <a:rPr lang="en-GB" altLang="en-US" sz="1600" dirty="0"/>
              <a:t>Is this plagiarism?</a:t>
            </a:r>
          </a:p>
          <a:p>
            <a:r>
              <a:rPr lang="en-GB" altLang="en-US" sz="1600" b="0" dirty="0">
                <a:latin typeface="Calibri" panose="020F0502020204030204" pitchFamily="34" charset="0"/>
                <a:cs typeface="Calibri" panose="020F0502020204030204" pitchFamily="34" charset="0"/>
              </a:rPr>
              <a:t>For patients suffering from anxiety and depression cognitive-</a:t>
            </a:r>
            <a:r>
              <a:rPr lang="en-GB" altLang="en-US" sz="1600" b="0" dirty="0" err="1">
                <a:latin typeface="Calibri" panose="020F0502020204030204" pitchFamily="34" charset="0"/>
                <a:cs typeface="Calibri" panose="020F0502020204030204" pitchFamily="34" charset="0"/>
              </a:rPr>
              <a:t>behavioral</a:t>
            </a:r>
            <a:r>
              <a:rPr lang="en-GB" altLang="en-US" sz="1600" b="0" dirty="0">
                <a:latin typeface="Calibri" panose="020F0502020204030204" pitchFamily="34" charset="0"/>
                <a:cs typeface="Calibri" panose="020F0502020204030204" pitchFamily="34" charset="0"/>
              </a:rPr>
              <a:t> therapy (CBT) can be an effective form of treatment. These patients should be assessed before treatment to ensure that they demonstrate the Capacity for Participation and have Attitudes Relevant to the CBT Process (Renaud et al, 2014).</a:t>
            </a:r>
          </a:p>
        </p:txBody>
      </p:sp>
      <p:pic>
        <p:nvPicPr>
          <p:cNvPr id="8" name="Picture 7">
            <a:extLst>
              <a:ext uri="{FF2B5EF4-FFF2-40B4-BE49-F238E27FC236}">
                <a16:creationId xmlns:a16="http://schemas.microsoft.com/office/drawing/2014/main" id="{BE88B736-A6E0-40F3-980E-2CCDA9993A03}"/>
              </a:ext>
            </a:extLst>
          </p:cNvPr>
          <p:cNvPicPr>
            <a:picLocks noChangeAspect="1"/>
          </p:cNvPicPr>
          <p:nvPr/>
        </p:nvPicPr>
        <p:blipFill>
          <a:blip r:embed="rId2"/>
          <a:stretch>
            <a:fillRect/>
          </a:stretch>
        </p:blipFill>
        <p:spPr>
          <a:xfrm>
            <a:off x="5691134" y="347406"/>
            <a:ext cx="2877561" cy="432854"/>
          </a:xfrm>
          <a:prstGeom prst="rect">
            <a:avLst/>
          </a:prstGeom>
        </p:spPr>
      </p:pic>
    </p:spTree>
    <p:extLst>
      <p:ext uri="{BB962C8B-B14F-4D97-AF65-F5344CB8AC3E}">
        <p14:creationId xmlns:p14="http://schemas.microsoft.com/office/powerpoint/2010/main" val="38137898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27DB131-145F-4FFD-90C7-E57F07D02CE1}"/>
              </a:ext>
            </a:extLst>
          </p:cNvPr>
          <p:cNvSpPr>
            <a:spLocks noGrp="1"/>
          </p:cNvSpPr>
          <p:nvPr>
            <p:ph sz="quarter" idx="10"/>
          </p:nvPr>
        </p:nvSpPr>
        <p:spPr/>
        <p:txBody>
          <a:bodyPr/>
          <a:lstStyle/>
          <a:p>
            <a:r>
              <a:rPr lang="en-GB" dirty="0"/>
              <a:t>Paraphrasing</a:t>
            </a:r>
          </a:p>
        </p:txBody>
      </p:sp>
      <p:sp>
        <p:nvSpPr>
          <p:cNvPr id="7" name="Content Placeholder 2">
            <a:extLst>
              <a:ext uri="{FF2B5EF4-FFF2-40B4-BE49-F238E27FC236}">
                <a16:creationId xmlns:a16="http://schemas.microsoft.com/office/drawing/2014/main" id="{A8B02FBB-F642-4AF7-9259-74C2911E1C52}"/>
              </a:ext>
            </a:extLst>
          </p:cNvPr>
          <p:cNvSpPr txBox="1">
            <a:spLocks/>
          </p:cNvSpPr>
          <p:nvPr/>
        </p:nvSpPr>
        <p:spPr>
          <a:xfrm>
            <a:off x="285307" y="865269"/>
            <a:ext cx="8283388" cy="3412961"/>
          </a:xfrm>
          <a:prstGeom prst="rect">
            <a:avLst/>
          </a:prstGeom>
        </p:spPr>
        <p:txBody>
          <a:bodyPr>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500" b="1" kern="1200">
                <a:solidFill>
                  <a:srgbClr val="1C3D7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ltLang="en-US" sz="1600" dirty="0"/>
              <a:t>The following text represents the original source</a:t>
            </a:r>
          </a:p>
          <a:p>
            <a:r>
              <a:rPr lang="en-US" altLang="en-US" sz="900" b="0" dirty="0">
                <a:solidFill>
                  <a:schemeClr val="tx1"/>
                </a:solidFill>
                <a:latin typeface="Kings Caslon Text" panose="02000503000000020003" pitchFamily="2" charset="0"/>
              </a:rPr>
              <a:t>Source: Extracted from Renaud, J., Russell, J. J., and </a:t>
            </a:r>
            <a:r>
              <a:rPr lang="en-US" altLang="en-US" sz="900" b="0" dirty="0" err="1">
                <a:solidFill>
                  <a:schemeClr val="tx1"/>
                </a:solidFill>
                <a:latin typeface="Kings Caslon Text" panose="02000503000000020003" pitchFamily="2" charset="0"/>
              </a:rPr>
              <a:t>Myhr</a:t>
            </a:r>
            <a:r>
              <a:rPr lang="en-US" altLang="en-US" sz="900" b="0" dirty="0">
                <a:solidFill>
                  <a:schemeClr val="tx1"/>
                </a:solidFill>
                <a:latin typeface="Kings Caslon Text" panose="02000503000000020003" pitchFamily="2" charset="0"/>
              </a:rPr>
              <a:t>, G. (2014). Predicting who benefits most from cognitive-behavioral therapy for anxiety and depression. </a:t>
            </a:r>
            <a:r>
              <a:rPr lang="en-US" altLang="en-US" sz="900" b="0" i="1" dirty="0">
                <a:solidFill>
                  <a:schemeClr val="tx1"/>
                </a:solidFill>
                <a:latin typeface="Kings Caslon Text" panose="02000503000000020003" pitchFamily="2" charset="0"/>
              </a:rPr>
              <a:t>Journal of Clinical Psychology </a:t>
            </a:r>
            <a:r>
              <a:rPr lang="en-US" altLang="en-US" sz="900" b="0" dirty="0">
                <a:solidFill>
                  <a:schemeClr val="tx1"/>
                </a:solidFill>
                <a:latin typeface="Kings Caslon Text" panose="02000503000000020003" pitchFamily="2" charset="0"/>
              </a:rPr>
              <a:t>70(10).</a:t>
            </a:r>
            <a:endParaRPr lang="en-GB" altLang="en-US" sz="900" b="0" dirty="0">
              <a:solidFill>
                <a:schemeClr val="tx1"/>
              </a:solidFill>
              <a:latin typeface="Kings Caslon Text" panose="02000503000000020003" pitchFamily="2" charset="0"/>
            </a:endParaRPr>
          </a:p>
          <a:p>
            <a:pPr algn="just">
              <a:spcBef>
                <a:spcPct val="0"/>
              </a:spcBef>
            </a:pPr>
            <a:r>
              <a:rPr lang="en-GB" altLang="en-US" sz="1600" b="0" dirty="0">
                <a:solidFill>
                  <a:schemeClr val="tx1"/>
                </a:solidFill>
                <a:latin typeface="Kings Caslon Text" panose="02000503000000020003" pitchFamily="2" charset="0"/>
              </a:rPr>
              <a:t>Although the effectiveness of cognitive-</a:t>
            </a:r>
            <a:r>
              <a:rPr lang="en-GB" altLang="en-US" sz="1600" b="0" dirty="0" err="1">
                <a:solidFill>
                  <a:schemeClr val="tx1"/>
                </a:solidFill>
                <a:latin typeface="Kings Caslon Text" panose="02000503000000020003" pitchFamily="2" charset="0"/>
              </a:rPr>
              <a:t>behavioral</a:t>
            </a:r>
            <a:r>
              <a:rPr lang="en-GB" altLang="en-US" sz="1600" b="0" dirty="0">
                <a:solidFill>
                  <a:schemeClr val="tx1"/>
                </a:solidFill>
                <a:latin typeface="Kings Caslon Text" panose="02000503000000020003" pitchFamily="2" charset="0"/>
              </a:rPr>
              <a:t> therapy (CBT) for depression and anxiety disorders is no longer a matter of debate, the struggle to account for variability in patient outcomes continues. Despite efforts to identify putative factors associated with treatment outcomes, few studies have been designed to explicitly investigate the role of pretreatment patient factors in predicting CBT outcomes. The present study aims to address this gap in the literature by examining the role of a broad range of suitability characteristics to determine for whom CBT is more beneficial.</a:t>
            </a:r>
            <a:endParaRPr lang="en-GB" altLang="en-US" sz="1600" dirty="0"/>
          </a:p>
          <a:p>
            <a:r>
              <a:rPr lang="en-GB" altLang="en-US" sz="1600" dirty="0"/>
              <a:t>Is this plagiarism?</a:t>
            </a:r>
          </a:p>
          <a:p>
            <a:r>
              <a:rPr lang="en-GB" altLang="en-US" sz="1600" b="0" dirty="0">
                <a:latin typeface="Calibri" panose="020F0502020204030204" pitchFamily="34" charset="0"/>
                <a:cs typeface="Calibri" panose="020F0502020204030204" pitchFamily="34" charset="0"/>
              </a:rPr>
              <a:t>For patients suffering from anxiety and depression cognitive-</a:t>
            </a:r>
            <a:r>
              <a:rPr lang="en-GB" altLang="en-US" sz="1600" b="0" dirty="0" err="1">
                <a:latin typeface="Calibri" panose="020F0502020204030204" pitchFamily="34" charset="0"/>
                <a:cs typeface="Calibri" panose="020F0502020204030204" pitchFamily="34" charset="0"/>
              </a:rPr>
              <a:t>behavioral</a:t>
            </a:r>
            <a:r>
              <a:rPr lang="en-GB" altLang="en-US" sz="1600" b="0" dirty="0">
                <a:latin typeface="Calibri" panose="020F0502020204030204" pitchFamily="34" charset="0"/>
                <a:cs typeface="Calibri" panose="020F0502020204030204" pitchFamily="34" charset="0"/>
              </a:rPr>
              <a:t> therapy (CBT) can be an effective form of treatment. These patients should be assessed before treatment to ensure that they demonstrate the Capacity for Participation and have Attitudes Relevant to the CBT Process (Renaud et al, 2014).</a:t>
            </a:r>
          </a:p>
          <a:p>
            <a:endParaRPr lang="en-GB" altLang="en-US" sz="1600" dirty="0"/>
          </a:p>
        </p:txBody>
      </p:sp>
      <p:sp>
        <p:nvSpPr>
          <p:cNvPr id="2" name="Heart 1">
            <a:extLst>
              <a:ext uri="{FF2B5EF4-FFF2-40B4-BE49-F238E27FC236}">
                <a16:creationId xmlns:a16="http://schemas.microsoft.com/office/drawing/2014/main" id="{DC1BA504-D4D2-1228-3AE5-03B830B8CAC3}"/>
              </a:ext>
            </a:extLst>
          </p:cNvPr>
          <p:cNvSpPr/>
          <p:nvPr/>
        </p:nvSpPr>
        <p:spPr>
          <a:xfrm>
            <a:off x="7683910" y="3996813"/>
            <a:ext cx="353961" cy="339213"/>
          </a:xfrm>
          <a:prstGeom prst="heart">
            <a:avLst/>
          </a:prstGeom>
          <a:solidFill>
            <a:srgbClr val="EC008C"/>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399756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594B6CE-8922-48A7-97DE-777AB0828ABA}"/>
              </a:ext>
            </a:extLst>
          </p:cNvPr>
          <p:cNvSpPr>
            <a:spLocks noGrp="1"/>
          </p:cNvSpPr>
          <p:nvPr>
            <p:ph sz="quarter" idx="10"/>
          </p:nvPr>
        </p:nvSpPr>
        <p:spPr/>
        <p:txBody>
          <a:bodyPr/>
          <a:lstStyle/>
          <a:p>
            <a:r>
              <a:rPr lang="en-GB" dirty="0"/>
              <a:t>So how do you avoid plagiarism?</a:t>
            </a:r>
          </a:p>
        </p:txBody>
      </p:sp>
      <p:sp>
        <p:nvSpPr>
          <p:cNvPr id="3" name="Text Placeholder 2">
            <a:extLst>
              <a:ext uri="{FF2B5EF4-FFF2-40B4-BE49-F238E27FC236}">
                <a16:creationId xmlns:a16="http://schemas.microsoft.com/office/drawing/2014/main" id="{A2900516-828F-496F-8419-36A30B13C694}"/>
              </a:ext>
            </a:extLst>
          </p:cNvPr>
          <p:cNvSpPr>
            <a:spLocks noGrp="1"/>
          </p:cNvSpPr>
          <p:nvPr>
            <p:ph type="body" sz="quarter" idx="13"/>
          </p:nvPr>
        </p:nvSpPr>
        <p:spPr/>
        <p:txBody>
          <a:bodyPr/>
          <a:lstStyle/>
          <a:p>
            <a:pPr marL="0" marR="0" lvl="0" indent="0" algn="l" defTabSz="457200" rtl="0" eaLnBrk="1" fontAlgn="auto" latinLnBrk="0" hangingPunct="1">
              <a:lnSpc>
                <a:spcPts val="1800"/>
              </a:lnSpc>
              <a:spcBef>
                <a:spcPts val="0"/>
              </a:spcBef>
              <a:spcAft>
                <a:spcPts val="0"/>
              </a:spcAft>
              <a:buClr>
                <a:srgbClr val="0A2D50"/>
              </a:buClr>
              <a:buSzTx/>
              <a:buFontTx/>
              <a:buNone/>
              <a:tabLst/>
              <a:defRPr/>
            </a:pPr>
            <a:r>
              <a:rPr kumimoji="0" lang="en-GB" sz="1600" b="1" i="0" u="none" strike="noStrike" kern="1200" cap="none" spc="0" normalizeH="0" baseline="0" noProof="0" dirty="0">
                <a:ln>
                  <a:noFill/>
                </a:ln>
                <a:solidFill>
                  <a:schemeClr val="tx1"/>
                </a:solidFill>
                <a:effectLst/>
                <a:uLnTx/>
                <a:uFillTx/>
              </a:rPr>
              <a:t>Good academic practice</a:t>
            </a:r>
          </a:p>
          <a:p>
            <a:pPr marL="463550" marR="0" lvl="3" indent="-285750" algn="l" defTabSz="457200" rtl="0" eaLnBrk="1" fontAlgn="auto" latinLnBrk="0" hangingPunct="1">
              <a:lnSpc>
                <a:spcPct val="150000"/>
              </a:lnSpc>
              <a:spcBef>
                <a:spcPts val="0"/>
              </a:spcBef>
              <a:spcAft>
                <a:spcPts val="0"/>
              </a:spcAft>
              <a:buClr>
                <a:srgbClr val="0270B8"/>
              </a:buClr>
              <a:buSzTx/>
              <a:buFont typeface="Arial"/>
              <a:buChar char="•"/>
              <a:tabLst/>
              <a:defRPr/>
            </a:pPr>
            <a:r>
              <a:rPr kumimoji="0" lang="en-GB" sz="1600" b="0" i="0" u="none" strike="noStrike" kern="1200" cap="none" spc="0" normalizeH="0" baseline="0" noProof="0" dirty="0">
                <a:ln>
                  <a:noFill/>
                </a:ln>
                <a:solidFill>
                  <a:schemeClr val="tx1"/>
                </a:solidFill>
                <a:effectLst/>
                <a:uLnTx/>
                <a:uFillTx/>
              </a:rPr>
              <a:t>Using appropriate sources to support your own work</a:t>
            </a:r>
          </a:p>
          <a:p>
            <a:pPr marL="463550" marR="0" lvl="3" indent="-285750" algn="l" defTabSz="457200" rtl="0" eaLnBrk="1" fontAlgn="auto" latinLnBrk="0" hangingPunct="1">
              <a:lnSpc>
                <a:spcPct val="150000"/>
              </a:lnSpc>
              <a:spcBef>
                <a:spcPts val="0"/>
              </a:spcBef>
              <a:spcAft>
                <a:spcPts val="0"/>
              </a:spcAft>
              <a:buClr>
                <a:srgbClr val="0270B8"/>
              </a:buClr>
              <a:buSzTx/>
              <a:buFont typeface="Arial"/>
              <a:buChar char="•"/>
              <a:tabLst/>
              <a:defRPr/>
            </a:pPr>
            <a:r>
              <a:rPr kumimoji="0" lang="en-GB" sz="1600" b="0" i="0" u="none" strike="noStrike" kern="1200" cap="none" spc="0" normalizeH="0" baseline="0" noProof="0" dirty="0">
                <a:ln>
                  <a:noFill/>
                </a:ln>
                <a:solidFill>
                  <a:schemeClr val="tx1"/>
                </a:solidFill>
                <a:effectLst/>
                <a:uLnTx/>
                <a:uFillTx/>
              </a:rPr>
              <a:t>Taking notes and making a record of the sources used</a:t>
            </a:r>
          </a:p>
          <a:p>
            <a:pPr marL="463550" marR="0" lvl="3" indent="-285750" algn="l" defTabSz="457200" rtl="0" eaLnBrk="1" fontAlgn="auto" latinLnBrk="0" hangingPunct="1">
              <a:lnSpc>
                <a:spcPct val="150000"/>
              </a:lnSpc>
              <a:spcBef>
                <a:spcPts val="0"/>
              </a:spcBef>
              <a:spcAft>
                <a:spcPts val="0"/>
              </a:spcAft>
              <a:buClr>
                <a:srgbClr val="0270B8"/>
              </a:buClr>
              <a:buSzTx/>
              <a:buFont typeface="Arial"/>
              <a:buChar char="•"/>
              <a:tabLst/>
              <a:defRPr/>
            </a:pPr>
            <a:r>
              <a:rPr kumimoji="0" lang="en-GB" sz="1600" b="0" i="0" u="none" strike="noStrike" kern="1200" cap="none" spc="0" normalizeH="0" baseline="0" noProof="0" dirty="0">
                <a:ln>
                  <a:noFill/>
                </a:ln>
                <a:solidFill>
                  <a:schemeClr val="tx1"/>
                </a:solidFill>
                <a:effectLst/>
                <a:uLnTx/>
                <a:uFillTx/>
              </a:rPr>
              <a:t>Paraphrasing and summarising properly</a:t>
            </a:r>
          </a:p>
          <a:p>
            <a:pPr marL="463550" marR="0" lvl="3" indent="-285750" algn="l" defTabSz="457200" rtl="0" eaLnBrk="1" fontAlgn="auto" latinLnBrk="0" hangingPunct="1">
              <a:lnSpc>
                <a:spcPct val="150000"/>
              </a:lnSpc>
              <a:spcBef>
                <a:spcPts val="0"/>
              </a:spcBef>
              <a:spcAft>
                <a:spcPts val="0"/>
              </a:spcAft>
              <a:buClr>
                <a:srgbClr val="0270B8"/>
              </a:buClr>
              <a:buSzTx/>
              <a:buFont typeface="Arial"/>
              <a:buChar char="•"/>
              <a:tabLst/>
              <a:defRPr/>
            </a:pPr>
            <a:r>
              <a:rPr kumimoji="0" lang="en-GB" sz="1600" b="0" i="0" u="none" strike="noStrike" kern="1200" cap="none" spc="0" normalizeH="0" baseline="0" noProof="0" dirty="0">
                <a:ln>
                  <a:noFill/>
                </a:ln>
                <a:solidFill>
                  <a:schemeClr val="tx1"/>
                </a:solidFill>
                <a:effectLst/>
                <a:uLnTx/>
                <a:uFillTx/>
              </a:rPr>
              <a:t>Referencing correctly</a:t>
            </a:r>
          </a:p>
          <a:p>
            <a:pPr marL="463550" marR="0" lvl="3" indent="-285750" algn="l" defTabSz="457200" rtl="0" eaLnBrk="1" fontAlgn="auto" latinLnBrk="0" hangingPunct="1">
              <a:lnSpc>
                <a:spcPct val="150000"/>
              </a:lnSpc>
              <a:spcBef>
                <a:spcPts val="0"/>
              </a:spcBef>
              <a:spcAft>
                <a:spcPts val="0"/>
              </a:spcAft>
              <a:buClr>
                <a:srgbClr val="0270B8"/>
              </a:buClr>
              <a:buSzTx/>
              <a:buFont typeface="Arial"/>
              <a:buChar char="•"/>
              <a:tabLst/>
              <a:defRPr/>
            </a:pPr>
            <a:r>
              <a:rPr kumimoji="0" lang="en-GB" sz="1600" b="0" i="0" u="none" strike="noStrike" kern="1200" cap="none" spc="0" normalizeH="0" baseline="0" noProof="0" dirty="0">
                <a:ln>
                  <a:noFill/>
                </a:ln>
                <a:solidFill>
                  <a:schemeClr val="tx1"/>
                </a:solidFill>
                <a:effectLst/>
                <a:uLnTx/>
                <a:uFillTx/>
              </a:rPr>
              <a:t>Using available resources to help you check your own work</a:t>
            </a:r>
          </a:p>
          <a:p>
            <a:endParaRPr lang="en-GB" sz="1600" dirty="0">
              <a:solidFill>
                <a:schemeClr val="tx1"/>
              </a:solidFill>
            </a:endParaRPr>
          </a:p>
        </p:txBody>
      </p:sp>
    </p:spTree>
    <p:extLst>
      <p:ext uri="{BB962C8B-B14F-4D97-AF65-F5344CB8AC3E}">
        <p14:creationId xmlns:p14="http://schemas.microsoft.com/office/powerpoint/2010/main" val="39344325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A1A386A-9FB6-531C-5658-EBE578503695}"/>
              </a:ext>
            </a:extLst>
          </p:cNvPr>
          <p:cNvSpPr>
            <a:spLocks noGrp="1"/>
          </p:cNvSpPr>
          <p:nvPr>
            <p:ph sz="quarter" idx="10"/>
          </p:nvPr>
        </p:nvSpPr>
        <p:spPr/>
        <p:txBody>
          <a:bodyPr/>
          <a:lstStyle/>
          <a:p>
            <a:r>
              <a:rPr lang="en-GB" dirty="0"/>
              <a:t>Have you used any of these services to help you write your assignments?</a:t>
            </a:r>
          </a:p>
        </p:txBody>
      </p:sp>
      <p:sp>
        <p:nvSpPr>
          <p:cNvPr id="3" name="Text Placeholder 2">
            <a:extLst>
              <a:ext uri="{FF2B5EF4-FFF2-40B4-BE49-F238E27FC236}">
                <a16:creationId xmlns:a16="http://schemas.microsoft.com/office/drawing/2014/main" id="{CE1D671E-FB74-EE45-235D-66D3064F6AB5}"/>
              </a:ext>
            </a:extLst>
          </p:cNvPr>
          <p:cNvSpPr>
            <a:spLocks noGrp="1"/>
          </p:cNvSpPr>
          <p:nvPr>
            <p:ph type="body" sz="quarter" idx="13"/>
          </p:nvPr>
        </p:nvSpPr>
        <p:spPr/>
        <p:txBody>
          <a:bodyPr/>
          <a:lstStyle/>
          <a:p>
            <a:pPr marL="342900" indent="-342900">
              <a:buFont typeface="+mj-lt"/>
              <a:buAutoNum type="arabicPeriod"/>
            </a:pPr>
            <a:r>
              <a:rPr lang="en-GB" dirty="0" err="1"/>
              <a:t>Quillbot</a:t>
            </a:r>
            <a:endParaRPr lang="en-GB" dirty="0"/>
          </a:p>
          <a:p>
            <a:pPr marL="342900" indent="-342900">
              <a:buFont typeface="+mj-lt"/>
              <a:buAutoNum type="arabicPeriod"/>
            </a:pPr>
            <a:r>
              <a:rPr lang="en-GB" dirty="0"/>
              <a:t>Grammarly</a:t>
            </a:r>
          </a:p>
          <a:p>
            <a:pPr marL="342900" indent="-342900">
              <a:buFont typeface="+mj-lt"/>
              <a:buAutoNum type="arabicPeriod"/>
            </a:pPr>
            <a:r>
              <a:rPr lang="en-GB" dirty="0"/>
              <a:t>ChatGPT or Bard</a:t>
            </a:r>
          </a:p>
          <a:p>
            <a:pPr marL="342900" indent="-342900">
              <a:buFont typeface="+mj-lt"/>
              <a:buAutoNum type="arabicPeriod"/>
            </a:pPr>
            <a:r>
              <a:rPr lang="en-GB" dirty="0"/>
              <a:t>Google Translate</a:t>
            </a:r>
          </a:p>
          <a:p>
            <a:endParaRPr lang="en-GB" dirty="0"/>
          </a:p>
          <a:p>
            <a:endParaRPr lang="en-GB" dirty="0"/>
          </a:p>
        </p:txBody>
      </p:sp>
      <p:pic>
        <p:nvPicPr>
          <p:cNvPr id="4" name="Picture 3">
            <a:extLst>
              <a:ext uri="{FF2B5EF4-FFF2-40B4-BE49-F238E27FC236}">
                <a16:creationId xmlns:a16="http://schemas.microsoft.com/office/drawing/2014/main" id="{D7941E13-F9C9-39FC-A63D-B0952160AB92}"/>
              </a:ext>
            </a:extLst>
          </p:cNvPr>
          <p:cNvPicPr>
            <a:picLocks noChangeAspect="1"/>
          </p:cNvPicPr>
          <p:nvPr/>
        </p:nvPicPr>
        <p:blipFill>
          <a:blip r:embed="rId2"/>
          <a:stretch>
            <a:fillRect/>
          </a:stretch>
        </p:blipFill>
        <p:spPr>
          <a:xfrm>
            <a:off x="3180130" y="674300"/>
            <a:ext cx="2133600" cy="2133600"/>
          </a:xfrm>
          <a:prstGeom prst="rect">
            <a:avLst/>
          </a:prstGeom>
        </p:spPr>
      </p:pic>
      <p:pic>
        <p:nvPicPr>
          <p:cNvPr id="5" name="Picture 4">
            <a:extLst>
              <a:ext uri="{FF2B5EF4-FFF2-40B4-BE49-F238E27FC236}">
                <a16:creationId xmlns:a16="http://schemas.microsoft.com/office/drawing/2014/main" id="{4F367FDF-C276-6BF5-D383-8B6431E086C1}"/>
              </a:ext>
            </a:extLst>
          </p:cNvPr>
          <p:cNvPicPr>
            <a:picLocks noChangeAspect="1"/>
          </p:cNvPicPr>
          <p:nvPr/>
        </p:nvPicPr>
        <p:blipFill>
          <a:blip r:embed="rId3"/>
          <a:stretch>
            <a:fillRect/>
          </a:stretch>
        </p:blipFill>
        <p:spPr>
          <a:xfrm>
            <a:off x="2758945" y="2678015"/>
            <a:ext cx="3028950" cy="1514475"/>
          </a:xfrm>
          <a:prstGeom prst="rect">
            <a:avLst/>
          </a:prstGeom>
        </p:spPr>
      </p:pic>
      <p:pic>
        <p:nvPicPr>
          <p:cNvPr id="6" name="Picture 5">
            <a:extLst>
              <a:ext uri="{FF2B5EF4-FFF2-40B4-BE49-F238E27FC236}">
                <a16:creationId xmlns:a16="http://schemas.microsoft.com/office/drawing/2014/main" id="{131425FF-A402-ADCE-02BF-43FC370513E5}"/>
              </a:ext>
            </a:extLst>
          </p:cNvPr>
          <p:cNvPicPr>
            <a:picLocks noChangeAspect="1"/>
          </p:cNvPicPr>
          <p:nvPr/>
        </p:nvPicPr>
        <p:blipFill>
          <a:blip r:embed="rId4"/>
          <a:stretch>
            <a:fillRect/>
          </a:stretch>
        </p:blipFill>
        <p:spPr>
          <a:xfrm>
            <a:off x="6115493" y="2688772"/>
            <a:ext cx="2743200" cy="1666875"/>
          </a:xfrm>
          <a:prstGeom prst="rect">
            <a:avLst/>
          </a:prstGeom>
        </p:spPr>
      </p:pic>
      <p:pic>
        <p:nvPicPr>
          <p:cNvPr id="1026" name="Picture 2" descr="Google prepares to challenge ChatGPT with its Bard AI, sends out invites to  Pixel Superfans">
            <a:extLst>
              <a:ext uri="{FF2B5EF4-FFF2-40B4-BE49-F238E27FC236}">
                <a16:creationId xmlns:a16="http://schemas.microsoft.com/office/drawing/2014/main" id="{5CD2C833-EAEA-C7B8-73A3-EDE0CE0E6B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63871" y="854528"/>
            <a:ext cx="28575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C076978-0B94-A237-B450-1BC4DCE06444}"/>
              </a:ext>
            </a:extLst>
          </p:cNvPr>
          <p:cNvPicPr>
            <a:picLocks noChangeAspect="1"/>
          </p:cNvPicPr>
          <p:nvPr/>
        </p:nvPicPr>
        <p:blipFill>
          <a:blip r:embed="rId6"/>
          <a:stretch>
            <a:fillRect/>
          </a:stretch>
        </p:blipFill>
        <p:spPr>
          <a:xfrm>
            <a:off x="268273" y="2628702"/>
            <a:ext cx="2781300" cy="1647825"/>
          </a:xfrm>
          <a:prstGeom prst="rect">
            <a:avLst/>
          </a:prstGeom>
        </p:spPr>
      </p:pic>
    </p:spTree>
    <p:extLst>
      <p:ext uri="{BB962C8B-B14F-4D97-AF65-F5344CB8AC3E}">
        <p14:creationId xmlns:p14="http://schemas.microsoft.com/office/powerpoint/2010/main" val="22755336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7831889-3B8F-CF7F-4317-49228F7747C6}"/>
              </a:ext>
            </a:extLst>
          </p:cNvPr>
          <p:cNvSpPr>
            <a:spLocks noGrp="1"/>
          </p:cNvSpPr>
          <p:nvPr>
            <p:ph sz="quarter" idx="10"/>
          </p:nvPr>
        </p:nvSpPr>
        <p:spPr/>
        <p:txBody>
          <a:bodyPr/>
          <a:lstStyle/>
          <a:p>
            <a:r>
              <a:rPr lang="en-GB" dirty="0"/>
              <a:t>Discussion: How can you use artificial intelligence in your studies? (5 minutes)</a:t>
            </a:r>
          </a:p>
          <a:p>
            <a:endParaRPr lang="en-GB" dirty="0"/>
          </a:p>
        </p:txBody>
      </p:sp>
      <p:sp>
        <p:nvSpPr>
          <p:cNvPr id="3" name="Text Placeholder 2">
            <a:extLst>
              <a:ext uri="{FF2B5EF4-FFF2-40B4-BE49-F238E27FC236}">
                <a16:creationId xmlns:a16="http://schemas.microsoft.com/office/drawing/2014/main" id="{143D9559-B7FD-A506-82C4-9AAC487BD079}"/>
              </a:ext>
            </a:extLst>
          </p:cNvPr>
          <p:cNvSpPr>
            <a:spLocks noGrp="1"/>
          </p:cNvSpPr>
          <p:nvPr>
            <p:ph type="body" sz="quarter" idx="13"/>
          </p:nvPr>
        </p:nvSpPr>
        <p:spPr/>
        <p:txBody>
          <a:bodyPr/>
          <a:lstStyle/>
          <a:p>
            <a:endParaRPr lang="en-GB"/>
          </a:p>
        </p:txBody>
      </p:sp>
      <p:sp>
        <p:nvSpPr>
          <p:cNvPr id="4" name="Text Placeholder 3">
            <a:extLst>
              <a:ext uri="{FF2B5EF4-FFF2-40B4-BE49-F238E27FC236}">
                <a16:creationId xmlns:a16="http://schemas.microsoft.com/office/drawing/2014/main" id="{F32A9115-2CD2-7B32-F2FE-DFB65F0ACE35}"/>
              </a:ext>
            </a:extLst>
          </p:cNvPr>
          <p:cNvSpPr>
            <a:spLocks noGrp="1"/>
          </p:cNvSpPr>
          <p:nvPr>
            <p:ph type="body" sz="quarter" idx="14"/>
          </p:nvPr>
        </p:nvSpPr>
        <p:spPr/>
        <p:txBody>
          <a:bodyPr/>
          <a:lstStyle/>
          <a:p>
            <a:endParaRPr lang="en-GB"/>
          </a:p>
        </p:txBody>
      </p:sp>
    </p:spTree>
    <p:extLst>
      <p:ext uri="{BB962C8B-B14F-4D97-AF65-F5344CB8AC3E}">
        <p14:creationId xmlns:p14="http://schemas.microsoft.com/office/powerpoint/2010/main" val="8509122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7831889-3B8F-CF7F-4317-49228F7747C6}"/>
              </a:ext>
            </a:extLst>
          </p:cNvPr>
          <p:cNvSpPr>
            <a:spLocks noGrp="1"/>
          </p:cNvSpPr>
          <p:nvPr>
            <p:ph sz="quarter" idx="10"/>
          </p:nvPr>
        </p:nvSpPr>
        <p:spPr/>
        <p:txBody>
          <a:bodyPr/>
          <a:lstStyle/>
          <a:p>
            <a:r>
              <a:rPr lang="en-GB" dirty="0"/>
              <a:t>How you CAN use artificial intelligence in your studies?</a:t>
            </a:r>
          </a:p>
          <a:p>
            <a:endParaRPr lang="en-GB" dirty="0"/>
          </a:p>
        </p:txBody>
      </p:sp>
      <p:graphicFrame>
        <p:nvGraphicFramePr>
          <p:cNvPr id="7" name="Text Placeholder 2">
            <a:extLst>
              <a:ext uri="{FF2B5EF4-FFF2-40B4-BE49-F238E27FC236}">
                <a16:creationId xmlns:a16="http://schemas.microsoft.com/office/drawing/2014/main" id="{E1BDB136-9AB0-F6BF-9C3A-D72E1048F354}"/>
              </a:ext>
            </a:extLst>
          </p:cNvPr>
          <p:cNvGraphicFramePr/>
          <p:nvPr>
            <p:extLst>
              <p:ext uri="{D42A27DB-BD31-4B8C-83A1-F6EECF244321}">
                <p14:modId xmlns:p14="http://schemas.microsoft.com/office/powerpoint/2010/main" val="42516786"/>
              </p:ext>
            </p:extLst>
          </p:nvPr>
        </p:nvGraphicFramePr>
        <p:xfrm>
          <a:off x="186595" y="891978"/>
          <a:ext cx="8672097" cy="29527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667509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F8E81DB1-E1BC-4282-A11D-B5F9859448F9}"/>
              </a:ext>
            </a:extLst>
          </p:cNvPr>
          <p:cNvSpPr>
            <a:spLocks noGrp="1"/>
          </p:cNvSpPr>
          <p:nvPr>
            <p:ph sz="quarter" idx="10"/>
          </p:nvPr>
        </p:nvSpPr>
        <p:spPr/>
        <p:txBody>
          <a:bodyPr/>
          <a:lstStyle/>
          <a:p>
            <a:r>
              <a:rPr lang="en-GB" dirty="0"/>
              <a:t>What is academic integrity?</a:t>
            </a:r>
          </a:p>
        </p:txBody>
      </p:sp>
    </p:spTree>
    <p:extLst>
      <p:ext uri="{BB962C8B-B14F-4D97-AF65-F5344CB8AC3E}">
        <p14:creationId xmlns:p14="http://schemas.microsoft.com/office/powerpoint/2010/main" val="7123098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7831889-3B8F-CF7F-4317-49228F7747C6}"/>
              </a:ext>
            </a:extLst>
          </p:cNvPr>
          <p:cNvSpPr>
            <a:spLocks noGrp="1"/>
          </p:cNvSpPr>
          <p:nvPr>
            <p:ph sz="quarter" idx="10"/>
          </p:nvPr>
        </p:nvSpPr>
        <p:spPr/>
        <p:txBody>
          <a:bodyPr/>
          <a:lstStyle/>
          <a:p>
            <a:r>
              <a:rPr lang="en-GB" dirty="0"/>
              <a:t>How you CAN use artificial intelligence in your studies?</a:t>
            </a:r>
          </a:p>
          <a:p>
            <a:endParaRPr lang="en-GB" dirty="0"/>
          </a:p>
        </p:txBody>
      </p:sp>
      <p:graphicFrame>
        <p:nvGraphicFramePr>
          <p:cNvPr id="7" name="Text Placeholder 2">
            <a:extLst>
              <a:ext uri="{FF2B5EF4-FFF2-40B4-BE49-F238E27FC236}">
                <a16:creationId xmlns:a16="http://schemas.microsoft.com/office/drawing/2014/main" id="{E1BDB136-9AB0-F6BF-9C3A-D72E1048F354}"/>
              </a:ext>
            </a:extLst>
          </p:cNvPr>
          <p:cNvGraphicFramePr/>
          <p:nvPr>
            <p:extLst>
              <p:ext uri="{D42A27DB-BD31-4B8C-83A1-F6EECF244321}">
                <p14:modId xmlns:p14="http://schemas.microsoft.com/office/powerpoint/2010/main" val="2987990991"/>
              </p:ext>
            </p:extLst>
          </p:nvPr>
        </p:nvGraphicFramePr>
        <p:xfrm>
          <a:off x="186595" y="891978"/>
          <a:ext cx="8672097" cy="29527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2C3AA16B-5D1C-C22B-377D-548517D0CF94}"/>
              </a:ext>
            </a:extLst>
          </p:cNvPr>
          <p:cNvSpPr txBox="1"/>
          <p:nvPr/>
        </p:nvSpPr>
        <p:spPr>
          <a:xfrm>
            <a:off x="544286" y="3773714"/>
            <a:ext cx="8135257" cy="400110"/>
          </a:xfrm>
          <a:prstGeom prst="rect">
            <a:avLst/>
          </a:prstGeom>
          <a:noFill/>
        </p:spPr>
        <p:txBody>
          <a:bodyPr wrap="square" rtlCol="0">
            <a:spAutoFit/>
          </a:bodyPr>
          <a:lstStyle/>
          <a:p>
            <a:r>
              <a:rPr lang="en-GB" sz="2000" b="1" dirty="0">
                <a:solidFill>
                  <a:schemeClr val="accent6"/>
                </a:solidFill>
              </a:rPr>
              <a:t>Remember, everything you submit must be your own work!</a:t>
            </a:r>
          </a:p>
        </p:txBody>
      </p:sp>
    </p:spTree>
    <p:extLst>
      <p:ext uri="{BB962C8B-B14F-4D97-AF65-F5344CB8AC3E}">
        <p14:creationId xmlns:p14="http://schemas.microsoft.com/office/powerpoint/2010/main" val="6359836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90F7848-3FB1-C64F-3586-53C1D85268C5}"/>
              </a:ext>
            </a:extLst>
          </p:cNvPr>
          <p:cNvSpPr>
            <a:spLocks noGrp="1"/>
          </p:cNvSpPr>
          <p:nvPr>
            <p:ph sz="quarter" idx="10"/>
          </p:nvPr>
        </p:nvSpPr>
        <p:spPr/>
        <p:txBody>
          <a:bodyPr/>
          <a:lstStyle/>
          <a:p>
            <a:r>
              <a:rPr lang="en-GB" dirty="0"/>
              <a:t>Discussion: What are the limitations (at the moment) of using artificial intelligence? (5 minutes)</a:t>
            </a:r>
          </a:p>
        </p:txBody>
      </p:sp>
      <p:sp>
        <p:nvSpPr>
          <p:cNvPr id="5" name="Text Placeholder 4">
            <a:extLst>
              <a:ext uri="{FF2B5EF4-FFF2-40B4-BE49-F238E27FC236}">
                <a16:creationId xmlns:a16="http://schemas.microsoft.com/office/drawing/2014/main" id="{EB4ABFAB-2923-9F59-2721-CE7EF045C18A}"/>
              </a:ext>
            </a:extLst>
          </p:cNvPr>
          <p:cNvSpPr>
            <a:spLocks noGrp="1"/>
          </p:cNvSpPr>
          <p:nvPr>
            <p:ph type="body" sz="quarter" idx="13"/>
          </p:nvPr>
        </p:nvSpPr>
        <p:spPr/>
        <p:txBody>
          <a:bodyPr/>
          <a:lstStyle/>
          <a:p>
            <a:endParaRPr lang="en-GB"/>
          </a:p>
        </p:txBody>
      </p:sp>
    </p:spTree>
    <p:extLst>
      <p:ext uri="{BB962C8B-B14F-4D97-AF65-F5344CB8AC3E}">
        <p14:creationId xmlns:p14="http://schemas.microsoft.com/office/powerpoint/2010/main" val="37483329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6676C4A-A6C0-D007-D1ED-848652FDA161}"/>
              </a:ext>
            </a:extLst>
          </p:cNvPr>
          <p:cNvSpPr>
            <a:spLocks noGrp="1"/>
          </p:cNvSpPr>
          <p:nvPr>
            <p:ph type="body" sz="quarter" idx="12"/>
          </p:nvPr>
        </p:nvSpPr>
        <p:spPr>
          <a:xfrm>
            <a:off x="1002507" y="1252810"/>
            <a:ext cx="7581818" cy="2637881"/>
          </a:xfrm>
        </p:spPr>
        <p:txBody>
          <a:bodyPr/>
          <a:lstStyle/>
          <a:p>
            <a:r>
              <a:rPr lang="en-GB" sz="1800" dirty="0"/>
              <a:t>Generative AI can help you with:</a:t>
            </a:r>
          </a:p>
          <a:p>
            <a:pPr marL="342900" indent="-342900">
              <a:buFont typeface="Arial" panose="020B0604020202020204" pitchFamily="34" charset="0"/>
              <a:buChar char="•"/>
            </a:pPr>
            <a:r>
              <a:rPr lang="en-GB" sz="1800" dirty="0"/>
              <a:t>Understanding a topic </a:t>
            </a:r>
          </a:p>
          <a:p>
            <a:pPr marL="685800" lvl="1" indent="-342900">
              <a:buFont typeface="Arial" panose="020B0604020202020204" pitchFamily="34" charset="0"/>
              <a:buChar char="•"/>
            </a:pPr>
            <a:r>
              <a:rPr lang="en-GB" sz="1500" dirty="0"/>
              <a:t>Can give explanations in plain wording and provide more examples</a:t>
            </a:r>
          </a:p>
          <a:p>
            <a:pPr marL="342900" indent="-342900">
              <a:buFont typeface="Arial" panose="020B0604020202020204" pitchFamily="34" charset="0"/>
              <a:buChar char="•"/>
            </a:pPr>
            <a:r>
              <a:rPr lang="en-GB" sz="1800" dirty="0"/>
              <a:t>Inspiration or exploring general ideas for a topic</a:t>
            </a:r>
          </a:p>
          <a:p>
            <a:pPr marL="342900" indent="-342900">
              <a:buFont typeface="Arial" panose="020B0604020202020204" pitchFamily="34" charset="0"/>
              <a:buChar char="•"/>
            </a:pPr>
            <a:r>
              <a:rPr lang="en-GB" sz="1800" dirty="0"/>
              <a:t>Planning and structuring logic of your work</a:t>
            </a:r>
          </a:p>
          <a:p>
            <a:pPr marL="342900" indent="-342900">
              <a:buFont typeface="Arial" panose="020B0604020202020204" pitchFamily="34" charset="0"/>
              <a:buChar char="•"/>
            </a:pPr>
            <a:r>
              <a:rPr lang="en-GB" sz="1800" dirty="0"/>
              <a:t>Generating summaries of your notes for revision</a:t>
            </a:r>
          </a:p>
          <a:p>
            <a:pPr marL="685800" lvl="1" indent="-342900">
              <a:buFont typeface="Arial" panose="020B0604020202020204" pitchFamily="34" charset="0"/>
              <a:buChar char="•"/>
            </a:pPr>
            <a:r>
              <a:rPr lang="en-GB" sz="1500" dirty="0"/>
              <a:t>Although note that this means that your notes will become the intellectual property of the </a:t>
            </a:r>
            <a:r>
              <a:rPr lang="en-GB" sz="1500" dirty="0" err="1"/>
              <a:t>genAI</a:t>
            </a:r>
            <a:r>
              <a:rPr lang="en-GB" sz="1500" dirty="0"/>
              <a:t> programme</a:t>
            </a:r>
          </a:p>
          <a:p>
            <a:pPr marL="342900" indent="-342900">
              <a:buFont typeface="Arial" panose="020B0604020202020204" pitchFamily="34" charset="0"/>
              <a:buChar char="•"/>
            </a:pPr>
            <a:r>
              <a:rPr lang="en-GB" sz="1800" dirty="0"/>
              <a:t>Helping you think critically as you evaluate the information provided by generative AI </a:t>
            </a:r>
          </a:p>
          <a:p>
            <a:endParaRPr lang="en-GB" dirty="0"/>
          </a:p>
        </p:txBody>
      </p:sp>
      <p:sp>
        <p:nvSpPr>
          <p:cNvPr id="3" name="Text Placeholder 2">
            <a:extLst>
              <a:ext uri="{FF2B5EF4-FFF2-40B4-BE49-F238E27FC236}">
                <a16:creationId xmlns:a16="http://schemas.microsoft.com/office/drawing/2014/main" id="{7D7EE672-4941-1845-C298-EF6E4BC6AC07}"/>
              </a:ext>
            </a:extLst>
          </p:cNvPr>
          <p:cNvSpPr>
            <a:spLocks noGrp="1"/>
          </p:cNvSpPr>
          <p:nvPr>
            <p:ph type="body" sz="quarter" idx="11"/>
          </p:nvPr>
        </p:nvSpPr>
        <p:spPr>
          <a:xfrm>
            <a:off x="1002506" y="389335"/>
            <a:ext cx="7104264" cy="658415"/>
          </a:xfrm>
        </p:spPr>
        <p:txBody>
          <a:bodyPr/>
          <a:lstStyle/>
          <a:p>
            <a:r>
              <a:rPr lang="en-GB" dirty="0"/>
              <a:t>What CAN I do with Generative AI?</a:t>
            </a:r>
          </a:p>
        </p:txBody>
      </p:sp>
    </p:spTree>
    <p:extLst>
      <p:ext uri="{BB962C8B-B14F-4D97-AF65-F5344CB8AC3E}">
        <p14:creationId xmlns:p14="http://schemas.microsoft.com/office/powerpoint/2010/main" val="20461327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DE5C477-F86D-D1F7-F3C2-D3F4620651F6}"/>
              </a:ext>
            </a:extLst>
          </p:cNvPr>
          <p:cNvSpPr>
            <a:spLocks noGrp="1"/>
          </p:cNvSpPr>
          <p:nvPr>
            <p:ph type="body" sz="quarter" idx="12"/>
          </p:nvPr>
        </p:nvSpPr>
        <p:spPr/>
        <p:txBody>
          <a:bodyPr/>
          <a:lstStyle/>
          <a:p>
            <a:pPr marL="257175" indent="-257175">
              <a:lnSpc>
                <a:spcPct val="107000"/>
              </a:lnSpc>
              <a:spcAft>
                <a:spcPts val="600"/>
              </a:spcAft>
              <a:buFont typeface="Arial" panose="020B0604020202020204" pitchFamily="34" charset="0"/>
              <a:buAutoNum type="arabicPeriod"/>
            </a:pPr>
            <a:r>
              <a:rPr lang="en-GB" sz="2400" kern="100" dirty="0">
                <a:latin typeface="Calibri" panose="020F0502020204030204" pitchFamily="34" charset="0"/>
                <a:ea typeface="Calibri" panose="020F0502020204030204" pitchFamily="34" charset="0"/>
                <a:cs typeface="Times New Roman" panose="02020603050405020304" pitchFamily="18" charset="0"/>
              </a:rPr>
              <a:t>You MUST cite Generative AI appropriately (see </a:t>
            </a:r>
            <a:r>
              <a:rPr lang="en-GB" sz="2400" u="sng" kern="100" dirty="0">
                <a:solidFill>
                  <a:srgbClr val="0563C1"/>
                </a:solidFill>
                <a:latin typeface="Calibri" panose="020F0502020204030204" pitchFamily="34" charset="0"/>
                <a:ea typeface="Calibri" panose="020F0502020204030204" pitchFamily="34" charset="0"/>
                <a:cs typeface="Times New Roman" panose="02020603050405020304" pitchFamily="18" charset="0"/>
              </a:rPr>
              <a:t>https://apastyle.apa.org/blog/how-to-cite-chatgpt)</a:t>
            </a:r>
          </a:p>
          <a:p>
            <a:pPr marL="257175" indent="-257175">
              <a:lnSpc>
                <a:spcPct val="107000"/>
              </a:lnSpc>
              <a:spcAft>
                <a:spcPts val="600"/>
              </a:spcAft>
              <a:buFont typeface="Arial" panose="020B0604020202020204" pitchFamily="34" charset="0"/>
              <a:buAutoNum type="arabicPeriod"/>
            </a:pPr>
            <a:r>
              <a:rPr lang="en-GB" sz="2400" kern="100" dirty="0">
                <a:latin typeface="Calibri" panose="020F0502020204030204" pitchFamily="34" charset="0"/>
                <a:ea typeface="Calibri" panose="020F0502020204030204" pitchFamily="34" charset="0"/>
                <a:cs typeface="Times New Roman" panose="02020603050405020304" pitchFamily="18" charset="0"/>
              </a:rPr>
              <a:t>You MUST include a copy of the full-text response provided by Gen Ai as an appendix.</a:t>
            </a:r>
          </a:p>
          <a:p>
            <a:pPr marL="557213" lvl="1" indent="-214313">
              <a:lnSpc>
                <a:spcPct val="107000"/>
              </a:lnSpc>
              <a:spcAft>
                <a:spcPts val="600"/>
              </a:spcAft>
              <a:buFont typeface="Arial" panose="020B0604020202020204" pitchFamily="34" charset="0"/>
              <a:buChar char="•"/>
            </a:pPr>
            <a:r>
              <a:rPr lang="en-GB" sz="2100" kern="100" dirty="0">
                <a:latin typeface="Calibri" panose="020F0502020204030204" pitchFamily="34" charset="0"/>
                <a:ea typeface="Calibri" panose="020F0502020204030204" pitchFamily="34" charset="0"/>
                <a:cs typeface="Times New Roman" panose="02020603050405020304" pitchFamily="18" charset="0"/>
              </a:rPr>
              <a:t>Appendix will not count towards your word count</a:t>
            </a:r>
          </a:p>
          <a:p>
            <a:endParaRPr lang="en-GB" dirty="0"/>
          </a:p>
        </p:txBody>
      </p:sp>
      <p:sp>
        <p:nvSpPr>
          <p:cNvPr id="3" name="Text Placeholder 2">
            <a:extLst>
              <a:ext uri="{FF2B5EF4-FFF2-40B4-BE49-F238E27FC236}">
                <a16:creationId xmlns:a16="http://schemas.microsoft.com/office/drawing/2014/main" id="{4914C603-5134-DA4B-39F0-DFABEA5A1902}"/>
              </a:ext>
            </a:extLst>
          </p:cNvPr>
          <p:cNvSpPr>
            <a:spLocks noGrp="1"/>
          </p:cNvSpPr>
          <p:nvPr>
            <p:ph type="body" sz="quarter" idx="11"/>
          </p:nvPr>
        </p:nvSpPr>
        <p:spPr>
          <a:xfrm>
            <a:off x="1002507" y="389335"/>
            <a:ext cx="7503461" cy="658415"/>
          </a:xfrm>
        </p:spPr>
        <p:txBody>
          <a:bodyPr/>
          <a:lstStyle/>
          <a:p>
            <a:r>
              <a:rPr lang="en-GB" dirty="0"/>
              <a:t>What do I do if I use Generative AI?</a:t>
            </a:r>
          </a:p>
        </p:txBody>
      </p:sp>
    </p:spTree>
    <p:extLst>
      <p:ext uri="{BB962C8B-B14F-4D97-AF65-F5344CB8AC3E}">
        <p14:creationId xmlns:p14="http://schemas.microsoft.com/office/powerpoint/2010/main" val="21024465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DE5C477-F86D-D1F7-F3C2-D3F4620651F6}"/>
              </a:ext>
            </a:extLst>
          </p:cNvPr>
          <p:cNvSpPr>
            <a:spLocks noGrp="1"/>
          </p:cNvSpPr>
          <p:nvPr>
            <p:ph type="body" sz="quarter" idx="12"/>
          </p:nvPr>
        </p:nvSpPr>
        <p:spPr>
          <a:xfrm>
            <a:off x="1002506" y="1457325"/>
            <a:ext cx="7841243" cy="2637881"/>
          </a:xfrm>
        </p:spPr>
        <p:txBody>
          <a:bodyPr>
            <a:normAutofit fontScale="85000" lnSpcReduction="20000"/>
          </a:bodyPr>
          <a:lstStyle/>
          <a:p>
            <a:pPr marL="385763" indent="-385763">
              <a:buAutoNum type="arabicPeriod"/>
            </a:pPr>
            <a:r>
              <a:rPr lang="en-GB" dirty="0"/>
              <a:t>To demonstrate </a:t>
            </a:r>
            <a:r>
              <a:rPr lang="en-GB" i="1" dirty="0"/>
              <a:t>that</a:t>
            </a:r>
            <a:r>
              <a:rPr lang="en-GB" dirty="0"/>
              <a:t> you used </a:t>
            </a:r>
            <a:r>
              <a:rPr lang="en-GB" dirty="0" err="1"/>
              <a:t>GenAI</a:t>
            </a:r>
            <a:r>
              <a:rPr lang="en-GB" dirty="0"/>
              <a:t> in your coursework</a:t>
            </a:r>
          </a:p>
          <a:p>
            <a:pPr marL="728663" lvl="1" indent="-385763">
              <a:buAutoNum type="arabicPeriod"/>
            </a:pPr>
            <a:r>
              <a:rPr lang="en-GB" dirty="0"/>
              <a:t>Not citing </a:t>
            </a:r>
            <a:r>
              <a:rPr lang="en-GB" dirty="0" err="1"/>
              <a:t>GenAI</a:t>
            </a:r>
            <a:r>
              <a:rPr lang="en-GB" dirty="0"/>
              <a:t> and including the source material would be considered academic misconduct. </a:t>
            </a:r>
          </a:p>
          <a:p>
            <a:pPr marL="728663" lvl="1" indent="-385763">
              <a:buAutoNum type="arabicPeriod"/>
            </a:pPr>
            <a:endParaRPr lang="en-GB" dirty="0"/>
          </a:p>
          <a:p>
            <a:pPr marL="385763" indent="-385763">
              <a:buAutoNum type="arabicPeriod"/>
            </a:pPr>
            <a:r>
              <a:rPr lang="en-GB" dirty="0"/>
              <a:t>To demonstrate </a:t>
            </a:r>
            <a:r>
              <a:rPr lang="en-GB" i="1" dirty="0"/>
              <a:t>how</a:t>
            </a:r>
            <a:r>
              <a:rPr lang="en-GB" dirty="0"/>
              <a:t> you used </a:t>
            </a:r>
            <a:r>
              <a:rPr lang="en-GB" dirty="0" err="1"/>
              <a:t>GenAI</a:t>
            </a:r>
            <a:r>
              <a:rPr lang="en-GB" dirty="0"/>
              <a:t> in your coursework</a:t>
            </a:r>
          </a:p>
          <a:p>
            <a:pPr marL="728663" lvl="1" indent="-385763">
              <a:buAutoNum type="arabicPeriod"/>
            </a:pPr>
            <a:r>
              <a:rPr lang="en-GB" dirty="0"/>
              <a:t>How you translated the output into your own thoughts and provided valid academic sources for the information.</a:t>
            </a:r>
          </a:p>
        </p:txBody>
      </p:sp>
      <p:sp>
        <p:nvSpPr>
          <p:cNvPr id="3" name="Text Placeholder 2">
            <a:extLst>
              <a:ext uri="{FF2B5EF4-FFF2-40B4-BE49-F238E27FC236}">
                <a16:creationId xmlns:a16="http://schemas.microsoft.com/office/drawing/2014/main" id="{4914C603-5134-DA4B-39F0-DFABEA5A1902}"/>
              </a:ext>
            </a:extLst>
          </p:cNvPr>
          <p:cNvSpPr>
            <a:spLocks noGrp="1"/>
          </p:cNvSpPr>
          <p:nvPr>
            <p:ph type="body" sz="quarter" idx="11"/>
          </p:nvPr>
        </p:nvSpPr>
        <p:spPr>
          <a:xfrm>
            <a:off x="1002507" y="389335"/>
            <a:ext cx="7503461" cy="658415"/>
          </a:xfrm>
        </p:spPr>
        <p:txBody>
          <a:bodyPr/>
          <a:lstStyle/>
          <a:p>
            <a:r>
              <a:rPr lang="en-GB" dirty="0"/>
              <a:t>Why must I include a copy of full-text output response of </a:t>
            </a:r>
            <a:r>
              <a:rPr lang="en-GB" dirty="0" err="1"/>
              <a:t>genAI</a:t>
            </a:r>
            <a:r>
              <a:rPr lang="en-GB" dirty="0"/>
              <a:t> output?</a:t>
            </a:r>
          </a:p>
        </p:txBody>
      </p:sp>
    </p:spTree>
    <p:extLst>
      <p:ext uri="{BB962C8B-B14F-4D97-AF65-F5344CB8AC3E}">
        <p14:creationId xmlns:p14="http://schemas.microsoft.com/office/powerpoint/2010/main" val="1542879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90F7848-3FB1-C64F-3586-53C1D85268C5}"/>
              </a:ext>
            </a:extLst>
          </p:cNvPr>
          <p:cNvSpPr>
            <a:spLocks noGrp="1"/>
          </p:cNvSpPr>
          <p:nvPr>
            <p:ph sz="quarter" idx="10"/>
          </p:nvPr>
        </p:nvSpPr>
        <p:spPr>
          <a:xfrm>
            <a:off x="186597" y="262396"/>
            <a:ext cx="5514120" cy="1036377"/>
          </a:xfrm>
        </p:spPr>
        <p:txBody>
          <a:bodyPr/>
          <a:lstStyle/>
          <a:p>
            <a:r>
              <a:rPr lang="en-GB" dirty="0"/>
              <a:t>Discussion: What are the limitations (at the moment) of using artificial intelligence?</a:t>
            </a:r>
          </a:p>
        </p:txBody>
      </p:sp>
      <p:sp>
        <p:nvSpPr>
          <p:cNvPr id="5" name="Text Placeholder 4">
            <a:extLst>
              <a:ext uri="{FF2B5EF4-FFF2-40B4-BE49-F238E27FC236}">
                <a16:creationId xmlns:a16="http://schemas.microsoft.com/office/drawing/2014/main" id="{EB4ABFAB-2923-9F59-2721-CE7EF045C18A}"/>
              </a:ext>
            </a:extLst>
          </p:cNvPr>
          <p:cNvSpPr>
            <a:spLocks noGrp="1"/>
          </p:cNvSpPr>
          <p:nvPr>
            <p:ph type="body" sz="quarter" idx="13"/>
          </p:nvPr>
        </p:nvSpPr>
        <p:spPr>
          <a:xfrm>
            <a:off x="186596" y="1643605"/>
            <a:ext cx="4277455" cy="2620420"/>
          </a:xfrm>
        </p:spPr>
        <p:txBody>
          <a:bodyPr/>
          <a:lstStyle/>
          <a:p>
            <a:r>
              <a:rPr lang="en-GB" sz="1800" dirty="0"/>
              <a:t>Not up to date</a:t>
            </a:r>
          </a:p>
          <a:p>
            <a:r>
              <a:rPr lang="en-GB" sz="1800" dirty="0"/>
              <a:t>AI tools cannot “understand" the prompts given </a:t>
            </a:r>
          </a:p>
          <a:p>
            <a:r>
              <a:rPr lang="en-GB" sz="1800" dirty="0"/>
              <a:t>Artificial Intelligence hallucination: generate content that is not based on any real-world data </a:t>
            </a:r>
          </a:p>
          <a:p>
            <a:r>
              <a:rPr lang="en-GB" sz="1800" dirty="0"/>
              <a:t>Limited access to data</a:t>
            </a:r>
          </a:p>
        </p:txBody>
      </p:sp>
      <p:pic>
        <p:nvPicPr>
          <p:cNvPr id="6" name="Picture 5">
            <a:extLst>
              <a:ext uri="{FF2B5EF4-FFF2-40B4-BE49-F238E27FC236}">
                <a16:creationId xmlns:a16="http://schemas.microsoft.com/office/drawing/2014/main" id="{5F993CF8-4159-BBFE-A93B-AFE7F2657762}"/>
              </a:ext>
            </a:extLst>
          </p:cNvPr>
          <p:cNvPicPr>
            <a:picLocks noChangeAspect="1"/>
          </p:cNvPicPr>
          <p:nvPr/>
        </p:nvPicPr>
        <p:blipFill>
          <a:blip r:embed="rId2"/>
          <a:stretch>
            <a:fillRect/>
          </a:stretch>
        </p:blipFill>
        <p:spPr>
          <a:xfrm>
            <a:off x="5700717" y="59798"/>
            <a:ext cx="3429000" cy="5143500"/>
          </a:xfrm>
          <a:prstGeom prst="rect">
            <a:avLst/>
          </a:prstGeom>
        </p:spPr>
      </p:pic>
      <p:sp>
        <p:nvSpPr>
          <p:cNvPr id="3" name="Text Placeholder 2">
            <a:extLst>
              <a:ext uri="{FF2B5EF4-FFF2-40B4-BE49-F238E27FC236}">
                <a16:creationId xmlns:a16="http://schemas.microsoft.com/office/drawing/2014/main" id="{A23D659D-4C65-5CE2-2D33-150B7D07B8EA}"/>
              </a:ext>
            </a:extLst>
          </p:cNvPr>
          <p:cNvSpPr>
            <a:spLocks noGrp="1"/>
          </p:cNvSpPr>
          <p:nvPr>
            <p:ph type="body" sz="quarter" idx="14"/>
          </p:nvPr>
        </p:nvSpPr>
        <p:spPr>
          <a:xfrm>
            <a:off x="4580865" y="1643605"/>
            <a:ext cx="4277455" cy="2620420"/>
          </a:xfrm>
          <a:solidFill>
            <a:schemeClr val="bg1">
              <a:alpha val="79000"/>
            </a:schemeClr>
          </a:solidFill>
        </p:spPr>
        <p:txBody>
          <a:bodyPr/>
          <a:lstStyle/>
          <a:p>
            <a:r>
              <a:rPr lang="en-GB" sz="1800" dirty="0"/>
              <a:t>Not capable of original thinking</a:t>
            </a:r>
          </a:p>
          <a:p>
            <a:r>
              <a:rPr lang="en-GB" sz="1800" dirty="0"/>
              <a:t>Limited critical evaluation</a:t>
            </a:r>
          </a:p>
          <a:p>
            <a:r>
              <a:rPr lang="en-GB" sz="1800" dirty="0"/>
              <a:t>Potential biases</a:t>
            </a:r>
          </a:p>
          <a:p>
            <a:r>
              <a:rPr lang="en-GB" sz="1800" dirty="0"/>
              <a:t>Ethics</a:t>
            </a:r>
          </a:p>
          <a:p>
            <a:endParaRPr lang="en-GB" sz="1800" dirty="0"/>
          </a:p>
        </p:txBody>
      </p:sp>
    </p:spTree>
    <p:extLst>
      <p:ext uri="{BB962C8B-B14F-4D97-AF65-F5344CB8AC3E}">
        <p14:creationId xmlns:p14="http://schemas.microsoft.com/office/powerpoint/2010/main" val="32323376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6676C4A-A6C0-D007-D1ED-848652FDA161}"/>
              </a:ext>
            </a:extLst>
          </p:cNvPr>
          <p:cNvSpPr>
            <a:spLocks noGrp="1"/>
          </p:cNvSpPr>
          <p:nvPr>
            <p:ph type="body" sz="quarter" idx="12"/>
          </p:nvPr>
        </p:nvSpPr>
        <p:spPr>
          <a:xfrm>
            <a:off x="1002506" y="1457325"/>
            <a:ext cx="7616055" cy="2637881"/>
          </a:xfrm>
        </p:spPr>
        <p:txBody>
          <a:bodyPr>
            <a:normAutofit fontScale="70000" lnSpcReduction="20000"/>
          </a:bodyPr>
          <a:lstStyle/>
          <a:p>
            <a:pPr>
              <a:lnSpc>
                <a:spcPct val="107000"/>
              </a:lnSpc>
              <a:spcAft>
                <a:spcPts val="600"/>
              </a:spcAft>
            </a:pPr>
            <a:r>
              <a:rPr lang="en-GB" kern="100" dirty="0">
                <a:effectLst/>
                <a:latin typeface="Calibri" panose="020F0502020204030204" pitchFamily="34" charset="0"/>
                <a:ea typeface="Calibri" panose="020F0502020204030204" pitchFamily="34" charset="0"/>
                <a:cs typeface="Times New Roman" panose="02020603050405020304" pitchFamily="18" charset="0"/>
              </a:rPr>
              <a:t>Like Wikipedia and Google, Generative AI is </a:t>
            </a:r>
            <a:r>
              <a:rPr lang="en-GB" b="1" kern="100" dirty="0">
                <a:effectLst/>
                <a:latin typeface="Calibri" panose="020F0502020204030204" pitchFamily="34" charset="0"/>
                <a:ea typeface="Calibri" panose="020F0502020204030204" pitchFamily="34" charset="0"/>
                <a:cs typeface="Times New Roman" panose="02020603050405020304" pitchFamily="18" charset="0"/>
              </a:rPr>
              <a:t>not an appropriate scientific source</a:t>
            </a:r>
            <a:r>
              <a:rPr lang="en-GB" b="1" kern="100" dirty="0">
                <a:latin typeface="Calibri" panose="020F0502020204030204" pitchFamily="34" charset="0"/>
                <a:ea typeface="Calibri" panose="020F0502020204030204" pitchFamily="34" charset="0"/>
                <a:cs typeface="Times New Roman" panose="02020603050405020304" pitchFamily="18" charset="0"/>
              </a:rPr>
              <a:t>:</a:t>
            </a:r>
            <a:r>
              <a:rPr lang="en-GB" kern="100" dirty="0">
                <a:effectLst/>
                <a:latin typeface="Calibri" panose="020F0502020204030204" pitchFamily="34" charset="0"/>
                <a:ea typeface="Calibri" panose="020F0502020204030204" pitchFamily="34" charset="0"/>
                <a:cs typeface="Times New Roman" panose="02020603050405020304" pitchFamily="18" charset="0"/>
              </a:rPr>
              <a:t> it is not peer reviewed/evaluated for accuracy</a:t>
            </a:r>
          </a:p>
          <a:p>
            <a:pPr marL="342900" indent="-342900">
              <a:lnSpc>
                <a:spcPct val="107000"/>
              </a:lnSpc>
              <a:spcAft>
                <a:spcPts val="600"/>
              </a:spcAft>
              <a:buFont typeface="Arial" panose="020B0604020202020204" pitchFamily="34" charset="0"/>
              <a:buChar char="•"/>
            </a:pPr>
            <a:r>
              <a:rPr lang="en-GB" b="1" kern="100" dirty="0">
                <a:latin typeface="Calibri" panose="020F0502020204030204" pitchFamily="34" charset="0"/>
                <a:ea typeface="Calibri" panose="020F0502020204030204" pitchFamily="34" charset="0"/>
                <a:cs typeface="Times New Roman" panose="02020603050405020304" pitchFamily="18" charset="0"/>
              </a:rPr>
              <a:t>You MUST </a:t>
            </a:r>
            <a:r>
              <a:rPr lang="en-GB" b="1" kern="100" dirty="0">
                <a:effectLst/>
                <a:latin typeface="Calibri" panose="020F0502020204030204" pitchFamily="34" charset="0"/>
                <a:ea typeface="Calibri" panose="020F0502020204030204" pitchFamily="34" charset="0"/>
                <a:cs typeface="Times New Roman" panose="02020603050405020304" pitchFamily="18" charset="0"/>
              </a:rPr>
              <a:t>find valid, reputable source of information provided</a:t>
            </a:r>
          </a:p>
          <a:p>
            <a:pPr>
              <a:lnSpc>
                <a:spcPct val="107000"/>
              </a:lnSpc>
              <a:spcAft>
                <a:spcPts val="600"/>
              </a:spcAft>
            </a:pPr>
            <a:r>
              <a:rPr lang="en-GB" kern="100" dirty="0">
                <a:effectLst/>
                <a:latin typeface="Calibri" panose="020F0502020204030204" pitchFamily="34" charset="0"/>
                <a:ea typeface="Calibri" panose="020F0502020204030204" pitchFamily="34" charset="0"/>
                <a:cs typeface="Times New Roman" panose="02020603050405020304" pitchFamily="18" charset="0"/>
              </a:rPr>
              <a:t>You cannot copy large pieces of text from </a:t>
            </a:r>
            <a:r>
              <a:rPr lang="en-GB" i="1" kern="100" dirty="0">
                <a:effectLst/>
                <a:latin typeface="Calibri" panose="020F0502020204030204" pitchFamily="34" charset="0"/>
                <a:ea typeface="Calibri" panose="020F0502020204030204" pitchFamily="34" charset="0"/>
                <a:cs typeface="Times New Roman" panose="02020603050405020304" pitchFamily="18" charset="0"/>
              </a:rPr>
              <a:t>any</a:t>
            </a:r>
            <a:r>
              <a:rPr lang="en-GB" kern="100" dirty="0">
                <a:effectLst/>
                <a:latin typeface="Calibri" panose="020F0502020204030204" pitchFamily="34" charset="0"/>
                <a:ea typeface="Calibri" panose="020F0502020204030204" pitchFamily="34" charset="0"/>
                <a:cs typeface="Times New Roman" panose="02020603050405020304" pitchFamily="18" charset="0"/>
              </a:rPr>
              <a:t> source, including AI</a:t>
            </a:r>
          </a:p>
          <a:p>
            <a:pPr marL="342900" indent="-342900">
              <a:lnSpc>
                <a:spcPct val="107000"/>
              </a:lnSpc>
              <a:spcAft>
                <a:spcPts val="600"/>
              </a:spcAft>
              <a:buFont typeface="Arial" panose="020B0604020202020204" pitchFamily="34" charset="0"/>
              <a:buChar char="•"/>
            </a:pPr>
            <a:r>
              <a:rPr lang="en-GB" b="1" kern="100" dirty="0">
                <a:effectLst/>
                <a:latin typeface="Calibri" panose="020F0502020204030204" pitchFamily="34" charset="0"/>
                <a:ea typeface="Calibri" panose="020F0502020204030204" pitchFamily="34" charset="0"/>
                <a:cs typeface="Times New Roman" panose="02020603050405020304" pitchFamily="18" charset="0"/>
              </a:rPr>
              <a:t>You MUST rewrite in your own words and cite the source (Gen AI </a:t>
            </a:r>
            <a:r>
              <a:rPr lang="en-GB" b="1" i="1" kern="100" dirty="0">
                <a:effectLst/>
                <a:latin typeface="Calibri" panose="020F0502020204030204" pitchFamily="34" charset="0"/>
                <a:ea typeface="Calibri" panose="020F0502020204030204" pitchFamily="34" charset="0"/>
                <a:cs typeface="Times New Roman" panose="02020603050405020304" pitchFamily="18" charset="0"/>
              </a:rPr>
              <a:t>and</a:t>
            </a:r>
            <a:r>
              <a:rPr lang="en-GB" b="1" kern="100" dirty="0">
                <a:effectLst/>
                <a:latin typeface="Calibri" panose="020F0502020204030204" pitchFamily="34" charset="0"/>
                <a:ea typeface="Calibri" panose="020F0502020204030204" pitchFamily="34" charset="0"/>
                <a:cs typeface="Times New Roman" panose="02020603050405020304" pitchFamily="18" charset="0"/>
              </a:rPr>
              <a:t> scientific source)</a:t>
            </a:r>
          </a:p>
          <a:p>
            <a:endParaRPr lang="en-GB" dirty="0"/>
          </a:p>
        </p:txBody>
      </p:sp>
      <p:sp>
        <p:nvSpPr>
          <p:cNvPr id="3" name="Text Placeholder 2">
            <a:extLst>
              <a:ext uri="{FF2B5EF4-FFF2-40B4-BE49-F238E27FC236}">
                <a16:creationId xmlns:a16="http://schemas.microsoft.com/office/drawing/2014/main" id="{7D7EE672-4941-1845-C298-EF6E4BC6AC07}"/>
              </a:ext>
            </a:extLst>
          </p:cNvPr>
          <p:cNvSpPr>
            <a:spLocks noGrp="1"/>
          </p:cNvSpPr>
          <p:nvPr>
            <p:ph type="body" sz="quarter" idx="11"/>
          </p:nvPr>
        </p:nvSpPr>
        <p:spPr>
          <a:xfrm>
            <a:off x="1002506" y="389335"/>
            <a:ext cx="7104264" cy="658415"/>
          </a:xfrm>
        </p:spPr>
        <p:txBody>
          <a:bodyPr/>
          <a:lstStyle/>
          <a:p>
            <a:r>
              <a:rPr lang="en-GB" dirty="0"/>
              <a:t>What can I NOT do with Generative AI</a:t>
            </a:r>
          </a:p>
        </p:txBody>
      </p:sp>
    </p:spTree>
    <p:extLst>
      <p:ext uri="{BB962C8B-B14F-4D97-AF65-F5344CB8AC3E}">
        <p14:creationId xmlns:p14="http://schemas.microsoft.com/office/powerpoint/2010/main" val="19492662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E58F8B"/>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4FA4CCE-9C9C-0B10-D0C5-9313B31CD9A4}"/>
              </a:ext>
            </a:extLst>
          </p:cNvPr>
          <p:cNvSpPr>
            <a:spLocks noGrp="1"/>
          </p:cNvSpPr>
          <p:nvPr>
            <p:ph type="body" sz="quarter" idx="12"/>
          </p:nvPr>
        </p:nvSpPr>
        <p:spPr>
          <a:xfrm>
            <a:off x="495520" y="1475020"/>
            <a:ext cx="8440352" cy="2262464"/>
          </a:xfrm>
        </p:spPr>
        <p:txBody>
          <a:bodyPr/>
          <a:lstStyle/>
          <a:p>
            <a:pPr algn="ctr"/>
            <a:r>
              <a:rPr lang="en-GB" sz="2400" dirty="0"/>
              <a:t>It </a:t>
            </a:r>
            <a:r>
              <a:rPr lang="en-GB" sz="2700" dirty="0">
                <a:solidFill>
                  <a:schemeClr val="tx1">
                    <a:lumMod val="50000"/>
                  </a:schemeClr>
                </a:solidFill>
              </a:rPr>
              <a:t>is </a:t>
            </a:r>
            <a:r>
              <a:rPr lang="en-GB" sz="2700" b="1" u="sng" dirty="0">
                <a:solidFill>
                  <a:schemeClr val="bg1"/>
                </a:solidFill>
              </a:rPr>
              <a:t>academic misconduct </a:t>
            </a:r>
          </a:p>
          <a:p>
            <a:pPr algn="ctr"/>
            <a:r>
              <a:rPr lang="en-GB" sz="2400" b="1" dirty="0"/>
              <a:t>to submit coursework or exam answers that are not the product of your own words and thoughts. </a:t>
            </a:r>
          </a:p>
          <a:p>
            <a:pPr algn="ctr"/>
            <a:r>
              <a:rPr lang="en-GB" i="1" dirty="0"/>
              <a:t>This includes the use generative AI without appropriate citation/acknowledgement.</a:t>
            </a:r>
          </a:p>
          <a:p>
            <a:pPr algn="ctr"/>
            <a:endParaRPr lang="en-GB" sz="900" dirty="0"/>
          </a:p>
          <a:p>
            <a:pPr algn="ctr"/>
            <a:r>
              <a:rPr lang="en-GB" b="1" dirty="0"/>
              <a:t>Please see QMUL Academic Misconduct Policy: https://arcs.qmul.ac.uk/students/student-appeals/academic-misconduct/</a:t>
            </a:r>
          </a:p>
          <a:p>
            <a:pPr algn="ctr"/>
            <a:endParaRPr lang="en-GB" dirty="0"/>
          </a:p>
          <a:p>
            <a:pPr algn="ctr"/>
            <a:endParaRPr lang="en-GB" b="1" dirty="0"/>
          </a:p>
          <a:p>
            <a:pPr algn="ctr"/>
            <a:endParaRPr lang="en-GB" dirty="0"/>
          </a:p>
        </p:txBody>
      </p:sp>
      <p:sp>
        <p:nvSpPr>
          <p:cNvPr id="3" name="Text Placeholder 2">
            <a:extLst>
              <a:ext uri="{FF2B5EF4-FFF2-40B4-BE49-F238E27FC236}">
                <a16:creationId xmlns:a16="http://schemas.microsoft.com/office/drawing/2014/main" id="{0FB7F938-2720-07B6-FAC2-17887D19DB5E}"/>
              </a:ext>
            </a:extLst>
          </p:cNvPr>
          <p:cNvSpPr>
            <a:spLocks noGrp="1"/>
          </p:cNvSpPr>
          <p:nvPr>
            <p:ph type="body" sz="quarter" idx="11"/>
          </p:nvPr>
        </p:nvSpPr>
        <p:spPr>
          <a:xfrm>
            <a:off x="641768" y="311506"/>
            <a:ext cx="7747356" cy="1443407"/>
          </a:xfrm>
        </p:spPr>
        <p:txBody>
          <a:bodyPr/>
          <a:lstStyle/>
          <a:p>
            <a:pPr algn="ctr"/>
            <a:r>
              <a:rPr lang="en-GB" dirty="0"/>
              <a:t>What happens if I use generative AI but do not acknowledge/use it appropriately?</a:t>
            </a:r>
          </a:p>
        </p:txBody>
      </p:sp>
    </p:spTree>
    <p:extLst>
      <p:ext uri="{BB962C8B-B14F-4D97-AF65-F5344CB8AC3E}">
        <p14:creationId xmlns:p14="http://schemas.microsoft.com/office/powerpoint/2010/main" val="38815064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E58F8B"/>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F6B783E-5E78-7AC9-327A-7AB6A00E149A}"/>
              </a:ext>
            </a:extLst>
          </p:cNvPr>
          <p:cNvSpPr>
            <a:spLocks noGrp="1"/>
          </p:cNvSpPr>
          <p:nvPr>
            <p:ph type="body" sz="quarter" idx="12"/>
          </p:nvPr>
        </p:nvSpPr>
        <p:spPr>
          <a:xfrm>
            <a:off x="354725" y="1466193"/>
            <a:ext cx="8584324" cy="2995561"/>
          </a:xfrm>
        </p:spPr>
        <p:txBody>
          <a:bodyPr/>
          <a:lstStyle/>
          <a:p>
            <a:r>
              <a:rPr lang="en-GB" dirty="0"/>
              <a:t>Possible academic misconduct associated with unauthorized generative AI use includes (but not limited to):</a:t>
            </a:r>
          </a:p>
          <a:p>
            <a:pPr marL="342900" indent="-342900">
              <a:buFont typeface="Arial" panose="020B0604020202020204" pitchFamily="34" charset="0"/>
              <a:buChar char="•"/>
            </a:pPr>
            <a:r>
              <a:rPr lang="en-GB" dirty="0"/>
              <a:t>Plagiarism -</a:t>
            </a:r>
          </a:p>
          <a:p>
            <a:pPr marL="342900" indent="-342900">
              <a:buFont typeface="Arial" panose="020B0604020202020204" pitchFamily="34" charset="0"/>
              <a:buChar char="•"/>
            </a:pPr>
            <a:r>
              <a:rPr lang="en-GB" dirty="0"/>
              <a:t>Fraudulent reporting of source material </a:t>
            </a:r>
          </a:p>
          <a:p>
            <a:pPr marL="685800" lvl="1" indent="-342900">
              <a:buFont typeface="Arial" panose="020B0604020202020204" pitchFamily="34" charset="0"/>
              <a:buChar char="•"/>
            </a:pPr>
            <a:r>
              <a:rPr lang="en-GB" dirty="0" err="1"/>
              <a:t>Eg</a:t>
            </a:r>
            <a:r>
              <a:rPr lang="en-GB" dirty="0"/>
              <a:t>) cite a source, but the source is actually generative AI</a:t>
            </a:r>
          </a:p>
          <a:p>
            <a:pPr marL="685800" lvl="1" indent="-342900">
              <a:buFont typeface="Arial" panose="020B0604020202020204" pitchFamily="34" charset="0"/>
              <a:buChar char="•"/>
            </a:pPr>
            <a:r>
              <a:rPr lang="en-GB" dirty="0" err="1"/>
              <a:t>Eg</a:t>
            </a:r>
            <a:r>
              <a:rPr lang="en-GB" dirty="0"/>
              <a:t>) the source </a:t>
            </a:r>
            <a:r>
              <a:rPr lang="en-GB" dirty="0" err="1"/>
              <a:t>GenAI</a:t>
            </a:r>
            <a:r>
              <a:rPr lang="en-GB" dirty="0"/>
              <a:t> gave you is incorrect/does not exist</a:t>
            </a:r>
          </a:p>
          <a:p>
            <a:pPr marL="342900" indent="-342900">
              <a:buFont typeface="Arial" panose="020B0604020202020204" pitchFamily="34" charset="0"/>
              <a:buChar char="•"/>
            </a:pPr>
            <a:r>
              <a:rPr lang="en-GB" dirty="0"/>
              <a:t>Ghost-writing</a:t>
            </a:r>
          </a:p>
          <a:p>
            <a:r>
              <a:rPr lang="en-GB" b="1" dirty="0"/>
              <a:t>Concerns about a student’s unauthorized </a:t>
            </a:r>
            <a:r>
              <a:rPr lang="en-GB" b="1" dirty="0" err="1"/>
              <a:t>GenAI</a:t>
            </a:r>
            <a:r>
              <a:rPr lang="en-GB" b="1" dirty="0"/>
              <a:t> use will lead to an </a:t>
            </a:r>
            <a:r>
              <a:rPr lang="en-GB" b="1" dirty="0">
                <a:solidFill>
                  <a:schemeClr val="bg1"/>
                </a:solidFill>
              </a:rPr>
              <a:t>oral examination </a:t>
            </a:r>
            <a:r>
              <a:rPr lang="en-GB" b="1" dirty="0"/>
              <a:t>of their assessment </a:t>
            </a:r>
            <a:endParaRPr lang="en-GB" dirty="0"/>
          </a:p>
        </p:txBody>
      </p:sp>
      <p:sp>
        <p:nvSpPr>
          <p:cNvPr id="5" name="Text Placeholder 2">
            <a:extLst>
              <a:ext uri="{FF2B5EF4-FFF2-40B4-BE49-F238E27FC236}">
                <a16:creationId xmlns:a16="http://schemas.microsoft.com/office/drawing/2014/main" id="{51A81C6A-63AC-1F76-AE52-B9336B2E79BB}"/>
              </a:ext>
            </a:extLst>
          </p:cNvPr>
          <p:cNvSpPr>
            <a:spLocks noGrp="1"/>
          </p:cNvSpPr>
          <p:nvPr>
            <p:ph type="body" sz="quarter" idx="11"/>
          </p:nvPr>
        </p:nvSpPr>
        <p:spPr>
          <a:xfrm>
            <a:off x="354725" y="472105"/>
            <a:ext cx="7699772" cy="658415"/>
          </a:xfrm>
        </p:spPr>
        <p:txBody>
          <a:bodyPr/>
          <a:lstStyle/>
          <a:p>
            <a:r>
              <a:rPr lang="en-GB" dirty="0"/>
              <a:t>What happens if I use generative AI but do not acknowledge/use it appropriately?</a:t>
            </a:r>
          </a:p>
        </p:txBody>
      </p:sp>
    </p:spTree>
    <p:extLst>
      <p:ext uri="{BB962C8B-B14F-4D97-AF65-F5344CB8AC3E}">
        <p14:creationId xmlns:p14="http://schemas.microsoft.com/office/powerpoint/2010/main" val="25802431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E58F8B"/>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F6B783E-5E78-7AC9-327A-7AB6A00E149A}"/>
              </a:ext>
            </a:extLst>
          </p:cNvPr>
          <p:cNvSpPr>
            <a:spLocks noGrp="1"/>
          </p:cNvSpPr>
          <p:nvPr>
            <p:ph type="body" sz="quarter" idx="12"/>
          </p:nvPr>
        </p:nvSpPr>
        <p:spPr>
          <a:xfrm>
            <a:off x="354725" y="1466193"/>
            <a:ext cx="8584324" cy="2995561"/>
          </a:xfrm>
        </p:spPr>
        <p:txBody>
          <a:bodyPr/>
          <a:lstStyle/>
          <a:p>
            <a:r>
              <a:rPr lang="en-GB" dirty="0"/>
              <a:t>If proven, potential consequences include:</a:t>
            </a:r>
          </a:p>
          <a:p>
            <a:pPr marL="342900" indent="-342900">
              <a:buFont typeface="Arial" panose="020B0604020202020204" pitchFamily="34" charset="0"/>
              <a:buChar char="•"/>
            </a:pPr>
            <a:r>
              <a:rPr lang="en-GB" b="1" dirty="0"/>
              <a:t>Failing the assessment</a:t>
            </a:r>
          </a:p>
          <a:p>
            <a:pPr marL="685800" lvl="1" indent="-342900">
              <a:buFont typeface="Arial" panose="020B0604020202020204" pitchFamily="34" charset="0"/>
              <a:buChar char="•"/>
            </a:pPr>
            <a:r>
              <a:rPr lang="en-GB" dirty="0"/>
              <a:t>with or without a chance to resubmit for the lowest passing mark</a:t>
            </a:r>
          </a:p>
          <a:p>
            <a:pPr marL="342900" indent="-342900">
              <a:buFont typeface="Arial" panose="020B0604020202020204" pitchFamily="34" charset="0"/>
              <a:buChar char="•"/>
            </a:pPr>
            <a:r>
              <a:rPr lang="en-GB" b="1" dirty="0"/>
              <a:t>Failing the entire module</a:t>
            </a:r>
          </a:p>
          <a:p>
            <a:pPr marL="685800" lvl="1" indent="-342900">
              <a:buFont typeface="Arial" panose="020B0604020202020204" pitchFamily="34" charset="0"/>
              <a:buChar char="•"/>
            </a:pPr>
            <a:r>
              <a:rPr lang="en-GB" dirty="0"/>
              <a:t>with or without chance to resit for the lowest passing mark </a:t>
            </a:r>
          </a:p>
          <a:p>
            <a:pPr marL="342900" indent="-342900">
              <a:buFont typeface="Arial" panose="020B0604020202020204" pitchFamily="34" charset="0"/>
              <a:buChar char="•"/>
            </a:pPr>
            <a:r>
              <a:rPr lang="en-GB" b="1" dirty="0"/>
              <a:t>Capping </a:t>
            </a:r>
            <a:r>
              <a:rPr lang="en-GB" b="1" i="1" dirty="0"/>
              <a:t>all modules in the year </a:t>
            </a:r>
            <a:r>
              <a:rPr lang="en-GB" b="1" dirty="0"/>
              <a:t>to the lowest passing mark</a:t>
            </a:r>
          </a:p>
          <a:p>
            <a:pPr marL="342900" indent="-342900">
              <a:buFont typeface="Arial" panose="020B0604020202020204" pitchFamily="34" charset="0"/>
              <a:buChar char="•"/>
            </a:pPr>
            <a:endParaRPr lang="en-GB" dirty="0"/>
          </a:p>
        </p:txBody>
      </p:sp>
      <p:sp>
        <p:nvSpPr>
          <p:cNvPr id="5" name="Text Placeholder 2">
            <a:extLst>
              <a:ext uri="{FF2B5EF4-FFF2-40B4-BE49-F238E27FC236}">
                <a16:creationId xmlns:a16="http://schemas.microsoft.com/office/drawing/2014/main" id="{51A81C6A-63AC-1F76-AE52-B9336B2E79BB}"/>
              </a:ext>
            </a:extLst>
          </p:cNvPr>
          <p:cNvSpPr>
            <a:spLocks noGrp="1"/>
          </p:cNvSpPr>
          <p:nvPr>
            <p:ph type="body" sz="quarter" idx="11"/>
          </p:nvPr>
        </p:nvSpPr>
        <p:spPr>
          <a:xfrm>
            <a:off x="354725" y="472105"/>
            <a:ext cx="7699772" cy="658415"/>
          </a:xfrm>
        </p:spPr>
        <p:txBody>
          <a:bodyPr/>
          <a:lstStyle/>
          <a:p>
            <a:r>
              <a:rPr lang="en-GB" dirty="0"/>
              <a:t>What happens if I use generative AI but do not acknowledge/use it appropriately?</a:t>
            </a:r>
          </a:p>
        </p:txBody>
      </p:sp>
      <p:sp>
        <p:nvSpPr>
          <p:cNvPr id="4" name="TextBox 3">
            <a:extLst>
              <a:ext uri="{FF2B5EF4-FFF2-40B4-BE49-F238E27FC236}">
                <a16:creationId xmlns:a16="http://schemas.microsoft.com/office/drawing/2014/main" id="{3C4732BF-45E4-DFFD-02CD-46AEC30C95D4}"/>
              </a:ext>
            </a:extLst>
          </p:cNvPr>
          <p:cNvSpPr txBox="1"/>
          <p:nvPr/>
        </p:nvSpPr>
        <p:spPr>
          <a:xfrm>
            <a:off x="204952" y="3782594"/>
            <a:ext cx="8939048" cy="615874"/>
          </a:xfrm>
          <a:prstGeom prst="rect">
            <a:avLst/>
          </a:prstGeom>
          <a:noFill/>
        </p:spPr>
        <p:txBody>
          <a:bodyPr wrap="square">
            <a:spAutoFit/>
          </a:bodyPr>
          <a:lstStyle/>
          <a:p>
            <a:pPr defTabSz="685800" hangingPunct="0">
              <a:lnSpc>
                <a:spcPct val="80000"/>
              </a:lnSpc>
            </a:pPr>
            <a:r>
              <a:rPr lang="en-GB" sz="2100" b="1" kern="0" dirty="0">
                <a:solidFill>
                  <a:srgbClr val="FFFFFF"/>
                </a:solidFill>
                <a:latin typeface="Trade Gothic LT Std"/>
                <a:sym typeface="Trade Gothic LT Std"/>
              </a:rPr>
              <a:t>Please see QMUL Academic Misconduct Policy for more detail on these consequences. The most likely outcome is failing the entire module. </a:t>
            </a:r>
          </a:p>
        </p:txBody>
      </p:sp>
    </p:spTree>
    <p:extLst>
      <p:ext uri="{BB962C8B-B14F-4D97-AF65-F5344CB8AC3E}">
        <p14:creationId xmlns:p14="http://schemas.microsoft.com/office/powerpoint/2010/main" val="25313047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F8E81DB1-E1BC-4282-A11D-B5F9859448F9}"/>
              </a:ext>
            </a:extLst>
          </p:cNvPr>
          <p:cNvSpPr>
            <a:spLocks noGrp="1"/>
          </p:cNvSpPr>
          <p:nvPr>
            <p:ph sz="quarter" idx="10"/>
          </p:nvPr>
        </p:nvSpPr>
        <p:spPr/>
        <p:txBody>
          <a:bodyPr/>
          <a:lstStyle/>
          <a:p>
            <a:r>
              <a:rPr lang="en-GB" dirty="0"/>
              <a:t>What is academic integrity?</a:t>
            </a:r>
          </a:p>
        </p:txBody>
      </p:sp>
      <p:sp>
        <p:nvSpPr>
          <p:cNvPr id="7" name="TextBox 6">
            <a:extLst>
              <a:ext uri="{FF2B5EF4-FFF2-40B4-BE49-F238E27FC236}">
                <a16:creationId xmlns:a16="http://schemas.microsoft.com/office/drawing/2014/main" id="{A96554B1-4C92-4944-BEA2-2D90528F7A84}"/>
              </a:ext>
            </a:extLst>
          </p:cNvPr>
          <p:cNvSpPr txBox="1"/>
          <p:nvPr/>
        </p:nvSpPr>
        <p:spPr>
          <a:xfrm>
            <a:off x="648182" y="967430"/>
            <a:ext cx="4290450" cy="461665"/>
          </a:xfrm>
          <a:prstGeom prst="rect">
            <a:avLst/>
          </a:prstGeom>
          <a:noFill/>
        </p:spPr>
        <p:txBody>
          <a:bodyPr wrap="square" rtlCol="0">
            <a:spAutoFit/>
          </a:bodyPr>
          <a:lstStyle/>
          <a:p>
            <a:pPr marL="342900" indent="-342900">
              <a:buFont typeface="Arial" panose="020B0604020202020204" pitchFamily="34" charset="0"/>
              <a:buChar char="•"/>
            </a:pPr>
            <a:r>
              <a:rPr lang="en-GB" sz="2400" b="1" dirty="0">
                <a:solidFill>
                  <a:schemeClr val="accent3">
                    <a:lumMod val="75000"/>
                  </a:schemeClr>
                </a:solidFill>
              </a:rPr>
              <a:t>student’s responsibility</a:t>
            </a:r>
          </a:p>
        </p:txBody>
      </p:sp>
    </p:spTree>
    <p:extLst>
      <p:ext uri="{BB962C8B-B14F-4D97-AF65-F5344CB8AC3E}">
        <p14:creationId xmlns:p14="http://schemas.microsoft.com/office/powerpoint/2010/main" val="18605956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1D8A7E5-4CFA-4AA5-A8C0-0F34B64DAE74}"/>
              </a:ext>
            </a:extLst>
          </p:cNvPr>
          <p:cNvSpPr>
            <a:spLocks noGrp="1"/>
          </p:cNvSpPr>
          <p:nvPr>
            <p:ph sz="quarter" idx="10"/>
          </p:nvPr>
        </p:nvSpPr>
        <p:spPr/>
        <p:txBody>
          <a:bodyPr/>
          <a:lstStyle/>
          <a:p>
            <a:r>
              <a:rPr lang="en-GB" dirty="0"/>
              <a:t>Summary on maintaining academic integrity: make sure you…</a:t>
            </a:r>
          </a:p>
        </p:txBody>
      </p:sp>
      <p:sp>
        <p:nvSpPr>
          <p:cNvPr id="3" name="Text Placeholder 2">
            <a:extLst>
              <a:ext uri="{FF2B5EF4-FFF2-40B4-BE49-F238E27FC236}">
                <a16:creationId xmlns:a16="http://schemas.microsoft.com/office/drawing/2014/main" id="{5C2F199B-A262-41BD-A644-BDDDE8E5B79D}"/>
              </a:ext>
            </a:extLst>
          </p:cNvPr>
          <p:cNvSpPr>
            <a:spLocks noGrp="1"/>
          </p:cNvSpPr>
          <p:nvPr>
            <p:ph type="body" sz="quarter" idx="13"/>
          </p:nvPr>
        </p:nvSpPr>
        <p:spPr/>
        <p:txBody>
          <a:bodyPr/>
          <a:lstStyle/>
          <a:p>
            <a:r>
              <a:rPr lang="en-GB" sz="1600" dirty="0"/>
              <a:t>record bibliographic details before making any notes</a:t>
            </a:r>
          </a:p>
          <a:p>
            <a:r>
              <a:rPr lang="en-GB" sz="1600" dirty="0"/>
              <a:t>are able to distinguish between your ideas and those of others (and those presented by generative AI)</a:t>
            </a:r>
          </a:p>
          <a:p>
            <a:r>
              <a:rPr lang="en-GB" sz="1600" dirty="0"/>
              <a:t>use paraphrasing/summarising and reserve quotations for when the wording itself is important</a:t>
            </a:r>
          </a:p>
          <a:p>
            <a:r>
              <a:rPr lang="en-GB" sz="1600" dirty="0"/>
              <a:t>use APA, cite and provide references for all sources that you use</a:t>
            </a:r>
          </a:p>
          <a:p>
            <a:r>
              <a:rPr lang="en-GB" sz="1600" dirty="0"/>
              <a:t>demonstrate how you used AI and include outputs in </a:t>
            </a:r>
            <a:r>
              <a:rPr lang="en-GB" sz="1600"/>
              <a:t>your appendix</a:t>
            </a:r>
            <a:endParaRPr lang="en-GB" sz="1600" dirty="0"/>
          </a:p>
          <a:p>
            <a:r>
              <a:rPr lang="en-GB" sz="1600" dirty="0"/>
              <a:t>seek clarification from tutors if you are unsure</a:t>
            </a:r>
          </a:p>
          <a:p>
            <a:r>
              <a:rPr lang="en-GB" sz="1600" dirty="0"/>
              <a:t>consult online information (Google it!!!)</a:t>
            </a:r>
          </a:p>
          <a:p>
            <a:endParaRPr lang="en-GB" sz="1600" dirty="0"/>
          </a:p>
        </p:txBody>
      </p:sp>
    </p:spTree>
    <p:extLst>
      <p:ext uri="{BB962C8B-B14F-4D97-AF65-F5344CB8AC3E}">
        <p14:creationId xmlns:p14="http://schemas.microsoft.com/office/powerpoint/2010/main" val="8265128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sz="quarter" idx="10" hasCustomPrompt="1"/>
          </p:nvPr>
        </p:nvSpPr>
        <p:spPr>
          <a:xfrm>
            <a:off x="636587" y="1751595"/>
            <a:ext cx="7870825" cy="1171575"/>
          </a:xfrm>
          <a:prstGeom prst="rect">
            <a:avLst/>
          </a:prstGeom>
        </p:spPr>
        <p:txBody>
          <a:bodyPr/>
          <a:lstStyle>
            <a:lvl1pPr marL="0" indent="0">
              <a:buNone/>
              <a:defRPr sz="4000" b="1">
                <a:solidFill>
                  <a:schemeClr val="bg1"/>
                </a:solidFill>
                <a:latin typeface="Arial" panose="020B0604020202020204" pitchFamily="34" charset="0"/>
                <a:cs typeface="Arial" panose="020B0604020202020204" pitchFamily="34" charset="0"/>
              </a:defRPr>
            </a:lvl1pPr>
          </a:lstStyle>
          <a:p>
            <a:pPr algn="ctr"/>
            <a:r>
              <a:rPr lang="en-US" dirty="0"/>
              <a:t>Questions?</a:t>
            </a:r>
          </a:p>
        </p:txBody>
      </p:sp>
      <p:sp>
        <p:nvSpPr>
          <p:cNvPr id="5" name="Content Placeholder 2"/>
          <p:cNvSpPr>
            <a:spLocks noGrp="1"/>
          </p:cNvSpPr>
          <p:nvPr>
            <p:ph sz="quarter" idx="11" hasCustomPrompt="1"/>
          </p:nvPr>
        </p:nvSpPr>
        <p:spPr>
          <a:xfrm>
            <a:off x="636586" y="2932627"/>
            <a:ext cx="7870825" cy="1171575"/>
          </a:xfrm>
          <a:prstGeom prst="rect">
            <a:avLst/>
          </a:prstGeom>
        </p:spPr>
        <p:txBody>
          <a:bodyPr/>
          <a:lstStyle>
            <a:lvl1pPr marL="0" indent="0">
              <a:buNone/>
              <a:defRPr sz="2000" b="0">
                <a:solidFill>
                  <a:schemeClr val="bg1"/>
                </a:solidFill>
                <a:latin typeface="Arial" panose="020B0604020202020204" pitchFamily="34" charset="0"/>
                <a:cs typeface="Arial" panose="020B0604020202020204" pitchFamily="34" charset="0"/>
              </a:defRPr>
            </a:lvl1pPr>
          </a:lstStyle>
          <a:p>
            <a:pPr algn="ctr"/>
            <a:r>
              <a:rPr lang="en-US" dirty="0"/>
              <a:t>Unmute or write them in the chat</a:t>
            </a:r>
          </a:p>
        </p:txBody>
      </p:sp>
    </p:spTree>
    <p:extLst>
      <p:ext uri="{BB962C8B-B14F-4D97-AF65-F5344CB8AC3E}">
        <p14:creationId xmlns:p14="http://schemas.microsoft.com/office/powerpoint/2010/main" val="116232025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02532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F8E81DB1-E1BC-4282-A11D-B5F9859448F9}"/>
              </a:ext>
            </a:extLst>
          </p:cNvPr>
          <p:cNvSpPr>
            <a:spLocks noGrp="1"/>
          </p:cNvSpPr>
          <p:nvPr>
            <p:ph sz="quarter" idx="10"/>
          </p:nvPr>
        </p:nvSpPr>
        <p:spPr/>
        <p:txBody>
          <a:bodyPr/>
          <a:lstStyle/>
          <a:p>
            <a:r>
              <a:rPr lang="en-GB" dirty="0"/>
              <a:t>What is academic integrity?</a:t>
            </a:r>
          </a:p>
        </p:txBody>
      </p:sp>
      <p:sp>
        <p:nvSpPr>
          <p:cNvPr id="7" name="TextBox 6">
            <a:extLst>
              <a:ext uri="{FF2B5EF4-FFF2-40B4-BE49-F238E27FC236}">
                <a16:creationId xmlns:a16="http://schemas.microsoft.com/office/drawing/2014/main" id="{A96554B1-4C92-4944-BEA2-2D90528F7A84}"/>
              </a:ext>
            </a:extLst>
          </p:cNvPr>
          <p:cNvSpPr txBox="1"/>
          <p:nvPr/>
        </p:nvSpPr>
        <p:spPr>
          <a:xfrm>
            <a:off x="648182" y="967430"/>
            <a:ext cx="4290450" cy="461665"/>
          </a:xfrm>
          <a:prstGeom prst="rect">
            <a:avLst/>
          </a:prstGeom>
          <a:noFill/>
        </p:spPr>
        <p:txBody>
          <a:bodyPr wrap="square" rtlCol="0">
            <a:spAutoFit/>
          </a:bodyPr>
          <a:lstStyle/>
          <a:p>
            <a:pPr marL="342900" indent="-342900">
              <a:buFont typeface="Arial" panose="020B0604020202020204" pitchFamily="34" charset="0"/>
              <a:buChar char="•"/>
            </a:pPr>
            <a:r>
              <a:rPr lang="en-GB" sz="2400" b="1" dirty="0">
                <a:solidFill>
                  <a:schemeClr val="accent3">
                    <a:lumMod val="75000"/>
                  </a:schemeClr>
                </a:solidFill>
              </a:rPr>
              <a:t>student’s responsibility</a:t>
            </a:r>
          </a:p>
        </p:txBody>
      </p:sp>
      <p:sp>
        <p:nvSpPr>
          <p:cNvPr id="8" name="TextBox 7">
            <a:extLst>
              <a:ext uri="{FF2B5EF4-FFF2-40B4-BE49-F238E27FC236}">
                <a16:creationId xmlns:a16="http://schemas.microsoft.com/office/drawing/2014/main" id="{B551958B-DAF9-44AC-9F4B-B10D09BF1680}"/>
              </a:ext>
            </a:extLst>
          </p:cNvPr>
          <p:cNvSpPr txBox="1"/>
          <p:nvPr/>
        </p:nvSpPr>
        <p:spPr>
          <a:xfrm>
            <a:off x="648182" y="1533964"/>
            <a:ext cx="7728131" cy="830997"/>
          </a:xfrm>
          <a:prstGeom prst="rect">
            <a:avLst/>
          </a:prstGeom>
          <a:noFill/>
        </p:spPr>
        <p:txBody>
          <a:bodyPr wrap="square" rtlCol="0">
            <a:spAutoFit/>
          </a:bodyPr>
          <a:lstStyle/>
          <a:p>
            <a:pPr marL="342900" indent="-342900">
              <a:buFont typeface="Arial" panose="020B0604020202020204" pitchFamily="34" charset="0"/>
              <a:buChar char="•"/>
            </a:pPr>
            <a:r>
              <a:rPr lang="en-GB" sz="2400" b="1" dirty="0">
                <a:solidFill>
                  <a:schemeClr val="accent2">
                    <a:lumMod val="75000"/>
                  </a:schemeClr>
                </a:solidFill>
              </a:rPr>
              <a:t>comply with the university’s standards and requirements</a:t>
            </a:r>
          </a:p>
        </p:txBody>
      </p:sp>
    </p:spTree>
    <p:extLst>
      <p:ext uri="{BB962C8B-B14F-4D97-AF65-F5344CB8AC3E}">
        <p14:creationId xmlns:p14="http://schemas.microsoft.com/office/powerpoint/2010/main" val="2714818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F8E81DB1-E1BC-4282-A11D-B5F9859448F9}"/>
              </a:ext>
            </a:extLst>
          </p:cNvPr>
          <p:cNvSpPr>
            <a:spLocks noGrp="1"/>
          </p:cNvSpPr>
          <p:nvPr>
            <p:ph sz="quarter" idx="10"/>
          </p:nvPr>
        </p:nvSpPr>
        <p:spPr/>
        <p:txBody>
          <a:bodyPr/>
          <a:lstStyle/>
          <a:p>
            <a:r>
              <a:rPr lang="en-GB" dirty="0"/>
              <a:t>What is academic integrity?</a:t>
            </a:r>
          </a:p>
        </p:txBody>
      </p:sp>
      <p:sp>
        <p:nvSpPr>
          <p:cNvPr id="7" name="TextBox 6">
            <a:extLst>
              <a:ext uri="{FF2B5EF4-FFF2-40B4-BE49-F238E27FC236}">
                <a16:creationId xmlns:a16="http://schemas.microsoft.com/office/drawing/2014/main" id="{A96554B1-4C92-4944-BEA2-2D90528F7A84}"/>
              </a:ext>
            </a:extLst>
          </p:cNvPr>
          <p:cNvSpPr txBox="1"/>
          <p:nvPr/>
        </p:nvSpPr>
        <p:spPr>
          <a:xfrm>
            <a:off x="648182" y="967430"/>
            <a:ext cx="4290450" cy="461665"/>
          </a:xfrm>
          <a:prstGeom prst="rect">
            <a:avLst/>
          </a:prstGeom>
          <a:noFill/>
        </p:spPr>
        <p:txBody>
          <a:bodyPr wrap="square" rtlCol="0">
            <a:spAutoFit/>
          </a:bodyPr>
          <a:lstStyle/>
          <a:p>
            <a:pPr marL="342900" indent="-342900">
              <a:buFont typeface="Arial" panose="020B0604020202020204" pitchFamily="34" charset="0"/>
              <a:buChar char="•"/>
            </a:pPr>
            <a:r>
              <a:rPr lang="en-GB" sz="2400" b="1" dirty="0">
                <a:solidFill>
                  <a:schemeClr val="accent3">
                    <a:lumMod val="75000"/>
                  </a:schemeClr>
                </a:solidFill>
              </a:rPr>
              <a:t>student’s responsibility</a:t>
            </a:r>
          </a:p>
        </p:txBody>
      </p:sp>
      <p:sp>
        <p:nvSpPr>
          <p:cNvPr id="8" name="TextBox 7">
            <a:extLst>
              <a:ext uri="{FF2B5EF4-FFF2-40B4-BE49-F238E27FC236}">
                <a16:creationId xmlns:a16="http://schemas.microsoft.com/office/drawing/2014/main" id="{B551958B-DAF9-44AC-9F4B-B10D09BF1680}"/>
              </a:ext>
            </a:extLst>
          </p:cNvPr>
          <p:cNvSpPr txBox="1"/>
          <p:nvPr/>
        </p:nvSpPr>
        <p:spPr>
          <a:xfrm>
            <a:off x="648182" y="1533964"/>
            <a:ext cx="7728131" cy="830997"/>
          </a:xfrm>
          <a:prstGeom prst="rect">
            <a:avLst/>
          </a:prstGeom>
          <a:noFill/>
        </p:spPr>
        <p:txBody>
          <a:bodyPr wrap="square" rtlCol="0">
            <a:spAutoFit/>
          </a:bodyPr>
          <a:lstStyle/>
          <a:p>
            <a:pPr marL="342900" indent="-342900">
              <a:buFont typeface="Arial" panose="020B0604020202020204" pitchFamily="34" charset="0"/>
              <a:buChar char="•"/>
            </a:pPr>
            <a:r>
              <a:rPr lang="en-GB" sz="2400" b="1" dirty="0">
                <a:solidFill>
                  <a:schemeClr val="accent2">
                    <a:lumMod val="75000"/>
                  </a:schemeClr>
                </a:solidFill>
              </a:rPr>
              <a:t>comply with the university’s standards and requirements</a:t>
            </a:r>
          </a:p>
        </p:txBody>
      </p:sp>
      <p:sp>
        <p:nvSpPr>
          <p:cNvPr id="10" name="TextBox 9">
            <a:extLst>
              <a:ext uri="{FF2B5EF4-FFF2-40B4-BE49-F238E27FC236}">
                <a16:creationId xmlns:a16="http://schemas.microsoft.com/office/drawing/2014/main" id="{577A8956-C447-44D5-B239-C88307559FC4}"/>
              </a:ext>
            </a:extLst>
          </p:cNvPr>
          <p:cNvSpPr txBox="1"/>
          <p:nvPr/>
        </p:nvSpPr>
        <p:spPr>
          <a:xfrm>
            <a:off x="648182" y="2475448"/>
            <a:ext cx="7728131" cy="830997"/>
          </a:xfrm>
          <a:prstGeom prst="rect">
            <a:avLst/>
          </a:prstGeom>
          <a:noFill/>
        </p:spPr>
        <p:txBody>
          <a:bodyPr wrap="square" rtlCol="0">
            <a:spAutoFit/>
          </a:bodyPr>
          <a:lstStyle/>
          <a:p>
            <a:pPr marL="342900" indent="-342900">
              <a:buFont typeface="Arial" panose="020B0604020202020204" pitchFamily="34" charset="0"/>
              <a:buChar char="•"/>
            </a:pPr>
            <a:r>
              <a:rPr lang="en-GB" sz="2400" b="1" dirty="0">
                <a:solidFill>
                  <a:schemeClr val="accent2">
                    <a:lumMod val="60000"/>
                    <a:lumOff val="40000"/>
                  </a:schemeClr>
                </a:solidFill>
              </a:rPr>
              <a:t>avoid undermining the fundamental values of the academic community</a:t>
            </a:r>
          </a:p>
        </p:txBody>
      </p:sp>
    </p:spTree>
    <p:extLst>
      <p:ext uri="{BB962C8B-B14F-4D97-AF65-F5344CB8AC3E}">
        <p14:creationId xmlns:p14="http://schemas.microsoft.com/office/powerpoint/2010/main" val="40569785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F8E81DB1-E1BC-4282-A11D-B5F9859448F9}"/>
              </a:ext>
            </a:extLst>
          </p:cNvPr>
          <p:cNvSpPr>
            <a:spLocks noGrp="1"/>
          </p:cNvSpPr>
          <p:nvPr>
            <p:ph sz="quarter" idx="10"/>
          </p:nvPr>
        </p:nvSpPr>
        <p:spPr/>
        <p:txBody>
          <a:bodyPr/>
          <a:lstStyle/>
          <a:p>
            <a:r>
              <a:rPr lang="en-GB" dirty="0"/>
              <a:t>What is academic integrity?</a:t>
            </a:r>
          </a:p>
        </p:txBody>
      </p:sp>
      <p:sp>
        <p:nvSpPr>
          <p:cNvPr id="7" name="TextBox 6">
            <a:extLst>
              <a:ext uri="{FF2B5EF4-FFF2-40B4-BE49-F238E27FC236}">
                <a16:creationId xmlns:a16="http://schemas.microsoft.com/office/drawing/2014/main" id="{A96554B1-4C92-4944-BEA2-2D90528F7A84}"/>
              </a:ext>
            </a:extLst>
          </p:cNvPr>
          <p:cNvSpPr txBox="1"/>
          <p:nvPr/>
        </p:nvSpPr>
        <p:spPr>
          <a:xfrm>
            <a:off x="648182" y="967430"/>
            <a:ext cx="4290450" cy="461665"/>
          </a:xfrm>
          <a:prstGeom prst="rect">
            <a:avLst/>
          </a:prstGeom>
          <a:noFill/>
        </p:spPr>
        <p:txBody>
          <a:bodyPr wrap="square" rtlCol="0">
            <a:spAutoFit/>
          </a:bodyPr>
          <a:lstStyle/>
          <a:p>
            <a:pPr marL="342900" indent="-342900">
              <a:buFont typeface="Arial" panose="020B0604020202020204" pitchFamily="34" charset="0"/>
              <a:buChar char="•"/>
            </a:pPr>
            <a:r>
              <a:rPr lang="en-GB" sz="2400" b="1" dirty="0">
                <a:solidFill>
                  <a:schemeClr val="accent3">
                    <a:lumMod val="75000"/>
                  </a:schemeClr>
                </a:solidFill>
              </a:rPr>
              <a:t>student’s responsibility</a:t>
            </a:r>
          </a:p>
        </p:txBody>
      </p:sp>
      <p:sp>
        <p:nvSpPr>
          <p:cNvPr id="8" name="TextBox 7">
            <a:extLst>
              <a:ext uri="{FF2B5EF4-FFF2-40B4-BE49-F238E27FC236}">
                <a16:creationId xmlns:a16="http://schemas.microsoft.com/office/drawing/2014/main" id="{B551958B-DAF9-44AC-9F4B-B10D09BF1680}"/>
              </a:ext>
            </a:extLst>
          </p:cNvPr>
          <p:cNvSpPr txBox="1"/>
          <p:nvPr/>
        </p:nvSpPr>
        <p:spPr>
          <a:xfrm>
            <a:off x="648182" y="1533964"/>
            <a:ext cx="7728131" cy="830997"/>
          </a:xfrm>
          <a:prstGeom prst="rect">
            <a:avLst/>
          </a:prstGeom>
          <a:noFill/>
        </p:spPr>
        <p:txBody>
          <a:bodyPr wrap="square" rtlCol="0">
            <a:spAutoFit/>
          </a:bodyPr>
          <a:lstStyle/>
          <a:p>
            <a:pPr marL="342900" indent="-342900">
              <a:buFont typeface="Arial" panose="020B0604020202020204" pitchFamily="34" charset="0"/>
              <a:buChar char="•"/>
            </a:pPr>
            <a:r>
              <a:rPr lang="en-GB" sz="2400" b="1" dirty="0">
                <a:solidFill>
                  <a:schemeClr val="accent2">
                    <a:lumMod val="75000"/>
                  </a:schemeClr>
                </a:solidFill>
              </a:rPr>
              <a:t>comply with the university’s standards and requirements</a:t>
            </a:r>
          </a:p>
        </p:txBody>
      </p:sp>
      <p:sp>
        <p:nvSpPr>
          <p:cNvPr id="9" name="TextBox 8">
            <a:extLst>
              <a:ext uri="{FF2B5EF4-FFF2-40B4-BE49-F238E27FC236}">
                <a16:creationId xmlns:a16="http://schemas.microsoft.com/office/drawing/2014/main" id="{4FB527E5-6320-4502-AC7B-3A13905817FC}"/>
              </a:ext>
            </a:extLst>
          </p:cNvPr>
          <p:cNvSpPr txBox="1"/>
          <p:nvPr/>
        </p:nvSpPr>
        <p:spPr>
          <a:xfrm>
            <a:off x="648182" y="3416932"/>
            <a:ext cx="5578998" cy="461665"/>
          </a:xfrm>
          <a:prstGeom prst="rect">
            <a:avLst/>
          </a:prstGeom>
          <a:noFill/>
        </p:spPr>
        <p:txBody>
          <a:bodyPr wrap="square" rtlCol="0">
            <a:spAutoFit/>
          </a:bodyPr>
          <a:lstStyle/>
          <a:p>
            <a:pPr marL="342900" indent="-342900">
              <a:buFont typeface="Arial" panose="020B0604020202020204" pitchFamily="34" charset="0"/>
              <a:buChar char="•"/>
            </a:pPr>
            <a:r>
              <a:rPr lang="en-GB" sz="2400" b="1" dirty="0">
                <a:solidFill>
                  <a:schemeClr val="accent1">
                    <a:lumMod val="60000"/>
                    <a:lumOff val="40000"/>
                  </a:schemeClr>
                </a:solidFill>
              </a:rPr>
              <a:t>variety of resources</a:t>
            </a:r>
          </a:p>
        </p:txBody>
      </p:sp>
      <p:sp>
        <p:nvSpPr>
          <p:cNvPr id="10" name="TextBox 9">
            <a:extLst>
              <a:ext uri="{FF2B5EF4-FFF2-40B4-BE49-F238E27FC236}">
                <a16:creationId xmlns:a16="http://schemas.microsoft.com/office/drawing/2014/main" id="{577A8956-C447-44D5-B239-C88307559FC4}"/>
              </a:ext>
            </a:extLst>
          </p:cNvPr>
          <p:cNvSpPr txBox="1"/>
          <p:nvPr/>
        </p:nvSpPr>
        <p:spPr>
          <a:xfrm>
            <a:off x="648182" y="2475448"/>
            <a:ext cx="7728131" cy="830997"/>
          </a:xfrm>
          <a:prstGeom prst="rect">
            <a:avLst/>
          </a:prstGeom>
          <a:noFill/>
        </p:spPr>
        <p:txBody>
          <a:bodyPr wrap="square" rtlCol="0">
            <a:spAutoFit/>
          </a:bodyPr>
          <a:lstStyle/>
          <a:p>
            <a:pPr marL="342900" indent="-342900">
              <a:buFont typeface="Arial" panose="020B0604020202020204" pitchFamily="34" charset="0"/>
              <a:buChar char="•"/>
            </a:pPr>
            <a:r>
              <a:rPr lang="en-GB" sz="2400" b="1" dirty="0">
                <a:solidFill>
                  <a:schemeClr val="accent2">
                    <a:lumMod val="60000"/>
                    <a:lumOff val="40000"/>
                  </a:schemeClr>
                </a:solidFill>
              </a:rPr>
              <a:t>avoid undermining the fundamental values of the academic community</a:t>
            </a:r>
          </a:p>
        </p:txBody>
      </p:sp>
      <p:sp>
        <p:nvSpPr>
          <p:cNvPr id="12" name="TextBox 11">
            <a:extLst>
              <a:ext uri="{FF2B5EF4-FFF2-40B4-BE49-F238E27FC236}">
                <a16:creationId xmlns:a16="http://schemas.microsoft.com/office/drawing/2014/main" id="{49ADA3EB-8D09-4C0E-8AFF-F34EB7FBAA43}"/>
              </a:ext>
            </a:extLst>
          </p:cNvPr>
          <p:cNvSpPr txBox="1"/>
          <p:nvPr/>
        </p:nvSpPr>
        <p:spPr>
          <a:xfrm>
            <a:off x="6227180" y="3997246"/>
            <a:ext cx="2852382" cy="300082"/>
          </a:xfrm>
          <a:prstGeom prst="rect">
            <a:avLst/>
          </a:prstGeom>
          <a:noFill/>
        </p:spPr>
        <p:txBody>
          <a:bodyPr wrap="square">
            <a:spAutoFit/>
          </a:bodyPr>
          <a:lstStyle/>
          <a:p>
            <a:r>
              <a:rPr lang="en-GB" dirty="0">
                <a:hlinkClick r:id="rId2"/>
              </a:rPr>
              <a:t>Academic Misconduct Policy 22/23</a:t>
            </a:r>
            <a:endParaRPr lang="en-GB" dirty="0"/>
          </a:p>
        </p:txBody>
      </p:sp>
    </p:spTree>
    <p:extLst>
      <p:ext uri="{BB962C8B-B14F-4D97-AF65-F5344CB8AC3E}">
        <p14:creationId xmlns:p14="http://schemas.microsoft.com/office/powerpoint/2010/main" val="38549636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85A774F-B40F-48F5-A6C4-6437051AE856}"/>
              </a:ext>
            </a:extLst>
          </p:cNvPr>
          <p:cNvSpPr>
            <a:spLocks noGrp="1"/>
          </p:cNvSpPr>
          <p:nvPr>
            <p:ph sz="quarter" idx="10"/>
          </p:nvPr>
        </p:nvSpPr>
        <p:spPr/>
        <p:txBody>
          <a:bodyPr/>
          <a:lstStyle/>
          <a:p>
            <a:r>
              <a:rPr lang="en-GB" dirty="0"/>
              <a:t>Consequences</a:t>
            </a:r>
          </a:p>
        </p:txBody>
      </p:sp>
      <p:sp>
        <p:nvSpPr>
          <p:cNvPr id="6" name="Text Placeholder 5">
            <a:extLst>
              <a:ext uri="{FF2B5EF4-FFF2-40B4-BE49-F238E27FC236}">
                <a16:creationId xmlns:a16="http://schemas.microsoft.com/office/drawing/2014/main" id="{B07FF709-1564-44DE-9104-93A52E1FA217}"/>
              </a:ext>
            </a:extLst>
          </p:cNvPr>
          <p:cNvSpPr>
            <a:spLocks noGrp="1"/>
          </p:cNvSpPr>
          <p:nvPr>
            <p:ph type="body" sz="quarter" idx="13"/>
          </p:nvPr>
        </p:nvSpPr>
        <p:spPr>
          <a:xfrm>
            <a:off x="186597" y="1311275"/>
            <a:ext cx="4060284" cy="2952750"/>
          </a:xfrm>
        </p:spPr>
        <p:txBody>
          <a:bodyPr/>
          <a:lstStyle/>
          <a:p>
            <a:pPr marL="0" indent="0">
              <a:lnSpc>
                <a:spcPct val="150000"/>
              </a:lnSpc>
              <a:buNone/>
            </a:pPr>
            <a:r>
              <a:rPr lang="en-GB" sz="2000" dirty="0"/>
              <a:t>Difference between </a:t>
            </a:r>
            <a:r>
              <a:rPr lang="en-GB" sz="2000" b="1" dirty="0"/>
              <a:t>poor academic practice </a:t>
            </a:r>
            <a:r>
              <a:rPr lang="en-GB" sz="2000" dirty="0"/>
              <a:t>vs </a:t>
            </a:r>
            <a:r>
              <a:rPr lang="en-GB" sz="2000" b="1" dirty="0"/>
              <a:t>serious misconduct…</a:t>
            </a:r>
          </a:p>
          <a:p>
            <a:endParaRPr lang="en-GB" dirty="0"/>
          </a:p>
        </p:txBody>
      </p:sp>
      <p:pic>
        <p:nvPicPr>
          <p:cNvPr id="7" name="Picture 6">
            <a:extLst>
              <a:ext uri="{FF2B5EF4-FFF2-40B4-BE49-F238E27FC236}">
                <a16:creationId xmlns:a16="http://schemas.microsoft.com/office/drawing/2014/main" id="{D0CC9E9C-42F9-472D-9078-4998A40BB541}"/>
              </a:ext>
            </a:extLst>
          </p:cNvPr>
          <p:cNvPicPr>
            <a:picLocks noChangeAspect="1"/>
          </p:cNvPicPr>
          <p:nvPr/>
        </p:nvPicPr>
        <p:blipFill>
          <a:blip r:embed="rId2"/>
          <a:stretch>
            <a:fillRect/>
          </a:stretch>
        </p:blipFill>
        <p:spPr>
          <a:xfrm>
            <a:off x="4427444" y="1371600"/>
            <a:ext cx="4286250" cy="2400300"/>
          </a:xfrm>
          <a:prstGeom prst="rect">
            <a:avLst/>
          </a:prstGeom>
        </p:spPr>
      </p:pic>
    </p:spTree>
    <p:extLst>
      <p:ext uri="{BB962C8B-B14F-4D97-AF65-F5344CB8AC3E}">
        <p14:creationId xmlns:p14="http://schemas.microsoft.com/office/powerpoint/2010/main" val="110048058"/>
      </p:ext>
    </p:extLst>
  </p:cSld>
  <p:clrMapOvr>
    <a:masterClrMapping/>
  </p:clrMapOvr>
</p:sld>
</file>

<file path=ppt/theme/theme1.xml><?xml version="1.0" encoding="utf-8"?>
<a:theme xmlns:a="http://schemas.openxmlformats.org/drawingml/2006/main" name="Office Theme">
  <a:themeElements>
    <a:clrScheme name="Channel 4 1">
      <a:dk1>
        <a:srgbClr val="000000"/>
      </a:dk1>
      <a:lt1>
        <a:srgbClr val="FFFFFF"/>
      </a:lt1>
      <a:dk2>
        <a:srgbClr val="585858"/>
      </a:dk2>
      <a:lt2>
        <a:srgbClr val="FFFFFF"/>
      </a:lt2>
      <a:accent1>
        <a:srgbClr val="6D2B83"/>
      </a:accent1>
      <a:accent2>
        <a:srgbClr val="D0091D"/>
      </a:accent2>
      <a:accent3>
        <a:srgbClr val="FFD611"/>
      </a:accent3>
      <a:accent4>
        <a:srgbClr val="85B6E2"/>
      </a:accent4>
      <a:accent5>
        <a:srgbClr val="62CBC5"/>
      </a:accent5>
      <a:accent6>
        <a:srgbClr val="7F7878"/>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Queen Mary">
      <a:dk1>
        <a:srgbClr val="21386A"/>
      </a:dk1>
      <a:lt1>
        <a:sysClr val="window" lastClr="FFFFFF"/>
      </a:lt1>
      <a:dk2>
        <a:srgbClr val="21386A"/>
      </a:dk2>
      <a:lt2>
        <a:srgbClr val="D8D8D8"/>
      </a:lt2>
      <a:accent1>
        <a:srgbClr val="123181"/>
      </a:accent1>
      <a:accent2>
        <a:srgbClr val="792273"/>
      </a:accent2>
      <a:accent3>
        <a:srgbClr val="2DB8C5"/>
      </a:accent3>
      <a:accent4>
        <a:srgbClr val="CDA60C"/>
      </a:accent4>
      <a:accent5>
        <a:srgbClr val="BD1C1C"/>
      </a:accent5>
      <a:accent6>
        <a:srgbClr val="73B82B"/>
      </a:accent6>
      <a:hlink>
        <a:srgbClr val="E6007E"/>
      </a:hlink>
      <a:folHlink>
        <a:srgbClr val="2DB8C5"/>
      </a:folHlink>
    </a:clrScheme>
    <a:fontScheme name="Queen Mar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KCL UPDATE v4 16x9">
  <a:themeElements>
    <a:clrScheme name="KCL KA">
      <a:dk1>
        <a:srgbClr val="000000"/>
      </a:dk1>
      <a:lt1>
        <a:srgbClr val="FFFFFF"/>
      </a:lt1>
      <a:dk2>
        <a:srgbClr val="596469"/>
      </a:dk2>
      <a:lt2>
        <a:srgbClr val="CDD7DC"/>
      </a:lt2>
      <a:accent1>
        <a:srgbClr val="E12119"/>
      </a:accent1>
      <a:accent2>
        <a:srgbClr val="FF5F05"/>
      </a:accent2>
      <a:accent3>
        <a:srgbClr val="F5B90F"/>
      </a:accent3>
      <a:accent4>
        <a:srgbClr val="02A88F"/>
      </a:accent4>
      <a:accent5>
        <a:srgbClr val="009EA0"/>
      </a:accent5>
      <a:accent6>
        <a:srgbClr val="0270B8"/>
      </a:accent6>
      <a:hlink>
        <a:srgbClr val="E2231A"/>
      </a:hlink>
      <a:folHlink>
        <a:srgbClr val="596469"/>
      </a:folHlink>
    </a:clrScheme>
    <a:fontScheme name="KCL-fonts">
      <a:majorFont>
        <a:latin typeface="Impact"/>
        <a:ea typeface=""/>
        <a:cs typeface=""/>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D80815"/>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KCL PPT PRESENTATION NOV 2015 16x9" id="{718380AE-1659-024D-A698-63EFA45D07B7}" vid="{C3A0F788-6164-AE46-AB69-2E74FB2F937D}"/>
    </a:ext>
  </a:extLst>
</a:theme>
</file>

<file path=ppt/theme/theme5.xml><?xml version="1.0" encoding="utf-8"?>
<a:theme xmlns:a="http://schemas.openxmlformats.org/drawingml/2006/main" name="1_Office Theme">
  <a:themeElements>
    <a:clrScheme name="QMUL colour palette">
      <a:dk1>
        <a:srgbClr val="253967"/>
      </a:dk1>
      <a:lt1>
        <a:srgbClr val="FFFFFF"/>
      </a:lt1>
      <a:dk2>
        <a:srgbClr val="32706A"/>
      </a:dk2>
      <a:lt2>
        <a:srgbClr val="C5A539"/>
      </a:lt2>
      <a:accent1>
        <a:srgbClr val="C2632C"/>
      </a:accent1>
      <a:accent2>
        <a:srgbClr val="6F2A6E"/>
      </a:accent2>
      <a:accent3>
        <a:srgbClr val="AD2D27"/>
      </a:accent3>
      <a:accent4>
        <a:srgbClr val="3B768E"/>
      </a:accent4>
      <a:accent5>
        <a:srgbClr val="F08E34"/>
      </a:accent5>
      <a:accent6>
        <a:srgbClr val="459CDD"/>
      </a:accent6>
      <a:hlink>
        <a:srgbClr val="5BB5C3"/>
      </a:hlink>
      <a:folHlink>
        <a:srgbClr val="FDEC4F"/>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402f004c-fb2d-497b-9aaa-773d22782fa4">
      <UserInfo>
        <DisplayName>Chenee Psaros</DisplayName>
        <AccountId>651</AccountId>
        <AccountType/>
      </UserInfo>
    </SharedWithUsers>
    <TaxCatchAll xmlns="d5efd484-15aa-41a0-83f6-0646502cb6d6" xsi:nil="true"/>
    <lcf76f155ced4ddcb4097134ff3c332f xmlns="83c3f42d-fbdf-40b1-a77e-4e3fe3a04ce5">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EFEE5DCDE3B3A41AB604A58385A0BF9" ma:contentTypeVersion="17" ma:contentTypeDescription="Create a new document." ma:contentTypeScope="" ma:versionID="4f90c40d556e3dd6a798a63fcbe007dd">
  <xsd:schema xmlns:xsd="http://www.w3.org/2001/XMLSchema" xmlns:xs="http://www.w3.org/2001/XMLSchema" xmlns:p="http://schemas.microsoft.com/office/2006/metadata/properties" xmlns:ns2="83c3f42d-fbdf-40b1-a77e-4e3fe3a04ce5" xmlns:ns3="402f004c-fb2d-497b-9aaa-773d22782fa4" xmlns:ns4="d5efd484-15aa-41a0-83f6-0646502cb6d6" targetNamespace="http://schemas.microsoft.com/office/2006/metadata/properties" ma:root="true" ma:fieldsID="ac7f2f0066c8f071fc16cb906e65804b" ns2:_="" ns3:_="" ns4:_="">
    <xsd:import namespace="83c3f42d-fbdf-40b1-a77e-4e3fe3a04ce5"/>
    <xsd:import namespace="402f004c-fb2d-497b-9aaa-773d22782fa4"/>
    <xsd:import namespace="d5efd484-15aa-41a0-83f6-0646502cb6d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LengthInSeconds" minOccurs="0"/>
                <xsd:element ref="ns2:lcf76f155ced4ddcb4097134ff3c332f" minOccurs="0"/>
                <xsd:element ref="ns4: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3c3f42d-fbdf-40b1-a77e-4e3fe3a04ce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c18f9b8-5ae4-4f0b-a238-a922c51e2dd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02f004c-fb2d-497b-9aaa-773d22782fa4"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5efd484-15aa-41a0-83f6-0646502cb6d6"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613fe69e-8267-4d9f-a470-7a5af5ae3866}" ma:internalName="TaxCatchAll" ma:showField="CatchAllData" ma:web="402f004c-fb2d-497b-9aaa-773d22782fa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42DAD58-4E36-47CD-8699-7DB03803237F}">
  <ds:schemaRefs>
    <ds:schemaRef ds:uri="http://schemas.microsoft.com/office/infopath/2007/PartnerControls"/>
    <ds:schemaRef ds:uri="http://purl.org/dc/terms/"/>
    <ds:schemaRef ds:uri="83c3f42d-fbdf-40b1-a77e-4e3fe3a04ce5"/>
    <ds:schemaRef ds:uri="402f004c-fb2d-497b-9aaa-773d22782fa4"/>
    <ds:schemaRef ds:uri="http://www.w3.org/XML/1998/namespace"/>
    <ds:schemaRef ds:uri="http://purl.org/dc/elements/1.1/"/>
    <ds:schemaRef ds:uri="http://purl.org/dc/dcmitype/"/>
    <ds:schemaRef ds:uri="http://schemas.microsoft.com/office/2006/documentManagement/types"/>
    <ds:schemaRef ds:uri="http://schemas.openxmlformats.org/package/2006/metadata/core-properties"/>
    <ds:schemaRef ds:uri="d5efd484-15aa-41a0-83f6-0646502cb6d6"/>
    <ds:schemaRef ds:uri="http://schemas.microsoft.com/office/2006/metadata/properties"/>
  </ds:schemaRefs>
</ds:datastoreItem>
</file>

<file path=customXml/itemProps2.xml><?xml version="1.0" encoding="utf-8"?>
<ds:datastoreItem xmlns:ds="http://schemas.openxmlformats.org/officeDocument/2006/customXml" ds:itemID="{2802D082-FBB8-4418-AB9D-40DA8D3C03C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3c3f42d-fbdf-40b1-a77e-4e3fe3a04ce5"/>
    <ds:schemaRef ds:uri="402f004c-fb2d-497b-9aaa-773d22782fa4"/>
    <ds:schemaRef ds:uri="d5efd484-15aa-41a0-83f6-0646502cb6d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11BCE16-CA71-417D-95DD-E8C670270CF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1459</TotalTime>
  <Words>3463</Words>
  <Application>Microsoft Office PowerPoint</Application>
  <PresentationFormat>On-screen Show (16:9)</PresentationFormat>
  <Paragraphs>293</Paragraphs>
  <Slides>52</Slides>
  <Notes>3</Notes>
  <HiddenSlides>0</HiddenSlides>
  <MMClips>0</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52</vt:i4>
      </vt:variant>
    </vt:vector>
  </HeadingPairs>
  <TitlesOfParts>
    <vt:vector size="69" baseType="lpstr">
      <vt:lpstr>4 Text</vt:lpstr>
      <vt:lpstr>Arial</vt:lpstr>
      <vt:lpstr>Calibri</vt:lpstr>
      <vt:lpstr>Calibri Light</vt:lpstr>
      <vt:lpstr>Channel 4 Chadwick</vt:lpstr>
      <vt:lpstr>Georgia</vt:lpstr>
      <vt:lpstr>Kings Caslon Text</vt:lpstr>
      <vt:lpstr>KingsBureauGrot FiveOne</vt:lpstr>
      <vt:lpstr>KingsBureauGrot ThreeSeven</vt:lpstr>
      <vt:lpstr>Open Sans</vt:lpstr>
      <vt:lpstr>Source Sans Pro</vt:lpstr>
      <vt:lpstr>Trade Gothic LT Std</vt:lpstr>
      <vt:lpstr>Office Theme</vt:lpstr>
      <vt:lpstr>1_Custom Design</vt:lpstr>
      <vt:lpstr>2_Custom Design</vt:lpstr>
      <vt:lpstr>KCL UPDATE v4 16x9</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 J</dc:creator>
  <cp:lastModifiedBy>Chenee Psaros</cp:lastModifiedBy>
  <cp:revision>96</cp:revision>
  <dcterms:created xsi:type="dcterms:W3CDTF">2020-06-18T12:08:25Z</dcterms:created>
  <dcterms:modified xsi:type="dcterms:W3CDTF">2023-10-31T16:10:56Z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0x010100EEFEE5DCDE3B3A41AB604A58385A0BF9</vt:lpwstr>
  </property>
  <property fmtid="{D5CDD505-2E9C-101B-9397-08002B2CF9AE}" pid="3" name="MediaServiceImageTags">
    <vt:lpwstr/>
  </property>
</Properties>
</file>