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8" r:id="rId4"/>
    <p:sldId id="259" r:id="rId5"/>
    <p:sldId id="261" r:id="rId6"/>
    <p:sldId id="263" r:id="rId7"/>
    <p:sldId id="262" r:id="rId8"/>
    <p:sldId id="282" r:id="rId9"/>
    <p:sldId id="283" r:id="rId10"/>
    <p:sldId id="284" r:id="rId11"/>
    <p:sldId id="285" r:id="rId12"/>
    <p:sldId id="286" r:id="rId13"/>
    <p:sldId id="287" r:id="rId14"/>
    <p:sldId id="260" r:id="rId15"/>
    <p:sldId id="265" r:id="rId16"/>
    <p:sldId id="266" r:id="rId17"/>
    <p:sldId id="267" r:id="rId18"/>
    <p:sldId id="269" r:id="rId19"/>
    <p:sldId id="270" r:id="rId20"/>
    <p:sldId id="272" r:id="rId21"/>
    <p:sldId id="271" r:id="rId22"/>
    <p:sldId id="273" r:id="rId23"/>
    <p:sldId id="274" r:id="rId24"/>
    <p:sldId id="275" r:id="rId25"/>
    <p:sldId id="276" r:id="rId26"/>
    <p:sldId id="277" r:id="rId27"/>
    <p:sldId id="278" r:id="rId28"/>
    <p:sldId id="279" r:id="rId29"/>
    <p:sldId id="281" r:id="rId30"/>
    <p:sldId id="280" r:id="rId31"/>
    <p:sldId id="288" r:id="rId32"/>
    <p:sldId id="289" r:id="rId33"/>
    <p:sldId id="290" r:id="rId34"/>
    <p:sldId id="291" r:id="rId35"/>
    <p:sldId id="292" r:id="rId36"/>
    <p:sldId id="2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688138-701E-449C-89D9-840F60A35F6E}" v="376" dt="2022-10-11T08:51:51.5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Bryant Davies" userId="ed8d9952caad30ac" providerId="LiveId" clId="{C8688138-701E-449C-89D9-840F60A35F6E}"/>
    <pc:docChg chg="undo redo custSel addSld delSld modSld sldOrd">
      <pc:chgData name="Rachel Bryant Davies" userId="ed8d9952caad30ac" providerId="LiveId" clId="{C8688138-701E-449C-89D9-840F60A35F6E}" dt="2022-10-11T08:51:51.578" v="7563" actId="207"/>
      <pc:docMkLst>
        <pc:docMk/>
      </pc:docMkLst>
      <pc:sldChg chg="modSp mod">
        <pc:chgData name="Rachel Bryant Davies" userId="ed8d9952caad30ac" providerId="LiveId" clId="{C8688138-701E-449C-89D9-840F60A35F6E}" dt="2022-10-10T18:48:17.090" v="3518" actId="20577"/>
        <pc:sldMkLst>
          <pc:docMk/>
          <pc:sldMk cId="4187095475" sldId="256"/>
        </pc:sldMkLst>
        <pc:spChg chg="mod">
          <ac:chgData name="Rachel Bryant Davies" userId="ed8d9952caad30ac" providerId="LiveId" clId="{C8688138-701E-449C-89D9-840F60A35F6E}" dt="2022-10-10T18:48:17.090" v="3518" actId="20577"/>
          <ac:spMkLst>
            <pc:docMk/>
            <pc:sldMk cId="4187095475" sldId="256"/>
            <ac:spMk id="2" creationId="{D7A50AF7-8F52-3BC5-343A-9A5246EAE15A}"/>
          </ac:spMkLst>
        </pc:spChg>
      </pc:sldChg>
      <pc:sldChg chg="modSp">
        <pc:chgData name="Rachel Bryant Davies" userId="ed8d9952caad30ac" providerId="LiveId" clId="{C8688138-701E-449C-89D9-840F60A35F6E}" dt="2022-10-11T08:09:56.914" v="6867" actId="20577"/>
        <pc:sldMkLst>
          <pc:docMk/>
          <pc:sldMk cId="644729476" sldId="257"/>
        </pc:sldMkLst>
        <pc:spChg chg="mod">
          <ac:chgData name="Rachel Bryant Davies" userId="ed8d9952caad30ac" providerId="LiveId" clId="{C8688138-701E-449C-89D9-840F60A35F6E}" dt="2022-10-11T08:09:56.914" v="6867" actId="20577"/>
          <ac:spMkLst>
            <pc:docMk/>
            <pc:sldMk cId="644729476" sldId="257"/>
            <ac:spMk id="3" creationId="{6C18E896-2107-F524-B953-2E2B48BC9326}"/>
          </ac:spMkLst>
        </pc:spChg>
      </pc:sldChg>
      <pc:sldChg chg="modSp mod">
        <pc:chgData name="Rachel Bryant Davies" userId="ed8d9952caad30ac" providerId="LiveId" clId="{C8688138-701E-449C-89D9-840F60A35F6E}" dt="2022-10-11T08:35:47.453" v="7259" actId="20577"/>
        <pc:sldMkLst>
          <pc:docMk/>
          <pc:sldMk cId="872348061" sldId="260"/>
        </pc:sldMkLst>
        <pc:spChg chg="mod">
          <ac:chgData name="Rachel Bryant Davies" userId="ed8d9952caad30ac" providerId="LiveId" clId="{C8688138-701E-449C-89D9-840F60A35F6E}" dt="2022-10-11T08:35:47.453" v="7259" actId="20577"/>
          <ac:spMkLst>
            <pc:docMk/>
            <pc:sldMk cId="872348061" sldId="260"/>
            <ac:spMk id="3" creationId="{6C18E896-2107-F524-B953-2E2B48BC9326}"/>
          </ac:spMkLst>
        </pc:spChg>
      </pc:sldChg>
      <pc:sldChg chg="modSp mod modAnim">
        <pc:chgData name="Rachel Bryant Davies" userId="ed8d9952caad30ac" providerId="LiveId" clId="{C8688138-701E-449C-89D9-840F60A35F6E}" dt="2022-10-10T19:12:23.455" v="4697" actId="12"/>
        <pc:sldMkLst>
          <pc:docMk/>
          <pc:sldMk cId="502100405" sldId="261"/>
        </pc:sldMkLst>
        <pc:spChg chg="mod">
          <ac:chgData name="Rachel Bryant Davies" userId="ed8d9952caad30ac" providerId="LiveId" clId="{C8688138-701E-449C-89D9-840F60A35F6E}" dt="2022-10-10T19:10:57.206" v="4616" actId="1076"/>
          <ac:spMkLst>
            <pc:docMk/>
            <pc:sldMk cId="502100405" sldId="261"/>
            <ac:spMk id="2" creationId="{D7A50AF7-8F52-3BC5-343A-9A5246EAE15A}"/>
          </ac:spMkLst>
        </pc:spChg>
        <pc:spChg chg="mod">
          <ac:chgData name="Rachel Bryant Davies" userId="ed8d9952caad30ac" providerId="LiveId" clId="{C8688138-701E-449C-89D9-840F60A35F6E}" dt="2022-10-10T19:12:23.455" v="4697" actId="12"/>
          <ac:spMkLst>
            <pc:docMk/>
            <pc:sldMk cId="502100405" sldId="261"/>
            <ac:spMk id="3" creationId="{6C18E896-2107-F524-B953-2E2B48BC9326}"/>
          </ac:spMkLst>
        </pc:spChg>
      </pc:sldChg>
      <pc:sldChg chg="modSp del mod">
        <pc:chgData name="Rachel Bryant Davies" userId="ed8d9952caad30ac" providerId="LiveId" clId="{C8688138-701E-449C-89D9-840F60A35F6E}" dt="2022-10-10T20:08:03.337" v="6725" actId="2696"/>
        <pc:sldMkLst>
          <pc:docMk/>
          <pc:sldMk cId="3514136039" sldId="264"/>
        </pc:sldMkLst>
        <pc:spChg chg="mod">
          <ac:chgData name="Rachel Bryant Davies" userId="ed8d9952caad30ac" providerId="LiveId" clId="{C8688138-701E-449C-89D9-840F60A35F6E}" dt="2022-10-10T18:43:54.534" v="3378" actId="114"/>
          <ac:spMkLst>
            <pc:docMk/>
            <pc:sldMk cId="3514136039" sldId="264"/>
            <ac:spMk id="3" creationId="{6C18E896-2107-F524-B953-2E2B48BC9326}"/>
          </ac:spMkLst>
        </pc:spChg>
      </pc:sldChg>
      <pc:sldChg chg="modSp mod">
        <pc:chgData name="Rachel Bryant Davies" userId="ed8d9952caad30ac" providerId="LiveId" clId="{C8688138-701E-449C-89D9-840F60A35F6E}" dt="2022-10-11T08:40:06.470" v="7348" actId="113"/>
        <pc:sldMkLst>
          <pc:docMk/>
          <pc:sldMk cId="2748099122" sldId="265"/>
        </pc:sldMkLst>
        <pc:spChg chg="mod">
          <ac:chgData name="Rachel Bryant Davies" userId="ed8d9952caad30ac" providerId="LiveId" clId="{C8688138-701E-449C-89D9-840F60A35F6E}" dt="2022-10-11T08:38:53.121" v="7285" actId="114"/>
          <ac:spMkLst>
            <pc:docMk/>
            <pc:sldMk cId="2748099122" sldId="265"/>
            <ac:spMk id="2" creationId="{D7A50AF7-8F52-3BC5-343A-9A5246EAE15A}"/>
          </ac:spMkLst>
        </pc:spChg>
        <pc:spChg chg="mod">
          <ac:chgData name="Rachel Bryant Davies" userId="ed8d9952caad30ac" providerId="LiveId" clId="{C8688138-701E-449C-89D9-840F60A35F6E}" dt="2022-10-11T08:40:06.470" v="7348" actId="113"/>
          <ac:spMkLst>
            <pc:docMk/>
            <pc:sldMk cId="2748099122" sldId="265"/>
            <ac:spMk id="3" creationId="{6C18E896-2107-F524-B953-2E2B48BC9326}"/>
          </ac:spMkLst>
        </pc:spChg>
      </pc:sldChg>
      <pc:sldChg chg="modSp mod">
        <pc:chgData name="Rachel Bryant Davies" userId="ed8d9952caad30ac" providerId="LiveId" clId="{C8688138-701E-449C-89D9-840F60A35F6E}" dt="2022-10-11T08:40:02.490" v="7347" actId="113"/>
        <pc:sldMkLst>
          <pc:docMk/>
          <pc:sldMk cId="3851380025" sldId="266"/>
        </pc:sldMkLst>
        <pc:spChg chg="mod">
          <ac:chgData name="Rachel Bryant Davies" userId="ed8d9952caad30ac" providerId="LiveId" clId="{C8688138-701E-449C-89D9-840F60A35F6E}" dt="2022-10-11T08:39:14.748" v="7302" actId="20577"/>
          <ac:spMkLst>
            <pc:docMk/>
            <pc:sldMk cId="3851380025" sldId="266"/>
            <ac:spMk id="2" creationId="{D7A50AF7-8F52-3BC5-343A-9A5246EAE15A}"/>
          </ac:spMkLst>
        </pc:spChg>
        <pc:spChg chg="mod">
          <ac:chgData name="Rachel Bryant Davies" userId="ed8d9952caad30ac" providerId="LiveId" clId="{C8688138-701E-449C-89D9-840F60A35F6E}" dt="2022-10-11T08:40:02.490" v="7347" actId="113"/>
          <ac:spMkLst>
            <pc:docMk/>
            <pc:sldMk cId="3851380025" sldId="266"/>
            <ac:spMk id="3" creationId="{6C18E896-2107-F524-B953-2E2B48BC9326}"/>
          </ac:spMkLst>
        </pc:spChg>
      </pc:sldChg>
      <pc:sldChg chg="modSp mod">
        <pc:chgData name="Rachel Bryant Davies" userId="ed8d9952caad30ac" providerId="LiveId" clId="{C8688138-701E-449C-89D9-840F60A35F6E}" dt="2022-10-11T08:40:24.306" v="7367" actId="113"/>
        <pc:sldMkLst>
          <pc:docMk/>
          <pc:sldMk cId="29773025" sldId="267"/>
        </pc:sldMkLst>
        <pc:spChg chg="mod">
          <ac:chgData name="Rachel Bryant Davies" userId="ed8d9952caad30ac" providerId="LiveId" clId="{C8688138-701E-449C-89D9-840F60A35F6E}" dt="2022-10-11T08:40:24.306" v="7367" actId="113"/>
          <ac:spMkLst>
            <pc:docMk/>
            <pc:sldMk cId="29773025" sldId="267"/>
            <ac:spMk id="3" creationId="{6C18E896-2107-F524-B953-2E2B48BC9326}"/>
          </ac:spMkLst>
        </pc:spChg>
      </pc:sldChg>
      <pc:sldChg chg="modAnim">
        <pc:chgData name="Rachel Bryant Davies" userId="ed8d9952caad30ac" providerId="LiveId" clId="{C8688138-701E-449C-89D9-840F60A35F6E}" dt="2022-10-10T18:43:11.828" v="3376"/>
        <pc:sldMkLst>
          <pc:docMk/>
          <pc:sldMk cId="3684212849" sldId="268"/>
        </pc:sldMkLst>
      </pc:sldChg>
      <pc:sldChg chg="addSp delSp modSp mod">
        <pc:chgData name="Rachel Bryant Davies" userId="ed8d9952caad30ac" providerId="LiveId" clId="{C8688138-701E-449C-89D9-840F60A35F6E}" dt="2022-10-11T08:39:58.594" v="7346" actId="113"/>
        <pc:sldMkLst>
          <pc:docMk/>
          <pc:sldMk cId="2602006750" sldId="269"/>
        </pc:sldMkLst>
        <pc:spChg chg="mod">
          <ac:chgData name="Rachel Bryant Davies" userId="ed8d9952caad30ac" providerId="LiveId" clId="{C8688138-701E-449C-89D9-840F60A35F6E}" dt="2022-10-11T08:39:48.785" v="7345" actId="20577"/>
          <ac:spMkLst>
            <pc:docMk/>
            <pc:sldMk cId="2602006750" sldId="269"/>
            <ac:spMk id="2" creationId="{D7A50AF7-8F52-3BC5-343A-9A5246EAE15A}"/>
          </ac:spMkLst>
        </pc:spChg>
        <pc:spChg chg="mod">
          <ac:chgData name="Rachel Bryant Davies" userId="ed8d9952caad30ac" providerId="LiveId" clId="{C8688138-701E-449C-89D9-840F60A35F6E}" dt="2022-10-11T08:39:58.594" v="7346" actId="113"/>
          <ac:spMkLst>
            <pc:docMk/>
            <pc:sldMk cId="2602006750" sldId="269"/>
            <ac:spMk id="3" creationId="{6C18E896-2107-F524-B953-2E2B48BC9326}"/>
          </ac:spMkLst>
        </pc:spChg>
        <pc:picChg chg="add mod">
          <ac:chgData name="Rachel Bryant Davies" userId="ed8d9952caad30ac" providerId="LiveId" clId="{C8688138-701E-449C-89D9-840F60A35F6E}" dt="2022-10-09T20:07:55.045" v="1422" actId="14100"/>
          <ac:picMkLst>
            <pc:docMk/>
            <pc:sldMk cId="2602006750" sldId="269"/>
            <ac:picMk id="4" creationId="{96FAAF69-292A-0CDA-2FA2-F204E2A6D63C}"/>
          </ac:picMkLst>
        </pc:picChg>
        <pc:picChg chg="del">
          <ac:chgData name="Rachel Bryant Davies" userId="ed8d9952caad30ac" providerId="LiveId" clId="{C8688138-701E-449C-89D9-840F60A35F6E}" dt="2022-10-09T20:07:43.327" v="1417" actId="478"/>
          <ac:picMkLst>
            <pc:docMk/>
            <pc:sldMk cId="2602006750" sldId="269"/>
            <ac:picMk id="6" creationId="{5F9BC8A2-1DEE-2633-8001-DD4D36CC7C9B}"/>
          </ac:picMkLst>
        </pc:picChg>
      </pc:sldChg>
      <pc:sldChg chg="modSp mod">
        <pc:chgData name="Rachel Bryant Davies" userId="ed8d9952caad30ac" providerId="LiveId" clId="{C8688138-701E-449C-89D9-840F60A35F6E}" dt="2022-10-11T08:40:19.209" v="7366" actId="113"/>
        <pc:sldMkLst>
          <pc:docMk/>
          <pc:sldMk cId="3852302142" sldId="270"/>
        </pc:sldMkLst>
        <pc:spChg chg="mod">
          <ac:chgData name="Rachel Bryant Davies" userId="ed8d9952caad30ac" providerId="LiveId" clId="{C8688138-701E-449C-89D9-840F60A35F6E}" dt="2022-10-11T08:14:21.599" v="6995" actId="20577"/>
          <ac:spMkLst>
            <pc:docMk/>
            <pc:sldMk cId="3852302142" sldId="270"/>
            <ac:spMk id="2" creationId="{D7A50AF7-8F52-3BC5-343A-9A5246EAE15A}"/>
          </ac:spMkLst>
        </pc:spChg>
        <pc:spChg chg="mod">
          <ac:chgData name="Rachel Bryant Davies" userId="ed8d9952caad30ac" providerId="LiveId" clId="{C8688138-701E-449C-89D9-840F60A35F6E}" dt="2022-10-11T08:40:19.209" v="7366" actId="113"/>
          <ac:spMkLst>
            <pc:docMk/>
            <pc:sldMk cId="3852302142" sldId="270"/>
            <ac:spMk id="3" creationId="{6C18E896-2107-F524-B953-2E2B48BC9326}"/>
          </ac:spMkLst>
        </pc:spChg>
        <pc:picChg chg="mod">
          <ac:chgData name="Rachel Bryant Davies" userId="ed8d9952caad30ac" providerId="LiveId" clId="{C8688138-701E-449C-89D9-840F60A35F6E}" dt="2022-10-10T18:44:24.972" v="3380" actId="14100"/>
          <ac:picMkLst>
            <pc:docMk/>
            <pc:sldMk cId="3852302142" sldId="270"/>
            <ac:picMk id="8" creationId="{4494CF5D-9531-31FC-5502-1F3E2EE538C5}"/>
          </ac:picMkLst>
        </pc:picChg>
      </pc:sldChg>
      <pc:sldChg chg="modSp mod">
        <pc:chgData name="Rachel Bryant Davies" userId="ed8d9952caad30ac" providerId="LiveId" clId="{C8688138-701E-449C-89D9-840F60A35F6E}" dt="2022-10-11T08:40:47.212" v="7401" actId="20577"/>
        <pc:sldMkLst>
          <pc:docMk/>
          <pc:sldMk cId="1194072834" sldId="271"/>
        </pc:sldMkLst>
        <pc:spChg chg="mod">
          <ac:chgData name="Rachel Bryant Davies" userId="ed8d9952caad30ac" providerId="LiveId" clId="{C8688138-701E-449C-89D9-840F60A35F6E}" dt="2022-10-09T19:25:10.256" v="55" actId="114"/>
          <ac:spMkLst>
            <pc:docMk/>
            <pc:sldMk cId="1194072834" sldId="271"/>
            <ac:spMk id="2" creationId="{D7A50AF7-8F52-3BC5-343A-9A5246EAE15A}"/>
          </ac:spMkLst>
        </pc:spChg>
        <pc:spChg chg="mod">
          <ac:chgData name="Rachel Bryant Davies" userId="ed8d9952caad30ac" providerId="LiveId" clId="{C8688138-701E-449C-89D9-840F60A35F6E}" dt="2022-10-11T08:40:47.212" v="7401" actId="20577"/>
          <ac:spMkLst>
            <pc:docMk/>
            <pc:sldMk cId="1194072834" sldId="271"/>
            <ac:spMk id="3" creationId="{6C18E896-2107-F524-B953-2E2B48BC9326}"/>
          </ac:spMkLst>
        </pc:spChg>
      </pc:sldChg>
      <pc:sldChg chg="modSp mod">
        <pc:chgData name="Rachel Bryant Davies" userId="ed8d9952caad30ac" providerId="LiveId" clId="{C8688138-701E-449C-89D9-840F60A35F6E}" dt="2022-10-11T08:40:37.717" v="7384" actId="20577"/>
        <pc:sldMkLst>
          <pc:docMk/>
          <pc:sldMk cId="3142891510" sldId="272"/>
        </pc:sldMkLst>
        <pc:spChg chg="mod">
          <ac:chgData name="Rachel Bryant Davies" userId="ed8d9952caad30ac" providerId="LiveId" clId="{C8688138-701E-449C-89D9-840F60A35F6E}" dt="2022-10-11T08:40:37.717" v="7384" actId="20577"/>
          <ac:spMkLst>
            <pc:docMk/>
            <pc:sldMk cId="3142891510" sldId="272"/>
            <ac:spMk id="3" creationId="{6C18E896-2107-F524-B953-2E2B48BC9326}"/>
          </ac:spMkLst>
        </pc:spChg>
      </pc:sldChg>
      <pc:sldChg chg="addSp delSp modSp add mod ord setBg">
        <pc:chgData name="Rachel Bryant Davies" userId="ed8d9952caad30ac" providerId="LiveId" clId="{C8688138-701E-449C-89D9-840F60A35F6E}" dt="2022-10-11T08:41:07.313" v="7431" actId="20577"/>
        <pc:sldMkLst>
          <pc:docMk/>
          <pc:sldMk cId="2545105376" sldId="273"/>
        </pc:sldMkLst>
        <pc:spChg chg="mod">
          <ac:chgData name="Rachel Bryant Davies" userId="ed8d9952caad30ac" providerId="LiveId" clId="{C8688138-701E-449C-89D9-840F60A35F6E}" dt="2022-10-11T08:41:07.313" v="7431" actId="20577"/>
          <ac:spMkLst>
            <pc:docMk/>
            <pc:sldMk cId="2545105376" sldId="273"/>
            <ac:spMk id="2" creationId="{D7A50AF7-8F52-3BC5-343A-9A5246EAE15A}"/>
          </ac:spMkLst>
        </pc:spChg>
        <pc:spChg chg="mod">
          <ac:chgData name="Rachel Bryant Davies" userId="ed8d9952caad30ac" providerId="LiveId" clId="{C8688138-701E-449C-89D9-840F60A35F6E}" dt="2022-10-11T08:40:52.499" v="7402" actId="113"/>
          <ac:spMkLst>
            <pc:docMk/>
            <pc:sldMk cId="2545105376" sldId="273"/>
            <ac:spMk id="3" creationId="{6C18E896-2107-F524-B953-2E2B48BC9326}"/>
          </ac:spMkLst>
        </pc:spChg>
        <pc:spChg chg="add del">
          <ac:chgData name="Rachel Bryant Davies" userId="ed8d9952caad30ac" providerId="LiveId" clId="{C8688138-701E-449C-89D9-840F60A35F6E}" dt="2022-10-09T19:27:06.412" v="64" actId="26606"/>
          <ac:spMkLst>
            <pc:docMk/>
            <pc:sldMk cId="2545105376" sldId="273"/>
            <ac:spMk id="11" creationId="{59C6F201-9216-493E-A634-E73ECB5029FC}"/>
          </ac:spMkLst>
        </pc:spChg>
        <pc:spChg chg="add del">
          <ac:chgData name="Rachel Bryant Davies" userId="ed8d9952caad30ac" providerId="LiveId" clId="{C8688138-701E-449C-89D9-840F60A35F6E}" dt="2022-10-09T19:27:06.412" v="64" actId="26606"/>
          <ac:spMkLst>
            <pc:docMk/>
            <pc:sldMk cId="2545105376" sldId="273"/>
            <ac:spMk id="13" creationId="{1D3A3C7D-3C2F-4809-9061-F9D2F44EC2C2}"/>
          </ac:spMkLst>
        </pc:spChg>
        <pc:spChg chg="add del">
          <ac:chgData name="Rachel Bryant Davies" userId="ed8d9952caad30ac" providerId="LiveId" clId="{C8688138-701E-449C-89D9-840F60A35F6E}" dt="2022-10-09T19:27:06.412" v="64" actId="26606"/>
          <ac:spMkLst>
            <pc:docMk/>
            <pc:sldMk cId="2545105376" sldId="273"/>
            <ac:spMk id="15" creationId="{EB794C42-3DFD-4AE5-92A3-B8F3C8721FA5}"/>
          </ac:spMkLst>
        </pc:spChg>
        <pc:spChg chg="add del">
          <ac:chgData name="Rachel Bryant Davies" userId="ed8d9952caad30ac" providerId="LiveId" clId="{C8688138-701E-449C-89D9-840F60A35F6E}" dt="2022-10-09T19:27:10.826" v="66" actId="26606"/>
          <ac:spMkLst>
            <pc:docMk/>
            <pc:sldMk cId="2545105376" sldId="273"/>
            <ac:spMk id="17" creationId="{ECC07320-C2CA-4E29-8481-9D9E143C7788}"/>
          </ac:spMkLst>
        </pc:spChg>
        <pc:spChg chg="add del">
          <ac:chgData name="Rachel Bryant Davies" userId="ed8d9952caad30ac" providerId="LiveId" clId="{C8688138-701E-449C-89D9-840F60A35F6E}" dt="2022-10-09T19:27:10.826" v="66" actId="26606"/>
          <ac:spMkLst>
            <pc:docMk/>
            <pc:sldMk cId="2545105376" sldId="273"/>
            <ac:spMk id="18" creationId="{178FB36B-5BFE-42CA-BC60-1115E0D95EEC}"/>
          </ac:spMkLst>
        </pc:spChg>
        <pc:picChg chg="del">
          <ac:chgData name="Rachel Bryant Davies" userId="ed8d9952caad30ac" providerId="LiveId" clId="{C8688138-701E-449C-89D9-840F60A35F6E}" dt="2022-10-09T19:26:56.781" v="59" actId="478"/>
          <ac:picMkLst>
            <pc:docMk/>
            <pc:sldMk cId="2545105376" sldId="273"/>
            <ac:picMk id="4" creationId="{DD4C09C8-2291-47FC-5BDE-68E3E5B001E6}"/>
          </ac:picMkLst>
        </pc:picChg>
        <pc:picChg chg="add del mod ord">
          <ac:chgData name="Rachel Bryant Davies" userId="ed8d9952caad30ac" providerId="LiveId" clId="{C8688138-701E-449C-89D9-840F60A35F6E}" dt="2022-10-09T19:29:18.568" v="72" actId="1076"/>
          <ac:picMkLst>
            <pc:docMk/>
            <pc:sldMk cId="2545105376" sldId="273"/>
            <ac:picMk id="6" creationId="{83483347-C60B-A618-2775-815A1BA2D6AA}"/>
          </ac:picMkLst>
        </pc:picChg>
      </pc:sldChg>
      <pc:sldChg chg="addSp delSp modSp add mod ord">
        <pc:chgData name="Rachel Bryant Davies" userId="ed8d9952caad30ac" providerId="LiveId" clId="{C8688138-701E-449C-89D9-840F60A35F6E}" dt="2022-10-11T08:41:18.685" v="7448" actId="20577"/>
        <pc:sldMkLst>
          <pc:docMk/>
          <pc:sldMk cId="398806734" sldId="274"/>
        </pc:sldMkLst>
        <pc:spChg chg="mod">
          <ac:chgData name="Rachel Bryant Davies" userId="ed8d9952caad30ac" providerId="LiveId" clId="{C8688138-701E-449C-89D9-840F60A35F6E}" dt="2022-10-09T19:40:32.712" v="427" actId="20577"/>
          <ac:spMkLst>
            <pc:docMk/>
            <pc:sldMk cId="398806734" sldId="274"/>
            <ac:spMk id="2" creationId="{D7A50AF7-8F52-3BC5-343A-9A5246EAE15A}"/>
          </ac:spMkLst>
        </pc:spChg>
        <pc:spChg chg="mod">
          <ac:chgData name="Rachel Bryant Davies" userId="ed8d9952caad30ac" providerId="LiveId" clId="{C8688138-701E-449C-89D9-840F60A35F6E}" dt="2022-10-11T08:41:18.685" v="7448" actId="20577"/>
          <ac:spMkLst>
            <pc:docMk/>
            <pc:sldMk cId="398806734" sldId="274"/>
            <ac:spMk id="3" creationId="{6C18E896-2107-F524-B953-2E2B48BC9326}"/>
          </ac:spMkLst>
        </pc:spChg>
        <pc:picChg chg="del">
          <ac:chgData name="Rachel Bryant Davies" userId="ed8d9952caad30ac" providerId="LiveId" clId="{C8688138-701E-449C-89D9-840F60A35F6E}" dt="2022-10-09T19:59:01.802" v="1207" actId="478"/>
          <ac:picMkLst>
            <pc:docMk/>
            <pc:sldMk cId="398806734" sldId="274"/>
            <ac:picMk id="4" creationId="{E1B06325-264A-662A-CA39-BAED7A6FDC3B}"/>
          </ac:picMkLst>
        </pc:picChg>
        <pc:picChg chg="add mod">
          <ac:chgData name="Rachel Bryant Davies" userId="ed8d9952caad30ac" providerId="LiveId" clId="{C8688138-701E-449C-89D9-840F60A35F6E}" dt="2022-10-09T19:59:17.338" v="1214" actId="14100"/>
          <ac:picMkLst>
            <pc:docMk/>
            <pc:sldMk cId="398806734" sldId="274"/>
            <ac:picMk id="5" creationId="{140AACEF-EE2A-6545-DECE-3FA67A6BC39F}"/>
          </ac:picMkLst>
        </pc:picChg>
      </pc:sldChg>
      <pc:sldChg chg="modSp add mod">
        <pc:chgData name="Rachel Bryant Davies" userId="ed8d9952caad30ac" providerId="LiveId" clId="{C8688138-701E-449C-89D9-840F60A35F6E}" dt="2022-10-10T18:45:21.171" v="3382" actId="113"/>
        <pc:sldMkLst>
          <pc:docMk/>
          <pc:sldMk cId="1368372379" sldId="275"/>
        </pc:sldMkLst>
        <pc:spChg chg="mod">
          <ac:chgData name="Rachel Bryant Davies" userId="ed8d9952caad30ac" providerId="LiveId" clId="{C8688138-701E-449C-89D9-840F60A35F6E}" dt="2022-10-09T20:01:21.758" v="1230" actId="1076"/>
          <ac:spMkLst>
            <pc:docMk/>
            <pc:sldMk cId="1368372379" sldId="275"/>
            <ac:spMk id="2" creationId="{D7A50AF7-8F52-3BC5-343A-9A5246EAE15A}"/>
          </ac:spMkLst>
        </pc:spChg>
        <pc:spChg chg="mod">
          <ac:chgData name="Rachel Bryant Davies" userId="ed8d9952caad30ac" providerId="LiveId" clId="{C8688138-701E-449C-89D9-840F60A35F6E}" dt="2022-10-10T18:45:21.171" v="3382" actId="113"/>
          <ac:spMkLst>
            <pc:docMk/>
            <pc:sldMk cId="1368372379" sldId="275"/>
            <ac:spMk id="3" creationId="{6C18E896-2107-F524-B953-2E2B48BC9326}"/>
          </ac:spMkLst>
        </pc:spChg>
        <pc:picChg chg="mod">
          <ac:chgData name="Rachel Bryant Davies" userId="ed8d9952caad30ac" providerId="LiveId" clId="{C8688138-701E-449C-89D9-840F60A35F6E}" dt="2022-10-09T20:03:10.882" v="1342" actId="1076"/>
          <ac:picMkLst>
            <pc:docMk/>
            <pc:sldMk cId="1368372379" sldId="275"/>
            <ac:picMk id="5" creationId="{140AACEF-EE2A-6545-DECE-3FA67A6BC39F}"/>
          </ac:picMkLst>
        </pc:picChg>
      </pc:sldChg>
      <pc:sldChg chg="new del">
        <pc:chgData name="Rachel Bryant Davies" userId="ed8d9952caad30ac" providerId="LiveId" clId="{C8688138-701E-449C-89D9-840F60A35F6E}" dt="2022-10-09T20:01:01.763" v="1216" actId="680"/>
        <pc:sldMkLst>
          <pc:docMk/>
          <pc:sldMk cId="3102433218" sldId="275"/>
        </pc:sldMkLst>
      </pc:sldChg>
      <pc:sldChg chg="addSp delSp modSp add mod ord">
        <pc:chgData name="Rachel Bryant Davies" userId="ed8d9952caad30ac" providerId="LiveId" clId="{C8688138-701E-449C-89D9-840F60A35F6E}" dt="2022-10-11T08:41:30.406" v="7466" actId="20577"/>
        <pc:sldMkLst>
          <pc:docMk/>
          <pc:sldMk cId="2376132209" sldId="276"/>
        </pc:sldMkLst>
        <pc:spChg chg="mod">
          <ac:chgData name="Rachel Bryant Davies" userId="ed8d9952caad30ac" providerId="LiveId" clId="{C8688138-701E-449C-89D9-840F60A35F6E}" dt="2022-10-11T08:41:30.406" v="7466" actId="20577"/>
          <ac:spMkLst>
            <pc:docMk/>
            <pc:sldMk cId="2376132209" sldId="276"/>
            <ac:spMk id="2" creationId="{D7A50AF7-8F52-3BC5-343A-9A5246EAE15A}"/>
          </ac:spMkLst>
        </pc:spChg>
        <pc:spChg chg="mod">
          <ac:chgData name="Rachel Bryant Davies" userId="ed8d9952caad30ac" providerId="LiveId" clId="{C8688138-701E-449C-89D9-840F60A35F6E}" dt="2022-10-10T18:45:33.337" v="3384" actId="20577"/>
          <ac:spMkLst>
            <pc:docMk/>
            <pc:sldMk cId="2376132209" sldId="276"/>
            <ac:spMk id="3" creationId="{6C18E896-2107-F524-B953-2E2B48BC9326}"/>
          </ac:spMkLst>
        </pc:spChg>
        <pc:picChg chg="add mod">
          <ac:chgData name="Rachel Bryant Davies" userId="ed8d9952caad30ac" providerId="LiveId" clId="{C8688138-701E-449C-89D9-840F60A35F6E}" dt="2022-10-10T18:45:36.712" v="3385" actId="14100"/>
          <ac:picMkLst>
            <pc:docMk/>
            <pc:sldMk cId="2376132209" sldId="276"/>
            <ac:picMk id="4" creationId="{C979C545-7B6D-CAC1-A118-81A6E0F59184}"/>
          </ac:picMkLst>
        </pc:picChg>
        <pc:picChg chg="del">
          <ac:chgData name="Rachel Bryant Davies" userId="ed8d9952caad30ac" providerId="LiveId" clId="{C8688138-701E-449C-89D9-840F60A35F6E}" dt="2022-10-09T20:08:54.602" v="1423" actId="478"/>
          <ac:picMkLst>
            <pc:docMk/>
            <pc:sldMk cId="2376132209" sldId="276"/>
            <ac:picMk id="5" creationId="{140AACEF-EE2A-6545-DECE-3FA67A6BC39F}"/>
          </ac:picMkLst>
        </pc:picChg>
      </pc:sldChg>
      <pc:sldChg chg="addSp delSp modSp add mod ord">
        <pc:chgData name="Rachel Bryant Davies" userId="ed8d9952caad30ac" providerId="LiveId" clId="{C8688138-701E-449C-89D9-840F60A35F6E}" dt="2022-10-11T08:41:40.526" v="7485" actId="20577"/>
        <pc:sldMkLst>
          <pc:docMk/>
          <pc:sldMk cId="2804654785" sldId="277"/>
        </pc:sldMkLst>
        <pc:spChg chg="mod">
          <ac:chgData name="Rachel Bryant Davies" userId="ed8d9952caad30ac" providerId="LiveId" clId="{C8688138-701E-449C-89D9-840F60A35F6E}" dt="2022-10-11T08:41:40.526" v="7485" actId="20577"/>
          <ac:spMkLst>
            <pc:docMk/>
            <pc:sldMk cId="2804654785" sldId="277"/>
            <ac:spMk id="2" creationId="{D7A50AF7-8F52-3BC5-343A-9A5246EAE15A}"/>
          </ac:spMkLst>
        </pc:spChg>
        <pc:spChg chg="mod">
          <ac:chgData name="Rachel Bryant Davies" userId="ed8d9952caad30ac" providerId="LiveId" clId="{C8688138-701E-449C-89D9-840F60A35F6E}" dt="2022-10-10T18:46:40.429" v="3492" actId="20577"/>
          <ac:spMkLst>
            <pc:docMk/>
            <pc:sldMk cId="2804654785" sldId="277"/>
            <ac:spMk id="3" creationId="{6C18E896-2107-F524-B953-2E2B48BC9326}"/>
          </ac:spMkLst>
        </pc:spChg>
        <pc:picChg chg="add mod">
          <ac:chgData name="Rachel Bryant Davies" userId="ed8d9952caad30ac" providerId="LiveId" clId="{C8688138-701E-449C-89D9-840F60A35F6E}" dt="2022-10-09T20:05:44.880" v="1416" actId="1076"/>
          <ac:picMkLst>
            <pc:docMk/>
            <pc:sldMk cId="2804654785" sldId="277"/>
            <ac:picMk id="4" creationId="{13CB78E5-DE84-741E-414E-830AB9CECC52}"/>
          </ac:picMkLst>
        </pc:picChg>
        <pc:picChg chg="del">
          <ac:chgData name="Rachel Bryant Davies" userId="ed8d9952caad30ac" providerId="LiveId" clId="{C8688138-701E-449C-89D9-840F60A35F6E}" dt="2022-10-09T20:04:48.535" v="1366" actId="478"/>
          <ac:picMkLst>
            <pc:docMk/>
            <pc:sldMk cId="2804654785" sldId="277"/>
            <ac:picMk id="5" creationId="{140AACEF-EE2A-6545-DECE-3FA67A6BC39F}"/>
          </ac:picMkLst>
        </pc:picChg>
        <pc:picChg chg="add mod">
          <ac:chgData name="Rachel Bryant Davies" userId="ed8d9952caad30ac" providerId="LiveId" clId="{C8688138-701E-449C-89D9-840F60A35F6E}" dt="2022-10-09T20:05:39.005" v="1414" actId="1076"/>
          <ac:picMkLst>
            <pc:docMk/>
            <pc:sldMk cId="2804654785" sldId="277"/>
            <ac:picMk id="6" creationId="{AE8423BD-D90F-04D3-46A2-507BFD5C08A3}"/>
          </ac:picMkLst>
        </pc:picChg>
      </pc:sldChg>
      <pc:sldChg chg="addSp delSp modSp add mod ord">
        <pc:chgData name="Rachel Bryant Davies" userId="ed8d9952caad30ac" providerId="LiveId" clId="{C8688138-701E-449C-89D9-840F60A35F6E}" dt="2022-10-11T08:43:17.464" v="7549" actId="20577"/>
        <pc:sldMkLst>
          <pc:docMk/>
          <pc:sldMk cId="4156617014" sldId="278"/>
        </pc:sldMkLst>
        <pc:spChg chg="mod">
          <ac:chgData name="Rachel Bryant Davies" userId="ed8d9952caad30ac" providerId="LiveId" clId="{C8688138-701E-449C-89D9-840F60A35F6E}" dt="2022-10-11T08:43:17.464" v="7549" actId="20577"/>
          <ac:spMkLst>
            <pc:docMk/>
            <pc:sldMk cId="4156617014" sldId="278"/>
            <ac:spMk id="2" creationId="{D7A50AF7-8F52-3BC5-343A-9A5246EAE15A}"/>
          </ac:spMkLst>
        </pc:spChg>
        <pc:spChg chg="mod">
          <ac:chgData name="Rachel Bryant Davies" userId="ed8d9952caad30ac" providerId="LiveId" clId="{C8688138-701E-449C-89D9-840F60A35F6E}" dt="2022-10-11T08:42:29.969" v="7523" actId="1076"/>
          <ac:spMkLst>
            <pc:docMk/>
            <pc:sldMk cId="4156617014" sldId="278"/>
            <ac:spMk id="3" creationId="{6C18E896-2107-F524-B953-2E2B48BC9326}"/>
          </ac:spMkLst>
        </pc:spChg>
        <pc:picChg chg="del">
          <ac:chgData name="Rachel Bryant Davies" userId="ed8d9952caad30ac" providerId="LiveId" clId="{C8688138-701E-449C-89D9-840F60A35F6E}" dt="2022-10-09T20:17:04.363" v="2589" actId="478"/>
          <ac:picMkLst>
            <pc:docMk/>
            <pc:sldMk cId="4156617014" sldId="278"/>
            <ac:picMk id="4" creationId="{C979C545-7B6D-CAC1-A118-81A6E0F59184}"/>
          </ac:picMkLst>
        </pc:picChg>
        <pc:picChg chg="add mod">
          <ac:chgData name="Rachel Bryant Davies" userId="ed8d9952caad30ac" providerId="LiveId" clId="{C8688138-701E-449C-89D9-840F60A35F6E}" dt="2022-10-09T20:18:05.367" v="2736" actId="1076"/>
          <ac:picMkLst>
            <pc:docMk/>
            <pc:sldMk cId="4156617014" sldId="278"/>
            <ac:picMk id="5" creationId="{60DE8121-78F3-8D23-57B5-29339ED7981A}"/>
          </ac:picMkLst>
        </pc:picChg>
        <pc:picChg chg="add mod">
          <ac:chgData name="Rachel Bryant Davies" userId="ed8d9952caad30ac" providerId="LiveId" clId="{C8688138-701E-449C-89D9-840F60A35F6E}" dt="2022-10-11T08:42:26.993" v="7522" actId="1076"/>
          <ac:picMkLst>
            <pc:docMk/>
            <pc:sldMk cId="4156617014" sldId="278"/>
            <ac:picMk id="7" creationId="{9AEB57E7-8B9B-ED38-5936-18C110797064}"/>
          </ac:picMkLst>
        </pc:picChg>
      </pc:sldChg>
      <pc:sldChg chg="addSp delSp modSp add mod">
        <pc:chgData name="Rachel Bryant Davies" userId="ed8d9952caad30ac" providerId="LiveId" clId="{C8688138-701E-449C-89D9-840F60A35F6E}" dt="2022-10-11T08:43:26.771" v="7550" actId="113"/>
        <pc:sldMkLst>
          <pc:docMk/>
          <pc:sldMk cId="2077695218" sldId="279"/>
        </pc:sldMkLst>
        <pc:spChg chg="mod">
          <ac:chgData name="Rachel Bryant Davies" userId="ed8d9952caad30ac" providerId="LiveId" clId="{C8688138-701E-449C-89D9-840F60A35F6E}" dt="2022-10-09T20:18:57.577" v="2780" actId="20577"/>
          <ac:spMkLst>
            <pc:docMk/>
            <pc:sldMk cId="2077695218" sldId="279"/>
            <ac:spMk id="2" creationId="{D7A50AF7-8F52-3BC5-343A-9A5246EAE15A}"/>
          </ac:spMkLst>
        </pc:spChg>
        <pc:spChg chg="mod">
          <ac:chgData name="Rachel Bryant Davies" userId="ed8d9952caad30ac" providerId="LiveId" clId="{C8688138-701E-449C-89D9-840F60A35F6E}" dt="2022-10-11T08:43:26.771" v="7550" actId="113"/>
          <ac:spMkLst>
            <pc:docMk/>
            <pc:sldMk cId="2077695218" sldId="279"/>
            <ac:spMk id="3" creationId="{6C18E896-2107-F524-B953-2E2B48BC9326}"/>
          </ac:spMkLst>
        </pc:spChg>
        <pc:picChg chg="del">
          <ac:chgData name="Rachel Bryant Davies" userId="ed8d9952caad30ac" providerId="LiveId" clId="{C8688138-701E-449C-89D9-840F60A35F6E}" dt="2022-10-09T20:18:35.601" v="2738" actId="478"/>
          <ac:picMkLst>
            <pc:docMk/>
            <pc:sldMk cId="2077695218" sldId="279"/>
            <ac:picMk id="5" creationId="{60DE8121-78F3-8D23-57B5-29339ED7981A}"/>
          </ac:picMkLst>
        </pc:picChg>
        <pc:picChg chg="add mod">
          <ac:chgData name="Rachel Bryant Davies" userId="ed8d9952caad30ac" providerId="LiveId" clId="{C8688138-701E-449C-89D9-840F60A35F6E}" dt="2022-10-09T20:18:40.937" v="2741" actId="1076"/>
          <ac:picMkLst>
            <pc:docMk/>
            <pc:sldMk cId="2077695218" sldId="279"/>
            <ac:picMk id="6" creationId="{E6717C0D-5624-3353-9835-D227D7B2498F}"/>
          </ac:picMkLst>
        </pc:picChg>
      </pc:sldChg>
      <pc:sldChg chg="addSp delSp modSp add mod setBg">
        <pc:chgData name="Rachel Bryant Davies" userId="ed8d9952caad30ac" providerId="LiveId" clId="{C8688138-701E-449C-89D9-840F60A35F6E}" dt="2022-10-10T19:54:43.383" v="5785"/>
        <pc:sldMkLst>
          <pc:docMk/>
          <pc:sldMk cId="1222752779" sldId="280"/>
        </pc:sldMkLst>
        <pc:spChg chg="mod">
          <ac:chgData name="Rachel Bryant Davies" userId="ed8d9952caad30ac" providerId="LiveId" clId="{C8688138-701E-449C-89D9-840F60A35F6E}" dt="2022-10-10T19:00:13.902" v="4083" actId="26606"/>
          <ac:spMkLst>
            <pc:docMk/>
            <pc:sldMk cId="1222752779" sldId="280"/>
            <ac:spMk id="2" creationId="{D7A50AF7-8F52-3BC5-343A-9A5246EAE15A}"/>
          </ac:spMkLst>
        </pc:spChg>
        <pc:spChg chg="mod">
          <ac:chgData name="Rachel Bryant Davies" userId="ed8d9952caad30ac" providerId="LiveId" clId="{C8688138-701E-449C-89D9-840F60A35F6E}" dt="2022-10-10T19:00:19.047" v="4091" actId="20577"/>
          <ac:spMkLst>
            <pc:docMk/>
            <pc:sldMk cId="1222752779" sldId="280"/>
            <ac:spMk id="3" creationId="{6C18E896-2107-F524-B953-2E2B48BC9326}"/>
          </ac:spMkLst>
        </pc:spChg>
        <pc:spChg chg="add del">
          <ac:chgData name="Rachel Bryant Davies" userId="ed8d9952caad30ac" providerId="LiveId" clId="{C8688138-701E-449C-89D9-840F60A35F6E}" dt="2022-10-10T19:00:00.412" v="4077" actId="26606"/>
          <ac:spMkLst>
            <pc:docMk/>
            <pc:sldMk cId="1222752779" sldId="280"/>
            <ac:spMk id="12" creationId="{2172A0AC-3DCE-4672-BCAF-28FEF91F6020}"/>
          </ac:spMkLst>
        </pc:spChg>
        <pc:spChg chg="add del">
          <ac:chgData name="Rachel Bryant Davies" userId="ed8d9952caad30ac" providerId="LiveId" clId="{C8688138-701E-449C-89D9-840F60A35F6E}" dt="2022-10-10T19:00:00.412" v="4077" actId="26606"/>
          <ac:spMkLst>
            <pc:docMk/>
            <pc:sldMk cId="1222752779" sldId="280"/>
            <ac:spMk id="14" creationId="{AE6F1C77-EDC9-4C5F-8C1C-62DD46BDA3C3}"/>
          </ac:spMkLst>
        </pc:spChg>
        <pc:spChg chg="add del">
          <ac:chgData name="Rachel Bryant Davies" userId="ed8d9952caad30ac" providerId="LiveId" clId="{C8688138-701E-449C-89D9-840F60A35F6E}" dt="2022-10-10T19:00:13.902" v="4083" actId="26606"/>
          <ac:spMkLst>
            <pc:docMk/>
            <pc:sldMk cId="1222752779" sldId="280"/>
            <ac:spMk id="16" creationId="{394842B0-684D-44CC-B4BC-D13331CFD290}"/>
          </ac:spMkLst>
        </pc:spChg>
        <pc:spChg chg="add del">
          <ac:chgData name="Rachel Bryant Davies" userId="ed8d9952caad30ac" providerId="LiveId" clId="{C8688138-701E-449C-89D9-840F60A35F6E}" dt="2022-10-10T19:00:13.902" v="4083" actId="26606"/>
          <ac:spMkLst>
            <pc:docMk/>
            <pc:sldMk cId="1222752779" sldId="280"/>
            <ac:spMk id="17" creationId="{4C2A3DC3-F495-4B99-9FF3-3FB30D63235E}"/>
          </ac:spMkLst>
        </pc:spChg>
        <pc:picChg chg="add del mod">
          <ac:chgData name="Rachel Bryant Davies" userId="ed8d9952caad30ac" providerId="LiveId" clId="{C8688138-701E-449C-89D9-840F60A35F6E}" dt="2022-10-10T18:54:38.348" v="3651" actId="21"/>
          <ac:picMkLst>
            <pc:docMk/>
            <pc:sldMk cId="1222752779" sldId="280"/>
            <ac:picMk id="4" creationId="{CB0965B4-3CFF-A893-55AF-B4E32F73BCDD}"/>
          </ac:picMkLst>
        </pc:picChg>
        <pc:picChg chg="add mod">
          <ac:chgData name="Rachel Bryant Davies" userId="ed8d9952caad30ac" providerId="LiveId" clId="{C8688138-701E-449C-89D9-840F60A35F6E}" dt="2022-10-10T19:00:13.902" v="4083" actId="26606"/>
          <ac:picMkLst>
            <pc:docMk/>
            <pc:sldMk cId="1222752779" sldId="280"/>
            <ac:picMk id="5" creationId="{DE354199-3C4E-DC3E-8DAC-B1C4857702AA}"/>
          </ac:picMkLst>
        </pc:picChg>
        <pc:picChg chg="del">
          <ac:chgData name="Rachel Bryant Davies" userId="ed8d9952caad30ac" providerId="LiveId" clId="{C8688138-701E-449C-89D9-840F60A35F6E}" dt="2022-10-10T18:54:31.133" v="3649" actId="21"/>
          <ac:picMkLst>
            <pc:docMk/>
            <pc:sldMk cId="1222752779" sldId="280"/>
            <ac:picMk id="6" creationId="{E6717C0D-5624-3353-9835-D227D7B2498F}"/>
          </ac:picMkLst>
        </pc:picChg>
        <pc:picChg chg="add mod ord">
          <ac:chgData name="Rachel Bryant Davies" userId="ed8d9952caad30ac" providerId="LiveId" clId="{C8688138-701E-449C-89D9-840F60A35F6E}" dt="2022-10-10T19:00:13.902" v="4083" actId="26606"/>
          <ac:picMkLst>
            <pc:docMk/>
            <pc:sldMk cId="1222752779" sldId="280"/>
            <ac:picMk id="7" creationId="{B15E7988-011A-C910-614D-43A706ED1042}"/>
          </ac:picMkLst>
        </pc:picChg>
        <pc:picChg chg="del">
          <ac:chgData name="Rachel Bryant Davies" userId="ed8d9952caad30ac" providerId="LiveId" clId="{C8688138-701E-449C-89D9-840F60A35F6E}" dt="2022-10-10T19:54:43.383" v="5785"/>
          <ac:picMkLst>
            <pc:docMk/>
            <pc:sldMk cId="1222752779" sldId="280"/>
            <ac:picMk id="8" creationId="{66A4D5CA-A461-9D20-3264-AE9502A7FA89}"/>
          </ac:picMkLst>
        </pc:picChg>
      </pc:sldChg>
      <pc:sldChg chg="addSp delSp modSp add mod setBg delDesignElem">
        <pc:chgData name="Rachel Bryant Davies" userId="ed8d9952caad30ac" providerId="LiveId" clId="{C8688138-701E-449C-89D9-840F60A35F6E}" dt="2022-10-10T18:54:13.339" v="3648" actId="113"/>
        <pc:sldMkLst>
          <pc:docMk/>
          <pc:sldMk cId="2975919243" sldId="281"/>
        </pc:sldMkLst>
        <pc:spChg chg="mod">
          <ac:chgData name="Rachel Bryant Davies" userId="ed8d9952caad30ac" providerId="LiveId" clId="{C8688138-701E-449C-89D9-840F60A35F6E}" dt="2022-10-10T18:50:16.827" v="3553" actId="14100"/>
          <ac:spMkLst>
            <pc:docMk/>
            <pc:sldMk cId="2975919243" sldId="281"/>
            <ac:spMk id="2" creationId="{00000000-0000-0000-0000-000000000000}"/>
          </ac:spMkLst>
        </pc:spChg>
        <pc:spChg chg="mod">
          <ac:chgData name="Rachel Bryant Davies" userId="ed8d9952caad30ac" providerId="LiveId" clId="{C8688138-701E-449C-89D9-840F60A35F6E}" dt="2022-10-10T18:53:51.458" v="3615" actId="1076"/>
          <ac:spMkLst>
            <pc:docMk/>
            <pc:sldMk cId="2975919243" sldId="281"/>
            <ac:spMk id="3" creationId="{00000000-0000-0000-0000-000000000000}"/>
          </ac:spMkLst>
        </pc:spChg>
        <pc:spChg chg="add mod">
          <ac:chgData name="Rachel Bryant Davies" userId="ed8d9952caad30ac" providerId="LiveId" clId="{C8688138-701E-449C-89D9-840F60A35F6E}" dt="2022-10-10T18:54:13.339" v="3648" actId="113"/>
          <ac:spMkLst>
            <pc:docMk/>
            <pc:sldMk cId="2975919243" sldId="281"/>
            <ac:spMk id="4" creationId="{586B95CB-482E-0EB1-6FAE-01F0B82E6834}"/>
          </ac:spMkLst>
        </pc:spChg>
        <pc:spChg chg="del mod">
          <ac:chgData name="Rachel Bryant Davies" userId="ed8d9952caad30ac" providerId="LiveId" clId="{C8688138-701E-449C-89D9-840F60A35F6E}" dt="2022-10-10T18:50:23.897" v="3555" actId="21"/>
          <ac:spMkLst>
            <pc:docMk/>
            <pc:sldMk cId="2975919243" sldId="281"/>
            <ac:spMk id="6" creationId="{71F73A43-2E0A-759E-5C0D-57179535F40A}"/>
          </ac:spMkLst>
        </pc:spChg>
        <pc:spChg chg="del">
          <ac:chgData name="Rachel Bryant Davies" userId="ed8d9952caad30ac" providerId="LiveId" clId="{C8688138-701E-449C-89D9-840F60A35F6E}" dt="2022-10-10T18:49:23.580" v="3520"/>
          <ac:spMkLst>
            <pc:docMk/>
            <pc:sldMk cId="2975919243" sldId="281"/>
            <ac:spMk id="12" creationId="{E0709AF0-24F0-4486-B189-BE6386BDB198}"/>
          </ac:spMkLst>
        </pc:spChg>
        <pc:spChg chg="del">
          <ac:chgData name="Rachel Bryant Davies" userId="ed8d9952caad30ac" providerId="LiveId" clId="{C8688138-701E-449C-89D9-840F60A35F6E}" dt="2022-10-10T18:49:23.580" v="3520"/>
          <ac:spMkLst>
            <pc:docMk/>
            <pc:sldMk cId="2975919243" sldId="281"/>
            <ac:spMk id="13" creationId="{EE1FC7B4-E4A7-4452-B413-1A623E3A7230}"/>
          </ac:spMkLst>
        </pc:spChg>
        <pc:spChg chg="del">
          <ac:chgData name="Rachel Bryant Davies" userId="ed8d9952caad30ac" providerId="LiveId" clId="{C8688138-701E-449C-89D9-840F60A35F6E}" dt="2022-10-10T18:49:23.580" v="3520"/>
          <ac:spMkLst>
            <pc:docMk/>
            <pc:sldMk cId="2975919243" sldId="281"/>
            <ac:spMk id="14" creationId="{FBE3B62F-5853-4A3C-B050-6186351A7176}"/>
          </ac:spMkLst>
        </pc:spChg>
        <pc:picChg chg="mod">
          <ac:chgData name="Rachel Bryant Davies" userId="ed8d9952caad30ac" providerId="LiveId" clId="{C8688138-701E-449C-89D9-840F60A35F6E}" dt="2022-10-10T18:53:54.753" v="3616" actId="14100"/>
          <ac:picMkLst>
            <pc:docMk/>
            <pc:sldMk cId="2975919243" sldId="281"/>
            <ac:picMk id="5" creationId="{4AE9B8A2-4B35-06D5-D153-5BCCCAE91694}"/>
          </ac:picMkLst>
        </pc:picChg>
      </pc:sldChg>
      <pc:sldChg chg="addSp delSp modSp add mod">
        <pc:chgData name="Rachel Bryant Davies" userId="ed8d9952caad30ac" providerId="LiveId" clId="{C8688138-701E-449C-89D9-840F60A35F6E}" dt="2022-10-10T19:27:37.639" v="5615" actId="20577"/>
        <pc:sldMkLst>
          <pc:docMk/>
          <pc:sldMk cId="3432783266" sldId="282"/>
        </pc:sldMkLst>
        <pc:spChg chg="mod">
          <ac:chgData name="Rachel Bryant Davies" userId="ed8d9952caad30ac" providerId="LiveId" clId="{C8688138-701E-449C-89D9-840F60A35F6E}" dt="2022-10-10T19:13:35.282" v="4847" actId="1076"/>
          <ac:spMkLst>
            <pc:docMk/>
            <pc:sldMk cId="3432783266" sldId="282"/>
            <ac:spMk id="2" creationId="{D7A50AF7-8F52-3BC5-343A-9A5246EAE15A}"/>
          </ac:spMkLst>
        </pc:spChg>
        <pc:spChg chg="mod">
          <ac:chgData name="Rachel Bryant Davies" userId="ed8d9952caad30ac" providerId="LiveId" clId="{C8688138-701E-449C-89D9-840F60A35F6E}" dt="2022-10-10T19:27:37.639" v="5615" actId="20577"/>
          <ac:spMkLst>
            <pc:docMk/>
            <pc:sldMk cId="3432783266" sldId="282"/>
            <ac:spMk id="3" creationId="{6C18E896-2107-F524-B953-2E2B48BC9326}"/>
          </ac:spMkLst>
        </pc:spChg>
        <pc:spChg chg="add mod">
          <ac:chgData name="Rachel Bryant Davies" userId="ed8d9952caad30ac" providerId="LiveId" clId="{C8688138-701E-449C-89D9-840F60A35F6E}" dt="2022-10-10T19:09:44.202" v="4610" actId="1076"/>
          <ac:spMkLst>
            <pc:docMk/>
            <pc:sldMk cId="3432783266" sldId="282"/>
            <ac:spMk id="5" creationId="{48ECDEBC-7FCE-141D-8B58-BA8A8247DAC3}"/>
          </ac:spMkLst>
        </pc:spChg>
        <pc:spChg chg="add mod">
          <ac:chgData name="Rachel Bryant Davies" userId="ed8d9952caad30ac" providerId="LiveId" clId="{C8688138-701E-449C-89D9-840F60A35F6E}" dt="2022-10-10T19:27:07.099" v="5562" actId="1076"/>
          <ac:spMkLst>
            <pc:docMk/>
            <pc:sldMk cId="3432783266" sldId="282"/>
            <ac:spMk id="6" creationId="{C29B168A-193A-5DAD-BB12-D4F8FA128D8E}"/>
          </ac:spMkLst>
        </pc:spChg>
        <pc:picChg chg="del">
          <ac:chgData name="Rachel Bryant Davies" userId="ed8d9952caad30ac" providerId="LiveId" clId="{C8688138-701E-449C-89D9-840F60A35F6E}" dt="2022-10-10T19:09:35.489" v="4607" actId="478"/>
          <ac:picMkLst>
            <pc:docMk/>
            <pc:sldMk cId="3432783266" sldId="282"/>
            <ac:picMk id="4" creationId="{376691A6-107A-6DB9-5808-47A31CDF92CB}"/>
          </ac:picMkLst>
        </pc:picChg>
      </pc:sldChg>
      <pc:sldChg chg="new del">
        <pc:chgData name="Rachel Bryant Davies" userId="ed8d9952caad30ac" providerId="LiveId" clId="{C8688138-701E-449C-89D9-840F60A35F6E}" dt="2022-10-10T19:27:51.263" v="5617" actId="680"/>
        <pc:sldMkLst>
          <pc:docMk/>
          <pc:sldMk cId="1746315896" sldId="283"/>
        </pc:sldMkLst>
      </pc:sldChg>
      <pc:sldChg chg="addSp delSp modSp add mod">
        <pc:chgData name="Rachel Bryant Davies" userId="ed8d9952caad30ac" providerId="LiveId" clId="{C8688138-701E-449C-89D9-840F60A35F6E}" dt="2022-10-10T19:51:29.915" v="5753" actId="478"/>
        <pc:sldMkLst>
          <pc:docMk/>
          <pc:sldMk cId="1799762893" sldId="283"/>
        </pc:sldMkLst>
        <pc:spChg chg="del mod">
          <ac:chgData name="Rachel Bryant Davies" userId="ed8d9952caad30ac" providerId="LiveId" clId="{C8688138-701E-449C-89D9-840F60A35F6E}" dt="2022-10-10T19:51:21.139" v="5751" actId="21"/>
          <ac:spMkLst>
            <pc:docMk/>
            <pc:sldMk cId="1799762893" sldId="283"/>
            <ac:spMk id="2" creationId="{D7A50AF7-8F52-3BC5-343A-9A5246EAE15A}"/>
          </ac:spMkLst>
        </pc:spChg>
        <pc:spChg chg="mod">
          <ac:chgData name="Rachel Bryant Davies" userId="ed8d9952caad30ac" providerId="LiveId" clId="{C8688138-701E-449C-89D9-840F60A35F6E}" dt="2022-10-10T19:51:24.543" v="5752" actId="1076"/>
          <ac:spMkLst>
            <pc:docMk/>
            <pc:sldMk cId="1799762893" sldId="283"/>
            <ac:spMk id="3" creationId="{6C18E896-2107-F524-B953-2E2B48BC9326}"/>
          </ac:spMkLst>
        </pc:spChg>
        <pc:spChg chg="del mod">
          <ac:chgData name="Rachel Bryant Davies" userId="ed8d9952caad30ac" providerId="LiveId" clId="{C8688138-701E-449C-89D9-840F60A35F6E}" dt="2022-10-10T19:28:04.342" v="5620" actId="21"/>
          <ac:spMkLst>
            <pc:docMk/>
            <pc:sldMk cId="1799762893" sldId="283"/>
            <ac:spMk id="5" creationId="{48ECDEBC-7FCE-141D-8B58-BA8A8247DAC3}"/>
          </ac:spMkLst>
        </pc:spChg>
        <pc:spChg chg="del">
          <ac:chgData name="Rachel Bryant Davies" userId="ed8d9952caad30ac" providerId="LiveId" clId="{C8688138-701E-449C-89D9-840F60A35F6E}" dt="2022-10-10T19:28:06.800" v="5621" actId="21"/>
          <ac:spMkLst>
            <pc:docMk/>
            <pc:sldMk cId="1799762893" sldId="283"/>
            <ac:spMk id="6" creationId="{C29B168A-193A-5DAD-BB12-D4F8FA128D8E}"/>
          </ac:spMkLst>
        </pc:spChg>
        <pc:spChg chg="add del mod">
          <ac:chgData name="Rachel Bryant Davies" userId="ed8d9952caad30ac" providerId="LiveId" clId="{C8688138-701E-449C-89D9-840F60A35F6E}" dt="2022-10-10T19:51:29.915" v="5753" actId="478"/>
          <ac:spMkLst>
            <pc:docMk/>
            <pc:sldMk cId="1799762893" sldId="283"/>
            <ac:spMk id="10" creationId="{99A03D95-FF2B-969A-5026-C53410AA0599}"/>
          </ac:spMkLst>
        </pc:spChg>
        <pc:picChg chg="add mod">
          <ac:chgData name="Rachel Bryant Davies" userId="ed8d9952caad30ac" providerId="LiveId" clId="{C8688138-701E-449C-89D9-840F60A35F6E}" dt="2022-10-10T19:48:04.311" v="5703" actId="14100"/>
          <ac:picMkLst>
            <pc:docMk/>
            <pc:sldMk cId="1799762893" sldId="283"/>
            <ac:picMk id="4" creationId="{8C5BF34F-EFA5-C79D-0C70-E2FB12C41E56}"/>
          </ac:picMkLst>
        </pc:picChg>
        <pc:picChg chg="add mod">
          <ac:chgData name="Rachel Bryant Davies" userId="ed8d9952caad30ac" providerId="LiveId" clId="{C8688138-701E-449C-89D9-840F60A35F6E}" dt="2022-10-10T19:47:58.238" v="5702" actId="14100"/>
          <ac:picMkLst>
            <pc:docMk/>
            <pc:sldMk cId="1799762893" sldId="283"/>
            <ac:picMk id="7" creationId="{7F64B664-8894-DFCD-7415-1678843B81EA}"/>
          </ac:picMkLst>
        </pc:picChg>
        <pc:picChg chg="add mod">
          <ac:chgData name="Rachel Bryant Davies" userId="ed8d9952caad30ac" providerId="LiveId" clId="{C8688138-701E-449C-89D9-840F60A35F6E}" dt="2022-10-10T19:47:53.582" v="5701" actId="1076"/>
          <ac:picMkLst>
            <pc:docMk/>
            <pc:sldMk cId="1799762893" sldId="283"/>
            <ac:picMk id="8" creationId="{29B5BEA7-6E8D-763B-7C32-4846A4E66339}"/>
          </ac:picMkLst>
        </pc:picChg>
      </pc:sldChg>
      <pc:sldChg chg="addSp delSp modSp add mod">
        <pc:chgData name="Rachel Bryant Davies" userId="ed8d9952caad30ac" providerId="LiveId" clId="{C8688138-701E-449C-89D9-840F60A35F6E}" dt="2022-10-10T19:51:37.243" v="5754" actId="478"/>
        <pc:sldMkLst>
          <pc:docMk/>
          <pc:sldMk cId="2292690387" sldId="284"/>
        </pc:sldMkLst>
        <pc:spChg chg="del">
          <ac:chgData name="Rachel Bryant Davies" userId="ed8d9952caad30ac" providerId="LiveId" clId="{C8688138-701E-449C-89D9-840F60A35F6E}" dt="2022-10-10T19:51:11.984" v="5749" actId="21"/>
          <ac:spMkLst>
            <pc:docMk/>
            <pc:sldMk cId="2292690387" sldId="284"/>
            <ac:spMk id="2" creationId="{D7A50AF7-8F52-3BC5-343A-9A5246EAE15A}"/>
          </ac:spMkLst>
        </pc:spChg>
        <pc:spChg chg="mod">
          <ac:chgData name="Rachel Bryant Davies" userId="ed8d9952caad30ac" providerId="LiveId" clId="{C8688138-701E-449C-89D9-840F60A35F6E}" dt="2022-10-10T19:51:15.499" v="5750" actId="1076"/>
          <ac:spMkLst>
            <pc:docMk/>
            <pc:sldMk cId="2292690387" sldId="284"/>
            <ac:spMk id="3" creationId="{6C18E896-2107-F524-B953-2E2B48BC9326}"/>
          </ac:spMkLst>
        </pc:spChg>
        <pc:spChg chg="add del mod">
          <ac:chgData name="Rachel Bryant Davies" userId="ed8d9952caad30ac" providerId="LiveId" clId="{C8688138-701E-449C-89D9-840F60A35F6E}" dt="2022-10-10T19:51:37.243" v="5754" actId="478"/>
          <ac:spMkLst>
            <pc:docMk/>
            <pc:sldMk cId="2292690387" sldId="284"/>
            <ac:spMk id="10" creationId="{92FD0605-FA91-85FF-8664-70EC056C2721}"/>
          </ac:spMkLst>
        </pc:spChg>
        <pc:picChg chg="add mod">
          <ac:chgData name="Rachel Bryant Davies" userId="ed8d9952caad30ac" providerId="LiveId" clId="{C8688138-701E-449C-89D9-840F60A35F6E}" dt="2022-10-10T19:45:18.110" v="5662" actId="14100"/>
          <ac:picMkLst>
            <pc:docMk/>
            <pc:sldMk cId="2292690387" sldId="284"/>
            <ac:picMk id="4" creationId="{86D48E2A-8D1B-756B-DFFC-7A78601510A3}"/>
          </ac:picMkLst>
        </pc:picChg>
        <pc:picChg chg="add mod">
          <ac:chgData name="Rachel Bryant Davies" userId="ed8d9952caad30ac" providerId="LiveId" clId="{C8688138-701E-449C-89D9-840F60A35F6E}" dt="2022-10-10T19:45:52.774" v="5669" actId="1076"/>
          <ac:picMkLst>
            <pc:docMk/>
            <pc:sldMk cId="2292690387" sldId="284"/>
            <ac:picMk id="5" creationId="{9D863BE2-B8FD-35A6-9BC7-8099D8F4E79B}"/>
          </ac:picMkLst>
        </pc:picChg>
        <pc:picChg chg="add mod">
          <ac:chgData name="Rachel Bryant Davies" userId="ed8d9952caad30ac" providerId="LiveId" clId="{C8688138-701E-449C-89D9-840F60A35F6E}" dt="2022-10-10T19:45:57.011" v="5670" actId="1076"/>
          <ac:picMkLst>
            <pc:docMk/>
            <pc:sldMk cId="2292690387" sldId="284"/>
            <ac:picMk id="6" creationId="{DB5000AF-D3BA-E9D3-488B-AC6AF5BEFBD2}"/>
          </ac:picMkLst>
        </pc:picChg>
        <pc:picChg chg="add mod">
          <ac:chgData name="Rachel Bryant Davies" userId="ed8d9952caad30ac" providerId="LiveId" clId="{C8688138-701E-449C-89D9-840F60A35F6E}" dt="2022-10-10T19:46:01.039" v="5672" actId="1076"/>
          <ac:picMkLst>
            <pc:docMk/>
            <pc:sldMk cId="2292690387" sldId="284"/>
            <ac:picMk id="7" creationId="{6B378054-E2D8-ED00-9817-67298DF08175}"/>
          </ac:picMkLst>
        </pc:picChg>
        <pc:picChg chg="add mod">
          <ac:chgData name="Rachel Bryant Davies" userId="ed8d9952caad30ac" providerId="LiveId" clId="{C8688138-701E-449C-89D9-840F60A35F6E}" dt="2022-10-10T19:46:11.127" v="5674" actId="14100"/>
          <ac:picMkLst>
            <pc:docMk/>
            <pc:sldMk cId="2292690387" sldId="284"/>
            <ac:picMk id="8" creationId="{D6E213CE-4B39-B2AB-C5D1-A8B99C977838}"/>
          </ac:picMkLst>
        </pc:picChg>
      </pc:sldChg>
      <pc:sldChg chg="addSp delSp modSp add mod">
        <pc:chgData name="Rachel Bryant Davies" userId="ed8d9952caad30ac" providerId="LiveId" clId="{C8688138-701E-449C-89D9-840F60A35F6E}" dt="2022-10-10T19:51:06.339" v="5748" actId="478"/>
        <pc:sldMkLst>
          <pc:docMk/>
          <pc:sldMk cId="3684098479" sldId="285"/>
        </pc:sldMkLst>
        <pc:spChg chg="del">
          <ac:chgData name="Rachel Bryant Davies" userId="ed8d9952caad30ac" providerId="LiveId" clId="{C8688138-701E-449C-89D9-840F60A35F6E}" dt="2022-10-10T19:50:49.092" v="5741" actId="21"/>
          <ac:spMkLst>
            <pc:docMk/>
            <pc:sldMk cId="3684098479" sldId="285"/>
            <ac:spMk id="2" creationId="{D7A50AF7-8F52-3BC5-343A-9A5246EAE15A}"/>
          </ac:spMkLst>
        </pc:spChg>
        <pc:spChg chg="mod">
          <ac:chgData name="Rachel Bryant Davies" userId="ed8d9952caad30ac" providerId="LiveId" clId="{C8688138-701E-449C-89D9-840F60A35F6E}" dt="2022-10-10T19:50:53.681" v="5745" actId="27636"/>
          <ac:spMkLst>
            <pc:docMk/>
            <pc:sldMk cId="3684098479" sldId="285"/>
            <ac:spMk id="3" creationId="{6C18E896-2107-F524-B953-2E2B48BC9326}"/>
          </ac:spMkLst>
        </pc:spChg>
        <pc:spChg chg="add del mod">
          <ac:chgData name="Rachel Bryant Davies" userId="ed8d9952caad30ac" providerId="LiveId" clId="{C8688138-701E-449C-89D9-840F60A35F6E}" dt="2022-10-10T19:51:06.339" v="5748" actId="478"/>
          <ac:spMkLst>
            <pc:docMk/>
            <pc:sldMk cId="3684098479" sldId="285"/>
            <ac:spMk id="9" creationId="{99B9D62B-EB94-C6AC-DC3F-FEAE05103A78}"/>
          </ac:spMkLst>
        </pc:spChg>
        <pc:picChg chg="add del mod">
          <ac:chgData name="Rachel Bryant Davies" userId="ed8d9952caad30ac" providerId="LiveId" clId="{C8688138-701E-449C-89D9-840F60A35F6E}" dt="2022-10-10T19:47:26.186" v="5691" actId="21"/>
          <ac:picMkLst>
            <pc:docMk/>
            <pc:sldMk cId="3684098479" sldId="285"/>
            <ac:picMk id="4" creationId="{A5C2CCD4-EA05-0679-BD2E-54E973BAC494}"/>
          </ac:picMkLst>
        </pc:picChg>
        <pc:picChg chg="add del mod">
          <ac:chgData name="Rachel Bryant Davies" userId="ed8d9952caad30ac" providerId="LiveId" clId="{C8688138-701E-449C-89D9-840F60A35F6E}" dt="2022-10-10T19:47:30.969" v="5693" actId="21"/>
          <ac:picMkLst>
            <pc:docMk/>
            <pc:sldMk cId="3684098479" sldId="285"/>
            <ac:picMk id="5" creationId="{CE5870DC-5CB4-171F-107B-854C207E2BD1}"/>
          </ac:picMkLst>
        </pc:picChg>
        <pc:picChg chg="add del mod">
          <ac:chgData name="Rachel Bryant Davies" userId="ed8d9952caad30ac" providerId="LiveId" clId="{C8688138-701E-449C-89D9-840F60A35F6E}" dt="2022-10-10T19:47:35.996" v="5695" actId="21"/>
          <ac:picMkLst>
            <pc:docMk/>
            <pc:sldMk cId="3684098479" sldId="285"/>
            <ac:picMk id="6" creationId="{1F7525E4-1B1A-54B4-B014-BEF4032CAB86}"/>
          </ac:picMkLst>
        </pc:picChg>
        <pc:picChg chg="add mod modCrop">
          <ac:chgData name="Rachel Bryant Davies" userId="ed8d9952caad30ac" providerId="LiveId" clId="{C8688138-701E-449C-89D9-840F60A35F6E}" dt="2022-10-10T19:51:02.029" v="5747" actId="14100"/>
          <ac:picMkLst>
            <pc:docMk/>
            <pc:sldMk cId="3684098479" sldId="285"/>
            <ac:picMk id="7" creationId="{F2128A63-3FEE-4320-BFF2-2B75AF68C8F1}"/>
          </ac:picMkLst>
        </pc:picChg>
      </pc:sldChg>
      <pc:sldChg chg="addSp delSp modSp add mod">
        <pc:chgData name="Rachel Bryant Davies" userId="ed8d9952caad30ac" providerId="LiveId" clId="{C8688138-701E-449C-89D9-840F60A35F6E}" dt="2022-10-10T19:52:41.570" v="5763" actId="1076"/>
        <pc:sldMkLst>
          <pc:docMk/>
          <pc:sldMk cId="3051837200" sldId="286"/>
        </pc:sldMkLst>
        <pc:spChg chg="mod">
          <ac:chgData name="Rachel Bryant Davies" userId="ed8d9952caad30ac" providerId="LiveId" clId="{C8688138-701E-449C-89D9-840F60A35F6E}" dt="2022-10-10T19:50:29.063" v="5734" actId="20577"/>
          <ac:spMkLst>
            <pc:docMk/>
            <pc:sldMk cId="3051837200" sldId="286"/>
            <ac:spMk id="2" creationId="{D7A50AF7-8F52-3BC5-343A-9A5246EAE15A}"/>
          </ac:spMkLst>
        </pc:spChg>
        <pc:spChg chg="mod">
          <ac:chgData name="Rachel Bryant Davies" userId="ed8d9952caad30ac" providerId="LiveId" clId="{C8688138-701E-449C-89D9-840F60A35F6E}" dt="2022-10-10T19:51:52.670" v="5757" actId="1076"/>
          <ac:spMkLst>
            <pc:docMk/>
            <pc:sldMk cId="3051837200" sldId="286"/>
            <ac:spMk id="3" creationId="{6C18E896-2107-F524-B953-2E2B48BC9326}"/>
          </ac:spMkLst>
        </pc:spChg>
        <pc:picChg chg="add del mod modCrop">
          <ac:chgData name="Rachel Bryant Davies" userId="ed8d9952caad30ac" providerId="LiveId" clId="{C8688138-701E-449C-89D9-840F60A35F6E}" dt="2022-10-10T19:49:55.896" v="5720" actId="21"/>
          <ac:picMkLst>
            <pc:docMk/>
            <pc:sldMk cId="3051837200" sldId="286"/>
            <ac:picMk id="4" creationId="{80D58C4D-8342-BE9B-B456-F71524979336}"/>
          </ac:picMkLst>
        </pc:picChg>
        <pc:picChg chg="add mod">
          <ac:chgData name="Rachel Bryant Davies" userId="ed8d9952caad30ac" providerId="LiveId" clId="{C8688138-701E-449C-89D9-840F60A35F6E}" dt="2022-10-10T19:51:55.477" v="5758" actId="14100"/>
          <ac:picMkLst>
            <pc:docMk/>
            <pc:sldMk cId="3051837200" sldId="286"/>
            <ac:picMk id="5" creationId="{FF4DF9C9-957F-21E7-5394-548EB7809BDA}"/>
          </ac:picMkLst>
        </pc:picChg>
        <pc:picChg chg="add mod">
          <ac:chgData name="Rachel Bryant Davies" userId="ed8d9952caad30ac" providerId="LiveId" clId="{C8688138-701E-449C-89D9-840F60A35F6E}" dt="2022-10-10T19:52:41.570" v="5763" actId="1076"/>
          <ac:picMkLst>
            <pc:docMk/>
            <pc:sldMk cId="3051837200" sldId="286"/>
            <ac:picMk id="6" creationId="{1647022A-4254-2572-B061-03F33B35CAA9}"/>
          </ac:picMkLst>
        </pc:picChg>
      </pc:sldChg>
      <pc:sldChg chg="addSp delSp modSp add mod">
        <pc:chgData name="Rachel Bryant Davies" userId="ed8d9952caad30ac" providerId="LiveId" clId="{C8688138-701E-449C-89D9-840F60A35F6E}" dt="2022-10-10T19:54:10.287" v="5784" actId="14100"/>
        <pc:sldMkLst>
          <pc:docMk/>
          <pc:sldMk cId="20723618" sldId="287"/>
        </pc:sldMkLst>
        <pc:spChg chg="del mod">
          <ac:chgData name="Rachel Bryant Davies" userId="ed8d9952caad30ac" providerId="LiveId" clId="{C8688138-701E-449C-89D9-840F60A35F6E}" dt="2022-10-10T19:53:15.393" v="5772" actId="478"/>
          <ac:spMkLst>
            <pc:docMk/>
            <pc:sldMk cId="20723618" sldId="287"/>
            <ac:spMk id="2" creationId="{D7A50AF7-8F52-3BC5-343A-9A5246EAE15A}"/>
          </ac:spMkLst>
        </pc:spChg>
        <pc:spChg chg="mod">
          <ac:chgData name="Rachel Bryant Davies" userId="ed8d9952caad30ac" providerId="LiveId" clId="{C8688138-701E-449C-89D9-840F60A35F6E}" dt="2022-10-10T19:54:10.287" v="5784" actId="14100"/>
          <ac:spMkLst>
            <pc:docMk/>
            <pc:sldMk cId="20723618" sldId="287"/>
            <ac:spMk id="3" creationId="{6C18E896-2107-F524-B953-2E2B48BC9326}"/>
          </ac:spMkLst>
        </pc:spChg>
        <pc:picChg chg="add mod modCrop">
          <ac:chgData name="Rachel Bryant Davies" userId="ed8d9952caad30ac" providerId="LiveId" clId="{C8688138-701E-449C-89D9-840F60A35F6E}" dt="2022-10-10T19:53:44.723" v="5783" actId="14100"/>
          <ac:picMkLst>
            <pc:docMk/>
            <pc:sldMk cId="20723618" sldId="287"/>
            <ac:picMk id="4" creationId="{A0E9DECE-EEF3-EB32-0AA1-7B32A709E0AF}"/>
          </ac:picMkLst>
        </pc:picChg>
      </pc:sldChg>
      <pc:sldChg chg="delSp modSp add mod">
        <pc:chgData name="Rachel Bryant Davies" userId="ed8d9952caad30ac" providerId="LiveId" clId="{C8688138-701E-449C-89D9-840F60A35F6E}" dt="2022-10-10T19:59:33.023" v="6061" actId="12"/>
        <pc:sldMkLst>
          <pc:docMk/>
          <pc:sldMk cId="2621206719" sldId="288"/>
        </pc:sldMkLst>
        <pc:spChg chg="mod">
          <ac:chgData name="Rachel Bryant Davies" userId="ed8d9952caad30ac" providerId="LiveId" clId="{C8688138-701E-449C-89D9-840F60A35F6E}" dt="2022-10-10T19:55:33.266" v="5831" actId="14100"/>
          <ac:spMkLst>
            <pc:docMk/>
            <pc:sldMk cId="2621206719" sldId="288"/>
            <ac:spMk id="2" creationId="{D7A50AF7-8F52-3BC5-343A-9A5246EAE15A}"/>
          </ac:spMkLst>
        </pc:spChg>
        <pc:spChg chg="mod">
          <ac:chgData name="Rachel Bryant Davies" userId="ed8d9952caad30ac" providerId="LiveId" clId="{C8688138-701E-449C-89D9-840F60A35F6E}" dt="2022-10-10T19:59:33.023" v="6061" actId="12"/>
          <ac:spMkLst>
            <pc:docMk/>
            <pc:sldMk cId="2621206719" sldId="288"/>
            <ac:spMk id="3" creationId="{6C18E896-2107-F524-B953-2E2B48BC9326}"/>
          </ac:spMkLst>
        </pc:spChg>
        <pc:picChg chg="del">
          <ac:chgData name="Rachel Bryant Davies" userId="ed8d9952caad30ac" providerId="LiveId" clId="{C8688138-701E-449C-89D9-840F60A35F6E}" dt="2022-10-10T19:55:23.201" v="5819" actId="478"/>
          <ac:picMkLst>
            <pc:docMk/>
            <pc:sldMk cId="2621206719" sldId="288"/>
            <ac:picMk id="5" creationId="{DE354199-3C4E-DC3E-8DAC-B1C4857702AA}"/>
          </ac:picMkLst>
        </pc:picChg>
        <pc:picChg chg="del">
          <ac:chgData name="Rachel Bryant Davies" userId="ed8d9952caad30ac" providerId="LiveId" clId="{C8688138-701E-449C-89D9-840F60A35F6E}" dt="2022-10-10T19:55:24.578" v="5820" actId="478"/>
          <ac:picMkLst>
            <pc:docMk/>
            <pc:sldMk cId="2621206719" sldId="288"/>
            <ac:picMk id="7" creationId="{B15E7988-011A-C910-614D-43A706ED1042}"/>
          </ac:picMkLst>
        </pc:picChg>
      </pc:sldChg>
      <pc:sldChg chg="modSp add mod">
        <pc:chgData name="Rachel Bryant Davies" userId="ed8d9952caad30ac" providerId="LiveId" clId="{C8688138-701E-449C-89D9-840F60A35F6E}" dt="2022-10-11T08:48:28.397" v="7555" actId="403"/>
        <pc:sldMkLst>
          <pc:docMk/>
          <pc:sldMk cId="369812782" sldId="289"/>
        </pc:sldMkLst>
        <pc:spChg chg="mod">
          <ac:chgData name="Rachel Bryant Davies" userId="ed8d9952caad30ac" providerId="LiveId" clId="{C8688138-701E-449C-89D9-840F60A35F6E}" dt="2022-10-10T19:57:16.514" v="5920" actId="20577"/>
          <ac:spMkLst>
            <pc:docMk/>
            <pc:sldMk cId="369812782" sldId="289"/>
            <ac:spMk id="2" creationId="{D7A50AF7-8F52-3BC5-343A-9A5246EAE15A}"/>
          </ac:spMkLst>
        </pc:spChg>
        <pc:spChg chg="mod">
          <ac:chgData name="Rachel Bryant Davies" userId="ed8d9952caad30ac" providerId="LiveId" clId="{C8688138-701E-449C-89D9-840F60A35F6E}" dt="2022-10-11T08:48:28.397" v="7555" actId="403"/>
          <ac:spMkLst>
            <pc:docMk/>
            <pc:sldMk cId="369812782" sldId="289"/>
            <ac:spMk id="3" creationId="{6C18E896-2107-F524-B953-2E2B48BC9326}"/>
          </ac:spMkLst>
        </pc:spChg>
      </pc:sldChg>
      <pc:sldChg chg="modSp add mod">
        <pc:chgData name="Rachel Bryant Davies" userId="ed8d9952caad30ac" providerId="LiveId" clId="{C8688138-701E-449C-89D9-840F60A35F6E}" dt="2022-10-10T20:01:44.097" v="6258" actId="20577"/>
        <pc:sldMkLst>
          <pc:docMk/>
          <pc:sldMk cId="3190505653" sldId="290"/>
        </pc:sldMkLst>
        <pc:spChg chg="mod">
          <ac:chgData name="Rachel Bryant Davies" userId="ed8d9952caad30ac" providerId="LiveId" clId="{C8688138-701E-449C-89D9-840F60A35F6E}" dt="2022-10-10T19:59:57.087" v="6097" actId="20577"/>
          <ac:spMkLst>
            <pc:docMk/>
            <pc:sldMk cId="3190505653" sldId="290"/>
            <ac:spMk id="2" creationId="{D7A50AF7-8F52-3BC5-343A-9A5246EAE15A}"/>
          </ac:spMkLst>
        </pc:spChg>
        <pc:spChg chg="mod">
          <ac:chgData name="Rachel Bryant Davies" userId="ed8d9952caad30ac" providerId="LiveId" clId="{C8688138-701E-449C-89D9-840F60A35F6E}" dt="2022-10-10T20:01:44.097" v="6258" actId="20577"/>
          <ac:spMkLst>
            <pc:docMk/>
            <pc:sldMk cId="3190505653" sldId="290"/>
            <ac:spMk id="3" creationId="{6C18E896-2107-F524-B953-2E2B48BC9326}"/>
          </ac:spMkLst>
        </pc:spChg>
      </pc:sldChg>
      <pc:sldChg chg="modSp add mod">
        <pc:chgData name="Rachel Bryant Davies" userId="ed8d9952caad30ac" providerId="LiveId" clId="{C8688138-701E-449C-89D9-840F60A35F6E}" dt="2022-10-10T20:14:48.416" v="6731" actId="20577"/>
        <pc:sldMkLst>
          <pc:docMk/>
          <pc:sldMk cId="1627498408" sldId="291"/>
        </pc:sldMkLst>
        <pc:spChg chg="mod">
          <ac:chgData name="Rachel Bryant Davies" userId="ed8d9952caad30ac" providerId="LiveId" clId="{C8688138-701E-449C-89D9-840F60A35F6E}" dt="2022-10-10T20:01:53.182" v="6267" actId="20577"/>
          <ac:spMkLst>
            <pc:docMk/>
            <pc:sldMk cId="1627498408" sldId="291"/>
            <ac:spMk id="2" creationId="{D7A50AF7-8F52-3BC5-343A-9A5246EAE15A}"/>
          </ac:spMkLst>
        </pc:spChg>
        <pc:spChg chg="mod">
          <ac:chgData name="Rachel Bryant Davies" userId="ed8d9952caad30ac" providerId="LiveId" clId="{C8688138-701E-449C-89D9-840F60A35F6E}" dt="2022-10-10T20:14:48.416" v="6731" actId="20577"/>
          <ac:spMkLst>
            <pc:docMk/>
            <pc:sldMk cId="1627498408" sldId="291"/>
            <ac:spMk id="3" creationId="{6C18E896-2107-F524-B953-2E2B48BC9326}"/>
          </ac:spMkLst>
        </pc:spChg>
      </pc:sldChg>
      <pc:sldChg chg="addSp delSp modSp add mod ord setBg modAnim setClrOvrMap">
        <pc:chgData name="Rachel Bryant Davies" userId="ed8d9952caad30ac" providerId="LiveId" clId="{C8688138-701E-449C-89D9-840F60A35F6E}" dt="2022-10-10T20:07:34.245" v="6724" actId="1076"/>
        <pc:sldMkLst>
          <pc:docMk/>
          <pc:sldMk cId="122701994" sldId="292"/>
        </pc:sldMkLst>
        <pc:spChg chg="mod ord">
          <ac:chgData name="Rachel Bryant Davies" userId="ed8d9952caad30ac" providerId="LiveId" clId="{C8688138-701E-449C-89D9-840F60A35F6E}" dt="2022-10-10T20:07:26.914" v="6721" actId="26606"/>
          <ac:spMkLst>
            <pc:docMk/>
            <pc:sldMk cId="122701994" sldId="292"/>
            <ac:spMk id="2" creationId="{D7A50AF7-8F52-3BC5-343A-9A5246EAE15A}"/>
          </ac:spMkLst>
        </pc:spChg>
        <pc:spChg chg="mod ord">
          <ac:chgData name="Rachel Bryant Davies" userId="ed8d9952caad30ac" providerId="LiveId" clId="{C8688138-701E-449C-89D9-840F60A35F6E}" dt="2022-10-10T20:07:26.914" v="6721" actId="26606"/>
          <ac:spMkLst>
            <pc:docMk/>
            <pc:sldMk cId="122701994" sldId="292"/>
            <ac:spMk id="3" creationId="{6C18E896-2107-F524-B953-2E2B48BC9326}"/>
          </ac:spMkLst>
        </pc:spChg>
        <pc:spChg chg="add del">
          <ac:chgData name="Rachel Bryant Davies" userId="ed8d9952caad30ac" providerId="LiveId" clId="{C8688138-701E-449C-89D9-840F60A35F6E}" dt="2022-10-10T20:07:26.914" v="6721" actId="26606"/>
          <ac:spMkLst>
            <pc:docMk/>
            <pc:sldMk cId="122701994" sldId="292"/>
            <ac:spMk id="7" creationId="{A86541C6-61B1-4DAA-B57A-EAF3F24F0491}"/>
          </ac:spMkLst>
        </pc:spChg>
        <pc:spChg chg="add del">
          <ac:chgData name="Rachel Bryant Davies" userId="ed8d9952caad30ac" providerId="LiveId" clId="{C8688138-701E-449C-89D9-840F60A35F6E}" dt="2022-10-10T20:07:26.914" v="6721" actId="26606"/>
          <ac:spMkLst>
            <pc:docMk/>
            <pc:sldMk cId="122701994" sldId="292"/>
            <ac:spMk id="8" creationId="{71750011-2006-46BB-AFDE-C6E461752333}"/>
          </ac:spMkLst>
        </pc:spChg>
        <pc:spChg chg="add del">
          <ac:chgData name="Rachel Bryant Davies" userId="ed8d9952caad30ac" providerId="LiveId" clId="{C8688138-701E-449C-89D9-840F60A35F6E}" dt="2022-10-10T20:07:00.465" v="6712" actId="26606"/>
          <ac:spMkLst>
            <pc:docMk/>
            <pc:sldMk cId="122701994" sldId="292"/>
            <ac:spMk id="10" creationId="{8F23F8A3-8FD7-4779-8323-FDC26BE99889}"/>
          </ac:spMkLst>
        </pc:spChg>
        <pc:spChg chg="add del">
          <ac:chgData name="Rachel Bryant Davies" userId="ed8d9952caad30ac" providerId="LiveId" clId="{C8688138-701E-449C-89D9-840F60A35F6E}" dt="2022-10-10T20:07:00.465" v="6712" actId="26606"/>
          <ac:spMkLst>
            <pc:docMk/>
            <pc:sldMk cId="122701994" sldId="292"/>
            <ac:spMk id="12" creationId="{F605C4CC-A25C-416F-8333-7CB7DC97D870}"/>
          </ac:spMkLst>
        </pc:spChg>
        <pc:spChg chg="add del">
          <ac:chgData name="Rachel Bryant Davies" userId="ed8d9952caad30ac" providerId="LiveId" clId="{C8688138-701E-449C-89D9-840F60A35F6E}" dt="2022-10-10T20:07:26.042" v="6719" actId="26606"/>
          <ac:spMkLst>
            <pc:docMk/>
            <pc:sldMk cId="122701994" sldId="292"/>
            <ac:spMk id="13" creationId="{FA69AAE0-49D5-4C8B-8BA2-55898C00E05E}"/>
          </ac:spMkLst>
        </pc:spChg>
        <pc:spChg chg="add del">
          <ac:chgData name="Rachel Bryant Davies" userId="ed8d9952caad30ac" providerId="LiveId" clId="{C8688138-701E-449C-89D9-840F60A35F6E}" dt="2022-10-10T20:07:02.708" v="6714" actId="26606"/>
          <ac:spMkLst>
            <pc:docMk/>
            <pc:sldMk cId="122701994" sldId="292"/>
            <ac:spMk id="14" creationId="{EB181E26-89C4-4A14-92DE-0F4C4B0E9484}"/>
          </ac:spMkLst>
        </pc:spChg>
        <pc:spChg chg="add del">
          <ac:chgData name="Rachel Bryant Davies" userId="ed8d9952caad30ac" providerId="LiveId" clId="{C8688138-701E-449C-89D9-840F60A35F6E}" dt="2022-10-10T20:07:02.708" v="6714" actId="26606"/>
          <ac:spMkLst>
            <pc:docMk/>
            <pc:sldMk cId="122701994" sldId="292"/>
            <ac:spMk id="15" creationId="{13958066-7CBD-4B89-8F46-614C4F28BCF9}"/>
          </ac:spMkLst>
        </pc:spChg>
        <pc:picChg chg="mod">
          <ac:chgData name="Rachel Bryant Davies" userId="ed8d9952caad30ac" providerId="LiveId" clId="{C8688138-701E-449C-89D9-840F60A35F6E}" dt="2022-10-10T20:07:26.914" v="6721" actId="26606"/>
          <ac:picMkLst>
            <pc:docMk/>
            <pc:sldMk cId="122701994" sldId="292"/>
            <ac:picMk id="4" creationId="{376691A6-107A-6DB9-5808-47A31CDF92CB}"/>
          </ac:picMkLst>
        </pc:picChg>
        <pc:picChg chg="add mod ord">
          <ac:chgData name="Rachel Bryant Davies" userId="ed8d9952caad30ac" providerId="LiveId" clId="{C8688138-701E-449C-89D9-840F60A35F6E}" dt="2022-10-10T20:07:34.245" v="6724" actId="1076"/>
          <ac:picMkLst>
            <pc:docMk/>
            <pc:sldMk cId="122701994" sldId="292"/>
            <ac:picMk id="5" creationId="{C4B3F16B-5E94-AC08-C941-396F3703BBE7}"/>
          </ac:picMkLst>
        </pc:picChg>
      </pc:sldChg>
      <pc:sldChg chg="delSp modSp add mod delAnim modAnim">
        <pc:chgData name="Rachel Bryant Davies" userId="ed8d9952caad30ac" providerId="LiveId" clId="{C8688138-701E-449C-89D9-840F60A35F6E}" dt="2022-10-11T08:51:51.578" v="7563" actId="207"/>
        <pc:sldMkLst>
          <pc:docMk/>
          <pc:sldMk cId="3379031741" sldId="293"/>
        </pc:sldMkLst>
        <pc:spChg chg="mod">
          <ac:chgData name="Rachel Bryant Davies" userId="ed8d9952caad30ac" providerId="LiveId" clId="{C8688138-701E-449C-89D9-840F60A35F6E}" dt="2022-10-10T20:17:52.143" v="6837" actId="27636"/>
          <ac:spMkLst>
            <pc:docMk/>
            <pc:sldMk cId="3379031741" sldId="293"/>
            <ac:spMk id="2" creationId="{D7A50AF7-8F52-3BC5-343A-9A5246EAE15A}"/>
          </ac:spMkLst>
        </pc:spChg>
        <pc:spChg chg="mod">
          <ac:chgData name="Rachel Bryant Davies" userId="ed8d9952caad30ac" providerId="LiveId" clId="{C8688138-701E-449C-89D9-840F60A35F6E}" dt="2022-10-11T08:51:51.578" v="7563" actId="207"/>
          <ac:spMkLst>
            <pc:docMk/>
            <pc:sldMk cId="3379031741" sldId="293"/>
            <ac:spMk id="3" creationId="{6C18E896-2107-F524-B953-2E2B48BC9326}"/>
          </ac:spMkLst>
        </pc:spChg>
        <pc:spChg chg="del">
          <ac:chgData name="Rachel Bryant Davies" userId="ed8d9952caad30ac" providerId="LiveId" clId="{C8688138-701E-449C-89D9-840F60A35F6E}" dt="2022-10-10T20:17:39.923" v="6834" actId="21"/>
          <ac:spMkLst>
            <pc:docMk/>
            <pc:sldMk cId="3379031741" sldId="293"/>
            <ac:spMk id="7" creationId="{A829DF6E-BB69-82CF-1286-A2BD73556CF9}"/>
          </ac:spMkLst>
        </pc:spChg>
        <pc:picChg chg="mod">
          <ac:chgData name="Rachel Bryant Davies" userId="ed8d9952caad30ac" providerId="LiveId" clId="{C8688138-701E-449C-89D9-840F60A35F6E}" dt="2022-10-10T20:18:27.120" v="6855" actId="14100"/>
          <ac:picMkLst>
            <pc:docMk/>
            <pc:sldMk cId="3379031741" sldId="293"/>
            <ac:picMk id="6" creationId="{6F4E2FEC-8A65-6D7A-E1AB-67095B9C7B1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79294-F049-3A68-E9F7-7867876FEA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20BE8B9-1A78-5676-7EB8-DEB68D944E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26526F6-96E8-7A89-57F4-F5DFCAA02F01}"/>
              </a:ext>
            </a:extLst>
          </p:cNvPr>
          <p:cNvSpPr>
            <a:spLocks noGrp="1"/>
          </p:cNvSpPr>
          <p:nvPr>
            <p:ph type="dt" sz="half" idx="10"/>
          </p:nvPr>
        </p:nvSpPr>
        <p:spPr/>
        <p:txBody>
          <a:bodyPr/>
          <a:lstStyle/>
          <a:p>
            <a:fld id="{0AF2C3DC-1DE9-426D-998C-054A94611E7A}" type="datetimeFigureOut">
              <a:rPr lang="en-GB" smtClean="0"/>
              <a:t>09/10/2022</a:t>
            </a:fld>
            <a:endParaRPr lang="en-GB"/>
          </a:p>
        </p:txBody>
      </p:sp>
      <p:sp>
        <p:nvSpPr>
          <p:cNvPr id="5" name="Footer Placeholder 4">
            <a:extLst>
              <a:ext uri="{FF2B5EF4-FFF2-40B4-BE49-F238E27FC236}">
                <a16:creationId xmlns:a16="http://schemas.microsoft.com/office/drawing/2014/main" id="{343B3E26-CB65-8A0E-F701-88F18BD1E9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94362A-A3C5-A1A5-47BC-4A81BF58EB86}"/>
              </a:ext>
            </a:extLst>
          </p:cNvPr>
          <p:cNvSpPr>
            <a:spLocks noGrp="1"/>
          </p:cNvSpPr>
          <p:nvPr>
            <p:ph type="sldNum" sz="quarter" idx="12"/>
          </p:nvPr>
        </p:nvSpPr>
        <p:spPr/>
        <p:txBody>
          <a:bodyPr/>
          <a:lstStyle/>
          <a:p>
            <a:fld id="{7EE14F66-A532-4C11-B4F9-63D1C05BEC62}" type="slidenum">
              <a:rPr lang="en-GB" smtClean="0"/>
              <a:t>‹#›</a:t>
            </a:fld>
            <a:endParaRPr lang="en-GB"/>
          </a:p>
        </p:txBody>
      </p:sp>
    </p:spTree>
    <p:extLst>
      <p:ext uri="{BB962C8B-B14F-4D97-AF65-F5344CB8AC3E}">
        <p14:creationId xmlns:p14="http://schemas.microsoft.com/office/powerpoint/2010/main" val="2685173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8B790-CE40-C4F5-662D-ABA84186346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4AFB3E-1A5E-A93E-B0B8-049AFF6929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DEAEB2-FF0E-AB91-97F3-F28AF719141C}"/>
              </a:ext>
            </a:extLst>
          </p:cNvPr>
          <p:cNvSpPr>
            <a:spLocks noGrp="1"/>
          </p:cNvSpPr>
          <p:nvPr>
            <p:ph type="dt" sz="half" idx="10"/>
          </p:nvPr>
        </p:nvSpPr>
        <p:spPr/>
        <p:txBody>
          <a:bodyPr/>
          <a:lstStyle/>
          <a:p>
            <a:fld id="{0AF2C3DC-1DE9-426D-998C-054A94611E7A}" type="datetimeFigureOut">
              <a:rPr lang="en-GB" smtClean="0"/>
              <a:t>09/10/2022</a:t>
            </a:fld>
            <a:endParaRPr lang="en-GB"/>
          </a:p>
        </p:txBody>
      </p:sp>
      <p:sp>
        <p:nvSpPr>
          <p:cNvPr id="5" name="Footer Placeholder 4">
            <a:extLst>
              <a:ext uri="{FF2B5EF4-FFF2-40B4-BE49-F238E27FC236}">
                <a16:creationId xmlns:a16="http://schemas.microsoft.com/office/drawing/2014/main" id="{ED6A6561-400F-82A7-7BD1-97674E6431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A7A50D-E825-F523-5BD2-B227F0F06CE3}"/>
              </a:ext>
            </a:extLst>
          </p:cNvPr>
          <p:cNvSpPr>
            <a:spLocks noGrp="1"/>
          </p:cNvSpPr>
          <p:nvPr>
            <p:ph type="sldNum" sz="quarter" idx="12"/>
          </p:nvPr>
        </p:nvSpPr>
        <p:spPr/>
        <p:txBody>
          <a:bodyPr/>
          <a:lstStyle/>
          <a:p>
            <a:fld id="{7EE14F66-A532-4C11-B4F9-63D1C05BEC62}" type="slidenum">
              <a:rPr lang="en-GB" smtClean="0"/>
              <a:t>‹#›</a:t>
            </a:fld>
            <a:endParaRPr lang="en-GB"/>
          </a:p>
        </p:txBody>
      </p:sp>
    </p:spTree>
    <p:extLst>
      <p:ext uri="{BB962C8B-B14F-4D97-AF65-F5344CB8AC3E}">
        <p14:creationId xmlns:p14="http://schemas.microsoft.com/office/powerpoint/2010/main" val="3278900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045B77-5D13-5D2A-C234-390715C8E24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D335613-7116-DEF3-E995-DC930209E9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1D49C5-6966-7FC9-745C-B9D731A2532D}"/>
              </a:ext>
            </a:extLst>
          </p:cNvPr>
          <p:cNvSpPr>
            <a:spLocks noGrp="1"/>
          </p:cNvSpPr>
          <p:nvPr>
            <p:ph type="dt" sz="half" idx="10"/>
          </p:nvPr>
        </p:nvSpPr>
        <p:spPr/>
        <p:txBody>
          <a:bodyPr/>
          <a:lstStyle/>
          <a:p>
            <a:fld id="{0AF2C3DC-1DE9-426D-998C-054A94611E7A}" type="datetimeFigureOut">
              <a:rPr lang="en-GB" smtClean="0"/>
              <a:t>09/10/2022</a:t>
            </a:fld>
            <a:endParaRPr lang="en-GB"/>
          </a:p>
        </p:txBody>
      </p:sp>
      <p:sp>
        <p:nvSpPr>
          <p:cNvPr id="5" name="Footer Placeholder 4">
            <a:extLst>
              <a:ext uri="{FF2B5EF4-FFF2-40B4-BE49-F238E27FC236}">
                <a16:creationId xmlns:a16="http://schemas.microsoft.com/office/drawing/2014/main" id="{F136F68D-E5CF-9997-23CC-D97EBC83B7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49EE9B-D847-4CE3-7EBD-A700DDC4BEBC}"/>
              </a:ext>
            </a:extLst>
          </p:cNvPr>
          <p:cNvSpPr>
            <a:spLocks noGrp="1"/>
          </p:cNvSpPr>
          <p:nvPr>
            <p:ph type="sldNum" sz="quarter" idx="12"/>
          </p:nvPr>
        </p:nvSpPr>
        <p:spPr/>
        <p:txBody>
          <a:bodyPr/>
          <a:lstStyle/>
          <a:p>
            <a:fld id="{7EE14F66-A532-4C11-B4F9-63D1C05BEC62}" type="slidenum">
              <a:rPr lang="en-GB" smtClean="0"/>
              <a:t>‹#›</a:t>
            </a:fld>
            <a:endParaRPr lang="en-GB"/>
          </a:p>
        </p:txBody>
      </p:sp>
    </p:spTree>
    <p:extLst>
      <p:ext uri="{BB962C8B-B14F-4D97-AF65-F5344CB8AC3E}">
        <p14:creationId xmlns:p14="http://schemas.microsoft.com/office/powerpoint/2010/main" val="2361893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DAB69-7227-10CF-AA3D-BAA662B5519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3C7592-AE59-B55F-5ED0-EC6E8C9680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639F6A-9A58-AD66-A93F-4191BDA53848}"/>
              </a:ext>
            </a:extLst>
          </p:cNvPr>
          <p:cNvSpPr>
            <a:spLocks noGrp="1"/>
          </p:cNvSpPr>
          <p:nvPr>
            <p:ph type="dt" sz="half" idx="10"/>
          </p:nvPr>
        </p:nvSpPr>
        <p:spPr/>
        <p:txBody>
          <a:bodyPr/>
          <a:lstStyle/>
          <a:p>
            <a:fld id="{0AF2C3DC-1DE9-426D-998C-054A94611E7A}" type="datetimeFigureOut">
              <a:rPr lang="en-GB" smtClean="0"/>
              <a:t>09/10/2022</a:t>
            </a:fld>
            <a:endParaRPr lang="en-GB"/>
          </a:p>
        </p:txBody>
      </p:sp>
      <p:sp>
        <p:nvSpPr>
          <p:cNvPr id="5" name="Footer Placeholder 4">
            <a:extLst>
              <a:ext uri="{FF2B5EF4-FFF2-40B4-BE49-F238E27FC236}">
                <a16:creationId xmlns:a16="http://schemas.microsoft.com/office/drawing/2014/main" id="{A2FA4B6E-AF10-640F-B591-92F7BEE80B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8F2390-EDEE-D610-BD73-85F1A89B4774}"/>
              </a:ext>
            </a:extLst>
          </p:cNvPr>
          <p:cNvSpPr>
            <a:spLocks noGrp="1"/>
          </p:cNvSpPr>
          <p:nvPr>
            <p:ph type="sldNum" sz="quarter" idx="12"/>
          </p:nvPr>
        </p:nvSpPr>
        <p:spPr/>
        <p:txBody>
          <a:bodyPr/>
          <a:lstStyle/>
          <a:p>
            <a:fld id="{7EE14F66-A532-4C11-B4F9-63D1C05BEC62}" type="slidenum">
              <a:rPr lang="en-GB" smtClean="0"/>
              <a:t>‹#›</a:t>
            </a:fld>
            <a:endParaRPr lang="en-GB"/>
          </a:p>
        </p:txBody>
      </p:sp>
    </p:spTree>
    <p:extLst>
      <p:ext uri="{BB962C8B-B14F-4D97-AF65-F5344CB8AC3E}">
        <p14:creationId xmlns:p14="http://schemas.microsoft.com/office/powerpoint/2010/main" val="1169123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09E6-A0F4-0349-E066-A9B57D8A4F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B45DE51-1A51-91B9-3931-215AA33398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C27DB7-C756-02B0-8574-C804255B2337}"/>
              </a:ext>
            </a:extLst>
          </p:cNvPr>
          <p:cNvSpPr>
            <a:spLocks noGrp="1"/>
          </p:cNvSpPr>
          <p:nvPr>
            <p:ph type="dt" sz="half" idx="10"/>
          </p:nvPr>
        </p:nvSpPr>
        <p:spPr/>
        <p:txBody>
          <a:bodyPr/>
          <a:lstStyle/>
          <a:p>
            <a:fld id="{0AF2C3DC-1DE9-426D-998C-054A94611E7A}" type="datetimeFigureOut">
              <a:rPr lang="en-GB" smtClean="0"/>
              <a:t>09/10/2022</a:t>
            </a:fld>
            <a:endParaRPr lang="en-GB"/>
          </a:p>
        </p:txBody>
      </p:sp>
      <p:sp>
        <p:nvSpPr>
          <p:cNvPr id="5" name="Footer Placeholder 4">
            <a:extLst>
              <a:ext uri="{FF2B5EF4-FFF2-40B4-BE49-F238E27FC236}">
                <a16:creationId xmlns:a16="http://schemas.microsoft.com/office/drawing/2014/main" id="{B7EAB603-745B-F857-64C2-1CB2236FC3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1C9F8E-AF3C-9CFB-B21E-6ACD0DC1295C}"/>
              </a:ext>
            </a:extLst>
          </p:cNvPr>
          <p:cNvSpPr>
            <a:spLocks noGrp="1"/>
          </p:cNvSpPr>
          <p:nvPr>
            <p:ph type="sldNum" sz="quarter" idx="12"/>
          </p:nvPr>
        </p:nvSpPr>
        <p:spPr/>
        <p:txBody>
          <a:bodyPr/>
          <a:lstStyle/>
          <a:p>
            <a:fld id="{7EE14F66-A532-4C11-B4F9-63D1C05BEC62}" type="slidenum">
              <a:rPr lang="en-GB" smtClean="0"/>
              <a:t>‹#›</a:t>
            </a:fld>
            <a:endParaRPr lang="en-GB"/>
          </a:p>
        </p:txBody>
      </p:sp>
    </p:spTree>
    <p:extLst>
      <p:ext uri="{BB962C8B-B14F-4D97-AF65-F5344CB8AC3E}">
        <p14:creationId xmlns:p14="http://schemas.microsoft.com/office/powerpoint/2010/main" val="2396422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26138-CD92-5357-E404-441B4973F8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379B1E-0AD6-D65C-533A-AD136DD857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8D741FD-81EC-ED6D-BA06-C61C69DD0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057C25C-F310-BA0B-BEEB-39A9011E8BCF}"/>
              </a:ext>
            </a:extLst>
          </p:cNvPr>
          <p:cNvSpPr>
            <a:spLocks noGrp="1"/>
          </p:cNvSpPr>
          <p:nvPr>
            <p:ph type="dt" sz="half" idx="10"/>
          </p:nvPr>
        </p:nvSpPr>
        <p:spPr/>
        <p:txBody>
          <a:bodyPr/>
          <a:lstStyle/>
          <a:p>
            <a:fld id="{0AF2C3DC-1DE9-426D-998C-054A94611E7A}" type="datetimeFigureOut">
              <a:rPr lang="en-GB" smtClean="0"/>
              <a:t>09/10/2022</a:t>
            </a:fld>
            <a:endParaRPr lang="en-GB"/>
          </a:p>
        </p:txBody>
      </p:sp>
      <p:sp>
        <p:nvSpPr>
          <p:cNvPr id="6" name="Footer Placeholder 5">
            <a:extLst>
              <a:ext uri="{FF2B5EF4-FFF2-40B4-BE49-F238E27FC236}">
                <a16:creationId xmlns:a16="http://schemas.microsoft.com/office/drawing/2014/main" id="{E5A5D8AA-2677-03F1-E44A-B14F185B1A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983F1E-ABC1-7194-55CA-B2B5D5F4FADB}"/>
              </a:ext>
            </a:extLst>
          </p:cNvPr>
          <p:cNvSpPr>
            <a:spLocks noGrp="1"/>
          </p:cNvSpPr>
          <p:nvPr>
            <p:ph type="sldNum" sz="quarter" idx="12"/>
          </p:nvPr>
        </p:nvSpPr>
        <p:spPr/>
        <p:txBody>
          <a:bodyPr/>
          <a:lstStyle/>
          <a:p>
            <a:fld id="{7EE14F66-A532-4C11-B4F9-63D1C05BEC62}" type="slidenum">
              <a:rPr lang="en-GB" smtClean="0"/>
              <a:t>‹#›</a:t>
            </a:fld>
            <a:endParaRPr lang="en-GB"/>
          </a:p>
        </p:txBody>
      </p:sp>
    </p:spTree>
    <p:extLst>
      <p:ext uri="{BB962C8B-B14F-4D97-AF65-F5344CB8AC3E}">
        <p14:creationId xmlns:p14="http://schemas.microsoft.com/office/powerpoint/2010/main" val="1456510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D0E7-A431-BC37-4161-A9DE1DF360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D0CFF3-75B0-9BD1-C7D9-5F7E9837C3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602CB0-60D3-E6A9-AD2F-DFE9D314FE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E326606-F0D5-EBD2-BB19-01440D59CE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BBA991-13A2-F609-6BE2-CD57D32608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059720E-DD6F-07AA-9F12-43601C6FCB18}"/>
              </a:ext>
            </a:extLst>
          </p:cNvPr>
          <p:cNvSpPr>
            <a:spLocks noGrp="1"/>
          </p:cNvSpPr>
          <p:nvPr>
            <p:ph type="dt" sz="half" idx="10"/>
          </p:nvPr>
        </p:nvSpPr>
        <p:spPr/>
        <p:txBody>
          <a:bodyPr/>
          <a:lstStyle/>
          <a:p>
            <a:fld id="{0AF2C3DC-1DE9-426D-998C-054A94611E7A}" type="datetimeFigureOut">
              <a:rPr lang="en-GB" smtClean="0"/>
              <a:t>09/10/2022</a:t>
            </a:fld>
            <a:endParaRPr lang="en-GB"/>
          </a:p>
        </p:txBody>
      </p:sp>
      <p:sp>
        <p:nvSpPr>
          <p:cNvPr id="8" name="Footer Placeholder 7">
            <a:extLst>
              <a:ext uri="{FF2B5EF4-FFF2-40B4-BE49-F238E27FC236}">
                <a16:creationId xmlns:a16="http://schemas.microsoft.com/office/drawing/2014/main" id="{B230F4EF-10BF-E2C8-61C6-BC4ADF1C348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1CB0A64-4F68-608D-BCAA-34C9539BCF85}"/>
              </a:ext>
            </a:extLst>
          </p:cNvPr>
          <p:cNvSpPr>
            <a:spLocks noGrp="1"/>
          </p:cNvSpPr>
          <p:nvPr>
            <p:ph type="sldNum" sz="quarter" idx="12"/>
          </p:nvPr>
        </p:nvSpPr>
        <p:spPr/>
        <p:txBody>
          <a:bodyPr/>
          <a:lstStyle/>
          <a:p>
            <a:fld id="{7EE14F66-A532-4C11-B4F9-63D1C05BEC62}" type="slidenum">
              <a:rPr lang="en-GB" smtClean="0"/>
              <a:t>‹#›</a:t>
            </a:fld>
            <a:endParaRPr lang="en-GB"/>
          </a:p>
        </p:txBody>
      </p:sp>
    </p:spTree>
    <p:extLst>
      <p:ext uri="{BB962C8B-B14F-4D97-AF65-F5344CB8AC3E}">
        <p14:creationId xmlns:p14="http://schemas.microsoft.com/office/powerpoint/2010/main" val="1291843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95416-90EB-0305-6182-F022951F8A4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7EEE9AC-F23A-06DE-F11E-2E13D6B974D8}"/>
              </a:ext>
            </a:extLst>
          </p:cNvPr>
          <p:cNvSpPr>
            <a:spLocks noGrp="1"/>
          </p:cNvSpPr>
          <p:nvPr>
            <p:ph type="dt" sz="half" idx="10"/>
          </p:nvPr>
        </p:nvSpPr>
        <p:spPr/>
        <p:txBody>
          <a:bodyPr/>
          <a:lstStyle/>
          <a:p>
            <a:fld id="{0AF2C3DC-1DE9-426D-998C-054A94611E7A}" type="datetimeFigureOut">
              <a:rPr lang="en-GB" smtClean="0"/>
              <a:t>09/10/2022</a:t>
            </a:fld>
            <a:endParaRPr lang="en-GB"/>
          </a:p>
        </p:txBody>
      </p:sp>
      <p:sp>
        <p:nvSpPr>
          <p:cNvPr id="4" name="Footer Placeholder 3">
            <a:extLst>
              <a:ext uri="{FF2B5EF4-FFF2-40B4-BE49-F238E27FC236}">
                <a16:creationId xmlns:a16="http://schemas.microsoft.com/office/drawing/2014/main" id="{B15B3E8A-844E-32E3-98EC-98F04C29DDC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514AF73-1517-744D-BCAB-94610B79563B}"/>
              </a:ext>
            </a:extLst>
          </p:cNvPr>
          <p:cNvSpPr>
            <a:spLocks noGrp="1"/>
          </p:cNvSpPr>
          <p:nvPr>
            <p:ph type="sldNum" sz="quarter" idx="12"/>
          </p:nvPr>
        </p:nvSpPr>
        <p:spPr/>
        <p:txBody>
          <a:bodyPr/>
          <a:lstStyle/>
          <a:p>
            <a:fld id="{7EE14F66-A532-4C11-B4F9-63D1C05BEC62}" type="slidenum">
              <a:rPr lang="en-GB" smtClean="0"/>
              <a:t>‹#›</a:t>
            </a:fld>
            <a:endParaRPr lang="en-GB"/>
          </a:p>
        </p:txBody>
      </p:sp>
    </p:spTree>
    <p:extLst>
      <p:ext uri="{BB962C8B-B14F-4D97-AF65-F5344CB8AC3E}">
        <p14:creationId xmlns:p14="http://schemas.microsoft.com/office/powerpoint/2010/main" val="1095334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1E9066-D944-1DC3-A4CF-E9B614ADD7C3}"/>
              </a:ext>
            </a:extLst>
          </p:cNvPr>
          <p:cNvSpPr>
            <a:spLocks noGrp="1"/>
          </p:cNvSpPr>
          <p:nvPr>
            <p:ph type="dt" sz="half" idx="10"/>
          </p:nvPr>
        </p:nvSpPr>
        <p:spPr/>
        <p:txBody>
          <a:bodyPr/>
          <a:lstStyle/>
          <a:p>
            <a:fld id="{0AF2C3DC-1DE9-426D-998C-054A94611E7A}" type="datetimeFigureOut">
              <a:rPr lang="en-GB" smtClean="0"/>
              <a:t>09/10/2022</a:t>
            </a:fld>
            <a:endParaRPr lang="en-GB"/>
          </a:p>
        </p:txBody>
      </p:sp>
      <p:sp>
        <p:nvSpPr>
          <p:cNvPr id="3" name="Footer Placeholder 2">
            <a:extLst>
              <a:ext uri="{FF2B5EF4-FFF2-40B4-BE49-F238E27FC236}">
                <a16:creationId xmlns:a16="http://schemas.microsoft.com/office/drawing/2014/main" id="{EBD75F0A-28C9-62E6-267B-DBB7F9D0786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16827BA-221F-B74B-F14D-030EB7FE9A48}"/>
              </a:ext>
            </a:extLst>
          </p:cNvPr>
          <p:cNvSpPr>
            <a:spLocks noGrp="1"/>
          </p:cNvSpPr>
          <p:nvPr>
            <p:ph type="sldNum" sz="quarter" idx="12"/>
          </p:nvPr>
        </p:nvSpPr>
        <p:spPr/>
        <p:txBody>
          <a:bodyPr/>
          <a:lstStyle/>
          <a:p>
            <a:fld id="{7EE14F66-A532-4C11-B4F9-63D1C05BEC62}" type="slidenum">
              <a:rPr lang="en-GB" smtClean="0"/>
              <a:t>‹#›</a:t>
            </a:fld>
            <a:endParaRPr lang="en-GB"/>
          </a:p>
        </p:txBody>
      </p:sp>
    </p:spTree>
    <p:extLst>
      <p:ext uri="{BB962C8B-B14F-4D97-AF65-F5344CB8AC3E}">
        <p14:creationId xmlns:p14="http://schemas.microsoft.com/office/powerpoint/2010/main" val="180791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8335-513A-4EEB-739F-39B889DD47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D37F57-AF69-B5C7-CE53-0A296E5A65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F2927E0-F2D8-BCBD-3C46-BE8D3368DE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EE083-9F10-623D-5C04-32CF450EAA51}"/>
              </a:ext>
            </a:extLst>
          </p:cNvPr>
          <p:cNvSpPr>
            <a:spLocks noGrp="1"/>
          </p:cNvSpPr>
          <p:nvPr>
            <p:ph type="dt" sz="half" idx="10"/>
          </p:nvPr>
        </p:nvSpPr>
        <p:spPr/>
        <p:txBody>
          <a:bodyPr/>
          <a:lstStyle/>
          <a:p>
            <a:fld id="{0AF2C3DC-1DE9-426D-998C-054A94611E7A}" type="datetimeFigureOut">
              <a:rPr lang="en-GB" smtClean="0"/>
              <a:t>09/10/2022</a:t>
            </a:fld>
            <a:endParaRPr lang="en-GB"/>
          </a:p>
        </p:txBody>
      </p:sp>
      <p:sp>
        <p:nvSpPr>
          <p:cNvPr id="6" name="Footer Placeholder 5">
            <a:extLst>
              <a:ext uri="{FF2B5EF4-FFF2-40B4-BE49-F238E27FC236}">
                <a16:creationId xmlns:a16="http://schemas.microsoft.com/office/drawing/2014/main" id="{484DFEE9-5A3B-553E-07B9-35286AF0BE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B35B86-44B5-452E-00BB-CB9B3FDDDB84}"/>
              </a:ext>
            </a:extLst>
          </p:cNvPr>
          <p:cNvSpPr>
            <a:spLocks noGrp="1"/>
          </p:cNvSpPr>
          <p:nvPr>
            <p:ph type="sldNum" sz="quarter" idx="12"/>
          </p:nvPr>
        </p:nvSpPr>
        <p:spPr/>
        <p:txBody>
          <a:bodyPr/>
          <a:lstStyle/>
          <a:p>
            <a:fld id="{7EE14F66-A532-4C11-B4F9-63D1C05BEC62}" type="slidenum">
              <a:rPr lang="en-GB" smtClean="0"/>
              <a:t>‹#›</a:t>
            </a:fld>
            <a:endParaRPr lang="en-GB"/>
          </a:p>
        </p:txBody>
      </p:sp>
    </p:spTree>
    <p:extLst>
      <p:ext uri="{BB962C8B-B14F-4D97-AF65-F5344CB8AC3E}">
        <p14:creationId xmlns:p14="http://schemas.microsoft.com/office/powerpoint/2010/main" val="3530129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0BB72-479D-ECF4-3158-719A5E8053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AE500D5-FDA9-F0F7-8D4A-ECCA6120C7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2E06580-38D8-6DF2-3084-D881FB5036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AABA16-C666-EA4E-8E75-DD7D5EC4D5F0}"/>
              </a:ext>
            </a:extLst>
          </p:cNvPr>
          <p:cNvSpPr>
            <a:spLocks noGrp="1"/>
          </p:cNvSpPr>
          <p:nvPr>
            <p:ph type="dt" sz="half" idx="10"/>
          </p:nvPr>
        </p:nvSpPr>
        <p:spPr/>
        <p:txBody>
          <a:bodyPr/>
          <a:lstStyle/>
          <a:p>
            <a:fld id="{0AF2C3DC-1DE9-426D-998C-054A94611E7A}" type="datetimeFigureOut">
              <a:rPr lang="en-GB" smtClean="0"/>
              <a:t>09/10/2022</a:t>
            </a:fld>
            <a:endParaRPr lang="en-GB"/>
          </a:p>
        </p:txBody>
      </p:sp>
      <p:sp>
        <p:nvSpPr>
          <p:cNvPr id="6" name="Footer Placeholder 5">
            <a:extLst>
              <a:ext uri="{FF2B5EF4-FFF2-40B4-BE49-F238E27FC236}">
                <a16:creationId xmlns:a16="http://schemas.microsoft.com/office/drawing/2014/main" id="{648805E2-5D7C-D5CD-0A57-22A17C579B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2BBD2F-49C4-361C-6F07-19412AC079EA}"/>
              </a:ext>
            </a:extLst>
          </p:cNvPr>
          <p:cNvSpPr>
            <a:spLocks noGrp="1"/>
          </p:cNvSpPr>
          <p:nvPr>
            <p:ph type="sldNum" sz="quarter" idx="12"/>
          </p:nvPr>
        </p:nvSpPr>
        <p:spPr/>
        <p:txBody>
          <a:bodyPr/>
          <a:lstStyle/>
          <a:p>
            <a:fld id="{7EE14F66-A532-4C11-B4F9-63D1C05BEC62}" type="slidenum">
              <a:rPr lang="en-GB" smtClean="0"/>
              <a:t>‹#›</a:t>
            </a:fld>
            <a:endParaRPr lang="en-GB"/>
          </a:p>
        </p:txBody>
      </p:sp>
    </p:spTree>
    <p:extLst>
      <p:ext uri="{BB962C8B-B14F-4D97-AF65-F5344CB8AC3E}">
        <p14:creationId xmlns:p14="http://schemas.microsoft.com/office/powerpoint/2010/main" val="2827023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alpha val="58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789933-94FF-20F6-7E23-BE0AE42F11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EA6CF4-79BF-E6E0-D4C3-A8EDBAE5E4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63C681-9FE1-0D68-9288-752CDDB464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2C3DC-1DE9-426D-998C-054A94611E7A}" type="datetimeFigureOut">
              <a:rPr lang="en-GB" smtClean="0"/>
              <a:t>09/10/2022</a:t>
            </a:fld>
            <a:endParaRPr lang="en-GB"/>
          </a:p>
        </p:txBody>
      </p:sp>
      <p:sp>
        <p:nvSpPr>
          <p:cNvPr id="5" name="Footer Placeholder 4">
            <a:extLst>
              <a:ext uri="{FF2B5EF4-FFF2-40B4-BE49-F238E27FC236}">
                <a16:creationId xmlns:a16="http://schemas.microsoft.com/office/drawing/2014/main" id="{93819A00-F6E8-3799-9003-8BF7A6D5A1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E6DB2BB-E458-9909-AB32-5D34033616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14F66-A532-4C11-B4F9-63D1C05BEC62}" type="slidenum">
              <a:rPr lang="en-GB" smtClean="0"/>
              <a:t>‹#›</a:t>
            </a:fld>
            <a:endParaRPr lang="en-GB"/>
          </a:p>
        </p:txBody>
      </p:sp>
    </p:spTree>
    <p:extLst>
      <p:ext uri="{BB962C8B-B14F-4D97-AF65-F5344CB8AC3E}">
        <p14:creationId xmlns:p14="http://schemas.microsoft.com/office/powerpoint/2010/main" val="835588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theguardian.com/books/2007/sep/08/classics.edinburghfestival2007"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448574" y="4549143"/>
            <a:ext cx="5529532" cy="1663496"/>
          </a:xfrm>
        </p:spPr>
        <p:txBody>
          <a:bodyPr anchor="t">
            <a:normAutofit fontScale="90000"/>
          </a:bodyPr>
          <a:lstStyle/>
          <a:p>
            <a:r>
              <a:rPr lang="en-GB" sz="4800" dirty="0">
                <a:solidFill>
                  <a:schemeClr val="bg1"/>
                </a:solidFill>
              </a:rPr>
              <a:t>Tragedy COM5207 </a:t>
            </a:r>
            <a:br>
              <a:rPr lang="en-GB" sz="4800" dirty="0">
                <a:solidFill>
                  <a:schemeClr val="bg1"/>
                </a:solidFill>
              </a:rPr>
            </a:br>
            <a:r>
              <a:rPr lang="en-GB" sz="4400" dirty="0">
                <a:solidFill>
                  <a:schemeClr val="bg1"/>
                </a:solidFill>
              </a:rPr>
              <a:t>Week 3</a:t>
            </a:r>
            <a:br>
              <a:rPr lang="en-GB" sz="4400" dirty="0">
                <a:solidFill>
                  <a:schemeClr val="bg1"/>
                </a:solidFill>
              </a:rPr>
            </a:br>
            <a:r>
              <a:rPr lang="en-GB" sz="4400" dirty="0">
                <a:solidFill>
                  <a:schemeClr val="bg1"/>
                </a:solidFill>
              </a:rPr>
              <a:t>Rachel Bryant Davies</a:t>
            </a:r>
            <a:endParaRPr lang="en-GB" sz="4800" dirty="0">
              <a:solidFill>
                <a:schemeClr val="bg1"/>
              </a:solidFill>
            </a:endParaRPr>
          </a:p>
        </p:txBody>
      </p:sp>
      <p:sp>
        <p:nvSpPr>
          <p:cNvPr id="11" name="Rectangle 10">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6739465" y="4752794"/>
            <a:ext cx="3960246" cy="1461736"/>
          </a:xfrm>
        </p:spPr>
        <p:txBody>
          <a:bodyPr anchor="t">
            <a:normAutofit lnSpcReduction="10000"/>
          </a:bodyPr>
          <a:lstStyle/>
          <a:p>
            <a:pPr algn="l"/>
            <a:r>
              <a:rPr lang="en-GB" sz="5400" b="1" dirty="0"/>
              <a:t>Euripides: </a:t>
            </a:r>
            <a:r>
              <a:rPr lang="en-GB" sz="5400" b="1" i="1" dirty="0"/>
              <a:t>The Bacchae</a:t>
            </a:r>
          </a:p>
        </p:txBody>
      </p:sp>
      <p:pic>
        <p:nvPicPr>
          <p:cNvPr id="4" name="Picture 3">
            <a:extLst>
              <a:ext uri="{FF2B5EF4-FFF2-40B4-BE49-F238E27FC236}">
                <a16:creationId xmlns:a16="http://schemas.microsoft.com/office/drawing/2014/main" id="{376691A6-107A-6DB9-5808-47A31CDF92CB}"/>
              </a:ext>
            </a:extLst>
          </p:cNvPr>
          <p:cNvPicPr>
            <a:picLocks noChangeAspect="1"/>
          </p:cNvPicPr>
          <p:nvPr/>
        </p:nvPicPr>
        <p:blipFill rotWithShape="1">
          <a:blip r:embed="rId2"/>
          <a:srcRect t="10257" b="16902"/>
          <a:stretch/>
        </p:blipFill>
        <p:spPr>
          <a:xfrm>
            <a:off x="1155556" y="637762"/>
            <a:ext cx="9889765" cy="3579308"/>
          </a:xfrm>
          <a:prstGeom prst="rect">
            <a:avLst/>
          </a:prstGeom>
        </p:spPr>
      </p:pic>
      <p:sp>
        <p:nvSpPr>
          <p:cNvPr id="13" name="Rectangle 12">
            <a:extLst>
              <a:ext uri="{FF2B5EF4-FFF2-40B4-BE49-F238E27FC236}">
                <a16:creationId xmlns:a16="http://schemas.microsoft.com/office/drawing/2014/main" id="{6832F003-FCA6-4CFB-A2EA-308F3AA25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420" y="4549143"/>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7095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566496" y="181156"/>
            <a:ext cx="11059007" cy="6202392"/>
          </a:xfrm>
        </p:spPr>
        <p:txBody>
          <a:bodyPr anchor="t">
            <a:normAutofit/>
          </a:bodyPr>
          <a:lstStyle/>
          <a:p>
            <a:pPr marL="685800" indent="-685800" algn="l">
              <a:buFont typeface="Arial" panose="020B0604020202020204" pitchFamily="34" charset="0"/>
              <a:buChar char="•"/>
            </a:pPr>
            <a:r>
              <a:rPr lang="en-GB" sz="2000" b="1" dirty="0"/>
              <a:t>1973: Wole Soyinka, </a:t>
            </a:r>
            <a:r>
              <a:rPr lang="en-GB" sz="2000" b="1" i="1" dirty="0"/>
              <a:t>The Bacchae of Euripides: A Communion Rite </a:t>
            </a:r>
            <a:r>
              <a:rPr lang="en-GB" sz="2000" i="1" dirty="0"/>
              <a:t>[</a:t>
            </a:r>
            <a:r>
              <a:rPr lang="en-GB" sz="2000" dirty="0"/>
              <a:t>there’s a useful study guide at https://www.umass.edu/theater/sites/default/files/assets/theater/the_bacchae_study_guide.pdf]</a:t>
            </a:r>
            <a:endParaRPr lang="en-GB" sz="2000" i="1" dirty="0"/>
          </a:p>
        </p:txBody>
      </p:sp>
      <p:pic>
        <p:nvPicPr>
          <p:cNvPr id="4" name="Picture 3">
            <a:extLst>
              <a:ext uri="{FF2B5EF4-FFF2-40B4-BE49-F238E27FC236}">
                <a16:creationId xmlns:a16="http://schemas.microsoft.com/office/drawing/2014/main" id="{86D48E2A-8D1B-756B-DFFC-7A78601510A3}"/>
              </a:ext>
            </a:extLst>
          </p:cNvPr>
          <p:cNvPicPr>
            <a:picLocks noChangeAspect="1"/>
          </p:cNvPicPr>
          <p:nvPr/>
        </p:nvPicPr>
        <p:blipFill>
          <a:blip r:embed="rId2"/>
          <a:stretch>
            <a:fillRect/>
          </a:stretch>
        </p:blipFill>
        <p:spPr>
          <a:xfrm>
            <a:off x="474366" y="1408922"/>
            <a:ext cx="3789723" cy="2713049"/>
          </a:xfrm>
          <a:prstGeom prst="rect">
            <a:avLst/>
          </a:prstGeom>
        </p:spPr>
      </p:pic>
      <p:pic>
        <p:nvPicPr>
          <p:cNvPr id="5" name="Picture 4">
            <a:extLst>
              <a:ext uri="{FF2B5EF4-FFF2-40B4-BE49-F238E27FC236}">
                <a16:creationId xmlns:a16="http://schemas.microsoft.com/office/drawing/2014/main" id="{9D863BE2-B8FD-35A6-9BC7-8099D8F4E79B}"/>
              </a:ext>
            </a:extLst>
          </p:cNvPr>
          <p:cNvPicPr>
            <a:picLocks noChangeAspect="1"/>
          </p:cNvPicPr>
          <p:nvPr/>
        </p:nvPicPr>
        <p:blipFill>
          <a:blip r:embed="rId3"/>
          <a:stretch>
            <a:fillRect/>
          </a:stretch>
        </p:blipFill>
        <p:spPr>
          <a:xfrm>
            <a:off x="-1" y="4200370"/>
            <a:ext cx="3033967" cy="2641643"/>
          </a:xfrm>
          <a:prstGeom prst="rect">
            <a:avLst/>
          </a:prstGeom>
        </p:spPr>
      </p:pic>
      <p:pic>
        <p:nvPicPr>
          <p:cNvPr id="6" name="Picture 5">
            <a:extLst>
              <a:ext uri="{FF2B5EF4-FFF2-40B4-BE49-F238E27FC236}">
                <a16:creationId xmlns:a16="http://schemas.microsoft.com/office/drawing/2014/main" id="{DB5000AF-D3BA-E9D3-488B-AC6AF5BEFBD2}"/>
              </a:ext>
            </a:extLst>
          </p:cNvPr>
          <p:cNvPicPr>
            <a:picLocks noChangeAspect="1"/>
          </p:cNvPicPr>
          <p:nvPr/>
        </p:nvPicPr>
        <p:blipFill>
          <a:blip r:embed="rId4"/>
          <a:stretch>
            <a:fillRect/>
          </a:stretch>
        </p:blipFill>
        <p:spPr>
          <a:xfrm>
            <a:off x="1352254" y="2808143"/>
            <a:ext cx="3341268" cy="1897322"/>
          </a:xfrm>
          <a:prstGeom prst="rect">
            <a:avLst/>
          </a:prstGeom>
        </p:spPr>
      </p:pic>
      <p:pic>
        <p:nvPicPr>
          <p:cNvPr id="7" name="Picture 6">
            <a:extLst>
              <a:ext uri="{FF2B5EF4-FFF2-40B4-BE49-F238E27FC236}">
                <a16:creationId xmlns:a16="http://schemas.microsoft.com/office/drawing/2014/main" id="{6B378054-E2D8-ED00-9817-67298DF08175}"/>
              </a:ext>
            </a:extLst>
          </p:cNvPr>
          <p:cNvPicPr>
            <a:picLocks noChangeAspect="1"/>
          </p:cNvPicPr>
          <p:nvPr/>
        </p:nvPicPr>
        <p:blipFill>
          <a:blip r:embed="rId5"/>
          <a:stretch>
            <a:fillRect/>
          </a:stretch>
        </p:blipFill>
        <p:spPr>
          <a:xfrm>
            <a:off x="4702810" y="1688841"/>
            <a:ext cx="3964441" cy="3741575"/>
          </a:xfrm>
          <a:prstGeom prst="rect">
            <a:avLst/>
          </a:prstGeom>
        </p:spPr>
      </p:pic>
      <p:pic>
        <p:nvPicPr>
          <p:cNvPr id="8" name="Picture 7">
            <a:extLst>
              <a:ext uri="{FF2B5EF4-FFF2-40B4-BE49-F238E27FC236}">
                <a16:creationId xmlns:a16="http://schemas.microsoft.com/office/drawing/2014/main" id="{D6E213CE-4B39-B2AB-C5D1-A8B99C977838}"/>
              </a:ext>
            </a:extLst>
          </p:cNvPr>
          <p:cNvPicPr>
            <a:picLocks noChangeAspect="1"/>
          </p:cNvPicPr>
          <p:nvPr/>
        </p:nvPicPr>
        <p:blipFill>
          <a:blip r:embed="rId6"/>
          <a:stretch>
            <a:fillRect/>
          </a:stretch>
        </p:blipFill>
        <p:spPr>
          <a:xfrm>
            <a:off x="8536035" y="1296779"/>
            <a:ext cx="3453802" cy="5582174"/>
          </a:xfrm>
          <a:prstGeom prst="rect">
            <a:avLst/>
          </a:prstGeom>
        </p:spPr>
      </p:pic>
    </p:spTree>
    <p:extLst>
      <p:ext uri="{BB962C8B-B14F-4D97-AF65-F5344CB8AC3E}">
        <p14:creationId xmlns:p14="http://schemas.microsoft.com/office/powerpoint/2010/main" val="2292690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566497" y="655608"/>
            <a:ext cx="1883406" cy="2622430"/>
          </a:xfrm>
        </p:spPr>
        <p:txBody>
          <a:bodyPr anchor="t">
            <a:normAutofit/>
          </a:bodyPr>
          <a:lstStyle/>
          <a:p>
            <a:pPr algn="l"/>
            <a:r>
              <a:rPr lang="en-GB" sz="2000" b="1" dirty="0"/>
              <a:t>1996: Richard Seaford’s very literal translation</a:t>
            </a:r>
            <a:r>
              <a:rPr lang="en-GB" sz="2000" dirty="0"/>
              <a:t> (from a ‘parallel text’ intended to help students read original Greek text)</a:t>
            </a:r>
          </a:p>
          <a:p>
            <a:pPr marL="685800" indent="-685800" algn="l">
              <a:buFont typeface="Arial" panose="020B0604020202020204" pitchFamily="34" charset="0"/>
              <a:buChar char="•"/>
            </a:pPr>
            <a:endParaRPr lang="en-GB" sz="2000" i="1" dirty="0"/>
          </a:p>
        </p:txBody>
      </p:sp>
      <p:pic>
        <p:nvPicPr>
          <p:cNvPr id="7" name="Picture 6">
            <a:extLst>
              <a:ext uri="{FF2B5EF4-FFF2-40B4-BE49-F238E27FC236}">
                <a16:creationId xmlns:a16="http://schemas.microsoft.com/office/drawing/2014/main" id="{F2128A63-3FEE-4320-BFF2-2B75AF68C8F1}"/>
              </a:ext>
            </a:extLst>
          </p:cNvPr>
          <p:cNvPicPr>
            <a:picLocks noChangeAspect="1"/>
          </p:cNvPicPr>
          <p:nvPr/>
        </p:nvPicPr>
        <p:blipFill rotWithShape="1">
          <a:blip r:embed="rId2"/>
          <a:srcRect l="32110" t="9857" b="7773"/>
          <a:stretch/>
        </p:blipFill>
        <p:spPr>
          <a:xfrm>
            <a:off x="2375783" y="0"/>
            <a:ext cx="9580427" cy="6837325"/>
          </a:xfrm>
          <a:prstGeom prst="rect">
            <a:avLst/>
          </a:prstGeom>
        </p:spPr>
      </p:pic>
    </p:spTree>
    <p:extLst>
      <p:ext uri="{BB962C8B-B14F-4D97-AF65-F5344CB8AC3E}">
        <p14:creationId xmlns:p14="http://schemas.microsoft.com/office/powerpoint/2010/main" val="3684098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3090217" y="112144"/>
            <a:ext cx="5623099" cy="644942"/>
          </a:xfrm>
        </p:spPr>
        <p:txBody>
          <a:bodyPr anchor="t">
            <a:noAutofit/>
          </a:bodyPr>
          <a:lstStyle/>
          <a:p>
            <a:endParaRPr lang="en-GB" sz="3200" b="1" dirty="0"/>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126550" y="612476"/>
            <a:ext cx="2624572" cy="3617812"/>
          </a:xfrm>
        </p:spPr>
        <p:txBody>
          <a:bodyPr anchor="t">
            <a:normAutofit/>
          </a:bodyPr>
          <a:lstStyle/>
          <a:p>
            <a:pPr algn="l"/>
            <a:r>
              <a:rPr lang="en-GB" sz="2000" b="1" dirty="0"/>
              <a:t>1999: James </a:t>
            </a:r>
            <a:r>
              <a:rPr lang="en-GB" sz="2000" b="1" dirty="0" err="1"/>
              <a:t>Morwood’s</a:t>
            </a:r>
            <a:r>
              <a:rPr lang="en-GB" sz="2000" b="1" dirty="0"/>
              <a:t> translation </a:t>
            </a:r>
            <a:r>
              <a:rPr lang="en-GB" sz="2000" dirty="0"/>
              <a:t>for Oxford World’s Classics series (mixes prose for episodes and verse for choruses)</a:t>
            </a:r>
          </a:p>
          <a:p>
            <a:pPr marL="685800" indent="-685800" algn="l">
              <a:buFont typeface="Arial" panose="020B0604020202020204" pitchFamily="34" charset="0"/>
              <a:buChar char="•"/>
            </a:pPr>
            <a:endParaRPr lang="en-GB" sz="2000" i="1" dirty="0"/>
          </a:p>
        </p:txBody>
      </p:sp>
      <p:pic>
        <p:nvPicPr>
          <p:cNvPr id="5" name="Picture 4">
            <a:extLst>
              <a:ext uri="{FF2B5EF4-FFF2-40B4-BE49-F238E27FC236}">
                <a16:creationId xmlns:a16="http://schemas.microsoft.com/office/drawing/2014/main" id="{FF4DF9C9-957F-21E7-5394-548EB7809BDA}"/>
              </a:ext>
            </a:extLst>
          </p:cNvPr>
          <p:cNvPicPr>
            <a:picLocks noChangeAspect="1"/>
          </p:cNvPicPr>
          <p:nvPr/>
        </p:nvPicPr>
        <p:blipFill rotWithShape="1">
          <a:blip r:embed="rId2"/>
          <a:srcRect l="13726" t="7032"/>
          <a:stretch/>
        </p:blipFill>
        <p:spPr>
          <a:xfrm>
            <a:off x="2751122" y="14624"/>
            <a:ext cx="9440877" cy="6843376"/>
          </a:xfrm>
          <a:prstGeom prst="rect">
            <a:avLst/>
          </a:prstGeom>
        </p:spPr>
      </p:pic>
      <p:pic>
        <p:nvPicPr>
          <p:cNvPr id="6" name="Picture 5">
            <a:extLst>
              <a:ext uri="{FF2B5EF4-FFF2-40B4-BE49-F238E27FC236}">
                <a16:creationId xmlns:a16="http://schemas.microsoft.com/office/drawing/2014/main" id="{1647022A-4254-2572-B061-03F33B35CAA9}"/>
              </a:ext>
            </a:extLst>
          </p:cNvPr>
          <p:cNvPicPr>
            <a:picLocks noChangeAspect="1"/>
          </p:cNvPicPr>
          <p:nvPr/>
        </p:nvPicPr>
        <p:blipFill>
          <a:blip r:embed="rId3"/>
          <a:stretch>
            <a:fillRect/>
          </a:stretch>
        </p:blipFill>
        <p:spPr>
          <a:xfrm rot="16990835">
            <a:off x="8382307" y="1820377"/>
            <a:ext cx="3933442" cy="5244589"/>
          </a:xfrm>
          <a:prstGeom prst="rect">
            <a:avLst/>
          </a:prstGeom>
        </p:spPr>
      </p:pic>
    </p:spTree>
    <p:extLst>
      <p:ext uri="{BB962C8B-B14F-4D97-AF65-F5344CB8AC3E}">
        <p14:creationId xmlns:p14="http://schemas.microsoft.com/office/powerpoint/2010/main" val="3051837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165280" y="416443"/>
            <a:ext cx="1793587" cy="2862033"/>
          </a:xfrm>
        </p:spPr>
        <p:txBody>
          <a:bodyPr anchor="t">
            <a:normAutofit/>
          </a:bodyPr>
          <a:lstStyle/>
          <a:p>
            <a:pPr algn="l"/>
            <a:r>
              <a:rPr lang="en-GB" sz="2000" b="1" dirty="0"/>
              <a:t>2015: Anne Carson, </a:t>
            </a:r>
            <a:r>
              <a:rPr lang="en-GB" sz="2000" b="1" i="1" dirty="0" err="1"/>
              <a:t>Bakkhai</a:t>
            </a:r>
            <a:r>
              <a:rPr lang="en-GB" sz="2000" b="1" i="1" dirty="0"/>
              <a:t>. Euripides</a:t>
            </a:r>
            <a:r>
              <a:rPr lang="en-GB" sz="2000" i="1" dirty="0"/>
              <a:t>. A New Version. </a:t>
            </a:r>
          </a:p>
          <a:p>
            <a:pPr marL="685800" indent="-685800" algn="l">
              <a:buFont typeface="Arial" panose="020B0604020202020204" pitchFamily="34" charset="0"/>
              <a:buChar char="•"/>
            </a:pPr>
            <a:endParaRPr lang="en-GB" sz="2000" i="1" dirty="0"/>
          </a:p>
        </p:txBody>
      </p:sp>
      <p:pic>
        <p:nvPicPr>
          <p:cNvPr id="4" name="Picture 3">
            <a:extLst>
              <a:ext uri="{FF2B5EF4-FFF2-40B4-BE49-F238E27FC236}">
                <a16:creationId xmlns:a16="http://schemas.microsoft.com/office/drawing/2014/main" id="{A0E9DECE-EEF3-EB32-0AA1-7B32A709E0AF}"/>
              </a:ext>
            </a:extLst>
          </p:cNvPr>
          <p:cNvPicPr>
            <a:picLocks noChangeAspect="1"/>
          </p:cNvPicPr>
          <p:nvPr/>
        </p:nvPicPr>
        <p:blipFill rotWithShape="1">
          <a:blip r:embed="rId2"/>
          <a:srcRect t="20018" r="4766" b="4132"/>
          <a:stretch/>
        </p:blipFill>
        <p:spPr>
          <a:xfrm rot="16200000">
            <a:off x="3424786" y="-1487460"/>
            <a:ext cx="7136018" cy="10067854"/>
          </a:xfrm>
          <a:prstGeom prst="rect">
            <a:avLst/>
          </a:prstGeom>
        </p:spPr>
      </p:pic>
    </p:spTree>
    <p:extLst>
      <p:ext uri="{BB962C8B-B14F-4D97-AF65-F5344CB8AC3E}">
        <p14:creationId xmlns:p14="http://schemas.microsoft.com/office/powerpoint/2010/main" val="20723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185356" y="208707"/>
            <a:ext cx="7644749" cy="1392727"/>
          </a:xfrm>
        </p:spPr>
        <p:txBody>
          <a:bodyPr anchor="t">
            <a:normAutofit fontScale="90000"/>
          </a:bodyPr>
          <a:lstStyle/>
          <a:p>
            <a:r>
              <a:rPr lang="en-GB" sz="4800" dirty="0"/>
              <a:t>What happens in </a:t>
            </a:r>
            <a:r>
              <a:rPr lang="en-GB" sz="4800" i="1" dirty="0"/>
              <a:t>Bacchae</a:t>
            </a:r>
            <a:r>
              <a:rPr lang="en-GB" sz="4800" dirty="0"/>
              <a:t>?</a:t>
            </a:r>
            <a:br>
              <a:rPr lang="en-GB" sz="4800" dirty="0"/>
            </a:br>
            <a:r>
              <a:rPr lang="en-GB" sz="2700" dirty="0"/>
              <a:t>(a whistle-stop tour based on Seaford’s commentary: </a:t>
            </a:r>
            <a:br>
              <a:rPr lang="en-GB" sz="2700" dirty="0"/>
            </a:br>
            <a:r>
              <a:rPr lang="en-GB" sz="2700" dirty="0"/>
              <a:t>please </a:t>
            </a:r>
            <a:r>
              <a:rPr lang="en-GB" sz="2700" b="1" dirty="0"/>
              <a:t>read the play yourself</a:t>
            </a:r>
            <a:r>
              <a:rPr lang="en-GB" sz="2700" dirty="0"/>
              <a:t>!)</a:t>
            </a:r>
            <a:endParaRPr lang="en-GB" sz="4800" dirty="0"/>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630394" y="1759325"/>
            <a:ext cx="11059007" cy="4760975"/>
          </a:xfrm>
        </p:spPr>
        <p:txBody>
          <a:bodyPr anchor="t">
            <a:normAutofit fontScale="77500" lnSpcReduction="20000"/>
          </a:bodyPr>
          <a:lstStyle/>
          <a:p>
            <a:pPr algn="l"/>
            <a:r>
              <a:rPr lang="en-GB" sz="2800" dirty="0"/>
              <a:t>Greek: lines 1-63  </a:t>
            </a:r>
            <a:r>
              <a:rPr lang="en-GB" sz="2800" b="1" dirty="0"/>
              <a:t>Prologue: Dionysus			</a:t>
            </a:r>
            <a:r>
              <a:rPr lang="en-GB" sz="2800" dirty="0"/>
              <a:t>		</a:t>
            </a:r>
            <a:r>
              <a:rPr lang="en-GB" sz="2800" b="1" dirty="0"/>
              <a:t>(p. 45, Gibbons </a:t>
            </a:r>
            <a:r>
              <a:rPr lang="en-GB" sz="2800" b="1" dirty="0" err="1"/>
              <a:t>ebook</a:t>
            </a:r>
            <a:r>
              <a:rPr lang="en-GB" sz="2800" b="1" dirty="0"/>
              <a:t>)</a:t>
            </a:r>
          </a:p>
          <a:p>
            <a:pPr algn="l"/>
            <a:r>
              <a:rPr lang="en-GB" sz="2800" dirty="0"/>
              <a:t>Lines 64-169         </a:t>
            </a:r>
            <a:r>
              <a:rPr lang="en-GB" sz="2800" b="1" dirty="0">
                <a:solidFill>
                  <a:schemeClr val="accent1">
                    <a:lumMod val="50000"/>
                  </a:schemeClr>
                </a:solidFill>
              </a:rPr>
              <a:t>Parados (entry song): Chorus				(p. 47)</a:t>
            </a:r>
          </a:p>
          <a:p>
            <a:pPr algn="l"/>
            <a:r>
              <a:rPr lang="en-GB" sz="2800" dirty="0"/>
              <a:t>Lines 170-369       </a:t>
            </a:r>
            <a:r>
              <a:rPr lang="en-GB" sz="2800" b="1" dirty="0"/>
              <a:t>1</a:t>
            </a:r>
            <a:r>
              <a:rPr lang="en-GB" sz="2800" b="1" baseline="30000" dirty="0"/>
              <a:t>st</a:t>
            </a:r>
            <a:r>
              <a:rPr lang="en-GB" sz="2800" b="1" dirty="0"/>
              <a:t> Episode: Tiresias, Cadmus, Pentheus		(p. 50)</a:t>
            </a:r>
          </a:p>
          <a:p>
            <a:pPr algn="l"/>
            <a:r>
              <a:rPr lang="en-GB" sz="2800" dirty="0"/>
              <a:t>Lines 370-433       </a:t>
            </a:r>
            <a:r>
              <a:rPr lang="en-GB" sz="2800" b="1" dirty="0">
                <a:solidFill>
                  <a:schemeClr val="accent1">
                    <a:lumMod val="50000"/>
                  </a:schemeClr>
                </a:solidFill>
              </a:rPr>
              <a:t>1</a:t>
            </a:r>
            <a:r>
              <a:rPr lang="en-GB" sz="2800" b="1" baseline="30000" dirty="0">
                <a:solidFill>
                  <a:schemeClr val="accent1">
                    <a:lumMod val="50000"/>
                  </a:schemeClr>
                </a:solidFill>
              </a:rPr>
              <a:t>st</a:t>
            </a:r>
            <a:r>
              <a:rPr lang="en-GB" sz="2800" b="1" dirty="0">
                <a:solidFill>
                  <a:schemeClr val="accent1">
                    <a:lumMod val="50000"/>
                  </a:schemeClr>
                </a:solidFill>
              </a:rPr>
              <a:t> Stasimon: Chorus					(p. 57)</a:t>
            </a:r>
          </a:p>
          <a:p>
            <a:pPr algn="l"/>
            <a:r>
              <a:rPr lang="en-GB" sz="2800" dirty="0"/>
              <a:t>Lines 434-518       </a:t>
            </a:r>
            <a:r>
              <a:rPr lang="en-GB" sz="2800" b="1" dirty="0"/>
              <a:t>2</a:t>
            </a:r>
            <a:r>
              <a:rPr lang="en-GB" sz="2800" b="1" baseline="30000" dirty="0"/>
              <a:t>nd</a:t>
            </a:r>
            <a:r>
              <a:rPr lang="en-GB" sz="2800" b="1" dirty="0"/>
              <a:t> Episode: servant, Pentheus, Dionysus		(p. 59)</a:t>
            </a:r>
          </a:p>
          <a:p>
            <a:pPr algn="l"/>
            <a:r>
              <a:rPr lang="en-GB" sz="2800" dirty="0"/>
              <a:t>Lines 519-575       </a:t>
            </a:r>
            <a:r>
              <a:rPr lang="en-GB" sz="2800" b="1" dirty="0">
                <a:solidFill>
                  <a:schemeClr val="accent1">
                    <a:lumMod val="50000"/>
                  </a:schemeClr>
                </a:solidFill>
              </a:rPr>
              <a:t>2</a:t>
            </a:r>
            <a:r>
              <a:rPr lang="en-GB" sz="2800" b="1" baseline="30000" dirty="0">
                <a:solidFill>
                  <a:schemeClr val="accent1">
                    <a:lumMod val="50000"/>
                  </a:schemeClr>
                </a:solidFill>
              </a:rPr>
              <a:t>nd</a:t>
            </a:r>
            <a:r>
              <a:rPr lang="en-GB" sz="2800" b="1" dirty="0">
                <a:solidFill>
                  <a:schemeClr val="accent1">
                    <a:lumMod val="50000"/>
                  </a:schemeClr>
                </a:solidFill>
              </a:rPr>
              <a:t> Stasimon: Chorus					(p. 63)</a:t>
            </a:r>
          </a:p>
          <a:p>
            <a:pPr algn="l"/>
            <a:r>
              <a:rPr lang="en-GB" sz="2900" dirty="0"/>
              <a:t>Lines 576-861       </a:t>
            </a:r>
            <a:r>
              <a:rPr lang="en-GB" sz="2900" b="1" dirty="0"/>
              <a:t>3</a:t>
            </a:r>
            <a:r>
              <a:rPr lang="en-GB" sz="2900" b="1" baseline="30000" dirty="0"/>
              <a:t>rd</a:t>
            </a:r>
            <a:r>
              <a:rPr lang="en-GB" sz="2900" b="1" dirty="0"/>
              <a:t> Episode: Dionysus, Pentheus, 1st Messenger	(p. 65)</a:t>
            </a:r>
          </a:p>
          <a:p>
            <a:pPr algn="l"/>
            <a:r>
              <a:rPr lang="en-GB" sz="2900" dirty="0"/>
              <a:t>Lines 862-911       </a:t>
            </a:r>
            <a:r>
              <a:rPr lang="en-GB" sz="2900" b="1" dirty="0">
                <a:solidFill>
                  <a:schemeClr val="accent1">
                    <a:lumMod val="50000"/>
                  </a:schemeClr>
                </a:solidFill>
              </a:rPr>
              <a:t>3</a:t>
            </a:r>
            <a:r>
              <a:rPr lang="en-GB" sz="2900" b="1" baseline="30000" dirty="0">
                <a:solidFill>
                  <a:schemeClr val="accent1">
                    <a:lumMod val="50000"/>
                  </a:schemeClr>
                </a:solidFill>
              </a:rPr>
              <a:t>rd</a:t>
            </a:r>
            <a:r>
              <a:rPr lang="en-GB" sz="2900" b="1" dirty="0">
                <a:solidFill>
                  <a:schemeClr val="accent1">
                    <a:lumMod val="50000"/>
                  </a:schemeClr>
                </a:solidFill>
              </a:rPr>
              <a:t> Stasimon: Chorus					(p. 76)</a:t>
            </a:r>
          </a:p>
          <a:p>
            <a:pPr algn="l"/>
            <a:r>
              <a:rPr lang="en-GB" sz="2900" dirty="0"/>
              <a:t>Lines 912-976       </a:t>
            </a:r>
            <a:r>
              <a:rPr lang="en-GB" sz="2900" b="1" dirty="0"/>
              <a:t>4</a:t>
            </a:r>
            <a:r>
              <a:rPr lang="en-GB" sz="2900" b="1" baseline="30000" dirty="0"/>
              <a:t>th</a:t>
            </a:r>
            <a:r>
              <a:rPr lang="en-GB" sz="2900" b="1" dirty="0"/>
              <a:t> Episode: Dionysus and Pentheus			(p. 78)</a:t>
            </a:r>
          </a:p>
          <a:p>
            <a:pPr algn="l"/>
            <a:r>
              <a:rPr lang="en-GB" sz="2900" dirty="0"/>
              <a:t>Lines 977-1023     </a:t>
            </a:r>
            <a:r>
              <a:rPr lang="en-GB" sz="2900" b="1" dirty="0">
                <a:solidFill>
                  <a:schemeClr val="accent1">
                    <a:lumMod val="50000"/>
                  </a:schemeClr>
                </a:solidFill>
              </a:rPr>
              <a:t>4</a:t>
            </a:r>
            <a:r>
              <a:rPr lang="en-GB" sz="2900" b="1" baseline="30000" dirty="0">
                <a:solidFill>
                  <a:schemeClr val="accent1">
                    <a:lumMod val="50000"/>
                  </a:schemeClr>
                </a:solidFill>
              </a:rPr>
              <a:t>th</a:t>
            </a:r>
            <a:r>
              <a:rPr lang="en-GB" sz="2900" b="1" dirty="0">
                <a:solidFill>
                  <a:schemeClr val="accent1">
                    <a:lumMod val="50000"/>
                  </a:schemeClr>
                </a:solidFill>
              </a:rPr>
              <a:t> Stasimon: Chorus					(p. 81)</a:t>
            </a:r>
          </a:p>
          <a:p>
            <a:pPr algn="l"/>
            <a:r>
              <a:rPr lang="en-GB" sz="2900" dirty="0"/>
              <a:t>Lines 1024-1152   </a:t>
            </a:r>
            <a:r>
              <a:rPr lang="en-GB" sz="2900" b="1" dirty="0"/>
              <a:t>5</a:t>
            </a:r>
            <a:r>
              <a:rPr lang="en-GB" sz="2900" b="1" baseline="30000" dirty="0"/>
              <a:t>th</a:t>
            </a:r>
            <a:r>
              <a:rPr lang="en-GB" sz="2900" b="1" dirty="0"/>
              <a:t> Episode: 2</a:t>
            </a:r>
            <a:r>
              <a:rPr lang="en-GB" sz="2900" b="1" baseline="30000" dirty="0"/>
              <a:t>nd</a:t>
            </a:r>
            <a:r>
              <a:rPr lang="en-GB" sz="2900" b="1" dirty="0"/>
              <a:t> Messenger				(p. 82)</a:t>
            </a:r>
          </a:p>
          <a:p>
            <a:pPr algn="l"/>
            <a:r>
              <a:rPr lang="en-GB" sz="2900" dirty="0"/>
              <a:t>Lines 1152-1164   </a:t>
            </a:r>
            <a:r>
              <a:rPr lang="en-GB" sz="2900" b="1" dirty="0">
                <a:solidFill>
                  <a:schemeClr val="accent1">
                    <a:lumMod val="50000"/>
                  </a:schemeClr>
                </a:solidFill>
              </a:rPr>
              <a:t>5</a:t>
            </a:r>
            <a:r>
              <a:rPr lang="en-GB" sz="2900" b="1" baseline="30000" dirty="0">
                <a:solidFill>
                  <a:schemeClr val="accent1">
                    <a:lumMod val="50000"/>
                  </a:schemeClr>
                </a:solidFill>
              </a:rPr>
              <a:t>th</a:t>
            </a:r>
            <a:r>
              <a:rPr lang="en-GB" sz="2900" b="1" dirty="0">
                <a:solidFill>
                  <a:schemeClr val="accent1">
                    <a:lumMod val="50000"/>
                  </a:schemeClr>
                </a:solidFill>
              </a:rPr>
              <a:t> Stasimon: Chorus					(p. 87)</a:t>
            </a:r>
          </a:p>
          <a:p>
            <a:pPr algn="l"/>
            <a:r>
              <a:rPr lang="en-GB" sz="2900" dirty="0"/>
              <a:t>Lines 1165-1392   </a:t>
            </a:r>
            <a:r>
              <a:rPr lang="en-GB" sz="2900" b="1" dirty="0">
                <a:solidFill>
                  <a:schemeClr val="accent1">
                    <a:lumMod val="50000"/>
                  </a:schemeClr>
                </a:solidFill>
              </a:rPr>
              <a:t>Exodus (exit song/lament): Chorus, </a:t>
            </a:r>
            <a:r>
              <a:rPr lang="en-GB" sz="2900" b="1" dirty="0"/>
              <a:t>Agave, Cadmus, Dionysus	     (p. 87-99)</a:t>
            </a:r>
          </a:p>
          <a:p>
            <a:pPr algn="l"/>
            <a:endParaRPr lang="en-GB" sz="3600" b="1" dirty="0"/>
          </a:p>
          <a:p>
            <a:pPr marL="685800" indent="-685800" algn="l">
              <a:buFont typeface="Arial" panose="020B0604020202020204" pitchFamily="34" charset="0"/>
              <a:buChar char="•"/>
            </a:pPr>
            <a:endParaRPr lang="en-GB" sz="2800" dirty="0"/>
          </a:p>
        </p:txBody>
      </p:sp>
      <p:pic>
        <p:nvPicPr>
          <p:cNvPr id="4" name="Picture 3">
            <a:extLst>
              <a:ext uri="{FF2B5EF4-FFF2-40B4-BE49-F238E27FC236}">
                <a16:creationId xmlns:a16="http://schemas.microsoft.com/office/drawing/2014/main" id="{376691A6-107A-6DB9-5808-47A31CDF92CB}"/>
              </a:ext>
            </a:extLst>
          </p:cNvPr>
          <p:cNvPicPr>
            <a:picLocks noChangeAspect="1"/>
          </p:cNvPicPr>
          <p:nvPr/>
        </p:nvPicPr>
        <p:blipFill rotWithShape="1">
          <a:blip r:embed="rId2"/>
          <a:srcRect t="10257" b="16902"/>
          <a:stretch/>
        </p:blipFill>
        <p:spPr>
          <a:xfrm>
            <a:off x="7722227" y="129762"/>
            <a:ext cx="4284417" cy="1550618"/>
          </a:xfrm>
          <a:prstGeom prst="rect">
            <a:avLst/>
          </a:prstGeom>
        </p:spPr>
      </p:pic>
    </p:spTree>
    <p:extLst>
      <p:ext uri="{BB962C8B-B14F-4D97-AF65-F5344CB8AC3E}">
        <p14:creationId xmlns:p14="http://schemas.microsoft.com/office/powerpoint/2010/main" val="872348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185356" y="461952"/>
            <a:ext cx="7351517" cy="886238"/>
          </a:xfrm>
        </p:spPr>
        <p:txBody>
          <a:bodyPr anchor="t">
            <a:normAutofit fontScale="90000"/>
          </a:bodyPr>
          <a:lstStyle/>
          <a:p>
            <a:r>
              <a:rPr lang="en-GB" sz="4800" dirty="0"/>
              <a:t>Prologue: Dionysus</a:t>
            </a:r>
            <a:br>
              <a:rPr lang="en-GB" sz="4800" dirty="0"/>
            </a:br>
            <a:r>
              <a:rPr lang="en-GB" sz="4800" dirty="0"/>
              <a:t>(p.45 Gibbons)</a:t>
            </a:r>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837428" y="1967263"/>
            <a:ext cx="11059007" cy="4338645"/>
          </a:xfrm>
        </p:spPr>
        <p:txBody>
          <a:bodyPr anchor="t">
            <a:normAutofit fontScale="85000" lnSpcReduction="10000"/>
          </a:bodyPr>
          <a:lstStyle/>
          <a:p>
            <a:pPr marL="685800" indent="-685800" algn="l">
              <a:buFont typeface="Arial" panose="020B0604020202020204" pitchFamily="34" charset="0"/>
              <a:buChar char="•"/>
            </a:pPr>
            <a:r>
              <a:rPr lang="en-GB" sz="3600" dirty="0"/>
              <a:t>Lines 1-63 (outside palace) </a:t>
            </a:r>
          </a:p>
          <a:p>
            <a:pPr marL="685800" indent="-685800" algn="l">
              <a:buFont typeface="Arial" panose="020B0604020202020204" pitchFamily="34" charset="0"/>
              <a:buChar char="•"/>
            </a:pPr>
            <a:r>
              <a:rPr lang="en-GB" sz="2800" dirty="0"/>
              <a:t>Opening monologue sets the scene (common </a:t>
            </a:r>
            <a:r>
              <a:rPr lang="en-GB" sz="2800" dirty="0" err="1"/>
              <a:t>Euripidean</a:t>
            </a:r>
            <a:r>
              <a:rPr lang="en-GB" sz="2800" dirty="0"/>
              <a:t> strategy; often delivered by deity)</a:t>
            </a:r>
          </a:p>
          <a:p>
            <a:pPr marL="685800" indent="-685800" algn="l">
              <a:buFont typeface="Arial" panose="020B0604020202020204" pitchFamily="34" charset="0"/>
              <a:buChar char="•"/>
            </a:pPr>
            <a:r>
              <a:rPr lang="en-GB" sz="2800" dirty="0"/>
              <a:t>Only here is the main participant also a deity (in disguise)</a:t>
            </a:r>
          </a:p>
          <a:p>
            <a:pPr marL="685800" indent="-685800" algn="l">
              <a:buFont typeface="Arial" panose="020B0604020202020204" pitchFamily="34" charset="0"/>
              <a:buChar char="•"/>
            </a:pPr>
            <a:r>
              <a:rPr lang="en-GB" sz="2800" dirty="0"/>
              <a:t>Introduces Dionysus &amp; disguise</a:t>
            </a:r>
          </a:p>
          <a:p>
            <a:pPr marL="685800" indent="-685800" algn="l">
              <a:buFont typeface="Arial" panose="020B0604020202020204" pitchFamily="34" charset="0"/>
              <a:buChar char="•"/>
            </a:pPr>
            <a:r>
              <a:rPr lang="en-GB" sz="2800" dirty="0"/>
              <a:t>Gives back-story/myth (explains why Thebes)</a:t>
            </a:r>
          </a:p>
          <a:p>
            <a:pPr marL="685800" indent="-685800" algn="l">
              <a:buFont typeface="Arial" panose="020B0604020202020204" pitchFamily="34" charset="0"/>
              <a:buChar char="•"/>
            </a:pPr>
            <a:r>
              <a:rPr lang="en-GB" sz="2800" dirty="0"/>
              <a:t>Info about cult worship – in Asia and now in Thebes…</a:t>
            </a:r>
          </a:p>
          <a:p>
            <a:pPr marL="685800" indent="-685800" algn="l">
              <a:buFont typeface="Arial" panose="020B0604020202020204" pitchFamily="34" charset="0"/>
              <a:buChar char="•"/>
            </a:pPr>
            <a:r>
              <a:rPr lang="en-GB" sz="2800" dirty="0"/>
              <a:t>Costume &amp; speech: dual identity (barbarian/Greek; stranger/native; human/god; may be wearing ‘female’ clothes; also smiling mask (unusual for tragedy but characteristic of Dionysus)</a:t>
            </a:r>
          </a:p>
          <a:p>
            <a:pPr marL="685800" indent="-685800" algn="l">
              <a:buFont typeface="Arial" panose="020B0604020202020204" pitchFamily="34" charset="0"/>
              <a:buChar char="•"/>
            </a:pPr>
            <a:r>
              <a:rPr lang="en-GB" sz="2800" b="1" i="1" dirty="0"/>
              <a:t>As we go through the play, think about how Aristotle’s analysis fits (or not)…</a:t>
            </a:r>
          </a:p>
          <a:p>
            <a:pPr marL="685800" indent="-685800" algn="l">
              <a:buFont typeface="Arial" panose="020B0604020202020204" pitchFamily="34" charset="0"/>
              <a:buChar char="•"/>
            </a:pPr>
            <a:endParaRPr lang="en-GB" sz="2800" dirty="0"/>
          </a:p>
        </p:txBody>
      </p:sp>
      <p:pic>
        <p:nvPicPr>
          <p:cNvPr id="5" name="Picture 4">
            <a:extLst>
              <a:ext uri="{FF2B5EF4-FFF2-40B4-BE49-F238E27FC236}">
                <a16:creationId xmlns:a16="http://schemas.microsoft.com/office/drawing/2014/main" id="{9ED74A18-EFE9-0B96-4B13-F7524706DE22}"/>
              </a:ext>
            </a:extLst>
          </p:cNvPr>
          <p:cNvPicPr>
            <a:picLocks noChangeAspect="1"/>
          </p:cNvPicPr>
          <p:nvPr/>
        </p:nvPicPr>
        <p:blipFill>
          <a:blip r:embed="rId2"/>
          <a:stretch>
            <a:fillRect/>
          </a:stretch>
        </p:blipFill>
        <p:spPr>
          <a:xfrm>
            <a:off x="8464105" y="240594"/>
            <a:ext cx="2890467" cy="2215191"/>
          </a:xfrm>
          <a:prstGeom prst="rect">
            <a:avLst/>
          </a:prstGeom>
        </p:spPr>
      </p:pic>
    </p:spTree>
    <p:extLst>
      <p:ext uri="{BB962C8B-B14F-4D97-AF65-F5344CB8AC3E}">
        <p14:creationId xmlns:p14="http://schemas.microsoft.com/office/powerpoint/2010/main" val="2748099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185356" y="461952"/>
            <a:ext cx="7351517" cy="886238"/>
          </a:xfrm>
        </p:spPr>
        <p:txBody>
          <a:bodyPr anchor="t">
            <a:normAutofit fontScale="90000"/>
          </a:bodyPr>
          <a:lstStyle/>
          <a:p>
            <a:r>
              <a:rPr lang="en-GB" sz="4800" dirty="0"/>
              <a:t>Parados (entry song): Chorus</a:t>
            </a:r>
            <a:br>
              <a:rPr lang="en-GB" sz="4800" dirty="0"/>
            </a:br>
            <a:r>
              <a:rPr lang="en-GB" sz="4800" dirty="0"/>
              <a:t>(p. 47 Gibbons)</a:t>
            </a:r>
            <a:endParaRPr lang="en-GB" sz="4800" i="1" dirty="0"/>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717793" y="1774719"/>
            <a:ext cx="11059007" cy="4338645"/>
          </a:xfrm>
        </p:spPr>
        <p:txBody>
          <a:bodyPr anchor="t">
            <a:normAutofit fontScale="92500" lnSpcReduction="20000"/>
          </a:bodyPr>
          <a:lstStyle/>
          <a:p>
            <a:pPr marL="685800" indent="-685800" algn="l">
              <a:buFont typeface="Arial" panose="020B0604020202020204" pitchFamily="34" charset="0"/>
              <a:buChar char="•"/>
            </a:pPr>
            <a:endParaRPr lang="en-GB" sz="3600" b="1" dirty="0"/>
          </a:p>
          <a:p>
            <a:pPr marL="685800" indent="-685800" algn="l">
              <a:buFont typeface="Arial" panose="020B0604020202020204" pitchFamily="34" charset="0"/>
              <a:buChar char="•"/>
            </a:pPr>
            <a:r>
              <a:rPr lang="en-GB" sz="3600" dirty="0"/>
              <a:t>Lines 64-169 (outside palace)</a:t>
            </a:r>
          </a:p>
          <a:p>
            <a:pPr marL="685800" indent="-685800" algn="l">
              <a:buFont typeface="Arial" panose="020B0604020202020204" pitchFamily="34" charset="0"/>
              <a:buChar char="•"/>
            </a:pPr>
            <a:r>
              <a:rPr lang="en-GB" sz="2800" dirty="0"/>
              <a:t>Probably 15 maenads who followed D from Asia appear from side</a:t>
            </a:r>
          </a:p>
          <a:p>
            <a:pPr marL="685800" indent="-685800" algn="l">
              <a:buFont typeface="Arial" panose="020B0604020202020204" pitchFamily="34" charset="0"/>
              <a:buChar char="•"/>
            </a:pPr>
            <a:r>
              <a:rPr lang="en-GB" sz="2800" dirty="0"/>
              <a:t>Accompanied by pipe music; holding </a:t>
            </a:r>
            <a:r>
              <a:rPr lang="en-GB" sz="2800" dirty="0" err="1"/>
              <a:t>tympanon</a:t>
            </a:r>
            <a:endParaRPr lang="en-GB" sz="2800" dirty="0"/>
          </a:p>
          <a:p>
            <a:pPr marL="685800" indent="-685800" algn="l">
              <a:buFont typeface="Arial" panose="020B0604020202020204" pitchFamily="34" charset="0"/>
              <a:buChar char="•"/>
            </a:pPr>
            <a:r>
              <a:rPr lang="en-GB" sz="2800" dirty="0"/>
              <a:t>Probably dressed in/holding the cult equipment they sing of (thyrsus; ivy crown; ?snakes; branches; fawnskins; wool</a:t>
            </a:r>
          </a:p>
          <a:p>
            <a:pPr marL="685800" indent="-685800" algn="l">
              <a:buFont typeface="Arial" panose="020B0604020202020204" pitchFamily="34" charset="0"/>
              <a:buChar char="•"/>
            </a:pPr>
            <a:r>
              <a:rPr lang="en-GB" sz="2800" dirty="0"/>
              <a:t>6 verses (strophes and antistrophes – dance in </a:t>
            </a:r>
            <a:r>
              <a:rPr lang="en-GB" sz="2800" dirty="0" err="1"/>
              <a:t>opp</a:t>
            </a:r>
            <a:r>
              <a:rPr lang="en-GB" sz="2800" dirty="0"/>
              <a:t> directions?)</a:t>
            </a:r>
          </a:p>
          <a:p>
            <a:pPr marL="685800" indent="-685800" algn="l">
              <a:buFont typeface="Arial" panose="020B0604020202020204" pitchFamily="34" charset="0"/>
              <a:buChar char="•"/>
            </a:pPr>
            <a:r>
              <a:rPr lang="en-GB" sz="2800" dirty="0"/>
              <a:t>Seems to be a typical worship/cult song</a:t>
            </a:r>
          </a:p>
          <a:p>
            <a:pPr marL="685800" indent="-685800" algn="l">
              <a:buFont typeface="Arial" panose="020B0604020202020204" pitchFamily="34" charset="0"/>
              <a:buChar char="•"/>
            </a:pPr>
            <a:r>
              <a:rPr lang="en-GB" sz="2800" dirty="0"/>
              <a:t>Each strophe starts praising cult then specific encouragement to join</a:t>
            </a:r>
          </a:p>
          <a:p>
            <a:pPr marL="685800" indent="-685800" algn="l">
              <a:buFont typeface="Arial" panose="020B0604020202020204" pitchFamily="34" charset="0"/>
              <a:buChar char="•"/>
            </a:pPr>
            <a:r>
              <a:rPr lang="en-GB" sz="2800" dirty="0"/>
              <a:t>Each antistrophe celebrates a myth than explains the equipment (aetiological myth)</a:t>
            </a:r>
          </a:p>
          <a:p>
            <a:pPr marL="685800" indent="-685800" algn="l">
              <a:buFont typeface="Arial" panose="020B0604020202020204" pitchFamily="34" charset="0"/>
              <a:buChar char="•"/>
            </a:pPr>
            <a:endParaRPr lang="en-GB" sz="2800" dirty="0"/>
          </a:p>
        </p:txBody>
      </p:sp>
      <p:pic>
        <p:nvPicPr>
          <p:cNvPr id="6" name="Picture 5" descr="A picture containing text, indoor, plant, jar&#10;&#10;Description automatically generated">
            <a:extLst>
              <a:ext uri="{FF2B5EF4-FFF2-40B4-BE49-F238E27FC236}">
                <a16:creationId xmlns:a16="http://schemas.microsoft.com/office/drawing/2014/main" id="{5F9BC8A2-1DEE-2633-8001-DD4D36CC7C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5042" y="232903"/>
            <a:ext cx="2839165" cy="2452006"/>
          </a:xfrm>
          <a:prstGeom prst="rect">
            <a:avLst/>
          </a:prstGeom>
        </p:spPr>
      </p:pic>
    </p:spTree>
    <p:extLst>
      <p:ext uri="{BB962C8B-B14F-4D97-AF65-F5344CB8AC3E}">
        <p14:creationId xmlns:p14="http://schemas.microsoft.com/office/powerpoint/2010/main" val="3851380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185356" y="461952"/>
            <a:ext cx="7351517" cy="1439276"/>
          </a:xfrm>
        </p:spPr>
        <p:txBody>
          <a:bodyPr anchor="t">
            <a:normAutofit/>
          </a:bodyPr>
          <a:lstStyle/>
          <a:p>
            <a:r>
              <a:rPr lang="en-GB" sz="4800" dirty="0"/>
              <a:t>1</a:t>
            </a:r>
            <a:r>
              <a:rPr lang="en-GB" sz="4800" baseline="30000" dirty="0"/>
              <a:t>st</a:t>
            </a:r>
            <a:r>
              <a:rPr lang="en-GB" sz="4800" dirty="0"/>
              <a:t> Episode: </a:t>
            </a:r>
            <a:br>
              <a:rPr lang="en-GB" sz="4800" dirty="0"/>
            </a:br>
            <a:r>
              <a:rPr lang="en-GB" sz="4800" dirty="0"/>
              <a:t>Tiresias, Cadmus, Pentheus</a:t>
            </a:r>
            <a:endParaRPr lang="en-GB" sz="4800" i="1" dirty="0"/>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837428" y="1967263"/>
            <a:ext cx="11059007" cy="4338645"/>
          </a:xfrm>
        </p:spPr>
        <p:txBody>
          <a:bodyPr anchor="t">
            <a:normAutofit lnSpcReduction="10000"/>
          </a:bodyPr>
          <a:lstStyle/>
          <a:p>
            <a:pPr marL="685800" indent="-685800" algn="l">
              <a:buFont typeface="Arial" panose="020B0604020202020204" pitchFamily="34" charset="0"/>
              <a:buChar char="•"/>
            </a:pPr>
            <a:r>
              <a:rPr lang="en-GB" sz="2800" b="1" dirty="0"/>
              <a:t>(Page 50 Gibbons)</a:t>
            </a:r>
          </a:p>
          <a:p>
            <a:pPr marL="685800" indent="-685800" algn="l">
              <a:buFont typeface="Arial" panose="020B0604020202020204" pitchFamily="34" charset="0"/>
              <a:buChar char="•"/>
            </a:pPr>
            <a:r>
              <a:rPr lang="en-GB" sz="2800" dirty="0"/>
              <a:t>Lines 170-369, still outside palace</a:t>
            </a:r>
          </a:p>
          <a:p>
            <a:pPr marL="685800" indent="-685800" algn="l">
              <a:buFont typeface="Arial" panose="020B0604020202020204" pitchFamily="34" charset="0"/>
              <a:buChar char="•"/>
            </a:pPr>
            <a:r>
              <a:rPr lang="en-GB" sz="2800" dirty="0"/>
              <a:t>Tiresias = blind prophet/wise man</a:t>
            </a:r>
          </a:p>
          <a:p>
            <a:pPr marL="1143000" lvl="1" indent="-685800" algn="l">
              <a:buFont typeface="Arial" panose="020B0604020202020204" pitchFamily="34" charset="0"/>
              <a:buChar char="•"/>
            </a:pPr>
            <a:r>
              <a:rPr lang="en-GB" sz="2400" dirty="0"/>
              <a:t>myth that spent years female – in myth, punishment by Hera for hitting snakes; became priestess and had children- see Ovid…</a:t>
            </a:r>
          </a:p>
          <a:p>
            <a:pPr marL="1143000" lvl="1" indent="-685800" algn="l">
              <a:buFont typeface="Arial" panose="020B0604020202020204" pitchFamily="34" charset="0"/>
              <a:buChar char="•"/>
            </a:pPr>
            <a:r>
              <a:rPr lang="en-GB" sz="2400" dirty="0"/>
              <a:t>Myths about blindness: various punishments– but gift of foresight/augury</a:t>
            </a:r>
          </a:p>
          <a:p>
            <a:pPr marL="685800" indent="-685800" algn="l">
              <a:buFont typeface="Arial" panose="020B0604020202020204" pitchFamily="34" charset="0"/>
              <a:buChar char="•"/>
            </a:pPr>
            <a:r>
              <a:rPr lang="en-GB" sz="2800" dirty="0"/>
              <a:t>Tiresias’ religious authority associated with Apollo (esp. Sophocles </a:t>
            </a:r>
            <a:r>
              <a:rPr lang="en-GB" sz="2800" i="1" dirty="0"/>
              <a:t>Antigone </a:t>
            </a:r>
            <a:r>
              <a:rPr lang="en-GB" sz="2800" dirty="0"/>
              <a:t>and </a:t>
            </a:r>
            <a:r>
              <a:rPr lang="en-GB" sz="2800" i="1" dirty="0"/>
              <a:t>Oedipus</a:t>
            </a:r>
            <a:r>
              <a:rPr lang="en-GB" sz="2800" dirty="0"/>
              <a:t>); Delphic oracle prescribed D. cult??</a:t>
            </a:r>
          </a:p>
          <a:p>
            <a:pPr marL="685800" indent="-685800" algn="l">
              <a:buFont typeface="Arial" panose="020B0604020202020204" pitchFamily="34" charset="0"/>
              <a:buChar char="•"/>
            </a:pPr>
            <a:r>
              <a:rPr lang="en-GB" sz="2800" dirty="0"/>
              <a:t>Cadmus: Semele &amp; Agave’s father; Pentheus’ grandfather</a:t>
            </a:r>
          </a:p>
          <a:p>
            <a:pPr marL="685800" indent="-685800" algn="l">
              <a:buFont typeface="Arial" panose="020B0604020202020204" pitchFamily="34" charset="0"/>
              <a:buChar char="•"/>
            </a:pPr>
            <a:r>
              <a:rPr lang="en-GB" sz="2800" dirty="0"/>
              <a:t>Comic or festive…?</a:t>
            </a:r>
          </a:p>
        </p:txBody>
      </p:sp>
      <p:pic>
        <p:nvPicPr>
          <p:cNvPr id="8" name="Picture 7" descr="A picture containing person, standing&#10;&#10;Description automatically generated">
            <a:extLst>
              <a:ext uri="{FF2B5EF4-FFF2-40B4-BE49-F238E27FC236}">
                <a16:creationId xmlns:a16="http://schemas.microsoft.com/office/drawing/2014/main" id="{4494CF5D-9531-31FC-5502-1F3E2EE538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3117" y="221455"/>
            <a:ext cx="3323225" cy="2602749"/>
          </a:xfrm>
          <a:prstGeom prst="rect">
            <a:avLst/>
          </a:prstGeom>
        </p:spPr>
      </p:pic>
    </p:spTree>
    <p:extLst>
      <p:ext uri="{BB962C8B-B14F-4D97-AF65-F5344CB8AC3E}">
        <p14:creationId xmlns:p14="http://schemas.microsoft.com/office/powerpoint/2010/main" val="29773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185356" y="461952"/>
            <a:ext cx="7351517" cy="886238"/>
          </a:xfrm>
        </p:spPr>
        <p:txBody>
          <a:bodyPr anchor="t">
            <a:normAutofit fontScale="90000"/>
          </a:bodyPr>
          <a:lstStyle/>
          <a:p>
            <a:r>
              <a:rPr lang="en-GB" sz="4800" dirty="0"/>
              <a:t>1</a:t>
            </a:r>
            <a:r>
              <a:rPr lang="en-GB" sz="4800" baseline="30000" dirty="0"/>
              <a:t>st</a:t>
            </a:r>
            <a:r>
              <a:rPr lang="en-GB" sz="4800" dirty="0"/>
              <a:t> stasimon: Chorus</a:t>
            </a:r>
            <a:br>
              <a:rPr lang="en-GB" sz="4800" dirty="0"/>
            </a:br>
            <a:r>
              <a:rPr lang="en-GB" sz="4800" dirty="0"/>
              <a:t>(P. 57 Gibbons)</a:t>
            </a:r>
            <a:endParaRPr lang="en-GB" sz="4800" i="1" dirty="0"/>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717793" y="2286452"/>
            <a:ext cx="7633105" cy="4338645"/>
          </a:xfrm>
        </p:spPr>
        <p:txBody>
          <a:bodyPr anchor="t">
            <a:normAutofit/>
          </a:bodyPr>
          <a:lstStyle/>
          <a:p>
            <a:pPr marL="685800" indent="-685800" algn="l">
              <a:buFont typeface="Arial" panose="020B0604020202020204" pitchFamily="34" charset="0"/>
              <a:buChar char="•"/>
            </a:pPr>
            <a:r>
              <a:rPr lang="en-GB" sz="3600" dirty="0"/>
              <a:t>Lines 370-433 (outside palace)</a:t>
            </a:r>
          </a:p>
          <a:p>
            <a:pPr marL="685800" indent="-685800" algn="l">
              <a:buFont typeface="Arial" panose="020B0604020202020204" pitchFamily="34" charset="0"/>
              <a:buChar char="•"/>
            </a:pPr>
            <a:r>
              <a:rPr lang="en-GB" sz="2800" dirty="0"/>
              <a:t>Same (15) maenads as Parados</a:t>
            </a:r>
          </a:p>
          <a:p>
            <a:pPr marL="685800" indent="-685800" algn="l">
              <a:buFont typeface="Arial" panose="020B0604020202020204" pitchFamily="34" charset="0"/>
              <a:buChar char="•"/>
            </a:pPr>
            <a:r>
              <a:rPr lang="en-GB" sz="2800" dirty="0"/>
              <a:t>Prayer/ hymn in very complicated metre; more relaxed than before</a:t>
            </a:r>
          </a:p>
          <a:p>
            <a:pPr marL="685800" indent="-685800" algn="l">
              <a:buFont typeface="Arial" panose="020B0604020202020204" pitchFamily="34" charset="0"/>
              <a:buChar char="•"/>
            </a:pPr>
            <a:r>
              <a:rPr lang="en-GB" sz="2800" dirty="0"/>
              <a:t>Contrasts with Parados: that was about ecstatic mystic ritual</a:t>
            </a:r>
          </a:p>
          <a:p>
            <a:pPr marL="685800" indent="-685800" algn="l">
              <a:buFont typeface="Arial" panose="020B0604020202020204" pitchFamily="34" charset="0"/>
              <a:buChar char="•"/>
            </a:pPr>
            <a:r>
              <a:rPr lang="en-GB" sz="2800" dirty="0"/>
              <a:t>This shows calm well-being of mass participation</a:t>
            </a:r>
          </a:p>
          <a:p>
            <a:pPr marL="685800" indent="-685800" algn="l">
              <a:buFont typeface="Arial" panose="020B0604020202020204" pitchFamily="34" charset="0"/>
              <a:buChar char="•"/>
            </a:pPr>
            <a:endParaRPr lang="en-GB" sz="2800" dirty="0"/>
          </a:p>
        </p:txBody>
      </p:sp>
      <p:pic>
        <p:nvPicPr>
          <p:cNvPr id="4" name="Picture 3">
            <a:extLst>
              <a:ext uri="{FF2B5EF4-FFF2-40B4-BE49-F238E27FC236}">
                <a16:creationId xmlns:a16="http://schemas.microsoft.com/office/drawing/2014/main" id="{96FAAF69-292A-0CDA-2FA2-F204E2A6D63C}"/>
              </a:ext>
            </a:extLst>
          </p:cNvPr>
          <p:cNvPicPr>
            <a:picLocks noChangeAspect="1"/>
          </p:cNvPicPr>
          <p:nvPr/>
        </p:nvPicPr>
        <p:blipFill>
          <a:blip r:embed="rId2"/>
          <a:stretch>
            <a:fillRect/>
          </a:stretch>
        </p:blipFill>
        <p:spPr>
          <a:xfrm>
            <a:off x="8453146" y="284221"/>
            <a:ext cx="3624714" cy="5342138"/>
          </a:xfrm>
          <a:prstGeom prst="rect">
            <a:avLst/>
          </a:prstGeom>
        </p:spPr>
      </p:pic>
    </p:spTree>
    <p:extLst>
      <p:ext uri="{BB962C8B-B14F-4D97-AF65-F5344CB8AC3E}">
        <p14:creationId xmlns:p14="http://schemas.microsoft.com/office/powerpoint/2010/main" val="2602006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185356" y="461951"/>
            <a:ext cx="7351517" cy="2177731"/>
          </a:xfrm>
        </p:spPr>
        <p:txBody>
          <a:bodyPr anchor="t">
            <a:normAutofit/>
          </a:bodyPr>
          <a:lstStyle/>
          <a:p>
            <a:r>
              <a:rPr lang="en-GB" sz="4800" dirty="0"/>
              <a:t>2</a:t>
            </a:r>
            <a:r>
              <a:rPr lang="en-GB" sz="4800" baseline="30000" dirty="0"/>
              <a:t>nd</a:t>
            </a:r>
            <a:r>
              <a:rPr lang="en-GB" sz="4800" dirty="0"/>
              <a:t> Episode: </a:t>
            </a:r>
            <a:br>
              <a:rPr lang="en-GB" sz="4800" dirty="0"/>
            </a:br>
            <a:r>
              <a:rPr lang="en-GB" sz="4800" dirty="0"/>
              <a:t>servant/guard, Pentheus, Dionysus (as ‘Stranger’)</a:t>
            </a:r>
            <a:endParaRPr lang="en-GB" sz="4800" i="1" dirty="0"/>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535658" y="2812213"/>
            <a:ext cx="11059007" cy="4045787"/>
          </a:xfrm>
        </p:spPr>
        <p:txBody>
          <a:bodyPr anchor="t">
            <a:normAutofit fontScale="92500" lnSpcReduction="10000"/>
          </a:bodyPr>
          <a:lstStyle/>
          <a:p>
            <a:pPr marL="685800" indent="-685800" algn="l">
              <a:buFont typeface="Arial" panose="020B0604020202020204" pitchFamily="34" charset="0"/>
              <a:buChar char="•"/>
            </a:pPr>
            <a:r>
              <a:rPr lang="en-GB" sz="2800" b="1" dirty="0"/>
              <a:t>Page 59 Gibbons</a:t>
            </a:r>
          </a:p>
          <a:p>
            <a:pPr marL="685800" indent="-685800" algn="l">
              <a:buFont typeface="Arial" panose="020B0604020202020204" pitchFamily="34" charset="0"/>
              <a:buChar char="•"/>
            </a:pPr>
            <a:r>
              <a:rPr lang="en-GB" sz="2800" dirty="0"/>
              <a:t>Lines 434-518, still outside palace; short</a:t>
            </a:r>
          </a:p>
          <a:p>
            <a:pPr marL="685800" indent="-685800" algn="l">
              <a:buFont typeface="Arial" panose="020B0604020202020204" pitchFamily="34" charset="0"/>
              <a:buChar char="•"/>
            </a:pPr>
            <a:r>
              <a:rPr lang="en-GB" sz="2800" dirty="0"/>
              <a:t>Servant explains maenads escaped prison (shackles fell off); guards found “Stranger” &amp; brought to Pentheus</a:t>
            </a:r>
          </a:p>
          <a:p>
            <a:pPr marL="685800" indent="-685800" algn="l">
              <a:buFont typeface="Arial" panose="020B0604020202020204" pitchFamily="34" charset="0"/>
              <a:buChar char="•"/>
            </a:pPr>
            <a:r>
              <a:rPr lang="en-GB" sz="2800" dirty="0"/>
              <a:t>Mostly dialogue between 2 individuals </a:t>
            </a:r>
            <a:r>
              <a:rPr lang="en-GB" sz="2800" i="1" dirty="0"/>
              <a:t>(agon),</a:t>
            </a:r>
            <a:r>
              <a:rPr lang="en-GB" sz="2800" dirty="0"/>
              <a:t> each perceiving a different reality, and each both weak and strong in diff ways</a:t>
            </a:r>
          </a:p>
          <a:p>
            <a:pPr marL="685800" indent="-685800" algn="l">
              <a:buFont typeface="Arial" panose="020B0604020202020204" pitchFamily="34" charset="0"/>
              <a:buChar char="•"/>
            </a:pPr>
            <a:r>
              <a:rPr lang="en-GB" sz="2800" dirty="0"/>
              <a:t>Dialogue largely in short single lines each (</a:t>
            </a:r>
            <a:r>
              <a:rPr lang="en-GB" sz="2800" i="1" dirty="0"/>
              <a:t>stichomythia</a:t>
            </a:r>
            <a:r>
              <a:rPr lang="en-GB" sz="2800" dirty="0"/>
              <a:t>)</a:t>
            </a:r>
          </a:p>
          <a:p>
            <a:pPr marL="685800" indent="-685800" algn="l">
              <a:buFont typeface="Arial" panose="020B0604020202020204" pitchFamily="34" charset="0"/>
              <a:buChar char="•"/>
            </a:pPr>
            <a:r>
              <a:rPr lang="en-GB" sz="2800" dirty="0"/>
              <a:t>Pentheus interrogating stranger as ruler; but also implies interest in rituals</a:t>
            </a:r>
          </a:p>
          <a:p>
            <a:pPr marL="685800" indent="-685800" algn="l">
              <a:buFont typeface="Arial" panose="020B0604020202020204" pitchFamily="34" charset="0"/>
              <a:buChar char="•"/>
            </a:pPr>
            <a:r>
              <a:rPr lang="en-GB" sz="2800" dirty="0"/>
              <a:t>Dionysus’ answers /riddles may use language used to confuse mystic initiands?</a:t>
            </a:r>
          </a:p>
        </p:txBody>
      </p:sp>
      <p:pic>
        <p:nvPicPr>
          <p:cNvPr id="8" name="Picture 7" descr="A picture containing person, standing&#10;&#10;Description automatically generated">
            <a:extLst>
              <a:ext uri="{FF2B5EF4-FFF2-40B4-BE49-F238E27FC236}">
                <a16:creationId xmlns:a16="http://schemas.microsoft.com/office/drawing/2014/main" id="{4494CF5D-9531-31FC-5502-1F3E2EE538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9743" y="221455"/>
            <a:ext cx="3836600" cy="3004824"/>
          </a:xfrm>
          <a:prstGeom prst="rect">
            <a:avLst/>
          </a:prstGeom>
        </p:spPr>
      </p:pic>
    </p:spTree>
    <p:extLst>
      <p:ext uri="{BB962C8B-B14F-4D97-AF65-F5344CB8AC3E}">
        <p14:creationId xmlns:p14="http://schemas.microsoft.com/office/powerpoint/2010/main" val="3852302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597530" y="2372264"/>
            <a:ext cx="4842444" cy="3840375"/>
          </a:xfrm>
        </p:spPr>
        <p:txBody>
          <a:bodyPr anchor="t">
            <a:normAutofit fontScale="90000"/>
          </a:bodyPr>
          <a:lstStyle/>
          <a:p>
            <a:r>
              <a:rPr lang="en-GB" sz="4800" b="1" dirty="0">
                <a:solidFill>
                  <a:schemeClr val="bg1"/>
                </a:solidFill>
                <a:latin typeface="+mn-lt"/>
              </a:rPr>
              <a:t>This week:</a:t>
            </a:r>
            <a:br>
              <a:rPr lang="en-GB" sz="4800" b="1" dirty="0">
                <a:solidFill>
                  <a:schemeClr val="bg1"/>
                </a:solidFill>
                <a:latin typeface="+mn-lt"/>
              </a:rPr>
            </a:br>
            <a:r>
              <a:rPr lang="en-GB" sz="3600" b="1" dirty="0">
                <a:solidFill>
                  <a:schemeClr val="bg1"/>
                </a:solidFill>
                <a:latin typeface="+mn-lt"/>
              </a:rPr>
              <a:t>Introduction to </a:t>
            </a:r>
            <a:r>
              <a:rPr lang="en-GB" sz="3600" b="1" dirty="0">
                <a:solidFill>
                  <a:schemeClr val="bg2"/>
                </a:solidFill>
                <a:effectLst/>
                <a:latin typeface="+mn-lt"/>
                <a:ea typeface="Calibri" panose="020F0502020204030204" pitchFamily="34" charset="0"/>
                <a:cs typeface="Times New Roman" panose="02020603050405020304" pitchFamily="18" charset="0"/>
              </a:rPr>
              <a:t>Euripides’ </a:t>
            </a:r>
            <a:r>
              <a:rPr lang="en-GB" sz="3600" b="1" i="1" dirty="0">
                <a:solidFill>
                  <a:schemeClr val="bg2"/>
                </a:solidFill>
                <a:effectLst/>
                <a:latin typeface="+mn-lt"/>
                <a:ea typeface="Calibri" panose="020F0502020204030204" pitchFamily="34" charset="0"/>
                <a:cs typeface="Times New Roman" panose="02020603050405020304" pitchFamily="18" charset="0"/>
              </a:rPr>
              <a:t>Bacchae</a:t>
            </a:r>
            <a:r>
              <a:rPr lang="en-GB" sz="3600" b="1" dirty="0">
                <a:solidFill>
                  <a:schemeClr val="bg2"/>
                </a:solidFill>
                <a:effectLst/>
                <a:latin typeface="+mn-lt"/>
                <a:ea typeface="Calibri" panose="020F0502020204030204" pitchFamily="34" charset="0"/>
                <a:cs typeface="Times New Roman" panose="02020603050405020304" pitchFamily="18" charset="0"/>
              </a:rPr>
              <a:t> with reference to Aristotle and in translation </a:t>
            </a:r>
            <a:br>
              <a:rPr lang="en-GB" sz="3600" b="1" dirty="0">
                <a:solidFill>
                  <a:schemeClr val="bg2"/>
                </a:solidFill>
                <a:effectLst/>
                <a:latin typeface="+mn-lt"/>
                <a:ea typeface="Calibri" panose="020F0502020204030204" pitchFamily="34" charset="0"/>
                <a:cs typeface="Times New Roman" panose="02020603050405020304" pitchFamily="18" charset="0"/>
              </a:rPr>
            </a:br>
            <a:r>
              <a:rPr lang="en-GB" sz="3600" b="1" dirty="0">
                <a:solidFill>
                  <a:schemeClr val="bg2"/>
                </a:solidFill>
                <a:effectLst/>
                <a:latin typeface="+mn-lt"/>
                <a:ea typeface="Calibri" panose="020F0502020204030204" pitchFamily="34" charset="0"/>
                <a:cs typeface="Times New Roman" panose="02020603050405020304" pitchFamily="18" charset="0"/>
              </a:rPr>
              <a:t>(</a:t>
            </a:r>
            <a:r>
              <a:rPr lang="en-GB" sz="3600" b="1" dirty="0" err="1">
                <a:solidFill>
                  <a:schemeClr val="bg2"/>
                </a:solidFill>
                <a:effectLst/>
                <a:latin typeface="+mn-lt"/>
                <a:ea typeface="Calibri" panose="020F0502020204030204" pitchFamily="34" charset="0"/>
                <a:cs typeface="Times New Roman" panose="02020603050405020304" pitchFamily="18" charset="0"/>
              </a:rPr>
              <a:t>ie</a:t>
            </a:r>
            <a:r>
              <a:rPr lang="en-GB" sz="3600" b="1" dirty="0">
                <a:solidFill>
                  <a:schemeClr val="bg2"/>
                </a:solidFill>
                <a:effectLst/>
                <a:latin typeface="+mn-lt"/>
                <a:ea typeface="Calibri" panose="020F0502020204030204" pitchFamily="34" charset="0"/>
                <a:cs typeface="Times New Roman" panose="02020603050405020304" pitchFamily="18" charset="0"/>
              </a:rPr>
              <a:t>. the basics)</a:t>
            </a:r>
            <a:br>
              <a:rPr lang="en-GB" sz="3600" b="1" dirty="0">
                <a:solidFill>
                  <a:schemeClr val="bg2"/>
                </a:solidFill>
                <a:effectLst/>
                <a:latin typeface="+mn-lt"/>
                <a:ea typeface="Calibri" panose="020F0502020204030204" pitchFamily="34" charset="0"/>
                <a:cs typeface="Times New Roman" panose="02020603050405020304" pitchFamily="18" charset="0"/>
              </a:rPr>
            </a:br>
            <a:br>
              <a:rPr lang="en-GB" sz="3600" b="1" dirty="0">
                <a:solidFill>
                  <a:schemeClr val="bg2"/>
                </a:solidFill>
                <a:effectLst/>
                <a:latin typeface="+mn-lt"/>
                <a:ea typeface="Calibri" panose="020F0502020204030204" pitchFamily="34" charset="0"/>
                <a:cs typeface="Times New Roman" panose="02020603050405020304" pitchFamily="18" charset="0"/>
              </a:rPr>
            </a:br>
            <a:r>
              <a:rPr lang="en-GB" sz="3600" b="1" dirty="0">
                <a:solidFill>
                  <a:schemeClr val="bg2"/>
                </a:solidFill>
                <a:effectLst/>
                <a:latin typeface="+mn-lt"/>
                <a:ea typeface="Calibri" panose="020F0502020204030204" pitchFamily="34" charset="0"/>
                <a:cs typeface="Times New Roman" panose="02020603050405020304" pitchFamily="18" charset="0"/>
              </a:rPr>
              <a:t>aka ‘nothing to excess’?</a:t>
            </a:r>
            <a:endParaRPr lang="en-GB" sz="3600" b="1" dirty="0">
              <a:solidFill>
                <a:schemeClr val="bg2"/>
              </a:solidFill>
              <a:latin typeface="+mn-lt"/>
            </a:endParaRPr>
          </a:p>
        </p:txBody>
      </p:sp>
      <p:sp>
        <p:nvSpPr>
          <p:cNvPr id="11" name="Rectangle 10">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6739464" y="2417984"/>
            <a:ext cx="5147735" cy="3796546"/>
          </a:xfrm>
        </p:spPr>
        <p:txBody>
          <a:bodyPr anchor="t">
            <a:noAutofit/>
          </a:bodyPr>
          <a:lstStyle/>
          <a:p>
            <a:r>
              <a:rPr lang="en-GB" sz="3600" dirty="0">
                <a:solidFill>
                  <a:schemeClr val="tx1">
                    <a:lumMod val="95000"/>
                    <a:lumOff val="5000"/>
                  </a:schemeClr>
                </a:solidFill>
              </a:rPr>
              <a:t>Next week:</a:t>
            </a:r>
            <a:br>
              <a:rPr lang="en-GB" sz="3600" dirty="0">
                <a:solidFill>
                  <a:schemeClr val="tx1">
                    <a:lumMod val="95000"/>
                    <a:lumOff val="5000"/>
                  </a:schemeClr>
                </a:solidFill>
              </a:rPr>
            </a:br>
            <a:r>
              <a:rPr lang="en-GB" sz="3600" dirty="0">
                <a:solidFill>
                  <a:schemeClr val="tx1">
                    <a:lumMod val="95000"/>
                    <a:lumOff val="5000"/>
                  </a:schemeClr>
                </a:solidFill>
              </a:rPr>
              <a:t>Analysis of </a:t>
            </a:r>
            <a:r>
              <a:rPr lang="en-GB" sz="3600" dirty="0">
                <a:solidFill>
                  <a:schemeClr val="tx1">
                    <a:lumMod val="95000"/>
                    <a:lumOff val="5000"/>
                  </a:schemeClr>
                </a:solidFill>
                <a:effectLst/>
                <a:ea typeface="Calibri" panose="020F0502020204030204" pitchFamily="34" charset="0"/>
                <a:cs typeface="Times New Roman" panose="02020603050405020304" pitchFamily="18" charset="0"/>
              </a:rPr>
              <a:t>Euripides’ </a:t>
            </a:r>
            <a:r>
              <a:rPr lang="en-GB" sz="3600" i="1" dirty="0">
                <a:solidFill>
                  <a:schemeClr val="tx1">
                    <a:lumMod val="95000"/>
                    <a:lumOff val="5000"/>
                  </a:schemeClr>
                </a:solidFill>
                <a:effectLst/>
                <a:ea typeface="Calibri" panose="020F0502020204030204" pitchFamily="34" charset="0"/>
                <a:cs typeface="Times New Roman" panose="02020603050405020304" pitchFamily="18" charset="0"/>
              </a:rPr>
              <a:t>Bacchae</a:t>
            </a:r>
            <a:r>
              <a:rPr lang="en-GB" sz="3600" dirty="0">
                <a:solidFill>
                  <a:schemeClr val="tx1">
                    <a:lumMod val="95000"/>
                    <a:lumOff val="5000"/>
                  </a:schemeClr>
                </a:solidFill>
                <a:effectLst/>
                <a:ea typeface="Calibri" panose="020F0502020204030204" pitchFamily="34" charset="0"/>
                <a:cs typeface="Times New Roman" panose="02020603050405020304" pitchFamily="18" charset="0"/>
              </a:rPr>
              <a:t> and its afterlives as tragic theatre</a:t>
            </a:r>
          </a:p>
          <a:p>
            <a:r>
              <a:rPr lang="en-GB" sz="3600" dirty="0">
                <a:solidFill>
                  <a:schemeClr val="tx1">
                    <a:lumMod val="95000"/>
                    <a:lumOff val="5000"/>
                  </a:schemeClr>
                </a:solidFill>
              </a:rPr>
              <a:t>(</a:t>
            </a:r>
            <a:r>
              <a:rPr lang="en-GB" sz="3600" dirty="0" err="1">
                <a:solidFill>
                  <a:schemeClr val="tx1">
                    <a:lumMod val="95000"/>
                    <a:lumOff val="5000"/>
                  </a:schemeClr>
                </a:solidFill>
              </a:rPr>
              <a:t>ie</a:t>
            </a:r>
            <a:r>
              <a:rPr lang="en-GB" sz="3600" dirty="0">
                <a:solidFill>
                  <a:schemeClr val="tx1">
                    <a:lumMod val="95000"/>
                    <a:lumOff val="5000"/>
                  </a:schemeClr>
                </a:solidFill>
              </a:rPr>
              <a:t>. themes; analysis)</a:t>
            </a:r>
          </a:p>
          <a:p>
            <a:r>
              <a:rPr lang="en-GB" sz="3600" dirty="0">
                <a:solidFill>
                  <a:schemeClr val="tx1">
                    <a:lumMod val="95000"/>
                    <a:lumOff val="5000"/>
                  </a:schemeClr>
                </a:solidFill>
              </a:rPr>
              <a:t>Aka. ‘know yourself’?</a:t>
            </a:r>
          </a:p>
        </p:txBody>
      </p:sp>
      <p:pic>
        <p:nvPicPr>
          <p:cNvPr id="4" name="Picture 3">
            <a:extLst>
              <a:ext uri="{FF2B5EF4-FFF2-40B4-BE49-F238E27FC236}">
                <a16:creationId xmlns:a16="http://schemas.microsoft.com/office/drawing/2014/main" id="{376691A6-107A-6DB9-5808-47A31CDF92CB}"/>
              </a:ext>
            </a:extLst>
          </p:cNvPr>
          <p:cNvPicPr>
            <a:picLocks noChangeAspect="1"/>
          </p:cNvPicPr>
          <p:nvPr/>
        </p:nvPicPr>
        <p:blipFill rotWithShape="1">
          <a:blip r:embed="rId2"/>
          <a:srcRect t="10257" b="16902"/>
          <a:stretch/>
        </p:blipFill>
        <p:spPr>
          <a:xfrm>
            <a:off x="3514478" y="169640"/>
            <a:ext cx="5248322" cy="1899475"/>
          </a:xfrm>
          <a:prstGeom prst="rect">
            <a:avLst/>
          </a:prstGeom>
        </p:spPr>
      </p:pic>
      <p:sp>
        <p:nvSpPr>
          <p:cNvPr id="13" name="Rectangle 12">
            <a:extLst>
              <a:ext uri="{FF2B5EF4-FFF2-40B4-BE49-F238E27FC236}">
                <a16:creationId xmlns:a16="http://schemas.microsoft.com/office/drawing/2014/main" id="{6832F003-FCA6-4CFB-A2EA-308F3AA25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420" y="4549143"/>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729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185356" y="461952"/>
            <a:ext cx="7351517" cy="886238"/>
          </a:xfrm>
        </p:spPr>
        <p:txBody>
          <a:bodyPr anchor="t">
            <a:normAutofit/>
          </a:bodyPr>
          <a:lstStyle/>
          <a:p>
            <a:r>
              <a:rPr lang="en-GB" sz="4800" dirty="0"/>
              <a:t>2</a:t>
            </a:r>
            <a:r>
              <a:rPr lang="en-GB" sz="4800" baseline="30000" dirty="0"/>
              <a:t>nd</a:t>
            </a:r>
            <a:r>
              <a:rPr lang="en-GB" sz="4800" dirty="0"/>
              <a:t> stasimon: Chorus</a:t>
            </a:r>
            <a:endParaRPr lang="en-GB" sz="4800" i="1" dirty="0"/>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717793" y="2286452"/>
            <a:ext cx="11059007" cy="4338645"/>
          </a:xfrm>
        </p:spPr>
        <p:txBody>
          <a:bodyPr anchor="t">
            <a:normAutofit/>
          </a:bodyPr>
          <a:lstStyle/>
          <a:p>
            <a:pPr marL="685800" indent="-685800" algn="l">
              <a:buFont typeface="Arial" panose="020B0604020202020204" pitchFamily="34" charset="0"/>
              <a:buChar char="•"/>
            </a:pPr>
            <a:r>
              <a:rPr lang="en-GB" sz="3600" dirty="0"/>
              <a:t>Page 63 Gibbons</a:t>
            </a:r>
          </a:p>
          <a:p>
            <a:pPr marL="685800" indent="-685800" algn="l">
              <a:buFont typeface="Arial" panose="020B0604020202020204" pitchFamily="34" charset="0"/>
              <a:buChar char="•"/>
            </a:pPr>
            <a:r>
              <a:rPr lang="en-GB" sz="3600" dirty="0"/>
              <a:t>Lines 370-433 (outside palace)</a:t>
            </a:r>
          </a:p>
          <a:p>
            <a:pPr marL="685800" indent="-685800" algn="l">
              <a:buFont typeface="Arial" panose="020B0604020202020204" pitchFamily="34" charset="0"/>
              <a:buChar char="•"/>
            </a:pPr>
            <a:r>
              <a:rPr lang="en-GB" sz="2800" dirty="0"/>
              <a:t>Same (15) maenads as Parados</a:t>
            </a:r>
          </a:p>
          <a:p>
            <a:pPr marL="685800" indent="-685800" algn="l">
              <a:buFont typeface="Arial" panose="020B0604020202020204" pitchFamily="34" charset="0"/>
              <a:buChar char="•"/>
            </a:pPr>
            <a:r>
              <a:rPr lang="en-GB" sz="2800" dirty="0"/>
              <a:t>Prayer/ hymn in very complicated metre; more relaxed than before</a:t>
            </a:r>
          </a:p>
          <a:p>
            <a:pPr marL="685800" indent="-685800" algn="l">
              <a:buFont typeface="Arial" panose="020B0604020202020204" pitchFamily="34" charset="0"/>
              <a:buChar char="•"/>
            </a:pPr>
            <a:r>
              <a:rPr lang="en-GB" sz="2800" dirty="0"/>
              <a:t>Contrasts with Parados: that was about ecstatic mystic ritual</a:t>
            </a:r>
          </a:p>
          <a:p>
            <a:pPr marL="685800" indent="-685800" algn="l">
              <a:buFont typeface="Arial" panose="020B0604020202020204" pitchFamily="34" charset="0"/>
              <a:buChar char="•"/>
            </a:pPr>
            <a:r>
              <a:rPr lang="en-GB" sz="2800" dirty="0"/>
              <a:t>Here: calm well-being of mass participation…?</a:t>
            </a:r>
          </a:p>
          <a:p>
            <a:pPr marL="685800" indent="-685800" algn="l">
              <a:buFont typeface="Arial" panose="020B0604020202020204" pitchFamily="34" charset="0"/>
              <a:buChar char="•"/>
            </a:pPr>
            <a:endParaRPr lang="en-GB" sz="2800" dirty="0"/>
          </a:p>
        </p:txBody>
      </p:sp>
      <p:pic>
        <p:nvPicPr>
          <p:cNvPr id="4" name="Picture 3">
            <a:extLst>
              <a:ext uri="{FF2B5EF4-FFF2-40B4-BE49-F238E27FC236}">
                <a16:creationId xmlns:a16="http://schemas.microsoft.com/office/drawing/2014/main" id="{DD4C09C8-2291-47FC-5BDE-68E3E5B001E6}"/>
              </a:ext>
            </a:extLst>
          </p:cNvPr>
          <p:cNvPicPr>
            <a:picLocks noChangeAspect="1"/>
          </p:cNvPicPr>
          <p:nvPr/>
        </p:nvPicPr>
        <p:blipFill>
          <a:blip r:embed="rId2"/>
          <a:stretch>
            <a:fillRect/>
          </a:stretch>
        </p:blipFill>
        <p:spPr>
          <a:xfrm>
            <a:off x="7760761" y="342150"/>
            <a:ext cx="3949158" cy="2950343"/>
          </a:xfrm>
          <a:prstGeom prst="rect">
            <a:avLst/>
          </a:prstGeom>
        </p:spPr>
      </p:pic>
    </p:spTree>
    <p:extLst>
      <p:ext uri="{BB962C8B-B14F-4D97-AF65-F5344CB8AC3E}">
        <p14:creationId xmlns:p14="http://schemas.microsoft.com/office/powerpoint/2010/main" val="3142891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185356" y="461952"/>
            <a:ext cx="7351517" cy="1439276"/>
          </a:xfrm>
        </p:spPr>
        <p:txBody>
          <a:bodyPr anchor="t">
            <a:normAutofit/>
          </a:bodyPr>
          <a:lstStyle/>
          <a:p>
            <a:r>
              <a:rPr lang="en-GB" sz="4800" dirty="0"/>
              <a:t>3</a:t>
            </a:r>
            <a:r>
              <a:rPr lang="en-GB" sz="4800" baseline="30000" dirty="0"/>
              <a:t>rd</a:t>
            </a:r>
            <a:r>
              <a:rPr lang="en-GB" sz="4800" dirty="0"/>
              <a:t> episode: Dionysus, Pentheus, Messenger</a:t>
            </a:r>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837428" y="2260121"/>
            <a:ext cx="11059007" cy="4045787"/>
          </a:xfrm>
        </p:spPr>
        <p:txBody>
          <a:bodyPr anchor="t">
            <a:normAutofit lnSpcReduction="10000"/>
          </a:bodyPr>
          <a:lstStyle/>
          <a:p>
            <a:pPr marL="685800" indent="-685800" algn="l">
              <a:buFont typeface="Arial" panose="020B0604020202020204" pitchFamily="34" charset="0"/>
              <a:buChar char="•"/>
            </a:pPr>
            <a:r>
              <a:rPr lang="en-GB" sz="2800" dirty="0"/>
              <a:t>Page 65 Gibbons</a:t>
            </a:r>
          </a:p>
          <a:p>
            <a:pPr marL="685800" indent="-685800" algn="l">
              <a:buFont typeface="Arial" panose="020B0604020202020204" pitchFamily="34" charset="0"/>
              <a:buChar char="•"/>
            </a:pPr>
            <a:r>
              <a:rPr lang="en-GB" sz="2800" dirty="0"/>
              <a:t>Lines 434-518, still outside palace; short</a:t>
            </a:r>
          </a:p>
          <a:p>
            <a:pPr marL="685800" indent="-685800" algn="l">
              <a:buFont typeface="Arial" panose="020B0604020202020204" pitchFamily="34" charset="0"/>
              <a:buChar char="•"/>
            </a:pPr>
            <a:r>
              <a:rPr lang="en-GB" sz="2800" dirty="0"/>
              <a:t>Mostly dialogue between 2 individuals </a:t>
            </a:r>
            <a:r>
              <a:rPr lang="en-GB" sz="2800" i="1" dirty="0"/>
              <a:t>(agon),</a:t>
            </a:r>
            <a:r>
              <a:rPr lang="en-GB" sz="2800" dirty="0"/>
              <a:t> each perceiving a different reality, and each both weak and strong in diff ways</a:t>
            </a:r>
          </a:p>
          <a:p>
            <a:pPr marL="685800" indent="-685800" algn="l">
              <a:buFont typeface="Arial" panose="020B0604020202020204" pitchFamily="34" charset="0"/>
              <a:buChar char="•"/>
            </a:pPr>
            <a:r>
              <a:rPr lang="en-GB" sz="2800" dirty="0"/>
              <a:t>Dialogue largely in short single lines each (</a:t>
            </a:r>
            <a:r>
              <a:rPr lang="en-GB" sz="2800" i="1" dirty="0"/>
              <a:t>stichomythia</a:t>
            </a:r>
            <a:r>
              <a:rPr lang="en-GB" sz="2800" dirty="0"/>
              <a:t>)</a:t>
            </a:r>
          </a:p>
          <a:p>
            <a:pPr marL="685800" indent="-685800" algn="l">
              <a:buFont typeface="Arial" panose="020B0604020202020204" pitchFamily="34" charset="0"/>
              <a:buChar char="•"/>
            </a:pPr>
            <a:r>
              <a:rPr lang="en-GB" sz="2800" dirty="0"/>
              <a:t>Pentheus interrogating stranger as ruler; but also implies interest in rituals</a:t>
            </a:r>
          </a:p>
          <a:p>
            <a:pPr marL="685800" indent="-685800" algn="l">
              <a:buFont typeface="Arial" panose="020B0604020202020204" pitchFamily="34" charset="0"/>
              <a:buChar char="•"/>
            </a:pPr>
            <a:r>
              <a:rPr lang="en-GB" sz="2800" dirty="0"/>
              <a:t>Dionysus’ answers /riddles may use language used to confuse mystic initiands?</a:t>
            </a:r>
          </a:p>
        </p:txBody>
      </p:sp>
      <p:pic>
        <p:nvPicPr>
          <p:cNvPr id="4" name="Picture 3">
            <a:extLst>
              <a:ext uri="{FF2B5EF4-FFF2-40B4-BE49-F238E27FC236}">
                <a16:creationId xmlns:a16="http://schemas.microsoft.com/office/drawing/2014/main" id="{E1B06325-264A-662A-CA39-BAED7A6FDC3B}"/>
              </a:ext>
            </a:extLst>
          </p:cNvPr>
          <p:cNvPicPr>
            <a:picLocks noChangeAspect="1"/>
          </p:cNvPicPr>
          <p:nvPr/>
        </p:nvPicPr>
        <p:blipFill>
          <a:blip r:embed="rId2"/>
          <a:stretch>
            <a:fillRect/>
          </a:stretch>
        </p:blipFill>
        <p:spPr>
          <a:xfrm>
            <a:off x="8312584" y="345233"/>
            <a:ext cx="2947784" cy="2416629"/>
          </a:xfrm>
          <a:prstGeom prst="rect">
            <a:avLst/>
          </a:prstGeom>
        </p:spPr>
      </p:pic>
    </p:spTree>
    <p:extLst>
      <p:ext uri="{BB962C8B-B14F-4D97-AF65-F5344CB8AC3E}">
        <p14:creationId xmlns:p14="http://schemas.microsoft.com/office/powerpoint/2010/main" val="1194072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185356" y="461952"/>
            <a:ext cx="5991509" cy="886238"/>
          </a:xfrm>
        </p:spPr>
        <p:txBody>
          <a:bodyPr anchor="t">
            <a:normAutofit fontScale="90000"/>
          </a:bodyPr>
          <a:lstStyle/>
          <a:p>
            <a:r>
              <a:rPr lang="en-GB" sz="4800" dirty="0"/>
              <a:t>3rd stasimon: Chorus</a:t>
            </a:r>
            <a:br>
              <a:rPr lang="en-GB" sz="4800" dirty="0"/>
            </a:br>
            <a:r>
              <a:rPr lang="en-GB" sz="4800" dirty="0"/>
              <a:t>(Page 76 Gibbons)</a:t>
            </a:r>
            <a:endParaRPr lang="en-GB" sz="4800" i="1" dirty="0"/>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335238" y="3956631"/>
            <a:ext cx="11059007" cy="4338645"/>
          </a:xfrm>
        </p:spPr>
        <p:txBody>
          <a:bodyPr anchor="t">
            <a:normAutofit/>
          </a:bodyPr>
          <a:lstStyle/>
          <a:p>
            <a:pPr marL="685800" indent="-685800" algn="l">
              <a:buFont typeface="Arial" panose="020B0604020202020204" pitchFamily="34" charset="0"/>
              <a:buChar char="•"/>
            </a:pPr>
            <a:r>
              <a:rPr lang="en-GB" sz="3600" dirty="0"/>
              <a:t>Lines 862-911 (outside palace)</a:t>
            </a:r>
          </a:p>
          <a:p>
            <a:pPr marL="685800" indent="-685800" algn="l">
              <a:buFont typeface="Arial" panose="020B0604020202020204" pitchFamily="34" charset="0"/>
              <a:buChar char="•"/>
            </a:pPr>
            <a:r>
              <a:rPr lang="en-GB" sz="2800" dirty="0"/>
              <a:t>Same (15) maenads </a:t>
            </a:r>
          </a:p>
          <a:p>
            <a:pPr marL="685800" indent="-685800" algn="l">
              <a:buFont typeface="Arial" panose="020B0604020202020204" pitchFamily="34" charset="0"/>
              <a:buChar char="•"/>
            </a:pPr>
            <a:r>
              <a:rPr lang="en-GB" sz="2800" dirty="0"/>
              <a:t>Compare escape from persecutor (Pentheus) to fawn escaping hunter</a:t>
            </a:r>
          </a:p>
          <a:p>
            <a:pPr marL="685800" indent="-685800" algn="l">
              <a:buFont typeface="Arial" panose="020B0604020202020204" pitchFamily="34" charset="0"/>
              <a:buChar char="•"/>
            </a:pPr>
            <a:r>
              <a:rPr lang="en-GB" sz="2800" dirty="0"/>
              <a:t>Explain mystic initiation brings permanent happiness that’s preferable to temporary power over enemies; further asserts gods punish those who dishonour them</a:t>
            </a:r>
          </a:p>
          <a:p>
            <a:pPr marL="685800" indent="-685800" algn="l">
              <a:buFont typeface="Arial" panose="020B0604020202020204" pitchFamily="34" charset="0"/>
              <a:buChar char="•"/>
            </a:pPr>
            <a:endParaRPr lang="en-GB" sz="2800" dirty="0"/>
          </a:p>
        </p:txBody>
      </p:sp>
      <p:pic>
        <p:nvPicPr>
          <p:cNvPr id="6" name="Picture 5" descr="A group of people sitting on a stage&#10;&#10;Description automatically generated with medium confidence">
            <a:extLst>
              <a:ext uri="{FF2B5EF4-FFF2-40B4-BE49-F238E27FC236}">
                <a16:creationId xmlns:a16="http://schemas.microsoft.com/office/drawing/2014/main" id="{83483347-C60B-A618-2775-815A1BA2D6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9934" y="382555"/>
            <a:ext cx="5617453" cy="3429000"/>
          </a:xfrm>
          <a:prstGeom prst="rect">
            <a:avLst/>
          </a:prstGeom>
        </p:spPr>
      </p:pic>
    </p:spTree>
    <p:extLst>
      <p:ext uri="{BB962C8B-B14F-4D97-AF65-F5344CB8AC3E}">
        <p14:creationId xmlns:p14="http://schemas.microsoft.com/office/powerpoint/2010/main" val="2545105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185356" y="461952"/>
            <a:ext cx="7351517" cy="1439276"/>
          </a:xfrm>
        </p:spPr>
        <p:txBody>
          <a:bodyPr anchor="t">
            <a:normAutofit/>
          </a:bodyPr>
          <a:lstStyle/>
          <a:p>
            <a:r>
              <a:rPr lang="en-GB" sz="4800" dirty="0"/>
              <a:t>4</a:t>
            </a:r>
            <a:r>
              <a:rPr lang="en-GB" sz="4800" baseline="30000" dirty="0"/>
              <a:t>th</a:t>
            </a:r>
            <a:r>
              <a:rPr lang="en-GB" sz="4800" dirty="0"/>
              <a:t> episode: Dionysus </a:t>
            </a:r>
            <a:br>
              <a:rPr lang="en-GB" sz="4800" dirty="0"/>
            </a:br>
            <a:r>
              <a:rPr lang="en-GB" sz="4800" dirty="0"/>
              <a:t>and Pentheus</a:t>
            </a:r>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837428" y="2260121"/>
            <a:ext cx="11059007" cy="4045787"/>
          </a:xfrm>
        </p:spPr>
        <p:txBody>
          <a:bodyPr anchor="t">
            <a:normAutofit fontScale="85000" lnSpcReduction="20000"/>
          </a:bodyPr>
          <a:lstStyle/>
          <a:p>
            <a:pPr marL="685800" indent="-685800" algn="l">
              <a:buFont typeface="Arial" panose="020B0604020202020204" pitchFamily="34" charset="0"/>
              <a:buChar char="•"/>
            </a:pPr>
            <a:r>
              <a:rPr lang="en-GB" sz="2800" dirty="0"/>
              <a:t>Page 78 Gibbons</a:t>
            </a:r>
          </a:p>
          <a:p>
            <a:pPr marL="685800" indent="-685800" algn="l">
              <a:buFont typeface="Arial" panose="020B0604020202020204" pitchFamily="34" charset="0"/>
              <a:buChar char="•"/>
            </a:pPr>
            <a:r>
              <a:rPr lang="en-GB" sz="2800" dirty="0"/>
              <a:t>Lines 912-976, still outside palace</a:t>
            </a:r>
          </a:p>
          <a:p>
            <a:pPr marL="685800" indent="-685800" algn="l">
              <a:buFont typeface="Arial" panose="020B0604020202020204" pitchFamily="34" charset="0"/>
              <a:buChar char="•"/>
            </a:pPr>
            <a:r>
              <a:rPr lang="en-GB" sz="2800" dirty="0"/>
              <a:t>Balances/reverses the 2</a:t>
            </a:r>
            <a:r>
              <a:rPr lang="en-GB" sz="2800" baseline="30000" dirty="0"/>
              <a:t>nd</a:t>
            </a:r>
            <a:r>
              <a:rPr lang="en-GB" sz="2800" dirty="0"/>
              <a:t> episode</a:t>
            </a:r>
          </a:p>
          <a:p>
            <a:pPr marL="685800" indent="-685800" algn="l">
              <a:buFont typeface="Arial" panose="020B0604020202020204" pitchFamily="34" charset="0"/>
              <a:buChar char="•"/>
            </a:pPr>
            <a:r>
              <a:rPr lang="en-GB" sz="2800" dirty="0"/>
              <a:t>P reverses his aggressive treatment of D</a:t>
            </a:r>
          </a:p>
          <a:p>
            <a:pPr marL="685800" indent="-685800" algn="l">
              <a:buFont typeface="Arial" panose="020B0604020202020204" pitchFamily="34" charset="0"/>
              <a:buChar char="•"/>
            </a:pPr>
            <a:r>
              <a:rPr lang="en-GB" sz="2800" dirty="0"/>
              <a:t>“Transvestism was practised in the Dionysiac ritual and although it is never explicitly connected with mystic initiation, it’s widespread occurrence […] suggests that it did occur in the Dionysiac mysteries as a means of detaching the initiand from his previous identity. Certainly it seems to complete P’s reversal of personality here as one of a series of P’s experiences that reflect mystic initiation. This theatricality of the mysteries was probably a factor in the genesis of tragedy, in which men regularly dressed as women.” (Seaford, p. 222)</a:t>
            </a:r>
          </a:p>
          <a:p>
            <a:pPr marL="685800" indent="-685800" algn="l">
              <a:buFont typeface="Arial" panose="020B0604020202020204" pitchFamily="34" charset="0"/>
              <a:buChar char="•"/>
            </a:pPr>
            <a:r>
              <a:rPr lang="en-GB" sz="2800" dirty="0"/>
              <a:t>P’s linen dress is also his funerary dress</a:t>
            </a:r>
          </a:p>
        </p:txBody>
      </p:sp>
      <p:pic>
        <p:nvPicPr>
          <p:cNvPr id="5" name="Picture 4">
            <a:extLst>
              <a:ext uri="{FF2B5EF4-FFF2-40B4-BE49-F238E27FC236}">
                <a16:creationId xmlns:a16="http://schemas.microsoft.com/office/drawing/2014/main" id="{140AACEF-EE2A-6545-DECE-3FA67A6BC39F}"/>
              </a:ext>
            </a:extLst>
          </p:cNvPr>
          <p:cNvPicPr>
            <a:picLocks noChangeAspect="1"/>
          </p:cNvPicPr>
          <p:nvPr/>
        </p:nvPicPr>
        <p:blipFill>
          <a:blip r:embed="rId2"/>
          <a:stretch>
            <a:fillRect/>
          </a:stretch>
        </p:blipFill>
        <p:spPr>
          <a:xfrm>
            <a:off x="7557928" y="265937"/>
            <a:ext cx="5938616" cy="3065092"/>
          </a:xfrm>
          <a:prstGeom prst="rect">
            <a:avLst/>
          </a:prstGeom>
        </p:spPr>
      </p:pic>
    </p:spTree>
    <p:extLst>
      <p:ext uri="{BB962C8B-B14F-4D97-AF65-F5344CB8AC3E}">
        <p14:creationId xmlns:p14="http://schemas.microsoft.com/office/powerpoint/2010/main" val="398806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737670" y="341954"/>
            <a:ext cx="7351517" cy="1439276"/>
          </a:xfrm>
        </p:spPr>
        <p:txBody>
          <a:bodyPr anchor="t">
            <a:normAutofit/>
          </a:bodyPr>
          <a:lstStyle/>
          <a:p>
            <a:r>
              <a:rPr lang="en-GB" sz="4800" dirty="0"/>
              <a:t>4</a:t>
            </a:r>
            <a:r>
              <a:rPr lang="en-GB" sz="4800" baseline="30000" dirty="0"/>
              <a:t>th</a:t>
            </a:r>
            <a:r>
              <a:rPr lang="en-GB" sz="4800" dirty="0"/>
              <a:t> episode: Dionysus </a:t>
            </a:r>
            <a:br>
              <a:rPr lang="en-GB" sz="4800" dirty="0"/>
            </a:br>
            <a:r>
              <a:rPr lang="en-GB" sz="4800" dirty="0"/>
              <a:t>and Pentheus, CONT.</a:t>
            </a:r>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837428" y="2260121"/>
            <a:ext cx="11059007" cy="4045787"/>
          </a:xfrm>
        </p:spPr>
        <p:txBody>
          <a:bodyPr anchor="t">
            <a:normAutofit fontScale="92500" lnSpcReduction="20000"/>
          </a:bodyPr>
          <a:lstStyle/>
          <a:p>
            <a:pPr marL="685800" indent="-685800" algn="l">
              <a:buFont typeface="Arial" panose="020B0604020202020204" pitchFamily="34" charset="0"/>
              <a:buChar char="•"/>
            </a:pPr>
            <a:endParaRPr lang="en-GB" sz="2800" dirty="0"/>
          </a:p>
          <a:p>
            <a:pPr marL="685800" indent="-685800" algn="l">
              <a:buFont typeface="Arial" panose="020B0604020202020204" pitchFamily="34" charset="0"/>
              <a:buChar char="•"/>
            </a:pPr>
            <a:endParaRPr lang="en-GB" sz="2800" dirty="0"/>
          </a:p>
          <a:p>
            <a:pPr marL="685800" indent="-685800" algn="l">
              <a:buFont typeface="Arial" panose="020B0604020202020204" pitchFamily="34" charset="0"/>
              <a:buChar char="•"/>
            </a:pPr>
            <a:r>
              <a:rPr lang="en-GB" dirty="0">
                <a:hlinkClick r:id="rId2"/>
              </a:rPr>
              <a:t>https://www.theguardian.com/books/2007/sep/08/classics.edinburghfestival2007</a:t>
            </a:r>
            <a:endParaRPr lang="en-GB" dirty="0"/>
          </a:p>
          <a:p>
            <a:pPr algn="just"/>
            <a:r>
              <a:rPr lang="en-GB" sz="2000" dirty="0"/>
              <a:t>“At last Pentheus enters, dressed like a princess, with the plaintive, eager line: "How do I look?"</a:t>
            </a:r>
          </a:p>
          <a:p>
            <a:pPr algn="just"/>
            <a:r>
              <a:rPr lang="en-GB" sz="2000" dirty="0"/>
              <a:t>Pentheus - dressed as a woman - is being humiliated on his way to a horrible denouement, all because he refuses to lose himself in the dance. How many of those 15,000 men would see themselves in Pentheus? How many would feel uneasy about seeing this parody of masculinity and femininity played out in front of them, blurring boundaries?</a:t>
            </a:r>
          </a:p>
          <a:p>
            <a:pPr algn="just"/>
            <a:r>
              <a:rPr lang="en-GB" sz="2000" dirty="0"/>
              <a:t>This moment, for me, holds the key to the contemporary meaning of </a:t>
            </a:r>
            <a:r>
              <a:rPr lang="en-GB" sz="2000" i="1" dirty="0"/>
              <a:t>The Bacchae</a:t>
            </a:r>
            <a:r>
              <a:rPr lang="en-GB" sz="2000" dirty="0"/>
              <a:t>. […] Throughout, Euripides shows that the values associated with masculinity - rationality, logic, control and articulacy - do not cancel out the "female" Dionysian forces of emotion, instinct and physicality. Pentheus constantly associates Dionysian attributes with women and foreigners. […] The chorus warn him: "Intellect must always submit to the power of the scream." </a:t>
            </a:r>
            <a:r>
              <a:rPr lang="en-GB" sz="2000" b="1" dirty="0"/>
              <a:t>Pentheus cannot defeat the Dionysian because it is already within him. Euripides shows that if you do not recognise the Dionysian spirit within yourself, or in your society, then it will surely return and destroy you in ways more horrible than you can imagine</a:t>
            </a:r>
            <a:r>
              <a:rPr lang="en-GB" sz="2000" dirty="0"/>
              <a:t>.”</a:t>
            </a:r>
          </a:p>
        </p:txBody>
      </p:sp>
      <p:pic>
        <p:nvPicPr>
          <p:cNvPr id="5" name="Picture 4">
            <a:extLst>
              <a:ext uri="{FF2B5EF4-FFF2-40B4-BE49-F238E27FC236}">
                <a16:creationId xmlns:a16="http://schemas.microsoft.com/office/drawing/2014/main" id="{140AACEF-EE2A-6545-DECE-3FA67A6BC39F}"/>
              </a:ext>
            </a:extLst>
          </p:cNvPr>
          <p:cNvPicPr>
            <a:picLocks noChangeAspect="1"/>
          </p:cNvPicPr>
          <p:nvPr/>
        </p:nvPicPr>
        <p:blipFill>
          <a:blip r:embed="rId3"/>
          <a:stretch>
            <a:fillRect/>
          </a:stretch>
        </p:blipFill>
        <p:spPr>
          <a:xfrm>
            <a:off x="5986610" y="164657"/>
            <a:ext cx="5367962" cy="2770561"/>
          </a:xfrm>
          <a:prstGeom prst="rect">
            <a:avLst/>
          </a:prstGeom>
        </p:spPr>
      </p:pic>
    </p:spTree>
    <p:extLst>
      <p:ext uri="{BB962C8B-B14F-4D97-AF65-F5344CB8AC3E}">
        <p14:creationId xmlns:p14="http://schemas.microsoft.com/office/powerpoint/2010/main" val="1368372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185356" y="461952"/>
            <a:ext cx="7351517" cy="1439276"/>
          </a:xfrm>
        </p:spPr>
        <p:txBody>
          <a:bodyPr anchor="t">
            <a:normAutofit/>
          </a:bodyPr>
          <a:lstStyle/>
          <a:p>
            <a:r>
              <a:rPr lang="en-GB" sz="4800" dirty="0"/>
              <a:t>4</a:t>
            </a:r>
            <a:r>
              <a:rPr lang="en-GB" sz="4800" baseline="30000" dirty="0"/>
              <a:t>th</a:t>
            </a:r>
            <a:r>
              <a:rPr lang="en-GB" sz="4800" dirty="0"/>
              <a:t> stasimon</a:t>
            </a:r>
            <a:br>
              <a:rPr lang="en-GB" sz="4800" dirty="0"/>
            </a:br>
            <a:r>
              <a:rPr lang="en-GB" sz="4800" dirty="0"/>
              <a:t>(Page 81 Gibbons)</a:t>
            </a:r>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463949" y="3174521"/>
            <a:ext cx="11059007" cy="4045787"/>
          </a:xfrm>
        </p:spPr>
        <p:txBody>
          <a:bodyPr anchor="t">
            <a:normAutofit/>
          </a:bodyPr>
          <a:lstStyle/>
          <a:p>
            <a:pPr marL="685800" indent="-685800" algn="l">
              <a:buFont typeface="Arial" panose="020B0604020202020204" pitchFamily="34" charset="0"/>
              <a:buChar char="•"/>
            </a:pPr>
            <a:r>
              <a:rPr lang="en-GB" sz="2800" dirty="0"/>
              <a:t>Lines 977-1023</a:t>
            </a:r>
          </a:p>
          <a:p>
            <a:pPr marL="685800" indent="-685800" algn="l">
              <a:buFont typeface="Arial" panose="020B0604020202020204" pitchFamily="34" charset="0"/>
              <a:buChar char="•"/>
            </a:pPr>
            <a:r>
              <a:rPr lang="en-GB" sz="2800" dirty="0"/>
              <a:t>Imagined to cover time of P’s journey to Mount </a:t>
            </a:r>
            <a:r>
              <a:rPr lang="en-GB" sz="2800" dirty="0" err="1"/>
              <a:t>Kithairon</a:t>
            </a:r>
            <a:r>
              <a:rPr lang="en-GB" sz="2800" dirty="0"/>
              <a:t> (about 10 miles by foot), plus his death and the messenger’s return to Thebes (=several hours)</a:t>
            </a:r>
          </a:p>
          <a:p>
            <a:pPr marL="685800" indent="-685800" algn="l">
              <a:buFont typeface="Arial" panose="020B0604020202020204" pitchFamily="34" charset="0"/>
              <a:buChar char="•"/>
            </a:pPr>
            <a:r>
              <a:rPr lang="en-GB" sz="2800" dirty="0"/>
              <a:t>Imagine how Agave might react (inaccurate prediction!)</a:t>
            </a:r>
          </a:p>
          <a:p>
            <a:pPr marL="685800" indent="-685800" algn="l">
              <a:buFont typeface="Arial" panose="020B0604020202020204" pitchFamily="34" charset="0"/>
              <a:buChar char="•"/>
            </a:pPr>
            <a:r>
              <a:rPr lang="en-GB" sz="2800" dirty="0"/>
              <a:t>Ends with invocation to Dionysus to appear as a bull or lion or snake (seems to have been actual cult practice – ancient hymn</a:t>
            </a:r>
          </a:p>
        </p:txBody>
      </p:sp>
      <p:pic>
        <p:nvPicPr>
          <p:cNvPr id="4" name="Picture 3">
            <a:extLst>
              <a:ext uri="{FF2B5EF4-FFF2-40B4-BE49-F238E27FC236}">
                <a16:creationId xmlns:a16="http://schemas.microsoft.com/office/drawing/2014/main" id="{C979C545-7B6D-CAC1-A118-81A6E0F59184}"/>
              </a:ext>
            </a:extLst>
          </p:cNvPr>
          <p:cNvPicPr>
            <a:picLocks noChangeAspect="1"/>
          </p:cNvPicPr>
          <p:nvPr/>
        </p:nvPicPr>
        <p:blipFill>
          <a:blip r:embed="rId2"/>
          <a:stretch>
            <a:fillRect/>
          </a:stretch>
        </p:blipFill>
        <p:spPr>
          <a:xfrm>
            <a:off x="6469811" y="365479"/>
            <a:ext cx="5053145" cy="3286685"/>
          </a:xfrm>
          <a:prstGeom prst="rect">
            <a:avLst/>
          </a:prstGeom>
        </p:spPr>
      </p:pic>
    </p:spTree>
    <p:extLst>
      <p:ext uri="{BB962C8B-B14F-4D97-AF65-F5344CB8AC3E}">
        <p14:creationId xmlns:p14="http://schemas.microsoft.com/office/powerpoint/2010/main" val="2376132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185356" y="461952"/>
            <a:ext cx="7351517" cy="1439276"/>
          </a:xfrm>
        </p:spPr>
        <p:txBody>
          <a:bodyPr anchor="t">
            <a:normAutofit fontScale="90000"/>
          </a:bodyPr>
          <a:lstStyle/>
          <a:p>
            <a:r>
              <a:rPr lang="en-GB" sz="4800" dirty="0"/>
              <a:t>5</a:t>
            </a:r>
            <a:r>
              <a:rPr lang="en-GB" sz="4800" baseline="30000" dirty="0"/>
              <a:t>th</a:t>
            </a:r>
            <a:r>
              <a:rPr lang="en-GB" sz="4800" dirty="0"/>
              <a:t> episode: </a:t>
            </a:r>
            <a:br>
              <a:rPr lang="en-GB" sz="4800" dirty="0"/>
            </a:br>
            <a:r>
              <a:rPr lang="en-GB" sz="4800" dirty="0"/>
              <a:t>2</a:t>
            </a:r>
            <a:r>
              <a:rPr lang="en-GB" sz="4800" baseline="30000" dirty="0"/>
              <a:t>nd</a:t>
            </a:r>
            <a:r>
              <a:rPr lang="en-GB" sz="4800" dirty="0"/>
              <a:t> Messenger</a:t>
            </a:r>
            <a:br>
              <a:rPr lang="en-GB" sz="4800" dirty="0"/>
            </a:br>
            <a:r>
              <a:rPr lang="en-GB" sz="4800" dirty="0"/>
              <a:t>(Page 82 Gibbons)</a:t>
            </a:r>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837429" y="2260121"/>
            <a:ext cx="6076556" cy="4045787"/>
          </a:xfrm>
        </p:spPr>
        <p:txBody>
          <a:bodyPr anchor="t">
            <a:normAutofit fontScale="70000" lnSpcReduction="20000"/>
          </a:bodyPr>
          <a:lstStyle/>
          <a:p>
            <a:pPr marL="685800" indent="-685800" algn="l">
              <a:buFont typeface="Arial" panose="020B0604020202020204" pitchFamily="34" charset="0"/>
              <a:buChar char="•"/>
            </a:pPr>
            <a:r>
              <a:rPr lang="en-GB" sz="2800" dirty="0"/>
              <a:t>Pair with earlier Messenger speech, after short intro dialogue with chorus leader</a:t>
            </a:r>
          </a:p>
          <a:p>
            <a:pPr marL="685800" indent="-685800" algn="l">
              <a:buFont typeface="Arial" panose="020B0604020202020204" pitchFamily="34" charset="0"/>
              <a:buChar char="•"/>
            </a:pPr>
            <a:r>
              <a:rPr lang="en-GB" sz="2800" dirty="0"/>
              <a:t>[remember chorus of maenads aren’t the same as those on the mountain/you’re not meant to ask!]</a:t>
            </a:r>
          </a:p>
          <a:p>
            <a:pPr marL="685800" indent="-685800" algn="l">
              <a:buFont typeface="Arial" panose="020B0604020202020204" pitchFamily="34" charset="0"/>
              <a:buChar char="•"/>
            </a:pPr>
            <a:r>
              <a:rPr lang="en-GB" sz="2800" dirty="0"/>
              <a:t>Sets scene: clarity and detail in evoking miraculous; violent response by maenads to male intrusion on peaceful activity</a:t>
            </a:r>
          </a:p>
          <a:p>
            <a:pPr marL="685800" indent="-685800" algn="l">
              <a:buFont typeface="Arial" panose="020B0604020202020204" pitchFamily="34" charset="0"/>
              <a:buChar char="•"/>
            </a:pPr>
            <a:r>
              <a:rPr lang="en-GB" sz="2800" dirty="0"/>
              <a:t>Stranger disappears and is replaced by an invisible agent recognised by messenger and maenad as a god</a:t>
            </a:r>
          </a:p>
          <a:p>
            <a:pPr marL="685800" indent="-685800" algn="l">
              <a:buFont typeface="Arial" panose="020B0604020202020204" pitchFamily="34" charset="0"/>
              <a:buChar char="•"/>
            </a:pPr>
            <a:r>
              <a:rPr lang="en-GB" sz="2800" dirty="0"/>
              <a:t>Details suggest animal sacrifice and mystic initiation; this is a hunt so reverses normal control/order of sacrifice w/ violent chaos</a:t>
            </a:r>
          </a:p>
          <a:p>
            <a:pPr marL="685800" indent="-685800" algn="l">
              <a:buFont typeface="Arial" panose="020B0604020202020204" pitchFamily="34" charset="0"/>
              <a:buChar char="•"/>
            </a:pPr>
            <a:r>
              <a:rPr lang="en-GB" sz="2800" dirty="0"/>
              <a:t>Violence is described (possibly slightly mimed) by messenger, but not fully enacted</a:t>
            </a:r>
          </a:p>
        </p:txBody>
      </p:sp>
      <p:pic>
        <p:nvPicPr>
          <p:cNvPr id="4" name="Picture 3">
            <a:extLst>
              <a:ext uri="{FF2B5EF4-FFF2-40B4-BE49-F238E27FC236}">
                <a16:creationId xmlns:a16="http://schemas.microsoft.com/office/drawing/2014/main" id="{13CB78E5-DE84-741E-414E-830AB9CECC52}"/>
              </a:ext>
            </a:extLst>
          </p:cNvPr>
          <p:cNvPicPr>
            <a:picLocks noChangeAspect="1"/>
          </p:cNvPicPr>
          <p:nvPr/>
        </p:nvPicPr>
        <p:blipFill>
          <a:blip r:embed="rId2"/>
          <a:stretch>
            <a:fillRect/>
          </a:stretch>
        </p:blipFill>
        <p:spPr>
          <a:xfrm>
            <a:off x="6824147" y="459591"/>
            <a:ext cx="4931115" cy="2671021"/>
          </a:xfrm>
          <a:prstGeom prst="rect">
            <a:avLst/>
          </a:prstGeom>
        </p:spPr>
      </p:pic>
      <p:pic>
        <p:nvPicPr>
          <p:cNvPr id="6" name="Picture 5">
            <a:extLst>
              <a:ext uri="{FF2B5EF4-FFF2-40B4-BE49-F238E27FC236}">
                <a16:creationId xmlns:a16="http://schemas.microsoft.com/office/drawing/2014/main" id="{AE8423BD-D90F-04D3-46A2-507BFD5C08A3}"/>
              </a:ext>
            </a:extLst>
          </p:cNvPr>
          <p:cNvPicPr>
            <a:picLocks noChangeAspect="1"/>
          </p:cNvPicPr>
          <p:nvPr/>
        </p:nvPicPr>
        <p:blipFill>
          <a:blip r:embed="rId3"/>
          <a:stretch>
            <a:fillRect/>
          </a:stretch>
        </p:blipFill>
        <p:spPr>
          <a:xfrm>
            <a:off x="8454329" y="3181739"/>
            <a:ext cx="3300933" cy="3404087"/>
          </a:xfrm>
          <a:prstGeom prst="rect">
            <a:avLst/>
          </a:prstGeom>
        </p:spPr>
      </p:pic>
    </p:spTree>
    <p:extLst>
      <p:ext uri="{BB962C8B-B14F-4D97-AF65-F5344CB8AC3E}">
        <p14:creationId xmlns:p14="http://schemas.microsoft.com/office/powerpoint/2010/main" val="2804654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185356" y="461952"/>
            <a:ext cx="7351517" cy="1439276"/>
          </a:xfrm>
        </p:spPr>
        <p:txBody>
          <a:bodyPr anchor="t">
            <a:normAutofit/>
          </a:bodyPr>
          <a:lstStyle/>
          <a:p>
            <a:r>
              <a:rPr lang="en-GB" sz="4800" baseline="30000" dirty="0"/>
              <a:t>5th</a:t>
            </a:r>
            <a:r>
              <a:rPr lang="en-GB" sz="4800" dirty="0"/>
              <a:t> stasimon: chorus</a:t>
            </a:r>
            <a:br>
              <a:rPr lang="en-GB" sz="4800" dirty="0"/>
            </a:br>
            <a:r>
              <a:rPr lang="en-GB" sz="4800" dirty="0"/>
              <a:t>(p. 87 Gibbons)</a:t>
            </a:r>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0" y="2052283"/>
            <a:ext cx="5984465" cy="2228430"/>
          </a:xfrm>
        </p:spPr>
        <p:txBody>
          <a:bodyPr anchor="t">
            <a:normAutofit lnSpcReduction="10000"/>
          </a:bodyPr>
          <a:lstStyle/>
          <a:p>
            <a:pPr marL="685800" indent="-685800" algn="l">
              <a:buFont typeface="Arial" panose="020B0604020202020204" pitchFamily="34" charset="0"/>
              <a:buChar char="•"/>
            </a:pPr>
            <a:r>
              <a:rPr lang="en-GB" sz="2800" dirty="0"/>
              <a:t>Lines 1153-1164</a:t>
            </a:r>
          </a:p>
          <a:p>
            <a:pPr marL="685800" indent="-685800" algn="l">
              <a:buFont typeface="Arial" panose="020B0604020202020204" pitchFamily="34" charset="0"/>
              <a:buChar char="•"/>
            </a:pPr>
            <a:r>
              <a:rPr lang="en-GB" sz="2800" dirty="0"/>
              <a:t>Short song at the climax of the action</a:t>
            </a:r>
          </a:p>
          <a:p>
            <a:pPr marL="685800" indent="-685800" algn="l">
              <a:buFont typeface="Arial" panose="020B0604020202020204" pitchFamily="34" charset="0"/>
              <a:buChar char="•"/>
            </a:pPr>
            <a:r>
              <a:rPr lang="en-GB" sz="2800" dirty="0"/>
              <a:t>Chorus celebrate the triumph of Dionysus</a:t>
            </a:r>
          </a:p>
        </p:txBody>
      </p:sp>
      <p:pic>
        <p:nvPicPr>
          <p:cNvPr id="5" name="Picture 4">
            <a:extLst>
              <a:ext uri="{FF2B5EF4-FFF2-40B4-BE49-F238E27FC236}">
                <a16:creationId xmlns:a16="http://schemas.microsoft.com/office/drawing/2014/main" id="{60DE8121-78F3-8D23-57B5-29339ED7981A}"/>
              </a:ext>
            </a:extLst>
          </p:cNvPr>
          <p:cNvPicPr>
            <a:picLocks noChangeAspect="1"/>
          </p:cNvPicPr>
          <p:nvPr/>
        </p:nvPicPr>
        <p:blipFill>
          <a:blip r:embed="rId2"/>
          <a:stretch>
            <a:fillRect/>
          </a:stretch>
        </p:blipFill>
        <p:spPr>
          <a:xfrm>
            <a:off x="6483644" y="297509"/>
            <a:ext cx="5412791" cy="3610290"/>
          </a:xfrm>
          <a:prstGeom prst="rect">
            <a:avLst/>
          </a:prstGeom>
        </p:spPr>
      </p:pic>
      <p:pic>
        <p:nvPicPr>
          <p:cNvPr id="7" name="Picture 6" descr="A group of people dancing">
            <a:extLst>
              <a:ext uri="{FF2B5EF4-FFF2-40B4-BE49-F238E27FC236}">
                <a16:creationId xmlns:a16="http://schemas.microsoft.com/office/drawing/2014/main" id="{9AEB57E7-8B9B-ED38-5936-18C110797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1137" y="3691502"/>
            <a:ext cx="4723791" cy="3166498"/>
          </a:xfrm>
          <a:prstGeom prst="rect">
            <a:avLst/>
          </a:prstGeom>
        </p:spPr>
      </p:pic>
    </p:spTree>
    <p:extLst>
      <p:ext uri="{BB962C8B-B14F-4D97-AF65-F5344CB8AC3E}">
        <p14:creationId xmlns:p14="http://schemas.microsoft.com/office/powerpoint/2010/main" val="4156617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185356" y="461952"/>
            <a:ext cx="7351517" cy="1439276"/>
          </a:xfrm>
        </p:spPr>
        <p:txBody>
          <a:bodyPr anchor="t">
            <a:normAutofit/>
          </a:bodyPr>
          <a:lstStyle/>
          <a:p>
            <a:r>
              <a:rPr lang="en-GB" sz="4800" dirty="0"/>
              <a:t>Exodus: chorus, Agave, Cadmus, Dionysus</a:t>
            </a:r>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837428" y="1777042"/>
            <a:ext cx="11059007" cy="4528866"/>
          </a:xfrm>
        </p:spPr>
        <p:txBody>
          <a:bodyPr anchor="t">
            <a:normAutofit lnSpcReduction="10000"/>
          </a:bodyPr>
          <a:lstStyle/>
          <a:p>
            <a:pPr marL="685800" indent="-685800" algn="l">
              <a:buFont typeface="Arial" panose="020B0604020202020204" pitchFamily="34" charset="0"/>
              <a:buChar char="•"/>
            </a:pPr>
            <a:r>
              <a:rPr lang="en-GB" sz="2800" b="1" dirty="0"/>
              <a:t>Page 87-99 Gibbons</a:t>
            </a:r>
          </a:p>
          <a:p>
            <a:pPr marL="685800" indent="-685800" algn="l">
              <a:buFont typeface="Arial" panose="020B0604020202020204" pitchFamily="34" charset="0"/>
              <a:buChar char="•"/>
            </a:pPr>
            <a:r>
              <a:rPr lang="en-GB" sz="2800" dirty="0"/>
              <a:t>Lines 1165-1392</a:t>
            </a:r>
          </a:p>
          <a:p>
            <a:pPr marL="685800" indent="-685800" algn="l">
              <a:buFont typeface="Arial" panose="020B0604020202020204" pitchFamily="34" charset="0"/>
              <a:buChar char="•"/>
            </a:pPr>
            <a:r>
              <a:rPr lang="en-GB" sz="2800" dirty="0"/>
              <a:t>Arrival of Agave; dialogue w/ chorus</a:t>
            </a:r>
          </a:p>
          <a:p>
            <a:pPr marL="685800" indent="-685800" algn="l">
              <a:buFont typeface="Arial" panose="020B0604020202020204" pitchFamily="34" charset="0"/>
              <a:buChar char="•"/>
            </a:pPr>
            <a:r>
              <a:rPr lang="en-GB" sz="2800" dirty="0"/>
              <a:t>Arrival of Cadmus w/ P’s body &amp;</a:t>
            </a:r>
          </a:p>
          <a:p>
            <a:pPr algn="l"/>
            <a:r>
              <a:rPr lang="en-GB" sz="2800" dirty="0"/>
              <a:t>Cadmus restores Agave to sanity/ helps her see what she has done</a:t>
            </a:r>
          </a:p>
          <a:p>
            <a:pPr marL="685800" indent="-685800" algn="l">
              <a:buFont typeface="Arial" panose="020B0604020202020204" pitchFamily="34" charset="0"/>
              <a:buChar char="•"/>
            </a:pPr>
            <a:r>
              <a:rPr lang="en-GB" sz="2800" dirty="0"/>
              <a:t>Funerary praise of Pentheus by Cadmus &amp; lamentation by Agave (lost)</a:t>
            </a:r>
          </a:p>
          <a:p>
            <a:pPr marL="685800" indent="-685800" algn="l">
              <a:buFont typeface="Arial" panose="020B0604020202020204" pitchFamily="34" charset="0"/>
              <a:buChar char="•"/>
            </a:pPr>
            <a:r>
              <a:rPr lang="en-GB" sz="2800" dirty="0"/>
              <a:t>Appearance (beginning lost) of Dionysus as </a:t>
            </a:r>
            <a:r>
              <a:rPr lang="en-GB" sz="2800" dirty="0" err="1"/>
              <a:t>deus</a:t>
            </a:r>
            <a:r>
              <a:rPr lang="en-GB" sz="2800" dirty="0"/>
              <a:t> ex machina</a:t>
            </a:r>
          </a:p>
          <a:p>
            <a:pPr marL="685800" indent="-685800" algn="l">
              <a:buFont typeface="Arial" panose="020B0604020202020204" pitchFamily="34" charset="0"/>
              <a:buChar char="•"/>
            </a:pPr>
            <a:r>
              <a:rPr lang="en-GB" sz="2800" dirty="0" err="1"/>
              <a:t>Dodds</a:t>
            </a:r>
            <a:r>
              <a:rPr lang="en-GB" sz="2800" dirty="0"/>
              <a:t>: “the whole is evidently designed to produce a repulsion of sympathy from the god who is so terribly avenged to the human victims of his vengeance…”? Or agree with need to honour the god…?</a:t>
            </a:r>
          </a:p>
        </p:txBody>
      </p:sp>
      <p:pic>
        <p:nvPicPr>
          <p:cNvPr id="6" name="Picture 5">
            <a:extLst>
              <a:ext uri="{FF2B5EF4-FFF2-40B4-BE49-F238E27FC236}">
                <a16:creationId xmlns:a16="http://schemas.microsoft.com/office/drawing/2014/main" id="{E6717C0D-5624-3353-9835-D227D7B24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1629" y="552092"/>
            <a:ext cx="4752473" cy="3181091"/>
          </a:xfrm>
          <a:prstGeom prst="rect">
            <a:avLst/>
          </a:prstGeom>
        </p:spPr>
      </p:pic>
    </p:spTree>
    <p:extLst>
      <p:ext uri="{BB962C8B-B14F-4D97-AF65-F5344CB8AC3E}">
        <p14:creationId xmlns:p14="http://schemas.microsoft.com/office/powerpoint/2010/main" val="2077695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717" y="-98982"/>
            <a:ext cx="11266097" cy="1125525"/>
          </a:xfrm>
        </p:spPr>
        <p:txBody>
          <a:bodyPr>
            <a:normAutofit/>
          </a:bodyPr>
          <a:lstStyle/>
          <a:p>
            <a:pPr algn="ctr"/>
            <a:r>
              <a:rPr lang="en-GB" sz="2800" dirty="0"/>
              <a:t>Recapping last week. Aristotle’s </a:t>
            </a:r>
            <a:r>
              <a:rPr lang="en-GB" sz="2800" i="1" dirty="0"/>
              <a:t>Poetics</a:t>
            </a:r>
            <a:r>
              <a:rPr lang="en-GB" sz="2800" dirty="0"/>
              <a:t>: key terms and concepts</a:t>
            </a:r>
          </a:p>
        </p:txBody>
      </p:sp>
      <p:sp>
        <p:nvSpPr>
          <p:cNvPr id="3" name="Content Placeholder 2"/>
          <p:cNvSpPr>
            <a:spLocks noGrp="1"/>
          </p:cNvSpPr>
          <p:nvPr>
            <p:ph idx="1"/>
          </p:nvPr>
        </p:nvSpPr>
        <p:spPr>
          <a:xfrm>
            <a:off x="485955" y="752129"/>
            <a:ext cx="6487064" cy="2725949"/>
          </a:xfrm>
        </p:spPr>
        <p:txBody>
          <a:bodyPr>
            <a:normAutofit fontScale="55000" lnSpcReduction="20000"/>
          </a:bodyPr>
          <a:lstStyle/>
          <a:p>
            <a:pPr marL="0" indent="0">
              <a:buNone/>
            </a:pPr>
            <a:r>
              <a:rPr lang="en-GB" b="1" i="1" dirty="0"/>
              <a:t>Mythos</a:t>
            </a:r>
            <a:r>
              <a:rPr lang="en-GB" i="1" dirty="0"/>
              <a:t> </a:t>
            </a:r>
            <a:r>
              <a:rPr lang="en-GB" dirty="0"/>
              <a:t>(plot) is the ordered sequence of events that makes up the action. </a:t>
            </a:r>
          </a:p>
          <a:p>
            <a:pPr marL="0" indent="0">
              <a:buNone/>
            </a:pPr>
            <a:r>
              <a:rPr lang="en-GB" dirty="0"/>
              <a:t>For Aristotle, plot is the most important aspect of tragedy: </a:t>
            </a:r>
          </a:p>
          <a:p>
            <a:pPr marL="0" indent="0">
              <a:buNone/>
            </a:pPr>
            <a:r>
              <a:rPr lang="en-GB" dirty="0"/>
              <a:t>‘Tragedy is not </a:t>
            </a:r>
            <a:r>
              <a:rPr lang="en-GB" b="1" dirty="0"/>
              <a:t>an imitation </a:t>
            </a:r>
            <a:r>
              <a:rPr lang="en-GB" dirty="0"/>
              <a:t>of persons, but </a:t>
            </a:r>
            <a:r>
              <a:rPr lang="en-GB" b="1" dirty="0"/>
              <a:t>of actions and of life</a:t>
            </a:r>
            <a:r>
              <a:rPr lang="en-GB" dirty="0"/>
              <a:t>. [...] </a:t>
            </a:r>
            <a:r>
              <a:rPr lang="en-GB" b="1" dirty="0"/>
              <a:t>the plot is the source </a:t>
            </a:r>
            <a:r>
              <a:rPr lang="en-GB" dirty="0"/>
              <a:t>and (as it were) the soul of tragedy; </a:t>
            </a:r>
            <a:r>
              <a:rPr lang="en-GB" b="1" dirty="0"/>
              <a:t>character is second</a:t>
            </a:r>
            <a:r>
              <a:rPr lang="en-GB" dirty="0"/>
              <a:t>.’ (Aristotle 1996: 11–12)</a:t>
            </a:r>
          </a:p>
          <a:p>
            <a:pPr marL="0" indent="0">
              <a:buNone/>
            </a:pPr>
            <a:r>
              <a:rPr lang="en-GB" dirty="0"/>
              <a:t>For Aristotle, </a:t>
            </a:r>
            <a:r>
              <a:rPr lang="en-GB" b="1" dirty="0"/>
              <a:t>a plot should</a:t>
            </a:r>
            <a:r>
              <a:rPr lang="en-GB" dirty="0"/>
              <a:t>:</a:t>
            </a:r>
          </a:p>
          <a:p>
            <a:r>
              <a:rPr lang="en-GB" dirty="0"/>
              <a:t>be ‘complete’; famously, it should have ‘a beginning, a middle and an end’ (Aristotle 1996: 13) in an ordered structure &amp; self-contained sequence</a:t>
            </a:r>
          </a:p>
          <a:p>
            <a:r>
              <a:rPr lang="en-GB" dirty="0"/>
              <a:t>have ‘magnitude’: i.e. enough content, but not too much for us to hold in our heads</a:t>
            </a:r>
          </a:p>
          <a:p>
            <a:r>
              <a:rPr lang="en-GB" dirty="0"/>
              <a:t>minimal requirement = change in protagonist’s fortune</a:t>
            </a:r>
            <a:endParaRPr lang="en-GB" sz="1000" dirty="0"/>
          </a:p>
          <a:p>
            <a:pPr marL="0" indent="0">
              <a:buNone/>
            </a:pPr>
            <a:endParaRPr lang="en-GB" sz="1000" i="1" dirty="0"/>
          </a:p>
          <a:p>
            <a:pPr marL="0" indent="0">
              <a:buNone/>
            </a:pPr>
            <a:endParaRPr lang="en-GB" sz="1000" dirty="0"/>
          </a:p>
        </p:txBody>
      </p:sp>
      <p:pic>
        <p:nvPicPr>
          <p:cNvPr id="5" name="Picture 4" descr="Chart, line chart&#10;&#10;Description automatically generated">
            <a:extLst>
              <a:ext uri="{FF2B5EF4-FFF2-40B4-BE49-F238E27FC236}">
                <a16:creationId xmlns:a16="http://schemas.microsoft.com/office/drawing/2014/main" id="{4AE9B8A2-4B35-06D5-D153-5BCCCAE91694}"/>
              </a:ext>
            </a:extLst>
          </p:cNvPr>
          <p:cNvPicPr>
            <a:picLocks noChangeAspect="1"/>
          </p:cNvPicPr>
          <p:nvPr/>
        </p:nvPicPr>
        <p:blipFill>
          <a:blip r:embed="rId2"/>
          <a:stretch>
            <a:fillRect/>
          </a:stretch>
        </p:blipFill>
        <p:spPr>
          <a:xfrm>
            <a:off x="7099540" y="743503"/>
            <a:ext cx="4934309" cy="2725949"/>
          </a:xfrm>
          <a:prstGeom prst="rect">
            <a:avLst/>
          </a:prstGeom>
        </p:spPr>
      </p:pic>
      <p:sp>
        <p:nvSpPr>
          <p:cNvPr id="4" name="TextBox 3">
            <a:extLst>
              <a:ext uri="{FF2B5EF4-FFF2-40B4-BE49-F238E27FC236}">
                <a16:creationId xmlns:a16="http://schemas.microsoft.com/office/drawing/2014/main" id="{586B95CB-482E-0EB1-6FAE-01F0B82E6834}"/>
              </a:ext>
            </a:extLst>
          </p:cNvPr>
          <p:cNvSpPr txBox="1"/>
          <p:nvPr/>
        </p:nvSpPr>
        <p:spPr>
          <a:xfrm>
            <a:off x="353682" y="3478078"/>
            <a:ext cx="11473132" cy="3354765"/>
          </a:xfrm>
          <a:prstGeom prst="rect">
            <a:avLst/>
          </a:prstGeom>
          <a:noFill/>
        </p:spPr>
        <p:txBody>
          <a:bodyPr wrap="square" rtlCol="0">
            <a:spAutoFit/>
          </a:bodyPr>
          <a:lstStyle/>
          <a:p>
            <a:pPr marL="180340" indent="-180340">
              <a:spcAft>
                <a:spcPts val="600"/>
              </a:spcAft>
            </a:pPr>
            <a:r>
              <a:rPr lang="en-GB" sz="1400" b="1" dirty="0">
                <a:effectLst/>
                <a:latin typeface="Calibri" panose="020F0502020204030204" pitchFamily="34" charset="0"/>
                <a:ea typeface="Times New Roman" panose="02020603050405020304" pitchFamily="18" charset="0"/>
                <a:cs typeface="Calibri" panose="020F0502020204030204" pitchFamily="34" charset="0"/>
              </a:rPr>
              <a:t>Other Aristotelian terms:</a:t>
            </a:r>
          </a:p>
          <a:p>
            <a:pPr marL="180340" indent="-180340">
              <a:spcAft>
                <a:spcPts val="600"/>
              </a:spcAft>
            </a:pPr>
            <a:r>
              <a:rPr lang="en-GB" sz="1400" i="1" dirty="0">
                <a:latin typeface="Calibri" panose="020F0502020204030204" pitchFamily="34" charset="0"/>
                <a:ea typeface="Times New Roman" panose="02020603050405020304" pitchFamily="18" charset="0"/>
                <a:cs typeface="Calibri" panose="020F0502020204030204" pitchFamily="34" charset="0"/>
              </a:rPr>
              <a:t>E</a:t>
            </a:r>
            <a:r>
              <a:rPr lang="en-GB" sz="1400" i="1" dirty="0">
                <a:effectLst/>
                <a:latin typeface="Calibri" panose="020F0502020204030204" pitchFamily="34" charset="0"/>
                <a:ea typeface="Times New Roman" panose="02020603050405020304" pitchFamily="18" charset="0"/>
                <a:cs typeface="Calibri" panose="020F0502020204030204" pitchFamily="34" charset="0"/>
              </a:rPr>
              <a:t>thos</a:t>
            </a:r>
            <a:r>
              <a:rPr lang="en-GB" sz="1400" dirty="0">
                <a:effectLst/>
                <a:latin typeface="Calibri" panose="020F0502020204030204" pitchFamily="34" charset="0"/>
                <a:ea typeface="Times New Roman" panose="02020603050405020304" pitchFamily="18" charset="0"/>
                <a:cs typeface="Calibri" panose="020F0502020204030204" pitchFamily="34" charset="0"/>
              </a:rPr>
              <a:t> (‘character’): the kind of person the agent is</a:t>
            </a:r>
          </a:p>
          <a:p>
            <a:pPr marL="180340" indent="-180340">
              <a:spcAft>
                <a:spcPts val="600"/>
              </a:spcAft>
            </a:pPr>
            <a:r>
              <a:rPr lang="en-GB" sz="1400" i="1" dirty="0">
                <a:effectLst/>
                <a:latin typeface="Calibri" panose="020F0502020204030204" pitchFamily="34" charset="0"/>
                <a:ea typeface="Times New Roman" panose="02020603050405020304" pitchFamily="18" charset="0"/>
                <a:cs typeface="Calibri" panose="020F0502020204030204" pitchFamily="34" charset="0"/>
              </a:rPr>
              <a:t>Dianoia</a:t>
            </a:r>
            <a:r>
              <a:rPr lang="en-GB" sz="1400" dirty="0">
                <a:effectLst/>
                <a:latin typeface="Calibri" panose="020F0502020204030204" pitchFamily="34" charset="0"/>
                <a:ea typeface="Times New Roman" panose="02020603050405020304" pitchFamily="18" charset="0"/>
                <a:cs typeface="Calibri" panose="020F0502020204030204" pitchFamily="34" charset="0"/>
              </a:rPr>
              <a:t> (‘reasoning’ – sometimes translated as ‘thought’, or in 17</a:t>
            </a:r>
            <a:r>
              <a:rPr lang="en-GB" sz="1400" baseline="30000" dirty="0">
                <a:effectLst/>
                <a:latin typeface="Calibri" panose="020F0502020204030204" pitchFamily="34" charset="0"/>
                <a:ea typeface="Times New Roman" panose="02020603050405020304" pitchFamily="18" charset="0"/>
                <a:cs typeface="Calibri" panose="020F0502020204030204" pitchFamily="34" charset="0"/>
              </a:rPr>
              <a:t>th</a:t>
            </a:r>
            <a:r>
              <a:rPr lang="en-GB" sz="1400" dirty="0">
                <a:effectLst/>
                <a:latin typeface="Calibri" panose="020F0502020204030204" pitchFamily="34" charset="0"/>
                <a:ea typeface="Times New Roman" panose="02020603050405020304" pitchFamily="18" charset="0"/>
                <a:cs typeface="Calibri" panose="020F0502020204030204" pitchFamily="34" charset="0"/>
              </a:rPr>
              <a:t>-century France as ‘sentiments’): how the agent interprets and reacts to situations, the attitudes s/he expresses, and the arguments s/he uses to express them</a:t>
            </a:r>
          </a:p>
          <a:p>
            <a:pPr marL="180340" indent="-180340">
              <a:spcAft>
                <a:spcPts val="600"/>
              </a:spcAft>
            </a:pPr>
            <a:r>
              <a:rPr lang="en-GB" sz="1400" i="1" dirty="0">
                <a:effectLst/>
                <a:latin typeface="Calibri" panose="020F0502020204030204" pitchFamily="34" charset="0"/>
                <a:ea typeface="Times New Roman" panose="02020603050405020304" pitchFamily="18" charset="0"/>
                <a:cs typeface="Calibri" panose="020F0502020204030204" pitchFamily="34" charset="0"/>
              </a:rPr>
              <a:t>Peripeteia</a:t>
            </a:r>
            <a:r>
              <a:rPr lang="en-GB" sz="1400" dirty="0">
                <a:effectLst/>
                <a:latin typeface="Calibri" panose="020F0502020204030204" pitchFamily="34" charset="0"/>
                <a:ea typeface="Times New Roman" panose="02020603050405020304" pitchFamily="18" charset="0"/>
                <a:cs typeface="Calibri" panose="020F0502020204030204" pitchFamily="34" charset="0"/>
              </a:rPr>
              <a:t> (‘reversal’): a change in situation that overturns expectations. Must be astonishing, yet integrated into a coherent plot, ‘out of necessity or in accordance with probability’ (Aristotle 1996: 18)</a:t>
            </a:r>
          </a:p>
          <a:p>
            <a:pPr marL="180340" indent="-180340">
              <a:spcAft>
                <a:spcPts val="600"/>
              </a:spcAft>
            </a:pPr>
            <a:r>
              <a:rPr lang="en-GB" sz="1400" i="1" dirty="0">
                <a:effectLst/>
                <a:latin typeface="Calibri" panose="020F0502020204030204" pitchFamily="34" charset="0"/>
                <a:ea typeface="Times New Roman" panose="02020603050405020304" pitchFamily="18" charset="0"/>
                <a:cs typeface="Calibri" panose="020F0502020204030204" pitchFamily="34" charset="0"/>
              </a:rPr>
              <a:t>Anagnorisis</a:t>
            </a:r>
            <a:r>
              <a:rPr lang="en-GB" sz="1400" dirty="0">
                <a:effectLst/>
                <a:latin typeface="Calibri" panose="020F0502020204030204" pitchFamily="34" charset="0"/>
                <a:ea typeface="Times New Roman" panose="02020603050405020304" pitchFamily="18" charset="0"/>
                <a:cs typeface="Calibri" panose="020F0502020204030204" pitchFamily="34" charset="0"/>
              </a:rPr>
              <a:t> (‘recognition’): a change from ignorance to knowledge, which affects a character’s good or bad fortune. This is often a literal matter of recognizing something, e.g. somebody’s true identity or parentage.</a:t>
            </a:r>
          </a:p>
          <a:p>
            <a:pPr marL="180340" indent="-180340">
              <a:spcAft>
                <a:spcPts val="600"/>
              </a:spcAft>
            </a:pPr>
            <a:r>
              <a:rPr lang="en-GB" sz="1400" i="1" dirty="0">
                <a:effectLst/>
                <a:latin typeface="Calibri" panose="020F0502020204030204" pitchFamily="34" charset="0"/>
                <a:ea typeface="Times New Roman" panose="02020603050405020304" pitchFamily="18" charset="0"/>
                <a:cs typeface="Calibri" panose="020F0502020204030204" pitchFamily="34" charset="0"/>
              </a:rPr>
              <a:t>Hamartia</a:t>
            </a:r>
            <a:r>
              <a:rPr lang="en-GB" sz="1400" dirty="0">
                <a:effectLst/>
                <a:latin typeface="Calibri" panose="020F0502020204030204" pitchFamily="34" charset="0"/>
                <a:ea typeface="Times New Roman" panose="02020603050405020304" pitchFamily="18" charset="0"/>
                <a:cs typeface="Calibri" panose="020F0502020204030204" pitchFamily="34" charset="0"/>
              </a:rPr>
              <a:t> (‘error’): a mistake made by the agent. (</a:t>
            </a:r>
            <a:r>
              <a:rPr lang="en-GB" sz="1400" i="1" dirty="0">
                <a:effectLst/>
                <a:latin typeface="Calibri" panose="020F0502020204030204" pitchFamily="34" charset="0"/>
                <a:ea typeface="Times New Roman" panose="02020603050405020304" pitchFamily="18" charset="0"/>
                <a:cs typeface="Calibri" panose="020F0502020204030204" pitchFamily="34" charset="0"/>
              </a:rPr>
              <a:t>Not a psychological ‘flaw’, contrary to some interpretations and translations</a:t>
            </a:r>
            <a:r>
              <a:rPr lang="en-GB" sz="1400" dirty="0">
                <a:effectLst/>
                <a:latin typeface="Calibri" panose="020F0502020204030204" pitchFamily="34" charset="0"/>
                <a:ea typeface="Times New Roman" panose="02020603050405020304" pitchFamily="18" charset="0"/>
                <a:cs typeface="Calibri" panose="020F0502020204030204" pitchFamily="34" charset="0"/>
              </a:rPr>
              <a:t>) This may be an error of fact, but may also be a bad or imprudent decision. </a:t>
            </a:r>
            <a:r>
              <a:rPr lang="en-GB" sz="1400" i="1" dirty="0">
                <a:effectLst/>
                <a:latin typeface="Calibri" panose="020F0502020204030204" pitchFamily="34" charset="0"/>
                <a:ea typeface="Times New Roman" panose="02020603050405020304" pitchFamily="18" charset="0"/>
                <a:cs typeface="Calibri" panose="020F0502020204030204" pitchFamily="34" charset="0"/>
              </a:rPr>
              <a:t>Hamartia</a:t>
            </a:r>
            <a:r>
              <a:rPr lang="en-GB" sz="1400" dirty="0">
                <a:effectLst/>
                <a:latin typeface="Calibri" panose="020F0502020204030204" pitchFamily="34" charset="0"/>
                <a:ea typeface="Times New Roman" panose="02020603050405020304" pitchFamily="18" charset="0"/>
                <a:cs typeface="Calibri" panose="020F0502020204030204" pitchFamily="34" charset="0"/>
              </a:rPr>
              <a:t> was also used in New Testament Greek to denote the Judaeo-Christian concept of ‘sin’: this probably influenced how the term was understood in the 16</a:t>
            </a:r>
            <a:r>
              <a:rPr lang="en-GB" sz="1400" baseline="30000" dirty="0">
                <a:effectLst/>
                <a:latin typeface="Calibri" panose="020F0502020204030204" pitchFamily="34" charset="0"/>
                <a:ea typeface="Times New Roman" panose="02020603050405020304" pitchFamily="18" charset="0"/>
                <a:cs typeface="Calibri" panose="020F0502020204030204" pitchFamily="34" charset="0"/>
              </a:rPr>
              <a:t>th</a:t>
            </a:r>
            <a:r>
              <a:rPr lang="en-GB" sz="1400" dirty="0">
                <a:effectLst/>
                <a:latin typeface="Calibri" panose="020F0502020204030204" pitchFamily="34" charset="0"/>
                <a:ea typeface="Times New Roman" panose="02020603050405020304" pitchFamily="18" charset="0"/>
                <a:cs typeface="Calibri" panose="020F0502020204030204" pitchFamily="34" charset="0"/>
              </a:rPr>
              <a:t> and 17</a:t>
            </a:r>
            <a:r>
              <a:rPr lang="en-GB" sz="1400" baseline="30000" dirty="0">
                <a:effectLst/>
                <a:latin typeface="Calibri" panose="020F0502020204030204" pitchFamily="34" charset="0"/>
                <a:ea typeface="Times New Roman" panose="02020603050405020304" pitchFamily="18" charset="0"/>
                <a:cs typeface="Calibri" panose="020F0502020204030204" pitchFamily="34" charset="0"/>
              </a:rPr>
              <a:t>th</a:t>
            </a:r>
            <a:r>
              <a:rPr lang="en-GB" sz="1400" dirty="0">
                <a:effectLst/>
                <a:latin typeface="Calibri" panose="020F0502020204030204" pitchFamily="34" charset="0"/>
                <a:ea typeface="Times New Roman" panose="02020603050405020304" pitchFamily="18" charset="0"/>
                <a:cs typeface="Calibri" panose="020F0502020204030204" pitchFamily="34" charset="0"/>
              </a:rPr>
              <a:t> centuries</a:t>
            </a:r>
          </a:p>
          <a:p>
            <a:pPr marL="180340" indent="-180340">
              <a:spcAft>
                <a:spcPts val="600"/>
              </a:spcAft>
            </a:pPr>
            <a:r>
              <a:rPr lang="en-GB" sz="1400" i="1" dirty="0">
                <a:effectLst/>
                <a:latin typeface="Calibri" panose="020F0502020204030204" pitchFamily="34" charset="0"/>
                <a:ea typeface="Times New Roman" panose="02020603050405020304" pitchFamily="18" charset="0"/>
                <a:cs typeface="Calibri" panose="020F0502020204030204" pitchFamily="34" charset="0"/>
              </a:rPr>
              <a:t>Catharsis</a:t>
            </a:r>
            <a:r>
              <a:rPr lang="en-GB" sz="1400" dirty="0">
                <a:effectLst/>
                <a:latin typeface="Calibri" panose="020F0502020204030204" pitchFamily="34" charset="0"/>
                <a:ea typeface="Times New Roman" panose="02020603050405020304" pitchFamily="18" charset="0"/>
                <a:cs typeface="Calibri" panose="020F0502020204030204" pitchFamily="34" charset="0"/>
              </a:rPr>
              <a:t> (‘purification’): a controversial term, most likely to mean purging excessive feelings of pity and fear, i.e. stimulating these feelings so that the audience gets them out of its collective system</a:t>
            </a:r>
          </a:p>
        </p:txBody>
      </p:sp>
    </p:spTree>
    <p:extLst>
      <p:ext uri="{BB962C8B-B14F-4D97-AF65-F5344CB8AC3E}">
        <p14:creationId xmlns:p14="http://schemas.microsoft.com/office/powerpoint/2010/main" val="2975919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279804" y="248190"/>
            <a:ext cx="5734050" cy="1552036"/>
          </a:xfrm>
        </p:spPr>
        <p:txBody>
          <a:bodyPr anchor="t">
            <a:normAutofit fontScale="90000"/>
          </a:bodyPr>
          <a:lstStyle/>
          <a:p>
            <a:r>
              <a:rPr lang="en-GB" sz="3600" b="1" dirty="0">
                <a:solidFill>
                  <a:schemeClr val="bg2"/>
                </a:solidFill>
                <a:effectLst/>
                <a:latin typeface="+mn-lt"/>
                <a:ea typeface="Calibri" panose="020F0502020204030204" pitchFamily="34" charset="0"/>
                <a:cs typeface="Times New Roman" panose="02020603050405020304" pitchFamily="18" charset="0"/>
              </a:rPr>
              <a:t>‘nothing to excess’ &amp; ‘know yourself’</a:t>
            </a:r>
            <a:br>
              <a:rPr lang="en-GB" sz="3600" b="1" dirty="0">
                <a:solidFill>
                  <a:schemeClr val="bg2"/>
                </a:solidFill>
                <a:effectLst/>
                <a:latin typeface="+mn-lt"/>
                <a:ea typeface="Calibri" panose="020F0502020204030204" pitchFamily="34" charset="0"/>
                <a:cs typeface="Times New Roman" panose="02020603050405020304" pitchFamily="18" charset="0"/>
              </a:rPr>
            </a:br>
            <a:r>
              <a:rPr lang="en-GB" sz="3600" b="1" dirty="0">
                <a:solidFill>
                  <a:schemeClr val="bg2"/>
                </a:solidFill>
                <a:effectLst/>
                <a:latin typeface="+mn-lt"/>
                <a:ea typeface="Calibri" panose="020F0502020204030204" pitchFamily="34" charset="0"/>
                <a:cs typeface="Times New Roman" panose="02020603050405020304" pitchFamily="18" charset="0"/>
              </a:rPr>
              <a:t>Where are these quotes from?</a:t>
            </a:r>
            <a:endParaRPr lang="en-GB" sz="3600" b="1" dirty="0">
              <a:solidFill>
                <a:schemeClr val="bg2"/>
              </a:solidFill>
              <a:latin typeface="+mn-lt"/>
            </a:endParaRPr>
          </a:p>
        </p:txBody>
      </p:sp>
      <p:sp>
        <p:nvSpPr>
          <p:cNvPr id="11" name="Rectangle 10">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467865" y="2209801"/>
            <a:ext cx="5147735" cy="4191046"/>
          </a:xfrm>
        </p:spPr>
        <p:txBody>
          <a:bodyPr anchor="t">
            <a:noAutofit/>
          </a:bodyPr>
          <a:lstStyle/>
          <a:p>
            <a:r>
              <a:rPr lang="en-GB" sz="2800" b="1" dirty="0" err="1">
                <a:solidFill>
                  <a:schemeClr val="bg1"/>
                </a:solidFill>
              </a:rPr>
              <a:t>γνῶθι</a:t>
            </a:r>
            <a:r>
              <a:rPr lang="en-GB" sz="2800" b="1" dirty="0">
                <a:solidFill>
                  <a:schemeClr val="bg1"/>
                </a:solidFill>
              </a:rPr>
              <a:t> σ(ε)α</a:t>
            </a:r>
            <a:r>
              <a:rPr lang="en-GB" sz="2800" b="1" dirty="0" err="1">
                <a:solidFill>
                  <a:schemeClr val="bg1"/>
                </a:solidFill>
              </a:rPr>
              <a:t>υτόν</a:t>
            </a:r>
            <a:r>
              <a:rPr lang="en-GB" sz="2800" b="1" dirty="0">
                <a:solidFill>
                  <a:schemeClr val="bg1"/>
                </a:solidFill>
              </a:rPr>
              <a:t> </a:t>
            </a:r>
            <a:r>
              <a:rPr lang="en-GB" sz="2800" dirty="0">
                <a:solidFill>
                  <a:schemeClr val="bg1"/>
                </a:solidFill>
              </a:rPr>
              <a:t>(“</a:t>
            </a:r>
            <a:r>
              <a:rPr lang="en-GB" sz="2800" b="1" dirty="0">
                <a:solidFill>
                  <a:schemeClr val="bg1"/>
                </a:solidFill>
              </a:rPr>
              <a:t>know thyself</a:t>
            </a:r>
            <a:r>
              <a:rPr lang="en-GB" sz="2800" dirty="0">
                <a:solidFill>
                  <a:schemeClr val="bg1"/>
                </a:solidFill>
              </a:rPr>
              <a:t>”) </a:t>
            </a:r>
            <a:r>
              <a:rPr lang="en-GB" sz="2800" b="1" dirty="0" err="1">
                <a:solidFill>
                  <a:schemeClr val="bg1"/>
                </a:solidFill>
              </a:rPr>
              <a:t>μηδὲν</a:t>
            </a:r>
            <a:r>
              <a:rPr lang="en-GB" sz="2800" b="1" dirty="0">
                <a:solidFill>
                  <a:schemeClr val="bg1"/>
                </a:solidFill>
              </a:rPr>
              <a:t> </a:t>
            </a:r>
            <a:r>
              <a:rPr lang="en-GB" sz="2800" b="1" dirty="0" err="1">
                <a:solidFill>
                  <a:schemeClr val="bg1"/>
                </a:solidFill>
              </a:rPr>
              <a:t>ἄγ</a:t>
            </a:r>
            <a:r>
              <a:rPr lang="en-GB" sz="2800" b="1" dirty="0">
                <a:solidFill>
                  <a:schemeClr val="bg1"/>
                </a:solidFill>
              </a:rPr>
              <a:t>αν</a:t>
            </a:r>
            <a:r>
              <a:rPr lang="en-GB" sz="2800" dirty="0">
                <a:solidFill>
                  <a:schemeClr val="bg1"/>
                </a:solidFill>
              </a:rPr>
              <a:t> (“</a:t>
            </a:r>
            <a:r>
              <a:rPr lang="en-GB" sz="2800" b="1" dirty="0">
                <a:solidFill>
                  <a:schemeClr val="bg1"/>
                </a:solidFill>
              </a:rPr>
              <a:t>nothing in excess</a:t>
            </a:r>
            <a:r>
              <a:rPr lang="en-GB" sz="2800" dirty="0">
                <a:solidFill>
                  <a:schemeClr val="bg1"/>
                </a:solidFill>
              </a:rPr>
              <a:t>”)</a:t>
            </a:r>
          </a:p>
          <a:p>
            <a:r>
              <a:rPr lang="en-GB" dirty="0">
                <a:solidFill>
                  <a:schemeClr val="bg1"/>
                </a:solidFill>
              </a:rPr>
              <a:t>maxims inscribed on the </a:t>
            </a:r>
            <a:r>
              <a:rPr lang="en-GB" b="1" dirty="0">
                <a:solidFill>
                  <a:schemeClr val="bg1"/>
                </a:solidFill>
              </a:rPr>
              <a:t>temple of Apollo at Delphi</a:t>
            </a:r>
          </a:p>
          <a:p>
            <a:r>
              <a:rPr lang="en-GB" dirty="0">
                <a:solidFill>
                  <a:schemeClr val="bg1"/>
                </a:solidFill>
              </a:rPr>
              <a:t>anonymous philosopher cited by </a:t>
            </a:r>
            <a:r>
              <a:rPr lang="en-GB" dirty="0" err="1">
                <a:solidFill>
                  <a:schemeClr val="bg1"/>
                </a:solidFill>
              </a:rPr>
              <a:t>Photius</a:t>
            </a:r>
            <a:r>
              <a:rPr lang="en-GB" dirty="0">
                <a:solidFill>
                  <a:schemeClr val="bg1"/>
                </a:solidFill>
              </a:rPr>
              <a:t>:“seems to be the easiest thing of all, and yet it is the hardest”</a:t>
            </a:r>
          </a:p>
          <a:p>
            <a:r>
              <a:rPr lang="en-GB" dirty="0">
                <a:solidFill>
                  <a:schemeClr val="bg1"/>
                </a:solidFill>
              </a:rPr>
              <a:t>Gregory of </a:t>
            </a:r>
            <a:r>
              <a:rPr lang="en-GB" dirty="0" err="1">
                <a:solidFill>
                  <a:schemeClr val="bg1"/>
                </a:solidFill>
              </a:rPr>
              <a:t>Nissa</a:t>
            </a:r>
            <a:r>
              <a:rPr lang="en-GB" dirty="0">
                <a:solidFill>
                  <a:schemeClr val="bg1"/>
                </a:solidFill>
              </a:rPr>
              <a:t> (Christian Church Father)): “If you want to know God, you must first know yourself.”</a:t>
            </a:r>
            <a:endParaRPr lang="en-GB" sz="3200" dirty="0">
              <a:solidFill>
                <a:schemeClr val="bg1"/>
              </a:solidFill>
            </a:endParaRPr>
          </a:p>
        </p:txBody>
      </p:sp>
      <p:sp>
        <p:nvSpPr>
          <p:cNvPr id="13" name="Rectangle 12">
            <a:extLst>
              <a:ext uri="{FF2B5EF4-FFF2-40B4-BE49-F238E27FC236}">
                <a16:creationId xmlns:a16="http://schemas.microsoft.com/office/drawing/2014/main" id="{6832F003-FCA6-4CFB-A2EA-308F3AA25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420" y="4549143"/>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F4E2FEC-8A65-6D7A-E1AB-67095B9C7B12}"/>
              </a:ext>
            </a:extLst>
          </p:cNvPr>
          <p:cNvPicPr>
            <a:picLocks noChangeAspect="1"/>
          </p:cNvPicPr>
          <p:nvPr/>
        </p:nvPicPr>
        <p:blipFill>
          <a:blip r:embed="rId2"/>
          <a:stretch>
            <a:fillRect/>
          </a:stretch>
        </p:blipFill>
        <p:spPr>
          <a:xfrm>
            <a:off x="6083455" y="248190"/>
            <a:ext cx="6108533" cy="4581400"/>
          </a:xfrm>
          <a:prstGeom prst="rect">
            <a:avLst/>
          </a:prstGeom>
        </p:spPr>
      </p:pic>
      <p:sp>
        <p:nvSpPr>
          <p:cNvPr id="7" name="TextBox 6">
            <a:extLst>
              <a:ext uri="{FF2B5EF4-FFF2-40B4-BE49-F238E27FC236}">
                <a16:creationId xmlns:a16="http://schemas.microsoft.com/office/drawing/2014/main" id="{A829DF6E-BB69-82CF-1286-A2BD73556CF9}"/>
              </a:ext>
            </a:extLst>
          </p:cNvPr>
          <p:cNvSpPr txBox="1"/>
          <p:nvPr/>
        </p:nvSpPr>
        <p:spPr>
          <a:xfrm>
            <a:off x="6340415" y="5080958"/>
            <a:ext cx="5719313" cy="1754326"/>
          </a:xfrm>
          <a:prstGeom prst="rect">
            <a:avLst/>
          </a:prstGeom>
          <a:noFill/>
        </p:spPr>
        <p:txBody>
          <a:bodyPr wrap="square" rtlCol="0">
            <a:spAutoFit/>
          </a:bodyPr>
          <a:lstStyle/>
          <a:p>
            <a:r>
              <a:rPr lang="en-GB" dirty="0"/>
              <a:t>In fact, </a:t>
            </a:r>
            <a:r>
              <a:rPr lang="en-GB" b="1" dirty="0"/>
              <a:t>Apollo only ‘in residence’ at Delphi for 9 months of the year; for 3 months in the winter </a:t>
            </a:r>
            <a:r>
              <a:rPr lang="en-GB" dirty="0"/>
              <a:t>he visits elsewhere (ancient writer Plutarch records this): priests left the temple to choose next year’s prophetess, while </a:t>
            </a:r>
            <a:r>
              <a:rPr lang="en-GB" b="1" dirty="0" err="1"/>
              <a:t>Dionsyiac</a:t>
            </a:r>
            <a:r>
              <a:rPr lang="en-GB" b="1" dirty="0"/>
              <a:t> festivals and rituals took over! </a:t>
            </a:r>
            <a:r>
              <a:rPr lang="en-GB" dirty="0"/>
              <a:t>(we don’t know much about these – </a:t>
            </a:r>
            <a:r>
              <a:rPr lang="en-GB" dirty="0" err="1"/>
              <a:t>poss</a:t>
            </a:r>
            <a:r>
              <a:rPr lang="en-GB" dirty="0"/>
              <a:t> agricultural link)</a:t>
            </a:r>
          </a:p>
        </p:txBody>
      </p:sp>
    </p:spTree>
    <p:extLst>
      <p:ext uri="{BB962C8B-B14F-4D97-AF65-F5344CB8AC3E}">
        <p14:creationId xmlns:p14="http://schemas.microsoft.com/office/powerpoint/2010/main" val="368421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92050" y="211581"/>
            <a:ext cx="6924571" cy="1572121"/>
          </a:xfrm>
        </p:spPr>
        <p:txBody>
          <a:bodyPr anchor="t">
            <a:normAutofit/>
          </a:bodyPr>
          <a:lstStyle/>
          <a:p>
            <a:r>
              <a:rPr lang="en-GB" sz="4800" dirty="0"/>
              <a:t>How well does Aristotle’s analysis apply to </a:t>
            </a:r>
            <a:r>
              <a:rPr lang="en-GB" sz="4800" i="1" dirty="0"/>
              <a:t>Bacchae</a:t>
            </a:r>
            <a:r>
              <a:rPr lang="en-GB" sz="4800" dirty="0"/>
              <a:t>?</a:t>
            </a:r>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361567" y="1783702"/>
            <a:ext cx="6459111" cy="4682412"/>
          </a:xfrm>
        </p:spPr>
        <p:txBody>
          <a:bodyPr anchor="t">
            <a:normAutofit lnSpcReduction="10000"/>
          </a:bodyPr>
          <a:lstStyle/>
          <a:p>
            <a:pPr marL="685800" indent="-685800" algn="l">
              <a:buFont typeface="Arial" panose="020B0604020202020204" pitchFamily="34" charset="0"/>
              <a:buChar char="•"/>
            </a:pPr>
            <a:r>
              <a:rPr lang="en-GB" sz="2800" dirty="0"/>
              <a:t>Inciting action =</a:t>
            </a:r>
          </a:p>
          <a:p>
            <a:pPr marL="685800" indent="-685800" algn="l">
              <a:buFont typeface="Arial" panose="020B0604020202020204" pitchFamily="34" charset="0"/>
              <a:buChar char="•"/>
            </a:pPr>
            <a:r>
              <a:rPr lang="en-GB" sz="2800" dirty="0"/>
              <a:t>Chain of events =</a:t>
            </a:r>
          </a:p>
          <a:p>
            <a:pPr marL="685800" indent="-685800" algn="l">
              <a:buFont typeface="Arial" panose="020B0604020202020204" pitchFamily="34" charset="0"/>
              <a:buChar char="•"/>
            </a:pPr>
            <a:r>
              <a:rPr lang="en-GB" sz="2800" dirty="0"/>
              <a:t>Reversal of fortune =</a:t>
            </a:r>
          </a:p>
          <a:p>
            <a:pPr marL="685800" indent="-685800" algn="l">
              <a:buFont typeface="Arial" panose="020B0604020202020204" pitchFamily="34" charset="0"/>
              <a:buChar char="•"/>
            </a:pPr>
            <a:r>
              <a:rPr lang="en-GB" sz="2800" dirty="0"/>
              <a:t>Recognition =</a:t>
            </a:r>
          </a:p>
          <a:p>
            <a:pPr marL="685800" indent="-685800" algn="l">
              <a:buFont typeface="Arial" panose="020B0604020202020204" pitchFamily="34" charset="0"/>
              <a:buChar char="•"/>
            </a:pPr>
            <a:r>
              <a:rPr lang="en-GB" sz="2800" dirty="0"/>
              <a:t>Hamartia/ error =</a:t>
            </a:r>
          </a:p>
          <a:p>
            <a:pPr marL="685800" indent="-685800" algn="l">
              <a:buFont typeface="Arial" panose="020B0604020202020204" pitchFamily="34" charset="0"/>
              <a:buChar char="•"/>
            </a:pPr>
            <a:r>
              <a:rPr lang="en-GB" sz="2800" dirty="0"/>
              <a:t>Catharsis / “purging” =</a:t>
            </a:r>
          </a:p>
          <a:p>
            <a:pPr marL="685800" indent="-685800" algn="l">
              <a:buFont typeface="Arial" panose="020B0604020202020204" pitchFamily="34" charset="0"/>
              <a:buChar char="•"/>
            </a:pPr>
            <a:r>
              <a:rPr lang="en-GB" sz="2800" dirty="0"/>
              <a:t>Ethos: how do the agents affect the plot?</a:t>
            </a:r>
          </a:p>
          <a:p>
            <a:pPr marL="685800" indent="-685800" algn="l">
              <a:buFont typeface="Arial" panose="020B0604020202020204" pitchFamily="34" charset="0"/>
              <a:buChar char="•"/>
            </a:pPr>
            <a:r>
              <a:rPr lang="en-GB" sz="2800" dirty="0"/>
              <a:t>Dianoia/ reasoning: what are their reasons?</a:t>
            </a:r>
          </a:p>
          <a:p>
            <a:pPr marL="685800" indent="-685800" algn="l">
              <a:buFont typeface="Arial" panose="020B0604020202020204" pitchFamily="34" charset="0"/>
              <a:buChar char="•"/>
            </a:pPr>
            <a:endParaRPr lang="en-GB" sz="2800" dirty="0"/>
          </a:p>
          <a:p>
            <a:pPr marL="685800" indent="-685800" algn="l">
              <a:buFont typeface="Arial" panose="020B0604020202020204" pitchFamily="34" charset="0"/>
              <a:buChar char="•"/>
            </a:pPr>
            <a:endParaRPr lang="en-GB" sz="2800" dirty="0"/>
          </a:p>
          <a:p>
            <a:pPr marL="685800" indent="-685800" algn="l">
              <a:buFont typeface="Arial" panose="020B0604020202020204" pitchFamily="34" charset="0"/>
              <a:buChar char="•"/>
            </a:pPr>
            <a:endParaRPr lang="en-GB" sz="2800" dirty="0"/>
          </a:p>
        </p:txBody>
      </p:sp>
      <p:pic>
        <p:nvPicPr>
          <p:cNvPr id="5" name="Picture 4" descr="A person wearing a garment&#10;&#10;Description automatically generated with low confidence">
            <a:extLst>
              <a:ext uri="{FF2B5EF4-FFF2-40B4-BE49-F238E27FC236}">
                <a16:creationId xmlns:a16="http://schemas.microsoft.com/office/drawing/2014/main" id="{DE354199-3C4E-DC3E-8DAC-B1C4857702AA}"/>
              </a:ext>
            </a:extLst>
          </p:cNvPr>
          <p:cNvPicPr>
            <a:picLocks noChangeAspect="1"/>
          </p:cNvPicPr>
          <p:nvPr/>
        </p:nvPicPr>
        <p:blipFill rotWithShape="1">
          <a:blip r:embed="rId2"/>
          <a:srcRect t="5137" r="-1" b="34451"/>
          <a:stretch/>
        </p:blipFill>
        <p:spPr>
          <a:xfrm>
            <a:off x="6167534" y="0"/>
            <a:ext cx="6024465" cy="685800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pic>
        <p:nvPicPr>
          <p:cNvPr id="7" name="Picture 6">
            <a:extLst>
              <a:ext uri="{FF2B5EF4-FFF2-40B4-BE49-F238E27FC236}">
                <a16:creationId xmlns:a16="http://schemas.microsoft.com/office/drawing/2014/main" id="{B15E7988-011A-C910-614D-43A706ED1042}"/>
              </a:ext>
            </a:extLst>
          </p:cNvPr>
          <p:cNvPicPr>
            <a:picLocks noChangeAspect="1"/>
          </p:cNvPicPr>
          <p:nvPr/>
        </p:nvPicPr>
        <p:blipFill>
          <a:blip r:embed="rId3"/>
          <a:stretch>
            <a:fillRect/>
          </a:stretch>
        </p:blipFill>
        <p:spPr>
          <a:xfrm>
            <a:off x="8645740" y="4348065"/>
            <a:ext cx="3546259" cy="2509935"/>
          </a:xfrm>
          <a:prstGeom prst="rect">
            <a:avLst/>
          </a:prstGeom>
        </p:spPr>
      </p:pic>
    </p:spTree>
    <p:extLst>
      <p:ext uri="{BB962C8B-B14F-4D97-AF65-F5344CB8AC3E}">
        <p14:creationId xmlns:p14="http://schemas.microsoft.com/office/powerpoint/2010/main" val="1222752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92050" y="211581"/>
            <a:ext cx="11738383" cy="1572121"/>
          </a:xfrm>
        </p:spPr>
        <p:txBody>
          <a:bodyPr anchor="t">
            <a:normAutofit/>
          </a:bodyPr>
          <a:lstStyle/>
          <a:p>
            <a:r>
              <a:rPr lang="en-GB" sz="4800" dirty="0"/>
              <a:t>Character Analysis: Pentheus</a:t>
            </a:r>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181155" y="1440610"/>
            <a:ext cx="11918795" cy="5034129"/>
          </a:xfrm>
        </p:spPr>
        <p:txBody>
          <a:bodyPr anchor="t">
            <a:normAutofit/>
          </a:bodyPr>
          <a:lstStyle/>
          <a:p>
            <a:pPr marL="514350" indent="-514350" algn="l">
              <a:buFont typeface="+mj-lt"/>
              <a:buAutoNum type="arabicPeriod"/>
            </a:pPr>
            <a:r>
              <a:rPr lang="en-GB" sz="3200" dirty="0">
                <a:effectLst/>
                <a:latin typeface="Calibri" panose="020F0502020204030204" pitchFamily="34" charset="0"/>
                <a:ea typeface="Calibri" panose="020F0502020204030204" pitchFamily="34" charset="0"/>
                <a:cs typeface="Times New Roman" panose="02020603050405020304" pitchFamily="18" charset="0"/>
              </a:rPr>
              <a:t>How does Euripides characterise Pentheus? </a:t>
            </a:r>
          </a:p>
          <a:p>
            <a:pPr marL="514350" indent="-514350" algn="l">
              <a:buFont typeface="+mj-lt"/>
              <a:buAutoNum type="arabicPeriod"/>
            </a:pPr>
            <a:r>
              <a:rPr lang="en-GB" sz="3200" dirty="0">
                <a:effectLst/>
                <a:latin typeface="Calibri" panose="020F0502020204030204" pitchFamily="34" charset="0"/>
                <a:ea typeface="Calibri" panose="020F0502020204030204" pitchFamily="34" charset="0"/>
                <a:cs typeface="Times New Roman" panose="02020603050405020304" pitchFamily="18" charset="0"/>
              </a:rPr>
              <a:t>Do you think he fits with Aristotle’s description of a tragic hero?</a:t>
            </a:r>
          </a:p>
          <a:p>
            <a:pPr marL="514350" indent="-514350" algn="l">
              <a:buFont typeface="+mj-lt"/>
              <a:buAutoNum type="arabicPeriod"/>
            </a:pPr>
            <a:r>
              <a:rPr lang="en-GB" sz="3200" dirty="0">
                <a:effectLst/>
                <a:latin typeface="Calibri" panose="020F0502020204030204" pitchFamily="34" charset="0"/>
                <a:ea typeface="Calibri" panose="020F0502020204030204" pitchFamily="34" charset="0"/>
                <a:cs typeface="Times New Roman" panose="02020603050405020304" pitchFamily="18" charset="0"/>
              </a:rPr>
              <a:t>What his attitude to the ‘new religion/god’ -- and why?</a:t>
            </a:r>
          </a:p>
          <a:p>
            <a:pPr marL="514350" indent="-514350" algn="l">
              <a:buFont typeface="+mj-lt"/>
              <a:buAutoNum type="arabicPeriod"/>
            </a:pPr>
            <a:r>
              <a:rPr lang="en-GB" sz="3200" dirty="0">
                <a:effectLst/>
                <a:latin typeface="Calibri" panose="020F0502020204030204" pitchFamily="34" charset="0"/>
                <a:ea typeface="Calibri" panose="020F0502020204030204" pitchFamily="34" charset="0"/>
                <a:cs typeface="Times New Roman" panose="02020603050405020304" pitchFamily="18" charset="0"/>
              </a:rPr>
              <a:t>Why does he want to spy on the maenads?</a:t>
            </a:r>
          </a:p>
          <a:p>
            <a:pPr marL="514350" indent="-514350" algn="l">
              <a:buFont typeface="+mj-lt"/>
              <a:buAutoNum type="arabicPeriod"/>
            </a:pPr>
            <a:r>
              <a:rPr lang="en-GB" sz="3200" dirty="0">
                <a:effectLst/>
                <a:latin typeface="Calibri" panose="020F0502020204030204" pitchFamily="34" charset="0"/>
                <a:ea typeface="Calibri" panose="020F0502020204030204" pitchFamily="34" charset="0"/>
                <a:cs typeface="Times New Roman" panose="02020603050405020304" pitchFamily="18" charset="0"/>
              </a:rPr>
              <a:t>What is the significance of Dionysus persuading him into disguise in women’s clothing?</a:t>
            </a:r>
          </a:p>
          <a:p>
            <a:pPr marL="514350" indent="-514350" algn="l">
              <a:buFont typeface="+mj-lt"/>
              <a:buAutoNum type="arabicPeriod"/>
            </a:pPr>
            <a:r>
              <a:rPr lang="en-GB" sz="3200" dirty="0">
                <a:effectLst/>
                <a:latin typeface="Calibri" panose="020F0502020204030204" pitchFamily="34" charset="0"/>
                <a:ea typeface="Calibri" panose="020F0502020204030204" pitchFamily="34" charset="0"/>
                <a:cs typeface="Times New Roman" panose="02020603050405020304" pitchFamily="18" charset="0"/>
              </a:rPr>
              <a:t>What are Pentheus’ public responsibilities/job role and how does this affect his choices? </a:t>
            </a:r>
          </a:p>
          <a:p>
            <a:pPr marL="685800" indent="-685800" algn="l">
              <a:buFont typeface="Arial" panose="020B0604020202020204" pitchFamily="34" charset="0"/>
              <a:buChar char="•"/>
            </a:pPr>
            <a:endParaRPr lang="en-GB" sz="2800" dirty="0"/>
          </a:p>
          <a:p>
            <a:pPr marL="685800" indent="-685800" algn="l">
              <a:buFont typeface="Arial" panose="020B0604020202020204" pitchFamily="34" charset="0"/>
              <a:buChar char="•"/>
            </a:pPr>
            <a:endParaRPr lang="en-GB" sz="2800" dirty="0"/>
          </a:p>
          <a:p>
            <a:pPr marL="685800" indent="-685800" algn="l">
              <a:buFont typeface="Arial" panose="020B0604020202020204" pitchFamily="34" charset="0"/>
              <a:buChar char="•"/>
            </a:pPr>
            <a:endParaRPr lang="en-GB" sz="2800" dirty="0"/>
          </a:p>
          <a:p>
            <a:pPr marL="685800" indent="-685800" algn="l">
              <a:buFont typeface="Arial" panose="020B0604020202020204" pitchFamily="34" charset="0"/>
              <a:buChar char="•"/>
            </a:pPr>
            <a:endParaRPr lang="en-GB" sz="2800" dirty="0"/>
          </a:p>
          <a:p>
            <a:pPr marL="685800" indent="-685800" algn="l">
              <a:buFont typeface="Arial" panose="020B0604020202020204" pitchFamily="34" charset="0"/>
              <a:buChar char="•"/>
            </a:pPr>
            <a:endParaRPr lang="en-GB" sz="2800" dirty="0"/>
          </a:p>
        </p:txBody>
      </p:sp>
    </p:spTree>
    <p:extLst>
      <p:ext uri="{BB962C8B-B14F-4D97-AF65-F5344CB8AC3E}">
        <p14:creationId xmlns:p14="http://schemas.microsoft.com/office/powerpoint/2010/main" val="2621206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92050" y="211581"/>
            <a:ext cx="11738383" cy="1572121"/>
          </a:xfrm>
        </p:spPr>
        <p:txBody>
          <a:bodyPr anchor="t">
            <a:normAutofit/>
          </a:bodyPr>
          <a:lstStyle/>
          <a:p>
            <a:r>
              <a:rPr lang="en-GB" sz="4800" dirty="0"/>
              <a:t>Character Analysis: Maenads</a:t>
            </a:r>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181155" y="1440610"/>
            <a:ext cx="11918795" cy="5034129"/>
          </a:xfrm>
        </p:spPr>
        <p:txBody>
          <a:bodyPr anchor="t">
            <a:normAutofit/>
          </a:bodyPr>
          <a:lstStyle/>
          <a:p>
            <a:pPr marL="342900" lvl="0" indent="-342900" algn="l">
              <a:lnSpc>
                <a:spcPct val="107000"/>
              </a:lnSpc>
              <a:spcAft>
                <a:spcPts val="800"/>
              </a:spcAft>
              <a:buFont typeface="+mj-lt"/>
              <a:buAutoNum type="arabicPeriod"/>
              <a:tabLst>
                <a:tab pos="457200" algn="l"/>
              </a:tabLst>
            </a:pPr>
            <a:r>
              <a:rPr lang="en-GB" sz="2800" dirty="0">
                <a:effectLst/>
                <a:latin typeface="Calibri" panose="020F0502020204030204" pitchFamily="34" charset="0"/>
                <a:ea typeface="Calibri" panose="020F0502020204030204" pitchFamily="34" charset="0"/>
                <a:cs typeface="Times New Roman" panose="02020603050405020304" pitchFamily="18" charset="0"/>
              </a:rPr>
              <a:t>How are the two kinds of maenads characterised?</a:t>
            </a:r>
          </a:p>
          <a:p>
            <a:pPr marL="342900" lvl="0" indent="-342900" algn="l">
              <a:lnSpc>
                <a:spcPct val="107000"/>
              </a:lnSpc>
              <a:spcAft>
                <a:spcPts val="800"/>
              </a:spcAft>
              <a:buFont typeface="+mj-lt"/>
              <a:buAutoNum type="arabicPeriod"/>
              <a:tabLst>
                <a:tab pos="457200" algn="l"/>
              </a:tabLst>
            </a:pPr>
            <a:r>
              <a:rPr lang="en-GB" sz="2800" dirty="0">
                <a:effectLst/>
                <a:latin typeface="Calibri" panose="020F0502020204030204" pitchFamily="34" charset="0"/>
                <a:ea typeface="Calibri" panose="020F0502020204030204" pitchFamily="34" charset="0"/>
                <a:cs typeface="Times New Roman" panose="02020603050405020304" pitchFamily="18" charset="0"/>
              </a:rPr>
              <a:t>Is there any difference in how they are represented (</a:t>
            </a:r>
            <a:r>
              <a:rPr lang="en-GB" sz="2800" dirty="0" err="1">
                <a:effectLst/>
                <a:latin typeface="Calibri" panose="020F0502020204030204" pitchFamily="34" charset="0"/>
                <a:ea typeface="Calibri" panose="020F0502020204030204" pitchFamily="34" charset="0"/>
                <a:cs typeface="Times New Roman" panose="02020603050405020304" pitchFamily="18" charset="0"/>
              </a:rPr>
              <a:t>esp</a:t>
            </a:r>
            <a:r>
              <a:rPr lang="en-GB" sz="2800" dirty="0">
                <a:effectLst/>
                <a:latin typeface="Calibri" panose="020F0502020204030204" pitchFamily="34" charset="0"/>
                <a:ea typeface="Calibri" panose="020F0502020204030204" pitchFamily="34" charset="0"/>
                <a:cs typeface="Times New Roman" panose="02020603050405020304" pitchFamily="18" charset="0"/>
              </a:rPr>
              <a:t> onstage)? </a:t>
            </a:r>
          </a:p>
          <a:p>
            <a:pPr marL="342900" lvl="0" indent="-342900" algn="l">
              <a:lnSpc>
                <a:spcPct val="107000"/>
              </a:lnSpc>
              <a:spcAft>
                <a:spcPts val="800"/>
              </a:spcAft>
              <a:buFont typeface="+mj-lt"/>
              <a:buAutoNum type="arabicPeriod"/>
              <a:tabLst>
                <a:tab pos="457200" algn="l"/>
              </a:tabLst>
            </a:pPr>
            <a:r>
              <a:rPr lang="en-GB" sz="2800" dirty="0">
                <a:effectLst/>
                <a:latin typeface="Calibri" panose="020F0502020204030204" pitchFamily="34" charset="0"/>
                <a:ea typeface="Calibri" panose="020F0502020204030204" pitchFamily="34" charset="0"/>
                <a:cs typeface="Times New Roman" panose="02020603050405020304" pitchFamily="18" charset="0"/>
              </a:rPr>
              <a:t>Where are the two groups from? </a:t>
            </a:r>
          </a:p>
          <a:p>
            <a:pPr marL="342900" lvl="0" indent="-342900" algn="l">
              <a:lnSpc>
                <a:spcPct val="107000"/>
              </a:lnSpc>
              <a:spcAft>
                <a:spcPts val="800"/>
              </a:spcAft>
              <a:buFont typeface="+mj-lt"/>
              <a:buAutoNum type="arabicPeriod"/>
              <a:tabLst>
                <a:tab pos="457200" algn="l"/>
              </a:tabLst>
            </a:pPr>
            <a:r>
              <a:rPr lang="en-GB" sz="2800" dirty="0">
                <a:effectLst/>
                <a:latin typeface="Calibri" panose="020F0502020204030204" pitchFamily="34" charset="0"/>
                <a:ea typeface="Calibri" panose="020F0502020204030204" pitchFamily="34" charset="0"/>
                <a:cs typeface="Times New Roman" panose="02020603050405020304" pitchFamily="18" charset="0"/>
              </a:rPr>
              <a:t>How does each group react to events /other characters? </a:t>
            </a:r>
          </a:p>
          <a:p>
            <a:pPr marL="342900" lvl="0" indent="-342900" algn="l">
              <a:lnSpc>
                <a:spcPct val="107000"/>
              </a:lnSpc>
              <a:spcAft>
                <a:spcPts val="800"/>
              </a:spcAft>
              <a:buFont typeface="+mj-lt"/>
              <a:buAutoNum type="arabicPeriod"/>
              <a:tabLst>
                <a:tab pos="457200" algn="l"/>
              </a:tabLst>
            </a:pPr>
            <a:r>
              <a:rPr lang="en-GB" sz="2800" dirty="0">
                <a:effectLst/>
                <a:latin typeface="Calibri" panose="020F0502020204030204" pitchFamily="34" charset="0"/>
                <a:ea typeface="Calibri" panose="020F0502020204030204" pitchFamily="34" charset="0"/>
                <a:cs typeface="Times New Roman" panose="02020603050405020304" pitchFamily="18" charset="0"/>
              </a:rPr>
              <a:t>What are Pentheus' criticisms of their worship?</a:t>
            </a:r>
          </a:p>
          <a:p>
            <a:pPr marL="342900" lvl="0" indent="-342900" algn="l">
              <a:lnSpc>
                <a:spcPct val="107000"/>
              </a:lnSpc>
              <a:spcAft>
                <a:spcPts val="800"/>
              </a:spcAft>
              <a:buFont typeface="+mj-lt"/>
              <a:buAutoNum type="arabicPeriod"/>
              <a:tabLst>
                <a:tab pos="457200" algn="l"/>
              </a:tabLst>
            </a:pPr>
            <a:r>
              <a:rPr lang="en-GB" sz="2800" dirty="0">
                <a:effectLst/>
                <a:latin typeface="Calibri" panose="020F0502020204030204" pitchFamily="34" charset="0"/>
                <a:ea typeface="Calibri" panose="020F0502020204030204" pitchFamily="34" charset="0"/>
                <a:cs typeface="Times New Roman" panose="02020603050405020304" pitchFamily="18" charset="0"/>
              </a:rPr>
              <a:t>Why does he find them and Dionysus so threatening?</a:t>
            </a:r>
          </a:p>
          <a:p>
            <a:pPr marL="342900" lvl="0" indent="-342900" algn="l">
              <a:lnSpc>
                <a:spcPct val="107000"/>
              </a:lnSpc>
              <a:spcAft>
                <a:spcPts val="800"/>
              </a:spcAft>
              <a:buFont typeface="+mj-lt"/>
              <a:buAutoNum type="arabicPeriod"/>
              <a:tabLst>
                <a:tab pos="457200" algn="l"/>
              </a:tabLst>
            </a:pPr>
            <a:r>
              <a:rPr lang="en-GB" sz="2800" dirty="0">
                <a:effectLst/>
                <a:latin typeface="Calibri" panose="020F0502020204030204" pitchFamily="34" charset="0"/>
                <a:ea typeface="Calibri" panose="020F0502020204030204" pitchFamily="34" charset="0"/>
                <a:cs typeface="Times New Roman" panose="02020603050405020304" pitchFamily="18" charset="0"/>
              </a:rPr>
              <a:t>How do the maenads and the chorus relate?</a:t>
            </a:r>
          </a:p>
          <a:p>
            <a:pPr marL="685800" indent="-685800" algn="l">
              <a:buFont typeface="+mj-lt"/>
              <a:buAutoNum type="arabicPeriod"/>
            </a:pPr>
            <a:endParaRPr lang="en-GB" sz="2800" dirty="0"/>
          </a:p>
          <a:p>
            <a:pPr marL="685800" indent="-685800" algn="l">
              <a:buFont typeface="Arial" panose="020B0604020202020204" pitchFamily="34" charset="0"/>
              <a:buChar char="•"/>
            </a:pPr>
            <a:endParaRPr lang="en-GB" sz="2800" dirty="0"/>
          </a:p>
          <a:p>
            <a:pPr marL="685800" indent="-685800" algn="l">
              <a:buFont typeface="Arial" panose="020B0604020202020204" pitchFamily="34" charset="0"/>
              <a:buChar char="•"/>
            </a:pPr>
            <a:endParaRPr lang="en-GB" sz="2800" dirty="0"/>
          </a:p>
          <a:p>
            <a:pPr marL="685800" indent="-685800" algn="l">
              <a:buFont typeface="Arial" panose="020B0604020202020204" pitchFamily="34" charset="0"/>
              <a:buChar char="•"/>
            </a:pPr>
            <a:endParaRPr lang="en-GB" sz="2800" dirty="0"/>
          </a:p>
          <a:p>
            <a:pPr marL="685800" indent="-685800" algn="l">
              <a:buFont typeface="Arial" panose="020B0604020202020204" pitchFamily="34" charset="0"/>
              <a:buChar char="•"/>
            </a:pPr>
            <a:endParaRPr lang="en-GB" sz="2800" dirty="0"/>
          </a:p>
        </p:txBody>
      </p:sp>
    </p:spTree>
    <p:extLst>
      <p:ext uri="{BB962C8B-B14F-4D97-AF65-F5344CB8AC3E}">
        <p14:creationId xmlns:p14="http://schemas.microsoft.com/office/powerpoint/2010/main" val="369812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92050" y="211581"/>
            <a:ext cx="11738383" cy="1572121"/>
          </a:xfrm>
        </p:spPr>
        <p:txBody>
          <a:bodyPr anchor="t">
            <a:normAutofit/>
          </a:bodyPr>
          <a:lstStyle/>
          <a:p>
            <a:r>
              <a:rPr lang="en-GB" sz="4800" dirty="0"/>
              <a:t>Character Analysis: Cadmus and Tiresias</a:t>
            </a:r>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181155" y="1440610"/>
            <a:ext cx="11918795" cy="5034129"/>
          </a:xfrm>
        </p:spPr>
        <p:txBody>
          <a:bodyPr anchor="t">
            <a:normAutofit/>
          </a:bodyPr>
          <a:lstStyle/>
          <a:p>
            <a:pPr marL="514350" lvl="0" indent="-514350" algn="l">
              <a:lnSpc>
                <a:spcPct val="107000"/>
              </a:lnSpc>
              <a:buFont typeface="+mj-lt"/>
              <a:buAutoNum type="arabicPeriod"/>
            </a:pPr>
            <a:r>
              <a:rPr lang="en-GB" sz="3200" dirty="0">
                <a:effectLst/>
                <a:latin typeface="Calibri" panose="020F0502020204030204" pitchFamily="34" charset="0"/>
                <a:ea typeface="Calibri" panose="020F0502020204030204" pitchFamily="34" charset="0"/>
                <a:cs typeface="Times New Roman" panose="02020603050405020304" pitchFamily="18" charset="0"/>
              </a:rPr>
              <a:t>What do you make of Cadmus and </a:t>
            </a:r>
            <a:r>
              <a:rPr lang="en-GB" sz="3200" dirty="0" err="1">
                <a:effectLst/>
                <a:latin typeface="Calibri" panose="020F0502020204030204" pitchFamily="34" charset="0"/>
                <a:ea typeface="Calibri" panose="020F0502020204030204" pitchFamily="34" charset="0"/>
                <a:cs typeface="Times New Roman" panose="02020603050405020304" pitchFamily="18" charset="0"/>
              </a:rPr>
              <a:t>Teiresius</a:t>
            </a:r>
            <a:r>
              <a:rPr lang="en-GB" sz="3200" dirty="0">
                <a:effectLst/>
                <a:latin typeface="Calibri" panose="020F0502020204030204" pitchFamily="34" charset="0"/>
                <a:ea typeface="Calibri" panose="020F0502020204030204" pitchFamily="34" charset="0"/>
                <a:cs typeface="Times New Roman" panose="02020603050405020304" pitchFamily="18" charset="0"/>
              </a:rPr>
              <a:t>? </a:t>
            </a:r>
          </a:p>
          <a:p>
            <a:pPr marL="514350" lvl="0" indent="-514350" algn="l">
              <a:lnSpc>
                <a:spcPct val="107000"/>
              </a:lnSpc>
              <a:buFont typeface="+mj-lt"/>
              <a:buAutoNum type="arabicPeriod"/>
            </a:pPr>
            <a:r>
              <a:rPr lang="en-GB" sz="3200" dirty="0">
                <a:effectLst/>
                <a:latin typeface="Calibri" panose="020F0502020204030204" pitchFamily="34" charset="0"/>
                <a:ea typeface="Calibri" panose="020F0502020204030204" pitchFamily="34" charset="0"/>
                <a:cs typeface="Times New Roman" panose="02020603050405020304" pitchFamily="18" charset="0"/>
              </a:rPr>
              <a:t>What is their role in the play? </a:t>
            </a:r>
          </a:p>
          <a:p>
            <a:pPr marL="514350" lvl="0" indent="-514350" algn="l">
              <a:lnSpc>
                <a:spcPct val="107000"/>
              </a:lnSpc>
              <a:buFont typeface="+mj-lt"/>
              <a:buAutoNum type="arabicPeriod"/>
            </a:pPr>
            <a:r>
              <a:rPr lang="en-GB" sz="3200" dirty="0">
                <a:effectLst/>
                <a:latin typeface="Calibri" panose="020F0502020204030204" pitchFamily="34" charset="0"/>
                <a:ea typeface="Calibri" panose="020F0502020204030204" pitchFamily="34" charset="0"/>
                <a:cs typeface="Times New Roman" panose="02020603050405020304" pitchFamily="18" charset="0"/>
              </a:rPr>
              <a:t>What reasons do they give for their worship of Dionysus? </a:t>
            </a:r>
          </a:p>
          <a:p>
            <a:pPr marL="514350" lvl="0" indent="-514350" algn="l">
              <a:lnSpc>
                <a:spcPct val="107000"/>
              </a:lnSpc>
              <a:buFont typeface="+mj-lt"/>
              <a:buAutoNum type="arabicPeriod"/>
            </a:pPr>
            <a:r>
              <a:rPr lang="en-GB" sz="3200" dirty="0">
                <a:effectLst/>
                <a:latin typeface="Calibri" panose="020F0502020204030204" pitchFamily="34" charset="0"/>
                <a:ea typeface="Calibri" panose="020F0502020204030204" pitchFamily="34" charset="0"/>
                <a:cs typeface="Times New Roman" panose="02020603050405020304" pitchFamily="18" charset="0"/>
              </a:rPr>
              <a:t>How does Pentheus react to them? </a:t>
            </a:r>
          </a:p>
          <a:p>
            <a:pPr marL="514350" lvl="0" indent="-514350" algn="l">
              <a:lnSpc>
                <a:spcPct val="107000"/>
              </a:lnSpc>
              <a:buFont typeface="+mj-lt"/>
              <a:buAutoNum type="arabicPeriod"/>
            </a:pPr>
            <a:r>
              <a:rPr lang="en-GB" sz="3200" dirty="0">
                <a:latin typeface="Calibri" panose="020F0502020204030204" pitchFamily="34" charset="0"/>
                <a:ea typeface="Calibri" panose="020F0502020204030204" pitchFamily="34" charset="0"/>
                <a:cs typeface="Times New Roman" panose="02020603050405020304" pitchFamily="18" charset="0"/>
              </a:rPr>
              <a:t>What happens to Cadmus at the end of the play (how punished)?</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514350" lvl="0" indent="-514350" algn="l">
              <a:lnSpc>
                <a:spcPct val="107000"/>
              </a:lnSpc>
              <a:buFont typeface="+mj-lt"/>
              <a:buAutoNum type="arabicPeriod"/>
            </a:pPr>
            <a:r>
              <a:rPr lang="en-GB" sz="3200" dirty="0">
                <a:effectLst/>
                <a:latin typeface="Calibri" panose="020F0502020204030204" pitchFamily="34" charset="0"/>
                <a:ea typeface="Calibri" panose="020F0502020204030204" pitchFamily="34" charset="0"/>
                <a:cs typeface="Times New Roman" panose="02020603050405020304" pitchFamily="18" charset="0"/>
              </a:rPr>
              <a:t>Why are Cadmus and Agave punished?</a:t>
            </a:r>
          </a:p>
          <a:p>
            <a:pPr marL="514350" lvl="0" indent="-514350" algn="l">
              <a:lnSpc>
                <a:spcPct val="107000"/>
              </a:lnSpc>
              <a:buFont typeface="+mj-lt"/>
              <a:buAutoNum type="arabicPeriod"/>
            </a:pPr>
            <a:r>
              <a:rPr lang="en-GB" sz="3200" dirty="0">
                <a:latin typeface="Calibri" panose="020F0502020204030204" pitchFamily="34" charset="0"/>
                <a:ea typeface="Calibri" panose="020F0502020204030204" pitchFamily="34" charset="0"/>
                <a:cs typeface="Times New Roman" panose="02020603050405020304" pitchFamily="18" charset="0"/>
              </a:rPr>
              <a:t>Does Agave need her own slide of questions here…? What’s your opinion?</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685800" indent="-685800" algn="l">
              <a:buFont typeface="+mj-lt"/>
              <a:buAutoNum type="arabicPeriod"/>
            </a:pPr>
            <a:endParaRPr lang="en-GB" sz="2800" dirty="0"/>
          </a:p>
          <a:p>
            <a:pPr marL="685800" indent="-685800" algn="l">
              <a:buFont typeface="Arial" panose="020B0604020202020204" pitchFamily="34" charset="0"/>
              <a:buChar char="•"/>
            </a:pPr>
            <a:endParaRPr lang="en-GB" sz="2800" dirty="0"/>
          </a:p>
          <a:p>
            <a:pPr marL="685800" indent="-685800" algn="l">
              <a:buFont typeface="Arial" panose="020B0604020202020204" pitchFamily="34" charset="0"/>
              <a:buChar char="•"/>
            </a:pPr>
            <a:endParaRPr lang="en-GB" sz="2800" dirty="0"/>
          </a:p>
          <a:p>
            <a:pPr marL="685800" indent="-685800" algn="l">
              <a:buFont typeface="Arial" panose="020B0604020202020204" pitchFamily="34" charset="0"/>
              <a:buChar char="•"/>
            </a:pPr>
            <a:endParaRPr lang="en-GB" sz="2800" dirty="0"/>
          </a:p>
          <a:p>
            <a:pPr marL="685800" indent="-685800" algn="l">
              <a:buFont typeface="Arial" panose="020B0604020202020204" pitchFamily="34" charset="0"/>
              <a:buChar char="•"/>
            </a:pPr>
            <a:endParaRPr lang="en-GB" sz="2800" dirty="0"/>
          </a:p>
        </p:txBody>
      </p:sp>
    </p:spTree>
    <p:extLst>
      <p:ext uri="{BB962C8B-B14F-4D97-AF65-F5344CB8AC3E}">
        <p14:creationId xmlns:p14="http://schemas.microsoft.com/office/powerpoint/2010/main" val="3190505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92050" y="211581"/>
            <a:ext cx="11738383" cy="1572121"/>
          </a:xfrm>
        </p:spPr>
        <p:txBody>
          <a:bodyPr anchor="t">
            <a:normAutofit/>
          </a:bodyPr>
          <a:lstStyle/>
          <a:p>
            <a:r>
              <a:rPr lang="en-GB" sz="4800" dirty="0"/>
              <a:t>Character Analysis: Dionysus</a:t>
            </a:r>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181155" y="1078302"/>
            <a:ext cx="11918795" cy="5396437"/>
          </a:xfrm>
        </p:spPr>
        <p:txBody>
          <a:bodyPr anchor="t">
            <a:normAutofit fontScale="92500" lnSpcReduction="20000"/>
          </a:bodyPr>
          <a:lstStyle/>
          <a:p>
            <a:pPr marL="228600" lvl="0" indent="-228600" algn="l">
              <a:lnSpc>
                <a:spcPct val="107000"/>
              </a:lnSpc>
              <a:buFont typeface="+mj-lt"/>
              <a:buAutoNum type="arabicPeriod"/>
            </a:pPr>
            <a:r>
              <a:rPr lang="en-GB" sz="3500" dirty="0">
                <a:effectLst/>
                <a:latin typeface="Calibri" panose="020F0502020204030204" pitchFamily="34" charset="0"/>
                <a:ea typeface="Calibri" panose="020F0502020204030204" pitchFamily="34" charset="0"/>
                <a:cs typeface="Times New Roman" panose="02020603050405020304" pitchFamily="18" charset="0"/>
              </a:rPr>
              <a:t> What sort of god is Dionysus? </a:t>
            </a:r>
          </a:p>
          <a:p>
            <a:pPr marL="228600" lvl="0" indent="-228600" algn="l">
              <a:lnSpc>
                <a:spcPct val="107000"/>
              </a:lnSpc>
              <a:buFont typeface="+mj-lt"/>
              <a:buAutoNum type="arabicPeriod"/>
            </a:pPr>
            <a:r>
              <a:rPr lang="en-GB" sz="3500" dirty="0">
                <a:effectLst/>
                <a:latin typeface="Calibri" panose="020F0502020204030204" pitchFamily="34" charset="0"/>
                <a:ea typeface="Calibri" panose="020F0502020204030204" pitchFamily="34" charset="0"/>
                <a:cs typeface="Times New Roman" panose="02020603050405020304" pitchFamily="18" charset="0"/>
              </a:rPr>
              <a:t> How is he depicted? What are his attributes? How does he look? </a:t>
            </a:r>
          </a:p>
          <a:p>
            <a:pPr marL="228600" lvl="0" indent="-228600" algn="l">
              <a:lnSpc>
                <a:spcPct val="107000"/>
              </a:lnSpc>
              <a:buFont typeface="+mj-lt"/>
              <a:buAutoNum type="arabicPeriod"/>
            </a:pPr>
            <a:r>
              <a:rPr lang="en-GB" sz="3500" dirty="0">
                <a:effectLst/>
                <a:latin typeface="Calibri" panose="020F0502020204030204" pitchFamily="34" charset="0"/>
                <a:ea typeface="Calibri" panose="020F0502020204030204" pitchFamily="34" charset="0"/>
                <a:cs typeface="Times New Roman" panose="02020603050405020304" pitchFamily="18" charset="0"/>
              </a:rPr>
              <a:t> Why has he arrived in/ returned to Thebes?</a:t>
            </a:r>
          </a:p>
          <a:p>
            <a:pPr marL="228600" lvl="0" indent="-228600" algn="l">
              <a:lnSpc>
                <a:spcPct val="107000"/>
              </a:lnSpc>
              <a:buFont typeface="+mj-lt"/>
              <a:buAutoNum type="arabicPeriod"/>
            </a:pPr>
            <a:r>
              <a:rPr lang="en-GB" sz="3500" dirty="0">
                <a:effectLst/>
                <a:latin typeface="Calibri" panose="020F0502020204030204" pitchFamily="34" charset="0"/>
                <a:ea typeface="Calibri" panose="020F0502020204030204" pitchFamily="34" charset="0"/>
                <a:cs typeface="Times New Roman" panose="02020603050405020304" pitchFamily="18" charset="0"/>
              </a:rPr>
              <a:t> Why do you think he is obsessed with/compelled to prove his own divinity/power?</a:t>
            </a:r>
          </a:p>
          <a:p>
            <a:pPr marL="228600" lvl="0" indent="-228600" algn="l">
              <a:lnSpc>
                <a:spcPct val="107000"/>
              </a:lnSpc>
              <a:buFont typeface="+mj-lt"/>
              <a:buAutoNum type="arabicPeriod"/>
            </a:pPr>
            <a:r>
              <a:rPr lang="en-GB" sz="3500" dirty="0">
                <a:effectLst/>
                <a:latin typeface="Calibri" panose="020F0502020204030204" pitchFamily="34" charset="0"/>
                <a:ea typeface="Calibri" panose="020F0502020204030204" pitchFamily="34" charset="0"/>
                <a:cs typeface="Times New Roman" panose="02020603050405020304" pitchFamily="18" charset="0"/>
              </a:rPr>
              <a:t> Why is it appropriate that he is the god of theatre (i.e. are there any connections between wine, madness, ecstasy, sex, dismemberment, and theatre)?</a:t>
            </a:r>
          </a:p>
          <a:p>
            <a:pPr marL="228600" lvl="0" indent="-228600" algn="l">
              <a:lnSpc>
                <a:spcPct val="107000"/>
              </a:lnSpc>
              <a:buFont typeface="+mj-lt"/>
              <a:buAutoNum type="arabicPeriod"/>
            </a:pPr>
            <a:r>
              <a:rPr lang="en-GB" sz="3500" dirty="0">
                <a:effectLst/>
                <a:latin typeface="Calibri" panose="020F0502020204030204" pitchFamily="34" charset="0"/>
                <a:ea typeface="Calibri" panose="020F0502020204030204" pitchFamily="34" charset="0"/>
                <a:cs typeface="Times New Roman" panose="02020603050405020304" pitchFamily="18" charset="0"/>
              </a:rPr>
              <a:t> Do you think Euripides sees Dionysus/religion/gods positively or negatively?</a:t>
            </a:r>
          </a:p>
          <a:p>
            <a:pPr marL="514350" lvl="0" indent="-514350" algn="l">
              <a:lnSpc>
                <a:spcPct val="107000"/>
              </a:lnSpc>
              <a:buFont typeface="+mj-lt"/>
              <a:buAutoNum type="arabicPeriod"/>
            </a:pPr>
            <a:endParaRPr lang="en-GB" sz="2800" dirty="0"/>
          </a:p>
          <a:p>
            <a:pPr marL="685800" indent="-685800" algn="l">
              <a:buFont typeface="Arial" panose="020B0604020202020204" pitchFamily="34" charset="0"/>
              <a:buChar char="•"/>
            </a:pPr>
            <a:endParaRPr lang="en-GB" sz="2800" dirty="0"/>
          </a:p>
          <a:p>
            <a:pPr marL="685800" indent="-685800" algn="l">
              <a:buFont typeface="Arial" panose="020B0604020202020204" pitchFamily="34" charset="0"/>
              <a:buChar char="•"/>
            </a:pPr>
            <a:endParaRPr lang="en-GB" sz="2800" dirty="0"/>
          </a:p>
          <a:p>
            <a:pPr marL="685800" indent="-685800" algn="l">
              <a:buFont typeface="Arial" panose="020B0604020202020204" pitchFamily="34" charset="0"/>
              <a:buChar char="•"/>
            </a:pPr>
            <a:endParaRPr lang="en-GB" sz="2800" dirty="0"/>
          </a:p>
          <a:p>
            <a:pPr marL="685800" indent="-685800" algn="l">
              <a:buFont typeface="Arial" panose="020B0604020202020204" pitchFamily="34" charset="0"/>
              <a:buChar char="•"/>
            </a:pPr>
            <a:endParaRPr lang="en-GB" sz="2800" dirty="0"/>
          </a:p>
        </p:txBody>
      </p:sp>
    </p:spTree>
    <p:extLst>
      <p:ext uri="{BB962C8B-B14F-4D97-AF65-F5344CB8AC3E}">
        <p14:creationId xmlns:p14="http://schemas.microsoft.com/office/powerpoint/2010/main" val="16274984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185356" y="129762"/>
            <a:ext cx="7536871" cy="955859"/>
          </a:xfrm>
        </p:spPr>
        <p:txBody>
          <a:bodyPr anchor="t">
            <a:noAutofit/>
          </a:bodyPr>
          <a:lstStyle/>
          <a:p>
            <a:r>
              <a:rPr lang="en-GB" sz="3600" dirty="0"/>
              <a:t>Has </a:t>
            </a:r>
            <a:r>
              <a:rPr lang="en-GB" sz="3600" i="1" dirty="0"/>
              <a:t>Bacchae </a:t>
            </a:r>
            <a:r>
              <a:rPr lang="en-GB" sz="3600" dirty="0"/>
              <a:t>changed your concept of ancient Athens/theatre/tragedy…?</a:t>
            </a:r>
            <a:br>
              <a:rPr lang="en-GB" sz="3600" dirty="0"/>
            </a:br>
            <a:r>
              <a:rPr lang="en-GB" sz="3600" dirty="0"/>
              <a:t>Next week…</a:t>
            </a:r>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327804" y="1759789"/>
            <a:ext cx="11568631" cy="4848045"/>
          </a:xfrm>
        </p:spPr>
        <p:txBody>
          <a:bodyPr anchor="t">
            <a:normAutofit fontScale="92500" lnSpcReduction="10000"/>
          </a:bodyPr>
          <a:lstStyle/>
          <a:p>
            <a:pPr marL="457200" indent="-457200" algn="l">
              <a:buFont typeface="Arial" panose="020B0604020202020204" pitchFamily="34" charset="0"/>
              <a:buChar char="•"/>
            </a:pPr>
            <a:r>
              <a:rPr lang="en-GB" sz="2800" b="1" dirty="0"/>
              <a:t>Themes and Character interactions in more details</a:t>
            </a:r>
          </a:p>
          <a:p>
            <a:pPr marL="457200" indent="-457200" algn="l">
              <a:buFont typeface="Arial" panose="020B0604020202020204" pitchFamily="34" charset="0"/>
              <a:buChar char="•"/>
            </a:pPr>
            <a:r>
              <a:rPr lang="en-GB" sz="2800" b="1" dirty="0"/>
              <a:t>Quotes about Bacchae and Tragedy and how/whether they apply</a:t>
            </a:r>
          </a:p>
          <a:p>
            <a:pPr marL="457200" indent="-457200" algn="l">
              <a:buFont typeface="Arial" panose="020B0604020202020204" pitchFamily="34" charset="0"/>
              <a:buChar char="•"/>
            </a:pPr>
            <a:r>
              <a:rPr lang="en-GB" sz="2800" b="1" dirty="0"/>
              <a:t>Afterlives/reception history of Bacchae, </a:t>
            </a:r>
            <a:r>
              <a:rPr lang="en-GB" sz="2800" b="1" dirty="0" err="1"/>
              <a:t>incl</a:t>
            </a:r>
            <a:r>
              <a:rPr lang="en-GB" sz="2800" b="1" dirty="0"/>
              <a:t> religion syncretism</a:t>
            </a:r>
          </a:p>
          <a:p>
            <a:pPr algn="l"/>
            <a:r>
              <a:rPr lang="en-GB" sz="2200" dirty="0"/>
              <a:t>Themes include:</a:t>
            </a:r>
          </a:p>
          <a:p>
            <a:pPr marL="685800" indent="-685800" algn="l">
              <a:buFont typeface="Arial" panose="020B0604020202020204" pitchFamily="34" charset="0"/>
              <a:buChar char="•"/>
            </a:pPr>
            <a:r>
              <a:rPr lang="en-GB" sz="2200" dirty="0"/>
              <a:t>Gods: nature, power; relationship with humans, worship</a:t>
            </a:r>
          </a:p>
          <a:p>
            <a:pPr marL="685800" indent="-685800" algn="l">
              <a:buFont typeface="Arial" panose="020B0604020202020204" pitchFamily="34" charset="0"/>
              <a:buChar char="•"/>
            </a:pPr>
            <a:r>
              <a:rPr lang="en-GB" sz="2200" dirty="0"/>
              <a:t>Human authority/pragmatics vs religious belief/faith</a:t>
            </a:r>
          </a:p>
          <a:p>
            <a:pPr marL="685800" indent="-685800" algn="l">
              <a:buFont typeface="Arial" panose="020B0604020202020204" pitchFamily="34" charset="0"/>
              <a:buChar char="•"/>
            </a:pPr>
            <a:r>
              <a:rPr lang="en-GB" sz="2200" dirty="0"/>
              <a:t>Identity; self-knowledge</a:t>
            </a:r>
          </a:p>
          <a:p>
            <a:pPr marL="685800" indent="-685800" algn="l">
              <a:buFont typeface="Arial" panose="020B0604020202020204" pitchFamily="34" charset="0"/>
              <a:buChar char="•"/>
            </a:pPr>
            <a:r>
              <a:rPr lang="en-GB" sz="2200" dirty="0"/>
              <a:t>Disguise / recognition</a:t>
            </a:r>
          </a:p>
          <a:p>
            <a:pPr marL="685800" indent="-685800" algn="l">
              <a:buFont typeface="Arial" panose="020B0604020202020204" pitchFamily="34" charset="0"/>
              <a:buChar char="•"/>
            </a:pPr>
            <a:r>
              <a:rPr lang="en-GB" sz="2200" dirty="0"/>
              <a:t>Madness / inspiration</a:t>
            </a:r>
          </a:p>
          <a:p>
            <a:pPr marL="685800" indent="-685800" algn="l">
              <a:buFont typeface="Arial" panose="020B0604020202020204" pitchFamily="34" charset="0"/>
              <a:buChar char="•"/>
            </a:pPr>
            <a:r>
              <a:rPr lang="en-GB" sz="2200" dirty="0"/>
              <a:t>Agency / coercion</a:t>
            </a:r>
          </a:p>
          <a:p>
            <a:pPr marL="685800" indent="-685800" algn="l">
              <a:buFont typeface="Arial" panose="020B0604020202020204" pitchFamily="34" charset="0"/>
              <a:buChar char="•"/>
            </a:pPr>
            <a:r>
              <a:rPr lang="en-GB" sz="2200" dirty="0"/>
              <a:t>Family ties</a:t>
            </a:r>
          </a:p>
          <a:p>
            <a:pPr marL="685800" indent="-685800" algn="l">
              <a:buFont typeface="Arial" panose="020B0604020202020204" pitchFamily="34" charset="0"/>
              <a:buChar char="•"/>
            </a:pPr>
            <a:r>
              <a:rPr lang="en-GB" sz="2200" dirty="0"/>
              <a:t>Concepts of civilisation / communities</a:t>
            </a:r>
          </a:p>
          <a:p>
            <a:pPr marL="685800" indent="-685800" algn="l">
              <a:buFont typeface="Arial" panose="020B0604020202020204" pitchFamily="34" charset="0"/>
              <a:buChar char="•"/>
            </a:pPr>
            <a:endParaRPr lang="en-GB" sz="2800" b="1" dirty="0"/>
          </a:p>
          <a:p>
            <a:pPr marL="685800" indent="-685800" algn="l">
              <a:buFont typeface="Arial" panose="020B0604020202020204" pitchFamily="34" charset="0"/>
              <a:buChar char="•"/>
            </a:pPr>
            <a:endParaRPr lang="en-GB" sz="3600" b="1" dirty="0"/>
          </a:p>
        </p:txBody>
      </p:sp>
      <p:pic>
        <p:nvPicPr>
          <p:cNvPr id="4" name="Picture 3">
            <a:extLst>
              <a:ext uri="{FF2B5EF4-FFF2-40B4-BE49-F238E27FC236}">
                <a16:creationId xmlns:a16="http://schemas.microsoft.com/office/drawing/2014/main" id="{376691A6-107A-6DB9-5808-47A31CDF92CB}"/>
              </a:ext>
            </a:extLst>
          </p:cNvPr>
          <p:cNvPicPr>
            <a:picLocks noChangeAspect="1"/>
          </p:cNvPicPr>
          <p:nvPr/>
        </p:nvPicPr>
        <p:blipFill rotWithShape="1">
          <a:blip r:embed="rId2"/>
          <a:srcRect t="10257" b="16902"/>
          <a:stretch/>
        </p:blipFill>
        <p:spPr>
          <a:xfrm>
            <a:off x="7722227" y="129762"/>
            <a:ext cx="4284417" cy="1550618"/>
          </a:xfrm>
          <a:prstGeom prst="rect">
            <a:avLst/>
          </a:prstGeom>
        </p:spPr>
      </p:pic>
      <p:pic>
        <p:nvPicPr>
          <p:cNvPr id="5" name="Picture 4">
            <a:extLst>
              <a:ext uri="{FF2B5EF4-FFF2-40B4-BE49-F238E27FC236}">
                <a16:creationId xmlns:a16="http://schemas.microsoft.com/office/drawing/2014/main" id="{C4B3F16B-5E94-AC08-C941-396F3703BBE7}"/>
              </a:ext>
            </a:extLst>
          </p:cNvPr>
          <p:cNvPicPr>
            <a:picLocks noChangeAspect="1"/>
          </p:cNvPicPr>
          <p:nvPr/>
        </p:nvPicPr>
        <p:blipFill>
          <a:blip r:embed="rId3"/>
          <a:stretch>
            <a:fillRect/>
          </a:stretch>
        </p:blipFill>
        <p:spPr>
          <a:xfrm>
            <a:off x="7032108" y="3409472"/>
            <a:ext cx="5159892" cy="3448528"/>
          </a:xfrm>
          <a:prstGeom prst="rect">
            <a:avLst/>
          </a:prstGeom>
        </p:spPr>
      </p:pic>
    </p:spTree>
    <p:extLst>
      <p:ext uri="{BB962C8B-B14F-4D97-AF65-F5344CB8AC3E}">
        <p14:creationId xmlns:p14="http://schemas.microsoft.com/office/powerpoint/2010/main" val="12270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 calcmode="lin" valueType="num">
                                      <p:cBhvr additive="base">
                                        <p:cTn id="5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 calcmode="lin" valueType="num">
                                      <p:cBhvr additive="base">
                                        <p:cTn id="5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
                                            <p:txEl>
                                              <p:pRg st="11" end="11"/>
                                            </p:txEl>
                                          </p:spTgt>
                                        </p:tgtEl>
                                        <p:attrNameLst>
                                          <p:attrName>style.visibility</p:attrName>
                                        </p:attrNameLst>
                                      </p:cBhvr>
                                      <p:to>
                                        <p:strVal val="visible"/>
                                      </p:to>
                                    </p:set>
                                    <p:anim calcmode="lin" valueType="num">
                                      <p:cBhvr additive="base">
                                        <p:cTn id="6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279804" y="248190"/>
            <a:ext cx="5734050" cy="2253470"/>
          </a:xfrm>
        </p:spPr>
        <p:txBody>
          <a:bodyPr anchor="t">
            <a:normAutofit/>
          </a:bodyPr>
          <a:lstStyle/>
          <a:p>
            <a:r>
              <a:rPr lang="en-GB" sz="3600" b="1" dirty="0">
                <a:solidFill>
                  <a:schemeClr val="bg2"/>
                </a:solidFill>
                <a:effectLst/>
                <a:latin typeface="+mn-lt"/>
                <a:ea typeface="Calibri" panose="020F0502020204030204" pitchFamily="34" charset="0"/>
                <a:cs typeface="Times New Roman" panose="02020603050405020304" pitchFamily="18" charset="0"/>
              </a:rPr>
              <a:t>Finally… do these quotes resonate differently in light of studying </a:t>
            </a:r>
            <a:r>
              <a:rPr lang="en-GB" sz="3600" b="1" i="1" dirty="0">
                <a:solidFill>
                  <a:schemeClr val="bg2"/>
                </a:solidFill>
                <a:effectLst/>
                <a:latin typeface="+mn-lt"/>
                <a:ea typeface="Calibri" panose="020F0502020204030204" pitchFamily="34" charset="0"/>
                <a:cs typeface="Times New Roman" panose="02020603050405020304" pitchFamily="18" charset="0"/>
              </a:rPr>
              <a:t>Bacchae?</a:t>
            </a:r>
            <a:endParaRPr lang="en-GB" sz="3600" b="1" dirty="0">
              <a:solidFill>
                <a:schemeClr val="bg2"/>
              </a:solidFill>
              <a:latin typeface="+mn-lt"/>
            </a:endParaRPr>
          </a:p>
        </p:txBody>
      </p:sp>
      <p:sp>
        <p:nvSpPr>
          <p:cNvPr id="11" name="Rectangle 10">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572961" y="2441275"/>
            <a:ext cx="5147735" cy="4942984"/>
          </a:xfrm>
        </p:spPr>
        <p:txBody>
          <a:bodyPr anchor="t">
            <a:noAutofit/>
          </a:bodyPr>
          <a:lstStyle/>
          <a:p>
            <a:r>
              <a:rPr lang="en-GB" sz="2800" b="1" dirty="0" err="1">
                <a:solidFill>
                  <a:schemeClr val="bg1"/>
                </a:solidFill>
              </a:rPr>
              <a:t>γνῶθι</a:t>
            </a:r>
            <a:r>
              <a:rPr lang="en-GB" sz="2800" b="1" dirty="0">
                <a:solidFill>
                  <a:schemeClr val="bg1"/>
                </a:solidFill>
              </a:rPr>
              <a:t> σ(ε)α</a:t>
            </a:r>
            <a:r>
              <a:rPr lang="en-GB" sz="2800" b="1" dirty="0" err="1">
                <a:solidFill>
                  <a:schemeClr val="bg1"/>
                </a:solidFill>
              </a:rPr>
              <a:t>υτόν</a:t>
            </a:r>
            <a:r>
              <a:rPr lang="en-GB" sz="2800" b="1" dirty="0">
                <a:solidFill>
                  <a:schemeClr val="bg1"/>
                </a:solidFill>
              </a:rPr>
              <a:t> </a:t>
            </a:r>
            <a:r>
              <a:rPr lang="en-GB" sz="2800" dirty="0">
                <a:solidFill>
                  <a:schemeClr val="bg1"/>
                </a:solidFill>
              </a:rPr>
              <a:t>(“</a:t>
            </a:r>
            <a:r>
              <a:rPr lang="en-GB" sz="2800" b="1" dirty="0">
                <a:solidFill>
                  <a:schemeClr val="bg1"/>
                </a:solidFill>
              </a:rPr>
              <a:t>know thyself</a:t>
            </a:r>
            <a:r>
              <a:rPr lang="en-GB" sz="2800" dirty="0">
                <a:solidFill>
                  <a:schemeClr val="bg1"/>
                </a:solidFill>
              </a:rPr>
              <a:t>”) </a:t>
            </a:r>
            <a:r>
              <a:rPr lang="en-GB" sz="2800" b="1" dirty="0" err="1">
                <a:solidFill>
                  <a:schemeClr val="bg1"/>
                </a:solidFill>
              </a:rPr>
              <a:t>μηδὲν</a:t>
            </a:r>
            <a:r>
              <a:rPr lang="en-GB" sz="2800" b="1" dirty="0">
                <a:solidFill>
                  <a:schemeClr val="bg1"/>
                </a:solidFill>
              </a:rPr>
              <a:t> </a:t>
            </a:r>
            <a:r>
              <a:rPr lang="en-GB" sz="2800" b="1" dirty="0" err="1">
                <a:solidFill>
                  <a:schemeClr val="bg1"/>
                </a:solidFill>
              </a:rPr>
              <a:t>ἄγ</a:t>
            </a:r>
            <a:r>
              <a:rPr lang="en-GB" sz="2800" b="1" dirty="0">
                <a:solidFill>
                  <a:schemeClr val="bg1"/>
                </a:solidFill>
              </a:rPr>
              <a:t>αν</a:t>
            </a:r>
            <a:r>
              <a:rPr lang="en-GB" sz="2800" dirty="0">
                <a:solidFill>
                  <a:schemeClr val="bg1"/>
                </a:solidFill>
              </a:rPr>
              <a:t> (“</a:t>
            </a:r>
            <a:r>
              <a:rPr lang="en-GB" sz="2800" b="1" dirty="0">
                <a:solidFill>
                  <a:schemeClr val="bg1"/>
                </a:solidFill>
              </a:rPr>
              <a:t>nothing in excess</a:t>
            </a:r>
            <a:r>
              <a:rPr lang="en-GB" sz="2800" dirty="0">
                <a:solidFill>
                  <a:schemeClr val="bg1"/>
                </a:solidFill>
              </a:rPr>
              <a:t>”)</a:t>
            </a:r>
          </a:p>
          <a:p>
            <a:r>
              <a:rPr lang="en-GB" dirty="0">
                <a:solidFill>
                  <a:schemeClr val="bg1"/>
                </a:solidFill>
              </a:rPr>
              <a:t>maxims inscribed on the </a:t>
            </a:r>
          </a:p>
          <a:p>
            <a:r>
              <a:rPr lang="en-GB" b="1" dirty="0">
                <a:solidFill>
                  <a:schemeClr val="bg1"/>
                </a:solidFill>
              </a:rPr>
              <a:t>temple of Apollo (&amp; Dionysus)</a:t>
            </a:r>
          </a:p>
          <a:p>
            <a:r>
              <a:rPr lang="en-GB" b="1" dirty="0">
                <a:solidFill>
                  <a:schemeClr val="bg1"/>
                </a:solidFill>
              </a:rPr>
              <a:t> at Delphi</a:t>
            </a:r>
          </a:p>
          <a:p>
            <a:endParaRPr lang="en-GB" b="1" dirty="0">
              <a:solidFill>
                <a:schemeClr val="bg1"/>
              </a:solidFill>
            </a:endParaRPr>
          </a:p>
          <a:p>
            <a:r>
              <a:rPr lang="en-GB" dirty="0">
                <a:solidFill>
                  <a:schemeClr val="bg2"/>
                </a:solidFill>
              </a:rPr>
              <a:t>I will add a few short specific reading extracts to </a:t>
            </a:r>
            <a:r>
              <a:rPr lang="en-GB" dirty="0" err="1">
                <a:solidFill>
                  <a:schemeClr val="bg2"/>
                </a:solidFill>
              </a:rPr>
              <a:t>QMPlus</a:t>
            </a:r>
            <a:r>
              <a:rPr lang="en-GB" dirty="0">
                <a:solidFill>
                  <a:schemeClr val="bg2"/>
                </a:solidFill>
              </a:rPr>
              <a:t>; otherwise explore the reading list and (re)read the play ready for discussion</a:t>
            </a:r>
            <a:endParaRPr lang="en-GB" b="1" dirty="0">
              <a:solidFill>
                <a:schemeClr val="bg2"/>
              </a:solidFill>
            </a:endParaRPr>
          </a:p>
        </p:txBody>
      </p:sp>
      <p:sp>
        <p:nvSpPr>
          <p:cNvPr id="13" name="Rectangle 12">
            <a:extLst>
              <a:ext uri="{FF2B5EF4-FFF2-40B4-BE49-F238E27FC236}">
                <a16:creationId xmlns:a16="http://schemas.microsoft.com/office/drawing/2014/main" id="{6832F003-FCA6-4CFB-A2EA-308F3AA25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420" y="4549143"/>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F4E2FEC-8A65-6D7A-E1AB-67095B9C7B12}"/>
              </a:ext>
            </a:extLst>
          </p:cNvPr>
          <p:cNvPicPr>
            <a:picLocks noChangeAspect="1"/>
          </p:cNvPicPr>
          <p:nvPr/>
        </p:nvPicPr>
        <p:blipFill>
          <a:blip r:embed="rId2"/>
          <a:stretch>
            <a:fillRect/>
          </a:stretch>
        </p:blipFill>
        <p:spPr>
          <a:xfrm>
            <a:off x="6083455" y="1"/>
            <a:ext cx="6108533" cy="6918384"/>
          </a:xfrm>
          <a:prstGeom prst="rect">
            <a:avLst/>
          </a:prstGeom>
        </p:spPr>
      </p:pic>
    </p:spTree>
    <p:extLst>
      <p:ext uri="{BB962C8B-B14F-4D97-AF65-F5344CB8AC3E}">
        <p14:creationId xmlns:p14="http://schemas.microsoft.com/office/powerpoint/2010/main" val="337903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185356" y="461952"/>
            <a:ext cx="7351517" cy="886238"/>
          </a:xfrm>
        </p:spPr>
        <p:txBody>
          <a:bodyPr anchor="t">
            <a:normAutofit/>
          </a:bodyPr>
          <a:lstStyle/>
          <a:p>
            <a:r>
              <a:rPr lang="en-GB" sz="4800" dirty="0"/>
              <a:t>From your reading so far…</a:t>
            </a:r>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837428" y="1967263"/>
            <a:ext cx="11059007" cy="4338645"/>
          </a:xfrm>
        </p:spPr>
        <p:txBody>
          <a:bodyPr anchor="t">
            <a:normAutofit/>
          </a:bodyPr>
          <a:lstStyle/>
          <a:p>
            <a:pPr marL="685800" indent="-685800" algn="l">
              <a:buFont typeface="Arial" panose="020B0604020202020204" pitchFamily="34" charset="0"/>
              <a:buChar char="•"/>
            </a:pPr>
            <a:r>
              <a:rPr lang="en-GB" sz="3600" b="1" dirty="0"/>
              <a:t>What do you make of Euripides? And of </a:t>
            </a:r>
            <a:r>
              <a:rPr lang="en-GB" sz="3600" b="1" i="1" dirty="0"/>
              <a:t>Bacchae</a:t>
            </a:r>
            <a:r>
              <a:rPr lang="en-GB" sz="3600" b="1" dirty="0"/>
              <a:t>? What about the characters?</a:t>
            </a:r>
          </a:p>
          <a:p>
            <a:pPr marL="685800" indent="-685800" algn="l">
              <a:buFont typeface="Arial" panose="020B0604020202020204" pitchFamily="34" charset="0"/>
              <a:buChar char="•"/>
            </a:pPr>
            <a:r>
              <a:rPr lang="en-GB" sz="3600" b="1" dirty="0"/>
              <a:t>How do you think </a:t>
            </a:r>
            <a:r>
              <a:rPr lang="en-GB" sz="3600" b="1" i="1" dirty="0"/>
              <a:t>Bacchae</a:t>
            </a:r>
            <a:r>
              <a:rPr lang="en-GB" sz="3600" b="1" dirty="0"/>
              <a:t> fits with Aristotle’s theory of tragedy from the </a:t>
            </a:r>
            <a:r>
              <a:rPr lang="en-GB" sz="3600" b="1" i="1" dirty="0"/>
              <a:t>Poetics </a:t>
            </a:r>
            <a:r>
              <a:rPr lang="en-GB" sz="3600" b="1" dirty="0"/>
              <a:t>(last week’s class)?</a:t>
            </a:r>
          </a:p>
          <a:p>
            <a:pPr marL="685800" indent="-685800" algn="l">
              <a:buFont typeface="Arial" panose="020B0604020202020204" pitchFamily="34" charset="0"/>
              <a:buChar char="•"/>
            </a:pPr>
            <a:r>
              <a:rPr lang="en-GB" sz="3600" b="1" dirty="0"/>
              <a:t>Did last week’s class/ reading Aristotle change your assumptions/ideas about ancient Athens &amp; tragedy?</a:t>
            </a:r>
          </a:p>
          <a:p>
            <a:pPr marL="685800" indent="-685800" algn="l">
              <a:buFont typeface="Arial" panose="020B0604020202020204" pitchFamily="34" charset="0"/>
              <a:buChar char="•"/>
            </a:pPr>
            <a:r>
              <a:rPr lang="en-GB" sz="3600" b="1" dirty="0"/>
              <a:t>What about reading Euripides’ </a:t>
            </a:r>
            <a:r>
              <a:rPr lang="en-GB" sz="3600" b="1" i="1" dirty="0"/>
              <a:t>Bacchae</a:t>
            </a:r>
            <a:r>
              <a:rPr lang="en-GB" sz="3600" b="1" dirty="0"/>
              <a:t>…?</a:t>
            </a:r>
          </a:p>
        </p:txBody>
      </p:sp>
      <p:pic>
        <p:nvPicPr>
          <p:cNvPr id="4" name="Picture 3">
            <a:extLst>
              <a:ext uri="{FF2B5EF4-FFF2-40B4-BE49-F238E27FC236}">
                <a16:creationId xmlns:a16="http://schemas.microsoft.com/office/drawing/2014/main" id="{376691A6-107A-6DB9-5808-47A31CDF92CB}"/>
              </a:ext>
            </a:extLst>
          </p:cNvPr>
          <p:cNvPicPr>
            <a:picLocks noChangeAspect="1"/>
          </p:cNvPicPr>
          <p:nvPr/>
        </p:nvPicPr>
        <p:blipFill rotWithShape="1">
          <a:blip r:embed="rId2"/>
          <a:srcRect t="10257" b="16902"/>
          <a:stretch/>
        </p:blipFill>
        <p:spPr>
          <a:xfrm>
            <a:off x="7722227" y="129762"/>
            <a:ext cx="4284417" cy="1550618"/>
          </a:xfrm>
          <a:prstGeom prst="rect">
            <a:avLst/>
          </a:prstGeom>
        </p:spPr>
      </p:pic>
    </p:spTree>
    <p:extLst>
      <p:ext uri="{BB962C8B-B14F-4D97-AF65-F5344CB8AC3E}">
        <p14:creationId xmlns:p14="http://schemas.microsoft.com/office/powerpoint/2010/main" val="641172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185356" y="129762"/>
            <a:ext cx="7536871" cy="955859"/>
          </a:xfrm>
        </p:spPr>
        <p:txBody>
          <a:bodyPr anchor="t">
            <a:noAutofit/>
          </a:bodyPr>
          <a:lstStyle/>
          <a:p>
            <a:r>
              <a:rPr lang="en-GB" sz="3600" dirty="0"/>
              <a:t>What would you say </a:t>
            </a:r>
            <a:r>
              <a:rPr lang="en-GB" sz="3600" i="1" dirty="0"/>
              <a:t>Bacchae </a:t>
            </a:r>
            <a:r>
              <a:rPr lang="en-GB" sz="3600" dirty="0"/>
              <a:t>is ‘about’? </a:t>
            </a:r>
            <a:br>
              <a:rPr lang="en-GB" sz="3600" dirty="0"/>
            </a:br>
            <a:r>
              <a:rPr lang="en-GB" sz="3200" dirty="0"/>
              <a:t>(not </a:t>
            </a:r>
            <a:r>
              <a:rPr lang="en-GB" sz="3200" dirty="0" err="1"/>
              <a:t>nec</a:t>
            </a:r>
            <a:r>
              <a:rPr lang="en-GB" sz="3200" dirty="0"/>
              <a:t>. same as what happens in it)</a:t>
            </a:r>
            <a:endParaRPr lang="en-GB" sz="3600" dirty="0"/>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327804" y="1759789"/>
            <a:ext cx="11568631" cy="4848045"/>
          </a:xfrm>
        </p:spPr>
        <p:txBody>
          <a:bodyPr anchor="t">
            <a:normAutofit fontScale="92500" lnSpcReduction="10000"/>
          </a:bodyPr>
          <a:lstStyle/>
          <a:p>
            <a:pPr marL="342900" indent="-342900" algn="l">
              <a:buFont typeface="Arial" panose="020B0604020202020204" pitchFamily="34" charset="0"/>
              <a:buChar char="•"/>
            </a:pPr>
            <a:r>
              <a:rPr lang="en-GB" dirty="0"/>
              <a:t>mentioned last week that Euripides has more non-aristocratic/’other’ characters: </a:t>
            </a:r>
            <a:r>
              <a:rPr lang="en-GB" i="1" dirty="0"/>
              <a:t>Bacchae</a:t>
            </a:r>
            <a:r>
              <a:rPr lang="en-GB" dirty="0"/>
              <a:t> also has more thematic and structural unity than many of Euripides’ other plays…</a:t>
            </a:r>
          </a:p>
          <a:p>
            <a:pPr algn="l"/>
            <a:r>
              <a:rPr lang="en-GB" sz="2800" b="1" dirty="0"/>
              <a:t>Suggestions </a:t>
            </a:r>
            <a:r>
              <a:rPr lang="en-GB" sz="2800" dirty="0"/>
              <a:t>(not complete: we’ll return to themes next week…)</a:t>
            </a:r>
          </a:p>
          <a:p>
            <a:pPr marL="685800" indent="-685800" algn="l">
              <a:buFont typeface="Arial" panose="020B0604020202020204" pitchFamily="34" charset="0"/>
              <a:buChar char="•"/>
            </a:pPr>
            <a:r>
              <a:rPr lang="en-GB" sz="2800" b="1" dirty="0"/>
              <a:t>Gods: nature, power; relationship with humans, worship</a:t>
            </a:r>
          </a:p>
          <a:p>
            <a:pPr marL="685800" indent="-685800" algn="l">
              <a:buFont typeface="Arial" panose="020B0604020202020204" pitchFamily="34" charset="0"/>
              <a:buChar char="•"/>
            </a:pPr>
            <a:r>
              <a:rPr lang="en-GB" sz="2800" b="1" dirty="0"/>
              <a:t>Human authority/pragmatics vs religious belief/faith</a:t>
            </a:r>
          </a:p>
          <a:p>
            <a:pPr marL="685800" indent="-685800" algn="l">
              <a:buFont typeface="Arial" panose="020B0604020202020204" pitchFamily="34" charset="0"/>
              <a:buChar char="•"/>
            </a:pPr>
            <a:r>
              <a:rPr lang="en-GB" sz="2800" b="1" dirty="0"/>
              <a:t>Identity; self-knowledge</a:t>
            </a:r>
          </a:p>
          <a:p>
            <a:pPr marL="685800" indent="-685800" algn="l">
              <a:buFont typeface="Arial" panose="020B0604020202020204" pitchFamily="34" charset="0"/>
              <a:buChar char="•"/>
            </a:pPr>
            <a:r>
              <a:rPr lang="en-GB" sz="2800" b="1" dirty="0"/>
              <a:t>Disguise / recognition</a:t>
            </a:r>
          </a:p>
          <a:p>
            <a:pPr marL="685800" indent="-685800" algn="l">
              <a:buFont typeface="Arial" panose="020B0604020202020204" pitchFamily="34" charset="0"/>
              <a:buChar char="•"/>
            </a:pPr>
            <a:r>
              <a:rPr lang="en-GB" sz="2800" b="1" dirty="0"/>
              <a:t>Madness / inspiration</a:t>
            </a:r>
          </a:p>
          <a:p>
            <a:pPr marL="685800" indent="-685800" algn="l">
              <a:buFont typeface="Arial" panose="020B0604020202020204" pitchFamily="34" charset="0"/>
              <a:buChar char="•"/>
            </a:pPr>
            <a:r>
              <a:rPr lang="en-GB" sz="2800" b="1" dirty="0"/>
              <a:t>Agency / coercion</a:t>
            </a:r>
          </a:p>
          <a:p>
            <a:pPr marL="685800" indent="-685800" algn="l">
              <a:buFont typeface="Arial" panose="020B0604020202020204" pitchFamily="34" charset="0"/>
              <a:buChar char="•"/>
            </a:pPr>
            <a:r>
              <a:rPr lang="en-GB" sz="2800" b="1" dirty="0"/>
              <a:t>Family ties</a:t>
            </a:r>
          </a:p>
          <a:p>
            <a:pPr marL="685800" indent="-685800" algn="l">
              <a:buFont typeface="Arial" panose="020B0604020202020204" pitchFamily="34" charset="0"/>
              <a:buChar char="•"/>
            </a:pPr>
            <a:r>
              <a:rPr lang="en-GB" sz="2800" b="1" dirty="0"/>
              <a:t>Concepts of civilisation / communities</a:t>
            </a:r>
          </a:p>
          <a:p>
            <a:pPr marL="685800" indent="-685800" algn="l">
              <a:buFont typeface="Arial" panose="020B0604020202020204" pitchFamily="34" charset="0"/>
              <a:buChar char="•"/>
            </a:pPr>
            <a:endParaRPr lang="en-GB" sz="3600" b="1" dirty="0"/>
          </a:p>
        </p:txBody>
      </p:sp>
      <p:pic>
        <p:nvPicPr>
          <p:cNvPr id="4" name="Picture 3">
            <a:extLst>
              <a:ext uri="{FF2B5EF4-FFF2-40B4-BE49-F238E27FC236}">
                <a16:creationId xmlns:a16="http://schemas.microsoft.com/office/drawing/2014/main" id="{376691A6-107A-6DB9-5808-47A31CDF92CB}"/>
              </a:ext>
            </a:extLst>
          </p:cNvPr>
          <p:cNvPicPr>
            <a:picLocks noChangeAspect="1"/>
          </p:cNvPicPr>
          <p:nvPr/>
        </p:nvPicPr>
        <p:blipFill rotWithShape="1">
          <a:blip r:embed="rId2"/>
          <a:srcRect t="10257" b="16902"/>
          <a:stretch/>
        </p:blipFill>
        <p:spPr>
          <a:xfrm>
            <a:off x="7722227" y="129762"/>
            <a:ext cx="4284417" cy="1550618"/>
          </a:xfrm>
          <a:prstGeom prst="rect">
            <a:avLst/>
          </a:prstGeom>
        </p:spPr>
      </p:pic>
    </p:spTree>
    <p:extLst>
      <p:ext uri="{BB962C8B-B14F-4D97-AF65-F5344CB8AC3E}">
        <p14:creationId xmlns:p14="http://schemas.microsoft.com/office/powerpoint/2010/main" val="50210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 calcmode="lin" valueType="num">
                                      <p:cBhvr additive="base">
                                        <p:cTn id="5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0" y="129762"/>
            <a:ext cx="7536871" cy="593550"/>
          </a:xfrm>
        </p:spPr>
        <p:txBody>
          <a:bodyPr anchor="t">
            <a:noAutofit/>
          </a:bodyPr>
          <a:lstStyle/>
          <a:p>
            <a:r>
              <a:rPr lang="en-GB" sz="3600" i="1" dirty="0"/>
              <a:t>Bacchae </a:t>
            </a:r>
            <a:r>
              <a:rPr lang="en-GB" sz="3600" dirty="0"/>
              <a:t>basic context</a:t>
            </a:r>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604515" y="790918"/>
            <a:ext cx="6884799" cy="1099430"/>
          </a:xfrm>
        </p:spPr>
        <p:txBody>
          <a:bodyPr anchor="t">
            <a:normAutofit fontScale="62500" lnSpcReduction="20000"/>
          </a:bodyPr>
          <a:lstStyle/>
          <a:p>
            <a:pPr algn="l"/>
            <a:r>
              <a:rPr lang="en-GB" sz="3600" dirty="0"/>
              <a:t>‘</a:t>
            </a:r>
            <a:r>
              <a:rPr lang="en-GB" sz="3600" i="1" dirty="0"/>
              <a:t>Bacchae</a:t>
            </a:r>
            <a:r>
              <a:rPr lang="en-GB" sz="3600" dirty="0"/>
              <a:t>, although one of the very latest of extant tragedies, may nevertheless be, as the only extant tragedy about </a:t>
            </a:r>
            <a:r>
              <a:rPr lang="en-GB" sz="3600" dirty="0" err="1"/>
              <a:t>Dionysos</a:t>
            </a:r>
            <a:r>
              <a:rPr lang="en-GB" sz="3600" dirty="0"/>
              <a:t>, in a sense closest to the beginnings of the genre.’ (Richard Seaford, 1996: 28)</a:t>
            </a:r>
          </a:p>
        </p:txBody>
      </p:sp>
      <p:pic>
        <p:nvPicPr>
          <p:cNvPr id="4" name="Picture 3">
            <a:extLst>
              <a:ext uri="{FF2B5EF4-FFF2-40B4-BE49-F238E27FC236}">
                <a16:creationId xmlns:a16="http://schemas.microsoft.com/office/drawing/2014/main" id="{376691A6-107A-6DB9-5808-47A31CDF92CB}"/>
              </a:ext>
            </a:extLst>
          </p:cNvPr>
          <p:cNvPicPr>
            <a:picLocks noChangeAspect="1"/>
          </p:cNvPicPr>
          <p:nvPr/>
        </p:nvPicPr>
        <p:blipFill rotWithShape="1">
          <a:blip r:embed="rId2"/>
          <a:srcRect t="10257" b="16902"/>
          <a:stretch/>
        </p:blipFill>
        <p:spPr>
          <a:xfrm>
            <a:off x="7312137" y="129762"/>
            <a:ext cx="4694507" cy="1699038"/>
          </a:xfrm>
          <a:prstGeom prst="rect">
            <a:avLst/>
          </a:prstGeom>
        </p:spPr>
      </p:pic>
      <p:sp>
        <p:nvSpPr>
          <p:cNvPr id="6" name="TextBox 5">
            <a:extLst>
              <a:ext uri="{FF2B5EF4-FFF2-40B4-BE49-F238E27FC236}">
                <a16:creationId xmlns:a16="http://schemas.microsoft.com/office/drawing/2014/main" id="{187CCD9F-68BE-6DCD-D884-E40E96BBA689}"/>
              </a:ext>
            </a:extLst>
          </p:cNvPr>
          <p:cNvSpPr txBox="1"/>
          <p:nvPr/>
        </p:nvSpPr>
        <p:spPr>
          <a:xfrm>
            <a:off x="604515" y="2182483"/>
            <a:ext cx="11058398" cy="3785652"/>
          </a:xfrm>
          <a:prstGeom prst="rect">
            <a:avLst/>
          </a:prstGeom>
          <a:noFill/>
        </p:spPr>
        <p:txBody>
          <a:bodyPr wrap="square" rtlCol="0">
            <a:spAutoFit/>
          </a:bodyPr>
          <a:lstStyle/>
          <a:p>
            <a:pPr marL="285750" indent="-285750">
              <a:buFont typeface="Arial" panose="020B0604020202020204" pitchFamily="34" charset="0"/>
              <a:buChar char="•"/>
            </a:pPr>
            <a:r>
              <a:rPr lang="en-GB" sz="2400" dirty="0"/>
              <a:t>First performed in Athens, Theatre of Dionysus, at the City Dionysia (political/religious festival) c. 406-5 BCE</a:t>
            </a:r>
          </a:p>
          <a:p>
            <a:pPr marL="285750" indent="-285750">
              <a:buFont typeface="Arial" panose="020B0604020202020204" pitchFamily="34" charset="0"/>
              <a:buChar char="•"/>
            </a:pPr>
            <a:r>
              <a:rPr lang="en-GB" sz="2400" dirty="0"/>
              <a:t>This was a year after Euripides died (posthumously performed)</a:t>
            </a:r>
          </a:p>
          <a:p>
            <a:pPr marL="285750" indent="-285750">
              <a:buFont typeface="Arial" panose="020B0604020202020204" pitchFamily="34" charset="0"/>
              <a:buChar char="•"/>
            </a:pPr>
            <a:r>
              <a:rPr lang="en-GB" sz="2400" dirty="0"/>
              <a:t>Tragedy originate in cult worship of Dionysus; seems likely god took central role (as here)</a:t>
            </a:r>
          </a:p>
          <a:p>
            <a:pPr marL="285750" indent="-285750">
              <a:buFont typeface="Arial" panose="020B0604020202020204" pitchFamily="34" charset="0"/>
              <a:buChar char="•"/>
            </a:pPr>
            <a:r>
              <a:rPr lang="en-GB" sz="2400" dirty="0"/>
              <a:t>Importance of divinely-inspired self-destruction of royal family in tragedy derives from Dionysiac myth?</a:t>
            </a:r>
          </a:p>
          <a:p>
            <a:pPr marL="285750" indent="-285750">
              <a:buFont typeface="Arial" panose="020B0604020202020204" pitchFamily="34" charset="0"/>
              <a:buChar char="•"/>
            </a:pPr>
            <a:r>
              <a:rPr lang="en-GB" sz="2400" dirty="0"/>
              <a:t>Basic subject = myth of Dionysus’ arrival in Greece</a:t>
            </a:r>
          </a:p>
          <a:p>
            <a:pPr marL="285750" indent="-285750">
              <a:buFont typeface="Arial" panose="020B0604020202020204" pitchFamily="34" charset="0"/>
              <a:buChar char="•"/>
            </a:pPr>
            <a:r>
              <a:rPr lang="en-GB" sz="2400" dirty="0"/>
              <a:t>Enacts the establishment of the cult of Dionysus: everyone must join without distinctions of gender, rank, age</a:t>
            </a:r>
          </a:p>
        </p:txBody>
      </p:sp>
    </p:spTree>
    <p:extLst>
      <p:ext uri="{BB962C8B-B14F-4D97-AF65-F5344CB8AC3E}">
        <p14:creationId xmlns:p14="http://schemas.microsoft.com/office/powerpoint/2010/main" val="4032367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185356" y="123250"/>
            <a:ext cx="3912191" cy="2444726"/>
          </a:xfrm>
        </p:spPr>
        <p:txBody>
          <a:bodyPr anchor="t">
            <a:noAutofit/>
          </a:bodyPr>
          <a:lstStyle/>
          <a:p>
            <a:r>
              <a:rPr lang="en-GB" sz="3200" b="1" dirty="0"/>
              <a:t>Dionysus/ </a:t>
            </a:r>
            <a:r>
              <a:rPr lang="en-GB" sz="3200" b="1" dirty="0" err="1"/>
              <a:t>Dionysos</a:t>
            </a:r>
            <a:r>
              <a:rPr lang="en-GB" sz="3200" b="1" dirty="0"/>
              <a:t>:</a:t>
            </a:r>
            <a:br>
              <a:rPr lang="en-GB" sz="3200" b="1" dirty="0"/>
            </a:br>
            <a:br>
              <a:rPr lang="en-GB" sz="3200" b="1" dirty="0"/>
            </a:br>
            <a:r>
              <a:rPr lang="en-GB" sz="3200" dirty="0"/>
              <a:t>God/cult characterised as arriving from Thrace/ Phrygia</a:t>
            </a:r>
            <a:br>
              <a:rPr lang="en-GB" sz="1100" dirty="0"/>
            </a:br>
            <a:br>
              <a:rPr lang="en-GB" sz="3200" b="1" dirty="0"/>
            </a:br>
            <a:endParaRPr lang="en-GB" sz="3200" b="1" dirty="0"/>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662577" y="2735015"/>
            <a:ext cx="11059007" cy="4390404"/>
          </a:xfrm>
        </p:spPr>
        <p:txBody>
          <a:bodyPr anchor="t">
            <a:normAutofit/>
          </a:bodyPr>
          <a:lstStyle/>
          <a:p>
            <a:pPr algn="just"/>
            <a:r>
              <a:rPr lang="en-GB" dirty="0"/>
              <a:t>‘a spirit of vegetation, of the fertility of nature and the excitement attendant upon it; wine was one of his gifts, but </a:t>
            </a:r>
            <a:r>
              <a:rPr lang="en-GB" b="1" dirty="0"/>
              <a:t>his sphere was wider than that of a mere god of wine</a:t>
            </a:r>
            <a:r>
              <a:rPr lang="en-GB" dirty="0"/>
              <a:t>. His worship included wild rites, devoted to the production of </a:t>
            </a:r>
            <a:r>
              <a:rPr lang="en-GB" b="1" dirty="0"/>
              <a:t>ecstasy by music and dancing, by bloody sacrifice, by the sheer intoxication of being one of a band of worshippers, </a:t>
            </a:r>
            <a:r>
              <a:rPr lang="en-GB" dirty="0"/>
              <a:t>a </a:t>
            </a:r>
            <a:r>
              <a:rPr lang="en-GB" i="1" dirty="0" err="1"/>
              <a:t>thiasos</a:t>
            </a:r>
            <a:r>
              <a:rPr lang="en-GB" dirty="0"/>
              <a:t>. For as Dionysus was pictured as attended by a group of followers, divine or human…Maenads or Bacchanals, so </a:t>
            </a:r>
            <a:r>
              <a:rPr lang="en-GB" b="1" dirty="0"/>
              <a:t>the worshippers felt him among them and within them, till they became themselves </a:t>
            </a:r>
            <a:r>
              <a:rPr lang="en-GB" b="1" dirty="0" err="1"/>
              <a:t>Bakchoi</a:t>
            </a:r>
            <a:r>
              <a:rPr lang="en-GB" b="1" dirty="0"/>
              <a:t> or </a:t>
            </a:r>
            <a:r>
              <a:rPr lang="en-GB" b="1" dirty="0" err="1"/>
              <a:t>Bakchai</a:t>
            </a:r>
            <a:r>
              <a:rPr lang="en-GB" b="1" dirty="0"/>
              <a:t>, incarnations of the god. Such a religion, so novel, so attractive, and so obviously dangerous, could not but meet with opposition </a:t>
            </a:r>
            <a:r>
              <a:rPr lang="en-GB" dirty="0"/>
              <a:t>when it attempted to proselytise a land which had already obtained a sober habit of worship. The gods of Greece lived a life upon Olympus…they knew their place and kept their distance: the religion of </a:t>
            </a:r>
            <a:r>
              <a:rPr lang="en-GB" b="1" dirty="0"/>
              <a:t>Dionysus blurred the distinctions between god and man</a:t>
            </a:r>
            <a:r>
              <a:rPr lang="en-GB" dirty="0"/>
              <a:t>.’ (Winnington-Ingram, p.1)</a:t>
            </a:r>
          </a:p>
        </p:txBody>
      </p:sp>
      <p:pic>
        <p:nvPicPr>
          <p:cNvPr id="6" name="Picture 5" descr="A picture containing text, kylix, cup, tableware&#10;&#10;Description automatically generated">
            <a:extLst>
              <a:ext uri="{FF2B5EF4-FFF2-40B4-BE49-F238E27FC236}">
                <a16:creationId xmlns:a16="http://schemas.microsoft.com/office/drawing/2014/main" id="{E2A32C08-C8BE-FF6D-2014-78355CF39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2867" y="148688"/>
            <a:ext cx="7522234" cy="2444726"/>
          </a:xfrm>
          <a:prstGeom prst="rect">
            <a:avLst/>
          </a:prstGeom>
        </p:spPr>
      </p:pic>
    </p:spTree>
    <p:extLst>
      <p:ext uri="{BB962C8B-B14F-4D97-AF65-F5344CB8AC3E}">
        <p14:creationId xmlns:p14="http://schemas.microsoft.com/office/powerpoint/2010/main" val="2316331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0AF7-8F52-3BC5-343A-9A5246EAE15A}"/>
              </a:ext>
            </a:extLst>
          </p:cNvPr>
          <p:cNvSpPr>
            <a:spLocks noGrp="1"/>
          </p:cNvSpPr>
          <p:nvPr>
            <p:ph type="ctrTitle"/>
          </p:nvPr>
        </p:nvSpPr>
        <p:spPr>
          <a:xfrm>
            <a:off x="648942" y="172058"/>
            <a:ext cx="5623099" cy="644942"/>
          </a:xfrm>
        </p:spPr>
        <p:txBody>
          <a:bodyPr anchor="t">
            <a:noAutofit/>
          </a:bodyPr>
          <a:lstStyle/>
          <a:p>
            <a:r>
              <a:rPr lang="en-GB" sz="3200" b="1" dirty="0"/>
              <a:t>Reading in translation</a:t>
            </a:r>
          </a:p>
        </p:txBody>
      </p:sp>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566496" y="2467596"/>
            <a:ext cx="11059007" cy="4390404"/>
          </a:xfrm>
        </p:spPr>
        <p:txBody>
          <a:bodyPr anchor="t">
            <a:normAutofit/>
          </a:bodyPr>
          <a:lstStyle/>
          <a:p>
            <a:pPr marL="685800" indent="-685800" algn="l">
              <a:buFont typeface="Arial" panose="020B0604020202020204" pitchFamily="34" charset="0"/>
              <a:buChar char="•"/>
            </a:pPr>
            <a:r>
              <a:rPr lang="en-GB" sz="2000" b="1" dirty="0"/>
              <a:t>1906 Gilbert Murray, </a:t>
            </a:r>
            <a:r>
              <a:rPr lang="en-GB" sz="2000" i="1" dirty="0"/>
              <a:t>The Bacchae of Euripides, translated into English Rhyming Verse with explanatory notes. </a:t>
            </a:r>
            <a:endParaRPr lang="en-GB" sz="2000" dirty="0"/>
          </a:p>
          <a:p>
            <a:pPr marL="685800" indent="-685800" algn="l">
              <a:buFont typeface="Arial" panose="020B0604020202020204" pitchFamily="34" charset="0"/>
              <a:buChar char="•"/>
            </a:pPr>
            <a:r>
              <a:rPr lang="en-GB" sz="2000" b="1" dirty="0"/>
              <a:t>1973: Wole Soyinka, </a:t>
            </a:r>
            <a:r>
              <a:rPr lang="en-GB" sz="2000" b="1" i="1" dirty="0"/>
              <a:t>The Bacchae of Euripides: A Communion Rite </a:t>
            </a:r>
            <a:r>
              <a:rPr lang="en-GB" sz="2000" i="1" dirty="0"/>
              <a:t>[</a:t>
            </a:r>
            <a:r>
              <a:rPr lang="en-GB" sz="2000" dirty="0"/>
              <a:t>there’s a useful study guide at https://www.umass.edu/theater/sites/default/files/assets/theater/the_bacchae_study_guide.pdf]</a:t>
            </a:r>
            <a:endParaRPr lang="en-GB" sz="2000" i="1" dirty="0"/>
          </a:p>
          <a:p>
            <a:pPr marL="685800" indent="-685800" algn="l">
              <a:buFont typeface="Arial" panose="020B0604020202020204" pitchFamily="34" charset="0"/>
              <a:buChar char="•"/>
            </a:pPr>
            <a:r>
              <a:rPr lang="en-GB" sz="2000" b="1" dirty="0"/>
              <a:t>1996: Richard Seaford’s very literal translation</a:t>
            </a:r>
            <a:r>
              <a:rPr lang="en-GB" sz="2000" dirty="0"/>
              <a:t> (from a ‘parallel text’ intended to help students read original Greek text)</a:t>
            </a:r>
          </a:p>
          <a:p>
            <a:pPr marL="685800" indent="-685800" algn="l">
              <a:buFont typeface="Arial" panose="020B0604020202020204" pitchFamily="34" charset="0"/>
              <a:buChar char="•"/>
            </a:pPr>
            <a:r>
              <a:rPr lang="en-GB" sz="2000" b="1" dirty="0"/>
              <a:t>1999: James </a:t>
            </a:r>
            <a:r>
              <a:rPr lang="en-GB" sz="2000" b="1" dirty="0" err="1"/>
              <a:t>Morwood’s</a:t>
            </a:r>
            <a:r>
              <a:rPr lang="en-GB" sz="2000" b="1" dirty="0"/>
              <a:t> translation </a:t>
            </a:r>
            <a:r>
              <a:rPr lang="en-GB" sz="2000" dirty="0"/>
              <a:t>for Oxford World’s Classics series (mixes prose for episodes and verse for choruses)</a:t>
            </a:r>
          </a:p>
          <a:p>
            <a:pPr marL="685800" indent="-685800" algn="l">
              <a:buFont typeface="Arial" panose="020B0604020202020204" pitchFamily="34" charset="0"/>
              <a:buChar char="•"/>
            </a:pPr>
            <a:r>
              <a:rPr lang="en-GB" sz="2000" b="1" dirty="0"/>
              <a:t>2015: Anne Carson, </a:t>
            </a:r>
            <a:r>
              <a:rPr lang="en-GB" sz="2000" b="1" i="1" dirty="0" err="1"/>
              <a:t>Bakkhai</a:t>
            </a:r>
            <a:r>
              <a:rPr lang="en-GB" sz="2000" b="1" i="1" dirty="0"/>
              <a:t>. Euripides</a:t>
            </a:r>
            <a:r>
              <a:rPr lang="en-GB" sz="2000" i="1" dirty="0"/>
              <a:t>. A New Version. </a:t>
            </a:r>
          </a:p>
          <a:p>
            <a:pPr marL="685800" indent="-685800" algn="l">
              <a:buFont typeface="Arial" panose="020B0604020202020204" pitchFamily="34" charset="0"/>
              <a:buChar char="•"/>
            </a:pPr>
            <a:endParaRPr lang="en-GB" b="1" dirty="0"/>
          </a:p>
          <a:p>
            <a:pPr marL="685800" indent="-685800" algn="l">
              <a:buFont typeface="Arial" panose="020B0604020202020204" pitchFamily="34" charset="0"/>
              <a:buChar char="•"/>
            </a:pPr>
            <a:r>
              <a:rPr lang="en-GB" b="1" dirty="0"/>
              <a:t>We’ll look at these in more detail next week!</a:t>
            </a:r>
          </a:p>
        </p:txBody>
      </p:sp>
      <p:sp>
        <p:nvSpPr>
          <p:cNvPr id="5" name="TextBox 4">
            <a:extLst>
              <a:ext uri="{FF2B5EF4-FFF2-40B4-BE49-F238E27FC236}">
                <a16:creationId xmlns:a16="http://schemas.microsoft.com/office/drawing/2014/main" id="{48ECDEBC-7FCE-141D-8B58-BA8A8247DAC3}"/>
              </a:ext>
            </a:extLst>
          </p:cNvPr>
          <p:cNvSpPr txBox="1"/>
          <p:nvPr/>
        </p:nvSpPr>
        <p:spPr>
          <a:xfrm>
            <a:off x="6383546" y="150727"/>
            <a:ext cx="5520908" cy="2031325"/>
          </a:xfrm>
          <a:prstGeom prst="rect">
            <a:avLst/>
          </a:prstGeom>
          <a:noFill/>
        </p:spPr>
        <p:txBody>
          <a:bodyPr wrap="square" rtlCol="0">
            <a:spAutoFit/>
          </a:bodyPr>
          <a:lstStyle/>
          <a:p>
            <a:r>
              <a:rPr lang="en-GB" dirty="0"/>
              <a:t>NB. Virginia Woolf, ‘On Not Knowing Greek’ (1925): she does ‘know’ Greek enough to criticise translations. Point about privilege/status/gender/ educational opportunities. But really talking about inability to know how ancient Greeks heard the text, power and resonance. (Also talks about antiquity as pure/fresh/innocent: late 19</a:t>
            </a:r>
            <a:r>
              <a:rPr lang="en-GB" baseline="30000" dirty="0"/>
              <a:t>th</a:t>
            </a:r>
            <a:r>
              <a:rPr lang="en-GB" dirty="0"/>
              <a:t>/early 20thC view)</a:t>
            </a:r>
          </a:p>
        </p:txBody>
      </p:sp>
      <p:sp>
        <p:nvSpPr>
          <p:cNvPr id="6" name="TextBox 5">
            <a:extLst>
              <a:ext uri="{FF2B5EF4-FFF2-40B4-BE49-F238E27FC236}">
                <a16:creationId xmlns:a16="http://schemas.microsoft.com/office/drawing/2014/main" id="{C29B168A-193A-5DAD-BB12-D4F8FA128D8E}"/>
              </a:ext>
            </a:extLst>
          </p:cNvPr>
          <p:cNvSpPr txBox="1"/>
          <p:nvPr/>
        </p:nvSpPr>
        <p:spPr>
          <a:xfrm>
            <a:off x="287546" y="930486"/>
            <a:ext cx="6197760" cy="1200329"/>
          </a:xfrm>
          <a:prstGeom prst="rect">
            <a:avLst/>
          </a:prstGeom>
          <a:noFill/>
        </p:spPr>
        <p:txBody>
          <a:bodyPr wrap="square" rtlCol="0">
            <a:spAutoFit/>
          </a:bodyPr>
          <a:lstStyle/>
          <a:p>
            <a:pPr marL="285750" indent="-285750">
              <a:buFont typeface="Arial" panose="020B0604020202020204" pitchFamily="34" charset="0"/>
              <a:buChar char="•"/>
            </a:pPr>
            <a:r>
              <a:rPr lang="en-GB" sz="2400" b="1" dirty="0">
                <a:latin typeface="Amasis MT Pro Medium" panose="020B0604020202020204" pitchFamily="18" charset="0"/>
              </a:rPr>
              <a:t>What is a translation?</a:t>
            </a:r>
          </a:p>
          <a:p>
            <a:pPr marL="285750" indent="-285750">
              <a:buFont typeface="Arial" panose="020B0604020202020204" pitchFamily="34" charset="0"/>
              <a:buChar char="•"/>
            </a:pPr>
            <a:r>
              <a:rPr lang="en-GB" sz="2400" b="1" dirty="0">
                <a:latin typeface="Amasis MT Pro Medium" panose="020B0604020202020204" pitchFamily="18" charset="0"/>
              </a:rPr>
              <a:t>What other words could you use?</a:t>
            </a:r>
          </a:p>
          <a:p>
            <a:pPr marL="285750" indent="-285750">
              <a:buFont typeface="Arial" panose="020B0604020202020204" pitchFamily="34" charset="0"/>
              <a:buChar char="•"/>
            </a:pPr>
            <a:r>
              <a:rPr lang="en-GB" sz="2400" b="1" dirty="0">
                <a:latin typeface="Amasis MT Pro Medium" panose="020B0604020202020204" pitchFamily="18" charset="0"/>
              </a:rPr>
              <a:t>What differences do these words imply?</a:t>
            </a:r>
          </a:p>
        </p:txBody>
      </p:sp>
    </p:spTree>
    <p:extLst>
      <p:ext uri="{BB962C8B-B14F-4D97-AF65-F5344CB8AC3E}">
        <p14:creationId xmlns:p14="http://schemas.microsoft.com/office/powerpoint/2010/main" val="3432783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8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C18E896-2107-F524-B953-2E2B48BC9326}"/>
              </a:ext>
            </a:extLst>
          </p:cNvPr>
          <p:cNvSpPr>
            <a:spLocks noGrp="1"/>
          </p:cNvSpPr>
          <p:nvPr>
            <p:ph type="subTitle" idx="1"/>
          </p:nvPr>
        </p:nvSpPr>
        <p:spPr>
          <a:xfrm>
            <a:off x="566496" y="103517"/>
            <a:ext cx="11059007" cy="6202392"/>
          </a:xfrm>
        </p:spPr>
        <p:txBody>
          <a:bodyPr anchor="t">
            <a:normAutofit/>
          </a:bodyPr>
          <a:lstStyle/>
          <a:p>
            <a:pPr marL="685800" indent="-685800" algn="l">
              <a:buFont typeface="Arial" panose="020B0604020202020204" pitchFamily="34" charset="0"/>
              <a:buChar char="•"/>
            </a:pPr>
            <a:r>
              <a:rPr lang="en-GB" sz="2000" b="1" dirty="0"/>
              <a:t>1906 Gilbert Murray, </a:t>
            </a:r>
            <a:r>
              <a:rPr lang="en-GB" sz="2000" i="1" dirty="0"/>
              <a:t>The Bacchae of Euripides, translated into English Rhyming Verse with explanatory notes. </a:t>
            </a:r>
            <a:endParaRPr lang="en-GB" sz="2000" dirty="0"/>
          </a:p>
        </p:txBody>
      </p:sp>
      <p:pic>
        <p:nvPicPr>
          <p:cNvPr id="4" name="Picture 3">
            <a:extLst>
              <a:ext uri="{FF2B5EF4-FFF2-40B4-BE49-F238E27FC236}">
                <a16:creationId xmlns:a16="http://schemas.microsoft.com/office/drawing/2014/main" id="{8C5BF34F-EFA5-C79D-0C70-E2FB12C41E56}"/>
              </a:ext>
            </a:extLst>
          </p:cNvPr>
          <p:cNvPicPr>
            <a:picLocks noChangeAspect="1"/>
          </p:cNvPicPr>
          <p:nvPr/>
        </p:nvPicPr>
        <p:blipFill>
          <a:blip r:embed="rId2"/>
          <a:stretch>
            <a:fillRect/>
          </a:stretch>
        </p:blipFill>
        <p:spPr>
          <a:xfrm>
            <a:off x="431275" y="1342834"/>
            <a:ext cx="3300970" cy="6928578"/>
          </a:xfrm>
          <a:prstGeom prst="rect">
            <a:avLst/>
          </a:prstGeom>
        </p:spPr>
      </p:pic>
      <p:pic>
        <p:nvPicPr>
          <p:cNvPr id="7" name="Picture 6">
            <a:extLst>
              <a:ext uri="{FF2B5EF4-FFF2-40B4-BE49-F238E27FC236}">
                <a16:creationId xmlns:a16="http://schemas.microsoft.com/office/drawing/2014/main" id="{7F64B664-8894-DFCD-7415-1678843B81EA}"/>
              </a:ext>
            </a:extLst>
          </p:cNvPr>
          <p:cNvPicPr>
            <a:picLocks noChangeAspect="1"/>
          </p:cNvPicPr>
          <p:nvPr/>
        </p:nvPicPr>
        <p:blipFill>
          <a:blip r:embed="rId3"/>
          <a:stretch>
            <a:fillRect/>
          </a:stretch>
        </p:blipFill>
        <p:spPr>
          <a:xfrm>
            <a:off x="3853543" y="1027596"/>
            <a:ext cx="3890865" cy="5788120"/>
          </a:xfrm>
          <a:prstGeom prst="rect">
            <a:avLst/>
          </a:prstGeom>
        </p:spPr>
      </p:pic>
      <p:pic>
        <p:nvPicPr>
          <p:cNvPr id="8" name="Picture 7">
            <a:extLst>
              <a:ext uri="{FF2B5EF4-FFF2-40B4-BE49-F238E27FC236}">
                <a16:creationId xmlns:a16="http://schemas.microsoft.com/office/drawing/2014/main" id="{29B5BEA7-6E8D-763B-7C32-4846A4E66339}"/>
              </a:ext>
            </a:extLst>
          </p:cNvPr>
          <p:cNvPicPr>
            <a:picLocks noChangeAspect="1"/>
          </p:cNvPicPr>
          <p:nvPr/>
        </p:nvPicPr>
        <p:blipFill>
          <a:blip r:embed="rId4"/>
          <a:stretch>
            <a:fillRect/>
          </a:stretch>
        </p:blipFill>
        <p:spPr>
          <a:xfrm>
            <a:off x="8324250" y="1013122"/>
            <a:ext cx="3045483" cy="5802594"/>
          </a:xfrm>
          <a:prstGeom prst="rect">
            <a:avLst/>
          </a:prstGeom>
        </p:spPr>
      </p:pic>
    </p:spTree>
    <p:extLst>
      <p:ext uri="{BB962C8B-B14F-4D97-AF65-F5344CB8AC3E}">
        <p14:creationId xmlns:p14="http://schemas.microsoft.com/office/powerpoint/2010/main" val="1799762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2472</TotalTime>
  <Words>3670</Words>
  <Application>Microsoft Office PowerPoint</Application>
  <PresentationFormat>Widescreen</PresentationFormat>
  <Paragraphs>256</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Amasis MT Pro Medium</vt:lpstr>
      <vt:lpstr>Arial</vt:lpstr>
      <vt:lpstr>Calibri</vt:lpstr>
      <vt:lpstr>Calibri Light</vt:lpstr>
      <vt:lpstr>Office Theme</vt:lpstr>
      <vt:lpstr>Tragedy COM5207  Week 3 Rachel Bryant Davies</vt:lpstr>
      <vt:lpstr>This week: Introduction to Euripides’ Bacchae with reference to Aristotle and in translation  (ie. the basics)  aka ‘nothing to excess’?</vt:lpstr>
      <vt:lpstr>‘nothing to excess’ &amp; ‘know yourself’ Where are these quotes from?</vt:lpstr>
      <vt:lpstr>From your reading so far…</vt:lpstr>
      <vt:lpstr>What would you say Bacchae is ‘about’?  (not nec. same as what happens in it)</vt:lpstr>
      <vt:lpstr>Bacchae basic context</vt:lpstr>
      <vt:lpstr>Dionysus/ Dionysos:  God/cult characterised as arriving from Thrace/ Phrygia  </vt:lpstr>
      <vt:lpstr>Reading in translation</vt:lpstr>
      <vt:lpstr>PowerPoint Presentation</vt:lpstr>
      <vt:lpstr>PowerPoint Presentation</vt:lpstr>
      <vt:lpstr>PowerPoint Presentation</vt:lpstr>
      <vt:lpstr>PowerPoint Presentation</vt:lpstr>
      <vt:lpstr>PowerPoint Presentation</vt:lpstr>
      <vt:lpstr>What happens in Bacchae? (a whistle-stop tour based on Seaford’s commentary:  please read the play yourself!)</vt:lpstr>
      <vt:lpstr>Prologue: Dionysus (p.45 Gibbons)</vt:lpstr>
      <vt:lpstr>Parados (entry song): Chorus (p. 47 Gibbons)</vt:lpstr>
      <vt:lpstr>1st Episode:  Tiresias, Cadmus, Pentheus</vt:lpstr>
      <vt:lpstr>1st stasimon: Chorus (P. 57 Gibbons)</vt:lpstr>
      <vt:lpstr>2nd Episode:  servant/guard, Pentheus, Dionysus (as ‘Stranger’)</vt:lpstr>
      <vt:lpstr>2nd stasimon: Chorus</vt:lpstr>
      <vt:lpstr>3rd episode: Dionysus, Pentheus, Messenger</vt:lpstr>
      <vt:lpstr>3rd stasimon: Chorus (Page 76 Gibbons)</vt:lpstr>
      <vt:lpstr>4th episode: Dionysus  and Pentheus</vt:lpstr>
      <vt:lpstr>4th episode: Dionysus  and Pentheus, CONT.</vt:lpstr>
      <vt:lpstr>4th stasimon (Page 81 Gibbons)</vt:lpstr>
      <vt:lpstr>5th episode:  2nd Messenger (Page 82 Gibbons)</vt:lpstr>
      <vt:lpstr>5th stasimon: chorus (p. 87 Gibbons)</vt:lpstr>
      <vt:lpstr>Exodus: chorus, Agave, Cadmus, Dionysus</vt:lpstr>
      <vt:lpstr>Recapping last week. Aristotle’s Poetics: key terms and concepts</vt:lpstr>
      <vt:lpstr>How well does Aristotle’s analysis apply to Bacchae?</vt:lpstr>
      <vt:lpstr>Character Analysis: Pentheus</vt:lpstr>
      <vt:lpstr>Character Analysis: Maenads</vt:lpstr>
      <vt:lpstr>Character Analysis: Cadmus and Tiresias</vt:lpstr>
      <vt:lpstr>Character Analysis: Dionysus</vt:lpstr>
      <vt:lpstr>Has Bacchae changed your concept of ancient Athens/theatre/tragedy…? Next week…</vt:lpstr>
      <vt:lpstr>Finally… do these quotes resonate differently in light of studying Bacchae?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Tragedy COM5207 Week 3</dc:title>
  <dc:creator>Rachel Bryant Davies</dc:creator>
  <cp:lastModifiedBy>Rachel Bryant Davies</cp:lastModifiedBy>
  <cp:revision>1</cp:revision>
  <dcterms:created xsi:type="dcterms:W3CDTF">2022-10-09T15:38:55Z</dcterms:created>
  <dcterms:modified xsi:type="dcterms:W3CDTF">2022-10-11T08:51:52Z</dcterms:modified>
</cp:coreProperties>
</file>