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723" r:id="rId3"/>
    <p:sldMasterId id="2147483683" r:id="rId4"/>
    <p:sldMasterId id="2147483731" r:id="rId5"/>
    <p:sldMasterId id="2147483835" r:id="rId6"/>
    <p:sldMasterId id="2147483837" r:id="rId7"/>
    <p:sldMasterId id="2147483922" r:id="rId8"/>
  </p:sldMasterIdLst>
  <p:notesMasterIdLst>
    <p:notesMasterId r:id="rId98"/>
  </p:notesMasterIdLst>
  <p:handoutMasterIdLst>
    <p:handoutMasterId r:id="rId99"/>
  </p:handoutMasterIdLst>
  <p:sldIdLst>
    <p:sldId id="604" r:id="rId9"/>
    <p:sldId id="613" r:id="rId10"/>
    <p:sldId id="753" r:id="rId11"/>
    <p:sldId id="661" r:id="rId12"/>
    <p:sldId id="938" r:id="rId13"/>
    <p:sldId id="943" r:id="rId14"/>
    <p:sldId id="939" r:id="rId15"/>
    <p:sldId id="940" r:id="rId16"/>
    <p:sldId id="944" r:id="rId17"/>
    <p:sldId id="637" r:id="rId18"/>
    <p:sldId id="665" r:id="rId19"/>
    <p:sldId id="676" r:id="rId20"/>
    <p:sldId id="675" r:id="rId21"/>
    <p:sldId id="754" r:id="rId22"/>
    <p:sldId id="755" r:id="rId23"/>
    <p:sldId id="927" r:id="rId24"/>
    <p:sldId id="636" r:id="rId25"/>
    <p:sldId id="756" r:id="rId26"/>
    <p:sldId id="757" r:id="rId27"/>
    <p:sldId id="760" r:id="rId28"/>
    <p:sldId id="924" r:id="rId29"/>
    <p:sldId id="525" r:id="rId30"/>
    <p:sldId id="763" r:id="rId31"/>
    <p:sldId id="644" r:id="rId32"/>
    <p:sldId id="767" r:id="rId33"/>
    <p:sldId id="768" r:id="rId34"/>
    <p:sldId id="773" r:id="rId35"/>
    <p:sldId id="609" r:id="rId36"/>
    <p:sldId id="764" r:id="rId37"/>
    <p:sldId id="765" r:id="rId38"/>
    <p:sldId id="681" r:id="rId39"/>
    <p:sldId id="682" r:id="rId40"/>
    <p:sldId id="683" r:id="rId41"/>
    <p:sldId id="684" r:id="rId42"/>
    <p:sldId id="717" r:id="rId43"/>
    <p:sldId id="716" r:id="rId44"/>
    <p:sldId id="722" r:id="rId45"/>
    <p:sldId id="732" r:id="rId46"/>
    <p:sldId id="947" r:id="rId47"/>
    <p:sldId id="532" r:id="rId48"/>
    <p:sldId id="777" r:id="rId49"/>
    <p:sldId id="688" r:id="rId50"/>
    <p:sldId id="946" r:id="rId51"/>
    <p:sldId id="778" r:id="rId52"/>
    <p:sldId id="779" r:id="rId53"/>
    <p:sldId id="780" r:id="rId54"/>
    <p:sldId id="781" r:id="rId55"/>
    <p:sldId id="782" r:id="rId56"/>
    <p:sldId id="783" r:id="rId57"/>
    <p:sldId id="784" r:id="rId58"/>
    <p:sldId id="785" r:id="rId59"/>
    <p:sldId id="787" r:id="rId60"/>
    <p:sldId id="945" r:id="rId61"/>
    <p:sldId id="948" r:id="rId62"/>
    <p:sldId id="949" r:id="rId63"/>
    <p:sldId id="950" r:id="rId64"/>
    <p:sldId id="951" r:id="rId65"/>
    <p:sldId id="952" r:id="rId66"/>
    <p:sldId id="953" r:id="rId67"/>
    <p:sldId id="954" r:id="rId68"/>
    <p:sldId id="955" r:id="rId69"/>
    <p:sldId id="956" r:id="rId70"/>
    <p:sldId id="957" r:id="rId71"/>
    <p:sldId id="958" r:id="rId72"/>
    <p:sldId id="959" r:id="rId73"/>
    <p:sldId id="960" r:id="rId74"/>
    <p:sldId id="961" r:id="rId75"/>
    <p:sldId id="962" r:id="rId76"/>
    <p:sldId id="963" r:id="rId77"/>
    <p:sldId id="964" r:id="rId78"/>
    <p:sldId id="965" r:id="rId79"/>
    <p:sldId id="966" r:id="rId80"/>
    <p:sldId id="967" r:id="rId81"/>
    <p:sldId id="968" r:id="rId82"/>
    <p:sldId id="969" r:id="rId83"/>
    <p:sldId id="970" r:id="rId84"/>
    <p:sldId id="971" r:id="rId85"/>
    <p:sldId id="972" r:id="rId86"/>
    <p:sldId id="973" r:id="rId87"/>
    <p:sldId id="976" r:id="rId88"/>
    <p:sldId id="977" r:id="rId89"/>
    <p:sldId id="978" r:id="rId90"/>
    <p:sldId id="980" r:id="rId91"/>
    <p:sldId id="996" r:id="rId92"/>
    <p:sldId id="997" r:id="rId93"/>
    <p:sldId id="998" r:id="rId94"/>
    <p:sldId id="1001" r:id="rId95"/>
    <p:sldId id="1005" r:id="rId96"/>
    <p:sldId id="1004" r:id="rId97"/>
  </p:sldIdLst>
  <p:sldSz cx="9144000" cy="6858000" type="screen4x3"/>
  <p:notesSz cx="6735763" cy="9866313"/>
  <p:defaultTextStyle>
    <a:defPPr>
      <a:defRPr lang="en-GB"/>
    </a:defPPr>
    <a:lvl1pPr algn="l" rtl="0" fontAlgn="base">
      <a:spcBef>
        <a:spcPct val="0"/>
      </a:spcBef>
      <a:spcAft>
        <a:spcPct val="0"/>
      </a:spcAft>
      <a:defRPr b="1" kern="1200">
        <a:solidFill>
          <a:schemeClr val="tx1"/>
        </a:solidFill>
        <a:latin typeface="Gill Sans MT" panose="020B0502020104020203" pitchFamily="34" charset="0"/>
        <a:ea typeface="+mn-ea"/>
        <a:cs typeface="Arial" panose="020B0604020202020204" pitchFamily="34" charset="0"/>
      </a:defRPr>
    </a:lvl1pPr>
    <a:lvl2pPr marL="457200" algn="l" rtl="0" fontAlgn="base">
      <a:spcBef>
        <a:spcPct val="0"/>
      </a:spcBef>
      <a:spcAft>
        <a:spcPct val="0"/>
      </a:spcAft>
      <a:defRPr b="1" kern="1200">
        <a:solidFill>
          <a:schemeClr val="tx1"/>
        </a:solidFill>
        <a:latin typeface="Gill Sans MT" panose="020B0502020104020203" pitchFamily="34" charset="0"/>
        <a:ea typeface="+mn-ea"/>
        <a:cs typeface="Arial" panose="020B0604020202020204" pitchFamily="34" charset="0"/>
      </a:defRPr>
    </a:lvl2pPr>
    <a:lvl3pPr marL="914400" algn="l" rtl="0" fontAlgn="base">
      <a:spcBef>
        <a:spcPct val="0"/>
      </a:spcBef>
      <a:spcAft>
        <a:spcPct val="0"/>
      </a:spcAft>
      <a:defRPr b="1" kern="1200">
        <a:solidFill>
          <a:schemeClr val="tx1"/>
        </a:solidFill>
        <a:latin typeface="Gill Sans MT" panose="020B0502020104020203" pitchFamily="34" charset="0"/>
        <a:ea typeface="+mn-ea"/>
        <a:cs typeface="Arial" panose="020B0604020202020204" pitchFamily="34" charset="0"/>
      </a:defRPr>
    </a:lvl3pPr>
    <a:lvl4pPr marL="1371600" algn="l" rtl="0" fontAlgn="base">
      <a:spcBef>
        <a:spcPct val="0"/>
      </a:spcBef>
      <a:spcAft>
        <a:spcPct val="0"/>
      </a:spcAft>
      <a:defRPr b="1" kern="1200">
        <a:solidFill>
          <a:schemeClr val="tx1"/>
        </a:solidFill>
        <a:latin typeface="Gill Sans MT" panose="020B0502020104020203" pitchFamily="34" charset="0"/>
        <a:ea typeface="+mn-ea"/>
        <a:cs typeface="Arial" panose="020B0604020202020204" pitchFamily="34" charset="0"/>
      </a:defRPr>
    </a:lvl4pPr>
    <a:lvl5pPr marL="1828800" algn="l" rtl="0" fontAlgn="base">
      <a:spcBef>
        <a:spcPct val="0"/>
      </a:spcBef>
      <a:spcAft>
        <a:spcPct val="0"/>
      </a:spcAft>
      <a:defRPr b="1" kern="1200">
        <a:solidFill>
          <a:schemeClr val="tx1"/>
        </a:solidFill>
        <a:latin typeface="Gill Sans MT" panose="020B0502020104020203"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Gill Sans MT" panose="020B0502020104020203"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Gill Sans MT" panose="020B0502020104020203"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Gill Sans MT" panose="020B0502020104020203"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Gill Sans MT" panose="020B0502020104020203"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ynon-Lewis" initials="N 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6600"/>
    <a:srgbClr val="FF9999"/>
    <a:srgbClr val="CCE4E5"/>
    <a:srgbClr val="7F7F7F"/>
    <a:srgbClr val="008688"/>
    <a:srgbClr val="908CC4"/>
    <a:srgbClr val="D75B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694" autoAdjust="0"/>
    <p:restoredTop sz="99429" autoAdjust="0"/>
  </p:normalViewPr>
  <p:slideViewPr>
    <p:cSldViewPr snapToGrid="0">
      <p:cViewPr>
        <p:scale>
          <a:sx n="100" d="100"/>
          <a:sy n="100" d="100"/>
        </p:scale>
        <p:origin x="-1332" y="-72"/>
      </p:cViewPr>
      <p:guideLst>
        <p:guide orient="horz"/>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07" Type="http://schemas.openxmlformats.org/officeDocument/2006/relationships/customXml" Target="../customXml/item2.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theme" Target="theme/theme1.xml"/><Relationship Id="rId108" Type="http://schemas.openxmlformats.org/officeDocument/2006/relationships/customXml" Target="../customXml/item3.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customXml" Target="../customXml/item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Lewis" userId="41a003ba4c56debf" providerId="LiveId" clId="{77480C97-1241-4166-9621-573ABE696F31}"/>
    <pc:docChg chg="addSld modSld sldOrd addMainMaster">
      <pc:chgData name="Nick Lewis" userId="41a003ba4c56debf" providerId="LiveId" clId="{77480C97-1241-4166-9621-573ABE696F31}" dt="2021-01-31T19:23:22.762" v="3"/>
      <pc:docMkLst>
        <pc:docMk/>
      </pc:docMkLst>
      <pc:sldChg chg="add ord">
        <pc:chgData name="Nick Lewis" userId="41a003ba4c56debf" providerId="LiveId" clId="{77480C97-1241-4166-9621-573ABE696F31}" dt="2021-01-31T19:23:22.762" v="3"/>
        <pc:sldMkLst>
          <pc:docMk/>
          <pc:sldMk cId="1628477417" sldId="1005"/>
        </pc:sldMkLst>
      </pc:sldChg>
      <pc:sldMasterChg chg="add addSldLayout">
        <pc:chgData name="Nick Lewis" userId="41a003ba4c56debf" providerId="LiveId" clId="{77480C97-1241-4166-9621-573ABE696F31}" dt="2021-01-31T19:23:19.550" v="0" actId="27028"/>
        <pc:sldMasterMkLst>
          <pc:docMk/>
          <pc:sldMasterMk cId="0" sldId="2147483922"/>
        </pc:sldMasterMkLst>
        <pc:sldLayoutChg chg="add">
          <pc:chgData name="Nick Lewis" userId="41a003ba4c56debf" providerId="LiveId" clId="{77480C97-1241-4166-9621-573ABE696F31}" dt="2021-01-31T19:23:19.550" v="0" actId="27028"/>
          <pc:sldLayoutMkLst>
            <pc:docMk/>
            <pc:sldMasterMk cId="0" sldId="2147483922"/>
            <pc:sldLayoutMk cId="2951105724" sldId="2147483921"/>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4-11-13T15:47:17.964"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4FDA43C0-896E-4B3E-A139-C7CFB2889AAC}"/>
              </a:ext>
            </a:extLst>
          </p:cNvPr>
          <p:cNvSpPr>
            <a:spLocks noGrp="1" noChangeArrowheads="1"/>
          </p:cNvSpPr>
          <p:nvPr>
            <p:ph type="hdr" sz="quarter"/>
          </p:nvPr>
        </p:nvSpPr>
        <p:spPr bwMode="auto">
          <a:xfrm>
            <a:off x="0" y="0"/>
            <a:ext cx="2919413" cy="493713"/>
          </a:xfrm>
          <a:prstGeom prst="rect">
            <a:avLst/>
          </a:prstGeom>
          <a:noFill/>
          <a:ln>
            <a:noFill/>
          </a:ln>
          <a:effectLst/>
        </p:spPr>
        <p:txBody>
          <a:bodyPr vert="horz" wrap="square" lIns="90763" tIns="45382" rIns="90763" bIns="45382" numCol="1" anchor="t" anchorCtr="0" compatLnSpc="1">
            <a:prstTxWarp prst="textNoShape">
              <a:avLst/>
            </a:prstTxWarp>
          </a:bodyPr>
          <a:lstStyle>
            <a:lvl1pPr eaLnBrk="0" hangingPunct="0">
              <a:defRPr sz="1200" b="0">
                <a:cs typeface="+mn-cs"/>
              </a:defRPr>
            </a:lvl1pPr>
          </a:lstStyle>
          <a:p>
            <a:pPr>
              <a:defRPr/>
            </a:pPr>
            <a:endParaRPr lang="en-GB"/>
          </a:p>
        </p:txBody>
      </p:sp>
      <p:sp>
        <p:nvSpPr>
          <p:cNvPr id="200707" name="Rectangle 3">
            <a:extLst>
              <a:ext uri="{FF2B5EF4-FFF2-40B4-BE49-F238E27FC236}">
                <a16:creationId xmlns:a16="http://schemas.microsoft.com/office/drawing/2014/main" id="{FBD87802-917D-4EB2-B569-3BA1D866E6DF}"/>
              </a:ext>
            </a:extLst>
          </p:cNvPr>
          <p:cNvSpPr>
            <a:spLocks noGrp="1" noChangeArrowheads="1"/>
          </p:cNvSpPr>
          <p:nvPr>
            <p:ph type="dt" sz="quarter" idx="1"/>
          </p:nvPr>
        </p:nvSpPr>
        <p:spPr bwMode="auto">
          <a:xfrm>
            <a:off x="3814763" y="0"/>
            <a:ext cx="2919412" cy="493713"/>
          </a:xfrm>
          <a:prstGeom prst="rect">
            <a:avLst/>
          </a:prstGeom>
          <a:noFill/>
          <a:ln>
            <a:noFill/>
          </a:ln>
          <a:effectLst/>
        </p:spPr>
        <p:txBody>
          <a:bodyPr vert="horz" wrap="square" lIns="90763" tIns="45382" rIns="90763" bIns="45382" numCol="1" anchor="t" anchorCtr="0" compatLnSpc="1">
            <a:prstTxWarp prst="textNoShape">
              <a:avLst/>
            </a:prstTxWarp>
          </a:bodyPr>
          <a:lstStyle>
            <a:lvl1pPr algn="r" eaLnBrk="0" hangingPunct="0">
              <a:defRPr sz="1200" b="0">
                <a:cs typeface="+mn-cs"/>
              </a:defRPr>
            </a:lvl1pPr>
          </a:lstStyle>
          <a:p>
            <a:pPr>
              <a:defRPr/>
            </a:pPr>
            <a:fld id="{97F4B3D6-5088-4A4D-BC4C-B21F65CB5E83}" type="datetimeFigureOut">
              <a:rPr lang="en-GB"/>
              <a:pPr>
                <a:defRPr/>
              </a:pPr>
              <a:t>31/01/2021</a:t>
            </a:fld>
            <a:endParaRPr lang="en-GB"/>
          </a:p>
        </p:txBody>
      </p:sp>
      <p:sp>
        <p:nvSpPr>
          <p:cNvPr id="200708" name="Rectangle 4">
            <a:extLst>
              <a:ext uri="{FF2B5EF4-FFF2-40B4-BE49-F238E27FC236}">
                <a16:creationId xmlns:a16="http://schemas.microsoft.com/office/drawing/2014/main" id="{5CBFFEFC-CB54-41D4-B95B-AE3220E9E29C}"/>
              </a:ext>
            </a:extLst>
          </p:cNvPr>
          <p:cNvSpPr>
            <a:spLocks noGrp="1" noChangeArrowheads="1"/>
          </p:cNvSpPr>
          <p:nvPr>
            <p:ph type="ftr" sz="quarter" idx="2"/>
          </p:nvPr>
        </p:nvSpPr>
        <p:spPr bwMode="auto">
          <a:xfrm>
            <a:off x="0" y="9371013"/>
            <a:ext cx="2919413" cy="493712"/>
          </a:xfrm>
          <a:prstGeom prst="rect">
            <a:avLst/>
          </a:prstGeom>
          <a:noFill/>
          <a:ln>
            <a:noFill/>
          </a:ln>
          <a:effectLst/>
        </p:spPr>
        <p:txBody>
          <a:bodyPr vert="horz" wrap="square" lIns="90763" tIns="45382" rIns="90763" bIns="45382" numCol="1" anchor="b" anchorCtr="0" compatLnSpc="1">
            <a:prstTxWarp prst="textNoShape">
              <a:avLst/>
            </a:prstTxWarp>
          </a:bodyPr>
          <a:lstStyle>
            <a:lvl1pPr eaLnBrk="0" hangingPunct="0">
              <a:defRPr sz="1200" b="0">
                <a:cs typeface="+mn-cs"/>
              </a:defRPr>
            </a:lvl1pPr>
          </a:lstStyle>
          <a:p>
            <a:pPr>
              <a:defRPr/>
            </a:pPr>
            <a:endParaRPr lang="en-GB"/>
          </a:p>
        </p:txBody>
      </p:sp>
      <p:sp>
        <p:nvSpPr>
          <p:cNvPr id="200709" name="Rectangle 5">
            <a:extLst>
              <a:ext uri="{FF2B5EF4-FFF2-40B4-BE49-F238E27FC236}">
                <a16:creationId xmlns:a16="http://schemas.microsoft.com/office/drawing/2014/main" id="{E40D4BF2-53E2-4E17-9CD0-62E0E7A08F01}"/>
              </a:ext>
            </a:extLst>
          </p:cNvPr>
          <p:cNvSpPr>
            <a:spLocks noGrp="1" noChangeArrowheads="1"/>
          </p:cNvSpPr>
          <p:nvPr>
            <p:ph type="sldNum" sz="quarter" idx="3"/>
          </p:nvPr>
        </p:nvSpPr>
        <p:spPr bwMode="auto">
          <a:xfrm>
            <a:off x="3814763" y="9371013"/>
            <a:ext cx="2919412" cy="493712"/>
          </a:xfrm>
          <a:prstGeom prst="rect">
            <a:avLst/>
          </a:prstGeom>
          <a:noFill/>
          <a:ln>
            <a:noFill/>
          </a:ln>
          <a:effectLst/>
        </p:spPr>
        <p:txBody>
          <a:bodyPr vert="horz" wrap="square" lIns="90763" tIns="45382" rIns="90763" bIns="45382" numCol="1" anchor="b" anchorCtr="0" compatLnSpc="1">
            <a:prstTxWarp prst="textNoShape">
              <a:avLst/>
            </a:prstTxWarp>
          </a:bodyPr>
          <a:lstStyle>
            <a:lvl1pPr algn="r" eaLnBrk="0" hangingPunct="0">
              <a:defRPr sz="1200" b="0"/>
            </a:lvl1pPr>
          </a:lstStyle>
          <a:p>
            <a:fld id="{21784ED5-A1FE-4F72-AECE-9138313A59F5}"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B37A0B-D33D-4F5F-AA05-2D4B79C3489A}"/>
              </a:ext>
            </a:extLst>
          </p:cNvPr>
          <p:cNvSpPr>
            <a:spLocks noGrp="1"/>
          </p:cNvSpPr>
          <p:nvPr>
            <p:ph type="hdr" sz="quarter"/>
          </p:nvPr>
        </p:nvSpPr>
        <p:spPr>
          <a:xfrm>
            <a:off x="0" y="0"/>
            <a:ext cx="2919413" cy="493713"/>
          </a:xfrm>
          <a:prstGeom prst="rect">
            <a:avLst/>
          </a:prstGeom>
        </p:spPr>
        <p:txBody>
          <a:bodyPr vert="horz" lIns="90763" tIns="45382" rIns="90763" bIns="45382" rtlCol="0"/>
          <a:lstStyle>
            <a:lvl1pPr algn="l">
              <a:defRPr sz="1200" b="0">
                <a:latin typeface="Gill Sans MT" pitchFamily="34" charset="0"/>
                <a:cs typeface="+mn-cs"/>
              </a:defRPr>
            </a:lvl1pPr>
          </a:lstStyle>
          <a:p>
            <a:pPr>
              <a:defRPr/>
            </a:pPr>
            <a:endParaRPr lang="en-GB"/>
          </a:p>
        </p:txBody>
      </p:sp>
      <p:sp>
        <p:nvSpPr>
          <p:cNvPr id="3" name="Date Placeholder 2">
            <a:extLst>
              <a:ext uri="{FF2B5EF4-FFF2-40B4-BE49-F238E27FC236}">
                <a16:creationId xmlns:a16="http://schemas.microsoft.com/office/drawing/2014/main" id="{8CBE9C7B-8441-43CC-B625-D32BA4F1DC92}"/>
              </a:ext>
            </a:extLst>
          </p:cNvPr>
          <p:cNvSpPr>
            <a:spLocks noGrp="1"/>
          </p:cNvSpPr>
          <p:nvPr>
            <p:ph type="dt" idx="1"/>
          </p:nvPr>
        </p:nvSpPr>
        <p:spPr>
          <a:xfrm>
            <a:off x="3814763" y="0"/>
            <a:ext cx="2919412" cy="493713"/>
          </a:xfrm>
          <a:prstGeom prst="rect">
            <a:avLst/>
          </a:prstGeom>
        </p:spPr>
        <p:txBody>
          <a:bodyPr vert="horz" lIns="90763" tIns="45382" rIns="90763" bIns="45382" rtlCol="0"/>
          <a:lstStyle>
            <a:lvl1pPr algn="r">
              <a:defRPr sz="1200" b="0">
                <a:latin typeface="Gill Sans MT" pitchFamily="34" charset="0"/>
                <a:cs typeface="+mn-cs"/>
              </a:defRPr>
            </a:lvl1pPr>
          </a:lstStyle>
          <a:p>
            <a:pPr>
              <a:defRPr/>
            </a:pPr>
            <a:fld id="{561F27F7-35EC-458F-BFC5-5120514BED26}" type="datetimeFigureOut">
              <a:rPr lang="en-US"/>
              <a:pPr>
                <a:defRPr/>
              </a:pPr>
              <a:t>1/31/2021</a:t>
            </a:fld>
            <a:endParaRPr lang="en-GB" dirty="0"/>
          </a:p>
        </p:txBody>
      </p:sp>
      <p:sp>
        <p:nvSpPr>
          <p:cNvPr id="4" name="Slide Image Placeholder 3">
            <a:extLst>
              <a:ext uri="{FF2B5EF4-FFF2-40B4-BE49-F238E27FC236}">
                <a16:creationId xmlns:a16="http://schemas.microsoft.com/office/drawing/2014/main" id="{1C1430F0-B1CF-4CB0-A59F-2471CAD9391A}"/>
              </a:ext>
            </a:extLst>
          </p:cNvPr>
          <p:cNvSpPr>
            <a:spLocks noGrp="1" noRot="1" noChangeAspect="1"/>
          </p:cNvSpPr>
          <p:nvPr>
            <p:ph type="sldImg" idx="2"/>
          </p:nvPr>
        </p:nvSpPr>
        <p:spPr>
          <a:xfrm>
            <a:off x="901700" y="739775"/>
            <a:ext cx="4933950" cy="3700463"/>
          </a:xfrm>
          <a:prstGeom prst="rect">
            <a:avLst/>
          </a:prstGeom>
          <a:noFill/>
          <a:ln w="12700">
            <a:solidFill>
              <a:prstClr val="black"/>
            </a:solidFill>
          </a:ln>
        </p:spPr>
        <p:txBody>
          <a:bodyPr vert="horz" lIns="90763" tIns="45382" rIns="90763" bIns="45382" rtlCol="0" anchor="ctr"/>
          <a:lstStyle/>
          <a:p>
            <a:pPr lvl="0"/>
            <a:endParaRPr lang="en-GB" noProof="0"/>
          </a:p>
        </p:txBody>
      </p:sp>
      <p:sp>
        <p:nvSpPr>
          <p:cNvPr id="5" name="Notes Placeholder 4">
            <a:extLst>
              <a:ext uri="{FF2B5EF4-FFF2-40B4-BE49-F238E27FC236}">
                <a16:creationId xmlns:a16="http://schemas.microsoft.com/office/drawing/2014/main" id="{5DA2AA46-4609-4F25-B638-287E5AC097FB}"/>
              </a:ext>
            </a:extLst>
          </p:cNvPr>
          <p:cNvSpPr>
            <a:spLocks noGrp="1"/>
          </p:cNvSpPr>
          <p:nvPr>
            <p:ph type="body" sz="quarter" idx="3"/>
          </p:nvPr>
        </p:nvSpPr>
        <p:spPr>
          <a:xfrm>
            <a:off x="673100" y="4686300"/>
            <a:ext cx="5389563" cy="4440238"/>
          </a:xfrm>
          <a:prstGeom prst="rect">
            <a:avLst/>
          </a:prstGeom>
        </p:spPr>
        <p:txBody>
          <a:bodyPr vert="horz" wrap="square" lIns="90763" tIns="45382" rIns="90763" bIns="45382" numCol="1" anchor="t" anchorCtr="0" compatLnSpc="1">
            <a:prstTxWarp prst="textNoShape">
              <a:avLst/>
            </a:prstTxWarp>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6" name="Footer Placeholder 5">
            <a:extLst>
              <a:ext uri="{FF2B5EF4-FFF2-40B4-BE49-F238E27FC236}">
                <a16:creationId xmlns:a16="http://schemas.microsoft.com/office/drawing/2014/main" id="{0C412F0D-D612-45DC-81D9-D2834F8023AE}"/>
              </a:ext>
            </a:extLst>
          </p:cNvPr>
          <p:cNvSpPr>
            <a:spLocks noGrp="1"/>
          </p:cNvSpPr>
          <p:nvPr>
            <p:ph type="ftr" sz="quarter" idx="4"/>
          </p:nvPr>
        </p:nvSpPr>
        <p:spPr>
          <a:xfrm>
            <a:off x="0" y="9371013"/>
            <a:ext cx="2919413" cy="493712"/>
          </a:xfrm>
          <a:prstGeom prst="rect">
            <a:avLst/>
          </a:prstGeom>
        </p:spPr>
        <p:txBody>
          <a:bodyPr vert="horz" lIns="90763" tIns="45382" rIns="90763" bIns="45382" rtlCol="0" anchor="b"/>
          <a:lstStyle>
            <a:lvl1pPr algn="l">
              <a:defRPr sz="1200" b="0">
                <a:latin typeface="Gill Sans MT" pitchFamily="34" charset="0"/>
                <a:cs typeface="+mn-cs"/>
              </a:defRPr>
            </a:lvl1pPr>
          </a:lstStyle>
          <a:p>
            <a:pPr>
              <a:defRPr/>
            </a:pPr>
            <a:endParaRPr lang="en-GB"/>
          </a:p>
        </p:txBody>
      </p:sp>
      <p:sp>
        <p:nvSpPr>
          <p:cNvPr id="7" name="Slide Number Placeholder 6">
            <a:extLst>
              <a:ext uri="{FF2B5EF4-FFF2-40B4-BE49-F238E27FC236}">
                <a16:creationId xmlns:a16="http://schemas.microsoft.com/office/drawing/2014/main" id="{46FF04EF-9F7A-45DD-AFDE-B1ECDB590F31}"/>
              </a:ext>
            </a:extLst>
          </p:cNvPr>
          <p:cNvSpPr>
            <a:spLocks noGrp="1"/>
          </p:cNvSpPr>
          <p:nvPr>
            <p:ph type="sldNum" sz="quarter" idx="5"/>
          </p:nvPr>
        </p:nvSpPr>
        <p:spPr>
          <a:xfrm>
            <a:off x="3814763" y="9371013"/>
            <a:ext cx="2919412" cy="493712"/>
          </a:xfrm>
          <a:prstGeom prst="rect">
            <a:avLst/>
          </a:prstGeom>
        </p:spPr>
        <p:txBody>
          <a:bodyPr vert="horz" wrap="square" lIns="90763" tIns="45382" rIns="90763" bIns="45382" numCol="1" anchor="b" anchorCtr="0" compatLnSpc="1">
            <a:prstTxWarp prst="textNoShape">
              <a:avLst/>
            </a:prstTxWarp>
          </a:bodyPr>
          <a:lstStyle>
            <a:lvl1pPr algn="r">
              <a:defRPr sz="1200" b="0"/>
            </a:lvl1pPr>
          </a:lstStyle>
          <a:p>
            <a:fld id="{607B6732-42F5-44F9-97E7-98504D51F6F8}"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Arial" charset="0"/>
      </a:defRPr>
    </a:lvl1pPr>
    <a:lvl2pPr marL="457200" algn="l" rtl="0" fontAlgn="base">
      <a:spcBef>
        <a:spcPct val="30000"/>
      </a:spcBef>
      <a:spcAft>
        <a:spcPct val="0"/>
      </a:spcAft>
      <a:defRPr sz="1200" kern="1200">
        <a:solidFill>
          <a:schemeClr val="tx1"/>
        </a:solidFill>
        <a:latin typeface="+mn-lt"/>
        <a:ea typeface="+mn-ea"/>
        <a:cs typeface="Arial" charset="0"/>
      </a:defRPr>
    </a:lvl2pPr>
    <a:lvl3pPr marL="914400" algn="l" rtl="0" fontAlgn="base">
      <a:spcBef>
        <a:spcPct val="30000"/>
      </a:spcBef>
      <a:spcAft>
        <a:spcPct val="0"/>
      </a:spcAft>
      <a:defRPr sz="1200" kern="1200">
        <a:solidFill>
          <a:schemeClr val="tx1"/>
        </a:solidFill>
        <a:latin typeface="+mn-lt"/>
        <a:ea typeface="+mn-ea"/>
        <a:cs typeface="Arial" charset="0"/>
      </a:defRPr>
    </a:lvl3pPr>
    <a:lvl4pPr marL="1371600" algn="l" rtl="0" fontAlgn="base">
      <a:spcBef>
        <a:spcPct val="30000"/>
      </a:spcBef>
      <a:spcAft>
        <a:spcPct val="0"/>
      </a:spcAft>
      <a:defRPr sz="1200" kern="1200">
        <a:solidFill>
          <a:schemeClr val="tx1"/>
        </a:solidFill>
        <a:latin typeface="+mn-lt"/>
        <a:ea typeface="+mn-ea"/>
        <a:cs typeface="Arial" charset="0"/>
      </a:defRPr>
    </a:lvl4pPr>
    <a:lvl5pPr marL="1828800" algn="l" rtl="0" fontAlgn="base">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file://localhost/online/content/image.do"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file://localhost/online/content/abstract.do"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C64A06AD-C451-4A6F-A2B5-9E33B36C6D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6BBEB77F-92FF-4CCA-BE6B-99863A3448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defTabSz="457200">
              <a:spcBef>
                <a:spcPct val="0"/>
              </a:spcBef>
            </a:pPr>
            <a:r>
              <a:rPr lang="en-GB" altLang="en-US" b="1">
                <a:cs typeface="Arial" panose="020B0604020202020204" pitchFamily="34" charset="0"/>
              </a:rPr>
              <a:t>Etiology</a:t>
            </a:r>
            <a:r>
              <a:rPr lang="en-GB" altLang="en-US">
                <a:cs typeface="Arial" panose="020B0604020202020204" pitchFamily="34" charset="0"/>
              </a:rPr>
              <a:t> — The most important factor in the pathogenesis of middle ear infections is dysfunction of the Eustachian tube (</a:t>
            </a:r>
            <a:r>
              <a:rPr lang="en-GB" altLang="en-US">
                <a:cs typeface="Arial" panose="020B0604020202020204" pitchFamily="34" charset="0"/>
                <a:hlinkClick r:id="rId3" action="ppaction://hlinkfile"/>
              </a:rPr>
              <a:t>figure 1</a:t>
            </a:r>
            <a:r>
              <a:rPr lang="en-GB" altLang="en-US">
                <a:cs typeface="Arial" panose="020B0604020202020204" pitchFamily="34" charset="0"/>
              </a:rPr>
              <a:t>). Descent of the soft palate muscle sling relative to the Eustachian tube orifice with adolescence improves the patency of the Eustachian tube, resulting in the declining incidence of AOM with age. However, poor tubal function can persist into adulthood.</a:t>
            </a:r>
          </a:p>
          <a:p>
            <a:pPr defTabSz="457200">
              <a:spcBef>
                <a:spcPct val="0"/>
              </a:spcBef>
            </a:pPr>
            <a:r>
              <a:rPr lang="en-GB" altLang="en-US">
                <a:cs typeface="Arial" panose="020B0604020202020204" pitchFamily="34" charset="0"/>
              </a:rPr>
              <a:t>Persistent Eustachian tube dysfunction induces a relative negative pressure in the middle ear space. The lack of aeration and the accumulation of effusions provide an environment conducive to the development of AOM or otitis media with effusion (OME).</a:t>
            </a:r>
          </a:p>
          <a:p>
            <a:pPr defTabSz="457200">
              <a:spcBef>
                <a:spcPct val="0"/>
              </a:spcBef>
            </a:pPr>
            <a:r>
              <a:rPr lang="en-GB" altLang="en-US" b="1">
                <a:cs typeface="Arial" panose="020B0604020202020204" pitchFamily="34" charset="0"/>
              </a:rPr>
              <a:t>Biofilms</a:t>
            </a:r>
            <a:r>
              <a:rPr lang="en-GB" altLang="en-US">
                <a:cs typeface="Arial" panose="020B0604020202020204" pitchFamily="34" charset="0"/>
              </a:rPr>
              <a:t> — The role of biofilms in the pathophysiology of infections of the upper aerodigestive tract is increasingly recognized, particularly in antibiotic-resistant cases [</a:t>
            </a:r>
            <a:r>
              <a:rPr lang="en-GB" altLang="en-US">
                <a:cs typeface="Arial" panose="020B0604020202020204" pitchFamily="34" charset="0"/>
                <a:hlinkClick r:id="rId4" action="ppaction://hlinkfile"/>
              </a:rPr>
              <a:t>23-25</a:t>
            </a:r>
            <a:r>
              <a:rPr lang="en-GB" altLang="en-US">
                <a:cs typeface="Arial" panose="020B0604020202020204" pitchFamily="34" charset="0"/>
              </a:rPr>
              <a:t>]. A biofilm begins as an aggregate of bacteria that attach to a surface. Once in such a 'planktonic' state, the bacteria demonstrate reduced metabolism and replication rates.</a:t>
            </a:r>
          </a:p>
          <a:p>
            <a:pPr defTabSz="457200">
              <a:spcBef>
                <a:spcPct val="0"/>
              </a:spcBef>
            </a:pPr>
            <a:r>
              <a:rPr lang="en-GB" altLang="en-US">
                <a:cs typeface="Arial" panose="020B0604020202020204" pitchFamily="34" charset="0"/>
              </a:rPr>
              <a:t>Biofilms are difficult to eradicate since antibiotics cannot readily penetrate the formed matrix. The problem is confounded by the difficulty in culturing biofilms. Biofilms have been identified in cholesteatomas [</a:t>
            </a:r>
            <a:r>
              <a:rPr lang="en-GB" altLang="en-US">
                <a:cs typeface="Arial" panose="020B0604020202020204" pitchFamily="34" charset="0"/>
                <a:hlinkClick r:id="rId4" action="ppaction://hlinkfile"/>
              </a:rPr>
              <a:t>26</a:t>
            </a:r>
            <a:r>
              <a:rPr lang="en-GB" altLang="en-US">
                <a:cs typeface="Arial" panose="020B0604020202020204" pitchFamily="34" charset="0"/>
              </a:rPr>
              <a:t>] and tympanostomy tubes [</a:t>
            </a:r>
            <a:r>
              <a:rPr lang="en-GB" altLang="en-US">
                <a:cs typeface="Arial" panose="020B0604020202020204" pitchFamily="34" charset="0"/>
                <a:hlinkClick r:id="rId4" action="ppaction://hlinkfile"/>
              </a:rPr>
              <a:t>27</a:t>
            </a:r>
            <a:r>
              <a:rPr lang="en-GB" altLang="en-US">
                <a:cs typeface="Arial" panose="020B0604020202020204" pitchFamily="34" charset="0"/>
              </a:rPr>
              <a:t>], supporting their role in resistant infections.</a:t>
            </a:r>
          </a:p>
          <a:p>
            <a:pPr defTabSz="457200">
              <a:spcBef>
                <a:spcPct val="0"/>
              </a:spcBef>
            </a:pPr>
            <a:endParaRPr lang="en-GB" altLang="en-US">
              <a:cs typeface="Arial" panose="020B0604020202020204" pitchFamily="34" charset="0"/>
            </a:endParaRPr>
          </a:p>
          <a:p>
            <a:pPr defTabSz="457200">
              <a:spcBef>
                <a:spcPct val="0"/>
              </a:spcBef>
            </a:pPr>
            <a:endParaRPr lang="en-US" altLang="en-US">
              <a:cs typeface="Arial" panose="020B0604020202020204" pitchFamily="34" charset="0"/>
            </a:endParaRPr>
          </a:p>
        </p:txBody>
      </p:sp>
      <p:sp>
        <p:nvSpPr>
          <p:cNvPr id="78851" name="Slide Number Placeholder 3">
            <a:extLst>
              <a:ext uri="{FF2B5EF4-FFF2-40B4-BE49-F238E27FC236}">
                <a16:creationId xmlns:a16="http://schemas.microsoft.com/office/drawing/2014/main" id="{8D37DCF1-6A63-43AD-82F8-9A6540BC17BC}"/>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Gill Sans MT" panose="020B0502020104020203" pitchFamily="34" charset="0"/>
                <a:cs typeface="Arial" panose="020B0604020202020204" pitchFamily="34" charset="0"/>
              </a:defRPr>
            </a:lvl1pPr>
            <a:lvl2pPr marL="742950" indent="-285750">
              <a:defRPr b="1">
                <a:solidFill>
                  <a:schemeClr val="tx1"/>
                </a:solidFill>
                <a:latin typeface="Gill Sans MT" panose="020B0502020104020203" pitchFamily="34" charset="0"/>
                <a:cs typeface="Arial" panose="020B0604020202020204" pitchFamily="34" charset="0"/>
              </a:defRPr>
            </a:lvl2pPr>
            <a:lvl3pPr marL="1143000" indent="-228600">
              <a:defRPr b="1">
                <a:solidFill>
                  <a:schemeClr val="tx1"/>
                </a:solidFill>
                <a:latin typeface="Gill Sans MT" panose="020B0502020104020203" pitchFamily="34" charset="0"/>
                <a:cs typeface="Arial" panose="020B0604020202020204" pitchFamily="34" charset="0"/>
              </a:defRPr>
            </a:lvl3pPr>
            <a:lvl4pPr marL="1600200" indent="-228600">
              <a:defRPr b="1">
                <a:solidFill>
                  <a:schemeClr val="tx1"/>
                </a:solidFill>
                <a:latin typeface="Gill Sans MT" panose="020B0502020104020203" pitchFamily="34" charset="0"/>
                <a:cs typeface="Arial" panose="020B0604020202020204" pitchFamily="34" charset="0"/>
              </a:defRPr>
            </a:lvl4pPr>
            <a:lvl5pPr marL="2057400" indent="-228600">
              <a:defRPr b="1">
                <a:solidFill>
                  <a:schemeClr val="tx1"/>
                </a:solidFill>
                <a:latin typeface="Gill Sans MT" panose="020B0502020104020203" pitchFamily="34" charset="0"/>
                <a:cs typeface="Arial" panose="020B0604020202020204" pitchFamily="34" charset="0"/>
              </a:defRPr>
            </a:lvl5pPr>
            <a:lvl6pPr marL="2514600" indent="-228600" fontAlgn="base">
              <a:spcBef>
                <a:spcPct val="0"/>
              </a:spcBef>
              <a:spcAft>
                <a:spcPct val="0"/>
              </a:spcAft>
              <a:defRPr b="1">
                <a:solidFill>
                  <a:schemeClr val="tx1"/>
                </a:solidFill>
                <a:latin typeface="Gill Sans MT" panose="020B0502020104020203" pitchFamily="34" charset="0"/>
                <a:cs typeface="Arial" panose="020B0604020202020204" pitchFamily="34" charset="0"/>
              </a:defRPr>
            </a:lvl6pPr>
            <a:lvl7pPr marL="2971800" indent="-228600" fontAlgn="base">
              <a:spcBef>
                <a:spcPct val="0"/>
              </a:spcBef>
              <a:spcAft>
                <a:spcPct val="0"/>
              </a:spcAft>
              <a:defRPr b="1">
                <a:solidFill>
                  <a:schemeClr val="tx1"/>
                </a:solidFill>
                <a:latin typeface="Gill Sans MT" panose="020B0502020104020203" pitchFamily="34" charset="0"/>
                <a:cs typeface="Arial" panose="020B0604020202020204" pitchFamily="34" charset="0"/>
              </a:defRPr>
            </a:lvl7pPr>
            <a:lvl8pPr marL="3429000" indent="-228600" fontAlgn="base">
              <a:spcBef>
                <a:spcPct val="0"/>
              </a:spcBef>
              <a:spcAft>
                <a:spcPct val="0"/>
              </a:spcAft>
              <a:defRPr b="1">
                <a:solidFill>
                  <a:schemeClr val="tx1"/>
                </a:solidFill>
                <a:latin typeface="Gill Sans MT" panose="020B0502020104020203" pitchFamily="34" charset="0"/>
                <a:cs typeface="Arial" panose="020B0604020202020204" pitchFamily="34" charset="0"/>
              </a:defRPr>
            </a:lvl8pPr>
            <a:lvl9pPr marL="3886200" indent="-228600" fontAlgn="base">
              <a:spcBef>
                <a:spcPct val="0"/>
              </a:spcBef>
              <a:spcAft>
                <a:spcPct val="0"/>
              </a:spcAft>
              <a:defRPr b="1">
                <a:solidFill>
                  <a:schemeClr val="tx1"/>
                </a:solidFill>
                <a:latin typeface="Gill Sans MT" panose="020B0502020104020203" pitchFamily="34" charset="0"/>
                <a:cs typeface="Arial" panose="020B0604020202020204" pitchFamily="34" charset="0"/>
              </a:defRPr>
            </a:lvl9pPr>
          </a:lstStyle>
          <a:p>
            <a:pPr algn="r"/>
            <a:fld id="{CE9B2448-3D0F-4141-ACE1-E2B669A732BF}" type="slidenum">
              <a:rPr lang="en-US" altLang="en-US" sz="1200" b="0">
                <a:latin typeface="Arial" panose="020B0604020202020204" pitchFamily="34" charset="0"/>
                <a:ea typeface="ＭＳ Ｐゴシック" panose="020B0600070205080204" pitchFamily="34" charset="-128"/>
              </a:rPr>
              <a:pPr algn="r"/>
              <a:t>17</a:t>
            </a:fld>
            <a:endParaRPr lang="en-US" altLang="en-US" sz="1200" b="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D79F72F2-6B6E-4F56-A938-6A07AB4472DF}"/>
              </a:ext>
            </a:extLst>
          </p:cNvPr>
          <p:cNvSpPr>
            <a:spLocks noGrp="1" noRot="1" noChangeAspect="1" noChangeArrowheads="1" noTextEdit="1"/>
          </p:cNvSpPr>
          <p:nvPr>
            <p:ph type="sldImg"/>
          </p:nvPr>
        </p:nvSpPr>
        <p:spPr bwMode="auto">
          <a:xfrm>
            <a:off x="911225" y="746125"/>
            <a:ext cx="4914900" cy="3686175"/>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0675" name="Rectangle 3">
            <a:extLst>
              <a:ext uri="{FF2B5EF4-FFF2-40B4-BE49-F238E27FC236}">
                <a16:creationId xmlns:a16="http://schemas.microsoft.com/office/drawing/2014/main" id="{FD7819E8-BF85-4E1A-8AB9-0661656C562E}"/>
              </a:ext>
            </a:extLst>
          </p:cNvPr>
          <p:cNvSpPr>
            <a:spLocks noGrp="1" noChangeArrowheads="1"/>
          </p:cNvSpPr>
          <p:nvPr>
            <p:ph type="body" idx="1"/>
          </p:nvPr>
        </p:nvSpPr>
        <p:spPr bwMode="auto">
          <a:xfrm>
            <a:off x="898525" y="4686300"/>
            <a:ext cx="4938713" cy="444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r>
              <a:rPr lang="en-GB" altLang="en-US">
                <a:cs typeface="Arial" panose="020B0604020202020204" pitchFamily="34" charset="0"/>
              </a:rPr>
              <a:t>I aim to go through some basic aspects of this clinical condition, and then show you some of the work that Dr.Scadding has been involved in for the past 7 years. I have had the good fortune of being part of it for the past 3-4 years.</a:t>
            </a:r>
          </a:p>
          <a:p>
            <a:endParaRPr lang="en-GB" altLang="en-US">
              <a:cs typeface="Arial" panose="020B0604020202020204" pitchFamily="34" charset="0"/>
            </a:endParaRPr>
          </a:p>
          <a:p>
            <a:r>
              <a:rPr lang="en-GB" altLang="en-US">
                <a:cs typeface="Arial" panose="020B0604020202020204" pitchFamily="34" charset="0"/>
              </a:rPr>
              <a:t>Doing a medline search using OME as the keyword, I found 150 publications on this subject over the past 1 year. It thus becomes clear that some form of uniformity is required in defining this condition in order to standardize reports. This definition was adopted in 1983 at the 3rd Int. Symposium on Recent advances in OME held in Florida.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a:extLst>
              <a:ext uri="{FF2B5EF4-FFF2-40B4-BE49-F238E27FC236}">
                <a16:creationId xmlns:a16="http://schemas.microsoft.com/office/drawing/2014/main" id="{AE11EE90-D919-4B8E-B898-4F4E3B96135E}"/>
              </a:ext>
            </a:extLst>
          </p:cNvPr>
          <p:cNvSpPr>
            <a:spLocks noGrp="1" noRot="1" noChangeAspect="1" noChangeArrowheads="1" noTextEdit="1"/>
          </p:cNvSpPr>
          <p:nvPr>
            <p:ph type="sldImg"/>
          </p:nvPr>
        </p:nvSpPr>
        <p:spPr bwMode="auto">
          <a:xfrm>
            <a:off x="911225" y="746125"/>
            <a:ext cx="4914900" cy="3686175"/>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4771" name="Rectangle 3">
            <a:extLst>
              <a:ext uri="{FF2B5EF4-FFF2-40B4-BE49-F238E27FC236}">
                <a16:creationId xmlns:a16="http://schemas.microsoft.com/office/drawing/2014/main" id="{9DDAC14F-1566-425A-8234-A46CFF457FF9}"/>
              </a:ext>
            </a:extLst>
          </p:cNvPr>
          <p:cNvSpPr>
            <a:spLocks noGrp="1" noChangeArrowheads="1"/>
          </p:cNvSpPr>
          <p:nvPr>
            <p:ph type="body" idx="1"/>
          </p:nvPr>
        </p:nvSpPr>
        <p:spPr bwMode="auto">
          <a:xfrm>
            <a:off x="898525" y="4686300"/>
            <a:ext cx="4938713" cy="444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r>
              <a:rPr lang="en-GB" altLang="en-US">
                <a:cs typeface="Arial" panose="020B0604020202020204" pitchFamily="34" charset="0"/>
              </a:rPr>
              <a:t>This fig shows the point prevalence of OME; ie the no. of cases found at a particular point in time. It seems clear, and many other studies confirm this that there seem to be 2 main peaks at age 2 and 5; however, between these periods the prevalence does remain quite high. Also seen is the rapid decline in prevalence around the age of 7 years.</a:t>
            </a:r>
          </a:p>
          <a:p>
            <a:endParaRPr lang="en-GB" altLang="en-US">
              <a:cs typeface="Arial" panose="020B0604020202020204" pitchFamily="34" charset="0"/>
            </a:endParaRPr>
          </a:p>
          <a:p>
            <a:r>
              <a:rPr lang="en-GB" altLang="en-US" b="1" i="1" u="sng">
                <a:cs typeface="Arial" panose="020B0604020202020204" pitchFamily="34" charset="0"/>
              </a:rPr>
              <a:t>OVERHEAD 1</a:t>
            </a:r>
          </a:p>
          <a:p>
            <a:r>
              <a:rPr lang="en-GB" altLang="en-US">
                <a:cs typeface="Arial" panose="020B0604020202020204" pitchFamily="34" charset="0"/>
              </a:rPr>
              <a:t>This elaborate study done in the Oxford area, involved a monthly FU of children from birth till the age of 3, with regular otoscopy and tympanometry. These pictures throw some light on the natural history of OME. Here we see that unilateral OME lasts 5/52, whereas bilateral OME lasts 8/52.</a:t>
            </a:r>
          </a:p>
          <a:p>
            <a:r>
              <a:rPr lang="en-GB" altLang="en-US" b="1" i="1" u="sng">
                <a:cs typeface="Arial" panose="020B0604020202020204" pitchFamily="34" charset="0"/>
              </a:rPr>
              <a:t>OVERHEAD 2</a:t>
            </a:r>
            <a:endParaRPr lang="en-GB" altLang="en-US">
              <a:cs typeface="Arial" panose="020B0604020202020204" pitchFamily="34" charset="0"/>
            </a:endParaRPr>
          </a:p>
          <a:p>
            <a:r>
              <a:rPr lang="en-GB" altLang="en-US">
                <a:cs typeface="Arial" panose="020B0604020202020204" pitchFamily="34" charset="0"/>
              </a:rPr>
              <a:t>The children in the study fell into 2 groups: those that had OME for &lt; 1/3rd of the observational period, and those who had OME for &gt; …….. Those in the 1st group were less likely to remain in a state of bilateral effusion than the latter group.</a:t>
            </a:r>
          </a:p>
          <a:p>
            <a:r>
              <a:rPr lang="en-GB" altLang="en-US">
                <a:cs typeface="Arial" panose="020B0604020202020204" pitchFamily="34" charset="0"/>
              </a:rPr>
              <a:t>Imp. observations were that bilateral OME lasts @ 5-10 weeks, a tendency for OME means frequent episodes and not a single long episode, and lastly @20% of the children would have unilat or bilat OME at any given time in the 1st 3 yrs of life.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a:extLst>
              <a:ext uri="{FF2B5EF4-FFF2-40B4-BE49-F238E27FC236}">
                <a16:creationId xmlns:a16="http://schemas.microsoft.com/office/drawing/2014/main" id="{47078AC5-CDDA-41EE-878A-7EF38EFBE4C4}"/>
              </a:ext>
            </a:extLst>
          </p:cNvPr>
          <p:cNvSpPr>
            <a:spLocks noGrp="1" noRot="1" noChangeAspect="1" noChangeArrowheads="1" noTextEdit="1"/>
          </p:cNvSpPr>
          <p:nvPr>
            <p:ph type="sldImg"/>
          </p:nvPr>
        </p:nvSpPr>
        <p:spPr bwMode="auto">
          <a:xfrm>
            <a:off x="911225" y="746125"/>
            <a:ext cx="4914900" cy="3686175"/>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6819" name="Rectangle 3">
            <a:extLst>
              <a:ext uri="{FF2B5EF4-FFF2-40B4-BE49-F238E27FC236}">
                <a16:creationId xmlns:a16="http://schemas.microsoft.com/office/drawing/2014/main" id="{2DFE2C20-74ED-4B53-A2AD-C20C89C9541E}"/>
              </a:ext>
            </a:extLst>
          </p:cNvPr>
          <p:cNvSpPr>
            <a:spLocks noGrp="1" noChangeArrowheads="1"/>
          </p:cNvSpPr>
          <p:nvPr>
            <p:ph type="body" idx="1"/>
          </p:nvPr>
        </p:nvSpPr>
        <p:spPr bwMode="auto">
          <a:xfrm>
            <a:off x="898525" y="4686300"/>
            <a:ext cx="4938713" cy="444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en-US"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8211"/>
            <a:ext cx="7772400" cy="1470025"/>
          </a:xfrm>
          <a:prstGeom prst="rect">
            <a:avLst/>
          </a:prstGeom>
        </p:spPr>
        <p:txBody>
          <a:bodyPr/>
          <a:lstStyle/>
          <a:p>
            <a:r>
              <a:rPr lang="en-US"/>
              <a:t>Click to edit Master title style</a:t>
            </a:r>
            <a:endParaRPr lang="en-GB" dirty="0"/>
          </a:p>
        </p:txBody>
      </p:sp>
      <p:sp>
        <p:nvSpPr>
          <p:cNvPr id="3" name="Subtitle 2"/>
          <p:cNvSpPr>
            <a:spLocks noGrp="1"/>
          </p:cNvSpPr>
          <p:nvPr>
            <p:ph type="subTitle" idx="1"/>
          </p:nvPr>
        </p:nvSpPr>
        <p:spPr>
          <a:xfrm>
            <a:off x="1371600" y="4714884"/>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1509707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BC54A9E-9905-42ED-BC80-3A1A7BA8EAF8}"/>
              </a:ext>
            </a:extLst>
          </p:cNvPr>
          <p:cNvSpPr>
            <a:spLocks noGrp="1"/>
          </p:cNvSpPr>
          <p:nvPr>
            <p:ph type="sldNum" sz="quarter" idx="10"/>
          </p:nvPr>
        </p:nvSpPr>
        <p:spPr/>
        <p:txBody>
          <a:bodyPr/>
          <a:lstStyle>
            <a:lvl1pPr>
              <a:defRPr/>
            </a:lvl1pPr>
          </a:lstStyle>
          <a:p>
            <a:fld id="{75AACC5F-BE6D-40A3-8D74-80DA25E35662}" type="slidenum">
              <a:rPr lang="en-GB" altLang="en-US"/>
              <a:pPr/>
              <a:t>‹#›</a:t>
            </a:fld>
            <a:endParaRPr lang="en-GB" altLang="en-US"/>
          </a:p>
        </p:txBody>
      </p:sp>
      <p:sp>
        <p:nvSpPr>
          <p:cNvPr id="5" name="Footer Placeholder 4">
            <a:extLst>
              <a:ext uri="{FF2B5EF4-FFF2-40B4-BE49-F238E27FC236}">
                <a16:creationId xmlns:a16="http://schemas.microsoft.com/office/drawing/2014/main" id="{BB933963-B94D-4FA2-B326-941A94C7A740}"/>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996292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1922FEB-C60F-422E-9FCC-8CA0AA44BE4E}"/>
              </a:ext>
            </a:extLst>
          </p:cNvPr>
          <p:cNvSpPr>
            <a:spLocks noGrp="1"/>
          </p:cNvSpPr>
          <p:nvPr>
            <p:ph type="sldNum" sz="quarter" idx="10"/>
          </p:nvPr>
        </p:nvSpPr>
        <p:spPr/>
        <p:txBody>
          <a:bodyPr/>
          <a:lstStyle>
            <a:lvl1pPr>
              <a:defRPr/>
            </a:lvl1pPr>
          </a:lstStyle>
          <a:p>
            <a:fld id="{DC319AFE-F29A-46FD-B2BE-677998B1B185}" type="slidenum">
              <a:rPr lang="en-GB" altLang="en-US"/>
              <a:pPr/>
              <a:t>‹#›</a:t>
            </a:fld>
            <a:endParaRPr lang="en-GB" altLang="en-US"/>
          </a:p>
        </p:txBody>
      </p:sp>
      <p:sp>
        <p:nvSpPr>
          <p:cNvPr id="3" name="Footer Placeholder 4">
            <a:extLst>
              <a:ext uri="{FF2B5EF4-FFF2-40B4-BE49-F238E27FC236}">
                <a16:creationId xmlns:a16="http://schemas.microsoft.com/office/drawing/2014/main" id="{4B2D8DA5-8C60-4D15-97B1-5038DCE7F975}"/>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282932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6A5053B8-C3E6-4C2E-963D-3404CC0C3ABB}"/>
              </a:ext>
            </a:extLst>
          </p:cNvPr>
          <p:cNvSpPr>
            <a:spLocks noGrp="1"/>
          </p:cNvSpPr>
          <p:nvPr>
            <p:ph type="sldNum" sz="quarter" idx="10"/>
          </p:nvPr>
        </p:nvSpPr>
        <p:spPr/>
        <p:txBody>
          <a:bodyPr/>
          <a:lstStyle>
            <a:lvl1pPr>
              <a:defRPr/>
            </a:lvl1pPr>
          </a:lstStyle>
          <a:p>
            <a:fld id="{6D562F09-1618-44EC-9852-561B30A66692}" type="slidenum">
              <a:rPr lang="en-GB" altLang="en-US"/>
              <a:pPr/>
              <a:t>‹#›</a:t>
            </a:fld>
            <a:endParaRPr lang="en-GB" altLang="en-US"/>
          </a:p>
        </p:txBody>
      </p:sp>
      <p:sp>
        <p:nvSpPr>
          <p:cNvPr id="4" name="Footer Placeholder 4">
            <a:extLst>
              <a:ext uri="{FF2B5EF4-FFF2-40B4-BE49-F238E27FC236}">
                <a16:creationId xmlns:a16="http://schemas.microsoft.com/office/drawing/2014/main" id="{76F1F6DD-763C-492A-BBDA-4799D8846015}"/>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771370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a:p>
        </p:txBody>
      </p:sp>
      <p:sp>
        <p:nvSpPr>
          <p:cNvPr id="4" name="Slide Number Placeholder 5">
            <a:extLst>
              <a:ext uri="{FF2B5EF4-FFF2-40B4-BE49-F238E27FC236}">
                <a16:creationId xmlns:a16="http://schemas.microsoft.com/office/drawing/2014/main" id="{3201BE11-7284-460C-AED5-2C6F763CF294}"/>
              </a:ext>
            </a:extLst>
          </p:cNvPr>
          <p:cNvSpPr>
            <a:spLocks noGrp="1"/>
          </p:cNvSpPr>
          <p:nvPr>
            <p:ph type="sldNum" sz="quarter" idx="10"/>
          </p:nvPr>
        </p:nvSpPr>
        <p:spPr/>
        <p:txBody>
          <a:bodyPr/>
          <a:lstStyle>
            <a:lvl1pPr>
              <a:defRPr/>
            </a:lvl1pPr>
          </a:lstStyle>
          <a:p>
            <a:fld id="{4B610494-3E6F-45E5-B251-5293EA23AD20}" type="slidenum">
              <a:rPr lang="en-GB" altLang="en-US"/>
              <a:pPr/>
              <a:t>‹#›</a:t>
            </a:fld>
            <a:endParaRPr lang="en-GB" altLang="en-US"/>
          </a:p>
        </p:txBody>
      </p:sp>
      <p:sp>
        <p:nvSpPr>
          <p:cNvPr id="5" name="Footer Placeholder 4">
            <a:extLst>
              <a:ext uri="{FF2B5EF4-FFF2-40B4-BE49-F238E27FC236}">
                <a16:creationId xmlns:a16="http://schemas.microsoft.com/office/drawing/2014/main" id="{D67B4773-4024-40A7-A310-47A8A6765EDE}"/>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55964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FD5FB388-A241-4BAC-9F46-6D44F961A296}"/>
              </a:ext>
            </a:extLst>
          </p:cNvPr>
          <p:cNvSpPr>
            <a:spLocks noGrp="1"/>
          </p:cNvSpPr>
          <p:nvPr>
            <p:ph type="sldNum" sz="quarter" idx="10"/>
          </p:nvPr>
        </p:nvSpPr>
        <p:spPr/>
        <p:txBody>
          <a:bodyPr/>
          <a:lstStyle>
            <a:lvl1pPr>
              <a:defRPr/>
            </a:lvl1pPr>
          </a:lstStyle>
          <a:p>
            <a:fld id="{F4203978-B1F0-4213-BF08-B1A039D54A14}" type="slidenum">
              <a:rPr lang="en-GB" altLang="en-US"/>
              <a:pPr/>
              <a:t>‹#›</a:t>
            </a:fld>
            <a:endParaRPr lang="en-GB" altLang="en-US"/>
          </a:p>
        </p:txBody>
      </p:sp>
      <p:sp>
        <p:nvSpPr>
          <p:cNvPr id="6" name="Footer Placeholder 4">
            <a:extLst>
              <a:ext uri="{FF2B5EF4-FFF2-40B4-BE49-F238E27FC236}">
                <a16:creationId xmlns:a16="http://schemas.microsoft.com/office/drawing/2014/main" id="{4511F960-7FE3-4EB2-A20F-2D61A937ACD7}"/>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15994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a:prstGeom prst="rect">
            <a:avLst/>
          </a:prstGeom>
        </p:spPr>
        <p:txBody>
          <a:bodyPr/>
          <a:lstStyle/>
          <a:p>
            <a:pPr lvl="0"/>
            <a:endParaRPr lang="en-US" noProof="0"/>
          </a:p>
        </p:txBody>
      </p:sp>
      <p:sp>
        <p:nvSpPr>
          <p:cNvPr id="4" name="Slide Number Placeholder 5">
            <a:extLst>
              <a:ext uri="{FF2B5EF4-FFF2-40B4-BE49-F238E27FC236}">
                <a16:creationId xmlns:a16="http://schemas.microsoft.com/office/drawing/2014/main" id="{AD972E1F-DEC2-42F5-A794-A510E366AE35}"/>
              </a:ext>
            </a:extLst>
          </p:cNvPr>
          <p:cNvSpPr>
            <a:spLocks noGrp="1"/>
          </p:cNvSpPr>
          <p:nvPr>
            <p:ph type="sldNum" sz="quarter" idx="10"/>
          </p:nvPr>
        </p:nvSpPr>
        <p:spPr/>
        <p:txBody>
          <a:bodyPr/>
          <a:lstStyle>
            <a:lvl1pPr>
              <a:defRPr/>
            </a:lvl1pPr>
          </a:lstStyle>
          <a:p>
            <a:fld id="{3F306CA9-7302-4822-9F3F-F981BA57FE4C}" type="slidenum">
              <a:rPr lang="en-GB" altLang="en-US"/>
              <a:pPr/>
              <a:t>‹#›</a:t>
            </a:fld>
            <a:endParaRPr lang="en-GB" altLang="en-US"/>
          </a:p>
        </p:txBody>
      </p:sp>
      <p:sp>
        <p:nvSpPr>
          <p:cNvPr id="5" name="Footer Placeholder 4">
            <a:extLst>
              <a:ext uri="{FF2B5EF4-FFF2-40B4-BE49-F238E27FC236}">
                <a16:creationId xmlns:a16="http://schemas.microsoft.com/office/drawing/2014/main" id="{BA74F636-2764-4F74-B87A-2752913AED2D}"/>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367347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600200"/>
            <a:ext cx="8229600" cy="4525963"/>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9" name="Title 1"/>
          <p:cNvSpPr>
            <a:spLocks noGrp="1"/>
          </p:cNvSpPr>
          <p:nvPr>
            <p:ph type="title"/>
          </p:nvPr>
        </p:nvSpPr>
        <p:spPr>
          <a:xfrm>
            <a:off x="457200" y="0"/>
            <a:ext cx="6900882" cy="1214422"/>
          </a:xfrm>
          <a:prstGeom prst="rect">
            <a:avLst/>
          </a:prstGeom>
        </p:spPr>
        <p:txBody>
          <a:bodyPr anchor="ctr"/>
          <a:lstStyle>
            <a:lvl1pPr algn="l">
              <a:defRPr sz="3600"/>
            </a:lvl1pPr>
          </a:lstStyle>
          <a:p>
            <a:r>
              <a:rPr lang="en-US" dirty="0"/>
              <a:t>Click to edit Master title style</a:t>
            </a:r>
            <a:endParaRPr lang="en-GB" dirty="0"/>
          </a:p>
        </p:txBody>
      </p:sp>
      <p:sp>
        <p:nvSpPr>
          <p:cNvPr id="4" name="Slide Number Placeholder 5">
            <a:extLst>
              <a:ext uri="{FF2B5EF4-FFF2-40B4-BE49-F238E27FC236}">
                <a16:creationId xmlns:a16="http://schemas.microsoft.com/office/drawing/2014/main" id="{881EB332-B5B0-4767-8A8B-7BEAC4A5391F}"/>
              </a:ext>
            </a:extLst>
          </p:cNvPr>
          <p:cNvSpPr>
            <a:spLocks noGrp="1"/>
          </p:cNvSpPr>
          <p:nvPr>
            <p:ph type="sldNum" sz="quarter" idx="10"/>
          </p:nvPr>
        </p:nvSpPr>
        <p:spPr/>
        <p:txBody>
          <a:bodyPr/>
          <a:lstStyle>
            <a:lvl1pPr>
              <a:defRPr/>
            </a:lvl1pPr>
          </a:lstStyle>
          <a:p>
            <a:fld id="{F555A996-46FA-4C22-A2D8-741850F84B1C}" type="slidenum">
              <a:rPr lang="en-GB" altLang="en-US"/>
              <a:pPr/>
              <a:t>‹#›</a:t>
            </a:fld>
            <a:endParaRPr lang="en-GB" altLang="en-US"/>
          </a:p>
        </p:txBody>
      </p:sp>
      <p:sp>
        <p:nvSpPr>
          <p:cNvPr id="5" name="Footer Placeholder 4">
            <a:extLst>
              <a:ext uri="{FF2B5EF4-FFF2-40B4-BE49-F238E27FC236}">
                <a16:creationId xmlns:a16="http://schemas.microsoft.com/office/drawing/2014/main" id="{36E2BCE8-1E78-4BDB-A456-FB4768670B9A}"/>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014123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600" b="0"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AD920D61-3960-4391-BEF0-2FB9D3F3FFD5}"/>
              </a:ext>
            </a:extLst>
          </p:cNvPr>
          <p:cNvSpPr>
            <a:spLocks noGrp="1"/>
          </p:cNvSpPr>
          <p:nvPr>
            <p:ph type="sldNum" sz="quarter" idx="10"/>
          </p:nvPr>
        </p:nvSpPr>
        <p:spPr/>
        <p:txBody>
          <a:bodyPr/>
          <a:lstStyle>
            <a:lvl1pPr>
              <a:defRPr/>
            </a:lvl1pPr>
          </a:lstStyle>
          <a:p>
            <a:fld id="{A4001CB5-CF01-44E0-BFB1-ECC2B6C1923C}" type="slidenum">
              <a:rPr lang="en-GB" altLang="en-US"/>
              <a:pPr/>
              <a:t>‹#›</a:t>
            </a:fld>
            <a:endParaRPr lang="en-GB" altLang="en-US"/>
          </a:p>
        </p:txBody>
      </p:sp>
      <p:sp>
        <p:nvSpPr>
          <p:cNvPr id="5" name="Footer Placeholder 4">
            <a:extLst>
              <a:ext uri="{FF2B5EF4-FFF2-40B4-BE49-F238E27FC236}">
                <a16:creationId xmlns:a16="http://schemas.microsoft.com/office/drawing/2014/main" id="{A812656E-C216-43DF-8C31-FB4F1FB835AD}"/>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662292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1594673"/>
            <a:ext cx="4114800" cy="4525963"/>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9" name="Content Placeholder 2"/>
          <p:cNvSpPr>
            <a:spLocks noGrp="1"/>
          </p:cNvSpPr>
          <p:nvPr>
            <p:ph idx="13"/>
          </p:nvPr>
        </p:nvSpPr>
        <p:spPr>
          <a:xfrm>
            <a:off x="4648418" y="1594673"/>
            <a:ext cx="4114800" cy="4525963"/>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10" name="Title 1"/>
          <p:cNvSpPr>
            <a:spLocks noGrp="1"/>
          </p:cNvSpPr>
          <p:nvPr>
            <p:ph type="title"/>
          </p:nvPr>
        </p:nvSpPr>
        <p:spPr>
          <a:xfrm>
            <a:off x="457200" y="0"/>
            <a:ext cx="6900882" cy="1214422"/>
          </a:xfrm>
          <a:prstGeom prst="rect">
            <a:avLst/>
          </a:prstGeom>
        </p:spPr>
        <p:txBody>
          <a:bodyPr anchor="ctr"/>
          <a:lstStyle>
            <a:lvl1pPr algn="l">
              <a:defRPr sz="3600"/>
            </a:lvl1pPr>
          </a:lstStyle>
          <a:p>
            <a:r>
              <a:rPr lang="en-US" dirty="0"/>
              <a:t>Click to edit Master title style</a:t>
            </a:r>
            <a:endParaRPr lang="en-GB" dirty="0"/>
          </a:p>
        </p:txBody>
      </p:sp>
      <p:sp>
        <p:nvSpPr>
          <p:cNvPr id="5" name="Slide Number Placeholder 5">
            <a:extLst>
              <a:ext uri="{FF2B5EF4-FFF2-40B4-BE49-F238E27FC236}">
                <a16:creationId xmlns:a16="http://schemas.microsoft.com/office/drawing/2014/main" id="{B3FA6789-2315-4D12-8EED-E46175610066}"/>
              </a:ext>
            </a:extLst>
          </p:cNvPr>
          <p:cNvSpPr>
            <a:spLocks noGrp="1"/>
          </p:cNvSpPr>
          <p:nvPr>
            <p:ph type="sldNum" sz="quarter" idx="14"/>
          </p:nvPr>
        </p:nvSpPr>
        <p:spPr/>
        <p:txBody>
          <a:bodyPr/>
          <a:lstStyle>
            <a:lvl1pPr>
              <a:defRPr/>
            </a:lvl1pPr>
          </a:lstStyle>
          <a:p>
            <a:fld id="{F20CFB45-4082-44D6-BFD7-E20EAFD02757}" type="slidenum">
              <a:rPr lang="en-GB" altLang="en-US"/>
              <a:pPr/>
              <a:t>‹#›</a:t>
            </a:fld>
            <a:endParaRPr lang="en-GB" altLang="en-US"/>
          </a:p>
        </p:txBody>
      </p:sp>
      <p:sp>
        <p:nvSpPr>
          <p:cNvPr id="6" name="Footer Placeholder 4">
            <a:extLst>
              <a:ext uri="{FF2B5EF4-FFF2-40B4-BE49-F238E27FC236}">
                <a16:creationId xmlns:a16="http://schemas.microsoft.com/office/drawing/2014/main" id="{13C6B794-93F9-4047-8C61-3DF85FD5032F}"/>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270797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00882" cy="939784"/>
          </a:xfrm>
          <a:prstGeom prst="rect">
            <a:avLst/>
          </a:prstGeom>
        </p:spPr>
        <p:txBody>
          <a:bodyPr/>
          <a:lstStyle>
            <a:lvl1pPr algn="l">
              <a:defRPr sz="3600"/>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2"/>
          <p:cNvSpPr>
            <a:spLocks noGrp="1"/>
          </p:cNvSpPr>
          <p:nvPr>
            <p:ph idx="13"/>
          </p:nvPr>
        </p:nvSpPr>
        <p:spPr>
          <a:xfrm>
            <a:off x="457200" y="2214554"/>
            <a:ext cx="4114800" cy="3906082"/>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11" name="Content Placeholder 2"/>
          <p:cNvSpPr>
            <a:spLocks noGrp="1"/>
          </p:cNvSpPr>
          <p:nvPr>
            <p:ph idx="14"/>
          </p:nvPr>
        </p:nvSpPr>
        <p:spPr>
          <a:xfrm>
            <a:off x="4643438" y="2214554"/>
            <a:ext cx="4114800" cy="3906082"/>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7" name="Slide Number Placeholder 5">
            <a:extLst>
              <a:ext uri="{FF2B5EF4-FFF2-40B4-BE49-F238E27FC236}">
                <a16:creationId xmlns:a16="http://schemas.microsoft.com/office/drawing/2014/main" id="{C58B40C6-7570-4661-811A-BDEC92A84436}"/>
              </a:ext>
            </a:extLst>
          </p:cNvPr>
          <p:cNvSpPr>
            <a:spLocks noGrp="1"/>
          </p:cNvSpPr>
          <p:nvPr>
            <p:ph type="sldNum" sz="quarter" idx="15"/>
          </p:nvPr>
        </p:nvSpPr>
        <p:spPr/>
        <p:txBody>
          <a:bodyPr/>
          <a:lstStyle>
            <a:lvl1pPr>
              <a:defRPr/>
            </a:lvl1pPr>
          </a:lstStyle>
          <a:p>
            <a:fld id="{325BF9DA-415B-41FF-9A83-D66F53E5725A}" type="slidenum">
              <a:rPr lang="en-GB" altLang="en-US"/>
              <a:pPr/>
              <a:t>‹#›</a:t>
            </a:fld>
            <a:endParaRPr lang="en-GB" altLang="en-US"/>
          </a:p>
        </p:txBody>
      </p:sp>
      <p:sp>
        <p:nvSpPr>
          <p:cNvPr id="8" name="Footer Placeholder 4">
            <a:extLst>
              <a:ext uri="{FF2B5EF4-FFF2-40B4-BE49-F238E27FC236}">
                <a16:creationId xmlns:a16="http://schemas.microsoft.com/office/drawing/2014/main" id="{D02346DF-1EA4-44E0-A125-A8E5672F48CD}"/>
              </a:ext>
            </a:extLst>
          </p:cNvPr>
          <p:cNvSpPr>
            <a:spLocks noGrp="1"/>
          </p:cNvSpPr>
          <p:nvPr>
            <p:ph type="ftr" sz="quarter" idx="16"/>
          </p:nvPr>
        </p:nvSpPr>
        <p:spPr/>
        <p:txBody>
          <a:bodyPr/>
          <a:lstStyle>
            <a:lvl1pPr>
              <a:defRPr/>
            </a:lvl1pPr>
          </a:lstStyle>
          <a:p>
            <a:pPr>
              <a:defRPr/>
            </a:pPr>
            <a:endParaRPr lang="en-GB"/>
          </a:p>
        </p:txBody>
      </p:sp>
    </p:spTree>
    <p:extLst>
      <p:ext uri="{BB962C8B-B14F-4D97-AF65-F5344CB8AC3E}">
        <p14:creationId xmlns:p14="http://schemas.microsoft.com/office/powerpoint/2010/main" val="1433329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29000"/>
            <a:ext cx="7772400" cy="2339975"/>
          </a:xfrm>
          <a:prstGeom prst="rect">
            <a:avLst/>
          </a:prstGeom>
        </p:spPr>
        <p:txBody>
          <a:bodyPr anchor="t"/>
          <a:lstStyle>
            <a:lvl1pPr algn="ctr">
              <a:defRPr sz="4000" b="0" cap="all"/>
            </a:lvl1pPr>
          </a:lstStyle>
          <a:p>
            <a:r>
              <a:rPr lang="en-US"/>
              <a:t>Click to edit Master title style</a:t>
            </a:r>
            <a:endParaRPr lang="en-GB" dirty="0"/>
          </a:p>
        </p:txBody>
      </p:sp>
    </p:spTree>
    <p:extLst>
      <p:ext uri="{BB962C8B-B14F-4D97-AF65-F5344CB8AC3E}">
        <p14:creationId xmlns:p14="http://schemas.microsoft.com/office/powerpoint/2010/main" val="2790130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6900882" cy="939784"/>
          </a:xfrm>
          <a:prstGeom prst="rect">
            <a:avLst/>
          </a:prstGeom>
        </p:spPr>
        <p:txBody>
          <a:bodyPr/>
          <a:lstStyle>
            <a:lvl1pPr algn="l">
              <a:defRPr sz="3600"/>
            </a:lvl1pPr>
          </a:lstStyle>
          <a:p>
            <a:r>
              <a:rPr lang="en-US" dirty="0"/>
              <a:t>Click to edit Master title style</a:t>
            </a:r>
            <a:endParaRPr lang="en-GB" dirty="0"/>
          </a:p>
        </p:txBody>
      </p:sp>
      <p:sp>
        <p:nvSpPr>
          <p:cNvPr id="9" name="Content Placeholder 2"/>
          <p:cNvSpPr>
            <a:spLocks noGrp="1"/>
          </p:cNvSpPr>
          <p:nvPr>
            <p:ph idx="13"/>
          </p:nvPr>
        </p:nvSpPr>
        <p:spPr>
          <a:xfrm>
            <a:off x="457200" y="2214554"/>
            <a:ext cx="4114800" cy="3906082"/>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10" name="Text Placeholder 2"/>
          <p:cNvSpPr>
            <a:spLocks noGrp="1"/>
          </p:cNvSpPr>
          <p:nvPr>
            <p:ph type="body" idx="1"/>
          </p:nvPr>
        </p:nvSpPr>
        <p:spPr>
          <a:xfrm>
            <a:off x="457200" y="1535113"/>
            <a:ext cx="8472518" cy="639762"/>
          </a:xfrm>
          <a:prstGeom prst="rect">
            <a:avLst/>
          </a:prstGeo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p:cNvSpPr>
            <a:spLocks noGrp="1"/>
          </p:cNvSpPr>
          <p:nvPr>
            <p:ph idx="17"/>
          </p:nvPr>
        </p:nvSpPr>
        <p:spPr>
          <a:xfrm>
            <a:off x="4714876" y="2285992"/>
            <a:ext cx="4143404" cy="3357586"/>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6" name="Slide Number Placeholder 5">
            <a:extLst>
              <a:ext uri="{FF2B5EF4-FFF2-40B4-BE49-F238E27FC236}">
                <a16:creationId xmlns:a16="http://schemas.microsoft.com/office/drawing/2014/main" id="{794B8CEE-A24F-42A5-84A7-CB20D46E6CF2}"/>
              </a:ext>
            </a:extLst>
          </p:cNvPr>
          <p:cNvSpPr>
            <a:spLocks noGrp="1"/>
          </p:cNvSpPr>
          <p:nvPr>
            <p:ph type="sldNum" sz="quarter" idx="18"/>
          </p:nvPr>
        </p:nvSpPr>
        <p:spPr/>
        <p:txBody>
          <a:bodyPr/>
          <a:lstStyle>
            <a:lvl1pPr>
              <a:defRPr/>
            </a:lvl1pPr>
          </a:lstStyle>
          <a:p>
            <a:fld id="{94C5A72D-4638-456D-AF27-C9F8A160FF3D}" type="slidenum">
              <a:rPr lang="en-GB" altLang="en-US"/>
              <a:pPr/>
              <a:t>‹#›</a:t>
            </a:fld>
            <a:endParaRPr lang="en-GB" altLang="en-US"/>
          </a:p>
        </p:txBody>
      </p:sp>
      <p:sp>
        <p:nvSpPr>
          <p:cNvPr id="7" name="Footer Placeholder 4">
            <a:extLst>
              <a:ext uri="{FF2B5EF4-FFF2-40B4-BE49-F238E27FC236}">
                <a16:creationId xmlns:a16="http://schemas.microsoft.com/office/drawing/2014/main" id="{3411F70B-C1C2-4E3A-9DAF-EF9D4A01C80D}"/>
              </a:ext>
            </a:extLst>
          </p:cNvPr>
          <p:cNvSpPr>
            <a:spLocks noGrp="1"/>
          </p:cNvSpPr>
          <p:nvPr>
            <p:ph type="ftr" sz="quarter" idx="19"/>
          </p:nvPr>
        </p:nvSpPr>
        <p:spPr/>
        <p:txBody>
          <a:bodyPr/>
          <a:lstStyle>
            <a:lvl1pPr>
              <a:defRPr/>
            </a:lvl1pPr>
          </a:lstStyle>
          <a:p>
            <a:pPr>
              <a:defRPr/>
            </a:pPr>
            <a:endParaRPr lang="en-GB"/>
          </a:p>
        </p:txBody>
      </p:sp>
    </p:spTree>
    <p:extLst>
      <p:ext uri="{BB962C8B-B14F-4D97-AF65-F5344CB8AC3E}">
        <p14:creationId xmlns:p14="http://schemas.microsoft.com/office/powerpoint/2010/main" val="1468639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535113"/>
            <a:ext cx="4041775" cy="28575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0" name="Picture Placeholder 2"/>
          <p:cNvSpPr>
            <a:spLocks noGrp="1"/>
          </p:cNvSpPr>
          <p:nvPr>
            <p:ph type="pic" idx="13"/>
          </p:nvPr>
        </p:nvSpPr>
        <p:spPr>
          <a:xfrm>
            <a:off x="4699523" y="2386803"/>
            <a:ext cx="4158757" cy="318533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11" name="Content Placeholder 2"/>
          <p:cNvSpPr>
            <a:spLocks noGrp="1"/>
          </p:cNvSpPr>
          <p:nvPr>
            <p:ph idx="17"/>
          </p:nvPr>
        </p:nvSpPr>
        <p:spPr>
          <a:xfrm>
            <a:off x="457200" y="2214554"/>
            <a:ext cx="4114800" cy="3906082"/>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12" name="Title 1"/>
          <p:cNvSpPr>
            <a:spLocks noGrp="1"/>
          </p:cNvSpPr>
          <p:nvPr>
            <p:ph type="title"/>
          </p:nvPr>
        </p:nvSpPr>
        <p:spPr>
          <a:xfrm>
            <a:off x="457200" y="0"/>
            <a:ext cx="6900882" cy="1214422"/>
          </a:xfrm>
          <a:prstGeom prst="rect">
            <a:avLst/>
          </a:prstGeom>
        </p:spPr>
        <p:txBody>
          <a:bodyPr/>
          <a:lstStyle>
            <a:lvl1pPr algn="l">
              <a:defRPr sz="3600"/>
            </a:lvl1pPr>
          </a:lstStyle>
          <a:p>
            <a:r>
              <a:rPr lang="en-US" dirty="0"/>
              <a:t>Click to edit Master title style</a:t>
            </a:r>
            <a:endParaRPr lang="en-GB" dirty="0"/>
          </a:p>
        </p:txBody>
      </p:sp>
      <p:sp>
        <p:nvSpPr>
          <p:cNvPr id="7" name="Slide Number Placeholder 5">
            <a:extLst>
              <a:ext uri="{FF2B5EF4-FFF2-40B4-BE49-F238E27FC236}">
                <a16:creationId xmlns:a16="http://schemas.microsoft.com/office/drawing/2014/main" id="{E7A26BB7-7194-4ACD-8A93-93D996CBE778}"/>
              </a:ext>
            </a:extLst>
          </p:cNvPr>
          <p:cNvSpPr>
            <a:spLocks noGrp="1"/>
          </p:cNvSpPr>
          <p:nvPr>
            <p:ph type="sldNum" sz="quarter" idx="18"/>
          </p:nvPr>
        </p:nvSpPr>
        <p:spPr/>
        <p:txBody>
          <a:bodyPr/>
          <a:lstStyle>
            <a:lvl1pPr>
              <a:defRPr/>
            </a:lvl1pPr>
          </a:lstStyle>
          <a:p>
            <a:fld id="{160E4974-0938-4A79-8851-7BEB8EF46C3B}" type="slidenum">
              <a:rPr lang="en-GB" altLang="en-US"/>
              <a:pPr/>
              <a:t>‹#›</a:t>
            </a:fld>
            <a:endParaRPr lang="en-GB" altLang="en-US"/>
          </a:p>
        </p:txBody>
      </p:sp>
      <p:sp>
        <p:nvSpPr>
          <p:cNvPr id="8" name="Footer Placeholder 4">
            <a:extLst>
              <a:ext uri="{FF2B5EF4-FFF2-40B4-BE49-F238E27FC236}">
                <a16:creationId xmlns:a16="http://schemas.microsoft.com/office/drawing/2014/main" id="{1405A309-8D50-4846-A75A-7E1825D0996C}"/>
              </a:ext>
            </a:extLst>
          </p:cNvPr>
          <p:cNvSpPr>
            <a:spLocks noGrp="1"/>
          </p:cNvSpPr>
          <p:nvPr>
            <p:ph type="ftr" sz="quarter" idx="19"/>
          </p:nvPr>
        </p:nvSpPr>
        <p:spPr/>
        <p:txBody>
          <a:bodyPr/>
          <a:lstStyle>
            <a:lvl1pPr>
              <a:defRPr/>
            </a:lvl1pPr>
          </a:lstStyle>
          <a:p>
            <a:pPr>
              <a:defRPr/>
            </a:pPr>
            <a:endParaRPr lang="en-GB"/>
          </a:p>
        </p:txBody>
      </p:sp>
    </p:spTree>
    <p:extLst>
      <p:ext uri="{BB962C8B-B14F-4D97-AF65-F5344CB8AC3E}">
        <p14:creationId xmlns:p14="http://schemas.microsoft.com/office/powerpoint/2010/main" val="2812427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E5A0489-41E9-4E55-9AB4-1E3917F7D11F}"/>
              </a:ext>
            </a:extLst>
          </p:cNvPr>
          <p:cNvSpPr>
            <a:spLocks noGrp="1"/>
          </p:cNvSpPr>
          <p:nvPr>
            <p:ph type="sldNum" sz="quarter" idx="10"/>
          </p:nvPr>
        </p:nvSpPr>
        <p:spPr/>
        <p:txBody>
          <a:bodyPr/>
          <a:lstStyle>
            <a:lvl1pPr>
              <a:defRPr/>
            </a:lvl1pPr>
          </a:lstStyle>
          <a:p>
            <a:fld id="{DBE66446-6E53-4900-B74E-9ADD6FF766A5}" type="slidenum">
              <a:rPr lang="en-GB" altLang="en-US"/>
              <a:pPr/>
              <a:t>‹#›</a:t>
            </a:fld>
            <a:endParaRPr lang="en-GB" altLang="en-US"/>
          </a:p>
        </p:txBody>
      </p:sp>
      <p:sp>
        <p:nvSpPr>
          <p:cNvPr id="3" name="Footer Placeholder 4">
            <a:extLst>
              <a:ext uri="{FF2B5EF4-FFF2-40B4-BE49-F238E27FC236}">
                <a16:creationId xmlns:a16="http://schemas.microsoft.com/office/drawing/2014/main" id="{FBA034FE-13A3-4D9F-AE06-7CD1EF58BB48}"/>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00987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0" y="2143116"/>
            <a:ext cx="3714776" cy="285752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p:cNvSpPr>
            <a:spLocks noGrp="1"/>
          </p:cNvSpPr>
          <p:nvPr>
            <p:ph idx="13"/>
          </p:nvPr>
        </p:nvSpPr>
        <p:spPr>
          <a:xfrm>
            <a:off x="457200" y="2214554"/>
            <a:ext cx="4114800" cy="3906082"/>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10" name="Text Placeholder 2"/>
          <p:cNvSpPr>
            <a:spLocks noGrp="1"/>
          </p:cNvSpPr>
          <p:nvPr>
            <p:ph type="body" idx="1"/>
          </p:nvPr>
        </p:nvSpPr>
        <p:spPr>
          <a:xfrm>
            <a:off x="457200" y="1535113"/>
            <a:ext cx="8401080" cy="465127"/>
          </a:xfrm>
          <a:prstGeom prst="rect">
            <a:avLst/>
          </a:prstGeo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itle 1"/>
          <p:cNvSpPr>
            <a:spLocks noGrp="1"/>
          </p:cNvSpPr>
          <p:nvPr>
            <p:ph type="title"/>
          </p:nvPr>
        </p:nvSpPr>
        <p:spPr>
          <a:xfrm>
            <a:off x="457200" y="0"/>
            <a:ext cx="6900882" cy="1214422"/>
          </a:xfrm>
          <a:prstGeom prst="rect">
            <a:avLst/>
          </a:prstGeom>
        </p:spPr>
        <p:txBody>
          <a:bodyPr anchor="ctr"/>
          <a:lstStyle>
            <a:lvl1pPr algn="l">
              <a:defRPr sz="3600"/>
            </a:lvl1pPr>
          </a:lstStyle>
          <a:p>
            <a:r>
              <a:rPr lang="en-US" dirty="0"/>
              <a:t>Click to edit Master title style</a:t>
            </a:r>
            <a:endParaRPr lang="en-GB" dirty="0"/>
          </a:p>
        </p:txBody>
      </p:sp>
      <p:sp>
        <p:nvSpPr>
          <p:cNvPr id="6" name="Footer Placeholder 4">
            <a:extLst>
              <a:ext uri="{FF2B5EF4-FFF2-40B4-BE49-F238E27FC236}">
                <a16:creationId xmlns:a16="http://schemas.microsoft.com/office/drawing/2014/main" id="{8A5E8159-39F4-46F6-A395-73CF72A56980}"/>
              </a:ext>
            </a:extLst>
          </p:cNvPr>
          <p:cNvSpPr>
            <a:spLocks noGrp="1"/>
          </p:cNvSpPr>
          <p:nvPr>
            <p:ph type="ftr" sz="quarter" idx="14"/>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6CD421E-D88F-4A5D-A7A5-9E5B17A453E9}"/>
              </a:ext>
            </a:extLst>
          </p:cNvPr>
          <p:cNvSpPr>
            <a:spLocks noGrp="1"/>
          </p:cNvSpPr>
          <p:nvPr>
            <p:ph type="sldNum" sz="quarter" idx="15"/>
          </p:nvPr>
        </p:nvSpPr>
        <p:spPr/>
        <p:txBody>
          <a:bodyPr/>
          <a:lstStyle>
            <a:lvl1pPr>
              <a:defRPr/>
            </a:lvl1pPr>
          </a:lstStyle>
          <a:p>
            <a:fld id="{02C4A38A-57C1-4B0A-B1C9-79B38E3CB0D3}" type="slidenum">
              <a:rPr lang="en-GB" altLang="en-US"/>
              <a:pPr/>
              <a:t>‹#›</a:t>
            </a:fld>
            <a:endParaRPr lang="en-GB" altLang="en-US"/>
          </a:p>
        </p:txBody>
      </p:sp>
    </p:spTree>
    <p:extLst>
      <p:ext uri="{BB962C8B-B14F-4D97-AF65-F5344CB8AC3E}">
        <p14:creationId xmlns:p14="http://schemas.microsoft.com/office/powerpoint/2010/main" val="3185461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535113"/>
            <a:ext cx="4041775" cy="285752"/>
          </a:xfrm>
          <a:prstGeom prst="rect">
            <a:avLst/>
          </a:prstGeo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0" name="Picture Placeholder 2"/>
          <p:cNvSpPr>
            <a:spLocks noGrp="1"/>
          </p:cNvSpPr>
          <p:nvPr>
            <p:ph type="pic" idx="13"/>
          </p:nvPr>
        </p:nvSpPr>
        <p:spPr>
          <a:xfrm>
            <a:off x="4572001" y="2071679"/>
            <a:ext cx="3714776" cy="3000396"/>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11" name="Content Placeholder 2"/>
          <p:cNvSpPr>
            <a:spLocks noGrp="1"/>
          </p:cNvSpPr>
          <p:nvPr>
            <p:ph idx="17"/>
          </p:nvPr>
        </p:nvSpPr>
        <p:spPr>
          <a:xfrm>
            <a:off x="457200" y="2214554"/>
            <a:ext cx="4114800" cy="3906082"/>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12" name="Title 1"/>
          <p:cNvSpPr>
            <a:spLocks noGrp="1"/>
          </p:cNvSpPr>
          <p:nvPr>
            <p:ph type="title"/>
          </p:nvPr>
        </p:nvSpPr>
        <p:spPr>
          <a:xfrm>
            <a:off x="457200" y="0"/>
            <a:ext cx="6900882" cy="1214422"/>
          </a:xfrm>
          <a:prstGeom prst="rect">
            <a:avLst/>
          </a:prstGeom>
        </p:spPr>
        <p:txBody>
          <a:bodyPr anchor="ctr"/>
          <a:lstStyle>
            <a:lvl1pPr algn="l">
              <a:defRPr sz="3600"/>
            </a:lvl1pPr>
          </a:lstStyle>
          <a:p>
            <a:r>
              <a:rPr lang="en-US" dirty="0"/>
              <a:t>Click to edit Master title style</a:t>
            </a:r>
            <a:endParaRPr lang="en-GB" dirty="0"/>
          </a:p>
        </p:txBody>
      </p:sp>
      <p:sp>
        <p:nvSpPr>
          <p:cNvPr id="7" name="Footer Placeholder 4">
            <a:extLst>
              <a:ext uri="{FF2B5EF4-FFF2-40B4-BE49-F238E27FC236}">
                <a16:creationId xmlns:a16="http://schemas.microsoft.com/office/drawing/2014/main" id="{200FC8EA-1E62-453F-93F8-B63BBF7757CD}"/>
              </a:ext>
            </a:extLst>
          </p:cNvPr>
          <p:cNvSpPr>
            <a:spLocks noGrp="1"/>
          </p:cNvSpPr>
          <p:nvPr>
            <p:ph type="ftr" sz="quarter" idx="18"/>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C08952D9-1BBD-48D2-8005-3C63AA30365E}"/>
              </a:ext>
            </a:extLst>
          </p:cNvPr>
          <p:cNvSpPr>
            <a:spLocks noGrp="1"/>
          </p:cNvSpPr>
          <p:nvPr>
            <p:ph type="sldNum" sz="quarter" idx="19"/>
          </p:nvPr>
        </p:nvSpPr>
        <p:spPr/>
        <p:txBody>
          <a:bodyPr/>
          <a:lstStyle>
            <a:lvl1pPr>
              <a:defRPr/>
            </a:lvl1pPr>
          </a:lstStyle>
          <a:p>
            <a:fld id="{671F945E-A9D2-4B8E-97AE-2B427306FFB7}" type="slidenum">
              <a:rPr lang="en-GB" altLang="en-US"/>
              <a:pPr/>
              <a:t>‹#›</a:t>
            </a:fld>
            <a:endParaRPr lang="en-GB" altLang="en-US"/>
          </a:p>
        </p:txBody>
      </p:sp>
    </p:spTree>
    <p:extLst>
      <p:ext uri="{BB962C8B-B14F-4D97-AF65-F5344CB8AC3E}">
        <p14:creationId xmlns:p14="http://schemas.microsoft.com/office/powerpoint/2010/main" val="1466049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Slide Number Placeholder 5">
            <a:extLst>
              <a:ext uri="{FF2B5EF4-FFF2-40B4-BE49-F238E27FC236}">
                <a16:creationId xmlns:a16="http://schemas.microsoft.com/office/drawing/2014/main" id="{943E3990-6C4B-498E-A48F-EC2A511C1E61}"/>
              </a:ext>
            </a:extLst>
          </p:cNvPr>
          <p:cNvSpPr>
            <a:spLocks noGrp="1"/>
          </p:cNvSpPr>
          <p:nvPr>
            <p:ph type="sldNum" sz="quarter" idx="10"/>
          </p:nvPr>
        </p:nvSpPr>
        <p:spPr/>
        <p:txBody>
          <a:bodyPr/>
          <a:lstStyle>
            <a:lvl1pPr>
              <a:defRPr/>
            </a:lvl1pPr>
          </a:lstStyle>
          <a:p>
            <a:fld id="{039750C6-93F7-4FEA-B2AD-15268AFE834A}" type="slidenum">
              <a:rPr lang="en-GB" altLang="en-US"/>
              <a:pPr/>
              <a:t>‹#›</a:t>
            </a:fld>
            <a:endParaRPr lang="en-GB" altLang="en-US"/>
          </a:p>
        </p:txBody>
      </p:sp>
      <p:sp>
        <p:nvSpPr>
          <p:cNvPr id="5" name="Footer Placeholder 4">
            <a:extLst>
              <a:ext uri="{FF2B5EF4-FFF2-40B4-BE49-F238E27FC236}">
                <a16:creationId xmlns:a16="http://schemas.microsoft.com/office/drawing/2014/main" id="{F3ED0FDD-FE88-4239-8B61-F7CBAE80D835}"/>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029705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BEB6C7E2-268E-4345-98A9-9C072AC5191D}"/>
              </a:ext>
            </a:extLst>
          </p:cNvPr>
          <p:cNvSpPr>
            <a:spLocks noGrp="1"/>
          </p:cNvSpPr>
          <p:nvPr>
            <p:ph type="sldNum" sz="quarter" idx="10"/>
          </p:nvPr>
        </p:nvSpPr>
        <p:spPr/>
        <p:txBody>
          <a:bodyPr/>
          <a:lstStyle>
            <a:lvl1pPr>
              <a:defRPr/>
            </a:lvl1pPr>
          </a:lstStyle>
          <a:p>
            <a:fld id="{08236533-70FC-486D-8BAB-93D0535FB438}" type="slidenum">
              <a:rPr lang="en-GB" altLang="en-US"/>
              <a:pPr/>
              <a:t>‹#›</a:t>
            </a:fld>
            <a:endParaRPr lang="en-GB" altLang="en-US"/>
          </a:p>
        </p:txBody>
      </p:sp>
      <p:sp>
        <p:nvSpPr>
          <p:cNvPr id="5" name="Footer Placeholder 4">
            <a:extLst>
              <a:ext uri="{FF2B5EF4-FFF2-40B4-BE49-F238E27FC236}">
                <a16:creationId xmlns:a16="http://schemas.microsoft.com/office/drawing/2014/main" id="{16602C69-546B-4D1E-A386-2763B17D0DE8}"/>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860143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a:extLst>
              <a:ext uri="{FF2B5EF4-FFF2-40B4-BE49-F238E27FC236}">
                <a16:creationId xmlns:a16="http://schemas.microsoft.com/office/drawing/2014/main" id="{2FAB4655-91EB-4517-ADF0-EE32675F8E82}"/>
              </a:ext>
            </a:extLst>
          </p:cNvPr>
          <p:cNvSpPr>
            <a:spLocks noGrp="1"/>
          </p:cNvSpPr>
          <p:nvPr>
            <p:ph type="sldNum" sz="quarter" idx="10"/>
          </p:nvPr>
        </p:nvSpPr>
        <p:spPr/>
        <p:txBody>
          <a:bodyPr/>
          <a:lstStyle>
            <a:lvl1pPr>
              <a:defRPr/>
            </a:lvl1pPr>
          </a:lstStyle>
          <a:p>
            <a:fld id="{E975029F-CBC5-4DA8-A7F6-59FC90C5CAE0}" type="slidenum">
              <a:rPr lang="en-GB" altLang="en-US"/>
              <a:pPr/>
              <a:t>‹#›</a:t>
            </a:fld>
            <a:endParaRPr lang="en-GB" altLang="en-US"/>
          </a:p>
        </p:txBody>
      </p:sp>
      <p:sp>
        <p:nvSpPr>
          <p:cNvPr id="5" name="Footer Placeholder 4">
            <a:extLst>
              <a:ext uri="{FF2B5EF4-FFF2-40B4-BE49-F238E27FC236}">
                <a16:creationId xmlns:a16="http://schemas.microsoft.com/office/drawing/2014/main" id="{F3DB1F26-EF4B-4D19-933B-40F39029F653}"/>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433902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5">
            <a:extLst>
              <a:ext uri="{FF2B5EF4-FFF2-40B4-BE49-F238E27FC236}">
                <a16:creationId xmlns:a16="http://schemas.microsoft.com/office/drawing/2014/main" id="{9B0B2C63-69FD-4540-8BFF-4340C49E03B9}"/>
              </a:ext>
            </a:extLst>
          </p:cNvPr>
          <p:cNvSpPr>
            <a:spLocks noGrp="1"/>
          </p:cNvSpPr>
          <p:nvPr>
            <p:ph type="sldNum" sz="quarter" idx="10"/>
          </p:nvPr>
        </p:nvSpPr>
        <p:spPr/>
        <p:txBody>
          <a:bodyPr/>
          <a:lstStyle>
            <a:lvl1pPr>
              <a:defRPr/>
            </a:lvl1pPr>
          </a:lstStyle>
          <a:p>
            <a:fld id="{82D074E7-DC12-451B-A377-E63116AE2715}" type="slidenum">
              <a:rPr lang="en-GB" altLang="en-US"/>
              <a:pPr/>
              <a:t>‹#›</a:t>
            </a:fld>
            <a:endParaRPr lang="en-GB" altLang="en-US"/>
          </a:p>
        </p:txBody>
      </p:sp>
      <p:sp>
        <p:nvSpPr>
          <p:cNvPr id="6" name="Footer Placeholder 4">
            <a:extLst>
              <a:ext uri="{FF2B5EF4-FFF2-40B4-BE49-F238E27FC236}">
                <a16:creationId xmlns:a16="http://schemas.microsoft.com/office/drawing/2014/main" id="{7E1C4A53-A41E-4D07-9FAA-F33AEFB48DF2}"/>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382802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3A0DE678-4855-4492-8067-A1AD694D1EAB}"/>
              </a:ext>
            </a:extLst>
          </p:cNvPr>
          <p:cNvSpPr>
            <a:spLocks noGrp="1"/>
          </p:cNvSpPr>
          <p:nvPr>
            <p:ph type="sldNum" sz="quarter" idx="10"/>
          </p:nvPr>
        </p:nvSpPr>
        <p:spPr/>
        <p:txBody>
          <a:bodyPr/>
          <a:lstStyle>
            <a:lvl1pPr>
              <a:defRPr/>
            </a:lvl1pPr>
          </a:lstStyle>
          <a:p>
            <a:fld id="{EE820B42-2A36-440C-A41E-7488EEEC0D6E}" type="slidenum">
              <a:rPr lang="en-GB" altLang="en-US"/>
              <a:pPr/>
              <a:t>‹#›</a:t>
            </a:fld>
            <a:endParaRPr lang="en-GB" altLang="en-US"/>
          </a:p>
        </p:txBody>
      </p:sp>
      <p:sp>
        <p:nvSpPr>
          <p:cNvPr id="8" name="Footer Placeholder 4">
            <a:extLst>
              <a:ext uri="{FF2B5EF4-FFF2-40B4-BE49-F238E27FC236}">
                <a16:creationId xmlns:a16="http://schemas.microsoft.com/office/drawing/2014/main" id="{3AAB0542-EB75-4FD4-BEA4-F46C10A7EB16}"/>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79190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015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Slide Number Placeholder 5">
            <a:extLst>
              <a:ext uri="{FF2B5EF4-FFF2-40B4-BE49-F238E27FC236}">
                <a16:creationId xmlns:a16="http://schemas.microsoft.com/office/drawing/2014/main" id="{551BAA43-D95B-4CC7-AF1F-BF4102D2FB73}"/>
              </a:ext>
            </a:extLst>
          </p:cNvPr>
          <p:cNvSpPr>
            <a:spLocks noGrp="1"/>
          </p:cNvSpPr>
          <p:nvPr>
            <p:ph type="sldNum" sz="quarter" idx="10"/>
          </p:nvPr>
        </p:nvSpPr>
        <p:spPr/>
        <p:txBody>
          <a:bodyPr/>
          <a:lstStyle>
            <a:lvl1pPr>
              <a:defRPr/>
            </a:lvl1pPr>
          </a:lstStyle>
          <a:p>
            <a:fld id="{11CDC545-EF95-479C-B248-0B71B0976DDA}" type="slidenum">
              <a:rPr lang="en-GB" altLang="en-US"/>
              <a:pPr/>
              <a:t>‹#›</a:t>
            </a:fld>
            <a:endParaRPr lang="en-GB" altLang="en-US"/>
          </a:p>
        </p:txBody>
      </p:sp>
      <p:sp>
        <p:nvSpPr>
          <p:cNvPr id="4" name="Footer Placeholder 4">
            <a:extLst>
              <a:ext uri="{FF2B5EF4-FFF2-40B4-BE49-F238E27FC236}">
                <a16:creationId xmlns:a16="http://schemas.microsoft.com/office/drawing/2014/main" id="{49118267-6A17-474A-9423-4F85217284D6}"/>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383936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2529D9D-AED5-4454-8014-E394CD709509}"/>
              </a:ext>
            </a:extLst>
          </p:cNvPr>
          <p:cNvSpPr>
            <a:spLocks noGrp="1"/>
          </p:cNvSpPr>
          <p:nvPr>
            <p:ph type="sldNum" sz="quarter" idx="10"/>
          </p:nvPr>
        </p:nvSpPr>
        <p:spPr/>
        <p:txBody>
          <a:bodyPr/>
          <a:lstStyle>
            <a:lvl1pPr>
              <a:defRPr/>
            </a:lvl1pPr>
          </a:lstStyle>
          <a:p>
            <a:fld id="{E7AD3768-FD70-44A9-B304-2AB182B45A9E}" type="slidenum">
              <a:rPr lang="en-GB" altLang="en-US"/>
              <a:pPr/>
              <a:t>‹#›</a:t>
            </a:fld>
            <a:endParaRPr lang="en-GB" altLang="en-US"/>
          </a:p>
        </p:txBody>
      </p:sp>
      <p:sp>
        <p:nvSpPr>
          <p:cNvPr id="3" name="Footer Placeholder 4">
            <a:extLst>
              <a:ext uri="{FF2B5EF4-FFF2-40B4-BE49-F238E27FC236}">
                <a16:creationId xmlns:a16="http://schemas.microsoft.com/office/drawing/2014/main" id="{DBCDDE08-8D1F-4938-A74F-0C2FB8F59479}"/>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663876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EC93AE39-FBC2-4F7A-A818-0C0220540DAB}"/>
              </a:ext>
            </a:extLst>
          </p:cNvPr>
          <p:cNvSpPr>
            <a:spLocks noGrp="1"/>
          </p:cNvSpPr>
          <p:nvPr>
            <p:ph type="sldNum" sz="quarter" idx="10"/>
          </p:nvPr>
        </p:nvSpPr>
        <p:spPr/>
        <p:txBody>
          <a:bodyPr/>
          <a:lstStyle>
            <a:lvl1pPr>
              <a:defRPr/>
            </a:lvl1pPr>
          </a:lstStyle>
          <a:p>
            <a:fld id="{A1B7FDA3-A287-4D17-99A4-6B294B7ECE8E}" type="slidenum">
              <a:rPr lang="en-GB" altLang="en-US"/>
              <a:pPr/>
              <a:t>‹#›</a:t>
            </a:fld>
            <a:endParaRPr lang="en-GB" altLang="en-US"/>
          </a:p>
        </p:txBody>
      </p:sp>
      <p:sp>
        <p:nvSpPr>
          <p:cNvPr id="6" name="Footer Placeholder 4">
            <a:extLst>
              <a:ext uri="{FF2B5EF4-FFF2-40B4-BE49-F238E27FC236}">
                <a16:creationId xmlns:a16="http://schemas.microsoft.com/office/drawing/2014/main" id="{C69375AD-3349-4B0A-9613-9836D014BE1A}"/>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561478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F383650C-5041-4DD1-8BC1-9E5D082B2E50}"/>
              </a:ext>
            </a:extLst>
          </p:cNvPr>
          <p:cNvSpPr>
            <a:spLocks noGrp="1"/>
          </p:cNvSpPr>
          <p:nvPr>
            <p:ph type="sldNum" sz="quarter" idx="10"/>
          </p:nvPr>
        </p:nvSpPr>
        <p:spPr/>
        <p:txBody>
          <a:bodyPr/>
          <a:lstStyle>
            <a:lvl1pPr>
              <a:defRPr/>
            </a:lvl1pPr>
          </a:lstStyle>
          <a:p>
            <a:fld id="{20018722-0D65-4454-8B55-99D36C30959F}" type="slidenum">
              <a:rPr lang="en-GB" altLang="en-US"/>
              <a:pPr/>
              <a:t>‹#›</a:t>
            </a:fld>
            <a:endParaRPr lang="en-GB" altLang="en-US"/>
          </a:p>
        </p:txBody>
      </p:sp>
      <p:sp>
        <p:nvSpPr>
          <p:cNvPr id="6" name="Footer Placeholder 4">
            <a:extLst>
              <a:ext uri="{FF2B5EF4-FFF2-40B4-BE49-F238E27FC236}">
                <a16:creationId xmlns:a16="http://schemas.microsoft.com/office/drawing/2014/main" id="{608A4D25-202E-4C59-8B4B-81F74A929543}"/>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742387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1F303949-9D5F-45B3-8749-4851704E1ACE}"/>
              </a:ext>
            </a:extLst>
          </p:cNvPr>
          <p:cNvSpPr>
            <a:spLocks noGrp="1"/>
          </p:cNvSpPr>
          <p:nvPr>
            <p:ph type="sldNum" sz="quarter" idx="10"/>
          </p:nvPr>
        </p:nvSpPr>
        <p:spPr/>
        <p:txBody>
          <a:bodyPr/>
          <a:lstStyle>
            <a:lvl1pPr>
              <a:defRPr/>
            </a:lvl1pPr>
          </a:lstStyle>
          <a:p>
            <a:fld id="{AC3247CD-3E0B-43A5-9E42-0EA9FD6DB0BD}" type="slidenum">
              <a:rPr lang="en-GB" altLang="en-US"/>
              <a:pPr/>
              <a:t>‹#›</a:t>
            </a:fld>
            <a:endParaRPr lang="en-GB" altLang="en-US"/>
          </a:p>
        </p:txBody>
      </p:sp>
      <p:sp>
        <p:nvSpPr>
          <p:cNvPr id="5" name="Footer Placeholder 4">
            <a:extLst>
              <a:ext uri="{FF2B5EF4-FFF2-40B4-BE49-F238E27FC236}">
                <a16:creationId xmlns:a16="http://schemas.microsoft.com/office/drawing/2014/main" id="{E1656D63-CD5C-4C24-B40E-F0A9916BC6C6}"/>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2267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85A418D9-7296-42D7-9572-2173070CC7D1}"/>
              </a:ext>
            </a:extLst>
          </p:cNvPr>
          <p:cNvSpPr>
            <a:spLocks noGrp="1"/>
          </p:cNvSpPr>
          <p:nvPr>
            <p:ph type="sldNum" sz="quarter" idx="10"/>
          </p:nvPr>
        </p:nvSpPr>
        <p:spPr/>
        <p:txBody>
          <a:bodyPr/>
          <a:lstStyle>
            <a:lvl1pPr>
              <a:defRPr/>
            </a:lvl1pPr>
          </a:lstStyle>
          <a:p>
            <a:fld id="{A8E01B9D-5B8A-43BE-8CD7-E3EE8089DB1A}" type="slidenum">
              <a:rPr lang="en-GB" altLang="en-US"/>
              <a:pPr/>
              <a:t>‹#›</a:t>
            </a:fld>
            <a:endParaRPr lang="en-GB" altLang="en-US"/>
          </a:p>
        </p:txBody>
      </p:sp>
      <p:sp>
        <p:nvSpPr>
          <p:cNvPr id="5" name="Footer Placeholder 4">
            <a:extLst>
              <a:ext uri="{FF2B5EF4-FFF2-40B4-BE49-F238E27FC236}">
                <a16:creationId xmlns:a16="http://schemas.microsoft.com/office/drawing/2014/main" id="{90CA365C-4456-405F-8A3D-39BB6039C6F2}"/>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863699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2754" name="Group 2">
            <a:extLst>
              <a:ext uri="{FF2B5EF4-FFF2-40B4-BE49-F238E27FC236}">
                <a16:creationId xmlns:a16="http://schemas.microsoft.com/office/drawing/2014/main" id="{30494837-8A8D-4CDE-9D54-B18FAD997056}"/>
              </a:ext>
            </a:extLst>
          </p:cNvPr>
          <p:cNvGrpSpPr>
            <a:grpSpLocks/>
          </p:cNvGrpSpPr>
          <p:nvPr/>
        </p:nvGrpSpPr>
        <p:grpSpPr bwMode="auto">
          <a:xfrm>
            <a:off x="0" y="0"/>
            <a:ext cx="9140825" cy="6850063"/>
            <a:chOff x="0" y="0"/>
            <a:chExt cx="5758" cy="4315"/>
          </a:xfrm>
        </p:grpSpPr>
        <p:grpSp>
          <p:nvGrpSpPr>
            <p:cNvPr id="202755" name="Group 3">
              <a:extLst>
                <a:ext uri="{FF2B5EF4-FFF2-40B4-BE49-F238E27FC236}">
                  <a16:creationId xmlns:a16="http://schemas.microsoft.com/office/drawing/2014/main" id="{254A9AD7-B705-4EA8-A49F-E6510BC261D9}"/>
                </a:ext>
              </a:extLst>
            </p:cNvPr>
            <p:cNvGrpSpPr>
              <a:grpSpLocks/>
            </p:cNvGrpSpPr>
            <p:nvPr userDrawn="1"/>
          </p:nvGrpSpPr>
          <p:grpSpPr bwMode="auto">
            <a:xfrm>
              <a:off x="1728" y="2230"/>
              <a:ext cx="4027" cy="2085"/>
              <a:chOff x="1728" y="2230"/>
              <a:chExt cx="4027" cy="2085"/>
            </a:xfrm>
          </p:grpSpPr>
          <p:sp>
            <p:nvSpPr>
              <p:cNvPr id="202756" name="Freeform 4">
                <a:extLst>
                  <a:ext uri="{FF2B5EF4-FFF2-40B4-BE49-F238E27FC236}">
                    <a16:creationId xmlns:a16="http://schemas.microsoft.com/office/drawing/2014/main" id="{43C3AC78-B95F-4B0F-9E93-49940E530A8E}"/>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757" name="Freeform 5">
                <a:extLst>
                  <a:ext uri="{FF2B5EF4-FFF2-40B4-BE49-F238E27FC236}">
                    <a16:creationId xmlns:a16="http://schemas.microsoft.com/office/drawing/2014/main" id="{38EB9C8E-6F17-44BD-A7C7-413E0B151FDA}"/>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758" name="Freeform 6">
                <a:extLst>
                  <a:ext uri="{FF2B5EF4-FFF2-40B4-BE49-F238E27FC236}">
                    <a16:creationId xmlns:a16="http://schemas.microsoft.com/office/drawing/2014/main" id="{B7482D51-8D68-469D-AD50-83A6350ABE6E}"/>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759" name="Freeform 7">
                <a:extLst>
                  <a:ext uri="{FF2B5EF4-FFF2-40B4-BE49-F238E27FC236}">
                    <a16:creationId xmlns:a16="http://schemas.microsoft.com/office/drawing/2014/main" id="{57F22632-1588-4510-969E-2C260901FF3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760" name="Freeform 8">
                <a:extLst>
                  <a:ext uri="{FF2B5EF4-FFF2-40B4-BE49-F238E27FC236}">
                    <a16:creationId xmlns:a16="http://schemas.microsoft.com/office/drawing/2014/main" id="{DCEE53AC-38F8-4D0C-AD50-7E9D35C0CC36}"/>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2761" name="Freeform 9">
              <a:extLst>
                <a:ext uri="{FF2B5EF4-FFF2-40B4-BE49-F238E27FC236}">
                  <a16:creationId xmlns:a16="http://schemas.microsoft.com/office/drawing/2014/main" id="{A05DBB17-4D96-4DAD-BC90-91A3B0EEB96B}"/>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762" name="Freeform 10">
              <a:extLst>
                <a:ext uri="{FF2B5EF4-FFF2-40B4-BE49-F238E27FC236}">
                  <a16:creationId xmlns:a16="http://schemas.microsoft.com/office/drawing/2014/main" id="{F7DA637E-F6B0-485D-96B7-706A0504D1D6}"/>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2763" name="Rectangle 11">
            <a:extLst>
              <a:ext uri="{FF2B5EF4-FFF2-40B4-BE49-F238E27FC236}">
                <a16:creationId xmlns:a16="http://schemas.microsoft.com/office/drawing/2014/main" id="{E2016984-9D30-407B-B042-3C94F8E48F0E}"/>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GB" altLang="en-US" noProof="0"/>
              <a:t>Click to edit Master title style</a:t>
            </a:r>
          </a:p>
        </p:txBody>
      </p:sp>
      <p:sp>
        <p:nvSpPr>
          <p:cNvPr id="202764" name="Rectangle 12">
            <a:extLst>
              <a:ext uri="{FF2B5EF4-FFF2-40B4-BE49-F238E27FC236}">
                <a16:creationId xmlns:a16="http://schemas.microsoft.com/office/drawing/2014/main" id="{38C63F42-DADD-4C77-BB9E-DA950A097083}"/>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GB" altLang="en-US" noProof="0"/>
              <a:t>Click to edit Master subtitle style</a:t>
            </a:r>
          </a:p>
        </p:txBody>
      </p:sp>
      <p:sp>
        <p:nvSpPr>
          <p:cNvPr id="202765" name="Rectangle 13">
            <a:extLst>
              <a:ext uri="{FF2B5EF4-FFF2-40B4-BE49-F238E27FC236}">
                <a16:creationId xmlns:a16="http://schemas.microsoft.com/office/drawing/2014/main" id="{15E638F7-FCEE-4117-A01D-4931864441CD}"/>
              </a:ext>
            </a:extLst>
          </p:cNvPr>
          <p:cNvSpPr>
            <a:spLocks noGrp="1" noChangeArrowheads="1"/>
          </p:cNvSpPr>
          <p:nvPr>
            <p:ph type="dt" sz="quarter" idx="2"/>
          </p:nvPr>
        </p:nvSpPr>
        <p:spPr>
          <a:xfrm>
            <a:off x="457200" y="6248400"/>
            <a:ext cx="2133600" cy="476250"/>
          </a:xfrm>
        </p:spPr>
        <p:txBody>
          <a:bodyPr/>
          <a:lstStyle>
            <a:lvl1pPr>
              <a:defRPr/>
            </a:lvl1pPr>
          </a:lstStyle>
          <a:p>
            <a:fld id="{62404B58-4693-4F69-8F1E-B31B182FD69E}" type="datetimeFigureOut">
              <a:rPr lang="en-US" altLang="en-US"/>
              <a:pPr/>
              <a:t>1/31/2021</a:t>
            </a:fld>
            <a:endParaRPr lang="en-GB" altLang="en-US"/>
          </a:p>
        </p:txBody>
      </p:sp>
      <p:sp>
        <p:nvSpPr>
          <p:cNvPr id="202766" name="Rectangle 14">
            <a:extLst>
              <a:ext uri="{FF2B5EF4-FFF2-40B4-BE49-F238E27FC236}">
                <a16:creationId xmlns:a16="http://schemas.microsoft.com/office/drawing/2014/main" id="{C771B1E7-A2C4-42B0-B7AC-EEED8C1C40AD}"/>
              </a:ext>
            </a:extLst>
          </p:cNvPr>
          <p:cNvSpPr>
            <a:spLocks noGrp="1" noChangeArrowheads="1"/>
          </p:cNvSpPr>
          <p:nvPr>
            <p:ph type="ftr" sz="quarter" idx="3"/>
          </p:nvPr>
        </p:nvSpPr>
        <p:spPr>
          <a:xfrm>
            <a:off x="3124200" y="6251575"/>
            <a:ext cx="2895600" cy="476250"/>
          </a:xfrm>
        </p:spPr>
        <p:txBody>
          <a:bodyPr/>
          <a:lstStyle>
            <a:lvl1pPr>
              <a:defRPr/>
            </a:lvl1pPr>
          </a:lstStyle>
          <a:p>
            <a:endParaRPr lang="en-GB" altLang="en-US"/>
          </a:p>
        </p:txBody>
      </p:sp>
      <p:sp>
        <p:nvSpPr>
          <p:cNvPr id="202767" name="Rectangle 15">
            <a:extLst>
              <a:ext uri="{FF2B5EF4-FFF2-40B4-BE49-F238E27FC236}">
                <a16:creationId xmlns:a16="http://schemas.microsoft.com/office/drawing/2014/main" id="{129EFD53-1547-409A-9B44-0F2D13FCB251}"/>
              </a:ext>
            </a:extLst>
          </p:cNvPr>
          <p:cNvSpPr>
            <a:spLocks noGrp="1" noChangeArrowheads="1"/>
          </p:cNvSpPr>
          <p:nvPr>
            <p:ph type="sldNum" sz="quarter" idx="4"/>
          </p:nvPr>
        </p:nvSpPr>
        <p:spPr>
          <a:xfrm>
            <a:off x="6553200" y="6254750"/>
            <a:ext cx="2133600" cy="476250"/>
          </a:xfrm>
        </p:spPr>
        <p:txBody>
          <a:bodyPr/>
          <a:lstStyle>
            <a:lvl1pPr>
              <a:defRPr/>
            </a:lvl1pPr>
          </a:lstStyle>
          <a:p>
            <a:fld id="{F7D9770F-2D5A-4846-95BC-A81954595A30}" type="slidenum">
              <a:rPr lang="en-GB" altLang="en-US"/>
              <a:pPr/>
              <a:t>‹#›</a:t>
            </a:fld>
            <a:endParaRPr lang="en-GB"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79A3-6375-48FE-BD05-0F90427F703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F90849-09F2-4392-880B-AFDEB7DB38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027BD9-13F9-4C5A-8099-FCEC775B5370}"/>
              </a:ext>
            </a:extLst>
          </p:cNvPr>
          <p:cNvSpPr>
            <a:spLocks noGrp="1"/>
          </p:cNvSpPr>
          <p:nvPr>
            <p:ph type="dt" sz="half" idx="10"/>
          </p:nvPr>
        </p:nvSpPr>
        <p:spPr/>
        <p:txBody>
          <a:bodyPr/>
          <a:lstStyle>
            <a:lvl1pPr>
              <a:defRPr/>
            </a:lvl1pPr>
          </a:lstStyle>
          <a:p>
            <a:fld id="{AE9BEE62-08C5-4F4D-831F-F9B6A22A55A0}" type="datetimeFigureOut">
              <a:rPr lang="en-US" altLang="en-US"/>
              <a:pPr/>
              <a:t>1/31/2021</a:t>
            </a:fld>
            <a:endParaRPr lang="en-GB" altLang="en-US"/>
          </a:p>
        </p:txBody>
      </p:sp>
      <p:sp>
        <p:nvSpPr>
          <p:cNvPr id="5" name="Slide Number Placeholder 4">
            <a:extLst>
              <a:ext uri="{FF2B5EF4-FFF2-40B4-BE49-F238E27FC236}">
                <a16:creationId xmlns:a16="http://schemas.microsoft.com/office/drawing/2014/main" id="{B3853D20-7D57-4BDF-8FD5-097D08EE2732}"/>
              </a:ext>
            </a:extLst>
          </p:cNvPr>
          <p:cNvSpPr>
            <a:spLocks noGrp="1"/>
          </p:cNvSpPr>
          <p:nvPr>
            <p:ph type="sldNum" sz="quarter" idx="11"/>
          </p:nvPr>
        </p:nvSpPr>
        <p:spPr/>
        <p:txBody>
          <a:bodyPr/>
          <a:lstStyle>
            <a:lvl1pPr>
              <a:defRPr/>
            </a:lvl1pPr>
          </a:lstStyle>
          <a:p>
            <a:fld id="{D92CC912-CD17-4BF8-8BE7-E9582804BA4E}" type="slidenum">
              <a:rPr lang="en-GB" altLang="en-US"/>
              <a:pPr/>
              <a:t>‹#›</a:t>
            </a:fld>
            <a:endParaRPr lang="en-GB" altLang="en-US"/>
          </a:p>
        </p:txBody>
      </p:sp>
      <p:sp>
        <p:nvSpPr>
          <p:cNvPr id="6" name="Footer Placeholder 5">
            <a:extLst>
              <a:ext uri="{FF2B5EF4-FFF2-40B4-BE49-F238E27FC236}">
                <a16:creationId xmlns:a16="http://schemas.microsoft.com/office/drawing/2014/main" id="{97B4272A-5900-42D5-856C-856FF5E4F9F1}"/>
              </a:ext>
            </a:extLst>
          </p:cNvPr>
          <p:cNvSpPr>
            <a:spLocks noGrp="1"/>
          </p:cNvSpPr>
          <p:nvPr>
            <p:ph type="ftr" sz="quarter" idx="12"/>
          </p:nvPr>
        </p:nvSpPr>
        <p:spPr/>
        <p:txBody>
          <a:bodyPr/>
          <a:lstStyle>
            <a:lvl1pPr>
              <a:defRPr/>
            </a:lvl1pPr>
          </a:lstStyle>
          <a:p>
            <a:endParaRPr lang="en-GB" altLang="en-US"/>
          </a:p>
        </p:txBody>
      </p:sp>
    </p:spTree>
    <p:extLst>
      <p:ext uri="{BB962C8B-B14F-4D97-AF65-F5344CB8AC3E}">
        <p14:creationId xmlns:p14="http://schemas.microsoft.com/office/powerpoint/2010/main" val="450711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1E8F-7635-42A4-8AAB-44896990998B}"/>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26FA3FB-4554-44E8-813C-A95A571D77B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6BDE7570-7AE1-4545-82F2-E211DB1CA4BB}"/>
              </a:ext>
            </a:extLst>
          </p:cNvPr>
          <p:cNvSpPr>
            <a:spLocks noGrp="1"/>
          </p:cNvSpPr>
          <p:nvPr>
            <p:ph type="dt" sz="half" idx="10"/>
          </p:nvPr>
        </p:nvSpPr>
        <p:spPr/>
        <p:txBody>
          <a:bodyPr/>
          <a:lstStyle>
            <a:lvl1pPr>
              <a:defRPr/>
            </a:lvl1pPr>
          </a:lstStyle>
          <a:p>
            <a:fld id="{C4811F83-5AE3-4C38-BA18-FECE0D5EAF55}" type="datetimeFigureOut">
              <a:rPr lang="en-US" altLang="en-US"/>
              <a:pPr/>
              <a:t>1/31/2021</a:t>
            </a:fld>
            <a:endParaRPr lang="en-GB" altLang="en-US"/>
          </a:p>
        </p:txBody>
      </p:sp>
      <p:sp>
        <p:nvSpPr>
          <p:cNvPr id="5" name="Slide Number Placeholder 4">
            <a:extLst>
              <a:ext uri="{FF2B5EF4-FFF2-40B4-BE49-F238E27FC236}">
                <a16:creationId xmlns:a16="http://schemas.microsoft.com/office/drawing/2014/main" id="{BB788424-F703-484F-8C23-79D441ED2CC1}"/>
              </a:ext>
            </a:extLst>
          </p:cNvPr>
          <p:cNvSpPr>
            <a:spLocks noGrp="1"/>
          </p:cNvSpPr>
          <p:nvPr>
            <p:ph type="sldNum" sz="quarter" idx="11"/>
          </p:nvPr>
        </p:nvSpPr>
        <p:spPr/>
        <p:txBody>
          <a:bodyPr/>
          <a:lstStyle>
            <a:lvl1pPr>
              <a:defRPr/>
            </a:lvl1pPr>
          </a:lstStyle>
          <a:p>
            <a:fld id="{584F713D-1457-4C38-9F7B-3A001E6B78D4}" type="slidenum">
              <a:rPr lang="en-GB" altLang="en-US"/>
              <a:pPr/>
              <a:t>‹#›</a:t>
            </a:fld>
            <a:endParaRPr lang="en-GB" altLang="en-US"/>
          </a:p>
        </p:txBody>
      </p:sp>
      <p:sp>
        <p:nvSpPr>
          <p:cNvPr id="6" name="Footer Placeholder 5">
            <a:extLst>
              <a:ext uri="{FF2B5EF4-FFF2-40B4-BE49-F238E27FC236}">
                <a16:creationId xmlns:a16="http://schemas.microsoft.com/office/drawing/2014/main" id="{1D8AFDB2-C0CA-467B-A495-DAF597D538E8}"/>
              </a:ext>
            </a:extLst>
          </p:cNvPr>
          <p:cNvSpPr>
            <a:spLocks noGrp="1"/>
          </p:cNvSpPr>
          <p:nvPr>
            <p:ph type="ftr" sz="quarter" idx="12"/>
          </p:nvPr>
        </p:nvSpPr>
        <p:spPr/>
        <p:txBody>
          <a:bodyPr/>
          <a:lstStyle>
            <a:lvl1pPr>
              <a:defRPr/>
            </a:lvl1pPr>
          </a:lstStyle>
          <a:p>
            <a:endParaRPr lang="en-GB" altLang="en-US"/>
          </a:p>
        </p:txBody>
      </p:sp>
    </p:spTree>
    <p:extLst>
      <p:ext uri="{BB962C8B-B14F-4D97-AF65-F5344CB8AC3E}">
        <p14:creationId xmlns:p14="http://schemas.microsoft.com/office/powerpoint/2010/main" val="3541964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FF80-001A-492D-94C9-B360635F000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B689FF8-718D-4911-8803-F7EB10114378}"/>
              </a:ext>
            </a:extLst>
          </p:cNvPr>
          <p:cNvSpPr>
            <a:spLocks noGrp="1"/>
          </p:cNvSpPr>
          <p:nvPr>
            <p:ph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89E691F-2169-46A6-A8C4-E3292ABDD8F7}"/>
              </a:ext>
            </a:extLst>
          </p:cNvPr>
          <p:cNvSpPr>
            <a:spLocks noGrp="1"/>
          </p:cNvSpPr>
          <p:nvPr>
            <p:ph sz="half" idx="2"/>
          </p:nvPr>
        </p:nvSpPr>
        <p:spPr>
          <a:xfrm>
            <a:off x="4648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A1519CE-D0F7-4F24-8DBD-29E6C682F24C}"/>
              </a:ext>
            </a:extLst>
          </p:cNvPr>
          <p:cNvSpPr>
            <a:spLocks noGrp="1"/>
          </p:cNvSpPr>
          <p:nvPr>
            <p:ph type="dt" sz="half" idx="10"/>
          </p:nvPr>
        </p:nvSpPr>
        <p:spPr/>
        <p:txBody>
          <a:bodyPr/>
          <a:lstStyle>
            <a:lvl1pPr>
              <a:defRPr/>
            </a:lvl1pPr>
          </a:lstStyle>
          <a:p>
            <a:fld id="{590FAE50-023F-4325-A8BC-D76C0D58055B}" type="datetimeFigureOut">
              <a:rPr lang="en-US" altLang="en-US"/>
              <a:pPr/>
              <a:t>1/31/2021</a:t>
            </a:fld>
            <a:endParaRPr lang="en-GB" altLang="en-US"/>
          </a:p>
        </p:txBody>
      </p:sp>
      <p:sp>
        <p:nvSpPr>
          <p:cNvPr id="6" name="Slide Number Placeholder 5">
            <a:extLst>
              <a:ext uri="{FF2B5EF4-FFF2-40B4-BE49-F238E27FC236}">
                <a16:creationId xmlns:a16="http://schemas.microsoft.com/office/drawing/2014/main" id="{DAA8E084-E25D-43C9-A93B-A5A3C31A49DF}"/>
              </a:ext>
            </a:extLst>
          </p:cNvPr>
          <p:cNvSpPr>
            <a:spLocks noGrp="1"/>
          </p:cNvSpPr>
          <p:nvPr>
            <p:ph type="sldNum" sz="quarter" idx="11"/>
          </p:nvPr>
        </p:nvSpPr>
        <p:spPr/>
        <p:txBody>
          <a:bodyPr/>
          <a:lstStyle>
            <a:lvl1pPr>
              <a:defRPr/>
            </a:lvl1pPr>
          </a:lstStyle>
          <a:p>
            <a:fld id="{4D71434A-A812-4DB2-9880-55995B3C58F3}" type="slidenum">
              <a:rPr lang="en-GB" altLang="en-US"/>
              <a:pPr/>
              <a:t>‹#›</a:t>
            </a:fld>
            <a:endParaRPr lang="en-GB" altLang="en-US"/>
          </a:p>
        </p:txBody>
      </p:sp>
      <p:sp>
        <p:nvSpPr>
          <p:cNvPr id="7" name="Footer Placeholder 6">
            <a:extLst>
              <a:ext uri="{FF2B5EF4-FFF2-40B4-BE49-F238E27FC236}">
                <a16:creationId xmlns:a16="http://schemas.microsoft.com/office/drawing/2014/main" id="{2CE60A84-708C-43EF-8C40-BCDD160E8F41}"/>
              </a:ext>
            </a:extLst>
          </p:cNvPr>
          <p:cNvSpPr>
            <a:spLocks noGrp="1"/>
          </p:cNvSpPr>
          <p:nvPr>
            <p:ph type="ftr" sz="quarter" idx="12"/>
          </p:nvPr>
        </p:nvSpPr>
        <p:spPr/>
        <p:txBody>
          <a:bodyPr/>
          <a:lstStyle>
            <a:lvl1pPr>
              <a:defRPr/>
            </a:lvl1pPr>
          </a:lstStyle>
          <a:p>
            <a:endParaRPr lang="en-GB" altLang="en-US"/>
          </a:p>
        </p:txBody>
      </p:sp>
    </p:spTree>
    <p:extLst>
      <p:ext uri="{BB962C8B-B14F-4D97-AF65-F5344CB8AC3E}">
        <p14:creationId xmlns:p14="http://schemas.microsoft.com/office/powerpoint/2010/main" val="428593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8" name="Title 1"/>
          <p:cNvSpPr>
            <a:spLocks noGrp="1"/>
          </p:cNvSpPr>
          <p:nvPr>
            <p:ph type="title"/>
          </p:nvPr>
        </p:nvSpPr>
        <p:spPr>
          <a:xfrm>
            <a:off x="457200" y="0"/>
            <a:ext cx="6900882" cy="1214422"/>
          </a:xfrm>
          <a:prstGeom prst="rect">
            <a:avLst/>
          </a:prstGeom>
        </p:spPr>
        <p:txBody>
          <a:bodyPr/>
          <a:lstStyle>
            <a:lvl1pPr algn="l">
              <a:defRPr sz="3600"/>
            </a:lvl1pPr>
          </a:lstStyle>
          <a:p>
            <a:r>
              <a:rPr lang="en-US" dirty="0"/>
              <a:t>Click to edit Master title style</a:t>
            </a:r>
            <a:endParaRPr lang="en-GB" dirty="0"/>
          </a:p>
        </p:txBody>
      </p:sp>
      <p:sp>
        <p:nvSpPr>
          <p:cNvPr id="4" name="Slide Number Placeholder 5">
            <a:extLst>
              <a:ext uri="{FF2B5EF4-FFF2-40B4-BE49-F238E27FC236}">
                <a16:creationId xmlns:a16="http://schemas.microsoft.com/office/drawing/2014/main" id="{6B853D67-6043-4702-A3AE-4DE0587CEA88}"/>
              </a:ext>
            </a:extLst>
          </p:cNvPr>
          <p:cNvSpPr>
            <a:spLocks noGrp="1"/>
          </p:cNvSpPr>
          <p:nvPr>
            <p:ph type="sldNum" sz="quarter" idx="10"/>
          </p:nvPr>
        </p:nvSpPr>
        <p:spPr/>
        <p:txBody>
          <a:bodyPr/>
          <a:lstStyle>
            <a:lvl1pPr>
              <a:defRPr/>
            </a:lvl1pPr>
          </a:lstStyle>
          <a:p>
            <a:fld id="{8067EA40-E3CC-4517-886B-6A8C8B5A50E2}" type="slidenum">
              <a:rPr lang="en-GB" altLang="en-US"/>
              <a:pPr/>
              <a:t>‹#›</a:t>
            </a:fld>
            <a:endParaRPr lang="en-GB" altLang="en-US"/>
          </a:p>
        </p:txBody>
      </p:sp>
      <p:sp>
        <p:nvSpPr>
          <p:cNvPr id="5" name="Footer Placeholder 4">
            <a:extLst>
              <a:ext uri="{FF2B5EF4-FFF2-40B4-BE49-F238E27FC236}">
                <a16:creationId xmlns:a16="http://schemas.microsoft.com/office/drawing/2014/main" id="{4793F040-695E-493B-B317-B6A02B877198}"/>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247835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55E9-D4E5-405F-8DF1-DF135A265FAB}"/>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9EA3E2-1E24-4B0C-8983-F158E169544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96FFC2-A5A3-4AB5-81CE-7C7C3DB2DA1B}"/>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D9ACB6-F2AF-430A-983E-F631AF2A725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757799F-1F86-40E2-B4C3-BC201493AFC0}"/>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98C65C0-FB25-42F0-BE97-B79E01742475}"/>
              </a:ext>
            </a:extLst>
          </p:cNvPr>
          <p:cNvSpPr>
            <a:spLocks noGrp="1"/>
          </p:cNvSpPr>
          <p:nvPr>
            <p:ph type="dt" sz="half" idx="10"/>
          </p:nvPr>
        </p:nvSpPr>
        <p:spPr/>
        <p:txBody>
          <a:bodyPr/>
          <a:lstStyle>
            <a:lvl1pPr>
              <a:defRPr/>
            </a:lvl1pPr>
          </a:lstStyle>
          <a:p>
            <a:fld id="{A3E79FCE-54CC-45D6-B363-20BB5D4D5A43}" type="datetimeFigureOut">
              <a:rPr lang="en-US" altLang="en-US"/>
              <a:pPr/>
              <a:t>1/31/2021</a:t>
            </a:fld>
            <a:endParaRPr lang="en-GB" altLang="en-US"/>
          </a:p>
        </p:txBody>
      </p:sp>
      <p:sp>
        <p:nvSpPr>
          <p:cNvPr id="8" name="Slide Number Placeholder 7">
            <a:extLst>
              <a:ext uri="{FF2B5EF4-FFF2-40B4-BE49-F238E27FC236}">
                <a16:creationId xmlns:a16="http://schemas.microsoft.com/office/drawing/2014/main" id="{7EC96EFF-1F42-430F-90D0-AE507F5CA8EB}"/>
              </a:ext>
            </a:extLst>
          </p:cNvPr>
          <p:cNvSpPr>
            <a:spLocks noGrp="1"/>
          </p:cNvSpPr>
          <p:nvPr>
            <p:ph type="sldNum" sz="quarter" idx="11"/>
          </p:nvPr>
        </p:nvSpPr>
        <p:spPr/>
        <p:txBody>
          <a:bodyPr/>
          <a:lstStyle>
            <a:lvl1pPr>
              <a:defRPr/>
            </a:lvl1pPr>
          </a:lstStyle>
          <a:p>
            <a:fld id="{7936A243-6F44-4E0A-877B-BD5E1D8722E0}" type="slidenum">
              <a:rPr lang="en-GB" altLang="en-US"/>
              <a:pPr/>
              <a:t>‹#›</a:t>
            </a:fld>
            <a:endParaRPr lang="en-GB" altLang="en-US"/>
          </a:p>
        </p:txBody>
      </p:sp>
      <p:sp>
        <p:nvSpPr>
          <p:cNvPr id="9" name="Footer Placeholder 8">
            <a:extLst>
              <a:ext uri="{FF2B5EF4-FFF2-40B4-BE49-F238E27FC236}">
                <a16:creationId xmlns:a16="http://schemas.microsoft.com/office/drawing/2014/main" id="{9F3A172D-97DE-4445-A624-BAB003E499E8}"/>
              </a:ext>
            </a:extLst>
          </p:cNvPr>
          <p:cNvSpPr>
            <a:spLocks noGrp="1"/>
          </p:cNvSpPr>
          <p:nvPr>
            <p:ph type="ftr" sz="quarter" idx="12"/>
          </p:nvPr>
        </p:nvSpPr>
        <p:spPr/>
        <p:txBody>
          <a:bodyPr/>
          <a:lstStyle>
            <a:lvl1pPr>
              <a:defRPr/>
            </a:lvl1pPr>
          </a:lstStyle>
          <a:p>
            <a:endParaRPr lang="en-GB" altLang="en-US"/>
          </a:p>
        </p:txBody>
      </p:sp>
    </p:spTree>
    <p:extLst>
      <p:ext uri="{BB962C8B-B14F-4D97-AF65-F5344CB8AC3E}">
        <p14:creationId xmlns:p14="http://schemas.microsoft.com/office/powerpoint/2010/main" val="2817058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A699D-1FD5-46F4-86BC-B24CCB1734C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298CBA-2ABD-403A-93F5-F7BBE70510D7}"/>
              </a:ext>
            </a:extLst>
          </p:cNvPr>
          <p:cNvSpPr>
            <a:spLocks noGrp="1"/>
          </p:cNvSpPr>
          <p:nvPr>
            <p:ph type="dt" sz="half" idx="10"/>
          </p:nvPr>
        </p:nvSpPr>
        <p:spPr/>
        <p:txBody>
          <a:bodyPr/>
          <a:lstStyle>
            <a:lvl1pPr>
              <a:defRPr/>
            </a:lvl1pPr>
          </a:lstStyle>
          <a:p>
            <a:fld id="{6EFF1D2D-D556-4BD6-8A0A-A0C6F2530875}" type="datetimeFigureOut">
              <a:rPr lang="en-US" altLang="en-US"/>
              <a:pPr/>
              <a:t>1/31/2021</a:t>
            </a:fld>
            <a:endParaRPr lang="en-GB" altLang="en-US"/>
          </a:p>
        </p:txBody>
      </p:sp>
      <p:sp>
        <p:nvSpPr>
          <p:cNvPr id="4" name="Slide Number Placeholder 3">
            <a:extLst>
              <a:ext uri="{FF2B5EF4-FFF2-40B4-BE49-F238E27FC236}">
                <a16:creationId xmlns:a16="http://schemas.microsoft.com/office/drawing/2014/main" id="{393E8E16-10EA-4177-B3DE-07FF85A0C385}"/>
              </a:ext>
            </a:extLst>
          </p:cNvPr>
          <p:cNvSpPr>
            <a:spLocks noGrp="1"/>
          </p:cNvSpPr>
          <p:nvPr>
            <p:ph type="sldNum" sz="quarter" idx="11"/>
          </p:nvPr>
        </p:nvSpPr>
        <p:spPr/>
        <p:txBody>
          <a:bodyPr/>
          <a:lstStyle>
            <a:lvl1pPr>
              <a:defRPr/>
            </a:lvl1pPr>
          </a:lstStyle>
          <a:p>
            <a:fld id="{DB3DABB7-D7B8-4513-AB71-58F646AF3D30}" type="slidenum">
              <a:rPr lang="en-GB" altLang="en-US"/>
              <a:pPr/>
              <a:t>‹#›</a:t>
            </a:fld>
            <a:endParaRPr lang="en-GB" altLang="en-US"/>
          </a:p>
        </p:txBody>
      </p:sp>
      <p:sp>
        <p:nvSpPr>
          <p:cNvPr id="5" name="Footer Placeholder 4">
            <a:extLst>
              <a:ext uri="{FF2B5EF4-FFF2-40B4-BE49-F238E27FC236}">
                <a16:creationId xmlns:a16="http://schemas.microsoft.com/office/drawing/2014/main" id="{859F5ED8-A700-42A6-9120-CA675F54FF0C}"/>
              </a:ext>
            </a:extLst>
          </p:cNvPr>
          <p:cNvSpPr>
            <a:spLocks noGrp="1"/>
          </p:cNvSpPr>
          <p:nvPr>
            <p:ph type="ftr" sz="quarter" idx="12"/>
          </p:nvPr>
        </p:nvSpPr>
        <p:spPr/>
        <p:txBody>
          <a:bodyPr/>
          <a:lstStyle>
            <a:lvl1pPr>
              <a:defRPr/>
            </a:lvl1pPr>
          </a:lstStyle>
          <a:p>
            <a:endParaRPr lang="en-GB" altLang="en-US"/>
          </a:p>
        </p:txBody>
      </p:sp>
    </p:spTree>
    <p:extLst>
      <p:ext uri="{BB962C8B-B14F-4D97-AF65-F5344CB8AC3E}">
        <p14:creationId xmlns:p14="http://schemas.microsoft.com/office/powerpoint/2010/main" val="26510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08E841-35BC-4450-8485-72F54416259F}"/>
              </a:ext>
            </a:extLst>
          </p:cNvPr>
          <p:cNvSpPr>
            <a:spLocks noGrp="1"/>
          </p:cNvSpPr>
          <p:nvPr>
            <p:ph type="dt" sz="half" idx="10"/>
          </p:nvPr>
        </p:nvSpPr>
        <p:spPr/>
        <p:txBody>
          <a:bodyPr/>
          <a:lstStyle>
            <a:lvl1pPr>
              <a:defRPr/>
            </a:lvl1pPr>
          </a:lstStyle>
          <a:p>
            <a:fld id="{9DC23CF8-8ECF-4919-8323-7FAD03AACB2D}" type="datetimeFigureOut">
              <a:rPr lang="en-US" altLang="en-US"/>
              <a:pPr/>
              <a:t>1/31/2021</a:t>
            </a:fld>
            <a:endParaRPr lang="en-GB" altLang="en-US"/>
          </a:p>
        </p:txBody>
      </p:sp>
      <p:sp>
        <p:nvSpPr>
          <p:cNvPr id="3" name="Slide Number Placeholder 2">
            <a:extLst>
              <a:ext uri="{FF2B5EF4-FFF2-40B4-BE49-F238E27FC236}">
                <a16:creationId xmlns:a16="http://schemas.microsoft.com/office/drawing/2014/main" id="{5BC64EC7-38AC-4FE4-8F3B-000604CEFC27}"/>
              </a:ext>
            </a:extLst>
          </p:cNvPr>
          <p:cNvSpPr>
            <a:spLocks noGrp="1"/>
          </p:cNvSpPr>
          <p:nvPr>
            <p:ph type="sldNum" sz="quarter" idx="11"/>
          </p:nvPr>
        </p:nvSpPr>
        <p:spPr/>
        <p:txBody>
          <a:bodyPr/>
          <a:lstStyle>
            <a:lvl1pPr>
              <a:defRPr/>
            </a:lvl1pPr>
          </a:lstStyle>
          <a:p>
            <a:fld id="{18BBFA02-471E-4F45-A048-343B9B68B61C}" type="slidenum">
              <a:rPr lang="en-GB" altLang="en-US"/>
              <a:pPr/>
              <a:t>‹#›</a:t>
            </a:fld>
            <a:endParaRPr lang="en-GB" altLang="en-US"/>
          </a:p>
        </p:txBody>
      </p:sp>
      <p:sp>
        <p:nvSpPr>
          <p:cNvPr id="4" name="Footer Placeholder 3">
            <a:extLst>
              <a:ext uri="{FF2B5EF4-FFF2-40B4-BE49-F238E27FC236}">
                <a16:creationId xmlns:a16="http://schemas.microsoft.com/office/drawing/2014/main" id="{A2427F32-C8A4-41E8-B566-8817AD001543}"/>
              </a:ext>
            </a:extLst>
          </p:cNvPr>
          <p:cNvSpPr>
            <a:spLocks noGrp="1"/>
          </p:cNvSpPr>
          <p:nvPr>
            <p:ph type="ftr" sz="quarter" idx="12"/>
          </p:nvPr>
        </p:nvSpPr>
        <p:spPr/>
        <p:txBody>
          <a:bodyPr/>
          <a:lstStyle>
            <a:lvl1pPr>
              <a:defRPr/>
            </a:lvl1pPr>
          </a:lstStyle>
          <a:p>
            <a:endParaRPr lang="en-GB" altLang="en-US"/>
          </a:p>
        </p:txBody>
      </p:sp>
    </p:spTree>
    <p:extLst>
      <p:ext uri="{BB962C8B-B14F-4D97-AF65-F5344CB8AC3E}">
        <p14:creationId xmlns:p14="http://schemas.microsoft.com/office/powerpoint/2010/main" val="132240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DBFD-A049-4318-A7C3-9FAE86A585E8}"/>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5A27FF0-44E9-4BAE-B2F6-D362DB886A0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15970AC-1B9A-4E75-96DC-F1F1754A439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4B719B-64F1-4A91-922B-952F6ED9EBBA}"/>
              </a:ext>
            </a:extLst>
          </p:cNvPr>
          <p:cNvSpPr>
            <a:spLocks noGrp="1"/>
          </p:cNvSpPr>
          <p:nvPr>
            <p:ph type="dt" sz="half" idx="10"/>
          </p:nvPr>
        </p:nvSpPr>
        <p:spPr/>
        <p:txBody>
          <a:bodyPr/>
          <a:lstStyle>
            <a:lvl1pPr>
              <a:defRPr/>
            </a:lvl1pPr>
          </a:lstStyle>
          <a:p>
            <a:fld id="{72F3C3A8-91B2-4EFB-8240-9A1A89097B43}" type="datetimeFigureOut">
              <a:rPr lang="en-US" altLang="en-US"/>
              <a:pPr/>
              <a:t>1/31/2021</a:t>
            </a:fld>
            <a:endParaRPr lang="en-GB" altLang="en-US"/>
          </a:p>
        </p:txBody>
      </p:sp>
      <p:sp>
        <p:nvSpPr>
          <p:cNvPr id="6" name="Slide Number Placeholder 5">
            <a:extLst>
              <a:ext uri="{FF2B5EF4-FFF2-40B4-BE49-F238E27FC236}">
                <a16:creationId xmlns:a16="http://schemas.microsoft.com/office/drawing/2014/main" id="{241F1705-8782-4DF6-A091-8241524C3956}"/>
              </a:ext>
            </a:extLst>
          </p:cNvPr>
          <p:cNvSpPr>
            <a:spLocks noGrp="1"/>
          </p:cNvSpPr>
          <p:nvPr>
            <p:ph type="sldNum" sz="quarter" idx="11"/>
          </p:nvPr>
        </p:nvSpPr>
        <p:spPr/>
        <p:txBody>
          <a:bodyPr/>
          <a:lstStyle>
            <a:lvl1pPr>
              <a:defRPr/>
            </a:lvl1pPr>
          </a:lstStyle>
          <a:p>
            <a:fld id="{59EBE84B-3E4C-4957-BA92-18F9D1521840}" type="slidenum">
              <a:rPr lang="en-GB" altLang="en-US"/>
              <a:pPr/>
              <a:t>‹#›</a:t>
            </a:fld>
            <a:endParaRPr lang="en-GB" altLang="en-US"/>
          </a:p>
        </p:txBody>
      </p:sp>
      <p:sp>
        <p:nvSpPr>
          <p:cNvPr id="7" name="Footer Placeholder 6">
            <a:extLst>
              <a:ext uri="{FF2B5EF4-FFF2-40B4-BE49-F238E27FC236}">
                <a16:creationId xmlns:a16="http://schemas.microsoft.com/office/drawing/2014/main" id="{9D75855F-2B8D-44C1-8B87-16271841495B}"/>
              </a:ext>
            </a:extLst>
          </p:cNvPr>
          <p:cNvSpPr>
            <a:spLocks noGrp="1"/>
          </p:cNvSpPr>
          <p:nvPr>
            <p:ph type="ftr" sz="quarter" idx="12"/>
          </p:nvPr>
        </p:nvSpPr>
        <p:spPr/>
        <p:txBody>
          <a:bodyPr/>
          <a:lstStyle>
            <a:lvl1pPr>
              <a:defRPr/>
            </a:lvl1pPr>
          </a:lstStyle>
          <a:p>
            <a:endParaRPr lang="en-GB" altLang="en-US"/>
          </a:p>
        </p:txBody>
      </p:sp>
    </p:spTree>
    <p:extLst>
      <p:ext uri="{BB962C8B-B14F-4D97-AF65-F5344CB8AC3E}">
        <p14:creationId xmlns:p14="http://schemas.microsoft.com/office/powerpoint/2010/main" val="1606510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6981C-EBA8-4FFD-A8A0-F3CCF5025A2B}"/>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59C9C69-D294-4B88-819C-D29ECE5B68E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CB089D-ECF4-4BE0-89E6-3A8049984A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D2E654-A364-428E-9205-78D034B877CB}"/>
              </a:ext>
            </a:extLst>
          </p:cNvPr>
          <p:cNvSpPr>
            <a:spLocks noGrp="1"/>
          </p:cNvSpPr>
          <p:nvPr>
            <p:ph type="dt" sz="half" idx="10"/>
          </p:nvPr>
        </p:nvSpPr>
        <p:spPr/>
        <p:txBody>
          <a:bodyPr/>
          <a:lstStyle>
            <a:lvl1pPr>
              <a:defRPr/>
            </a:lvl1pPr>
          </a:lstStyle>
          <a:p>
            <a:fld id="{479CE6DA-7954-41EB-8C9F-F7B63437EB36}" type="datetimeFigureOut">
              <a:rPr lang="en-US" altLang="en-US"/>
              <a:pPr/>
              <a:t>1/31/2021</a:t>
            </a:fld>
            <a:endParaRPr lang="en-GB" altLang="en-US"/>
          </a:p>
        </p:txBody>
      </p:sp>
      <p:sp>
        <p:nvSpPr>
          <p:cNvPr id="6" name="Slide Number Placeholder 5">
            <a:extLst>
              <a:ext uri="{FF2B5EF4-FFF2-40B4-BE49-F238E27FC236}">
                <a16:creationId xmlns:a16="http://schemas.microsoft.com/office/drawing/2014/main" id="{8303DD24-3A0A-4B24-AA51-7F6707433F2F}"/>
              </a:ext>
            </a:extLst>
          </p:cNvPr>
          <p:cNvSpPr>
            <a:spLocks noGrp="1"/>
          </p:cNvSpPr>
          <p:nvPr>
            <p:ph type="sldNum" sz="quarter" idx="11"/>
          </p:nvPr>
        </p:nvSpPr>
        <p:spPr/>
        <p:txBody>
          <a:bodyPr/>
          <a:lstStyle>
            <a:lvl1pPr>
              <a:defRPr/>
            </a:lvl1pPr>
          </a:lstStyle>
          <a:p>
            <a:fld id="{6C0252F7-EE9A-4DE9-AAE3-F333B6DBD565}" type="slidenum">
              <a:rPr lang="en-GB" altLang="en-US"/>
              <a:pPr/>
              <a:t>‹#›</a:t>
            </a:fld>
            <a:endParaRPr lang="en-GB" altLang="en-US"/>
          </a:p>
        </p:txBody>
      </p:sp>
      <p:sp>
        <p:nvSpPr>
          <p:cNvPr id="7" name="Footer Placeholder 6">
            <a:extLst>
              <a:ext uri="{FF2B5EF4-FFF2-40B4-BE49-F238E27FC236}">
                <a16:creationId xmlns:a16="http://schemas.microsoft.com/office/drawing/2014/main" id="{C6D4DED5-1BB5-4491-9A0E-517A0C64BF78}"/>
              </a:ext>
            </a:extLst>
          </p:cNvPr>
          <p:cNvSpPr>
            <a:spLocks noGrp="1"/>
          </p:cNvSpPr>
          <p:nvPr>
            <p:ph type="ftr" sz="quarter" idx="12"/>
          </p:nvPr>
        </p:nvSpPr>
        <p:spPr/>
        <p:txBody>
          <a:bodyPr/>
          <a:lstStyle>
            <a:lvl1pPr>
              <a:defRPr/>
            </a:lvl1pPr>
          </a:lstStyle>
          <a:p>
            <a:endParaRPr lang="en-GB" altLang="en-US"/>
          </a:p>
        </p:txBody>
      </p:sp>
    </p:spTree>
    <p:extLst>
      <p:ext uri="{BB962C8B-B14F-4D97-AF65-F5344CB8AC3E}">
        <p14:creationId xmlns:p14="http://schemas.microsoft.com/office/powerpoint/2010/main" val="30836271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1746-4B87-444F-9C11-E48188E9120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B25D073-DF38-4F87-A322-E10F0EB82D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3420B8-5030-4158-9527-A757B1B579F8}"/>
              </a:ext>
            </a:extLst>
          </p:cNvPr>
          <p:cNvSpPr>
            <a:spLocks noGrp="1"/>
          </p:cNvSpPr>
          <p:nvPr>
            <p:ph type="dt" sz="half" idx="10"/>
          </p:nvPr>
        </p:nvSpPr>
        <p:spPr/>
        <p:txBody>
          <a:bodyPr/>
          <a:lstStyle>
            <a:lvl1pPr>
              <a:defRPr/>
            </a:lvl1pPr>
          </a:lstStyle>
          <a:p>
            <a:fld id="{2250AA52-81C9-43EE-A4E8-692036AC62FA}" type="datetimeFigureOut">
              <a:rPr lang="en-US" altLang="en-US"/>
              <a:pPr/>
              <a:t>1/31/2021</a:t>
            </a:fld>
            <a:endParaRPr lang="en-GB" altLang="en-US"/>
          </a:p>
        </p:txBody>
      </p:sp>
      <p:sp>
        <p:nvSpPr>
          <p:cNvPr id="5" name="Slide Number Placeholder 4">
            <a:extLst>
              <a:ext uri="{FF2B5EF4-FFF2-40B4-BE49-F238E27FC236}">
                <a16:creationId xmlns:a16="http://schemas.microsoft.com/office/drawing/2014/main" id="{411FDE1B-22ED-4E15-ACC3-55B20A75293C}"/>
              </a:ext>
            </a:extLst>
          </p:cNvPr>
          <p:cNvSpPr>
            <a:spLocks noGrp="1"/>
          </p:cNvSpPr>
          <p:nvPr>
            <p:ph type="sldNum" sz="quarter" idx="11"/>
          </p:nvPr>
        </p:nvSpPr>
        <p:spPr/>
        <p:txBody>
          <a:bodyPr/>
          <a:lstStyle>
            <a:lvl1pPr>
              <a:defRPr/>
            </a:lvl1pPr>
          </a:lstStyle>
          <a:p>
            <a:fld id="{072996E3-5990-4F80-B759-69331DA7BB5D}" type="slidenum">
              <a:rPr lang="en-GB" altLang="en-US"/>
              <a:pPr/>
              <a:t>‹#›</a:t>
            </a:fld>
            <a:endParaRPr lang="en-GB" altLang="en-US"/>
          </a:p>
        </p:txBody>
      </p:sp>
      <p:sp>
        <p:nvSpPr>
          <p:cNvPr id="6" name="Footer Placeholder 5">
            <a:extLst>
              <a:ext uri="{FF2B5EF4-FFF2-40B4-BE49-F238E27FC236}">
                <a16:creationId xmlns:a16="http://schemas.microsoft.com/office/drawing/2014/main" id="{D462E6C6-CBC8-4388-9C67-C4F773564052}"/>
              </a:ext>
            </a:extLst>
          </p:cNvPr>
          <p:cNvSpPr>
            <a:spLocks noGrp="1"/>
          </p:cNvSpPr>
          <p:nvPr>
            <p:ph type="ftr" sz="quarter" idx="12"/>
          </p:nvPr>
        </p:nvSpPr>
        <p:spPr/>
        <p:txBody>
          <a:bodyPr/>
          <a:lstStyle>
            <a:lvl1pPr>
              <a:defRPr/>
            </a:lvl1pPr>
          </a:lstStyle>
          <a:p>
            <a:endParaRPr lang="en-GB" altLang="en-US"/>
          </a:p>
        </p:txBody>
      </p:sp>
    </p:spTree>
    <p:extLst>
      <p:ext uri="{BB962C8B-B14F-4D97-AF65-F5344CB8AC3E}">
        <p14:creationId xmlns:p14="http://schemas.microsoft.com/office/powerpoint/2010/main" val="519167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C3A764-C140-4671-B7E2-9C705AA8632A}"/>
              </a:ext>
            </a:extLst>
          </p:cNvPr>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64A675-21DB-44A2-B6E9-BB73BAEC5275}"/>
              </a:ext>
            </a:extLst>
          </p:cNvPr>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BB7A4B-CE33-43ED-9A79-6881CBFFA30E}"/>
              </a:ext>
            </a:extLst>
          </p:cNvPr>
          <p:cNvSpPr>
            <a:spLocks noGrp="1"/>
          </p:cNvSpPr>
          <p:nvPr>
            <p:ph type="dt" sz="half" idx="10"/>
          </p:nvPr>
        </p:nvSpPr>
        <p:spPr/>
        <p:txBody>
          <a:bodyPr/>
          <a:lstStyle>
            <a:lvl1pPr>
              <a:defRPr/>
            </a:lvl1pPr>
          </a:lstStyle>
          <a:p>
            <a:fld id="{DC02AD4C-D158-4674-A3CC-03CB94664EF9}" type="datetimeFigureOut">
              <a:rPr lang="en-US" altLang="en-US"/>
              <a:pPr/>
              <a:t>1/31/2021</a:t>
            </a:fld>
            <a:endParaRPr lang="en-GB" altLang="en-US"/>
          </a:p>
        </p:txBody>
      </p:sp>
      <p:sp>
        <p:nvSpPr>
          <p:cNvPr id="5" name="Slide Number Placeholder 4">
            <a:extLst>
              <a:ext uri="{FF2B5EF4-FFF2-40B4-BE49-F238E27FC236}">
                <a16:creationId xmlns:a16="http://schemas.microsoft.com/office/drawing/2014/main" id="{9E037FAA-92A6-45FD-981B-ACD6CF04F90E}"/>
              </a:ext>
            </a:extLst>
          </p:cNvPr>
          <p:cNvSpPr>
            <a:spLocks noGrp="1"/>
          </p:cNvSpPr>
          <p:nvPr>
            <p:ph type="sldNum" sz="quarter" idx="11"/>
          </p:nvPr>
        </p:nvSpPr>
        <p:spPr/>
        <p:txBody>
          <a:bodyPr/>
          <a:lstStyle>
            <a:lvl1pPr>
              <a:defRPr/>
            </a:lvl1pPr>
          </a:lstStyle>
          <a:p>
            <a:fld id="{D80CCBFD-11CD-4E45-9CEC-4B4BCBE9FCD9}" type="slidenum">
              <a:rPr lang="en-GB" altLang="en-US"/>
              <a:pPr/>
              <a:t>‹#›</a:t>
            </a:fld>
            <a:endParaRPr lang="en-GB" altLang="en-US"/>
          </a:p>
        </p:txBody>
      </p:sp>
      <p:sp>
        <p:nvSpPr>
          <p:cNvPr id="6" name="Footer Placeholder 5">
            <a:extLst>
              <a:ext uri="{FF2B5EF4-FFF2-40B4-BE49-F238E27FC236}">
                <a16:creationId xmlns:a16="http://schemas.microsoft.com/office/drawing/2014/main" id="{BF196DD2-5E75-4C53-990B-050257AB1C21}"/>
              </a:ext>
            </a:extLst>
          </p:cNvPr>
          <p:cNvSpPr>
            <a:spLocks noGrp="1"/>
          </p:cNvSpPr>
          <p:nvPr>
            <p:ph type="ftr" sz="quarter" idx="12"/>
          </p:nvPr>
        </p:nvSpPr>
        <p:spPr/>
        <p:txBody>
          <a:bodyPr/>
          <a:lstStyle>
            <a:lvl1pPr>
              <a:defRPr/>
            </a:lvl1pPr>
          </a:lstStyle>
          <a:p>
            <a:endParaRPr lang="en-GB" altLang="en-US"/>
          </a:p>
        </p:txBody>
      </p:sp>
    </p:spTree>
    <p:extLst>
      <p:ext uri="{BB962C8B-B14F-4D97-AF65-F5344CB8AC3E}">
        <p14:creationId xmlns:p14="http://schemas.microsoft.com/office/powerpoint/2010/main" val="32547545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FF0C-C03B-4E6A-AA7C-F717F3504E70}"/>
              </a:ext>
            </a:extLst>
          </p:cNvPr>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Chart Placeholder 2">
            <a:extLst>
              <a:ext uri="{FF2B5EF4-FFF2-40B4-BE49-F238E27FC236}">
                <a16:creationId xmlns:a16="http://schemas.microsoft.com/office/drawing/2014/main" id="{0596C365-4833-4CEF-8E2F-2DC041EC0539}"/>
              </a:ext>
            </a:extLst>
          </p:cNvPr>
          <p:cNvSpPr>
            <a:spLocks noGrp="1"/>
          </p:cNvSpPr>
          <p:nvPr>
            <p:ph type="chart" idx="1"/>
          </p:nvPr>
        </p:nvSpPr>
        <p:spPr>
          <a:xfrm>
            <a:off x="457200" y="1600200"/>
            <a:ext cx="8229600" cy="4525963"/>
          </a:xfrm>
        </p:spPr>
        <p:txBody>
          <a:bodyPr/>
          <a:lstStyle/>
          <a:p>
            <a:endParaRPr lang="en-US"/>
          </a:p>
        </p:txBody>
      </p:sp>
      <p:sp>
        <p:nvSpPr>
          <p:cNvPr id="4" name="Date Placeholder 3">
            <a:extLst>
              <a:ext uri="{FF2B5EF4-FFF2-40B4-BE49-F238E27FC236}">
                <a16:creationId xmlns:a16="http://schemas.microsoft.com/office/drawing/2014/main" id="{942F4FAE-BDEA-4685-8E84-40ABE714EA49}"/>
              </a:ext>
            </a:extLst>
          </p:cNvPr>
          <p:cNvSpPr>
            <a:spLocks noGrp="1"/>
          </p:cNvSpPr>
          <p:nvPr>
            <p:ph type="dt" sz="half" idx="10"/>
          </p:nvPr>
        </p:nvSpPr>
        <p:spPr>
          <a:xfrm>
            <a:off x="457200" y="6251575"/>
            <a:ext cx="2133600" cy="476250"/>
          </a:xfrm>
        </p:spPr>
        <p:txBody>
          <a:bodyPr/>
          <a:lstStyle>
            <a:lvl1pPr>
              <a:defRPr/>
            </a:lvl1pPr>
          </a:lstStyle>
          <a:p>
            <a:fld id="{B4A38270-E590-4850-8172-B27B76A439D2}" type="datetimeFigureOut">
              <a:rPr lang="en-US" altLang="en-US"/>
              <a:pPr/>
              <a:t>1/31/2021</a:t>
            </a:fld>
            <a:endParaRPr lang="en-GB" altLang="en-US"/>
          </a:p>
        </p:txBody>
      </p:sp>
      <p:sp>
        <p:nvSpPr>
          <p:cNvPr id="5" name="Slide Number Placeholder 4">
            <a:extLst>
              <a:ext uri="{FF2B5EF4-FFF2-40B4-BE49-F238E27FC236}">
                <a16:creationId xmlns:a16="http://schemas.microsoft.com/office/drawing/2014/main" id="{40C00CEC-B3C1-43DF-BA6F-9C954CB6E872}"/>
              </a:ext>
            </a:extLst>
          </p:cNvPr>
          <p:cNvSpPr>
            <a:spLocks noGrp="1"/>
          </p:cNvSpPr>
          <p:nvPr>
            <p:ph type="sldNum" sz="quarter" idx="11"/>
          </p:nvPr>
        </p:nvSpPr>
        <p:spPr>
          <a:xfrm>
            <a:off x="6553200" y="6248400"/>
            <a:ext cx="2133600" cy="476250"/>
          </a:xfrm>
        </p:spPr>
        <p:txBody>
          <a:bodyPr/>
          <a:lstStyle>
            <a:lvl1pPr>
              <a:defRPr/>
            </a:lvl1pPr>
          </a:lstStyle>
          <a:p>
            <a:fld id="{08A2F7E9-E39D-4BEA-8676-0B0100E05937}" type="slidenum">
              <a:rPr lang="en-GB" altLang="en-US"/>
              <a:pPr/>
              <a:t>‹#›</a:t>
            </a:fld>
            <a:endParaRPr lang="en-GB" altLang="en-US"/>
          </a:p>
        </p:txBody>
      </p:sp>
      <p:sp>
        <p:nvSpPr>
          <p:cNvPr id="6" name="Footer Placeholder 5">
            <a:extLst>
              <a:ext uri="{FF2B5EF4-FFF2-40B4-BE49-F238E27FC236}">
                <a16:creationId xmlns:a16="http://schemas.microsoft.com/office/drawing/2014/main" id="{3641FC9F-547A-459B-A183-1EA4681B1061}"/>
              </a:ext>
            </a:extLst>
          </p:cNvPr>
          <p:cNvSpPr>
            <a:spLocks noGrp="1"/>
          </p:cNvSpPr>
          <p:nvPr>
            <p:ph type="ftr" sz="quarter" idx="12"/>
          </p:nvPr>
        </p:nvSpPr>
        <p:spPr>
          <a:xfrm>
            <a:off x="3124200" y="6248400"/>
            <a:ext cx="2895600" cy="476250"/>
          </a:xfrm>
        </p:spPr>
        <p:txBody>
          <a:bodyPr/>
          <a:lstStyle>
            <a:lvl1pPr>
              <a:defRPr/>
            </a:lvl1pPr>
          </a:lstStyle>
          <a:p>
            <a:endParaRPr lang="en-GB" altLang="en-US"/>
          </a:p>
        </p:txBody>
      </p:sp>
    </p:spTree>
    <p:extLst>
      <p:ext uri="{BB962C8B-B14F-4D97-AF65-F5344CB8AC3E}">
        <p14:creationId xmlns:p14="http://schemas.microsoft.com/office/powerpoint/2010/main" val="2582534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a:extLst>
              <a:ext uri="{FF2B5EF4-FFF2-40B4-BE49-F238E27FC236}">
                <a16:creationId xmlns:a16="http://schemas.microsoft.com/office/drawing/2014/main" id="{463BFD83-3144-421F-B459-A4D0CE02EBE6}"/>
              </a:ext>
            </a:extLst>
          </p:cNvPr>
          <p:cNvSpPr>
            <a:spLocks noGrp="1" noChangeArrowheads="1"/>
          </p:cNvSpPr>
          <p:nvPr>
            <p:ph type="dt" sz="half" idx="10"/>
          </p:nvPr>
        </p:nvSpPr>
        <p:spPr>
          <a:ln/>
        </p:spPr>
        <p:txBody>
          <a:bodyPr/>
          <a:lstStyle>
            <a:lvl1pPr>
              <a:defRPr/>
            </a:lvl1pPr>
          </a:lstStyle>
          <a:p>
            <a:pPr>
              <a:defRPr/>
            </a:pPr>
            <a:fld id="{E1DBDC3E-DD29-4F89-9D00-02396E4DCABF}" type="datetimeFigureOut">
              <a:rPr lang="en-US" altLang="en-US"/>
              <a:pPr>
                <a:defRPr/>
              </a:pPr>
              <a:t>1/31/2021</a:t>
            </a:fld>
            <a:endParaRPr lang="en-GB" altLang="en-US"/>
          </a:p>
        </p:txBody>
      </p:sp>
      <p:sp>
        <p:nvSpPr>
          <p:cNvPr id="5" name="Rectangle 3">
            <a:extLst>
              <a:ext uri="{FF2B5EF4-FFF2-40B4-BE49-F238E27FC236}">
                <a16:creationId xmlns:a16="http://schemas.microsoft.com/office/drawing/2014/main" id="{FF01F8BE-5BBD-48A9-B401-FDC3165F2F21}"/>
              </a:ext>
            </a:extLst>
          </p:cNvPr>
          <p:cNvSpPr>
            <a:spLocks noGrp="1" noChangeArrowheads="1"/>
          </p:cNvSpPr>
          <p:nvPr>
            <p:ph type="sldNum" sz="quarter" idx="11"/>
          </p:nvPr>
        </p:nvSpPr>
        <p:spPr>
          <a:ln/>
        </p:spPr>
        <p:txBody>
          <a:bodyPr/>
          <a:lstStyle>
            <a:lvl1pPr>
              <a:defRPr/>
            </a:lvl1pPr>
          </a:lstStyle>
          <a:p>
            <a:pPr>
              <a:defRPr/>
            </a:pPr>
            <a:fld id="{A6C46F02-3E6C-4092-B588-4E1DB903A032}" type="slidenum">
              <a:rPr lang="en-GB" altLang="en-US"/>
              <a:pPr>
                <a:defRPr/>
              </a:pPr>
              <a:t>‹#›</a:t>
            </a:fld>
            <a:endParaRPr lang="en-GB" altLang="en-US"/>
          </a:p>
        </p:txBody>
      </p:sp>
      <p:sp>
        <p:nvSpPr>
          <p:cNvPr id="6" name="Rectangle 14">
            <a:extLst>
              <a:ext uri="{FF2B5EF4-FFF2-40B4-BE49-F238E27FC236}">
                <a16:creationId xmlns:a16="http://schemas.microsoft.com/office/drawing/2014/main" id="{74A001F0-76BA-4F4D-8EDE-0CF5F5386184}"/>
              </a:ext>
            </a:extLst>
          </p:cNvPr>
          <p:cNvSpPr>
            <a:spLocks noGrp="1" noChangeArrowheads="1"/>
          </p:cNvSpPr>
          <p:nvPr>
            <p:ph type="ftr" sz="quarter" idx="12"/>
          </p:nvPr>
        </p:nvSpPr>
        <p:spPr>
          <a:ln/>
        </p:spPr>
        <p:txBody>
          <a:bodyPr/>
          <a:lstStyle>
            <a:lvl1pPr>
              <a:defRPr/>
            </a:lvl1pPr>
          </a:lstStyle>
          <a:p>
            <a:pPr>
              <a:defRPr/>
            </a:pPr>
            <a:endParaRPr lang="en-GB" altLang="en-US"/>
          </a:p>
        </p:txBody>
      </p:sp>
    </p:spTree>
    <p:extLst>
      <p:ext uri="{BB962C8B-B14F-4D97-AF65-F5344CB8AC3E}">
        <p14:creationId xmlns:p14="http://schemas.microsoft.com/office/powerpoint/2010/main" val="2951105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600" b="0"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62BC7567-0F89-41B9-9F78-DD1DEB6130F3}"/>
              </a:ext>
            </a:extLst>
          </p:cNvPr>
          <p:cNvSpPr>
            <a:spLocks noGrp="1"/>
          </p:cNvSpPr>
          <p:nvPr>
            <p:ph type="sldNum" sz="quarter" idx="10"/>
          </p:nvPr>
        </p:nvSpPr>
        <p:spPr/>
        <p:txBody>
          <a:bodyPr/>
          <a:lstStyle>
            <a:lvl1pPr>
              <a:defRPr/>
            </a:lvl1pPr>
          </a:lstStyle>
          <a:p>
            <a:fld id="{8AD2E7E5-4BFD-4F6F-B9DE-DE4E01B62CD5}" type="slidenum">
              <a:rPr lang="en-GB" altLang="en-US"/>
              <a:pPr/>
              <a:t>‹#›</a:t>
            </a:fld>
            <a:endParaRPr lang="en-GB" altLang="en-US"/>
          </a:p>
        </p:txBody>
      </p:sp>
      <p:sp>
        <p:nvSpPr>
          <p:cNvPr id="5" name="Footer Placeholder 4">
            <a:extLst>
              <a:ext uri="{FF2B5EF4-FFF2-40B4-BE49-F238E27FC236}">
                <a16:creationId xmlns:a16="http://schemas.microsoft.com/office/drawing/2014/main" id="{E401ED70-9F80-4531-97EE-3B6A77413426}"/>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55413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900882" cy="1214422"/>
          </a:xfrm>
          <a:prstGeom prst="rect">
            <a:avLst/>
          </a:prstGeom>
        </p:spPr>
        <p:txBody>
          <a:bodyPr anchor="ctr"/>
          <a:lstStyle>
            <a:lvl1pPr algn="l">
              <a:defRPr sz="3600"/>
            </a:lvl1pPr>
          </a:lstStyle>
          <a:p>
            <a:r>
              <a:rPr lang="en-US" dirty="0"/>
              <a:t>Click to edit Master title style</a:t>
            </a:r>
            <a:endParaRPr lang="en-GB" dirty="0"/>
          </a:p>
        </p:txBody>
      </p:sp>
      <p:sp>
        <p:nvSpPr>
          <p:cNvPr id="8" name="Content Placeholder 2"/>
          <p:cNvSpPr>
            <a:spLocks noGrp="1"/>
          </p:cNvSpPr>
          <p:nvPr>
            <p:ph idx="1"/>
          </p:nvPr>
        </p:nvSpPr>
        <p:spPr>
          <a:xfrm>
            <a:off x="457200" y="1594673"/>
            <a:ext cx="4114800" cy="4525963"/>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9" name="Content Placeholder 2"/>
          <p:cNvSpPr>
            <a:spLocks noGrp="1"/>
          </p:cNvSpPr>
          <p:nvPr>
            <p:ph idx="13"/>
          </p:nvPr>
        </p:nvSpPr>
        <p:spPr>
          <a:xfrm>
            <a:off x="4648418" y="1594673"/>
            <a:ext cx="4114800" cy="4525963"/>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5" name="Slide Number Placeholder 5">
            <a:extLst>
              <a:ext uri="{FF2B5EF4-FFF2-40B4-BE49-F238E27FC236}">
                <a16:creationId xmlns:a16="http://schemas.microsoft.com/office/drawing/2014/main" id="{E6636B0D-D24E-445C-9598-3A8600077827}"/>
              </a:ext>
            </a:extLst>
          </p:cNvPr>
          <p:cNvSpPr>
            <a:spLocks noGrp="1"/>
          </p:cNvSpPr>
          <p:nvPr>
            <p:ph type="sldNum" sz="quarter" idx="14"/>
          </p:nvPr>
        </p:nvSpPr>
        <p:spPr/>
        <p:txBody>
          <a:bodyPr/>
          <a:lstStyle>
            <a:lvl1pPr>
              <a:defRPr/>
            </a:lvl1pPr>
          </a:lstStyle>
          <a:p>
            <a:fld id="{7AE8BB98-B013-4581-985D-FC5E6655C005}" type="slidenum">
              <a:rPr lang="en-GB" altLang="en-US"/>
              <a:pPr/>
              <a:t>‹#›</a:t>
            </a:fld>
            <a:endParaRPr lang="en-GB" altLang="en-US"/>
          </a:p>
        </p:txBody>
      </p:sp>
      <p:sp>
        <p:nvSpPr>
          <p:cNvPr id="6" name="Footer Placeholder 4">
            <a:extLst>
              <a:ext uri="{FF2B5EF4-FFF2-40B4-BE49-F238E27FC236}">
                <a16:creationId xmlns:a16="http://schemas.microsoft.com/office/drawing/2014/main" id="{F9F657B3-2418-498F-981B-F1B58D93D30F}"/>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3875736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2"/>
          <p:cNvSpPr>
            <a:spLocks noGrp="1"/>
          </p:cNvSpPr>
          <p:nvPr>
            <p:ph idx="13"/>
          </p:nvPr>
        </p:nvSpPr>
        <p:spPr>
          <a:xfrm>
            <a:off x="457200" y="2214554"/>
            <a:ext cx="4114800" cy="3906082"/>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11" name="Content Placeholder 2"/>
          <p:cNvSpPr>
            <a:spLocks noGrp="1"/>
          </p:cNvSpPr>
          <p:nvPr>
            <p:ph idx="14"/>
          </p:nvPr>
        </p:nvSpPr>
        <p:spPr>
          <a:xfrm>
            <a:off x="4643438" y="2214554"/>
            <a:ext cx="4114800" cy="3906082"/>
          </a:xfrm>
          <a:prstGeom prst="rect">
            <a:avLst/>
          </a:prstGeom>
        </p:spPr>
        <p:txBody>
          <a:bodyPr/>
          <a:lstStyle>
            <a:lvl1pPr>
              <a:buClr>
                <a:schemeClr val="accent1"/>
              </a:buClr>
              <a:buSzPct val="100000"/>
              <a:buFont typeface="Wingdings 2" pitchFamily="18" charset="2"/>
              <a:buChar char="¡"/>
              <a:defRPr sz="2000"/>
            </a:lvl1pPr>
            <a:lvl2pPr>
              <a:buClr>
                <a:schemeClr val="accent1"/>
              </a:buClr>
              <a:buSzPct val="75000"/>
              <a:buFont typeface="Wingdings" pitchFamily="2" charset="2"/>
              <a:buChar char="q"/>
              <a:defRPr sz="2000"/>
            </a:lvl2pPr>
            <a:lvl3pPr>
              <a:buClr>
                <a:schemeClr val="accent1"/>
              </a:buClr>
              <a:buSzPct val="100000"/>
              <a:buFont typeface="Wingdings" pitchFamily="2" charset="2"/>
              <a:buChar char="§"/>
              <a:defRPr sz="2000"/>
            </a:lvl3pPr>
            <a:lvl4pPr>
              <a:buClr>
                <a:schemeClr val="accent1"/>
              </a:buClr>
              <a:buSzPct val="50000"/>
              <a:buFont typeface="Wingdings" pitchFamily="2" charset="2"/>
              <a:buChar char="q"/>
              <a:defRPr sz="2000"/>
            </a:lvl4pPr>
            <a:lvl5pPr>
              <a:buClr>
                <a:schemeClr val="accent1"/>
              </a:buClr>
              <a:buSzPct val="75000"/>
              <a:buFont typeface="Wingdings"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GB" dirty="0"/>
          </a:p>
        </p:txBody>
      </p:sp>
      <p:sp>
        <p:nvSpPr>
          <p:cNvPr id="12" name="Title 1"/>
          <p:cNvSpPr>
            <a:spLocks noGrp="1"/>
          </p:cNvSpPr>
          <p:nvPr>
            <p:ph type="title"/>
          </p:nvPr>
        </p:nvSpPr>
        <p:spPr>
          <a:xfrm>
            <a:off x="457200" y="0"/>
            <a:ext cx="6900882" cy="1214422"/>
          </a:xfrm>
          <a:prstGeom prst="rect">
            <a:avLst/>
          </a:prstGeom>
        </p:spPr>
        <p:txBody>
          <a:bodyPr anchor="ctr"/>
          <a:lstStyle>
            <a:lvl1pPr algn="l">
              <a:defRPr sz="3600"/>
            </a:lvl1pPr>
          </a:lstStyle>
          <a:p>
            <a:r>
              <a:rPr lang="en-US" dirty="0"/>
              <a:t>Click to edit Master title style</a:t>
            </a:r>
            <a:endParaRPr lang="en-GB" dirty="0"/>
          </a:p>
        </p:txBody>
      </p:sp>
      <p:sp>
        <p:nvSpPr>
          <p:cNvPr id="7" name="Slide Number Placeholder 5">
            <a:extLst>
              <a:ext uri="{FF2B5EF4-FFF2-40B4-BE49-F238E27FC236}">
                <a16:creationId xmlns:a16="http://schemas.microsoft.com/office/drawing/2014/main" id="{29F8E0E7-3435-45FE-BD47-EFD99D00FFE3}"/>
              </a:ext>
            </a:extLst>
          </p:cNvPr>
          <p:cNvSpPr>
            <a:spLocks noGrp="1"/>
          </p:cNvSpPr>
          <p:nvPr>
            <p:ph type="sldNum" sz="quarter" idx="15"/>
          </p:nvPr>
        </p:nvSpPr>
        <p:spPr/>
        <p:txBody>
          <a:bodyPr/>
          <a:lstStyle>
            <a:lvl1pPr>
              <a:defRPr/>
            </a:lvl1pPr>
          </a:lstStyle>
          <a:p>
            <a:fld id="{E133E066-9C09-4517-9D1F-81F43264BC98}" type="slidenum">
              <a:rPr lang="en-GB" altLang="en-US"/>
              <a:pPr/>
              <a:t>‹#›</a:t>
            </a:fld>
            <a:endParaRPr lang="en-GB" altLang="en-US"/>
          </a:p>
        </p:txBody>
      </p:sp>
      <p:sp>
        <p:nvSpPr>
          <p:cNvPr id="8" name="Footer Placeholder 4">
            <a:extLst>
              <a:ext uri="{FF2B5EF4-FFF2-40B4-BE49-F238E27FC236}">
                <a16:creationId xmlns:a16="http://schemas.microsoft.com/office/drawing/2014/main" id="{EC41D922-7D37-41D5-949C-4234E03F6CFD}"/>
              </a:ext>
            </a:extLst>
          </p:cNvPr>
          <p:cNvSpPr>
            <a:spLocks noGrp="1"/>
          </p:cNvSpPr>
          <p:nvPr>
            <p:ph type="ftr" sz="quarter" idx="16"/>
          </p:nvPr>
        </p:nvSpPr>
        <p:spPr/>
        <p:txBody>
          <a:bodyPr/>
          <a:lstStyle>
            <a:lvl1pPr>
              <a:defRPr/>
            </a:lvl1pPr>
          </a:lstStyle>
          <a:p>
            <a:pPr>
              <a:defRPr/>
            </a:pPr>
            <a:endParaRPr lang="en-GB"/>
          </a:p>
        </p:txBody>
      </p:sp>
    </p:spTree>
    <p:extLst>
      <p:ext uri="{BB962C8B-B14F-4D97-AF65-F5344CB8AC3E}">
        <p14:creationId xmlns:p14="http://schemas.microsoft.com/office/powerpoint/2010/main" val="360984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ctrTitle"/>
          </p:nvPr>
        </p:nvSpPr>
        <p:spPr>
          <a:xfrm>
            <a:off x="467544" y="4365104"/>
            <a:ext cx="6048672" cy="648072"/>
          </a:xfrm>
          <a:prstGeom prst="rect">
            <a:avLst/>
          </a:prstGeom>
        </p:spPr>
        <p:txBody>
          <a:bodyPr anchor="b" anchorCtr="0"/>
          <a:lstStyle>
            <a:lvl1pPr>
              <a:defRPr sz="3200"/>
            </a:lvl1pPr>
          </a:lstStyle>
          <a:p>
            <a:r>
              <a:rPr lang="en-US"/>
              <a:t>Click to edit Master title style</a:t>
            </a:r>
            <a:endParaRPr lang="en-US" dirty="0"/>
          </a:p>
        </p:txBody>
      </p:sp>
      <p:sp>
        <p:nvSpPr>
          <p:cNvPr id="18" name="Subtitle 2"/>
          <p:cNvSpPr>
            <a:spLocks noGrp="1"/>
          </p:cNvSpPr>
          <p:nvPr>
            <p:ph type="subTitle" idx="1"/>
          </p:nvPr>
        </p:nvSpPr>
        <p:spPr>
          <a:xfrm>
            <a:off x="467544" y="5085184"/>
            <a:ext cx="6048672" cy="648072"/>
          </a:xfrm>
          <a:prstGeom prst="rect">
            <a:avLst/>
          </a:prstGeom>
        </p:spPr>
        <p:txBody>
          <a:bodyPr>
            <a:norm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Footer Placeholder 2">
            <a:extLst>
              <a:ext uri="{FF2B5EF4-FFF2-40B4-BE49-F238E27FC236}">
                <a16:creationId xmlns:a16="http://schemas.microsoft.com/office/drawing/2014/main" id="{40758E4F-0173-442C-9A0E-969A0AC2A68F}"/>
              </a:ext>
            </a:extLst>
          </p:cNvPr>
          <p:cNvSpPr>
            <a:spLocks noGrp="1"/>
          </p:cNvSpPr>
          <p:nvPr>
            <p:ph type="ftr" sz="quarter" idx="10"/>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60992D80-C1C1-456C-91CB-FD7917C05CEF}"/>
              </a:ext>
            </a:extLst>
          </p:cNvPr>
          <p:cNvSpPr>
            <a:spLocks noGrp="1"/>
          </p:cNvSpPr>
          <p:nvPr>
            <p:ph type="sldNum" sz="quarter" idx="11"/>
          </p:nvPr>
        </p:nvSpPr>
        <p:spPr/>
        <p:txBody>
          <a:bodyPr/>
          <a:lstStyle>
            <a:lvl1pPr>
              <a:defRPr/>
            </a:lvl1pPr>
          </a:lstStyle>
          <a:p>
            <a:fld id="{6357C4C9-A932-46BF-A23B-827D127A4AE2}" type="slidenum">
              <a:rPr lang="en-US" altLang="en-US"/>
              <a:pPr/>
              <a:t>‹#›</a:t>
            </a:fld>
            <a:endParaRPr lang="en-US" altLang="en-US"/>
          </a:p>
        </p:txBody>
      </p:sp>
    </p:spTree>
    <p:extLst>
      <p:ext uri="{BB962C8B-B14F-4D97-AF65-F5344CB8AC3E}">
        <p14:creationId xmlns:p14="http://schemas.microsoft.com/office/powerpoint/2010/main" val="3676833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a:extLst>
              <a:ext uri="{FF2B5EF4-FFF2-40B4-BE49-F238E27FC236}">
                <a16:creationId xmlns:a16="http://schemas.microsoft.com/office/drawing/2014/main" id="{D7E192AF-A8F8-4772-A8D7-1C12924EF285}"/>
              </a:ext>
            </a:extLst>
          </p:cNvPr>
          <p:cNvSpPr>
            <a:spLocks noGrp="1"/>
          </p:cNvSpPr>
          <p:nvPr>
            <p:ph type="sldNum" sz="quarter" idx="10"/>
          </p:nvPr>
        </p:nvSpPr>
        <p:spPr/>
        <p:txBody>
          <a:bodyPr/>
          <a:lstStyle>
            <a:lvl1pPr>
              <a:defRPr/>
            </a:lvl1pPr>
          </a:lstStyle>
          <a:p>
            <a:fld id="{6FE1D9F5-E68D-4047-A109-8B0BDCF1E016}" type="slidenum">
              <a:rPr lang="en-GB" altLang="en-US"/>
              <a:pPr/>
              <a:t>‹#›</a:t>
            </a:fld>
            <a:endParaRPr lang="en-GB" altLang="en-US"/>
          </a:p>
        </p:txBody>
      </p:sp>
      <p:sp>
        <p:nvSpPr>
          <p:cNvPr id="5" name="Footer Placeholder 4">
            <a:extLst>
              <a:ext uri="{FF2B5EF4-FFF2-40B4-BE49-F238E27FC236}">
                <a16:creationId xmlns:a16="http://schemas.microsoft.com/office/drawing/2014/main" id="{26B52553-1344-4B9F-8F68-CB6F49E29C5C}"/>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969528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3.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7.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Picture 7" descr="new brand powerpoint_final">
            <a:extLst>
              <a:ext uri="{FF2B5EF4-FFF2-40B4-BE49-F238E27FC236}">
                <a16:creationId xmlns:a16="http://schemas.microsoft.com/office/drawing/2014/main" id="{D4FBDBD8-17BB-44EE-9B03-2F72AD9DADA6}"/>
              </a:ext>
            </a:extLst>
          </p:cNvPr>
          <p:cNvSpPr>
            <a:spLocks noChangeAspect="1" noChangeArrowheads="1"/>
          </p:cNvSpPr>
          <p:nvPr userDrawn="1"/>
        </p:nvSpPr>
        <p:spPr bwMode="auto">
          <a:xfrm>
            <a:off x="0" y="0"/>
            <a:ext cx="9144000" cy="6858000"/>
          </a:xfrm>
          <a:prstGeom prst="rect">
            <a:avLst/>
          </a:prstGeom>
          <a:noFill/>
          <a:ln w="9525">
            <a:noFill/>
            <a:miter lim="800000"/>
            <a:headEnd/>
            <a:tailEnd/>
          </a:ln>
        </p:spPr>
        <p:txBody>
          <a:bodyPr/>
          <a:lstStyle/>
          <a:p>
            <a:pPr>
              <a:defRPr/>
            </a:pPr>
            <a:endParaRPr lang="en-US" b="0">
              <a:cs typeface="Arial" charset="0"/>
            </a:endParaRPr>
          </a:p>
        </p:txBody>
      </p:sp>
      <p:sp>
        <p:nvSpPr>
          <p:cNvPr id="1027" name="Title Placeholder 7">
            <a:extLst>
              <a:ext uri="{FF2B5EF4-FFF2-40B4-BE49-F238E27FC236}">
                <a16:creationId xmlns:a16="http://schemas.microsoft.com/office/drawing/2014/main" id="{82007282-E16F-4570-9AE0-6B06BE9D2303}"/>
              </a:ext>
            </a:extLst>
          </p:cNvPr>
          <p:cNvSpPr>
            <a:spLocks noGrp="1"/>
          </p:cNvSpPr>
          <p:nvPr>
            <p:ph type="title"/>
          </p:nvPr>
        </p:nvSpPr>
        <p:spPr bwMode="auto">
          <a:xfrm>
            <a:off x="4572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Footer Placeholder 4">
            <a:extLst>
              <a:ext uri="{FF2B5EF4-FFF2-40B4-BE49-F238E27FC236}">
                <a16:creationId xmlns:a16="http://schemas.microsoft.com/office/drawing/2014/main" id="{A4656ECB-8027-4545-B3EE-CFDD88F83B52}"/>
              </a:ext>
            </a:extLst>
          </p:cNvPr>
          <p:cNvSpPr>
            <a:spLocks/>
          </p:cNvSpPr>
          <p:nvPr/>
        </p:nvSpPr>
        <p:spPr bwMode="auto">
          <a:xfrm>
            <a:off x="179388" y="6448425"/>
            <a:ext cx="2895600" cy="365125"/>
          </a:xfrm>
          <a:prstGeom prst="rect">
            <a:avLst/>
          </a:prstGeom>
          <a:noFill/>
          <a:ln>
            <a:noFill/>
          </a:ln>
        </p:spPr>
        <p:txBody>
          <a:bodyPr anchor="ctr"/>
          <a:lstStyle/>
          <a:p>
            <a:pPr>
              <a:defRPr/>
            </a:pPr>
            <a:endParaRPr lang="en-US" sz="1200" b="0">
              <a:solidFill>
                <a:srgbClr val="ABABAB"/>
              </a:solidFill>
              <a:cs typeface="+mn-cs"/>
            </a:endParaRPr>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Lst>
  <p:txStyles>
    <p:title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Gill Sans MT" pitchFamily="34" charset="0"/>
        </a:defRPr>
      </a:lvl2pPr>
      <a:lvl3pPr algn="ctr" rtl="0" eaLnBrk="0" fontAlgn="base" hangingPunct="0">
        <a:spcBef>
          <a:spcPct val="0"/>
        </a:spcBef>
        <a:spcAft>
          <a:spcPct val="0"/>
        </a:spcAft>
        <a:defRPr sz="4000">
          <a:solidFill>
            <a:schemeClr val="tx1"/>
          </a:solidFill>
          <a:latin typeface="Gill Sans MT" pitchFamily="34" charset="0"/>
        </a:defRPr>
      </a:lvl3pPr>
      <a:lvl4pPr algn="ctr" rtl="0" eaLnBrk="0" fontAlgn="base" hangingPunct="0">
        <a:spcBef>
          <a:spcPct val="0"/>
        </a:spcBef>
        <a:spcAft>
          <a:spcPct val="0"/>
        </a:spcAft>
        <a:defRPr sz="4000">
          <a:solidFill>
            <a:schemeClr val="tx1"/>
          </a:solidFill>
          <a:latin typeface="Gill Sans MT" pitchFamily="34" charset="0"/>
        </a:defRPr>
      </a:lvl4pPr>
      <a:lvl5pPr algn="ctr" rtl="0" eaLnBrk="0" fontAlgn="base" hangingPunct="0">
        <a:spcBef>
          <a:spcPct val="0"/>
        </a:spcBef>
        <a:spcAft>
          <a:spcPct val="0"/>
        </a:spcAft>
        <a:defRPr sz="4000">
          <a:solidFill>
            <a:schemeClr val="tx1"/>
          </a:solidFill>
          <a:latin typeface="Gill Sans MT" pitchFamily="34" charset="0"/>
        </a:defRPr>
      </a:lvl5pPr>
      <a:lvl6pPr marL="457200" algn="ctr" rtl="0" eaLnBrk="1" fontAlgn="base" hangingPunct="1">
        <a:spcBef>
          <a:spcPct val="0"/>
        </a:spcBef>
        <a:spcAft>
          <a:spcPct val="0"/>
        </a:spcAft>
        <a:defRPr sz="4400">
          <a:solidFill>
            <a:schemeClr val="tx1"/>
          </a:solidFill>
          <a:latin typeface="Gill Sans MT" pitchFamily="34" charset="0"/>
        </a:defRPr>
      </a:lvl6pPr>
      <a:lvl7pPr marL="914400" algn="ctr" rtl="0" eaLnBrk="1" fontAlgn="base" hangingPunct="1">
        <a:spcBef>
          <a:spcPct val="0"/>
        </a:spcBef>
        <a:spcAft>
          <a:spcPct val="0"/>
        </a:spcAft>
        <a:defRPr sz="4400">
          <a:solidFill>
            <a:schemeClr val="tx1"/>
          </a:solidFill>
          <a:latin typeface="Gill Sans MT" pitchFamily="34" charset="0"/>
        </a:defRPr>
      </a:lvl7pPr>
      <a:lvl8pPr marL="1371600" algn="ctr" rtl="0" eaLnBrk="1" fontAlgn="base" hangingPunct="1">
        <a:spcBef>
          <a:spcPct val="0"/>
        </a:spcBef>
        <a:spcAft>
          <a:spcPct val="0"/>
        </a:spcAft>
        <a:defRPr sz="4400">
          <a:solidFill>
            <a:schemeClr val="tx1"/>
          </a:solidFill>
          <a:latin typeface="Gill Sans MT" pitchFamily="34" charset="0"/>
        </a:defRPr>
      </a:lvl8pPr>
      <a:lvl9pPr marL="1828800" algn="ctr" rtl="0" eaLnBrk="1" fontAlgn="base" hangingPunct="1">
        <a:spcBef>
          <a:spcPct val="0"/>
        </a:spcBef>
        <a:spcAft>
          <a:spcPct val="0"/>
        </a:spcAft>
        <a:defRPr sz="4400">
          <a:solidFill>
            <a:schemeClr val="tx1"/>
          </a:solidFill>
          <a:latin typeface="Gill Sans MT" pitchFamily="34" charset="0"/>
        </a:defRPr>
      </a:lvl9pPr>
    </p:titleStyle>
    <p:bodyStyle>
      <a:lvl1pPr marL="342900" indent="-342900" algn="l" rtl="0" eaLnBrk="0" fontAlgn="base" hangingPunct="0">
        <a:spcBef>
          <a:spcPct val="20000"/>
        </a:spcBef>
        <a:spcAft>
          <a:spcPct val="0"/>
        </a:spcAft>
        <a:buFont typeface="Gill Sans MT" panose="020B0502020104020203"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Gill Sans MT" panose="020B0502020104020203"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Gill Sans MT" panose="020B0502020104020203"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Gill Sans MT" panose="020B0502020104020203"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Gill Sans MT" panose="020B0502020104020203"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ACD7B9A-BF10-490B-9F4F-8083C434A654}"/>
              </a:ext>
            </a:extLst>
          </p:cNvPr>
          <p:cNvSpPr>
            <a:spLocks noGrp="1"/>
          </p:cNvSpPr>
          <p:nvPr>
            <p:ph type="sldNum" sz="quarter" idx="4"/>
          </p:nvPr>
        </p:nvSpPr>
        <p:spPr>
          <a:xfrm>
            <a:off x="3492500" y="6381750"/>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ABABAB"/>
                </a:solidFill>
              </a:defRPr>
            </a:lvl1pPr>
          </a:lstStyle>
          <a:p>
            <a:fld id="{97D8F135-816E-4F5E-B77B-8D8C2845FA29}" type="slidenum">
              <a:rPr lang="en-GB" altLang="en-US"/>
              <a:pPr/>
              <a:t>‹#›</a:t>
            </a:fld>
            <a:endParaRPr lang="en-GB" altLang="en-US"/>
          </a:p>
        </p:txBody>
      </p:sp>
      <p:sp>
        <p:nvSpPr>
          <p:cNvPr id="5" name="Footer Placeholder 4">
            <a:extLst>
              <a:ext uri="{FF2B5EF4-FFF2-40B4-BE49-F238E27FC236}">
                <a16:creationId xmlns:a16="http://schemas.microsoft.com/office/drawing/2014/main" id="{ECB11721-FF48-4C85-8C10-61A8AC5AB70A}"/>
              </a:ext>
            </a:extLst>
          </p:cNvPr>
          <p:cNvSpPr>
            <a:spLocks noGrp="1"/>
          </p:cNvSpPr>
          <p:nvPr>
            <p:ph type="ftr" sz="quarter" idx="3"/>
          </p:nvPr>
        </p:nvSpPr>
        <p:spPr>
          <a:xfrm>
            <a:off x="179388" y="6308725"/>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ABABAB"/>
                </a:solidFill>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84" r:id="rId5"/>
    <p:sldLayoutId id="2147483846" r:id="rId6"/>
    <p:sldLayoutId id="2147483847" r:id="rId7"/>
    <p:sldLayoutId id="2147483848" r:id="rId8"/>
    <p:sldLayoutId id="2147483849" r:id="rId9"/>
    <p:sldLayoutId id="2147483850" r:id="rId10"/>
    <p:sldLayoutId id="2147483851" r:id="rId11"/>
    <p:sldLayoutId id="214748385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ill Sans MT" pitchFamily="34" charset="0"/>
        </a:defRPr>
      </a:lvl2pPr>
      <a:lvl3pPr algn="ctr" rtl="0" eaLnBrk="0" fontAlgn="base" hangingPunct="0">
        <a:spcBef>
          <a:spcPct val="0"/>
        </a:spcBef>
        <a:spcAft>
          <a:spcPct val="0"/>
        </a:spcAft>
        <a:defRPr sz="4400">
          <a:solidFill>
            <a:schemeClr val="tx1"/>
          </a:solidFill>
          <a:latin typeface="Gill Sans MT" pitchFamily="34" charset="0"/>
        </a:defRPr>
      </a:lvl3pPr>
      <a:lvl4pPr algn="ctr" rtl="0" eaLnBrk="0" fontAlgn="base" hangingPunct="0">
        <a:spcBef>
          <a:spcPct val="0"/>
        </a:spcBef>
        <a:spcAft>
          <a:spcPct val="0"/>
        </a:spcAft>
        <a:defRPr sz="4400">
          <a:solidFill>
            <a:schemeClr val="tx1"/>
          </a:solidFill>
          <a:latin typeface="Gill Sans MT" pitchFamily="34" charset="0"/>
        </a:defRPr>
      </a:lvl4pPr>
      <a:lvl5pPr algn="ctr" rtl="0" eaLnBrk="0" fontAlgn="base" hangingPunct="0">
        <a:spcBef>
          <a:spcPct val="0"/>
        </a:spcBef>
        <a:spcAft>
          <a:spcPct val="0"/>
        </a:spcAft>
        <a:defRPr sz="4400">
          <a:solidFill>
            <a:schemeClr val="tx1"/>
          </a:solidFill>
          <a:latin typeface="Gill Sans MT" pitchFamily="34" charset="0"/>
        </a:defRPr>
      </a:lvl5pPr>
      <a:lvl6pPr marL="457200" algn="ctr" rtl="0" fontAlgn="base">
        <a:spcBef>
          <a:spcPct val="0"/>
        </a:spcBef>
        <a:spcAft>
          <a:spcPct val="0"/>
        </a:spcAft>
        <a:defRPr sz="4400">
          <a:solidFill>
            <a:schemeClr val="tx1"/>
          </a:solidFill>
          <a:latin typeface="Gill Sans MT" pitchFamily="34" charset="0"/>
        </a:defRPr>
      </a:lvl6pPr>
      <a:lvl7pPr marL="914400" algn="ctr" rtl="0" fontAlgn="base">
        <a:spcBef>
          <a:spcPct val="0"/>
        </a:spcBef>
        <a:spcAft>
          <a:spcPct val="0"/>
        </a:spcAft>
        <a:defRPr sz="4400">
          <a:solidFill>
            <a:schemeClr val="tx1"/>
          </a:solidFill>
          <a:latin typeface="Gill Sans MT" pitchFamily="34" charset="0"/>
        </a:defRPr>
      </a:lvl7pPr>
      <a:lvl8pPr marL="1371600" algn="ctr" rtl="0" fontAlgn="base">
        <a:spcBef>
          <a:spcPct val="0"/>
        </a:spcBef>
        <a:spcAft>
          <a:spcPct val="0"/>
        </a:spcAft>
        <a:defRPr sz="4400">
          <a:solidFill>
            <a:schemeClr val="tx1"/>
          </a:solidFill>
          <a:latin typeface="Gill Sans MT" pitchFamily="34" charset="0"/>
        </a:defRPr>
      </a:lvl8pPr>
      <a:lvl9pPr marL="1828800" algn="ctr" rtl="0" fontAlgn="base">
        <a:spcBef>
          <a:spcPct val="0"/>
        </a:spcBef>
        <a:spcAft>
          <a:spcPct val="0"/>
        </a:spcAft>
        <a:defRPr sz="4400">
          <a:solidFill>
            <a:schemeClr val="tx1"/>
          </a:solidFill>
          <a:latin typeface="Gill Sans MT" pitchFamily="34" charset="0"/>
        </a:defRPr>
      </a:lvl9pPr>
    </p:titleStyle>
    <p:bodyStyle>
      <a:lvl1pPr marL="342900" indent="-342900" algn="l" rtl="0" eaLnBrk="0" fontAlgn="base" hangingPunct="0">
        <a:spcBef>
          <a:spcPct val="20000"/>
        </a:spcBef>
        <a:spcAft>
          <a:spcPct val="0"/>
        </a:spcAft>
        <a:buFont typeface="Gill Sans MT" panose="020B0502020104020203"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Gill Sans MT" panose="020B0502020104020203"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Gill Sans MT" panose="020B0502020104020203"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Gill Sans MT" panose="020B0502020104020203"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Gill Sans MT" panose="020B0502020104020203"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DDD755-688B-44D5-91C1-8C32CDD1CCE0}"/>
              </a:ext>
            </a:extLst>
          </p:cNvPr>
          <p:cNvSpPr>
            <a:spLocks noGrp="1"/>
          </p:cNvSpPr>
          <p:nvPr>
            <p:ph type="sldNum" sz="quarter" idx="4"/>
          </p:nvPr>
        </p:nvSpPr>
        <p:spPr>
          <a:xfrm>
            <a:off x="34925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ABABAB"/>
                </a:solidFill>
              </a:defRPr>
            </a:lvl1pPr>
          </a:lstStyle>
          <a:p>
            <a:fld id="{63E73938-5146-4870-8655-F531E1122669}" type="slidenum">
              <a:rPr lang="en-GB" altLang="en-US"/>
              <a:pPr/>
              <a:t>‹#›</a:t>
            </a:fld>
            <a:endParaRPr lang="en-GB" altLang="en-US"/>
          </a:p>
        </p:txBody>
      </p:sp>
      <p:sp>
        <p:nvSpPr>
          <p:cNvPr id="5" name="Footer Placeholder 4">
            <a:extLst>
              <a:ext uri="{FF2B5EF4-FFF2-40B4-BE49-F238E27FC236}">
                <a16:creationId xmlns:a16="http://schemas.microsoft.com/office/drawing/2014/main" id="{2C0CBBC2-611B-4C61-8986-6B14BFD7ED33}"/>
              </a:ext>
            </a:extLst>
          </p:cNvPr>
          <p:cNvSpPr>
            <a:spLocks noGrp="1"/>
          </p:cNvSpPr>
          <p:nvPr>
            <p:ph type="ftr" sz="quarter" idx="3"/>
          </p:nvPr>
        </p:nvSpPr>
        <p:spPr>
          <a:xfrm>
            <a:off x="179388" y="6308725"/>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ABABAB"/>
                </a:solidFill>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ill Sans MT" pitchFamily="34" charset="0"/>
        </a:defRPr>
      </a:lvl2pPr>
      <a:lvl3pPr algn="ctr" rtl="0" eaLnBrk="0" fontAlgn="base" hangingPunct="0">
        <a:spcBef>
          <a:spcPct val="0"/>
        </a:spcBef>
        <a:spcAft>
          <a:spcPct val="0"/>
        </a:spcAft>
        <a:defRPr sz="4400">
          <a:solidFill>
            <a:schemeClr val="tx1"/>
          </a:solidFill>
          <a:latin typeface="Gill Sans MT" pitchFamily="34" charset="0"/>
        </a:defRPr>
      </a:lvl3pPr>
      <a:lvl4pPr algn="ctr" rtl="0" eaLnBrk="0" fontAlgn="base" hangingPunct="0">
        <a:spcBef>
          <a:spcPct val="0"/>
        </a:spcBef>
        <a:spcAft>
          <a:spcPct val="0"/>
        </a:spcAft>
        <a:defRPr sz="4400">
          <a:solidFill>
            <a:schemeClr val="tx1"/>
          </a:solidFill>
          <a:latin typeface="Gill Sans MT" pitchFamily="34" charset="0"/>
        </a:defRPr>
      </a:lvl4pPr>
      <a:lvl5pPr algn="ctr" rtl="0" eaLnBrk="0" fontAlgn="base" hangingPunct="0">
        <a:spcBef>
          <a:spcPct val="0"/>
        </a:spcBef>
        <a:spcAft>
          <a:spcPct val="0"/>
        </a:spcAft>
        <a:defRPr sz="4400">
          <a:solidFill>
            <a:schemeClr val="tx1"/>
          </a:solidFill>
          <a:latin typeface="Gill Sans MT" pitchFamily="34" charset="0"/>
        </a:defRPr>
      </a:lvl5pPr>
      <a:lvl6pPr marL="457200" algn="ctr" rtl="0" fontAlgn="base">
        <a:spcBef>
          <a:spcPct val="0"/>
        </a:spcBef>
        <a:spcAft>
          <a:spcPct val="0"/>
        </a:spcAft>
        <a:defRPr sz="4400">
          <a:solidFill>
            <a:schemeClr val="tx1"/>
          </a:solidFill>
          <a:latin typeface="Gill Sans MT" pitchFamily="34" charset="0"/>
        </a:defRPr>
      </a:lvl6pPr>
      <a:lvl7pPr marL="914400" algn="ctr" rtl="0" fontAlgn="base">
        <a:spcBef>
          <a:spcPct val="0"/>
        </a:spcBef>
        <a:spcAft>
          <a:spcPct val="0"/>
        </a:spcAft>
        <a:defRPr sz="4400">
          <a:solidFill>
            <a:schemeClr val="tx1"/>
          </a:solidFill>
          <a:latin typeface="Gill Sans MT" pitchFamily="34" charset="0"/>
        </a:defRPr>
      </a:lvl7pPr>
      <a:lvl8pPr marL="1371600" algn="ctr" rtl="0" fontAlgn="base">
        <a:spcBef>
          <a:spcPct val="0"/>
        </a:spcBef>
        <a:spcAft>
          <a:spcPct val="0"/>
        </a:spcAft>
        <a:defRPr sz="4400">
          <a:solidFill>
            <a:schemeClr val="tx1"/>
          </a:solidFill>
          <a:latin typeface="Gill Sans MT" pitchFamily="34" charset="0"/>
        </a:defRPr>
      </a:lvl8pPr>
      <a:lvl9pPr marL="1828800" algn="ctr" rtl="0" fontAlgn="base">
        <a:spcBef>
          <a:spcPct val="0"/>
        </a:spcBef>
        <a:spcAft>
          <a:spcPct val="0"/>
        </a:spcAft>
        <a:defRPr sz="4400">
          <a:solidFill>
            <a:schemeClr val="tx1"/>
          </a:solidFill>
          <a:latin typeface="Gill Sans MT" pitchFamily="34" charset="0"/>
        </a:defRPr>
      </a:lvl9pPr>
    </p:titleStyle>
    <p:bodyStyle>
      <a:lvl1pPr marL="342900" indent="-342900" algn="l" rtl="0" eaLnBrk="0" fontAlgn="base" hangingPunct="0">
        <a:spcBef>
          <a:spcPct val="20000"/>
        </a:spcBef>
        <a:spcAft>
          <a:spcPct val="0"/>
        </a:spcAft>
        <a:buFont typeface="Gill Sans MT" panose="020B0502020104020203"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Gill Sans MT" panose="020B0502020104020203"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Gill Sans MT" panose="020B0502020104020203"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Gill Sans MT" panose="020B0502020104020203"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Gill Sans MT" panose="020B0502020104020203"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FAA65C80-627B-49BA-A531-D6EC82394E5E}"/>
              </a:ext>
            </a:extLst>
          </p:cNvPr>
          <p:cNvSpPr>
            <a:spLocks noGrp="1"/>
          </p:cNvSpPr>
          <p:nvPr>
            <p:ph type="title"/>
          </p:nvPr>
        </p:nvSpPr>
        <p:spPr bwMode="auto">
          <a:xfrm>
            <a:off x="457200" y="115888"/>
            <a:ext cx="77152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3555" name="Text Placeholder 2">
            <a:extLst>
              <a:ext uri="{FF2B5EF4-FFF2-40B4-BE49-F238E27FC236}">
                <a16:creationId xmlns:a16="http://schemas.microsoft.com/office/drawing/2014/main" id="{5749652E-6DAD-4583-9022-2F971555ED5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Slide Number Placeholder 5">
            <a:extLst>
              <a:ext uri="{FF2B5EF4-FFF2-40B4-BE49-F238E27FC236}">
                <a16:creationId xmlns:a16="http://schemas.microsoft.com/office/drawing/2014/main" id="{8D70EC4E-F1C9-44E4-88D0-8BC52234CE8F}"/>
              </a:ext>
            </a:extLst>
          </p:cNvPr>
          <p:cNvSpPr>
            <a:spLocks noGrp="1"/>
          </p:cNvSpPr>
          <p:nvPr>
            <p:ph type="sldNum" sz="quarter" idx="4"/>
          </p:nvPr>
        </p:nvSpPr>
        <p:spPr>
          <a:xfrm>
            <a:off x="34925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ABABAB"/>
                </a:solidFill>
              </a:defRPr>
            </a:lvl1pPr>
          </a:lstStyle>
          <a:p>
            <a:fld id="{D76E21F7-1F25-41B0-96D1-CDF139DEAFF9}" type="slidenum">
              <a:rPr lang="en-GB" altLang="en-US"/>
              <a:pPr/>
              <a:t>‹#›</a:t>
            </a:fld>
            <a:endParaRPr lang="en-GB" altLang="en-US"/>
          </a:p>
        </p:txBody>
      </p:sp>
      <p:sp>
        <p:nvSpPr>
          <p:cNvPr id="5" name="Footer Placeholder 4">
            <a:extLst>
              <a:ext uri="{FF2B5EF4-FFF2-40B4-BE49-F238E27FC236}">
                <a16:creationId xmlns:a16="http://schemas.microsoft.com/office/drawing/2014/main" id="{5B8348A6-AED8-402F-8027-DE64AC8346F5}"/>
              </a:ext>
            </a:extLst>
          </p:cNvPr>
          <p:cNvSpPr>
            <a:spLocks noGrp="1"/>
          </p:cNvSpPr>
          <p:nvPr>
            <p:ph type="ftr" sz="quarter" idx="3"/>
          </p:nvPr>
        </p:nvSpPr>
        <p:spPr>
          <a:xfrm>
            <a:off x="179388" y="6376988"/>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ABABAB"/>
                </a:solidFill>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Lst>
  <p:hf hdr="0" ftr="0" dt="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Gill Sans MT" pitchFamily="34" charset="0"/>
        </a:defRPr>
      </a:lvl2pPr>
      <a:lvl3pPr algn="l" rtl="0" eaLnBrk="0" fontAlgn="base" hangingPunct="0">
        <a:spcBef>
          <a:spcPct val="0"/>
        </a:spcBef>
        <a:spcAft>
          <a:spcPct val="0"/>
        </a:spcAft>
        <a:defRPr sz="3600">
          <a:solidFill>
            <a:schemeClr val="tx1"/>
          </a:solidFill>
          <a:latin typeface="Gill Sans MT" pitchFamily="34" charset="0"/>
        </a:defRPr>
      </a:lvl3pPr>
      <a:lvl4pPr algn="l" rtl="0" eaLnBrk="0" fontAlgn="base" hangingPunct="0">
        <a:spcBef>
          <a:spcPct val="0"/>
        </a:spcBef>
        <a:spcAft>
          <a:spcPct val="0"/>
        </a:spcAft>
        <a:defRPr sz="3600">
          <a:solidFill>
            <a:schemeClr val="tx1"/>
          </a:solidFill>
          <a:latin typeface="Gill Sans MT" pitchFamily="34" charset="0"/>
        </a:defRPr>
      </a:lvl4pPr>
      <a:lvl5pPr algn="l" rtl="0" eaLnBrk="0" fontAlgn="base" hangingPunct="0">
        <a:spcBef>
          <a:spcPct val="0"/>
        </a:spcBef>
        <a:spcAft>
          <a:spcPct val="0"/>
        </a:spcAft>
        <a:defRPr sz="3600">
          <a:solidFill>
            <a:schemeClr val="tx1"/>
          </a:solidFill>
          <a:latin typeface="Gill Sans MT" pitchFamily="34" charset="0"/>
        </a:defRPr>
      </a:lvl5pPr>
      <a:lvl6pPr marL="457200" algn="ctr" rtl="0" fontAlgn="base">
        <a:spcBef>
          <a:spcPct val="0"/>
        </a:spcBef>
        <a:spcAft>
          <a:spcPct val="0"/>
        </a:spcAft>
        <a:defRPr sz="4400">
          <a:solidFill>
            <a:schemeClr val="tx1"/>
          </a:solidFill>
          <a:latin typeface="Gill Sans MT" pitchFamily="34" charset="0"/>
        </a:defRPr>
      </a:lvl6pPr>
      <a:lvl7pPr marL="914400" algn="ctr" rtl="0" fontAlgn="base">
        <a:spcBef>
          <a:spcPct val="0"/>
        </a:spcBef>
        <a:spcAft>
          <a:spcPct val="0"/>
        </a:spcAft>
        <a:defRPr sz="4400">
          <a:solidFill>
            <a:schemeClr val="tx1"/>
          </a:solidFill>
          <a:latin typeface="Gill Sans MT" pitchFamily="34" charset="0"/>
        </a:defRPr>
      </a:lvl7pPr>
      <a:lvl8pPr marL="1371600" algn="ctr" rtl="0" fontAlgn="base">
        <a:spcBef>
          <a:spcPct val="0"/>
        </a:spcBef>
        <a:spcAft>
          <a:spcPct val="0"/>
        </a:spcAft>
        <a:defRPr sz="4400">
          <a:solidFill>
            <a:schemeClr val="tx1"/>
          </a:solidFill>
          <a:latin typeface="Gill Sans MT" pitchFamily="34" charset="0"/>
        </a:defRPr>
      </a:lvl8pPr>
      <a:lvl9pPr marL="1828800" algn="ctr" rtl="0" fontAlgn="base">
        <a:spcBef>
          <a:spcPct val="0"/>
        </a:spcBef>
        <a:spcAft>
          <a:spcPct val="0"/>
        </a:spcAft>
        <a:defRPr sz="4400">
          <a:solidFill>
            <a:schemeClr val="tx1"/>
          </a:solidFill>
          <a:latin typeface="Gill Sans MT" pitchFamily="34" charset="0"/>
        </a:defRPr>
      </a:lvl9pPr>
    </p:titleStyle>
    <p:bodyStyle>
      <a:lvl1pPr marL="342900" indent="-342900" algn="l" rtl="0" eaLnBrk="0" fontAlgn="base" hangingPunct="0">
        <a:spcBef>
          <a:spcPct val="20000"/>
        </a:spcBef>
        <a:spcAft>
          <a:spcPct val="0"/>
        </a:spcAft>
        <a:buFont typeface="Gill Sans MT" panose="020B0502020104020203"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Gill Sans MT" panose="020B0502020104020203"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Gill Sans MT" panose="020B0502020104020203"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Gill Sans MT" panose="020B0502020104020203"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Gill Sans MT" panose="020B0502020104020203"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10301E5-37E1-43CD-94AA-72850E9A297F}"/>
              </a:ext>
            </a:extLst>
          </p:cNvPr>
          <p:cNvSpPr>
            <a:spLocks noGrp="1"/>
          </p:cNvSpPr>
          <p:nvPr>
            <p:ph type="ftr" sz="quarter" idx="3"/>
          </p:nvPr>
        </p:nvSpPr>
        <p:spPr>
          <a:xfrm>
            <a:off x="179388" y="6308725"/>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ABABAB"/>
                </a:solidFill>
                <a:cs typeface="+mn-cs"/>
              </a:defRPr>
            </a:lvl1pPr>
          </a:lstStyle>
          <a:p>
            <a:pPr>
              <a:defRPr/>
            </a:pPr>
            <a:endParaRPr lang="en-GB"/>
          </a:p>
        </p:txBody>
      </p:sp>
      <p:sp>
        <p:nvSpPr>
          <p:cNvPr id="6" name="Slide Number Placeholder 5">
            <a:extLst>
              <a:ext uri="{FF2B5EF4-FFF2-40B4-BE49-F238E27FC236}">
                <a16:creationId xmlns:a16="http://schemas.microsoft.com/office/drawing/2014/main" id="{817D437C-97BB-4546-ADFF-45D410C5F340}"/>
              </a:ext>
            </a:extLst>
          </p:cNvPr>
          <p:cNvSpPr>
            <a:spLocks noGrp="1"/>
          </p:cNvSpPr>
          <p:nvPr>
            <p:ph type="sldNum" sz="quarter" idx="4"/>
          </p:nvPr>
        </p:nvSpPr>
        <p:spPr>
          <a:xfrm>
            <a:off x="3492500" y="6308725"/>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ABABAB"/>
                </a:solidFill>
              </a:defRPr>
            </a:lvl1pPr>
          </a:lstStyle>
          <a:p>
            <a:fld id="{A1D818B8-346D-4224-BEF6-1874830D7092}"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ill Sans MT" pitchFamily="34" charset="0"/>
        </a:defRPr>
      </a:lvl2pPr>
      <a:lvl3pPr algn="ctr" rtl="0" eaLnBrk="0" fontAlgn="base" hangingPunct="0">
        <a:spcBef>
          <a:spcPct val="0"/>
        </a:spcBef>
        <a:spcAft>
          <a:spcPct val="0"/>
        </a:spcAft>
        <a:defRPr sz="4400">
          <a:solidFill>
            <a:schemeClr val="tx1"/>
          </a:solidFill>
          <a:latin typeface="Gill Sans MT" pitchFamily="34" charset="0"/>
        </a:defRPr>
      </a:lvl3pPr>
      <a:lvl4pPr algn="ctr" rtl="0" eaLnBrk="0" fontAlgn="base" hangingPunct="0">
        <a:spcBef>
          <a:spcPct val="0"/>
        </a:spcBef>
        <a:spcAft>
          <a:spcPct val="0"/>
        </a:spcAft>
        <a:defRPr sz="4400">
          <a:solidFill>
            <a:schemeClr val="tx1"/>
          </a:solidFill>
          <a:latin typeface="Gill Sans MT" pitchFamily="34" charset="0"/>
        </a:defRPr>
      </a:lvl4pPr>
      <a:lvl5pPr algn="ctr" rtl="0" eaLnBrk="0" fontAlgn="base" hangingPunct="0">
        <a:spcBef>
          <a:spcPct val="0"/>
        </a:spcBef>
        <a:spcAft>
          <a:spcPct val="0"/>
        </a:spcAft>
        <a:defRPr sz="4400">
          <a:solidFill>
            <a:schemeClr val="tx1"/>
          </a:solidFill>
          <a:latin typeface="Gill Sans MT" pitchFamily="34" charset="0"/>
        </a:defRPr>
      </a:lvl5pPr>
      <a:lvl6pPr marL="457200" algn="ctr" rtl="0" fontAlgn="base">
        <a:spcBef>
          <a:spcPct val="0"/>
        </a:spcBef>
        <a:spcAft>
          <a:spcPct val="0"/>
        </a:spcAft>
        <a:defRPr sz="4400">
          <a:solidFill>
            <a:schemeClr val="tx1"/>
          </a:solidFill>
          <a:latin typeface="Gill Sans MT" pitchFamily="34" charset="0"/>
        </a:defRPr>
      </a:lvl6pPr>
      <a:lvl7pPr marL="914400" algn="ctr" rtl="0" fontAlgn="base">
        <a:spcBef>
          <a:spcPct val="0"/>
        </a:spcBef>
        <a:spcAft>
          <a:spcPct val="0"/>
        </a:spcAft>
        <a:defRPr sz="4400">
          <a:solidFill>
            <a:schemeClr val="tx1"/>
          </a:solidFill>
          <a:latin typeface="Gill Sans MT" pitchFamily="34" charset="0"/>
        </a:defRPr>
      </a:lvl7pPr>
      <a:lvl8pPr marL="1371600" algn="ctr" rtl="0" fontAlgn="base">
        <a:spcBef>
          <a:spcPct val="0"/>
        </a:spcBef>
        <a:spcAft>
          <a:spcPct val="0"/>
        </a:spcAft>
        <a:defRPr sz="4400">
          <a:solidFill>
            <a:schemeClr val="tx1"/>
          </a:solidFill>
          <a:latin typeface="Gill Sans MT" pitchFamily="34" charset="0"/>
        </a:defRPr>
      </a:lvl8pPr>
      <a:lvl9pPr marL="1828800" algn="ctr" rtl="0" fontAlgn="base">
        <a:spcBef>
          <a:spcPct val="0"/>
        </a:spcBef>
        <a:spcAft>
          <a:spcPct val="0"/>
        </a:spcAft>
        <a:defRPr sz="4400">
          <a:solidFill>
            <a:schemeClr val="tx1"/>
          </a:solidFill>
          <a:latin typeface="Gill Sans MT" pitchFamily="34" charset="0"/>
        </a:defRPr>
      </a:lvl9pPr>
    </p:titleStyle>
    <p:bodyStyle>
      <a:lvl1pPr marL="342900" indent="-342900" algn="l" rtl="0" eaLnBrk="0" fontAlgn="base" hangingPunct="0">
        <a:spcBef>
          <a:spcPct val="20000"/>
        </a:spcBef>
        <a:spcAft>
          <a:spcPct val="0"/>
        </a:spcAft>
        <a:buFont typeface="Gill Sans MT" panose="020B0502020104020203"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Gill Sans MT" panose="020B0502020104020203"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Gill Sans MT" panose="020B0502020104020203"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Gill Sans MT" panose="020B0502020104020203"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Gill Sans MT" panose="020B0502020104020203"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0C57F19-4933-4539-B0F1-F6A8C16C6600}"/>
              </a:ext>
            </a:extLst>
          </p:cNvPr>
          <p:cNvSpPr>
            <a:spLocks noGrp="1"/>
          </p:cNvSpPr>
          <p:nvPr>
            <p:ph type="sldNum" sz="quarter" idx="4"/>
          </p:nvPr>
        </p:nvSpPr>
        <p:spPr>
          <a:xfrm>
            <a:off x="3492500" y="6381750"/>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ABABAB"/>
                </a:solidFill>
              </a:defRPr>
            </a:lvl1pPr>
          </a:lstStyle>
          <a:p>
            <a:fld id="{FA3A957D-A0BE-47C0-98F4-DDEB10084CAC}" type="slidenum">
              <a:rPr lang="en-GB" altLang="en-US"/>
              <a:pPr/>
              <a:t>‹#›</a:t>
            </a:fld>
            <a:endParaRPr lang="en-GB" altLang="en-US"/>
          </a:p>
        </p:txBody>
      </p:sp>
      <p:sp>
        <p:nvSpPr>
          <p:cNvPr id="6148" name="Slide Number Placeholder 5">
            <a:extLst>
              <a:ext uri="{FF2B5EF4-FFF2-40B4-BE49-F238E27FC236}">
                <a16:creationId xmlns:a16="http://schemas.microsoft.com/office/drawing/2014/main" id="{5F86E5E9-CC96-40BD-A2D5-E39DD9D38239}"/>
              </a:ext>
            </a:extLst>
          </p:cNvPr>
          <p:cNvSpPr>
            <a:spLocks/>
          </p:cNvSpPr>
          <p:nvPr/>
        </p:nvSpPr>
        <p:spPr bwMode="auto">
          <a:xfrm>
            <a:off x="3492500" y="6356350"/>
            <a:ext cx="2133600" cy="365125"/>
          </a:xfrm>
          <a:prstGeom prst="rect">
            <a:avLst/>
          </a:prstGeom>
          <a:noFill/>
          <a:ln>
            <a:noFill/>
          </a:ln>
        </p:spPr>
        <p:txBody>
          <a:bodyPr anchor="ctr"/>
          <a:lstStyle>
            <a:lvl1pPr>
              <a:defRPr b="1">
                <a:solidFill>
                  <a:schemeClr val="tx1"/>
                </a:solidFill>
                <a:latin typeface="Gill Sans MT" panose="020B0502020104020203" pitchFamily="34" charset="0"/>
                <a:cs typeface="Arial" panose="020B0604020202020204" pitchFamily="34" charset="0"/>
              </a:defRPr>
            </a:lvl1pPr>
            <a:lvl2pPr marL="742950" indent="-285750">
              <a:defRPr b="1">
                <a:solidFill>
                  <a:schemeClr val="tx1"/>
                </a:solidFill>
                <a:latin typeface="Gill Sans MT" panose="020B0502020104020203" pitchFamily="34" charset="0"/>
                <a:cs typeface="Arial" panose="020B0604020202020204" pitchFamily="34" charset="0"/>
              </a:defRPr>
            </a:lvl2pPr>
            <a:lvl3pPr marL="1143000" indent="-228600">
              <a:defRPr b="1">
                <a:solidFill>
                  <a:schemeClr val="tx1"/>
                </a:solidFill>
                <a:latin typeface="Gill Sans MT" panose="020B0502020104020203" pitchFamily="34" charset="0"/>
                <a:cs typeface="Arial" panose="020B0604020202020204" pitchFamily="34" charset="0"/>
              </a:defRPr>
            </a:lvl3pPr>
            <a:lvl4pPr marL="1600200" indent="-228600">
              <a:defRPr b="1">
                <a:solidFill>
                  <a:schemeClr val="tx1"/>
                </a:solidFill>
                <a:latin typeface="Gill Sans MT" panose="020B0502020104020203" pitchFamily="34" charset="0"/>
                <a:cs typeface="Arial" panose="020B0604020202020204" pitchFamily="34" charset="0"/>
              </a:defRPr>
            </a:lvl4pPr>
            <a:lvl5pPr marL="2057400" indent="-228600">
              <a:defRPr b="1">
                <a:solidFill>
                  <a:schemeClr val="tx1"/>
                </a:solidFill>
                <a:latin typeface="Gill Sans MT" panose="020B0502020104020203" pitchFamily="34" charset="0"/>
                <a:cs typeface="Arial" panose="020B0604020202020204" pitchFamily="34" charset="0"/>
              </a:defRPr>
            </a:lvl5pPr>
            <a:lvl6pPr marL="2514600" indent="-228600" fontAlgn="base">
              <a:spcBef>
                <a:spcPct val="0"/>
              </a:spcBef>
              <a:spcAft>
                <a:spcPct val="0"/>
              </a:spcAft>
              <a:defRPr b="1">
                <a:solidFill>
                  <a:schemeClr val="tx1"/>
                </a:solidFill>
                <a:latin typeface="Gill Sans MT" panose="020B0502020104020203" pitchFamily="34" charset="0"/>
                <a:cs typeface="Arial" panose="020B0604020202020204" pitchFamily="34" charset="0"/>
              </a:defRPr>
            </a:lvl6pPr>
            <a:lvl7pPr marL="2971800" indent="-228600" fontAlgn="base">
              <a:spcBef>
                <a:spcPct val="0"/>
              </a:spcBef>
              <a:spcAft>
                <a:spcPct val="0"/>
              </a:spcAft>
              <a:defRPr b="1">
                <a:solidFill>
                  <a:schemeClr val="tx1"/>
                </a:solidFill>
                <a:latin typeface="Gill Sans MT" panose="020B0502020104020203" pitchFamily="34" charset="0"/>
                <a:cs typeface="Arial" panose="020B0604020202020204" pitchFamily="34" charset="0"/>
              </a:defRPr>
            </a:lvl7pPr>
            <a:lvl8pPr marL="3429000" indent="-228600" fontAlgn="base">
              <a:spcBef>
                <a:spcPct val="0"/>
              </a:spcBef>
              <a:spcAft>
                <a:spcPct val="0"/>
              </a:spcAft>
              <a:defRPr b="1">
                <a:solidFill>
                  <a:schemeClr val="tx1"/>
                </a:solidFill>
                <a:latin typeface="Gill Sans MT" panose="020B0502020104020203" pitchFamily="34" charset="0"/>
                <a:cs typeface="Arial" panose="020B0604020202020204" pitchFamily="34" charset="0"/>
              </a:defRPr>
            </a:lvl8pPr>
            <a:lvl9pPr marL="3886200" indent="-228600" fontAlgn="base">
              <a:spcBef>
                <a:spcPct val="0"/>
              </a:spcBef>
              <a:spcAft>
                <a:spcPct val="0"/>
              </a:spcAft>
              <a:defRPr b="1">
                <a:solidFill>
                  <a:schemeClr val="tx1"/>
                </a:solidFill>
                <a:latin typeface="Gill Sans MT" panose="020B0502020104020203" pitchFamily="34" charset="0"/>
                <a:cs typeface="Arial" panose="020B0604020202020204" pitchFamily="34" charset="0"/>
              </a:defRPr>
            </a:lvl9pPr>
          </a:lstStyle>
          <a:p>
            <a:pPr algn="ctr"/>
            <a:fld id="{E4162298-66A3-416D-BFFB-F395DFEE9BB0}" type="slidenum">
              <a:rPr lang="en-GB" altLang="en-US" sz="1200" b="0">
                <a:solidFill>
                  <a:srgbClr val="ABABAB"/>
                </a:solidFill>
              </a:rPr>
              <a:pPr algn="ctr"/>
              <a:t>‹#›</a:t>
            </a:fld>
            <a:endParaRPr lang="en-GB" altLang="en-US" sz="1200" b="0">
              <a:solidFill>
                <a:srgbClr val="ABABAB"/>
              </a:solidFill>
            </a:endParaRPr>
          </a:p>
        </p:txBody>
      </p:sp>
      <p:sp>
        <p:nvSpPr>
          <p:cNvPr id="10" name="Footer Placeholder 4">
            <a:extLst>
              <a:ext uri="{FF2B5EF4-FFF2-40B4-BE49-F238E27FC236}">
                <a16:creationId xmlns:a16="http://schemas.microsoft.com/office/drawing/2014/main" id="{A19F3582-C9CA-4FDB-B108-58C757B17F21}"/>
              </a:ext>
            </a:extLst>
          </p:cNvPr>
          <p:cNvSpPr>
            <a:spLocks noGrp="1"/>
          </p:cNvSpPr>
          <p:nvPr>
            <p:ph type="ftr" sz="quarter" idx="3"/>
          </p:nvPr>
        </p:nvSpPr>
        <p:spPr>
          <a:xfrm>
            <a:off x="250825"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ABABAB"/>
                </a:solidFill>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ill Sans MT" pitchFamily="34" charset="0"/>
        </a:defRPr>
      </a:lvl2pPr>
      <a:lvl3pPr algn="ctr" rtl="0" eaLnBrk="0" fontAlgn="base" hangingPunct="0">
        <a:spcBef>
          <a:spcPct val="0"/>
        </a:spcBef>
        <a:spcAft>
          <a:spcPct val="0"/>
        </a:spcAft>
        <a:defRPr sz="4400">
          <a:solidFill>
            <a:schemeClr val="tx1"/>
          </a:solidFill>
          <a:latin typeface="Gill Sans MT" pitchFamily="34" charset="0"/>
        </a:defRPr>
      </a:lvl3pPr>
      <a:lvl4pPr algn="ctr" rtl="0" eaLnBrk="0" fontAlgn="base" hangingPunct="0">
        <a:spcBef>
          <a:spcPct val="0"/>
        </a:spcBef>
        <a:spcAft>
          <a:spcPct val="0"/>
        </a:spcAft>
        <a:defRPr sz="4400">
          <a:solidFill>
            <a:schemeClr val="tx1"/>
          </a:solidFill>
          <a:latin typeface="Gill Sans MT" pitchFamily="34" charset="0"/>
        </a:defRPr>
      </a:lvl4pPr>
      <a:lvl5pPr algn="ctr" rtl="0" eaLnBrk="0" fontAlgn="base" hangingPunct="0">
        <a:spcBef>
          <a:spcPct val="0"/>
        </a:spcBef>
        <a:spcAft>
          <a:spcPct val="0"/>
        </a:spcAft>
        <a:defRPr sz="4400">
          <a:solidFill>
            <a:schemeClr val="tx1"/>
          </a:solidFill>
          <a:latin typeface="Gill Sans MT" pitchFamily="34" charset="0"/>
        </a:defRPr>
      </a:lvl5pPr>
      <a:lvl6pPr marL="457200" algn="ctr" rtl="0" fontAlgn="base">
        <a:spcBef>
          <a:spcPct val="0"/>
        </a:spcBef>
        <a:spcAft>
          <a:spcPct val="0"/>
        </a:spcAft>
        <a:defRPr sz="4400">
          <a:solidFill>
            <a:schemeClr val="tx1"/>
          </a:solidFill>
          <a:latin typeface="Gill Sans MT" pitchFamily="34" charset="0"/>
        </a:defRPr>
      </a:lvl6pPr>
      <a:lvl7pPr marL="914400" algn="ctr" rtl="0" fontAlgn="base">
        <a:spcBef>
          <a:spcPct val="0"/>
        </a:spcBef>
        <a:spcAft>
          <a:spcPct val="0"/>
        </a:spcAft>
        <a:defRPr sz="4400">
          <a:solidFill>
            <a:schemeClr val="tx1"/>
          </a:solidFill>
          <a:latin typeface="Gill Sans MT" pitchFamily="34" charset="0"/>
        </a:defRPr>
      </a:lvl7pPr>
      <a:lvl8pPr marL="1371600" algn="ctr" rtl="0" fontAlgn="base">
        <a:spcBef>
          <a:spcPct val="0"/>
        </a:spcBef>
        <a:spcAft>
          <a:spcPct val="0"/>
        </a:spcAft>
        <a:defRPr sz="4400">
          <a:solidFill>
            <a:schemeClr val="tx1"/>
          </a:solidFill>
          <a:latin typeface="Gill Sans MT" pitchFamily="34" charset="0"/>
        </a:defRPr>
      </a:lvl8pPr>
      <a:lvl9pPr marL="1828800" algn="ctr" rtl="0" fontAlgn="base">
        <a:spcBef>
          <a:spcPct val="0"/>
        </a:spcBef>
        <a:spcAft>
          <a:spcPct val="0"/>
        </a:spcAft>
        <a:defRPr sz="4400">
          <a:solidFill>
            <a:schemeClr val="tx1"/>
          </a:solidFill>
          <a:latin typeface="Gill Sans MT" pitchFamily="34" charset="0"/>
        </a:defRPr>
      </a:lvl9pPr>
    </p:titleStyle>
    <p:bodyStyle>
      <a:lvl1pPr marL="342900" indent="-342900" algn="l" rtl="0" eaLnBrk="0" fontAlgn="base" hangingPunct="0">
        <a:spcBef>
          <a:spcPct val="20000"/>
        </a:spcBef>
        <a:spcAft>
          <a:spcPct val="0"/>
        </a:spcAft>
        <a:buFont typeface="Gill Sans MT" panose="020B0502020104020203"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Gill Sans MT" panose="020B0502020104020203"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Gill Sans MT" panose="020B0502020104020203"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Gill Sans MT" panose="020B0502020104020203"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Gill Sans MT" panose="020B0502020104020203" pitchFamily="34" charset="0"/>
        <a:buChar char="»"/>
        <a:defRPr sz="2000">
          <a:solidFill>
            <a:schemeClr val="tx1"/>
          </a:solidFill>
          <a:latin typeface="+mn-lt"/>
        </a:defRPr>
      </a:lvl5pPr>
      <a:lvl6pPr marL="2514600" indent="-228600" algn="l" rtl="0" fontAlgn="base">
        <a:spcBef>
          <a:spcPct val="20000"/>
        </a:spcBef>
        <a:spcAft>
          <a:spcPct val="0"/>
        </a:spcAft>
        <a:buFont typeface="Gill Sans MT" pitchFamily="34" charset="0"/>
        <a:buChar char="»"/>
        <a:defRPr sz="2000">
          <a:solidFill>
            <a:schemeClr val="tx1"/>
          </a:solidFill>
          <a:latin typeface="+mn-lt"/>
        </a:defRPr>
      </a:lvl6pPr>
      <a:lvl7pPr marL="2971800" indent="-228600" algn="l" rtl="0" fontAlgn="base">
        <a:spcBef>
          <a:spcPct val="20000"/>
        </a:spcBef>
        <a:spcAft>
          <a:spcPct val="0"/>
        </a:spcAft>
        <a:buFont typeface="Gill Sans MT" pitchFamily="34" charset="0"/>
        <a:buChar char="»"/>
        <a:defRPr sz="2000">
          <a:solidFill>
            <a:schemeClr val="tx1"/>
          </a:solidFill>
          <a:latin typeface="+mn-lt"/>
        </a:defRPr>
      </a:lvl7pPr>
      <a:lvl8pPr marL="3429000" indent="-228600" algn="l" rtl="0" fontAlgn="base">
        <a:spcBef>
          <a:spcPct val="20000"/>
        </a:spcBef>
        <a:spcAft>
          <a:spcPct val="0"/>
        </a:spcAft>
        <a:buFont typeface="Gill Sans MT" pitchFamily="34" charset="0"/>
        <a:buChar char="»"/>
        <a:defRPr sz="2000">
          <a:solidFill>
            <a:schemeClr val="tx1"/>
          </a:solidFill>
          <a:latin typeface="+mn-lt"/>
        </a:defRPr>
      </a:lvl8pPr>
      <a:lvl9pPr marL="3886200" indent="-228600" algn="l" rtl="0" fontAlgn="base">
        <a:spcBef>
          <a:spcPct val="20000"/>
        </a:spcBef>
        <a:spcAft>
          <a:spcPct val="0"/>
        </a:spcAft>
        <a:buFont typeface="Gill Sans MT"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DB1D25C2-66B1-4BEB-8027-23F76A09527E}"/>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atin typeface="Arial" panose="020B0604020202020204" pitchFamily="34" charset="0"/>
              </a:defRPr>
            </a:lvl1pPr>
          </a:lstStyle>
          <a:p>
            <a:fld id="{CBCB9547-430E-408A-9AE5-13D7C9417DC9}" type="datetimeFigureOut">
              <a:rPr lang="en-US" altLang="en-US"/>
              <a:pPr/>
              <a:t>1/31/2021</a:t>
            </a:fld>
            <a:endParaRPr lang="en-GB" altLang="en-US"/>
          </a:p>
        </p:txBody>
      </p:sp>
      <p:sp>
        <p:nvSpPr>
          <p:cNvPr id="201731" name="Rectangle 3">
            <a:extLst>
              <a:ext uri="{FF2B5EF4-FFF2-40B4-BE49-F238E27FC236}">
                <a16:creationId xmlns:a16="http://schemas.microsoft.com/office/drawing/2014/main" id="{423346D5-9D91-48E8-B252-51431B472B45}"/>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Arial" panose="020B0604020202020204" pitchFamily="34" charset="0"/>
              </a:defRPr>
            </a:lvl1pPr>
          </a:lstStyle>
          <a:p>
            <a:fld id="{C2D599BB-941F-431F-9BE0-E114BC011555}" type="slidenum">
              <a:rPr lang="en-GB" altLang="en-US"/>
              <a:pPr/>
              <a:t>‹#›</a:t>
            </a:fld>
            <a:endParaRPr lang="en-GB" altLang="en-US"/>
          </a:p>
        </p:txBody>
      </p:sp>
      <p:grpSp>
        <p:nvGrpSpPr>
          <p:cNvPr id="201732" name="Group 4">
            <a:extLst>
              <a:ext uri="{FF2B5EF4-FFF2-40B4-BE49-F238E27FC236}">
                <a16:creationId xmlns:a16="http://schemas.microsoft.com/office/drawing/2014/main" id="{4CBA52F5-4515-4595-8257-ADEFB0033777}"/>
              </a:ext>
            </a:extLst>
          </p:cNvPr>
          <p:cNvGrpSpPr>
            <a:grpSpLocks/>
          </p:cNvGrpSpPr>
          <p:nvPr/>
        </p:nvGrpSpPr>
        <p:grpSpPr bwMode="auto">
          <a:xfrm>
            <a:off x="0" y="0"/>
            <a:ext cx="9140825" cy="6850063"/>
            <a:chOff x="0" y="0"/>
            <a:chExt cx="5758" cy="4315"/>
          </a:xfrm>
        </p:grpSpPr>
        <p:grpSp>
          <p:nvGrpSpPr>
            <p:cNvPr id="201733" name="Group 5">
              <a:extLst>
                <a:ext uri="{FF2B5EF4-FFF2-40B4-BE49-F238E27FC236}">
                  <a16:creationId xmlns:a16="http://schemas.microsoft.com/office/drawing/2014/main" id="{33E99BCD-DDDC-4312-B54C-3AC3792FB42B}"/>
                </a:ext>
              </a:extLst>
            </p:cNvPr>
            <p:cNvGrpSpPr>
              <a:grpSpLocks/>
            </p:cNvGrpSpPr>
            <p:nvPr userDrawn="1"/>
          </p:nvGrpSpPr>
          <p:grpSpPr bwMode="auto">
            <a:xfrm>
              <a:off x="1728" y="2230"/>
              <a:ext cx="4027" cy="2085"/>
              <a:chOff x="1728" y="2230"/>
              <a:chExt cx="4027" cy="2085"/>
            </a:xfrm>
          </p:grpSpPr>
          <p:sp>
            <p:nvSpPr>
              <p:cNvPr id="201734" name="Freeform 6">
                <a:extLst>
                  <a:ext uri="{FF2B5EF4-FFF2-40B4-BE49-F238E27FC236}">
                    <a16:creationId xmlns:a16="http://schemas.microsoft.com/office/drawing/2014/main" id="{613FDC8A-6B88-42C0-9419-3CC1451D3BC1}"/>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35" name="Freeform 7">
                <a:extLst>
                  <a:ext uri="{FF2B5EF4-FFF2-40B4-BE49-F238E27FC236}">
                    <a16:creationId xmlns:a16="http://schemas.microsoft.com/office/drawing/2014/main" id="{2BD55721-963C-4545-97FE-EE1436A62759}"/>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36" name="Freeform 8">
                <a:extLst>
                  <a:ext uri="{FF2B5EF4-FFF2-40B4-BE49-F238E27FC236}">
                    <a16:creationId xmlns:a16="http://schemas.microsoft.com/office/drawing/2014/main" id="{ED5DCF22-A907-4C1C-93BD-4A18E9106FEA}"/>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37" name="Freeform 9">
                <a:extLst>
                  <a:ext uri="{FF2B5EF4-FFF2-40B4-BE49-F238E27FC236}">
                    <a16:creationId xmlns:a16="http://schemas.microsoft.com/office/drawing/2014/main" id="{B1DBD581-F807-4123-B6AB-138F71096081}"/>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38" name="Freeform 10">
                <a:extLst>
                  <a:ext uri="{FF2B5EF4-FFF2-40B4-BE49-F238E27FC236}">
                    <a16:creationId xmlns:a16="http://schemas.microsoft.com/office/drawing/2014/main" id="{BBC48E9E-B6EC-4E69-BEC1-FC60E3424EF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1739" name="Freeform 11">
              <a:extLst>
                <a:ext uri="{FF2B5EF4-FFF2-40B4-BE49-F238E27FC236}">
                  <a16:creationId xmlns:a16="http://schemas.microsoft.com/office/drawing/2014/main" id="{8C3A4317-7343-41F7-8254-F628007E9ED0}"/>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740" name="Freeform 12">
              <a:extLst>
                <a:ext uri="{FF2B5EF4-FFF2-40B4-BE49-F238E27FC236}">
                  <a16:creationId xmlns:a16="http://schemas.microsoft.com/office/drawing/2014/main" id="{43F58D7A-97AD-48F0-8580-9C7EC5E489F9}"/>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1741" name="Rectangle 13">
            <a:extLst>
              <a:ext uri="{FF2B5EF4-FFF2-40B4-BE49-F238E27FC236}">
                <a16:creationId xmlns:a16="http://schemas.microsoft.com/office/drawing/2014/main" id="{0341DE33-4F67-43B1-BD55-9FCF1D2DB28E}"/>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1742" name="Rectangle 14">
            <a:extLst>
              <a:ext uri="{FF2B5EF4-FFF2-40B4-BE49-F238E27FC236}">
                <a16:creationId xmlns:a16="http://schemas.microsoft.com/office/drawing/2014/main" id="{868E0311-822B-4E7A-BAC1-FEE651138ADA}"/>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b="0">
                <a:latin typeface="Arial" panose="020B0604020202020204" pitchFamily="34" charset="0"/>
              </a:defRPr>
            </a:lvl1pPr>
          </a:lstStyle>
          <a:p>
            <a:endParaRPr lang="en-GB" altLang="en-US"/>
          </a:p>
        </p:txBody>
      </p:sp>
      <p:sp>
        <p:nvSpPr>
          <p:cNvPr id="201743" name="Rectangle 15">
            <a:extLst>
              <a:ext uri="{FF2B5EF4-FFF2-40B4-BE49-F238E27FC236}">
                <a16:creationId xmlns:a16="http://schemas.microsoft.com/office/drawing/2014/main" id="{1BA76ACC-E05F-49B0-8ED9-157DAA60BD0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dk2" tx1="lt1" bg2="dk1" tx2="lt2" accent1="accent1" accent2="accent2" accent3="accent3" accent4="accent4" accent5="accent5" accent6="accent6" hlink="hlink" folHlink="folHlink"/>
  <p:sldLayoutIdLst>
    <p:sldLayoutId id="2147483838"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9422C8FD-FC41-4CAA-B26E-6C813D2C9280}"/>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b="0" smtClean="0">
                <a:latin typeface="Arial" panose="020B0604020202020204" pitchFamily="34" charset="0"/>
              </a:defRPr>
            </a:lvl1pPr>
          </a:lstStyle>
          <a:p>
            <a:pPr>
              <a:defRPr/>
            </a:pPr>
            <a:fld id="{3437E9F7-57C5-49BE-A6F3-BCBDBC704FB6}" type="datetimeFigureOut">
              <a:rPr lang="en-US" altLang="en-US"/>
              <a:pPr>
                <a:defRPr/>
              </a:pPr>
              <a:t>1/31/2021</a:t>
            </a:fld>
            <a:endParaRPr lang="en-GB" altLang="en-US"/>
          </a:p>
        </p:txBody>
      </p:sp>
      <p:sp>
        <p:nvSpPr>
          <p:cNvPr id="201731" name="Rectangle 3">
            <a:extLst>
              <a:ext uri="{FF2B5EF4-FFF2-40B4-BE49-F238E27FC236}">
                <a16:creationId xmlns:a16="http://schemas.microsoft.com/office/drawing/2014/main" id="{5B38179A-BDA1-413C-8644-9F7AA411A793}"/>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smtClean="0">
                <a:latin typeface="Arial" panose="020B0604020202020204" pitchFamily="34" charset="0"/>
              </a:defRPr>
            </a:lvl1pPr>
          </a:lstStyle>
          <a:p>
            <a:pPr>
              <a:defRPr/>
            </a:pPr>
            <a:fld id="{4A0A2BDA-1C30-484B-8F74-3E20202F72E0}" type="slidenum">
              <a:rPr lang="en-GB" altLang="en-US"/>
              <a:pPr>
                <a:defRPr/>
              </a:pPr>
              <a:t>‹#›</a:t>
            </a:fld>
            <a:endParaRPr lang="en-GB" altLang="en-US"/>
          </a:p>
        </p:txBody>
      </p:sp>
      <p:grpSp>
        <p:nvGrpSpPr>
          <p:cNvPr id="7172" name="Group 4">
            <a:extLst>
              <a:ext uri="{FF2B5EF4-FFF2-40B4-BE49-F238E27FC236}">
                <a16:creationId xmlns:a16="http://schemas.microsoft.com/office/drawing/2014/main" id="{57D1444D-2D44-4E03-AA6E-F4C8D5C18A1F}"/>
              </a:ext>
            </a:extLst>
          </p:cNvPr>
          <p:cNvGrpSpPr>
            <a:grpSpLocks/>
          </p:cNvGrpSpPr>
          <p:nvPr/>
        </p:nvGrpSpPr>
        <p:grpSpPr bwMode="auto">
          <a:xfrm>
            <a:off x="0" y="0"/>
            <a:ext cx="9140825" cy="6850063"/>
            <a:chOff x="0" y="0"/>
            <a:chExt cx="5758" cy="4315"/>
          </a:xfrm>
        </p:grpSpPr>
        <p:grpSp>
          <p:nvGrpSpPr>
            <p:cNvPr id="7176" name="Group 5">
              <a:extLst>
                <a:ext uri="{FF2B5EF4-FFF2-40B4-BE49-F238E27FC236}">
                  <a16:creationId xmlns:a16="http://schemas.microsoft.com/office/drawing/2014/main" id="{E8C0AC8B-F444-47E2-A5DD-7C0E8DC00FCA}"/>
                </a:ext>
              </a:extLst>
            </p:cNvPr>
            <p:cNvGrpSpPr>
              <a:grpSpLocks/>
            </p:cNvGrpSpPr>
            <p:nvPr userDrawn="1"/>
          </p:nvGrpSpPr>
          <p:grpSpPr bwMode="auto">
            <a:xfrm>
              <a:off x="1728" y="2230"/>
              <a:ext cx="4027" cy="2085"/>
              <a:chOff x="1728" y="2230"/>
              <a:chExt cx="4027" cy="2085"/>
            </a:xfrm>
          </p:grpSpPr>
          <p:sp>
            <p:nvSpPr>
              <p:cNvPr id="201734" name="Freeform 6">
                <a:extLst>
                  <a:ext uri="{FF2B5EF4-FFF2-40B4-BE49-F238E27FC236}">
                    <a16:creationId xmlns:a16="http://schemas.microsoft.com/office/drawing/2014/main" id="{C228E2F5-6B59-45D8-AEBD-57D5252663CB}"/>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GB"/>
              </a:p>
            </p:txBody>
          </p:sp>
          <p:sp>
            <p:nvSpPr>
              <p:cNvPr id="201735" name="Freeform 7">
                <a:extLst>
                  <a:ext uri="{FF2B5EF4-FFF2-40B4-BE49-F238E27FC236}">
                    <a16:creationId xmlns:a16="http://schemas.microsoft.com/office/drawing/2014/main" id="{F5576F99-7BC2-4D7D-8018-37E6D0CA7EEB}"/>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GB"/>
              </a:p>
            </p:txBody>
          </p:sp>
          <p:sp>
            <p:nvSpPr>
              <p:cNvPr id="201736" name="Freeform 8">
                <a:extLst>
                  <a:ext uri="{FF2B5EF4-FFF2-40B4-BE49-F238E27FC236}">
                    <a16:creationId xmlns:a16="http://schemas.microsoft.com/office/drawing/2014/main" id="{4E8F7399-4B8C-4728-9A2A-C6E51E8D451F}"/>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GB"/>
              </a:p>
            </p:txBody>
          </p:sp>
          <p:sp>
            <p:nvSpPr>
              <p:cNvPr id="7182" name="Freeform 9">
                <a:extLst>
                  <a:ext uri="{FF2B5EF4-FFF2-40B4-BE49-F238E27FC236}">
                    <a16:creationId xmlns:a16="http://schemas.microsoft.com/office/drawing/2014/main" id="{BF762C01-5748-4E0D-BA95-66149134C12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1738" name="Freeform 10">
                <a:extLst>
                  <a:ext uri="{FF2B5EF4-FFF2-40B4-BE49-F238E27FC236}">
                    <a16:creationId xmlns:a16="http://schemas.microsoft.com/office/drawing/2014/main" id="{CA79F433-0F71-494C-8C95-759C5170EAC4}"/>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GB"/>
              </a:p>
            </p:txBody>
          </p:sp>
        </p:grpSp>
        <p:sp>
          <p:nvSpPr>
            <p:cNvPr id="201739" name="Freeform 11">
              <a:extLst>
                <a:ext uri="{FF2B5EF4-FFF2-40B4-BE49-F238E27FC236}">
                  <a16:creationId xmlns:a16="http://schemas.microsoft.com/office/drawing/2014/main" id="{3EAF1124-85C8-4DAD-B54D-6F2D7FB90762}"/>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GB"/>
            </a:p>
          </p:txBody>
        </p:sp>
        <p:sp>
          <p:nvSpPr>
            <p:cNvPr id="7178" name="Freeform 12">
              <a:extLst>
                <a:ext uri="{FF2B5EF4-FFF2-40B4-BE49-F238E27FC236}">
                  <a16:creationId xmlns:a16="http://schemas.microsoft.com/office/drawing/2014/main" id="{ADAB4580-C15C-4C07-8F67-8E54EC1D9E26}"/>
                </a:ext>
              </a:extLst>
            </p:cNvPr>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1741" name="Rectangle 13">
            <a:extLst>
              <a:ext uri="{FF2B5EF4-FFF2-40B4-BE49-F238E27FC236}">
                <a16:creationId xmlns:a16="http://schemas.microsoft.com/office/drawing/2014/main" id="{0E61922A-DB0B-4264-A0BE-C9526C79F467}"/>
              </a:ext>
            </a:extLst>
          </p:cNvPr>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1742" name="Rectangle 14">
            <a:extLst>
              <a:ext uri="{FF2B5EF4-FFF2-40B4-BE49-F238E27FC236}">
                <a16:creationId xmlns:a16="http://schemas.microsoft.com/office/drawing/2014/main" id="{59BD9F84-8F0C-4934-9DF0-23A75B8AFA50}"/>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b="0">
                <a:latin typeface="Arial" panose="020B0604020202020204" pitchFamily="34" charset="0"/>
              </a:defRPr>
            </a:lvl1pPr>
          </a:lstStyle>
          <a:p>
            <a:pPr>
              <a:defRPr/>
            </a:pPr>
            <a:endParaRPr lang="en-GB" altLang="en-US"/>
          </a:p>
        </p:txBody>
      </p:sp>
      <p:sp>
        <p:nvSpPr>
          <p:cNvPr id="201743" name="Rectangle 15">
            <a:extLst>
              <a:ext uri="{FF2B5EF4-FFF2-40B4-BE49-F238E27FC236}">
                <a16:creationId xmlns:a16="http://schemas.microsoft.com/office/drawing/2014/main" id="{E8BD48A5-49A1-4C8F-B899-81FD71271130}"/>
              </a:ext>
            </a:extLst>
          </p:cNvPr>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dk2" tx1="lt1" bg2="dk1" tx2="lt2" accent1="accent1" accent2="accent2" accent3="accent3" accent4="accent4" accent5="accent5" accent6="accent6" hlink="hlink" folHlink="folHlink"/>
  <p:sldLayoutIdLst>
    <p:sldLayoutId id="2147483921" r:id="rId1"/>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2.xml"/><Relationship Id="rId5" Type="http://schemas.openxmlformats.org/officeDocument/2006/relationships/comments" Target="../comments/commen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1.bin"/><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7.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oleObject" Target="../embeddings/oleObject2.bin"/><Relationship Id="rId1" Type="http://schemas.openxmlformats.org/officeDocument/2006/relationships/slideLayout" Target="../slideLayouts/slideLayout39.xml"/><Relationship Id="rId5" Type="http://schemas.openxmlformats.org/officeDocument/2006/relationships/image" Target="../media/image58.wmf"/><Relationship Id="rId4" Type="http://schemas.openxmlformats.org/officeDocument/2006/relationships/oleObject" Target="../embeddings/oleObject3.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60.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7.xml"/><Relationship Id="rId4" Type="http://schemas.openxmlformats.org/officeDocument/2006/relationships/image" Target="../media/image7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5.bin"/><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64EA32E6-3C96-42C4-9F4D-9FA13CE3BEFD}"/>
              </a:ext>
            </a:extLst>
          </p:cNvPr>
          <p:cNvSpPr>
            <a:spLocks noGrp="1" noChangeArrowheads="1"/>
          </p:cNvSpPr>
          <p:nvPr>
            <p:ph type="title" idx="4294967295"/>
          </p:nvPr>
        </p:nvSpPr>
        <p:spPr>
          <a:xfrm>
            <a:off x="266700" y="141288"/>
            <a:ext cx="8229600" cy="1143000"/>
          </a:xfrm>
          <a:noFill/>
          <a:ln/>
        </p:spPr>
        <p:txBody>
          <a:bodyPr/>
          <a:lstStyle/>
          <a:p>
            <a:r>
              <a:rPr lang="en-GB" altLang="en-US" sz="4000"/>
              <a:t>ENT IN GENERAL PRACTICE 1</a:t>
            </a:r>
          </a:p>
        </p:txBody>
      </p:sp>
      <p:sp>
        <p:nvSpPr>
          <p:cNvPr id="45058" name="Rectangle 3">
            <a:extLst>
              <a:ext uri="{FF2B5EF4-FFF2-40B4-BE49-F238E27FC236}">
                <a16:creationId xmlns:a16="http://schemas.microsoft.com/office/drawing/2014/main" id="{9348443D-7BAC-45D5-AD3F-428F241A1DF4}"/>
              </a:ext>
            </a:extLst>
          </p:cNvPr>
          <p:cNvSpPr>
            <a:spLocks noGrp="1" noChangeArrowheads="1"/>
          </p:cNvSpPr>
          <p:nvPr>
            <p:ph type="body" idx="4294967295"/>
          </p:nvPr>
        </p:nvSpPr>
        <p:spPr>
          <a:xfrm>
            <a:off x="400050" y="1428750"/>
            <a:ext cx="8229600" cy="4525963"/>
          </a:xfrm>
          <a:ln/>
        </p:spPr>
        <p:txBody>
          <a:bodyPr/>
          <a:lstStyle/>
          <a:p>
            <a:r>
              <a:rPr lang="en-GB" altLang="en-US" b="1"/>
              <a:t>Nicholas Eynon-Lewis</a:t>
            </a:r>
          </a:p>
          <a:p>
            <a:pPr>
              <a:buFont typeface="Wingdings" panose="05000000000000000000" pitchFamily="2" charset="2"/>
              <a:buNone/>
            </a:pPr>
            <a:r>
              <a:rPr lang="en-GB" altLang="en-US"/>
              <a:t>	ENT Surgeon, Barts Health</a:t>
            </a:r>
          </a:p>
          <a:p>
            <a:r>
              <a:rPr lang="en-GB" altLang="en-US"/>
              <a:t>Nicholas.eynonlewis@bartshealth.nhs.uk</a:t>
            </a:r>
          </a:p>
        </p:txBody>
      </p:sp>
      <p:pic>
        <p:nvPicPr>
          <p:cNvPr id="45059" name="Picture 4" descr="TotalTMperf">
            <a:extLst>
              <a:ext uri="{FF2B5EF4-FFF2-40B4-BE49-F238E27FC236}">
                <a16:creationId xmlns:a16="http://schemas.microsoft.com/office/drawing/2014/main" id="{DAC2C793-733F-4F57-9C94-9DA02B8F5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3649663"/>
            <a:ext cx="2247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cholestatticpolypHL">
            <a:extLst>
              <a:ext uri="{FF2B5EF4-FFF2-40B4-BE49-F238E27FC236}">
                <a16:creationId xmlns:a16="http://schemas.microsoft.com/office/drawing/2014/main" id="{50C623D1-B776-4F7B-BA7A-656E1427C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3502025"/>
            <a:ext cx="2297112"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descr="fbpebbleHL">
            <a:extLst>
              <a:ext uri="{FF2B5EF4-FFF2-40B4-BE49-F238E27FC236}">
                <a16:creationId xmlns:a16="http://schemas.microsoft.com/office/drawing/2014/main" id="{B0FEF44B-30C5-4D7B-BD86-D6300D7D9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3368675"/>
            <a:ext cx="232727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4332ADD4-3C31-4536-BC72-F44885712407}"/>
              </a:ext>
            </a:extLst>
          </p:cNvPr>
          <p:cNvSpPr>
            <a:spLocks noGrp="1" noRot="1" noChangeArrowheads="1"/>
          </p:cNvSpPr>
          <p:nvPr>
            <p:ph type="title"/>
          </p:nvPr>
        </p:nvSpPr>
        <p:spPr/>
        <p:txBody>
          <a:bodyPr/>
          <a:lstStyle/>
          <a:p>
            <a:endParaRPr lang="en-US" altLang="en-US"/>
          </a:p>
        </p:txBody>
      </p:sp>
      <p:sp>
        <p:nvSpPr>
          <p:cNvPr id="173059" name="Rectangle 3">
            <a:extLst>
              <a:ext uri="{FF2B5EF4-FFF2-40B4-BE49-F238E27FC236}">
                <a16:creationId xmlns:a16="http://schemas.microsoft.com/office/drawing/2014/main" id="{E4473695-824A-44EC-B1FA-663961C97539}"/>
              </a:ext>
            </a:extLst>
          </p:cNvPr>
          <p:cNvSpPr>
            <a:spLocks noGrp="1" noChangeArrowheads="1"/>
          </p:cNvSpPr>
          <p:nvPr>
            <p:ph type="body" idx="1"/>
          </p:nvPr>
        </p:nvSpPr>
        <p:spPr/>
        <p:txBody>
          <a:bodyPr/>
          <a:lstStyle/>
          <a:p>
            <a:endParaRPr lang="en-US" altLang="en-US"/>
          </a:p>
        </p:txBody>
      </p:sp>
      <p:pic>
        <p:nvPicPr>
          <p:cNvPr id="173060" name="Picture 4" descr="HumanEar">
            <a:extLst>
              <a:ext uri="{FF2B5EF4-FFF2-40B4-BE49-F238E27FC236}">
                <a16:creationId xmlns:a16="http://schemas.microsoft.com/office/drawing/2014/main" id="{7BC9A19A-A27F-47C7-8DAE-F0FBFA167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0"/>
            <a:ext cx="8509000" cy="647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B6282C2E-6BDD-43A2-ADD0-0EF57AE1A30A}"/>
              </a:ext>
            </a:extLst>
          </p:cNvPr>
          <p:cNvSpPr>
            <a:spLocks noGrp="1" noRot="1" noChangeArrowheads="1"/>
          </p:cNvSpPr>
          <p:nvPr>
            <p:ph type="title"/>
          </p:nvPr>
        </p:nvSpPr>
        <p:spPr/>
        <p:txBody>
          <a:bodyPr/>
          <a:lstStyle/>
          <a:p>
            <a:r>
              <a:rPr lang="en-GB" altLang="en-US"/>
              <a:t>Ear Canal</a:t>
            </a:r>
          </a:p>
        </p:txBody>
      </p:sp>
      <p:sp>
        <p:nvSpPr>
          <p:cNvPr id="225283" name="Rectangle 3">
            <a:extLst>
              <a:ext uri="{FF2B5EF4-FFF2-40B4-BE49-F238E27FC236}">
                <a16:creationId xmlns:a16="http://schemas.microsoft.com/office/drawing/2014/main" id="{F7C47949-0664-4961-82B2-28648DDC7D5F}"/>
              </a:ext>
            </a:extLst>
          </p:cNvPr>
          <p:cNvSpPr>
            <a:spLocks noGrp="1" noChangeArrowheads="1"/>
          </p:cNvSpPr>
          <p:nvPr>
            <p:ph type="body" idx="1"/>
          </p:nvPr>
        </p:nvSpPr>
        <p:spPr/>
        <p:txBody>
          <a:bodyPr/>
          <a:lstStyle/>
          <a:p>
            <a:r>
              <a:rPr lang="en-GB" altLang="en-US"/>
              <a:t>Cartilaginous portion</a:t>
            </a:r>
          </a:p>
          <a:p>
            <a:pPr lvl="1"/>
            <a:r>
              <a:rPr lang="en-GB" altLang="en-US"/>
              <a:t>Oval</a:t>
            </a:r>
          </a:p>
          <a:p>
            <a:pPr lvl="1"/>
            <a:r>
              <a:rPr lang="en-GB" altLang="en-US"/>
              <a:t>Continuous with auricular cartilage</a:t>
            </a:r>
          </a:p>
          <a:p>
            <a:pPr lvl="1"/>
            <a:r>
              <a:rPr lang="en-GB" altLang="en-US"/>
              <a:t>Gutter of cartilage</a:t>
            </a:r>
          </a:p>
          <a:p>
            <a:pPr lvl="1"/>
            <a:r>
              <a:rPr lang="en-GB" altLang="en-US"/>
              <a:t>8 mm</a:t>
            </a:r>
          </a:p>
          <a:p>
            <a:pPr lvl="1"/>
            <a:r>
              <a:rPr lang="en-GB" altLang="en-US"/>
              <a:t>Backward convexity</a:t>
            </a:r>
          </a:p>
          <a:p>
            <a:pPr lvl="1"/>
            <a:r>
              <a:rPr lang="en-GB" altLang="en-US"/>
              <a:t>Skin contains hair follicles, sebaceous and ceruminous glands with firm attachment to perichondrium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46918080-165E-436A-BC26-498F23E2D168}"/>
              </a:ext>
            </a:extLst>
          </p:cNvPr>
          <p:cNvSpPr>
            <a:spLocks noGrp="1" noRot="1" noChangeArrowheads="1"/>
          </p:cNvSpPr>
          <p:nvPr>
            <p:ph type="title"/>
          </p:nvPr>
        </p:nvSpPr>
        <p:spPr/>
        <p:txBody>
          <a:bodyPr/>
          <a:lstStyle/>
          <a:p>
            <a:r>
              <a:rPr lang="en-GB" altLang="en-US"/>
              <a:t>Deep part of canal</a:t>
            </a:r>
          </a:p>
        </p:txBody>
      </p:sp>
      <p:sp>
        <p:nvSpPr>
          <p:cNvPr id="236547" name="Rectangle 3">
            <a:extLst>
              <a:ext uri="{FF2B5EF4-FFF2-40B4-BE49-F238E27FC236}">
                <a16:creationId xmlns:a16="http://schemas.microsoft.com/office/drawing/2014/main" id="{E56A1BF5-6D9A-4493-9FE9-40DD774B5526}"/>
              </a:ext>
            </a:extLst>
          </p:cNvPr>
          <p:cNvSpPr>
            <a:spLocks noGrp="1" noChangeArrowheads="1"/>
          </p:cNvSpPr>
          <p:nvPr>
            <p:ph type="body" idx="1"/>
          </p:nvPr>
        </p:nvSpPr>
        <p:spPr/>
        <p:txBody>
          <a:bodyPr/>
          <a:lstStyle/>
          <a:p>
            <a:r>
              <a:rPr lang="en-GB" altLang="en-US"/>
              <a:t>Bony canal 24 mm</a:t>
            </a:r>
          </a:p>
          <a:p>
            <a:r>
              <a:rPr lang="en-GB" altLang="en-US"/>
              <a:t>TM set obliquely facing outwards, downwards and forwards</a:t>
            </a:r>
          </a:p>
          <a:p>
            <a:r>
              <a:rPr lang="en-GB" altLang="en-US"/>
              <a:t>Outer layer squamous epithelium with migratory pattern</a:t>
            </a:r>
          </a:p>
          <a:p>
            <a:r>
              <a:rPr lang="en-GB" altLang="en-US"/>
              <a:t>Deep canal has an anterior recess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9216DFE7-75C0-4C4B-9EEB-E80385DFBD1C}"/>
              </a:ext>
            </a:extLst>
          </p:cNvPr>
          <p:cNvSpPr>
            <a:spLocks noGrp="1" noRot="1" noChangeArrowheads="1"/>
          </p:cNvSpPr>
          <p:nvPr>
            <p:ph type="title"/>
          </p:nvPr>
        </p:nvSpPr>
        <p:spPr/>
        <p:txBody>
          <a:bodyPr/>
          <a:lstStyle/>
          <a:p>
            <a:r>
              <a:rPr lang="en-GB" altLang="en-US"/>
              <a:t>Innervation of ear canal</a:t>
            </a:r>
          </a:p>
        </p:txBody>
      </p:sp>
      <p:sp>
        <p:nvSpPr>
          <p:cNvPr id="235523" name="Rectangle 3">
            <a:extLst>
              <a:ext uri="{FF2B5EF4-FFF2-40B4-BE49-F238E27FC236}">
                <a16:creationId xmlns:a16="http://schemas.microsoft.com/office/drawing/2014/main" id="{EEE48592-45E7-46C7-9F77-7050A4A906D2}"/>
              </a:ext>
            </a:extLst>
          </p:cNvPr>
          <p:cNvSpPr>
            <a:spLocks noGrp="1" noChangeArrowheads="1"/>
          </p:cNvSpPr>
          <p:nvPr>
            <p:ph type="body" idx="1"/>
          </p:nvPr>
        </p:nvSpPr>
        <p:spPr/>
        <p:txBody>
          <a:bodyPr/>
          <a:lstStyle/>
          <a:p>
            <a:endParaRPr lang="en-US" altLang="en-US"/>
          </a:p>
        </p:txBody>
      </p:sp>
      <p:pic>
        <p:nvPicPr>
          <p:cNvPr id="235524" name="Picture 4" descr="innervation of canal">
            <a:extLst>
              <a:ext uri="{FF2B5EF4-FFF2-40B4-BE49-F238E27FC236}">
                <a16:creationId xmlns:a16="http://schemas.microsoft.com/office/drawing/2014/main" id="{64168BD0-004C-4DC4-8367-4DE47054B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1268413"/>
            <a:ext cx="5338763" cy="5078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E31F016F-718B-471B-92BF-2A50782691FA}"/>
              </a:ext>
            </a:extLst>
          </p:cNvPr>
          <p:cNvSpPr>
            <a:spLocks noGrp="1" noRot="1" noChangeArrowheads="1"/>
          </p:cNvSpPr>
          <p:nvPr>
            <p:ph type="title"/>
          </p:nvPr>
        </p:nvSpPr>
        <p:spPr/>
        <p:txBody>
          <a:bodyPr/>
          <a:lstStyle/>
          <a:p>
            <a:r>
              <a:rPr lang="en-GB" altLang="en-US"/>
              <a:t>Middle Ear</a:t>
            </a:r>
          </a:p>
        </p:txBody>
      </p:sp>
      <p:sp>
        <p:nvSpPr>
          <p:cNvPr id="318467" name="Rectangle 3">
            <a:extLst>
              <a:ext uri="{FF2B5EF4-FFF2-40B4-BE49-F238E27FC236}">
                <a16:creationId xmlns:a16="http://schemas.microsoft.com/office/drawing/2014/main" id="{3E70A03B-910F-4CAE-949F-A9AD14696A1E}"/>
              </a:ext>
            </a:extLst>
          </p:cNvPr>
          <p:cNvSpPr>
            <a:spLocks noGrp="1" noChangeArrowheads="1"/>
          </p:cNvSpPr>
          <p:nvPr>
            <p:ph type="body" idx="1"/>
          </p:nvPr>
        </p:nvSpPr>
        <p:spPr/>
        <p:txBody>
          <a:bodyPr/>
          <a:lstStyle/>
          <a:p>
            <a:r>
              <a:rPr lang="en-GB" altLang="en-US"/>
              <a:t>Tympanic membrane (Ear Drum)</a:t>
            </a:r>
          </a:p>
        </p:txBody>
      </p:sp>
      <p:pic>
        <p:nvPicPr>
          <p:cNvPr id="318470" name="Picture 6" descr="TM 1">
            <a:extLst>
              <a:ext uri="{FF2B5EF4-FFF2-40B4-BE49-F238E27FC236}">
                <a16:creationId xmlns:a16="http://schemas.microsoft.com/office/drawing/2014/main" id="{3FF68616-3415-4AC9-B92A-C4A6EEDEE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2628900"/>
            <a:ext cx="32004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318471" name="Picture 7" descr="TM 2">
            <a:extLst>
              <a:ext uri="{FF2B5EF4-FFF2-40B4-BE49-F238E27FC236}">
                <a16:creationId xmlns:a16="http://schemas.microsoft.com/office/drawing/2014/main" id="{45307F71-9825-4162-A250-1866079E0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550" y="2609850"/>
            <a:ext cx="3890963" cy="3122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C2AA5584-E3BA-42FF-A33A-ED38A3EE025F}"/>
              </a:ext>
            </a:extLst>
          </p:cNvPr>
          <p:cNvSpPr>
            <a:spLocks noGrp="1" noRot="1" noChangeArrowheads="1"/>
          </p:cNvSpPr>
          <p:nvPr>
            <p:ph type="title"/>
          </p:nvPr>
        </p:nvSpPr>
        <p:spPr/>
        <p:txBody>
          <a:bodyPr/>
          <a:lstStyle/>
          <a:p>
            <a:r>
              <a:rPr lang="en-GB" altLang="en-US"/>
              <a:t>Middle Ear</a:t>
            </a:r>
          </a:p>
        </p:txBody>
      </p:sp>
      <p:sp>
        <p:nvSpPr>
          <p:cNvPr id="319491" name="Rectangle 3">
            <a:extLst>
              <a:ext uri="{FF2B5EF4-FFF2-40B4-BE49-F238E27FC236}">
                <a16:creationId xmlns:a16="http://schemas.microsoft.com/office/drawing/2014/main" id="{5B419866-7115-4354-B3C8-B4E88C296E62}"/>
              </a:ext>
            </a:extLst>
          </p:cNvPr>
          <p:cNvSpPr>
            <a:spLocks noGrp="1" noChangeArrowheads="1"/>
          </p:cNvSpPr>
          <p:nvPr>
            <p:ph type="body" idx="1"/>
          </p:nvPr>
        </p:nvSpPr>
        <p:spPr/>
        <p:txBody>
          <a:bodyPr/>
          <a:lstStyle/>
          <a:p>
            <a:endParaRPr lang="en-US" altLang="en-US"/>
          </a:p>
        </p:txBody>
      </p:sp>
      <p:pic>
        <p:nvPicPr>
          <p:cNvPr id="319492" name="Picture 4" descr="TM 3">
            <a:extLst>
              <a:ext uri="{FF2B5EF4-FFF2-40B4-BE49-F238E27FC236}">
                <a16:creationId xmlns:a16="http://schemas.microsoft.com/office/drawing/2014/main" id="{C3EE4C5C-7453-4E53-9B80-9DF334201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2633663"/>
            <a:ext cx="347980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319493" name="Picture 5" descr="Ossicles 1">
            <a:extLst>
              <a:ext uri="{FF2B5EF4-FFF2-40B4-BE49-F238E27FC236}">
                <a16:creationId xmlns:a16="http://schemas.microsoft.com/office/drawing/2014/main" id="{C6142DBF-9D56-41CE-A1D8-59E1211A6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25" y="2652713"/>
            <a:ext cx="3884613" cy="2924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a:extLst>
              <a:ext uri="{FF2B5EF4-FFF2-40B4-BE49-F238E27FC236}">
                <a16:creationId xmlns:a16="http://schemas.microsoft.com/office/drawing/2014/main" id="{F63EA7B2-BA9F-4C47-A7F6-8D5D5D052B7A}"/>
              </a:ext>
            </a:extLst>
          </p:cNvPr>
          <p:cNvSpPr>
            <a:spLocks noGrp="1" noRot="1" noChangeArrowheads="1"/>
          </p:cNvSpPr>
          <p:nvPr>
            <p:ph type="title"/>
          </p:nvPr>
        </p:nvSpPr>
        <p:spPr/>
        <p:txBody>
          <a:bodyPr/>
          <a:lstStyle/>
          <a:p>
            <a:r>
              <a:rPr lang="en-GB" altLang="en-US"/>
              <a:t>Facial Nerve</a:t>
            </a:r>
          </a:p>
        </p:txBody>
      </p:sp>
      <p:pic>
        <p:nvPicPr>
          <p:cNvPr id="510981" name="Picture 5" descr="Facial Nerve">
            <a:extLst>
              <a:ext uri="{FF2B5EF4-FFF2-40B4-BE49-F238E27FC236}">
                <a16:creationId xmlns:a16="http://schemas.microsoft.com/office/drawing/2014/main" id="{C7B1C2C7-EE9A-4036-BA57-CC12927F4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885950"/>
            <a:ext cx="34766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10982" name="Picture 6" descr="Facial Nerve 3">
            <a:extLst>
              <a:ext uri="{FF2B5EF4-FFF2-40B4-BE49-F238E27FC236}">
                <a16:creationId xmlns:a16="http://schemas.microsoft.com/office/drawing/2014/main" id="{19CEDA8D-6651-45F1-89D0-75D60FF72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1885950"/>
            <a:ext cx="3259138" cy="2486025"/>
          </a:xfrm>
          <a:prstGeom prst="rect">
            <a:avLst/>
          </a:prstGeom>
          <a:noFill/>
          <a:extLst>
            <a:ext uri="{909E8E84-426E-40DD-AFC4-6F175D3DCCD1}">
              <a14:hiddenFill xmlns:a14="http://schemas.microsoft.com/office/drawing/2010/main">
                <a:solidFill>
                  <a:srgbClr val="FFFFFF"/>
                </a:solidFill>
              </a14:hiddenFill>
            </a:ext>
          </a:extLst>
        </p:spPr>
      </p:pic>
      <p:pic>
        <p:nvPicPr>
          <p:cNvPr id="510983" name="Picture 7" descr="Facial Nerve">
            <a:extLst>
              <a:ext uri="{FF2B5EF4-FFF2-40B4-BE49-F238E27FC236}">
                <a16:creationId xmlns:a16="http://schemas.microsoft.com/office/drawing/2014/main" id="{09CFDD71-447D-4D01-A237-DD0503FD2291}"/>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3238500" y="4471988"/>
            <a:ext cx="207645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FE917EDD-72B7-4433-B16E-E9C1FC39B17A}"/>
              </a:ext>
            </a:extLst>
          </p:cNvPr>
          <p:cNvSpPr>
            <a:spLocks noGrp="1"/>
          </p:cNvSpPr>
          <p:nvPr>
            <p:ph type="title" idx="4294967295"/>
          </p:nvPr>
        </p:nvSpPr>
        <p:spPr>
          <a:solidFill>
            <a:schemeClr val="accent1"/>
          </a:solidFill>
          <a:ln>
            <a:solidFill>
              <a:schemeClr val="tx1"/>
            </a:solidFill>
            <a:miter lim="800000"/>
            <a:headEnd/>
            <a:tailEnd/>
          </a:ln>
        </p:spPr>
        <p:txBody>
          <a:bodyPr/>
          <a:lstStyle/>
          <a:p>
            <a:r>
              <a:rPr lang="en-US" altLang="en-US"/>
              <a:t>Eustachian tube</a:t>
            </a:r>
          </a:p>
        </p:txBody>
      </p:sp>
      <p:pic>
        <p:nvPicPr>
          <p:cNvPr id="77826" name="Content Placeholder 2">
            <a:extLst>
              <a:ext uri="{FF2B5EF4-FFF2-40B4-BE49-F238E27FC236}">
                <a16:creationId xmlns:a16="http://schemas.microsoft.com/office/drawing/2014/main" id="{C23CB7B7-730C-4D63-BA03-6C88C24C7BB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808538" y="2778125"/>
            <a:ext cx="3836987" cy="3167063"/>
          </a:xfrm>
          <a:solidFill>
            <a:schemeClr val="accent1"/>
          </a:solidFill>
          <a:ln>
            <a:solidFill>
              <a:schemeClr val="tx1"/>
            </a:solidFill>
            <a:miter lim="800000"/>
            <a:headEnd/>
            <a:tailEnd/>
          </a:ln>
        </p:spPr>
      </p:pic>
      <p:pic>
        <p:nvPicPr>
          <p:cNvPr id="77827" name="Picture 1">
            <a:extLst>
              <a:ext uri="{FF2B5EF4-FFF2-40B4-BE49-F238E27FC236}">
                <a16:creationId xmlns:a16="http://schemas.microsoft.com/office/drawing/2014/main" id="{BC63E340-3CD8-4D71-89CC-8AEE021FD4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075" y="1533525"/>
            <a:ext cx="46132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0511E60B-168A-4A77-B4EB-BE8A1CB1DB01}"/>
              </a:ext>
            </a:extLst>
          </p:cNvPr>
          <p:cNvSpPr>
            <a:spLocks noGrp="1" noRot="1" noChangeArrowheads="1"/>
          </p:cNvSpPr>
          <p:nvPr>
            <p:ph type="title"/>
          </p:nvPr>
        </p:nvSpPr>
        <p:spPr/>
        <p:txBody>
          <a:bodyPr/>
          <a:lstStyle/>
          <a:p>
            <a:endParaRPr lang="en-US" altLang="en-US"/>
          </a:p>
        </p:txBody>
      </p:sp>
      <p:sp>
        <p:nvSpPr>
          <p:cNvPr id="320515" name="Rectangle 3">
            <a:extLst>
              <a:ext uri="{FF2B5EF4-FFF2-40B4-BE49-F238E27FC236}">
                <a16:creationId xmlns:a16="http://schemas.microsoft.com/office/drawing/2014/main" id="{F8B1FB6A-245C-4431-B52D-6E3E823A543A}"/>
              </a:ext>
            </a:extLst>
          </p:cNvPr>
          <p:cNvSpPr>
            <a:spLocks noGrp="1" noChangeArrowheads="1"/>
          </p:cNvSpPr>
          <p:nvPr>
            <p:ph type="body" idx="1"/>
          </p:nvPr>
        </p:nvSpPr>
        <p:spPr/>
        <p:txBody>
          <a:bodyPr/>
          <a:lstStyle/>
          <a:p>
            <a:endParaRPr lang="en-US" altLang="en-US"/>
          </a:p>
        </p:txBody>
      </p:sp>
      <p:pic>
        <p:nvPicPr>
          <p:cNvPr id="320517" name="Picture 5" descr="Ear CT 4">
            <a:extLst>
              <a:ext uri="{FF2B5EF4-FFF2-40B4-BE49-F238E27FC236}">
                <a16:creationId xmlns:a16="http://schemas.microsoft.com/office/drawing/2014/main" id="{C9715FAA-941C-41C5-87C2-7B0A5CCBA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1717675"/>
            <a:ext cx="6629400" cy="4508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3660B9E9-E101-4447-88B1-DA7D4C2EEB5A}"/>
              </a:ext>
            </a:extLst>
          </p:cNvPr>
          <p:cNvSpPr>
            <a:spLocks noGrp="1" noRot="1" noChangeArrowheads="1"/>
          </p:cNvSpPr>
          <p:nvPr>
            <p:ph type="title"/>
          </p:nvPr>
        </p:nvSpPr>
        <p:spPr/>
        <p:txBody>
          <a:bodyPr/>
          <a:lstStyle/>
          <a:p>
            <a:r>
              <a:rPr lang="en-GB" altLang="en-US"/>
              <a:t>Inner Ear</a:t>
            </a:r>
          </a:p>
        </p:txBody>
      </p:sp>
      <p:sp>
        <p:nvSpPr>
          <p:cNvPr id="321539" name="Rectangle 3">
            <a:extLst>
              <a:ext uri="{FF2B5EF4-FFF2-40B4-BE49-F238E27FC236}">
                <a16:creationId xmlns:a16="http://schemas.microsoft.com/office/drawing/2014/main" id="{2F3FDB19-39CC-4DB0-8F92-CC6CF8CEA314}"/>
              </a:ext>
            </a:extLst>
          </p:cNvPr>
          <p:cNvSpPr>
            <a:spLocks noGrp="1" noChangeArrowheads="1"/>
          </p:cNvSpPr>
          <p:nvPr>
            <p:ph type="body" idx="1"/>
          </p:nvPr>
        </p:nvSpPr>
        <p:spPr/>
        <p:txBody>
          <a:bodyPr/>
          <a:lstStyle/>
          <a:p>
            <a:endParaRPr lang="en-US" altLang="en-US"/>
          </a:p>
        </p:txBody>
      </p:sp>
      <p:pic>
        <p:nvPicPr>
          <p:cNvPr id="321540" name="Picture 4" descr="Ear anatomy 3">
            <a:extLst>
              <a:ext uri="{FF2B5EF4-FFF2-40B4-BE49-F238E27FC236}">
                <a16:creationId xmlns:a16="http://schemas.microsoft.com/office/drawing/2014/main" id="{15D05677-D46B-48CF-A9A0-FC40C6FEB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727200"/>
            <a:ext cx="3938588" cy="2587625"/>
          </a:xfrm>
          <a:prstGeom prst="rect">
            <a:avLst/>
          </a:prstGeom>
          <a:noFill/>
          <a:extLst>
            <a:ext uri="{909E8E84-426E-40DD-AFC4-6F175D3DCCD1}">
              <a14:hiddenFill xmlns:a14="http://schemas.microsoft.com/office/drawing/2010/main">
                <a:solidFill>
                  <a:srgbClr val="FFFFFF"/>
                </a:solidFill>
              </a14:hiddenFill>
            </a:ext>
          </a:extLst>
        </p:spPr>
      </p:pic>
      <p:pic>
        <p:nvPicPr>
          <p:cNvPr id="321543" name="Picture 7" descr="Ear anatomy 5">
            <a:extLst>
              <a:ext uri="{FF2B5EF4-FFF2-40B4-BE49-F238E27FC236}">
                <a16:creationId xmlns:a16="http://schemas.microsoft.com/office/drawing/2014/main" id="{35C321FF-0EF6-4EBE-8F8B-FF5DBB3C8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63" y="1871663"/>
            <a:ext cx="3371850" cy="4029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0E327447-37AA-48F0-B70A-88FA12484241}"/>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endParaRPr lang="en-US" altLang="en-US"/>
          </a:p>
        </p:txBody>
      </p:sp>
      <p:sp>
        <p:nvSpPr>
          <p:cNvPr id="46082" name="Rectangle 3">
            <a:extLst>
              <a:ext uri="{FF2B5EF4-FFF2-40B4-BE49-F238E27FC236}">
                <a16:creationId xmlns:a16="http://schemas.microsoft.com/office/drawing/2014/main" id="{E732946C-D94B-4206-9403-57EB7074DAEB}"/>
              </a:ext>
            </a:extLst>
          </p:cNvPr>
          <p:cNvSpPr>
            <a:spLocks noGrp="1" noChangeArrowheads="1"/>
          </p:cNvSpPr>
          <p:nvPr>
            <p:ph type="body" idx="4294967295"/>
          </p:nvPr>
        </p:nvSpPr>
        <p:spPr>
          <a:xfrm>
            <a:off x="285750" y="1800225"/>
            <a:ext cx="8048625" cy="4459288"/>
          </a:xfrm>
          <a:solidFill>
            <a:schemeClr val="accent1"/>
          </a:solidFill>
          <a:ln>
            <a:solidFill>
              <a:schemeClr val="tx1"/>
            </a:solidFill>
            <a:miter lim="800000"/>
            <a:headEnd/>
            <a:tailEnd/>
          </a:ln>
        </p:spPr>
        <p:txBody>
          <a:bodyPr/>
          <a:lstStyle/>
          <a:p>
            <a:pPr>
              <a:buFont typeface="Wingdings" panose="05000000000000000000" pitchFamily="2" charset="2"/>
              <a:buNone/>
            </a:pPr>
            <a:endParaRPr lang="en-US" altLang="en-US"/>
          </a:p>
          <a:p>
            <a:r>
              <a:rPr lang="en-US" altLang="en-US"/>
              <a:t>Anatomy/ physiology</a:t>
            </a:r>
          </a:p>
          <a:p>
            <a:r>
              <a:rPr lang="en-US" altLang="en-US"/>
              <a:t>History</a:t>
            </a:r>
          </a:p>
          <a:p>
            <a:r>
              <a:rPr lang="en-US" altLang="en-US"/>
              <a:t>Examination</a:t>
            </a:r>
          </a:p>
          <a:p>
            <a:r>
              <a:rPr lang="en-US" altLang="en-US"/>
              <a:t>Tests</a:t>
            </a:r>
          </a:p>
          <a:p>
            <a:r>
              <a:rPr lang="en-US" altLang="en-US"/>
              <a:t>Conditions</a:t>
            </a:r>
          </a:p>
        </p:txBody>
      </p:sp>
      <p:pic>
        <p:nvPicPr>
          <p:cNvPr id="46083" name="Picture 4" descr="Ear 1">
            <a:extLst>
              <a:ext uri="{FF2B5EF4-FFF2-40B4-BE49-F238E27FC236}">
                <a16:creationId xmlns:a16="http://schemas.microsoft.com/office/drawing/2014/main" id="{D2F86597-1651-4B4C-99D5-165E18532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20713"/>
            <a:ext cx="3884613"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008D0C01-DB1B-40C0-B270-752C71EFF2D8}"/>
              </a:ext>
            </a:extLst>
          </p:cNvPr>
          <p:cNvSpPr>
            <a:spLocks noGrp="1" noRot="1" noChangeArrowheads="1"/>
          </p:cNvSpPr>
          <p:nvPr>
            <p:ph type="title"/>
          </p:nvPr>
        </p:nvSpPr>
        <p:spPr/>
        <p:txBody>
          <a:bodyPr/>
          <a:lstStyle/>
          <a:p>
            <a:r>
              <a:rPr lang="en-GB" altLang="en-US"/>
              <a:t>Vestibular System</a:t>
            </a:r>
          </a:p>
        </p:txBody>
      </p:sp>
      <p:sp>
        <p:nvSpPr>
          <p:cNvPr id="324611" name="Rectangle 3">
            <a:extLst>
              <a:ext uri="{FF2B5EF4-FFF2-40B4-BE49-F238E27FC236}">
                <a16:creationId xmlns:a16="http://schemas.microsoft.com/office/drawing/2014/main" id="{28D67BD9-3308-4DD8-B499-B4BF984CC2F6}"/>
              </a:ext>
            </a:extLst>
          </p:cNvPr>
          <p:cNvSpPr>
            <a:spLocks noGrp="1" noChangeArrowheads="1"/>
          </p:cNvSpPr>
          <p:nvPr>
            <p:ph type="body" idx="1"/>
          </p:nvPr>
        </p:nvSpPr>
        <p:spPr/>
        <p:txBody>
          <a:bodyPr/>
          <a:lstStyle/>
          <a:p>
            <a:endParaRPr lang="en-US" altLang="en-US"/>
          </a:p>
        </p:txBody>
      </p:sp>
      <p:pic>
        <p:nvPicPr>
          <p:cNvPr id="324612" name="Picture 4" descr="Semicircular canals">
            <a:extLst>
              <a:ext uri="{FF2B5EF4-FFF2-40B4-BE49-F238E27FC236}">
                <a16:creationId xmlns:a16="http://schemas.microsoft.com/office/drawing/2014/main" id="{C60B8AC9-25E1-4CCF-9D86-48F737ED4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788" y="2590800"/>
            <a:ext cx="2979737" cy="3286125"/>
          </a:xfrm>
          <a:prstGeom prst="rect">
            <a:avLst/>
          </a:prstGeom>
          <a:noFill/>
          <a:extLst>
            <a:ext uri="{909E8E84-426E-40DD-AFC4-6F175D3DCCD1}">
              <a14:hiddenFill xmlns:a14="http://schemas.microsoft.com/office/drawing/2010/main">
                <a:solidFill>
                  <a:srgbClr val="FFFFFF"/>
                </a:solidFill>
              </a14:hiddenFill>
            </a:ext>
          </a:extLst>
        </p:spPr>
      </p:pic>
      <p:pic>
        <p:nvPicPr>
          <p:cNvPr id="324613" name="Picture 5" descr="Semicircular canals">
            <a:extLst>
              <a:ext uri="{FF2B5EF4-FFF2-40B4-BE49-F238E27FC236}">
                <a16:creationId xmlns:a16="http://schemas.microsoft.com/office/drawing/2014/main" id="{1EE0A734-4D13-4BC1-B50D-D4BC09DB1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554163"/>
            <a:ext cx="4105275" cy="3074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B8061A18-3F85-438F-A813-37BC1CACF410}"/>
              </a:ext>
            </a:extLst>
          </p:cNvPr>
          <p:cNvSpPr>
            <a:spLocks noGrp="1" noRot="1" noChangeArrowheads="1"/>
          </p:cNvSpPr>
          <p:nvPr>
            <p:ph type="title"/>
          </p:nvPr>
        </p:nvSpPr>
        <p:spPr>
          <a:xfrm>
            <a:off x="457200" y="274638"/>
            <a:ext cx="8229600" cy="776287"/>
          </a:xfrm>
          <a:noFill/>
          <a:ln/>
        </p:spPr>
        <p:txBody>
          <a:bodyPr/>
          <a:lstStyle/>
          <a:p>
            <a:r>
              <a:rPr lang="en-GB" altLang="en-US" sz="3600"/>
              <a:t>Vertigo - mechanisms</a:t>
            </a:r>
          </a:p>
        </p:txBody>
      </p:sp>
      <p:graphicFrame>
        <p:nvGraphicFramePr>
          <p:cNvPr id="507907" name="Object 3">
            <a:extLst>
              <a:ext uri="{FF2B5EF4-FFF2-40B4-BE49-F238E27FC236}">
                <a16:creationId xmlns:a16="http://schemas.microsoft.com/office/drawing/2014/main" id="{E0470423-282F-4D09-85AF-373BB76B7D6A}"/>
              </a:ext>
            </a:extLst>
          </p:cNvPr>
          <p:cNvGraphicFramePr>
            <a:graphicFrameLocks noChangeAspect="1"/>
          </p:cNvGraphicFramePr>
          <p:nvPr/>
        </p:nvGraphicFramePr>
        <p:xfrm>
          <a:off x="900113" y="1412875"/>
          <a:ext cx="7200900" cy="4873625"/>
        </p:xfrm>
        <a:graphic>
          <a:graphicData uri="http://schemas.openxmlformats.org/presentationml/2006/ole">
            <mc:AlternateContent xmlns:mc="http://schemas.openxmlformats.org/markup-compatibility/2006">
              <mc:Choice xmlns:v="urn:schemas-microsoft-com:vml" Requires="v">
                <p:oleObj name="Bitmap Image" r:id="rId2" imgW="5281118" imgH="3574090" progId="Paint.Picture">
                  <p:embed/>
                </p:oleObj>
              </mc:Choice>
              <mc:Fallback>
                <p:oleObj name="Bitmap Image" r:id="rId2" imgW="5281118" imgH="3574090" progId="Paint.Picture">
                  <p:embed/>
                  <p:pic>
                    <p:nvPicPr>
                      <p:cNvPr id="507907" name="Object 3">
                        <a:extLst>
                          <a:ext uri="{FF2B5EF4-FFF2-40B4-BE49-F238E27FC236}">
                            <a16:creationId xmlns:a16="http://schemas.microsoft.com/office/drawing/2014/main" id="{E0470423-282F-4D09-85AF-373BB76B7D6A}"/>
                          </a:ext>
                        </a:extLst>
                      </p:cNvPr>
                      <p:cNvPicPr>
                        <a:picLocks noChangeAspect="1" noChangeArrowheads="1"/>
                      </p:cNvPicPr>
                      <p:nvPr/>
                    </p:nvPicPr>
                    <p:blipFill>
                      <a:blip r:embed="rId3">
                        <a:lum bright="-16000" contrast="62000"/>
                        <a:extLst>
                          <a:ext uri="{28A0092B-C50C-407E-A947-70E740481C1C}">
                            <a14:useLocalDpi xmlns:a14="http://schemas.microsoft.com/office/drawing/2010/main" val="0"/>
                          </a:ext>
                        </a:extLst>
                      </a:blip>
                      <a:srcRect/>
                      <a:stretch>
                        <a:fillRect/>
                      </a:stretch>
                    </p:blipFill>
                    <p:spPr bwMode="auto">
                      <a:xfrm>
                        <a:off x="900113" y="1412875"/>
                        <a:ext cx="7200900"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07907"/>
                                        </p:tgtEl>
                                        <p:attrNameLst>
                                          <p:attrName>style.visibility</p:attrName>
                                        </p:attrNameLst>
                                      </p:cBhvr>
                                      <p:to>
                                        <p:strVal val="visible"/>
                                      </p:to>
                                    </p:set>
                                    <p:anim calcmode="lin" valueType="num">
                                      <p:cBhvr additive="base">
                                        <p:cTn id="7" dur="500" fill="hold"/>
                                        <p:tgtEl>
                                          <p:spTgt spid="507907"/>
                                        </p:tgtEl>
                                        <p:attrNameLst>
                                          <p:attrName>ppt_x</p:attrName>
                                        </p:attrNameLst>
                                      </p:cBhvr>
                                      <p:tavLst>
                                        <p:tav tm="0">
                                          <p:val>
                                            <p:strVal val="0-#ppt_w/2"/>
                                          </p:val>
                                        </p:tav>
                                        <p:tav tm="100000">
                                          <p:val>
                                            <p:strVal val="#ppt_x"/>
                                          </p:val>
                                        </p:tav>
                                      </p:tavLst>
                                    </p:anim>
                                    <p:anim calcmode="lin" valueType="num">
                                      <p:cBhvr additive="base">
                                        <p:cTn id="8" dur="500" fill="hold"/>
                                        <p:tgtEl>
                                          <p:spTgt spid="5079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17CE6A60-96E3-4CF2-ADCB-D2826D2A32C3}"/>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r>
              <a:rPr lang="en-GB" altLang="en-US"/>
              <a:t>Ear Symptoms</a:t>
            </a:r>
          </a:p>
        </p:txBody>
      </p:sp>
      <p:sp>
        <p:nvSpPr>
          <p:cNvPr id="47106" name="Rectangle 3">
            <a:extLst>
              <a:ext uri="{FF2B5EF4-FFF2-40B4-BE49-F238E27FC236}">
                <a16:creationId xmlns:a16="http://schemas.microsoft.com/office/drawing/2014/main" id="{82F5FB03-0B47-4D80-8929-69FF9D0D2264}"/>
              </a:ext>
            </a:extLst>
          </p:cNvPr>
          <p:cNvSpPr>
            <a:spLocks noGrp="1" noChangeArrowheads="1"/>
          </p:cNvSpPr>
          <p:nvPr>
            <p:ph type="body" idx="4294967295"/>
          </p:nvPr>
        </p:nvSpPr>
        <p:spPr>
          <a:solidFill>
            <a:schemeClr val="accent1"/>
          </a:solidFill>
          <a:ln>
            <a:solidFill>
              <a:schemeClr val="tx1"/>
            </a:solidFill>
            <a:miter lim="800000"/>
            <a:headEnd/>
            <a:tailEnd/>
          </a:ln>
        </p:spPr>
        <p:txBody>
          <a:bodyPr/>
          <a:lstStyle/>
          <a:p>
            <a:r>
              <a:rPr lang="en-GB" altLang="en-US"/>
              <a:t>Hearing impairment</a:t>
            </a:r>
          </a:p>
          <a:p>
            <a:r>
              <a:rPr lang="en-GB" altLang="en-US"/>
              <a:t>Otorrhoea</a:t>
            </a:r>
          </a:p>
          <a:p>
            <a:r>
              <a:rPr lang="en-GB" altLang="en-US"/>
              <a:t>Otalgia</a:t>
            </a:r>
          </a:p>
          <a:p>
            <a:r>
              <a:rPr lang="en-GB" altLang="en-US"/>
              <a:t>Itching</a:t>
            </a:r>
          </a:p>
          <a:p>
            <a:r>
              <a:rPr lang="en-GB" altLang="en-US"/>
              <a:t>Vertigo</a:t>
            </a:r>
          </a:p>
          <a:p>
            <a:r>
              <a:rPr lang="en-GB" altLang="en-US"/>
              <a:t>Tinnitus</a:t>
            </a:r>
          </a:p>
          <a:p>
            <a:endParaRPr lang="en-GB" altLang="en-US"/>
          </a:p>
        </p:txBody>
      </p:sp>
      <p:pic>
        <p:nvPicPr>
          <p:cNvPr id="47107" name="Picture 4" descr="NormalTM">
            <a:extLst>
              <a:ext uri="{FF2B5EF4-FFF2-40B4-BE49-F238E27FC236}">
                <a16:creationId xmlns:a16="http://schemas.microsoft.com/office/drawing/2014/main" id="{39BAB842-E1E2-42DA-B014-52B1AB347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100" y="1743075"/>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814A95F6-1184-4B4B-BBE7-647E428B8565}"/>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r>
              <a:rPr lang="en-GB" altLang="en-US"/>
              <a:t>Ear Examination</a:t>
            </a:r>
          </a:p>
        </p:txBody>
      </p:sp>
      <p:sp>
        <p:nvSpPr>
          <p:cNvPr id="327683" name="Rectangle 3">
            <a:extLst>
              <a:ext uri="{FF2B5EF4-FFF2-40B4-BE49-F238E27FC236}">
                <a16:creationId xmlns:a16="http://schemas.microsoft.com/office/drawing/2014/main" id="{CBFC7B30-7971-4D7C-B079-AE794C9883AC}"/>
              </a:ext>
            </a:extLst>
          </p:cNvPr>
          <p:cNvSpPr>
            <a:spLocks noGrp="1" noChangeArrowheads="1"/>
          </p:cNvSpPr>
          <p:nvPr>
            <p:ph type="body" idx="4294967295"/>
          </p:nvPr>
        </p:nvSpPr>
        <p:spPr>
          <a:solidFill>
            <a:schemeClr val="accent1"/>
          </a:solidFill>
          <a:ln>
            <a:solidFill>
              <a:schemeClr val="tx1"/>
            </a:solidFill>
            <a:miter lim="800000"/>
            <a:headEnd/>
            <a:tailEnd/>
          </a:ln>
        </p:spPr>
        <p:txBody>
          <a:bodyPr/>
          <a:lstStyle/>
          <a:p>
            <a:r>
              <a:rPr lang="en-GB" altLang="en-US"/>
              <a:t>Inspection</a:t>
            </a:r>
          </a:p>
          <a:p>
            <a:r>
              <a:rPr lang="en-GB" altLang="en-US"/>
              <a:t>Otoscopy</a:t>
            </a:r>
          </a:p>
          <a:p>
            <a:r>
              <a:rPr lang="en-GB" altLang="en-US"/>
              <a:t>Microscopy</a:t>
            </a:r>
          </a:p>
          <a:p>
            <a:r>
              <a:rPr lang="en-GB" altLang="en-US"/>
              <a:t>Tuning Forks</a:t>
            </a:r>
          </a:p>
          <a:p>
            <a:pPr>
              <a:buFont typeface="Wingdings" panose="05000000000000000000" pitchFamily="2" charset="2"/>
              <a:buNone/>
            </a:pPr>
            <a:endParaRPr lang="en-GB" altLang="en-US"/>
          </a:p>
          <a:p>
            <a:pPr>
              <a:buFont typeface="Wingdings" panose="05000000000000000000" pitchFamily="2" charset="2"/>
              <a:buNone/>
            </a:pPr>
            <a:endParaRPr lang="en-GB" altLang="en-US"/>
          </a:p>
          <a:p>
            <a:endParaRPr lang="en-GB" altLang="en-US"/>
          </a:p>
        </p:txBody>
      </p:sp>
      <p:pic>
        <p:nvPicPr>
          <p:cNvPr id="327684" name="Picture 4" descr="NormalTM">
            <a:extLst>
              <a:ext uri="{FF2B5EF4-FFF2-40B4-BE49-F238E27FC236}">
                <a16:creationId xmlns:a16="http://schemas.microsoft.com/office/drawing/2014/main" id="{84ABB4C7-C760-427C-9C8A-E7A0203EB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100" y="1743075"/>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ADC6451-E01E-4D52-9248-CFDFD634AD23}"/>
              </a:ext>
            </a:extLst>
          </p:cNvPr>
          <p:cNvSpPr>
            <a:spLocks noGrp="1" noRot="1" noChangeArrowheads="1"/>
          </p:cNvSpPr>
          <p:nvPr>
            <p:ph type="title"/>
          </p:nvPr>
        </p:nvSpPr>
        <p:spPr/>
        <p:txBody>
          <a:bodyPr/>
          <a:lstStyle/>
          <a:p>
            <a:endParaRPr lang="en-US" altLang="en-US"/>
          </a:p>
        </p:txBody>
      </p:sp>
      <p:sp>
        <p:nvSpPr>
          <p:cNvPr id="180227" name="Rectangle 3">
            <a:extLst>
              <a:ext uri="{FF2B5EF4-FFF2-40B4-BE49-F238E27FC236}">
                <a16:creationId xmlns:a16="http://schemas.microsoft.com/office/drawing/2014/main" id="{5A468C96-EBC4-4686-911E-BCA3400BA2C2}"/>
              </a:ext>
            </a:extLst>
          </p:cNvPr>
          <p:cNvSpPr>
            <a:spLocks noGrp="1" noChangeArrowheads="1"/>
          </p:cNvSpPr>
          <p:nvPr>
            <p:ph type="body" idx="1"/>
          </p:nvPr>
        </p:nvSpPr>
        <p:spPr/>
        <p:txBody>
          <a:bodyPr/>
          <a:lstStyle/>
          <a:p>
            <a:endParaRPr lang="en-US" altLang="en-US"/>
          </a:p>
        </p:txBody>
      </p:sp>
      <p:pic>
        <p:nvPicPr>
          <p:cNvPr id="180228" name="Picture 4" descr="untitled">
            <a:extLst>
              <a:ext uri="{FF2B5EF4-FFF2-40B4-BE49-F238E27FC236}">
                <a16:creationId xmlns:a16="http://schemas.microsoft.com/office/drawing/2014/main" id="{AC834C65-FF42-44E8-B115-F07A81990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88913"/>
            <a:ext cx="10729913" cy="7046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itle 1">
            <a:extLst>
              <a:ext uri="{FF2B5EF4-FFF2-40B4-BE49-F238E27FC236}">
                <a16:creationId xmlns:a16="http://schemas.microsoft.com/office/drawing/2014/main" id="{71886281-C67D-43BB-ADE6-0FC5E75D6E4B}"/>
              </a:ext>
            </a:extLst>
          </p:cNvPr>
          <p:cNvSpPr>
            <a:spLocks noGrp="1"/>
          </p:cNvSpPr>
          <p:nvPr>
            <p:ph type="title" idx="4294967295"/>
          </p:nvPr>
        </p:nvSpPr>
        <p:spPr/>
        <p:txBody>
          <a:bodyPr/>
          <a:lstStyle/>
          <a:p>
            <a:r>
              <a:rPr lang="en-GB" altLang="en-US"/>
              <a:t>Ear examination</a:t>
            </a:r>
          </a:p>
        </p:txBody>
      </p:sp>
      <p:sp>
        <p:nvSpPr>
          <p:cNvPr id="3" name="Content Placeholder 2">
            <a:extLst>
              <a:ext uri="{FF2B5EF4-FFF2-40B4-BE49-F238E27FC236}">
                <a16:creationId xmlns:a16="http://schemas.microsoft.com/office/drawing/2014/main" id="{FA58CF99-A09C-4D86-AE00-E5DBF61932B0}"/>
              </a:ext>
            </a:extLst>
          </p:cNvPr>
          <p:cNvSpPr>
            <a:spLocks noGrp="1"/>
          </p:cNvSpPr>
          <p:nvPr>
            <p:ph idx="4294967295"/>
          </p:nvPr>
        </p:nvSpPr>
        <p:spPr>
          <a:xfrm>
            <a:off x="0" y="2219325"/>
            <a:ext cx="8229600" cy="4997450"/>
          </a:xfrm>
        </p:spPr>
        <p:txBody>
          <a:bodyPr>
            <a:normAutofit/>
          </a:bodyPr>
          <a:lstStyle/>
          <a:p>
            <a:pPr>
              <a:lnSpc>
                <a:spcPct val="90000"/>
              </a:lnSpc>
            </a:pPr>
            <a:r>
              <a:rPr lang="en-GB" altLang="en-US"/>
              <a:t>Otoscope held like a pen</a:t>
            </a:r>
          </a:p>
          <a:p>
            <a:pPr>
              <a:lnSpc>
                <a:spcPct val="90000"/>
              </a:lnSpc>
            </a:pPr>
            <a:r>
              <a:rPr lang="en-GB" altLang="en-US"/>
              <a:t>Hold in correct hand</a:t>
            </a:r>
          </a:p>
          <a:p>
            <a:pPr>
              <a:lnSpc>
                <a:spcPct val="90000"/>
              </a:lnSpc>
            </a:pPr>
            <a:r>
              <a:rPr lang="en-GB" altLang="en-US"/>
              <a:t>Used with a speculum</a:t>
            </a:r>
          </a:p>
          <a:p>
            <a:pPr lvl="1">
              <a:lnSpc>
                <a:spcPct val="90000"/>
              </a:lnSpc>
            </a:pPr>
            <a:r>
              <a:rPr lang="en-GB" altLang="en-US"/>
              <a:t>Adult vs. paediatric</a:t>
            </a:r>
          </a:p>
          <a:p>
            <a:pPr>
              <a:lnSpc>
                <a:spcPct val="90000"/>
              </a:lnSpc>
            </a:pPr>
            <a:r>
              <a:rPr lang="en-GB" altLang="en-US"/>
              <a:t>Examine better ear first </a:t>
            </a:r>
          </a:p>
          <a:p>
            <a:pPr>
              <a:lnSpc>
                <a:spcPct val="90000"/>
              </a:lnSpc>
              <a:buFont typeface="Wingdings" panose="05000000000000000000" pitchFamily="2" charset="2"/>
              <a:buNone/>
            </a:pPr>
            <a:r>
              <a:rPr lang="en-GB" altLang="en-US"/>
              <a:t>	(in children)</a:t>
            </a:r>
          </a:p>
          <a:p>
            <a:pPr>
              <a:lnSpc>
                <a:spcPct val="90000"/>
              </a:lnSpc>
              <a:buFont typeface="Wingdings" panose="05000000000000000000" pitchFamily="2" charset="2"/>
              <a:buNone/>
            </a:pPr>
            <a:endParaRPr lang="en-GB" altLang="en-US"/>
          </a:p>
        </p:txBody>
      </p:sp>
      <p:pic>
        <p:nvPicPr>
          <p:cNvPr id="331780" name="Picture 8" descr="Disposable Specula">
            <a:extLst>
              <a:ext uri="{FF2B5EF4-FFF2-40B4-BE49-F238E27FC236}">
                <a16:creationId xmlns:a16="http://schemas.microsoft.com/office/drawing/2014/main" id="{E2F19C59-5223-4F98-88B3-93615BB81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7" t="19685" r="3937" b="15749"/>
          <a:stretch>
            <a:fillRect/>
          </a:stretch>
        </p:blipFill>
        <p:spPr bwMode="auto">
          <a:xfrm>
            <a:off x="4887913" y="1585913"/>
            <a:ext cx="293687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1" name="Picture 2" descr="http://www.uhs.nhs.uk/Media/SUHTInternet/Services/Audiology/AudiologyOtoscopy(adulthearingassessment).jpg">
            <a:extLst>
              <a:ext uri="{FF2B5EF4-FFF2-40B4-BE49-F238E27FC236}">
                <a16:creationId xmlns:a16="http://schemas.microsoft.com/office/drawing/2014/main" id="{44319D71-A0BF-4E99-B550-4DF98F682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413" y="3781425"/>
            <a:ext cx="28781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http://www.netterimages.com/images/vtn/000/000/063/63154-150x150.jpg">
            <a:extLst>
              <a:ext uri="{FF2B5EF4-FFF2-40B4-BE49-F238E27FC236}">
                <a16:creationId xmlns:a16="http://schemas.microsoft.com/office/drawing/2014/main" id="{02D9924A-7F3C-4885-ADFB-DAE98813C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2879725"/>
            <a:ext cx="23637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Title 1">
            <a:extLst>
              <a:ext uri="{FF2B5EF4-FFF2-40B4-BE49-F238E27FC236}">
                <a16:creationId xmlns:a16="http://schemas.microsoft.com/office/drawing/2014/main" id="{EE5F775D-2A18-4114-B8FF-938520B04606}"/>
              </a:ext>
            </a:extLst>
          </p:cNvPr>
          <p:cNvSpPr>
            <a:spLocks noGrp="1"/>
          </p:cNvSpPr>
          <p:nvPr>
            <p:ph type="title" idx="4294967295"/>
          </p:nvPr>
        </p:nvSpPr>
        <p:spPr/>
        <p:txBody>
          <a:bodyPr/>
          <a:lstStyle/>
          <a:p>
            <a:r>
              <a:rPr lang="en-GB" altLang="en-US"/>
              <a:t>Tuning Fork Tests</a:t>
            </a:r>
          </a:p>
        </p:txBody>
      </p:sp>
      <p:sp>
        <p:nvSpPr>
          <p:cNvPr id="332804" name="Content Placeholder 2">
            <a:extLst>
              <a:ext uri="{FF2B5EF4-FFF2-40B4-BE49-F238E27FC236}">
                <a16:creationId xmlns:a16="http://schemas.microsoft.com/office/drawing/2014/main" id="{49AB90D0-0A81-467B-B888-F82B7B0A8714}"/>
              </a:ext>
            </a:extLst>
          </p:cNvPr>
          <p:cNvSpPr>
            <a:spLocks noGrp="1"/>
          </p:cNvSpPr>
          <p:nvPr>
            <p:ph idx="4294967295"/>
          </p:nvPr>
        </p:nvSpPr>
        <p:spPr>
          <a:xfrm>
            <a:off x="0" y="1447800"/>
            <a:ext cx="8229600" cy="4525963"/>
          </a:xfrm>
        </p:spPr>
        <p:txBody>
          <a:bodyPr/>
          <a:lstStyle/>
          <a:p>
            <a:r>
              <a:rPr lang="en-GB" altLang="en-US" sz="2400"/>
              <a:t>Rinne’s &amp; Weber’s tuning fork tests</a:t>
            </a:r>
          </a:p>
          <a:p>
            <a:pPr lvl="1"/>
            <a:r>
              <a:rPr lang="en-GB" altLang="en-US" sz="2400"/>
              <a:t>Rinne’s +ve: AC &gt; BC </a:t>
            </a:r>
          </a:p>
          <a:p>
            <a:pPr lvl="1"/>
            <a:r>
              <a:rPr lang="en-GB" altLang="en-US" sz="2400"/>
              <a:t>(normal/							   sensorineural HL)</a:t>
            </a:r>
          </a:p>
          <a:p>
            <a:pPr lvl="1"/>
            <a:r>
              <a:rPr lang="en-GB" altLang="en-US" sz="2400"/>
              <a:t>Rinne’s –ve: BC &gt; AC (conductive HL)</a:t>
            </a:r>
          </a:p>
          <a:p>
            <a:pPr lvl="1"/>
            <a:r>
              <a:rPr lang="en-GB" altLang="en-US" sz="2400"/>
              <a:t>Weber’s:	Central (normal)						Affected side (CHL)						Opposite side (SNHL)</a:t>
            </a:r>
            <a:endParaRPr lang="en-GB" altLang="en-US" sz="1200"/>
          </a:p>
          <a:p>
            <a:endParaRPr lang="en-GB" altLang="en-US"/>
          </a:p>
        </p:txBody>
      </p:sp>
      <p:pic>
        <p:nvPicPr>
          <p:cNvPr id="332805" name="Picture 10" descr="Medical Tuning Forks | Tuning Fork 512 cps | ADC 500512">
            <a:extLst>
              <a:ext uri="{FF2B5EF4-FFF2-40B4-BE49-F238E27FC236}">
                <a16:creationId xmlns:a16="http://schemas.microsoft.com/office/drawing/2014/main" id="{FE5344D4-BD99-4F0B-9682-2B05E0F6B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83" b="10583"/>
          <a:stretch>
            <a:fillRect/>
          </a:stretch>
        </p:blipFill>
        <p:spPr bwMode="auto">
          <a:xfrm>
            <a:off x="5089525" y="1655763"/>
            <a:ext cx="14605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297EDC31-36F3-450D-845B-609CA4A3A277}"/>
              </a:ext>
            </a:extLst>
          </p:cNvPr>
          <p:cNvSpPr>
            <a:spLocks noGrp="1" noRot="1" noChangeArrowheads="1"/>
          </p:cNvSpPr>
          <p:nvPr>
            <p:ph type="title"/>
          </p:nvPr>
        </p:nvSpPr>
        <p:spPr/>
        <p:txBody>
          <a:bodyPr/>
          <a:lstStyle/>
          <a:p>
            <a:r>
              <a:rPr lang="en-GB" altLang="en-US"/>
              <a:t>Additional Examination</a:t>
            </a:r>
          </a:p>
        </p:txBody>
      </p:sp>
      <p:sp>
        <p:nvSpPr>
          <p:cNvPr id="337923" name="Rectangle 3">
            <a:extLst>
              <a:ext uri="{FF2B5EF4-FFF2-40B4-BE49-F238E27FC236}">
                <a16:creationId xmlns:a16="http://schemas.microsoft.com/office/drawing/2014/main" id="{4A76CC02-EEAD-494D-BD3E-4C954689EAF9}"/>
              </a:ext>
            </a:extLst>
          </p:cNvPr>
          <p:cNvSpPr>
            <a:spLocks noGrp="1" noChangeArrowheads="1"/>
          </p:cNvSpPr>
          <p:nvPr>
            <p:ph type="body" idx="1"/>
          </p:nvPr>
        </p:nvSpPr>
        <p:spPr/>
        <p:txBody>
          <a:bodyPr/>
          <a:lstStyle/>
          <a:p>
            <a:r>
              <a:rPr lang="en-GB" altLang="en-US"/>
              <a:t>Examination Post Nasal Space</a:t>
            </a:r>
          </a:p>
          <a:p>
            <a:r>
              <a:rPr lang="en-GB" altLang="en-US"/>
              <a:t>Facial Nerve</a:t>
            </a:r>
          </a:p>
        </p:txBody>
      </p:sp>
      <p:pic>
        <p:nvPicPr>
          <p:cNvPr id="337924" name="Picture 4" descr="http://images1.hellotrade.com/data2/XQ/AT/MY-2421832/flexible-endoscope-250x250.jpg">
            <a:extLst>
              <a:ext uri="{FF2B5EF4-FFF2-40B4-BE49-F238E27FC236}">
                <a16:creationId xmlns:a16="http://schemas.microsoft.com/office/drawing/2014/main" id="{9A44E2D9-8973-411B-B142-EE3DDB227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921" t="7874" r="14172" b="3149"/>
          <a:stretch>
            <a:fillRect/>
          </a:stretch>
        </p:blipFill>
        <p:spPr bwMode="auto">
          <a:xfrm>
            <a:off x="647700" y="2986088"/>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5" name="Picture 8" descr="http://www.drrahmatorlummc.com/OLYM0009EE.jpg">
            <a:extLst>
              <a:ext uri="{FF2B5EF4-FFF2-40B4-BE49-F238E27FC236}">
                <a16:creationId xmlns:a16="http://schemas.microsoft.com/office/drawing/2014/main" id="{E7FB3051-9AFB-4CFD-9218-460939EA1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3313113"/>
            <a:ext cx="2922587"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6" name="Picture 6" descr="Facial Nerve">
            <a:extLst>
              <a:ext uri="{FF2B5EF4-FFF2-40B4-BE49-F238E27FC236}">
                <a16:creationId xmlns:a16="http://schemas.microsoft.com/office/drawing/2014/main" id="{7465AC53-F5F5-4A35-A15F-8BCC0089E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850" y="3867150"/>
            <a:ext cx="2076450"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B2A435D3-449E-4097-BACF-7D807140CB30}"/>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endParaRPr lang="en-US" altLang="en-US"/>
          </a:p>
        </p:txBody>
      </p:sp>
      <p:sp>
        <p:nvSpPr>
          <p:cNvPr id="88066" name="Rectangle 3">
            <a:extLst>
              <a:ext uri="{FF2B5EF4-FFF2-40B4-BE49-F238E27FC236}">
                <a16:creationId xmlns:a16="http://schemas.microsoft.com/office/drawing/2014/main" id="{91DEBCE2-EB21-4D42-84DD-3B76217C0F7D}"/>
              </a:ext>
            </a:extLst>
          </p:cNvPr>
          <p:cNvSpPr>
            <a:spLocks noGrp="1" noChangeArrowheads="1"/>
          </p:cNvSpPr>
          <p:nvPr>
            <p:ph type="body" idx="4294967295"/>
          </p:nvPr>
        </p:nvSpPr>
        <p:spPr>
          <a:solidFill>
            <a:schemeClr val="accent1"/>
          </a:solidFill>
          <a:ln>
            <a:solidFill>
              <a:schemeClr val="tx1"/>
            </a:solidFill>
            <a:miter lim="800000"/>
            <a:headEnd/>
            <a:tailEnd/>
          </a:ln>
        </p:spPr>
        <p:txBody>
          <a:bodyPr/>
          <a:lstStyle/>
          <a:p>
            <a:endParaRPr lang="en-US" altLang="en-US"/>
          </a:p>
        </p:txBody>
      </p:sp>
      <p:pic>
        <p:nvPicPr>
          <p:cNvPr id="88067" name="Picture 4" descr="DSCN0468">
            <a:extLst>
              <a:ext uri="{FF2B5EF4-FFF2-40B4-BE49-F238E27FC236}">
                <a16:creationId xmlns:a16="http://schemas.microsoft.com/office/drawing/2014/main" id="{23E4FCF3-81B8-4160-BA14-70C1EC32D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219075"/>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DACAF1D9-C8B2-4BCF-B39C-FB3DF601C734}"/>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r>
              <a:rPr lang="en-GB" altLang="en-US"/>
              <a:t>Ear Investigations</a:t>
            </a:r>
          </a:p>
        </p:txBody>
      </p:sp>
      <p:sp>
        <p:nvSpPr>
          <p:cNvPr id="328707" name="Rectangle 3">
            <a:extLst>
              <a:ext uri="{FF2B5EF4-FFF2-40B4-BE49-F238E27FC236}">
                <a16:creationId xmlns:a16="http://schemas.microsoft.com/office/drawing/2014/main" id="{9504B439-A684-4B50-B45F-528CFF5E48A3}"/>
              </a:ext>
            </a:extLst>
          </p:cNvPr>
          <p:cNvSpPr>
            <a:spLocks noGrp="1" noChangeArrowheads="1"/>
          </p:cNvSpPr>
          <p:nvPr>
            <p:ph type="body" idx="4294967295"/>
          </p:nvPr>
        </p:nvSpPr>
        <p:spPr>
          <a:solidFill>
            <a:schemeClr val="accent1"/>
          </a:solidFill>
          <a:ln>
            <a:solidFill>
              <a:schemeClr val="tx1"/>
            </a:solidFill>
            <a:miter lim="800000"/>
            <a:headEnd/>
            <a:tailEnd/>
          </a:ln>
        </p:spPr>
        <p:txBody>
          <a:bodyPr/>
          <a:lstStyle/>
          <a:p>
            <a:r>
              <a:rPr lang="en-GB" altLang="en-US"/>
              <a:t>Hearing Tests</a:t>
            </a:r>
          </a:p>
          <a:p>
            <a:r>
              <a:rPr lang="en-GB" altLang="en-US"/>
              <a:t>Balance Tests</a:t>
            </a:r>
          </a:p>
          <a:p>
            <a:r>
              <a:rPr lang="en-GB" altLang="en-US"/>
              <a:t>Swabs</a:t>
            </a:r>
          </a:p>
          <a:p>
            <a:r>
              <a:rPr lang="en-GB" altLang="en-US"/>
              <a:t>CT</a:t>
            </a:r>
          </a:p>
          <a:p>
            <a:r>
              <a:rPr lang="en-GB" altLang="en-US"/>
              <a:t>MRI</a:t>
            </a:r>
          </a:p>
          <a:p>
            <a:pPr>
              <a:buFont typeface="Wingdings" panose="05000000000000000000" pitchFamily="2" charset="2"/>
              <a:buNone/>
            </a:pPr>
            <a:endParaRPr lang="en-GB" altLang="en-US"/>
          </a:p>
          <a:p>
            <a:endParaRPr lang="en-GB" altLang="en-US"/>
          </a:p>
        </p:txBody>
      </p:sp>
      <p:pic>
        <p:nvPicPr>
          <p:cNvPr id="328708" name="Picture 4" descr="NormalTM">
            <a:extLst>
              <a:ext uri="{FF2B5EF4-FFF2-40B4-BE49-F238E27FC236}">
                <a16:creationId xmlns:a16="http://schemas.microsoft.com/office/drawing/2014/main" id="{2AD8D513-0B2C-4C7B-89F2-2E785729B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100" y="1743075"/>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52804623-8B3E-4ACD-8013-60A0C04237FC}"/>
              </a:ext>
            </a:extLst>
          </p:cNvPr>
          <p:cNvSpPr>
            <a:spLocks noGrp="1" noRot="1" noChangeArrowheads="1"/>
          </p:cNvSpPr>
          <p:nvPr>
            <p:ph type="title"/>
          </p:nvPr>
        </p:nvSpPr>
        <p:spPr/>
        <p:txBody>
          <a:bodyPr/>
          <a:lstStyle/>
          <a:p>
            <a:r>
              <a:rPr lang="en-GB" altLang="en-US"/>
              <a:t>Ear Anatomy</a:t>
            </a:r>
          </a:p>
        </p:txBody>
      </p:sp>
      <p:sp>
        <p:nvSpPr>
          <p:cNvPr id="317443" name="Rectangle 3">
            <a:extLst>
              <a:ext uri="{FF2B5EF4-FFF2-40B4-BE49-F238E27FC236}">
                <a16:creationId xmlns:a16="http://schemas.microsoft.com/office/drawing/2014/main" id="{24B1FE23-66DD-4C66-B95C-D290DA19977A}"/>
              </a:ext>
            </a:extLst>
          </p:cNvPr>
          <p:cNvSpPr>
            <a:spLocks noGrp="1" noChangeArrowheads="1"/>
          </p:cNvSpPr>
          <p:nvPr>
            <p:ph type="body" idx="1"/>
          </p:nvPr>
        </p:nvSpPr>
        <p:spPr>
          <a:xfrm>
            <a:off x="0" y="1419225"/>
            <a:ext cx="8458200" cy="4678363"/>
          </a:xfrm>
        </p:spPr>
        <p:txBody>
          <a:bodyPr/>
          <a:lstStyle/>
          <a:p>
            <a:r>
              <a:rPr lang="en-GB" altLang="en-US" sz="2800"/>
              <a:t>External</a:t>
            </a:r>
          </a:p>
          <a:p>
            <a:pPr lvl="1"/>
            <a:r>
              <a:rPr lang="en-GB" altLang="en-US" sz="2400"/>
              <a:t>Pinna &amp; Ear Canal </a:t>
            </a:r>
          </a:p>
          <a:p>
            <a:r>
              <a:rPr lang="en-GB" altLang="en-US" sz="2800"/>
              <a:t>Middle </a:t>
            </a:r>
          </a:p>
          <a:p>
            <a:pPr lvl="1"/>
            <a:r>
              <a:rPr lang="en-GB" altLang="en-US" sz="2400"/>
              <a:t>Mastoid</a:t>
            </a:r>
          </a:p>
          <a:p>
            <a:pPr lvl="1"/>
            <a:r>
              <a:rPr lang="en-GB" altLang="en-US" sz="2400"/>
              <a:t>Mesotympanum</a:t>
            </a:r>
          </a:p>
          <a:p>
            <a:pPr lvl="1"/>
            <a:r>
              <a:rPr lang="en-GB" altLang="en-US" sz="2400"/>
              <a:t>Eustachian tube</a:t>
            </a:r>
          </a:p>
          <a:p>
            <a:r>
              <a:rPr lang="en-GB" altLang="en-US" sz="2800"/>
              <a:t>Inner</a:t>
            </a:r>
          </a:p>
          <a:p>
            <a:pPr lvl="1"/>
            <a:r>
              <a:rPr lang="en-GB" altLang="en-US" sz="2400"/>
              <a:t>Cochlea</a:t>
            </a:r>
          </a:p>
          <a:p>
            <a:pPr lvl="1"/>
            <a:r>
              <a:rPr lang="en-GB" altLang="en-US" sz="2400"/>
              <a:t>Vestibule</a:t>
            </a:r>
          </a:p>
          <a:p>
            <a:pPr lvl="1"/>
            <a:r>
              <a:rPr lang="en-GB" altLang="en-US" sz="2400"/>
              <a:t>Semicircular Canals</a:t>
            </a:r>
          </a:p>
          <a:p>
            <a:pPr lvl="1"/>
            <a:endParaRPr lang="en-GB" altLang="en-US" sz="2400"/>
          </a:p>
          <a:p>
            <a:pPr lvl="1"/>
            <a:endParaRPr lang="en-GB" altLang="en-US" sz="2400"/>
          </a:p>
        </p:txBody>
      </p:sp>
      <p:pic>
        <p:nvPicPr>
          <p:cNvPr id="317444" name="Picture 4" descr="HumanEar">
            <a:extLst>
              <a:ext uri="{FF2B5EF4-FFF2-40B4-BE49-F238E27FC236}">
                <a16:creationId xmlns:a16="http://schemas.microsoft.com/office/drawing/2014/main" id="{6B9708DE-905B-4212-96A3-138D457AF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538" y="1212850"/>
            <a:ext cx="3836987" cy="2921000"/>
          </a:xfrm>
          <a:prstGeom prst="rect">
            <a:avLst/>
          </a:prstGeom>
          <a:noFill/>
          <a:extLst>
            <a:ext uri="{909E8E84-426E-40DD-AFC4-6F175D3DCCD1}">
              <a14:hiddenFill xmlns:a14="http://schemas.microsoft.com/office/drawing/2010/main">
                <a:solidFill>
                  <a:srgbClr val="FFFFFF"/>
                </a:solidFill>
              </a14:hiddenFill>
            </a:ext>
          </a:extLst>
        </p:spPr>
      </p:pic>
      <p:pic>
        <p:nvPicPr>
          <p:cNvPr id="317445" name="Picture 5" descr="Ear CT 4">
            <a:extLst>
              <a:ext uri="{FF2B5EF4-FFF2-40B4-BE49-F238E27FC236}">
                <a16:creationId xmlns:a16="http://schemas.microsoft.com/office/drawing/2014/main" id="{B44F54BF-B98A-45A6-8979-2DCCADCFF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175" y="4197350"/>
            <a:ext cx="3911600" cy="2660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2D234977-FABC-4144-BDD4-B5D12757587D}"/>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r>
              <a:rPr lang="en-GB" altLang="en-US"/>
              <a:t>Ear Conditions</a:t>
            </a:r>
          </a:p>
        </p:txBody>
      </p:sp>
      <p:sp>
        <p:nvSpPr>
          <p:cNvPr id="329731" name="Rectangle 3">
            <a:extLst>
              <a:ext uri="{FF2B5EF4-FFF2-40B4-BE49-F238E27FC236}">
                <a16:creationId xmlns:a16="http://schemas.microsoft.com/office/drawing/2014/main" id="{E978F772-26F6-4DDB-9AA1-3C09C2F71598}"/>
              </a:ext>
            </a:extLst>
          </p:cNvPr>
          <p:cNvSpPr>
            <a:spLocks noGrp="1" noChangeArrowheads="1"/>
          </p:cNvSpPr>
          <p:nvPr>
            <p:ph type="body" idx="4294967295"/>
          </p:nvPr>
        </p:nvSpPr>
        <p:spPr>
          <a:solidFill>
            <a:schemeClr val="accent1"/>
          </a:solidFill>
          <a:ln>
            <a:solidFill>
              <a:schemeClr val="tx1"/>
            </a:solidFill>
            <a:miter lim="800000"/>
            <a:headEnd/>
            <a:tailEnd/>
          </a:ln>
        </p:spPr>
        <p:txBody>
          <a:bodyPr/>
          <a:lstStyle/>
          <a:p>
            <a:pPr>
              <a:lnSpc>
                <a:spcPct val="90000"/>
              </a:lnSpc>
            </a:pPr>
            <a:r>
              <a:rPr lang="en-GB" altLang="en-US" sz="2800"/>
              <a:t>Otitis Externa</a:t>
            </a:r>
          </a:p>
          <a:p>
            <a:pPr>
              <a:lnSpc>
                <a:spcPct val="90000"/>
              </a:lnSpc>
            </a:pPr>
            <a:r>
              <a:rPr lang="en-GB" altLang="en-US" sz="2800"/>
              <a:t>Wax</a:t>
            </a:r>
          </a:p>
          <a:p>
            <a:pPr>
              <a:lnSpc>
                <a:spcPct val="90000"/>
              </a:lnSpc>
            </a:pPr>
            <a:r>
              <a:rPr lang="en-GB" altLang="en-US" sz="2800"/>
              <a:t>Foreign Bodies</a:t>
            </a:r>
          </a:p>
          <a:p>
            <a:pPr>
              <a:lnSpc>
                <a:spcPct val="90000"/>
              </a:lnSpc>
            </a:pPr>
            <a:r>
              <a:rPr lang="en-GB" altLang="en-US" sz="2800"/>
              <a:t>Acute OM</a:t>
            </a:r>
          </a:p>
          <a:p>
            <a:pPr>
              <a:lnSpc>
                <a:spcPct val="90000"/>
              </a:lnSpc>
            </a:pPr>
            <a:r>
              <a:rPr lang="en-GB" altLang="en-US" sz="2800"/>
              <a:t>Chronic OM</a:t>
            </a:r>
          </a:p>
          <a:p>
            <a:pPr>
              <a:lnSpc>
                <a:spcPct val="90000"/>
              </a:lnSpc>
            </a:pPr>
            <a:r>
              <a:rPr lang="en-GB" altLang="en-US" sz="2800"/>
              <a:t>Glue Ear</a:t>
            </a:r>
          </a:p>
          <a:p>
            <a:pPr>
              <a:lnSpc>
                <a:spcPct val="90000"/>
              </a:lnSpc>
            </a:pPr>
            <a:r>
              <a:rPr lang="en-GB" altLang="en-US" sz="2800"/>
              <a:t>Ear Trauma</a:t>
            </a:r>
          </a:p>
          <a:p>
            <a:pPr>
              <a:lnSpc>
                <a:spcPct val="90000"/>
              </a:lnSpc>
            </a:pPr>
            <a:r>
              <a:rPr lang="en-GB" altLang="en-US" sz="2800"/>
              <a:t>Hearing Loss</a:t>
            </a:r>
          </a:p>
          <a:p>
            <a:pPr>
              <a:lnSpc>
                <a:spcPct val="90000"/>
              </a:lnSpc>
            </a:pPr>
            <a:r>
              <a:rPr lang="en-GB" altLang="en-US" sz="2800"/>
              <a:t>Vertigo</a:t>
            </a:r>
          </a:p>
          <a:p>
            <a:pPr>
              <a:lnSpc>
                <a:spcPct val="90000"/>
              </a:lnSpc>
            </a:pPr>
            <a:endParaRPr lang="en-GB" altLang="en-US" sz="2800"/>
          </a:p>
          <a:p>
            <a:pPr>
              <a:lnSpc>
                <a:spcPct val="90000"/>
              </a:lnSpc>
            </a:pPr>
            <a:endParaRPr lang="en-GB" altLang="en-US" sz="2800"/>
          </a:p>
        </p:txBody>
      </p:sp>
      <p:pic>
        <p:nvPicPr>
          <p:cNvPr id="329732" name="Picture 4" descr="NormalTM">
            <a:extLst>
              <a:ext uri="{FF2B5EF4-FFF2-40B4-BE49-F238E27FC236}">
                <a16:creationId xmlns:a16="http://schemas.microsoft.com/office/drawing/2014/main" id="{1C065606-F3AB-497E-AFE0-0DFF4D51A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100" y="1743075"/>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FD02018F-61D4-42B8-B38C-963836ADF3A0}"/>
              </a:ext>
            </a:extLst>
          </p:cNvPr>
          <p:cNvSpPr>
            <a:spLocks noGrp="1" noRot="1" noChangeArrowheads="1"/>
          </p:cNvSpPr>
          <p:nvPr>
            <p:ph type="title"/>
          </p:nvPr>
        </p:nvSpPr>
        <p:spPr/>
        <p:txBody>
          <a:bodyPr/>
          <a:lstStyle/>
          <a:p>
            <a:r>
              <a:rPr lang="en-GB" altLang="en-US"/>
              <a:t>Wax</a:t>
            </a:r>
          </a:p>
        </p:txBody>
      </p:sp>
      <p:sp>
        <p:nvSpPr>
          <p:cNvPr id="241667" name="Rectangle 3">
            <a:extLst>
              <a:ext uri="{FF2B5EF4-FFF2-40B4-BE49-F238E27FC236}">
                <a16:creationId xmlns:a16="http://schemas.microsoft.com/office/drawing/2014/main" id="{81BC63BD-9F51-412C-BA92-9C143848C4EC}"/>
              </a:ext>
            </a:extLst>
          </p:cNvPr>
          <p:cNvSpPr>
            <a:spLocks noGrp="1" noChangeArrowheads="1"/>
          </p:cNvSpPr>
          <p:nvPr>
            <p:ph type="body" idx="1"/>
          </p:nvPr>
        </p:nvSpPr>
        <p:spPr/>
        <p:txBody>
          <a:bodyPr/>
          <a:lstStyle/>
          <a:p>
            <a:endParaRPr lang="en-US" altLang="en-US"/>
          </a:p>
        </p:txBody>
      </p:sp>
      <p:pic>
        <p:nvPicPr>
          <p:cNvPr id="241668" name="Picture 4" descr="earwax1">
            <a:extLst>
              <a:ext uri="{FF2B5EF4-FFF2-40B4-BE49-F238E27FC236}">
                <a16:creationId xmlns:a16="http://schemas.microsoft.com/office/drawing/2014/main" id="{5DD713D7-226A-44D5-BE2A-566AAEB35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268413"/>
            <a:ext cx="5291138" cy="5183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C23403CE-1605-429E-8AE8-9EEF44A63F5E}"/>
              </a:ext>
            </a:extLst>
          </p:cNvPr>
          <p:cNvSpPr>
            <a:spLocks noGrp="1" noRot="1" noChangeArrowheads="1"/>
          </p:cNvSpPr>
          <p:nvPr>
            <p:ph type="title"/>
          </p:nvPr>
        </p:nvSpPr>
        <p:spPr/>
        <p:txBody>
          <a:bodyPr/>
          <a:lstStyle/>
          <a:p>
            <a:r>
              <a:rPr lang="en-GB" altLang="en-US"/>
              <a:t>Wax</a:t>
            </a:r>
          </a:p>
        </p:txBody>
      </p:sp>
      <p:sp>
        <p:nvSpPr>
          <p:cNvPr id="242691" name="Rectangle 3">
            <a:extLst>
              <a:ext uri="{FF2B5EF4-FFF2-40B4-BE49-F238E27FC236}">
                <a16:creationId xmlns:a16="http://schemas.microsoft.com/office/drawing/2014/main" id="{A3FB1352-1D19-4E97-9BD8-F39C0B985A2D}"/>
              </a:ext>
            </a:extLst>
          </p:cNvPr>
          <p:cNvSpPr>
            <a:spLocks noGrp="1" noChangeArrowheads="1"/>
          </p:cNvSpPr>
          <p:nvPr>
            <p:ph type="body" idx="1"/>
          </p:nvPr>
        </p:nvSpPr>
        <p:spPr/>
        <p:txBody>
          <a:bodyPr/>
          <a:lstStyle/>
          <a:p>
            <a:r>
              <a:rPr lang="en-GB" altLang="en-US"/>
              <a:t>Produced in outer third of canal (wax in the deep canal has been pushed there or it is not wax!)</a:t>
            </a:r>
          </a:p>
          <a:p>
            <a:r>
              <a:rPr lang="en-GB" altLang="en-US"/>
              <a:t>Squalene, lanosterol and cholesterol</a:t>
            </a:r>
          </a:p>
          <a:p>
            <a:r>
              <a:rPr lang="en-GB" altLang="en-US"/>
              <a:t>2 types genetically determined types</a:t>
            </a:r>
          </a:p>
          <a:p>
            <a:pPr lvl="1"/>
            <a:r>
              <a:rPr lang="en-GB" altLang="en-US" sz="2400"/>
              <a:t>Wet (dominant) Caucasians and Afro-caribbeans</a:t>
            </a:r>
          </a:p>
          <a:p>
            <a:pPr lvl="1"/>
            <a:r>
              <a:rPr lang="en-GB" altLang="en-US" sz="2400"/>
              <a:t>Dry (recessive) Asians and Native Americans</a:t>
            </a:r>
          </a:p>
          <a:p>
            <a:pPr lvl="1">
              <a:buFont typeface="Wingdings" panose="05000000000000000000" pitchFamily="2" charset="2"/>
              <a:buNone/>
            </a:pPr>
            <a:endParaRPr lang="en-GB" altLang="en-US"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687BC023-66A3-4FE9-A81B-93EA2AC1C271}"/>
              </a:ext>
            </a:extLst>
          </p:cNvPr>
          <p:cNvSpPr>
            <a:spLocks noGrp="1" noRot="1" noChangeArrowheads="1"/>
          </p:cNvSpPr>
          <p:nvPr>
            <p:ph type="title"/>
          </p:nvPr>
        </p:nvSpPr>
        <p:spPr/>
        <p:txBody>
          <a:bodyPr/>
          <a:lstStyle/>
          <a:p>
            <a:r>
              <a:rPr lang="en-GB" altLang="en-US"/>
              <a:t>Wax</a:t>
            </a:r>
          </a:p>
        </p:txBody>
      </p:sp>
      <p:sp>
        <p:nvSpPr>
          <p:cNvPr id="243715" name="Rectangle 3">
            <a:extLst>
              <a:ext uri="{FF2B5EF4-FFF2-40B4-BE49-F238E27FC236}">
                <a16:creationId xmlns:a16="http://schemas.microsoft.com/office/drawing/2014/main" id="{FC958A53-2CA2-46E1-BD2B-1B8CCD5E55EA}"/>
              </a:ext>
            </a:extLst>
          </p:cNvPr>
          <p:cNvSpPr>
            <a:spLocks noGrp="1" noChangeArrowheads="1"/>
          </p:cNvSpPr>
          <p:nvPr>
            <p:ph type="body" idx="1"/>
          </p:nvPr>
        </p:nvSpPr>
        <p:spPr/>
        <p:txBody>
          <a:bodyPr/>
          <a:lstStyle/>
          <a:p>
            <a:r>
              <a:rPr lang="en-GB" altLang="en-US"/>
              <a:t>Function</a:t>
            </a:r>
          </a:p>
          <a:p>
            <a:pPr lvl="1"/>
            <a:r>
              <a:rPr lang="en-GB" altLang="en-US"/>
              <a:t>Cleaning the ear canal</a:t>
            </a:r>
          </a:p>
          <a:p>
            <a:pPr lvl="1"/>
            <a:r>
              <a:rPr lang="en-GB" altLang="en-US"/>
              <a:t>Lubrication</a:t>
            </a:r>
          </a:p>
          <a:p>
            <a:pPr lvl="1"/>
            <a:r>
              <a:rPr lang="en-GB" altLang="en-US"/>
              <a:t>Antibacterial</a:t>
            </a:r>
          </a:p>
          <a:p>
            <a:pPr lvl="2"/>
            <a:r>
              <a:rPr lang="en-GB" altLang="en-US"/>
              <a:t>H. Influenzae, Staph. Aureus and E. Coli</a:t>
            </a:r>
          </a:p>
          <a:p>
            <a:pPr lvl="1"/>
            <a:r>
              <a:rPr lang="en-GB" altLang="en-US"/>
              <a:t>Antifungal</a:t>
            </a:r>
          </a:p>
          <a:p>
            <a:pPr lvl="1"/>
            <a:r>
              <a:rPr lang="en-GB" altLang="en-US"/>
              <a:t>Wet type fluoresces weakly under UV light!</a:t>
            </a:r>
          </a:p>
          <a:p>
            <a:pPr lvl="1"/>
            <a:endParaRPr lang="en-GB"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148253BF-DF82-455B-A5DA-3CC8613873C5}"/>
              </a:ext>
            </a:extLst>
          </p:cNvPr>
          <p:cNvSpPr>
            <a:spLocks noGrp="1" noRot="1" noChangeArrowheads="1"/>
          </p:cNvSpPr>
          <p:nvPr>
            <p:ph type="title"/>
          </p:nvPr>
        </p:nvSpPr>
        <p:spPr/>
        <p:txBody>
          <a:bodyPr/>
          <a:lstStyle/>
          <a:p>
            <a:r>
              <a:rPr lang="en-GB" altLang="en-US"/>
              <a:t>Wax</a:t>
            </a:r>
          </a:p>
        </p:txBody>
      </p:sp>
      <p:sp>
        <p:nvSpPr>
          <p:cNvPr id="244739" name="Rectangle 3">
            <a:extLst>
              <a:ext uri="{FF2B5EF4-FFF2-40B4-BE49-F238E27FC236}">
                <a16:creationId xmlns:a16="http://schemas.microsoft.com/office/drawing/2014/main" id="{B15851AA-7E41-453A-BC71-092BFCCCB467}"/>
              </a:ext>
            </a:extLst>
          </p:cNvPr>
          <p:cNvSpPr>
            <a:spLocks noGrp="1" noChangeArrowheads="1"/>
          </p:cNvSpPr>
          <p:nvPr>
            <p:ph type="body" idx="1"/>
          </p:nvPr>
        </p:nvSpPr>
        <p:spPr>
          <a:xfrm>
            <a:off x="395288" y="1989138"/>
            <a:ext cx="8229600" cy="4525962"/>
          </a:xfrm>
        </p:spPr>
        <p:txBody>
          <a:bodyPr/>
          <a:lstStyle/>
          <a:p>
            <a:r>
              <a:rPr lang="en-GB" altLang="en-US"/>
              <a:t>Problems</a:t>
            </a:r>
          </a:p>
          <a:p>
            <a:pPr lvl="1"/>
            <a:r>
              <a:rPr lang="en-GB" altLang="en-US"/>
              <a:t>Pain</a:t>
            </a:r>
          </a:p>
          <a:p>
            <a:pPr lvl="1"/>
            <a:r>
              <a:rPr lang="en-GB" altLang="en-US"/>
              <a:t>Infection</a:t>
            </a:r>
          </a:p>
          <a:p>
            <a:pPr lvl="1"/>
            <a:r>
              <a:rPr lang="en-GB" altLang="en-US"/>
              <a:t>Hearing loss</a:t>
            </a:r>
          </a:p>
          <a:p>
            <a:pPr lvl="1"/>
            <a:r>
              <a:rPr lang="en-GB" altLang="en-US"/>
              <a:t>Unable to visualise TM (always look in attic)</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EA8D8F39-64B0-444C-A2E7-1CA5A4336C4B}"/>
              </a:ext>
            </a:extLst>
          </p:cNvPr>
          <p:cNvSpPr>
            <a:spLocks noGrp="1" noRot="1" noChangeArrowheads="1"/>
          </p:cNvSpPr>
          <p:nvPr>
            <p:ph type="title"/>
          </p:nvPr>
        </p:nvSpPr>
        <p:spPr/>
        <p:txBody>
          <a:bodyPr/>
          <a:lstStyle/>
          <a:p>
            <a:endParaRPr lang="en-US" altLang="en-US"/>
          </a:p>
        </p:txBody>
      </p:sp>
      <p:sp>
        <p:nvSpPr>
          <p:cNvPr id="280579" name="Rectangle 3">
            <a:extLst>
              <a:ext uri="{FF2B5EF4-FFF2-40B4-BE49-F238E27FC236}">
                <a16:creationId xmlns:a16="http://schemas.microsoft.com/office/drawing/2014/main" id="{D9691C1F-680D-43F6-BC9B-1356D5F4F376}"/>
              </a:ext>
            </a:extLst>
          </p:cNvPr>
          <p:cNvSpPr>
            <a:spLocks noGrp="1" noChangeArrowheads="1"/>
          </p:cNvSpPr>
          <p:nvPr>
            <p:ph type="body" idx="1"/>
          </p:nvPr>
        </p:nvSpPr>
        <p:spPr/>
        <p:txBody>
          <a:bodyPr/>
          <a:lstStyle/>
          <a:p>
            <a:endParaRPr lang="en-US" altLang="en-US"/>
          </a:p>
        </p:txBody>
      </p:sp>
      <p:pic>
        <p:nvPicPr>
          <p:cNvPr id="280580" name="Picture 4" descr="sweet oil">
            <a:extLst>
              <a:ext uri="{FF2B5EF4-FFF2-40B4-BE49-F238E27FC236}">
                <a16:creationId xmlns:a16="http://schemas.microsoft.com/office/drawing/2014/main" id="{9C6934EE-F44C-4983-93AE-B3D8DC062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7463"/>
            <a:ext cx="6875462" cy="687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0FD706F6-CCB2-4578-9482-758A1091B3BD}"/>
              </a:ext>
            </a:extLst>
          </p:cNvPr>
          <p:cNvSpPr>
            <a:spLocks noGrp="1" noRot="1" noChangeArrowheads="1"/>
          </p:cNvSpPr>
          <p:nvPr>
            <p:ph type="title"/>
          </p:nvPr>
        </p:nvSpPr>
        <p:spPr/>
        <p:txBody>
          <a:bodyPr/>
          <a:lstStyle/>
          <a:p>
            <a:endParaRPr lang="en-US" altLang="en-US"/>
          </a:p>
        </p:txBody>
      </p:sp>
      <p:sp>
        <p:nvSpPr>
          <p:cNvPr id="279555" name="Rectangle 3">
            <a:extLst>
              <a:ext uri="{FF2B5EF4-FFF2-40B4-BE49-F238E27FC236}">
                <a16:creationId xmlns:a16="http://schemas.microsoft.com/office/drawing/2014/main" id="{A1BDB74C-4D69-4933-8D70-1247A828E3DB}"/>
              </a:ext>
            </a:extLst>
          </p:cNvPr>
          <p:cNvSpPr>
            <a:spLocks noGrp="1" noChangeArrowheads="1"/>
          </p:cNvSpPr>
          <p:nvPr>
            <p:ph type="body" idx="1"/>
          </p:nvPr>
        </p:nvSpPr>
        <p:spPr/>
        <p:txBody>
          <a:bodyPr/>
          <a:lstStyle/>
          <a:p>
            <a:endParaRPr lang="en-US" altLang="en-US"/>
          </a:p>
        </p:txBody>
      </p:sp>
      <p:pic>
        <p:nvPicPr>
          <p:cNvPr id="279556" name="Picture 4" descr="119-298-Cerumol_Earwax_Treatment">
            <a:extLst>
              <a:ext uri="{FF2B5EF4-FFF2-40B4-BE49-F238E27FC236}">
                <a16:creationId xmlns:a16="http://schemas.microsoft.com/office/drawing/2014/main" id="{6FF7DDB3-804A-4A38-8259-830167597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381000"/>
            <a:ext cx="4800600" cy="762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8C095A26-A036-4184-9BAA-2D7F524CC08A}"/>
              </a:ext>
            </a:extLst>
          </p:cNvPr>
          <p:cNvSpPr>
            <a:spLocks noGrp="1" noRot="1" noChangeArrowheads="1"/>
          </p:cNvSpPr>
          <p:nvPr>
            <p:ph type="title"/>
          </p:nvPr>
        </p:nvSpPr>
        <p:spPr/>
        <p:txBody>
          <a:bodyPr/>
          <a:lstStyle/>
          <a:p>
            <a:endParaRPr lang="en-US" altLang="en-US"/>
          </a:p>
        </p:txBody>
      </p:sp>
      <p:sp>
        <p:nvSpPr>
          <p:cNvPr id="285699" name="Rectangle 3">
            <a:extLst>
              <a:ext uri="{FF2B5EF4-FFF2-40B4-BE49-F238E27FC236}">
                <a16:creationId xmlns:a16="http://schemas.microsoft.com/office/drawing/2014/main" id="{71ADAB41-D8CF-4D80-AC46-7B24079D35D6}"/>
              </a:ext>
            </a:extLst>
          </p:cNvPr>
          <p:cNvSpPr>
            <a:spLocks noGrp="1" noChangeArrowheads="1"/>
          </p:cNvSpPr>
          <p:nvPr>
            <p:ph type="body" idx="1"/>
          </p:nvPr>
        </p:nvSpPr>
        <p:spPr/>
        <p:txBody>
          <a:bodyPr/>
          <a:lstStyle/>
          <a:p>
            <a:endParaRPr lang="en-US" altLang="en-US"/>
          </a:p>
        </p:txBody>
      </p:sp>
      <p:pic>
        <p:nvPicPr>
          <p:cNvPr id="285700" name="Picture 4" descr="Ear_Wiz_Ear_Wax_Remover">
            <a:extLst>
              <a:ext uri="{FF2B5EF4-FFF2-40B4-BE49-F238E27FC236}">
                <a16:creationId xmlns:a16="http://schemas.microsoft.com/office/drawing/2014/main" id="{500432A6-5E42-4760-9792-01E089EF8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95C0FE02-E355-4B2A-BFC6-9C803BAA421C}"/>
              </a:ext>
            </a:extLst>
          </p:cNvPr>
          <p:cNvSpPr>
            <a:spLocks noGrp="1" noRot="1" noChangeArrowheads="1"/>
          </p:cNvSpPr>
          <p:nvPr>
            <p:ph type="title"/>
          </p:nvPr>
        </p:nvSpPr>
        <p:spPr/>
        <p:txBody>
          <a:bodyPr/>
          <a:lstStyle/>
          <a:p>
            <a:endParaRPr lang="en-US" altLang="en-US"/>
          </a:p>
        </p:txBody>
      </p:sp>
      <p:sp>
        <p:nvSpPr>
          <p:cNvPr id="295939" name="Rectangle 3">
            <a:extLst>
              <a:ext uri="{FF2B5EF4-FFF2-40B4-BE49-F238E27FC236}">
                <a16:creationId xmlns:a16="http://schemas.microsoft.com/office/drawing/2014/main" id="{3E3D8942-6683-47E8-A7CF-90488774BD38}"/>
              </a:ext>
            </a:extLst>
          </p:cNvPr>
          <p:cNvSpPr>
            <a:spLocks noGrp="1" noChangeArrowheads="1"/>
          </p:cNvSpPr>
          <p:nvPr>
            <p:ph type="body" idx="1"/>
          </p:nvPr>
        </p:nvSpPr>
        <p:spPr/>
        <p:txBody>
          <a:bodyPr/>
          <a:lstStyle/>
          <a:p>
            <a:endParaRPr lang="en-US" altLang="en-US"/>
          </a:p>
        </p:txBody>
      </p:sp>
      <p:pic>
        <p:nvPicPr>
          <p:cNvPr id="295940" name="Picture 4" descr="earwax-syringe">
            <a:extLst>
              <a:ext uri="{FF2B5EF4-FFF2-40B4-BE49-F238E27FC236}">
                <a16:creationId xmlns:a16="http://schemas.microsoft.com/office/drawing/2014/main" id="{A6BFC979-4B50-47BC-AEDD-7430A8030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637588" cy="6478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a:extLst>
              <a:ext uri="{FF2B5EF4-FFF2-40B4-BE49-F238E27FC236}">
                <a16:creationId xmlns:a16="http://schemas.microsoft.com/office/drawing/2014/main" id="{14473BAD-3AC6-46C9-B2CE-43C7036F6951}"/>
              </a:ext>
            </a:extLst>
          </p:cNvPr>
          <p:cNvSpPr>
            <a:spLocks noGrp="1" noRot="1" noChangeArrowheads="1"/>
          </p:cNvSpPr>
          <p:nvPr>
            <p:ph type="title"/>
          </p:nvPr>
        </p:nvSpPr>
        <p:spPr/>
        <p:txBody>
          <a:bodyPr/>
          <a:lstStyle/>
          <a:p>
            <a:endParaRPr lang="en-US" altLang="en-US"/>
          </a:p>
        </p:txBody>
      </p:sp>
      <p:sp>
        <p:nvSpPr>
          <p:cNvPr id="531459" name="Rectangle 3">
            <a:extLst>
              <a:ext uri="{FF2B5EF4-FFF2-40B4-BE49-F238E27FC236}">
                <a16:creationId xmlns:a16="http://schemas.microsoft.com/office/drawing/2014/main" id="{E2923A24-502E-45DF-A781-5C4F63013B39}"/>
              </a:ext>
            </a:extLst>
          </p:cNvPr>
          <p:cNvSpPr>
            <a:spLocks noGrp="1" noChangeArrowheads="1"/>
          </p:cNvSpPr>
          <p:nvPr>
            <p:ph type="body" idx="1"/>
          </p:nvPr>
        </p:nvSpPr>
        <p:spPr/>
        <p:txBody>
          <a:bodyPr/>
          <a:lstStyle/>
          <a:p>
            <a:endParaRPr lang="en-US" altLang="en-US"/>
          </a:p>
        </p:txBody>
      </p:sp>
      <p:pic>
        <p:nvPicPr>
          <p:cNvPr id="531460" name="Picture 4" descr="candles">
            <a:extLst>
              <a:ext uri="{FF2B5EF4-FFF2-40B4-BE49-F238E27FC236}">
                <a16:creationId xmlns:a16="http://schemas.microsoft.com/office/drawing/2014/main" id="{360A386B-24FA-4BEC-8B3C-4EAE5D635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D5B41745-AABE-4328-9CAE-28A3A57501F3}"/>
              </a:ext>
            </a:extLst>
          </p:cNvPr>
          <p:cNvSpPr>
            <a:spLocks noGrp="1" noRot="1" noChangeArrowheads="1"/>
          </p:cNvSpPr>
          <p:nvPr>
            <p:ph type="title"/>
          </p:nvPr>
        </p:nvSpPr>
        <p:spPr/>
        <p:txBody>
          <a:bodyPr/>
          <a:lstStyle/>
          <a:p>
            <a:r>
              <a:rPr lang="en-GB" altLang="en-US"/>
              <a:t>Anatomy of the Pinna</a:t>
            </a:r>
          </a:p>
        </p:txBody>
      </p:sp>
      <p:sp>
        <p:nvSpPr>
          <p:cNvPr id="211971" name="Rectangle 3">
            <a:extLst>
              <a:ext uri="{FF2B5EF4-FFF2-40B4-BE49-F238E27FC236}">
                <a16:creationId xmlns:a16="http://schemas.microsoft.com/office/drawing/2014/main" id="{B5805217-9906-429A-8AA6-1FFD7027B4C5}"/>
              </a:ext>
            </a:extLst>
          </p:cNvPr>
          <p:cNvSpPr>
            <a:spLocks noGrp="1" noChangeArrowheads="1"/>
          </p:cNvSpPr>
          <p:nvPr>
            <p:ph type="body" idx="1"/>
          </p:nvPr>
        </p:nvSpPr>
        <p:spPr/>
        <p:txBody>
          <a:bodyPr/>
          <a:lstStyle/>
          <a:p>
            <a:endParaRPr lang="en-US" altLang="en-US"/>
          </a:p>
        </p:txBody>
      </p:sp>
      <p:pic>
        <p:nvPicPr>
          <p:cNvPr id="211972" name="Picture 4" descr="Pinna">
            <a:extLst>
              <a:ext uri="{FF2B5EF4-FFF2-40B4-BE49-F238E27FC236}">
                <a16:creationId xmlns:a16="http://schemas.microsoft.com/office/drawing/2014/main" id="{7EC99DEB-27E4-4B67-9891-F3FA727E2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725" y="1779588"/>
            <a:ext cx="4833938" cy="3621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961EB482-9D80-47B4-A4C3-F27BE1DB0405}"/>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r>
              <a:rPr lang="en-US" altLang="en-US"/>
              <a:t>Otitis Externa</a:t>
            </a:r>
          </a:p>
        </p:txBody>
      </p:sp>
      <p:pic>
        <p:nvPicPr>
          <p:cNvPr id="125954" name="Picture 3">
            <a:extLst>
              <a:ext uri="{FF2B5EF4-FFF2-40B4-BE49-F238E27FC236}">
                <a16:creationId xmlns:a16="http://schemas.microsoft.com/office/drawing/2014/main" id="{B530E1D4-7820-48C7-AB09-12072EC17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54"/>
          <a:stretch>
            <a:fillRect/>
          </a:stretch>
        </p:blipFill>
        <p:spPr bwMode="auto">
          <a:xfrm>
            <a:off x="755650" y="1989138"/>
            <a:ext cx="4059238"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a:extLst>
              <a:ext uri="{FF2B5EF4-FFF2-40B4-BE49-F238E27FC236}">
                <a16:creationId xmlns:a16="http://schemas.microsoft.com/office/drawing/2014/main" id="{C22F8194-907B-4A4C-9540-F6CBB603E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989138"/>
            <a:ext cx="3482975"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428854B7-90E9-4723-96DB-A20802F9E329}"/>
              </a:ext>
            </a:extLst>
          </p:cNvPr>
          <p:cNvSpPr>
            <a:spLocks noGrp="1" noRot="1" noChangeArrowheads="1"/>
          </p:cNvSpPr>
          <p:nvPr>
            <p:ph type="title"/>
          </p:nvPr>
        </p:nvSpPr>
        <p:spPr/>
        <p:txBody>
          <a:bodyPr/>
          <a:lstStyle/>
          <a:p>
            <a:r>
              <a:rPr lang="en-US" altLang="en-US"/>
              <a:t>Otitis Externa</a:t>
            </a:r>
          </a:p>
        </p:txBody>
      </p:sp>
      <p:sp>
        <p:nvSpPr>
          <p:cNvPr id="344067" name="Rectangle 3">
            <a:extLst>
              <a:ext uri="{FF2B5EF4-FFF2-40B4-BE49-F238E27FC236}">
                <a16:creationId xmlns:a16="http://schemas.microsoft.com/office/drawing/2014/main" id="{C29AEC3B-6C34-4135-B855-974869351C07}"/>
              </a:ext>
            </a:extLst>
          </p:cNvPr>
          <p:cNvSpPr>
            <a:spLocks noGrp="1" noChangeArrowheads="1"/>
          </p:cNvSpPr>
          <p:nvPr>
            <p:ph type="body" idx="1"/>
          </p:nvPr>
        </p:nvSpPr>
        <p:spPr/>
        <p:txBody>
          <a:bodyPr/>
          <a:lstStyle/>
          <a:p>
            <a:r>
              <a:rPr lang="en-US" altLang="en-US"/>
              <a:t>Inflammation of skin of ear canal</a:t>
            </a:r>
          </a:p>
          <a:p>
            <a:r>
              <a:rPr lang="en-US" altLang="en-US"/>
              <a:t>Predisposing factors</a:t>
            </a:r>
          </a:p>
          <a:p>
            <a:pPr>
              <a:buFont typeface="Wingdings" panose="05000000000000000000" pitchFamily="2" charset="2"/>
              <a:buNone/>
            </a:pPr>
            <a:r>
              <a:rPr lang="en-US" altLang="en-US"/>
              <a:t>	Canal: Narrow EAM, Eczema</a:t>
            </a:r>
          </a:p>
          <a:p>
            <a:pPr>
              <a:buFont typeface="Wingdings" panose="05000000000000000000" pitchFamily="2" charset="2"/>
              <a:buNone/>
            </a:pPr>
            <a:r>
              <a:rPr lang="en-US" altLang="en-US"/>
              <a:t>	Environ: Humidity, Water</a:t>
            </a:r>
          </a:p>
          <a:p>
            <a:pPr>
              <a:buFont typeface="Wingdings" panose="05000000000000000000" pitchFamily="2" charset="2"/>
              <a:buNone/>
            </a:pPr>
            <a:r>
              <a:rPr lang="en-US" altLang="en-US"/>
              <a:t>	Trauma:	Cottonbuds, Matchsticks etc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B21C1DB1-47DC-4943-846D-9C962D228D27}"/>
              </a:ext>
            </a:extLst>
          </p:cNvPr>
          <p:cNvSpPr>
            <a:spLocks noGrp="1" noRot="1" noChangeArrowheads="1"/>
          </p:cNvSpPr>
          <p:nvPr>
            <p:ph type="title"/>
          </p:nvPr>
        </p:nvSpPr>
        <p:spPr/>
        <p:txBody>
          <a:bodyPr/>
          <a:lstStyle/>
          <a:p>
            <a:r>
              <a:rPr lang="en-GB" altLang="en-US"/>
              <a:t>Things that push wax in or interfere with epitheleial migration</a:t>
            </a:r>
          </a:p>
        </p:txBody>
      </p:sp>
      <p:sp>
        <p:nvSpPr>
          <p:cNvPr id="248835" name="Rectangle 3">
            <a:extLst>
              <a:ext uri="{FF2B5EF4-FFF2-40B4-BE49-F238E27FC236}">
                <a16:creationId xmlns:a16="http://schemas.microsoft.com/office/drawing/2014/main" id="{13E30FFD-2084-4218-9132-C287534553BF}"/>
              </a:ext>
            </a:extLst>
          </p:cNvPr>
          <p:cNvSpPr>
            <a:spLocks noGrp="1" noChangeArrowheads="1"/>
          </p:cNvSpPr>
          <p:nvPr>
            <p:ph type="body" idx="1"/>
          </p:nvPr>
        </p:nvSpPr>
        <p:spPr/>
        <p:txBody>
          <a:bodyPr/>
          <a:lstStyle/>
          <a:p>
            <a:endParaRPr lang="en-GB" altLang="en-US"/>
          </a:p>
          <a:p>
            <a:r>
              <a:rPr lang="en-GB" altLang="en-US"/>
              <a:t>Cotton buds</a:t>
            </a:r>
          </a:p>
          <a:p>
            <a:r>
              <a:rPr lang="en-GB" altLang="en-US"/>
              <a:t>Walkman</a:t>
            </a:r>
          </a:p>
          <a:p>
            <a:r>
              <a:rPr lang="en-GB" altLang="en-US"/>
              <a:t>Ear plugs</a:t>
            </a:r>
          </a:p>
          <a:p>
            <a:r>
              <a:rPr lang="en-GB" altLang="en-US"/>
              <a:t>Hearing Aids</a:t>
            </a:r>
          </a:p>
          <a:p>
            <a:r>
              <a:rPr lang="en-GB" altLang="en-US"/>
              <a:t>Fingers</a:t>
            </a:r>
          </a:p>
          <a:p>
            <a:r>
              <a:rPr lang="en-GB" altLang="en-US"/>
              <a:t>Water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4BF9AD1D-480F-4CD0-861E-88403AC47221}"/>
              </a:ext>
            </a:extLst>
          </p:cNvPr>
          <p:cNvSpPr>
            <a:spLocks noGrp="1" noRot="1" noChangeArrowheads="1"/>
          </p:cNvSpPr>
          <p:nvPr>
            <p:ph type="title"/>
          </p:nvPr>
        </p:nvSpPr>
        <p:spPr/>
        <p:txBody>
          <a:bodyPr/>
          <a:lstStyle/>
          <a:p>
            <a:endParaRPr lang="en-US" altLang="en-US"/>
          </a:p>
        </p:txBody>
      </p:sp>
      <p:pic>
        <p:nvPicPr>
          <p:cNvPr id="530435" name="Picture 3" descr="Earwax_on_swab">
            <a:extLst>
              <a:ext uri="{FF2B5EF4-FFF2-40B4-BE49-F238E27FC236}">
                <a16:creationId xmlns:a16="http://schemas.microsoft.com/office/drawing/2014/main" id="{C92F815A-B3AB-47B2-A6E6-0CEA5118C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974725"/>
            <a:ext cx="3375025" cy="5468938"/>
          </a:xfrm>
          <a:prstGeom prst="rect">
            <a:avLst/>
          </a:prstGeom>
          <a:noFill/>
          <a:extLst>
            <a:ext uri="{909E8E84-426E-40DD-AFC4-6F175D3DCCD1}">
              <a14:hiddenFill xmlns:a14="http://schemas.microsoft.com/office/drawing/2010/main">
                <a:solidFill>
                  <a:srgbClr val="FFFFFF"/>
                </a:solidFill>
              </a14:hiddenFill>
            </a:ext>
          </a:extLst>
        </p:spPr>
      </p:pic>
      <p:pic>
        <p:nvPicPr>
          <p:cNvPr id="530436" name="Picture 4" descr="cleaning-ears">
            <a:extLst>
              <a:ext uri="{FF2B5EF4-FFF2-40B4-BE49-F238E27FC236}">
                <a16:creationId xmlns:a16="http://schemas.microsoft.com/office/drawing/2014/main" id="{4B1A1780-EE09-427C-A68D-B7CB4106A697}"/>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465763" y="3052763"/>
            <a:ext cx="2897187" cy="2571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4F4F37AC-2AA8-4A25-9ED6-61680D38C438}"/>
              </a:ext>
            </a:extLst>
          </p:cNvPr>
          <p:cNvSpPr>
            <a:spLocks noGrp="1" noRot="1" noChangeArrowheads="1"/>
          </p:cNvSpPr>
          <p:nvPr>
            <p:ph type="title"/>
          </p:nvPr>
        </p:nvSpPr>
        <p:spPr/>
        <p:txBody>
          <a:bodyPr/>
          <a:lstStyle/>
          <a:p>
            <a:r>
              <a:rPr lang="en-GB" altLang="en-US"/>
              <a:t>Otitis Externa</a:t>
            </a:r>
          </a:p>
        </p:txBody>
      </p:sp>
      <p:sp>
        <p:nvSpPr>
          <p:cNvPr id="345091" name="Rectangle 3">
            <a:extLst>
              <a:ext uri="{FF2B5EF4-FFF2-40B4-BE49-F238E27FC236}">
                <a16:creationId xmlns:a16="http://schemas.microsoft.com/office/drawing/2014/main" id="{C1A02568-398F-4F67-AD5A-D58095023091}"/>
              </a:ext>
            </a:extLst>
          </p:cNvPr>
          <p:cNvSpPr>
            <a:spLocks noGrp="1" noChangeArrowheads="1"/>
          </p:cNvSpPr>
          <p:nvPr>
            <p:ph type="body" idx="1"/>
          </p:nvPr>
        </p:nvSpPr>
        <p:spPr/>
        <p:txBody>
          <a:bodyPr/>
          <a:lstStyle/>
          <a:p>
            <a:r>
              <a:rPr lang="en-GB" altLang="en-US"/>
              <a:t>Symptoms</a:t>
            </a:r>
          </a:p>
          <a:p>
            <a:pPr lvl="1"/>
            <a:r>
              <a:rPr lang="en-GB" altLang="en-US"/>
              <a:t>Itching</a:t>
            </a:r>
          </a:p>
          <a:p>
            <a:pPr lvl="1"/>
            <a:r>
              <a:rPr lang="en-GB" altLang="en-US"/>
              <a:t>Pain</a:t>
            </a:r>
          </a:p>
          <a:p>
            <a:pPr lvl="1"/>
            <a:r>
              <a:rPr lang="en-GB" altLang="en-US"/>
              <a:t>Discharge</a:t>
            </a:r>
          </a:p>
          <a:p>
            <a:pPr lvl="1"/>
            <a:r>
              <a:rPr lang="en-GB" altLang="en-US"/>
              <a:t>Hearing impairment</a:t>
            </a:r>
          </a:p>
          <a:p>
            <a:pPr lvl="1">
              <a:buFont typeface="Wingdings" panose="05000000000000000000" pitchFamily="2" charset="2"/>
              <a:buNone/>
            </a:pPr>
            <a:endParaRPr lang="en-GB" altLang="en-US"/>
          </a:p>
          <a:p>
            <a:pPr lvl="1"/>
            <a:endParaRPr lang="en-GB" alt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a:extLst>
              <a:ext uri="{FF2B5EF4-FFF2-40B4-BE49-F238E27FC236}">
                <a16:creationId xmlns:a16="http://schemas.microsoft.com/office/drawing/2014/main" id="{1817D1BA-242F-4D34-81D1-63FF5EB82324}"/>
              </a:ext>
            </a:extLst>
          </p:cNvPr>
          <p:cNvSpPr>
            <a:spLocks noGrp="1" noRot="1" noChangeArrowheads="1"/>
          </p:cNvSpPr>
          <p:nvPr>
            <p:ph type="title"/>
          </p:nvPr>
        </p:nvSpPr>
        <p:spPr/>
        <p:txBody>
          <a:bodyPr/>
          <a:lstStyle/>
          <a:p>
            <a:r>
              <a:rPr lang="en-GB" altLang="en-US"/>
              <a:t>Otitis Externa</a:t>
            </a:r>
          </a:p>
        </p:txBody>
      </p:sp>
      <p:sp>
        <p:nvSpPr>
          <p:cNvPr id="346115" name="Rectangle 3">
            <a:extLst>
              <a:ext uri="{FF2B5EF4-FFF2-40B4-BE49-F238E27FC236}">
                <a16:creationId xmlns:a16="http://schemas.microsoft.com/office/drawing/2014/main" id="{AC538F8D-513E-4BFA-97E8-9FA7517B7001}"/>
              </a:ext>
            </a:extLst>
          </p:cNvPr>
          <p:cNvSpPr>
            <a:spLocks noGrp="1" noChangeArrowheads="1"/>
          </p:cNvSpPr>
          <p:nvPr>
            <p:ph type="body" idx="1"/>
          </p:nvPr>
        </p:nvSpPr>
        <p:spPr/>
        <p:txBody>
          <a:bodyPr/>
          <a:lstStyle/>
          <a:p>
            <a:r>
              <a:rPr lang="en-GB" altLang="en-US"/>
              <a:t>Signs</a:t>
            </a:r>
          </a:p>
          <a:p>
            <a:pPr>
              <a:buFont typeface="Wingdings" panose="05000000000000000000" pitchFamily="2" charset="2"/>
              <a:buNone/>
            </a:pPr>
            <a:r>
              <a:rPr lang="en-GB" altLang="en-US"/>
              <a:t>		Pain on moving pinna</a:t>
            </a:r>
          </a:p>
          <a:p>
            <a:pPr>
              <a:buFont typeface="Wingdings" panose="05000000000000000000" pitchFamily="2" charset="2"/>
              <a:buNone/>
            </a:pPr>
            <a:r>
              <a:rPr lang="en-GB" altLang="en-US"/>
              <a:t>		Swelling/ erythema/ Debris in canal</a:t>
            </a:r>
          </a:p>
          <a:p>
            <a:pPr>
              <a:buFont typeface="Wingdings" panose="05000000000000000000" pitchFamily="2" charset="2"/>
              <a:buNone/>
            </a:pPr>
            <a:r>
              <a:rPr lang="en-GB" altLang="en-US"/>
              <a:t>		eczema</a:t>
            </a:r>
          </a:p>
          <a:p>
            <a:pPr>
              <a:buFont typeface="Wingdings" panose="05000000000000000000" pitchFamily="2" charset="2"/>
              <a:buNone/>
            </a:pPr>
            <a:r>
              <a:rPr lang="en-GB" altLang="en-US"/>
              <a:t>Beware!</a:t>
            </a:r>
          </a:p>
          <a:p>
            <a:pPr>
              <a:buFont typeface="Wingdings" panose="05000000000000000000" pitchFamily="2" charset="2"/>
              <a:buNone/>
            </a:pPr>
            <a:r>
              <a:rPr lang="en-GB" altLang="en-US"/>
              <a:t>Secondary Otitis Externa</a:t>
            </a:r>
          </a:p>
          <a:p>
            <a:pPr>
              <a:buFont typeface="Wingdings" panose="05000000000000000000" pitchFamily="2" charset="2"/>
              <a:buNone/>
            </a:pPr>
            <a:r>
              <a:rPr lang="en-GB" altLang="en-US"/>
              <a:t>Sensitivity to drops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ACE31CF6-23E9-40E9-A84B-844A3C534276}"/>
              </a:ext>
            </a:extLst>
          </p:cNvPr>
          <p:cNvSpPr>
            <a:spLocks noGrp="1" noRot="1" noChangeArrowheads="1"/>
          </p:cNvSpPr>
          <p:nvPr>
            <p:ph type="title"/>
          </p:nvPr>
        </p:nvSpPr>
        <p:spPr/>
        <p:txBody>
          <a:bodyPr/>
          <a:lstStyle/>
          <a:p>
            <a:r>
              <a:rPr lang="en-US" altLang="en-US"/>
              <a:t>Otitis Externa</a:t>
            </a:r>
          </a:p>
        </p:txBody>
      </p:sp>
      <p:pic>
        <p:nvPicPr>
          <p:cNvPr id="347139" name="Picture 3">
            <a:extLst>
              <a:ext uri="{FF2B5EF4-FFF2-40B4-BE49-F238E27FC236}">
                <a16:creationId xmlns:a16="http://schemas.microsoft.com/office/drawing/2014/main" id="{E945D498-974B-4700-B515-18EB7EAD5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54"/>
          <a:stretch>
            <a:fillRect/>
          </a:stretch>
        </p:blipFill>
        <p:spPr bwMode="auto">
          <a:xfrm>
            <a:off x="755650" y="1989138"/>
            <a:ext cx="4059238"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7140" name="Picture 4">
            <a:extLst>
              <a:ext uri="{FF2B5EF4-FFF2-40B4-BE49-F238E27FC236}">
                <a16:creationId xmlns:a16="http://schemas.microsoft.com/office/drawing/2014/main" id="{EFB84882-8592-4F23-9099-4536F43C0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989138"/>
            <a:ext cx="3482975" cy="332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CBCEF4F1-004E-4293-9ECC-586F0DCDEBEE}"/>
              </a:ext>
            </a:extLst>
          </p:cNvPr>
          <p:cNvSpPr>
            <a:spLocks noGrp="1" noRot="1" noChangeArrowheads="1"/>
          </p:cNvSpPr>
          <p:nvPr>
            <p:ph type="title"/>
          </p:nvPr>
        </p:nvSpPr>
        <p:spPr/>
        <p:txBody>
          <a:bodyPr/>
          <a:lstStyle/>
          <a:p>
            <a:r>
              <a:rPr lang="en-US" altLang="en-US"/>
              <a:t>Otitis Externa</a:t>
            </a:r>
          </a:p>
        </p:txBody>
      </p:sp>
      <p:sp>
        <p:nvSpPr>
          <p:cNvPr id="348163" name="Rectangle 3">
            <a:extLst>
              <a:ext uri="{FF2B5EF4-FFF2-40B4-BE49-F238E27FC236}">
                <a16:creationId xmlns:a16="http://schemas.microsoft.com/office/drawing/2014/main" id="{D97E2CC4-AB2E-4C3C-A2B6-ABB40B29CC3F}"/>
              </a:ext>
            </a:extLst>
          </p:cNvPr>
          <p:cNvSpPr>
            <a:spLocks noGrp="1" noChangeArrowheads="1"/>
          </p:cNvSpPr>
          <p:nvPr>
            <p:ph type="body" idx="1"/>
          </p:nvPr>
        </p:nvSpPr>
        <p:spPr/>
        <p:txBody>
          <a:bodyPr/>
          <a:lstStyle/>
          <a:p>
            <a:r>
              <a:rPr lang="en-US" altLang="en-US"/>
              <a:t>Classification</a:t>
            </a:r>
          </a:p>
          <a:p>
            <a:pPr>
              <a:buFont typeface="Wingdings" panose="05000000000000000000" pitchFamily="2" charset="2"/>
              <a:buNone/>
            </a:pPr>
            <a:r>
              <a:rPr lang="en-US" altLang="en-US"/>
              <a:t>	Infective: Bacterial, Fungal, Viral</a:t>
            </a:r>
          </a:p>
          <a:p>
            <a:pPr>
              <a:buFont typeface="Wingdings" panose="05000000000000000000" pitchFamily="2" charset="2"/>
              <a:buNone/>
            </a:pPr>
            <a:r>
              <a:rPr lang="en-US" altLang="en-US"/>
              <a:t>	Reactive: Eczema, Psoriasis</a:t>
            </a:r>
          </a:p>
          <a:p>
            <a:r>
              <a:rPr lang="en-US" altLang="en-US"/>
              <a:t>Microbiology (Bacterial)</a:t>
            </a:r>
            <a:endParaRPr lang="en-US" altLang="en-US" sz="4400"/>
          </a:p>
          <a:p>
            <a:pPr>
              <a:buFont typeface="Wingdings" panose="05000000000000000000" pitchFamily="2" charset="2"/>
              <a:buNone/>
            </a:pPr>
            <a:r>
              <a:rPr lang="en-US" altLang="en-US"/>
              <a:t>	Normal EAM:	Diptheroids, S.epidermidis</a:t>
            </a:r>
          </a:p>
          <a:p>
            <a:pPr>
              <a:buFont typeface="Wingdings" panose="05000000000000000000" pitchFamily="2" charset="2"/>
              <a:buNone/>
            </a:pPr>
            <a:r>
              <a:rPr lang="en-US" altLang="en-US"/>
              <a:t>	Otitis Externa:	Pseudomonas, Coliforms, 				proteus, S.aureus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AEFED023-3927-48E0-93DD-55244093C47E}"/>
              </a:ext>
            </a:extLst>
          </p:cNvPr>
          <p:cNvSpPr>
            <a:spLocks noGrp="1" noRot="1" noChangeArrowheads="1"/>
          </p:cNvSpPr>
          <p:nvPr>
            <p:ph type="title"/>
          </p:nvPr>
        </p:nvSpPr>
        <p:spPr/>
        <p:txBody>
          <a:bodyPr/>
          <a:lstStyle/>
          <a:p>
            <a:r>
              <a:rPr lang="en-US" altLang="en-US"/>
              <a:t>Otitis Externa</a:t>
            </a:r>
          </a:p>
        </p:txBody>
      </p:sp>
      <p:sp>
        <p:nvSpPr>
          <p:cNvPr id="349187" name="Rectangle 3">
            <a:extLst>
              <a:ext uri="{FF2B5EF4-FFF2-40B4-BE49-F238E27FC236}">
                <a16:creationId xmlns:a16="http://schemas.microsoft.com/office/drawing/2014/main" id="{EA3DFF10-8CDB-4FA1-A264-7751A96044D2}"/>
              </a:ext>
            </a:extLst>
          </p:cNvPr>
          <p:cNvSpPr>
            <a:spLocks noGrp="1" noChangeArrowheads="1"/>
          </p:cNvSpPr>
          <p:nvPr>
            <p:ph type="body" idx="1"/>
          </p:nvPr>
        </p:nvSpPr>
        <p:spPr/>
        <p:txBody>
          <a:bodyPr/>
          <a:lstStyle/>
          <a:p>
            <a:r>
              <a:rPr lang="en-US" altLang="en-US" b="1"/>
              <a:t>Furunculosis</a:t>
            </a:r>
            <a:endParaRPr lang="en-US" altLang="en-US"/>
          </a:p>
          <a:p>
            <a:pPr>
              <a:buFont typeface="Wingdings" panose="05000000000000000000" pitchFamily="2" charset="2"/>
              <a:buNone/>
            </a:pPr>
            <a:r>
              <a:rPr lang="en-US" altLang="en-US"/>
              <a:t>	Staph infection of the hair follicles</a:t>
            </a:r>
          </a:p>
          <a:p>
            <a:pPr>
              <a:buFont typeface="Wingdings" panose="05000000000000000000" pitchFamily="2" charset="2"/>
              <a:buNone/>
            </a:pPr>
            <a:r>
              <a:rPr lang="en-US" altLang="en-US"/>
              <a:t>	History of pain in the ear, on moving the jaw, deafness and then discharge</a:t>
            </a:r>
          </a:p>
          <a:p>
            <a:pPr>
              <a:buFont typeface="Wingdings" panose="05000000000000000000" pitchFamily="2" charset="2"/>
              <a:buNone/>
            </a:pPr>
            <a:r>
              <a:rPr lang="en-US" altLang="en-US"/>
              <a:t>	Tender red EAM possible single/ multiple furuncles, pain over the tragus and lymphadenopathy</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3DD8A8B6-737A-4019-AD35-B10E53FBECA4}"/>
              </a:ext>
            </a:extLst>
          </p:cNvPr>
          <p:cNvSpPr>
            <a:spLocks noGrp="1" noRot="1" noChangeArrowheads="1"/>
          </p:cNvSpPr>
          <p:nvPr>
            <p:ph type="title"/>
          </p:nvPr>
        </p:nvSpPr>
        <p:spPr/>
        <p:txBody>
          <a:bodyPr/>
          <a:lstStyle/>
          <a:p>
            <a:r>
              <a:rPr lang="en-US" altLang="en-US"/>
              <a:t>Otitis Externa</a:t>
            </a:r>
          </a:p>
        </p:txBody>
      </p:sp>
      <p:sp>
        <p:nvSpPr>
          <p:cNvPr id="350211" name="Rectangle 3">
            <a:extLst>
              <a:ext uri="{FF2B5EF4-FFF2-40B4-BE49-F238E27FC236}">
                <a16:creationId xmlns:a16="http://schemas.microsoft.com/office/drawing/2014/main" id="{97A3B52F-DD71-45A4-B70A-8D2C2D69A107}"/>
              </a:ext>
            </a:extLst>
          </p:cNvPr>
          <p:cNvSpPr>
            <a:spLocks noGrp="1" noChangeArrowheads="1"/>
          </p:cNvSpPr>
          <p:nvPr>
            <p:ph type="body" idx="1"/>
          </p:nvPr>
        </p:nvSpPr>
        <p:spPr/>
        <p:txBody>
          <a:bodyPr/>
          <a:lstStyle/>
          <a:p>
            <a:r>
              <a:rPr lang="en-US" altLang="en-US" b="1"/>
              <a:t>Otomycosis</a:t>
            </a:r>
            <a:endParaRPr lang="en-US" altLang="en-US"/>
          </a:p>
          <a:p>
            <a:pPr>
              <a:buFont typeface="Wingdings" panose="05000000000000000000" pitchFamily="2" charset="2"/>
              <a:buNone/>
            </a:pPr>
            <a:r>
              <a:rPr lang="en-US" altLang="en-US"/>
              <a:t>	Primary fungal infection or secondary to prolonged antibiotics.</a:t>
            </a:r>
          </a:p>
          <a:p>
            <a:pPr>
              <a:buFont typeface="Wingdings" panose="05000000000000000000" pitchFamily="2" charset="2"/>
              <a:buNone/>
            </a:pPr>
            <a:r>
              <a:rPr lang="en-US" altLang="en-US"/>
              <a:t>	Fungi: C albicans, Aspergillus niger</a:t>
            </a:r>
          </a:p>
          <a:p>
            <a:pPr>
              <a:buFont typeface="Wingdings" panose="05000000000000000000" pitchFamily="2" charset="2"/>
              <a:buNone/>
            </a:pPr>
            <a:r>
              <a:rPr lang="en-US" altLang="en-US"/>
              <a:t>	Sometimes visible spores in the EAM can also have mixed bacterial infection too</a:t>
            </a:r>
          </a:p>
          <a:p>
            <a:pPr>
              <a:buFont typeface="Wingdings" panose="05000000000000000000" pitchFamily="2" charset="2"/>
              <a:buNone/>
            </a:pPr>
            <a:r>
              <a:rPr lang="en-US" altLang="en-US"/>
              <a:t>	May require prolonged toilet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a:extLst>
              <a:ext uri="{FF2B5EF4-FFF2-40B4-BE49-F238E27FC236}">
                <a16:creationId xmlns:a16="http://schemas.microsoft.com/office/drawing/2014/main" id="{BA4546F9-ADFB-4040-999A-4D7BFD390D50}"/>
              </a:ext>
            </a:extLst>
          </p:cNvPr>
          <p:cNvSpPr>
            <a:spLocks noGrp="1" noRot="1" noChangeArrowheads="1"/>
          </p:cNvSpPr>
          <p:nvPr>
            <p:ph type="title"/>
          </p:nvPr>
        </p:nvSpPr>
        <p:spPr/>
        <p:txBody>
          <a:bodyPr/>
          <a:lstStyle/>
          <a:p>
            <a:r>
              <a:rPr lang="en-GB" altLang="en-US"/>
              <a:t>Perichondritis</a:t>
            </a:r>
          </a:p>
        </p:txBody>
      </p:sp>
      <p:sp>
        <p:nvSpPr>
          <p:cNvPr id="522243" name="Rectangle 3">
            <a:extLst>
              <a:ext uri="{FF2B5EF4-FFF2-40B4-BE49-F238E27FC236}">
                <a16:creationId xmlns:a16="http://schemas.microsoft.com/office/drawing/2014/main" id="{54A82EB8-16F4-4779-BC16-C5DD88B0200F}"/>
              </a:ext>
            </a:extLst>
          </p:cNvPr>
          <p:cNvSpPr>
            <a:spLocks noGrp="1" noChangeArrowheads="1"/>
          </p:cNvSpPr>
          <p:nvPr>
            <p:ph type="body" idx="1"/>
          </p:nvPr>
        </p:nvSpPr>
        <p:spPr/>
        <p:txBody>
          <a:bodyPr/>
          <a:lstStyle/>
          <a:p>
            <a:endParaRPr lang="en-US" altLang="en-US"/>
          </a:p>
        </p:txBody>
      </p:sp>
      <p:pic>
        <p:nvPicPr>
          <p:cNvPr id="522244" name="Picture 4" descr="Ear perichondritis3">
            <a:extLst>
              <a:ext uri="{FF2B5EF4-FFF2-40B4-BE49-F238E27FC236}">
                <a16:creationId xmlns:a16="http://schemas.microsoft.com/office/drawing/2014/main" id="{27B72E56-D574-49BE-A649-1C147DD74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100" y="2522538"/>
            <a:ext cx="2038350" cy="2720975"/>
          </a:xfrm>
          <a:prstGeom prst="rect">
            <a:avLst/>
          </a:prstGeom>
          <a:noFill/>
          <a:extLst>
            <a:ext uri="{909E8E84-426E-40DD-AFC4-6F175D3DCCD1}">
              <a14:hiddenFill xmlns:a14="http://schemas.microsoft.com/office/drawing/2010/main">
                <a:solidFill>
                  <a:srgbClr val="FFFFFF"/>
                </a:solidFill>
              </a14:hiddenFill>
            </a:ext>
          </a:extLst>
        </p:spPr>
      </p:pic>
      <p:pic>
        <p:nvPicPr>
          <p:cNvPr id="522245" name="Picture 5" descr="Ear pierced">
            <a:extLst>
              <a:ext uri="{FF2B5EF4-FFF2-40B4-BE49-F238E27FC236}">
                <a16:creationId xmlns:a16="http://schemas.microsoft.com/office/drawing/2014/main" id="{3D15DB93-434C-4CD2-B73E-3A1B7E749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013" y="2547938"/>
            <a:ext cx="2097087" cy="2800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a:extLst>
              <a:ext uri="{FF2B5EF4-FFF2-40B4-BE49-F238E27FC236}">
                <a16:creationId xmlns:a16="http://schemas.microsoft.com/office/drawing/2014/main" id="{852D51FB-8601-467E-A73E-AFA70C545D22}"/>
              </a:ext>
            </a:extLst>
          </p:cNvPr>
          <p:cNvSpPr>
            <a:spLocks noGrp="1" noRot="1" noChangeArrowheads="1"/>
          </p:cNvSpPr>
          <p:nvPr>
            <p:ph type="title"/>
          </p:nvPr>
        </p:nvSpPr>
        <p:spPr/>
        <p:txBody>
          <a:bodyPr/>
          <a:lstStyle/>
          <a:p>
            <a:r>
              <a:rPr lang="en-US" altLang="en-US"/>
              <a:t>Otitis Externa</a:t>
            </a:r>
          </a:p>
        </p:txBody>
      </p:sp>
      <p:pic>
        <p:nvPicPr>
          <p:cNvPr id="351235" name="Picture 3">
            <a:extLst>
              <a:ext uri="{FF2B5EF4-FFF2-40B4-BE49-F238E27FC236}">
                <a16:creationId xmlns:a16="http://schemas.microsoft.com/office/drawing/2014/main" id="{369C1A9E-6D64-4662-8F51-58B7F341B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981200"/>
            <a:ext cx="4267200" cy="387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6C66794F-4042-44BA-8AAE-B197C7A26D2F}"/>
              </a:ext>
            </a:extLst>
          </p:cNvPr>
          <p:cNvSpPr>
            <a:spLocks noGrp="1" noRot="1" noChangeArrowheads="1"/>
          </p:cNvSpPr>
          <p:nvPr>
            <p:ph type="title"/>
          </p:nvPr>
        </p:nvSpPr>
        <p:spPr/>
        <p:txBody>
          <a:bodyPr/>
          <a:lstStyle/>
          <a:p>
            <a:r>
              <a:rPr lang="en-US" altLang="en-US"/>
              <a:t>Otitis Externa</a:t>
            </a:r>
          </a:p>
        </p:txBody>
      </p:sp>
      <p:sp>
        <p:nvSpPr>
          <p:cNvPr id="352259" name="Rectangle 3">
            <a:extLst>
              <a:ext uri="{FF2B5EF4-FFF2-40B4-BE49-F238E27FC236}">
                <a16:creationId xmlns:a16="http://schemas.microsoft.com/office/drawing/2014/main" id="{60393D95-4EA1-42EE-BA1D-20471F413993}"/>
              </a:ext>
            </a:extLst>
          </p:cNvPr>
          <p:cNvSpPr>
            <a:spLocks noGrp="1" noChangeArrowheads="1"/>
          </p:cNvSpPr>
          <p:nvPr>
            <p:ph type="body" idx="1"/>
          </p:nvPr>
        </p:nvSpPr>
        <p:spPr/>
        <p:txBody>
          <a:bodyPr/>
          <a:lstStyle/>
          <a:p>
            <a:r>
              <a:rPr lang="en-US" altLang="en-US" b="1"/>
              <a:t>Dermatitis, Eczema and Psoriasis</a:t>
            </a:r>
          </a:p>
          <a:p>
            <a:pPr>
              <a:buFont typeface="Wingdings" panose="05000000000000000000" pitchFamily="2" charset="2"/>
              <a:buNone/>
            </a:pPr>
            <a:r>
              <a:rPr lang="en-US" altLang="en-US"/>
              <a:t>	Scaling reaction visible on the pinna and EAC with supra added infection</a:t>
            </a:r>
          </a:p>
          <a:p>
            <a:pPr>
              <a:buFont typeface="Wingdings" panose="05000000000000000000" pitchFamily="2" charset="2"/>
              <a:buNone/>
            </a:pPr>
            <a:r>
              <a:rPr lang="en-US" altLang="en-US"/>
              <a:t>	Rx	Clear debris</a:t>
            </a:r>
          </a:p>
          <a:p>
            <a:pPr>
              <a:buFont typeface="Wingdings" panose="05000000000000000000" pitchFamily="2" charset="2"/>
              <a:buNone/>
            </a:pPr>
            <a:r>
              <a:rPr lang="en-US" altLang="en-US"/>
              <a:t>		Steroid based drops and topical 			hydrocortisone to pinna</a:t>
            </a:r>
          </a:p>
          <a:p>
            <a:pPr>
              <a:buFont typeface="Wingdings" panose="05000000000000000000" pitchFamily="2" charset="2"/>
              <a:buNone/>
            </a:pPr>
            <a:r>
              <a:rPr lang="en-US" altLang="en-US"/>
              <a:t>		If swab grows an organism then steroid 	+ antibiotic drops</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369B0907-B95D-441C-9519-46519822144B}"/>
              </a:ext>
            </a:extLst>
          </p:cNvPr>
          <p:cNvSpPr>
            <a:spLocks noGrp="1" noRot="1" noChangeArrowheads="1"/>
          </p:cNvSpPr>
          <p:nvPr>
            <p:ph type="title"/>
          </p:nvPr>
        </p:nvSpPr>
        <p:spPr/>
        <p:txBody>
          <a:bodyPr/>
          <a:lstStyle/>
          <a:p>
            <a:r>
              <a:rPr lang="en-GB" altLang="en-US"/>
              <a:t>Otitis Externa</a:t>
            </a:r>
          </a:p>
        </p:txBody>
      </p:sp>
      <p:sp>
        <p:nvSpPr>
          <p:cNvPr id="354307" name="Rectangle 3">
            <a:extLst>
              <a:ext uri="{FF2B5EF4-FFF2-40B4-BE49-F238E27FC236}">
                <a16:creationId xmlns:a16="http://schemas.microsoft.com/office/drawing/2014/main" id="{D294FC4C-97FD-402C-8876-7D633A2E8EA6}"/>
              </a:ext>
            </a:extLst>
          </p:cNvPr>
          <p:cNvSpPr>
            <a:spLocks noGrp="1" noChangeArrowheads="1"/>
          </p:cNvSpPr>
          <p:nvPr>
            <p:ph type="body" idx="1"/>
          </p:nvPr>
        </p:nvSpPr>
        <p:spPr/>
        <p:txBody>
          <a:bodyPr/>
          <a:lstStyle/>
          <a:p>
            <a:r>
              <a:rPr lang="en-GB" altLang="en-US"/>
              <a:t>Treatment</a:t>
            </a:r>
          </a:p>
          <a:p>
            <a:pPr lvl="1"/>
            <a:r>
              <a:rPr lang="en-GB" altLang="en-US"/>
              <a:t>Microsuction (examine TM)</a:t>
            </a:r>
          </a:p>
          <a:p>
            <a:pPr lvl="1"/>
            <a:r>
              <a:rPr lang="en-GB" altLang="en-US"/>
              <a:t>+ OR- Wick</a:t>
            </a:r>
          </a:p>
          <a:p>
            <a:pPr lvl="1"/>
            <a:r>
              <a:rPr lang="en-GB" altLang="en-US"/>
              <a:t>Drops/ Spray/ Ointment</a:t>
            </a:r>
          </a:p>
          <a:p>
            <a:pPr lvl="1"/>
            <a:r>
              <a:rPr lang="en-GB" altLang="en-US"/>
              <a:t>Water precautions</a:t>
            </a:r>
          </a:p>
          <a:p>
            <a:pPr lvl="1"/>
            <a:r>
              <a:rPr lang="en-GB" altLang="en-US"/>
              <a:t>Avoid local trauma</a:t>
            </a:r>
          </a:p>
          <a:p>
            <a:pPr lvl="1"/>
            <a:endParaRPr lang="en-GB" altLang="en-US"/>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a:extLst>
              <a:ext uri="{FF2B5EF4-FFF2-40B4-BE49-F238E27FC236}">
                <a16:creationId xmlns:a16="http://schemas.microsoft.com/office/drawing/2014/main" id="{E7A68D89-2AEE-4B64-B907-0B8C86D0B3F5}"/>
              </a:ext>
            </a:extLst>
          </p:cNvPr>
          <p:cNvSpPr>
            <a:spLocks noGrp="1" noRot="1" noChangeArrowheads="1"/>
          </p:cNvSpPr>
          <p:nvPr>
            <p:ph type="title"/>
          </p:nvPr>
        </p:nvSpPr>
        <p:spPr/>
        <p:txBody>
          <a:bodyPr/>
          <a:lstStyle/>
          <a:p>
            <a:r>
              <a:rPr lang="en-US" altLang="en-US"/>
              <a:t>Acute Otitis Media</a:t>
            </a:r>
          </a:p>
        </p:txBody>
      </p:sp>
      <p:sp>
        <p:nvSpPr>
          <p:cNvPr id="529411" name="Rectangle 3">
            <a:extLst>
              <a:ext uri="{FF2B5EF4-FFF2-40B4-BE49-F238E27FC236}">
                <a16:creationId xmlns:a16="http://schemas.microsoft.com/office/drawing/2014/main" id="{663152A1-F8CC-4E4E-B5B7-8688B9DABD26}"/>
              </a:ext>
            </a:extLst>
          </p:cNvPr>
          <p:cNvSpPr>
            <a:spLocks noGrp="1" noChangeArrowheads="1"/>
          </p:cNvSpPr>
          <p:nvPr>
            <p:ph type="body" idx="1"/>
          </p:nvPr>
        </p:nvSpPr>
        <p:spPr/>
        <p:txBody>
          <a:bodyPr/>
          <a:lstStyle/>
          <a:p>
            <a:r>
              <a:rPr lang="en-US" altLang="en-US"/>
              <a:t>Encompass inflammatory/ suppurative conditions of the middle ear (AOM/ASOM)</a:t>
            </a:r>
          </a:p>
          <a:p>
            <a:r>
              <a:rPr lang="en-US" altLang="en-US"/>
              <a:t>Epidemiology</a:t>
            </a:r>
          </a:p>
          <a:p>
            <a:pPr>
              <a:buFont typeface="Wingdings" panose="05000000000000000000" pitchFamily="2" charset="2"/>
              <a:buNone/>
            </a:pPr>
            <a:r>
              <a:rPr lang="en-US" altLang="en-US"/>
              <a:t>	Common condition </a:t>
            </a:r>
          </a:p>
          <a:p>
            <a:pPr>
              <a:buFont typeface="Wingdings" panose="05000000000000000000" pitchFamily="2" charset="2"/>
              <a:buNone/>
            </a:pPr>
            <a:r>
              <a:rPr lang="en-US" altLang="en-US"/>
              <a:t>	62% 1+ episodes in 1st year of life, 83% 1+ episodes by age 3</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0F2E3404-3A69-443C-99D0-093F66DE2218}"/>
              </a:ext>
            </a:extLst>
          </p:cNvPr>
          <p:cNvSpPr>
            <a:spLocks noGrp="1" noRot="1" noChangeArrowheads="1"/>
          </p:cNvSpPr>
          <p:nvPr>
            <p:ph type="title"/>
          </p:nvPr>
        </p:nvSpPr>
        <p:spPr/>
        <p:txBody>
          <a:bodyPr/>
          <a:lstStyle/>
          <a:p>
            <a:r>
              <a:rPr lang="en-GB" altLang="en-US"/>
              <a:t>Normal Anatomy of the Ear</a:t>
            </a:r>
          </a:p>
        </p:txBody>
      </p:sp>
      <p:pic>
        <p:nvPicPr>
          <p:cNvPr id="532483" name="Picture 3" descr="normalleft1">
            <a:extLst>
              <a:ext uri="{FF2B5EF4-FFF2-40B4-BE49-F238E27FC236}">
                <a16:creationId xmlns:a16="http://schemas.microsoft.com/office/drawing/2014/main" id="{2A5AEEB2-DB5A-4D50-914A-C7E4877384F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00113" y="1303338"/>
            <a:ext cx="7100887" cy="5326062"/>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a:extLst>
              <a:ext uri="{FF2B5EF4-FFF2-40B4-BE49-F238E27FC236}">
                <a16:creationId xmlns:a16="http://schemas.microsoft.com/office/drawing/2014/main" id="{E7808E21-B751-4C69-B1E9-EB51F1C8FF5B}"/>
              </a:ext>
            </a:extLst>
          </p:cNvPr>
          <p:cNvSpPr>
            <a:spLocks noGrp="1" noRot="1" noChangeArrowheads="1"/>
          </p:cNvSpPr>
          <p:nvPr>
            <p:ph type="title"/>
          </p:nvPr>
        </p:nvSpPr>
        <p:spPr/>
        <p:txBody>
          <a:bodyPr/>
          <a:lstStyle/>
          <a:p>
            <a:r>
              <a:rPr lang="en-US" altLang="en-US"/>
              <a:t>Acute Otitis Media- mainly children</a:t>
            </a:r>
          </a:p>
        </p:txBody>
      </p:sp>
      <p:pic>
        <p:nvPicPr>
          <p:cNvPr id="533507" name="Picture 3">
            <a:extLst>
              <a:ext uri="{FF2B5EF4-FFF2-40B4-BE49-F238E27FC236}">
                <a16:creationId xmlns:a16="http://schemas.microsoft.com/office/drawing/2014/main" id="{F88BFF75-E71F-4075-9DC6-568742681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989138"/>
            <a:ext cx="3506787"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3508" name="Picture 4">
            <a:extLst>
              <a:ext uri="{FF2B5EF4-FFF2-40B4-BE49-F238E27FC236}">
                <a16:creationId xmlns:a16="http://schemas.microsoft.com/office/drawing/2014/main" id="{A93679E4-4A2B-4E1C-A92B-01F3E2827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81" r="5409"/>
          <a:stretch>
            <a:fillRect/>
          </a:stretch>
        </p:blipFill>
        <p:spPr bwMode="auto">
          <a:xfrm>
            <a:off x="4716463" y="1989138"/>
            <a:ext cx="3887787" cy="33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EC7AE6B1-4E92-4199-8C7B-9D4910AC21CD}"/>
              </a:ext>
            </a:extLst>
          </p:cNvPr>
          <p:cNvSpPr>
            <a:spLocks noGrp="1" noRot="1" noChangeArrowheads="1"/>
          </p:cNvSpPr>
          <p:nvPr>
            <p:ph type="title"/>
          </p:nvPr>
        </p:nvSpPr>
        <p:spPr/>
        <p:txBody>
          <a:bodyPr/>
          <a:lstStyle/>
          <a:p>
            <a:r>
              <a:rPr lang="en-US" altLang="en-US"/>
              <a:t>Acute Otitis Media</a:t>
            </a:r>
          </a:p>
        </p:txBody>
      </p:sp>
      <p:sp>
        <p:nvSpPr>
          <p:cNvPr id="534531" name="Rectangle 3">
            <a:extLst>
              <a:ext uri="{FF2B5EF4-FFF2-40B4-BE49-F238E27FC236}">
                <a16:creationId xmlns:a16="http://schemas.microsoft.com/office/drawing/2014/main" id="{90D551E8-08EE-4B14-920C-2803FBC1EEE6}"/>
              </a:ext>
            </a:extLst>
          </p:cNvPr>
          <p:cNvSpPr>
            <a:spLocks noGrp="1" noChangeArrowheads="1"/>
          </p:cNvSpPr>
          <p:nvPr>
            <p:ph type="body" idx="1"/>
          </p:nvPr>
        </p:nvSpPr>
        <p:spPr/>
        <p:txBody>
          <a:bodyPr/>
          <a:lstStyle/>
          <a:p>
            <a:r>
              <a:rPr lang="en-US" altLang="en-US"/>
              <a:t>Encompass inflammatory/ suppurative conditions of the middle ear (AOM/ASOM)</a:t>
            </a:r>
          </a:p>
          <a:p>
            <a:r>
              <a:rPr lang="en-US" altLang="en-US"/>
              <a:t>Epidemiology</a:t>
            </a:r>
          </a:p>
          <a:p>
            <a:pPr>
              <a:buFont typeface="Wingdings" panose="05000000000000000000" pitchFamily="2" charset="2"/>
              <a:buNone/>
            </a:pPr>
            <a:r>
              <a:rPr lang="en-US" altLang="en-US"/>
              <a:t>	Common condition </a:t>
            </a:r>
          </a:p>
          <a:p>
            <a:pPr>
              <a:buFont typeface="Wingdings" panose="05000000000000000000" pitchFamily="2" charset="2"/>
              <a:buNone/>
            </a:pPr>
            <a:r>
              <a:rPr lang="en-US" altLang="en-US"/>
              <a:t>	62% 1+ episodes in 1st year of life, 83% 1+ episodes by age 3</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a:extLst>
              <a:ext uri="{FF2B5EF4-FFF2-40B4-BE49-F238E27FC236}">
                <a16:creationId xmlns:a16="http://schemas.microsoft.com/office/drawing/2014/main" id="{788EEFF8-8709-477C-8830-6A53327089DB}"/>
              </a:ext>
            </a:extLst>
          </p:cNvPr>
          <p:cNvSpPr>
            <a:spLocks noGrp="1" noRot="1" noChangeArrowheads="1"/>
          </p:cNvSpPr>
          <p:nvPr>
            <p:ph type="title"/>
          </p:nvPr>
        </p:nvSpPr>
        <p:spPr/>
        <p:txBody>
          <a:bodyPr/>
          <a:lstStyle/>
          <a:p>
            <a:r>
              <a:rPr lang="en-US" altLang="en-US"/>
              <a:t>Acute Otitis Media</a:t>
            </a:r>
          </a:p>
        </p:txBody>
      </p:sp>
      <p:sp>
        <p:nvSpPr>
          <p:cNvPr id="535555" name="Rectangle 3">
            <a:extLst>
              <a:ext uri="{FF2B5EF4-FFF2-40B4-BE49-F238E27FC236}">
                <a16:creationId xmlns:a16="http://schemas.microsoft.com/office/drawing/2014/main" id="{385331A8-F9C0-45E4-AF84-A51EF98A52B9}"/>
              </a:ext>
            </a:extLst>
          </p:cNvPr>
          <p:cNvSpPr>
            <a:spLocks noGrp="1" noChangeArrowheads="1"/>
          </p:cNvSpPr>
          <p:nvPr>
            <p:ph type="body" idx="1"/>
          </p:nvPr>
        </p:nvSpPr>
        <p:spPr/>
        <p:txBody>
          <a:bodyPr/>
          <a:lstStyle/>
          <a:p>
            <a:r>
              <a:rPr lang="en-US" altLang="en-US"/>
              <a:t>Microbiology</a:t>
            </a:r>
          </a:p>
          <a:p>
            <a:pPr>
              <a:buFont typeface="Wingdings" panose="05000000000000000000" pitchFamily="2" charset="2"/>
              <a:buNone/>
            </a:pPr>
            <a:r>
              <a:rPr lang="en-US" altLang="en-US"/>
              <a:t>	S.Pneumoniae, H Influenza, Moraxella Catarrhalis acount for 90% of pathogens in ASOM</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a:extLst>
              <a:ext uri="{FF2B5EF4-FFF2-40B4-BE49-F238E27FC236}">
                <a16:creationId xmlns:a16="http://schemas.microsoft.com/office/drawing/2014/main" id="{ADEDEC71-B508-4E95-937A-C11F045F2EF8}"/>
              </a:ext>
            </a:extLst>
          </p:cNvPr>
          <p:cNvSpPr>
            <a:spLocks noGrp="1" noRot="1" noChangeArrowheads="1"/>
          </p:cNvSpPr>
          <p:nvPr>
            <p:ph type="title"/>
          </p:nvPr>
        </p:nvSpPr>
        <p:spPr/>
        <p:txBody>
          <a:bodyPr/>
          <a:lstStyle/>
          <a:p>
            <a:r>
              <a:rPr lang="en-US" altLang="en-US"/>
              <a:t>Acute Otitis Media</a:t>
            </a:r>
          </a:p>
        </p:txBody>
      </p:sp>
      <p:sp>
        <p:nvSpPr>
          <p:cNvPr id="536579" name="Rectangle 3">
            <a:extLst>
              <a:ext uri="{FF2B5EF4-FFF2-40B4-BE49-F238E27FC236}">
                <a16:creationId xmlns:a16="http://schemas.microsoft.com/office/drawing/2014/main" id="{236F23DA-7C2B-4239-B95D-1E7BC91FC3A9}"/>
              </a:ext>
            </a:extLst>
          </p:cNvPr>
          <p:cNvSpPr>
            <a:spLocks noGrp="1" noChangeArrowheads="1"/>
          </p:cNvSpPr>
          <p:nvPr>
            <p:ph type="body" idx="1"/>
          </p:nvPr>
        </p:nvSpPr>
        <p:spPr/>
        <p:txBody>
          <a:bodyPr/>
          <a:lstStyle/>
          <a:p>
            <a:r>
              <a:rPr lang="en-US" altLang="en-US"/>
              <a:t>Fever and associated URTI</a:t>
            </a:r>
          </a:p>
          <a:p>
            <a:r>
              <a:rPr lang="en-US" altLang="en-US"/>
              <a:t>Otalgia (irritability, rubbing the ear, screaming)</a:t>
            </a:r>
          </a:p>
          <a:p>
            <a:r>
              <a:rPr lang="en-US" altLang="en-US"/>
              <a:t>Otorrhoea</a:t>
            </a:r>
          </a:p>
          <a:p>
            <a:r>
              <a:rPr lang="en-US" altLang="en-US"/>
              <a:t>Otologic apperance injected TM, bulging TM, perforation and mucopus</a:t>
            </a:r>
          </a:p>
          <a:p>
            <a:pPr>
              <a:buFont typeface="Wingdings" panose="05000000000000000000" pitchFamily="2" charset="2"/>
              <a:buNone/>
            </a:pPr>
            <a:endParaRPr lang="en-US" altLang="en-US"/>
          </a:p>
          <a:p>
            <a:endParaRPr lang="en-US" altLang="en-US"/>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a:extLst>
              <a:ext uri="{FF2B5EF4-FFF2-40B4-BE49-F238E27FC236}">
                <a16:creationId xmlns:a16="http://schemas.microsoft.com/office/drawing/2014/main" id="{DCD21622-66A0-4833-A149-489224993CA3}"/>
              </a:ext>
            </a:extLst>
          </p:cNvPr>
          <p:cNvSpPr>
            <a:spLocks noGrp="1" noRot="1" noChangeArrowheads="1"/>
          </p:cNvSpPr>
          <p:nvPr>
            <p:ph type="title"/>
          </p:nvPr>
        </p:nvSpPr>
        <p:spPr/>
        <p:txBody>
          <a:bodyPr/>
          <a:lstStyle/>
          <a:p>
            <a:r>
              <a:rPr lang="en-US" altLang="en-US"/>
              <a:t>Acute Otitis Media</a:t>
            </a:r>
          </a:p>
        </p:txBody>
      </p:sp>
      <p:sp>
        <p:nvSpPr>
          <p:cNvPr id="537603" name="Rectangle 3">
            <a:extLst>
              <a:ext uri="{FF2B5EF4-FFF2-40B4-BE49-F238E27FC236}">
                <a16:creationId xmlns:a16="http://schemas.microsoft.com/office/drawing/2014/main" id="{FF2EE305-A5A7-451D-A4EB-8C3C012B17C7}"/>
              </a:ext>
            </a:extLst>
          </p:cNvPr>
          <p:cNvSpPr>
            <a:spLocks noGrp="1" noChangeArrowheads="1"/>
          </p:cNvSpPr>
          <p:nvPr>
            <p:ph type="body" idx="1"/>
          </p:nvPr>
        </p:nvSpPr>
        <p:spPr/>
        <p:txBody>
          <a:bodyPr/>
          <a:lstStyle/>
          <a:p>
            <a:r>
              <a:rPr lang="en-US" altLang="en-US"/>
              <a:t>Treatment </a:t>
            </a:r>
          </a:p>
          <a:p>
            <a:pPr>
              <a:buFont typeface="Wingdings" panose="05000000000000000000" pitchFamily="2" charset="2"/>
              <a:buNone/>
            </a:pPr>
            <a:r>
              <a:rPr lang="en-US" altLang="en-US"/>
              <a:t>	Paracetamol</a:t>
            </a:r>
          </a:p>
          <a:p>
            <a:pPr>
              <a:buFont typeface="Wingdings" panose="05000000000000000000" pitchFamily="2" charset="2"/>
              <a:buNone/>
            </a:pPr>
            <a:r>
              <a:rPr lang="en-US" altLang="en-US"/>
              <a:t>	Antibiotics orally (amoxycillin, erythromycin)</a:t>
            </a:r>
          </a:p>
          <a:p>
            <a:pPr>
              <a:buFont typeface="Wingdings" panose="05000000000000000000" pitchFamily="2" charset="2"/>
              <a:buNone/>
            </a:pPr>
            <a:r>
              <a:rPr lang="en-US" altLang="en-US"/>
              <a:t>	Myringotomy</a:t>
            </a:r>
          </a:p>
          <a:p>
            <a:pPr>
              <a:buFont typeface="Wingdings" panose="05000000000000000000" pitchFamily="2" charset="2"/>
              <a:buNone/>
            </a:pPr>
            <a:r>
              <a:rPr lang="en-US" altLang="en-US"/>
              <a:t>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id="{E968B983-A08A-4959-B585-61F3DC1E7173}"/>
              </a:ext>
            </a:extLst>
          </p:cNvPr>
          <p:cNvSpPr>
            <a:spLocks noGrp="1" noRot="1" noChangeArrowheads="1"/>
          </p:cNvSpPr>
          <p:nvPr>
            <p:ph type="title"/>
          </p:nvPr>
        </p:nvSpPr>
        <p:spPr/>
        <p:txBody>
          <a:bodyPr/>
          <a:lstStyle/>
          <a:p>
            <a:r>
              <a:rPr lang="en-GB" altLang="en-US"/>
              <a:t>CDNH</a:t>
            </a:r>
          </a:p>
        </p:txBody>
      </p:sp>
      <p:sp>
        <p:nvSpPr>
          <p:cNvPr id="527363" name="Rectangle 3">
            <a:extLst>
              <a:ext uri="{FF2B5EF4-FFF2-40B4-BE49-F238E27FC236}">
                <a16:creationId xmlns:a16="http://schemas.microsoft.com/office/drawing/2014/main" id="{98F5CDB4-9BCB-45FE-A9F3-E26748B3AD25}"/>
              </a:ext>
            </a:extLst>
          </p:cNvPr>
          <p:cNvSpPr>
            <a:spLocks noGrp="1" noChangeArrowheads="1"/>
          </p:cNvSpPr>
          <p:nvPr>
            <p:ph type="body" idx="1"/>
          </p:nvPr>
        </p:nvSpPr>
        <p:spPr/>
        <p:txBody>
          <a:bodyPr/>
          <a:lstStyle/>
          <a:p>
            <a:endParaRPr lang="en-US" altLang="en-US"/>
          </a:p>
        </p:txBody>
      </p:sp>
      <p:pic>
        <p:nvPicPr>
          <p:cNvPr id="527364" name="Picture 4" descr="CDNH">
            <a:extLst>
              <a:ext uri="{FF2B5EF4-FFF2-40B4-BE49-F238E27FC236}">
                <a16:creationId xmlns:a16="http://schemas.microsoft.com/office/drawing/2014/main" id="{8D315007-B943-4568-BCC1-832E11F52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675" y="1982788"/>
            <a:ext cx="5013325" cy="37607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a:extLst>
              <a:ext uri="{FF2B5EF4-FFF2-40B4-BE49-F238E27FC236}">
                <a16:creationId xmlns:a16="http://schemas.microsoft.com/office/drawing/2014/main" id="{173BC087-6DC8-4418-B49D-FBB3710D6E47}"/>
              </a:ext>
            </a:extLst>
          </p:cNvPr>
          <p:cNvSpPr>
            <a:spLocks noGrp="1" noRot="1" noChangeArrowheads="1"/>
          </p:cNvSpPr>
          <p:nvPr>
            <p:ph type="title"/>
          </p:nvPr>
        </p:nvSpPr>
        <p:spPr/>
        <p:txBody>
          <a:bodyPr/>
          <a:lstStyle/>
          <a:p>
            <a:r>
              <a:rPr lang="en-US" altLang="en-US"/>
              <a:t>Glue Ear- Serous Otitis Media With Effusion-mainly children</a:t>
            </a:r>
          </a:p>
        </p:txBody>
      </p:sp>
      <p:graphicFrame>
        <p:nvGraphicFramePr>
          <p:cNvPr id="538627" name="Object 3">
            <a:extLst>
              <a:ext uri="{FF2B5EF4-FFF2-40B4-BE49-F238E27FC236}">
                <a16:creationId xmlns:a16="http://schemas.microsoft.com/office/drawing/2014/main" id="{C948D667-C05A-4D48-A4BF-0A58EF3FDC71}"/>
              </a:ext>
            </a:extLst>
          </p:cNvPr>
          <p:cNvGraphicFramePr>
            <a:graphicFrameLocks noGrp="1"/>
          </p:cNvGraphicFramePr>
          <p:nvPr>
            <p:ph sz="half" idx="1"/>
          </p:nvPr>
        </p:nvGraphicFramePr>
        <p:xfrm>
          <a:off x="457200" y="1803400"/>
          <a:ext cx="4038600" cy="4117975"/>
        </p:xfrm>
        <a:graphic>
          <a:graphicData uri="http://schemas.openxmlformats.org/presentationml/2006/ole">
            <mc:AlternateContent xmlns:mc="http://schemas.openxmlformats.org/markup-compatibility/2006">
              <mc:Choice xmlns:v="urn:schemas-microsoft-com:vml" Requires="v">
                <p:oleObj name="Image" r:id="rId2" imgW="4798800" imgH="4894200" progId="Photoshop.Image.4">
                  <p:embed/>
                </p:oleObj>
              </mc:Choice>
              <mc:Fallback>
                <p:oleObj name="Image" r:id="rId2" imgW="4798800" imgH="4894200" progId="Photoshop.Image.4">
                  <p:embed/>
                  <p:pic>
                    <p:nvPicPr>
                      <p:cNvPr id="538627" name="Object 3">
                        <a:extLst>
                          <a:ext uri="{FF2B5EF4-FFF2-40B4-BE49-F238E27FC236}">
                            <a16:creationId xmlns:a16="http://schemas.microsoft.com/office/drawing/2014/main" id="{C948D667-C05A-4D48-A4BF-0A58EF3FDC7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03400"/>
                        <a:ext cx="4038600" cy="411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8628" name="Object 4">
            <a:extLst>
              <a:ext uri="{FF2B5EF4-FFF2-40B4-BE49-F238E27FC236}">
                <a16:creationId xmlns:a16="http://schemas.microsoft.com/office/drawing/2014/main" id="{5DD61AA9-53AD-47D9-A713-4CDA8ED4636C}"/>
              </a:ext>
            </a:extLst>
          </p:cNvPr>
          <p:cNvGraphicFramePr>
            <a:graphicFrameLocks noGrp="1"/>
          </p:cNvGraphicFramePr>
          <p:nvPr>
            <p:ph sz="half" idx="2"/>
          </p:nvPr>
        </p:nvGraphicFramePr>
        <p:xfrm>
          <a:off x="4619625" y="1836738"/>
          <a:ext cx="4086225" cy="4060825"/>
        </p:xfrm>
        <a:graphic>
          <a:graphicData uri="http://schemas.openxmlformats.org/presentationml/2006/ole">
            <mc:AlternateContent xmlns:mc="http://schemas.openxmlformats.org/markup-compatibility/2006">
              <mc:Choice xmlns:v="urn:schemas-microsoft-com:vml" Requires="v">
                <p:oleObj name="Image" r:id="rId4" imgW="4802040" imgH="4727520" progId="Photoshop.Image.4">
                  <p:embed/>
                </p:oleObj>
              </mc:Choice>
              <mc:Fallback>
                <p:oleObj name="Image" r:id="rId4" imgW="4802040" imgH="4727520" progId="Photoshop.Image.4">
                  <p:embed/>
                  <p:pic>
                    <p:nvPicPr>
                      <p:cNvPr id="538628" name="Object 4">
                        <a:extLst>
                          <a:ext uri="{FF2B5EF4-FFF2-40B4-BE49-F238E27FC236}">
                            <a16:creationId xmlns:a16="http://schemas.microsoft.com/office/drawing/2014/main" id="{5DD61AA9-53AD-47D9-A713-4CDA8ED4636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25" y="1836738"/>
                        <a:ext cx="4086225" cy="40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a:extLst>
              <a:ext uri="{FF2B5EF4-FFF2-40B4-BE49-F238E27FC236}">
                <a16:creationId xmlns:a16="http://schemas.microsoft.com/office/drawing/2014/main" id="{F47BB2E6-7552-44A4-BF55-88FA758D5AEF}"/>
              </a:ext>
            </a:extLst>
          </p:cNvPr>
          <p:cNvSpPr>
            <a:spLocks noGrp="1" noRot="1" noChangeArrowheads="1"/>
          </p:cNvSpPr>
          <p:nvPr>
            <p:ph type="title"/>
          </p:nvPr>
        </p:nvSpPr>
        <p:spPr>
          <a:noFill/>
          <a:ln/>
        </p:spPr>
        <p:txBody>
          <a:bodyPr lIns="92075" tIns="46038" rIns="92075" bIns="46038"/>
          <a:lstStyle/>
          <a:p>
            <a:pPr algn="l"/>
            <a:r>
              <a:rPr lang="en-GB" altLang="en-US" sz="3600"/>
              <a:t>Serous Otitis Media with Effusion</a:t>
            </a:r>
          </a:p>
        </p:txBody>
      </p:sp>
      <p:sp>
        <p:nvSpPr>
          <p:cNvPr id="539651" name="Rectangle 3">
            <a:extLst>
              <a:ext uri="{FF2B5EF4-FFF2-40B4-BE49-F238E27FC236}">
                <a16:creationId xmlns:a16="http://schemas.microsoft.com/office/drawing/2014/main" id="{A87C77F2-4D7C-4FD8-A44B-E959E42B98E3}"/>
              </a:ext>
            </a:extLst>
          </p:cNvPr>
          <p:cNvSpPr>
            <a:spLocks noChangeArrowheads="1"/>
          </p:cNvSpPr>
          <p:nvPr/>
        </p:nvSpPr>
        <p:spPr bwMode="auto">
          <a:xfrm>
            <a:off x="746125" y="1843088"/>
            <a:ext cx="69310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GB" altLang="en-US" sz="2800" b="0">
                <a:latin typeface="Times New Roman" panose="02020603050405020304" pitchFamily="18" charset="0"/>
              </a:rPr>
              <a:t>Otherwise know as Glue Ear</a:t>
            </a:r>
          </a:p>
          <a:p>
            <a:pPr eaLnBrk="0" hangingPunct="0"/>
            <a:r>
              <a:rPr lang="en-GB" altLang="en-US" sz="2800" b="0">
                <a:latin typeface="Times New Roman" panose="02020603050405020304" pitchFamily="18" charset="0"/>
              </a:rPr>
              <a:t>Effusion: fluid in the middle ear, NOT purulent</a:t>
            </a:r>
          </a:p>
        </p:txBody>
      </p:sp>
      <p:sp>
        <p:nvSpPr>
          <p:cNvPr id="539652" name="Rectangle 4">
            <a:extLst>
              <a:ext uri="{FF2B5EF4-FFF2-40B4-BE49-F238E27FC236}">
                <a16:creationId xmlns:a16="http://schemas.microsoft.com/office/drawing/2014/main" id="{DBB09C88-466D-465C-9A0B-873FA2BBA51E}"/>
              </a:ext>
            </a:extLst>
          </p:cNvPr>
          <p:cNvSpPr>
            <a:spLocks noChangeArrowheads="1"/>
          </p:cNvSpPr>
          <p:nvPr/>
        </p:nvSpPr>
        <p:spPr bwMode="auto">
          <a:xfrm>
            <a:off x="746125" y="3475038"/>
            <a:ext cx="7404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buFont typeface="Times New Roman" panose="02020603050405020304" pitchFamily="18" charset="0"/>
              <a:buChar char="•"/>
            </a:pPr>
            <a:r>
              <a:rPr lang="en-GB" altLang="en-US" sz="3200" b="0">
                <a:latin typeface="Times New Roman" panose="02020603050405020304" pitchFamily="18" charset="0"/>
              </a:rPr>
              <a:t> Intact tympanic membrane</a:t>
            </a:r>
          </a:p>
          <a:p>
            <a:pPr eaLnBrk="0" hangingPunct="0">
              <a:buFont typeface="Times New Roman" panose="02020603050405020304" pitchFamily="18" charset="0"/>
              <a:buChar char="•"/>
            </a:pPr>
            <a:r>
              <a:rPr lang="en-GB" altLang="en-US" sz="3200" b="0">
                <a:latin typeface="Times New Roman" panose="02020603050405020304" pitchFamily="18" charset="0"/>
              </a:rPr>
              <a:t> Absence of symptoms or signs of infection</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a:extLst>
              <a:ext uri="{FF2B5EF4-FFF2-40B4-BE49-F238E27FC236}">
                <a16:creationId xmlns:a16="http://schemas.microsoft.com/office/drawing/2014/main" id="{2FFBF709-368D-4989-B1E4-C07565E1962A}"/>
              </a:ext>
            </a:extLst>
          </p:cNvPr>
          <p:cNvSpPr>
            <a:spLocks noGrp="1" noRot="1" noChangeArrowheads="1"/>
          </p:cNvSpPr>
          <p:nvPr>
            <p:ph type="title"/>
          </p:nvPr>
        </p:nvSpPr>
        <p:spPr/>
        <p:txBody>
          <a:bodyPr/>
          <a:lstStyle/>
          <a:p>
            <a:r>
              <a:rPr lang="en-GB" altLang="en-US" sz="3600"/>
              <a:t>SOME (glue ear)</a:t>
            </a:r>
          </a:p>
        </p:txBody>
      </p:sp>
      <p:sp>
        <p:nvSpPr>
          <p:cNvPr id="541699" name="Rectangle 3">
            <a:extLst>
              <a:ext uri="{FF2B5EF4-FFF2-40B4-BE49-F238E27FC236}">
                <a16:creationId xmlns:a16="http://schemas.microsoft.com/office/drawing/2014/main" id="{52D5F88F-F6CB-4924-941D-65ED0B674521}"/>
              </a:ext>
            </a:extLst>
          </p:cNvPr>
          <p:cNvSpPr>
            <a:spLocks noGrp="1" noChangeArrowheads="1"/>
          </p:cNvSpPr>
          <p:nvPr>
            <p:ph type="body" idx="1"/>
          </p:nvPr>
        </p:nvSpPr>
        <p:spPr>
          <a:xfrm>
            <a:off x="457200" y="1803400"/>
            <a:ext cx="8229600" cy="2562225"/>
          </a:xfrm>
          <a:noFill/>
          <a:ln/>
        </p:spPr>
        <p:txBody>
          <a:bodyPr/>
          <a:lstStyle/>
          <a:p>
            <a:r>
              <a:rPr lang="en-GB" altLang="en-US" sz="2800"/>
              <a:t>Children</a:t>
            </a:r>
          </a:p>
          <a:p>
            <a:pPr lvl="1"/>
            <a:r>
              <a:rPr lang="en-GB" altLang="en-US" sz="2400"/>
              <a:t>Up to 30% children at some time</a:t>
            </a:r>
          </a:p>
          <a:p>
            <a:pPr lvl="1"/>
            <a:r>
              <a:rPr lang="en-GB" altLang="en-US" sz="2400"/>
              <a:t>Peak between 2-6</a:t>
            </a:r>
          </a:p>
          <a:p>
            <a:pPr lvl="1"/>
            <a:r>
              <a:rPr lang="en-GB" altLang="en-US" sz="2400"/>
              <a:t>Eustachian tube dysfunction: Adenoidal hypertrophy/ infection</a:t>
            </a:r>
          </a:p>
          <a:p>
            <a:pPr lvl="1"/>
            <a:r>
              <a:rPr lang="en-GB" altLang="en-US" sz="2400"/>
              <a:t>Allergy</a:t>
            </a:r>
          </a:p>
          <a:p>
            <a:pPr lvl="1"/>
            <a:r>
              <a:rPr lang="en-GB" altLang="en-US" sz="2400"/>
              <a:t>Cleft palate, Down’s, Mucociliary disorders</a:t>
            </a:r>
          </a:p>
          <a:p>
            <a:pPr lvl="1"/>
            <a:endParaRPr lang="en-GB" altLang="en-US" sz="2400"/>
          </a:p>
          <a:p>
            <a:r>
              <a:rPr lang="en-GB" altLang="en-US" sz="2800"/>
              <a:t>Unilateral in adult</a:t>
            </a:r>
          </a:p>
          <a:p>
            <a:pPr>
              <a:buFont typeface="Wingdings" panose="05000000000000000000" pitchFamily="2" charset="2"/>
              <a:buNone/>
            </a:pPr>
            <a:r>
              <a:rPr lang="en-GB" altLang="en-US" sz="2800"/>
              <a:t>		</a:t>
            </a:r>
            <a:r>
              <a:rPr lang="en-GB" altLang="en-US" sz="2400"/>
              <a:t>- rule out nasopharyngeal tumour</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2" descr="ear anatomy3">
            <a:extLst>
              <a:ext uri="{FF2B5EF4-FFF2-40B4-BE49-F238E27FC236}">
                <a16:creationId xmlns:a16="http://schemas.microsoft.com/office/drawing/2014/main" id="{20369C6C-CF79-4293-AB0E-B332BA65D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620713"/>
            <a:ext cx="7086600" cy="5700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a:extLst>
              <a:ext uri="{FF2B5EF4-FFF2-40B4-BE49-F238E27FC236}">
                <a16:creationId xmlns:a16="http://schemas.microsoft.com/office/drawing/2014/main" id="{8A9250A9-4548-47A5-BBC5-1770CB939A8F}"/>
              </a:ext>
            </a:extLst>
          </p:cNvPr>
          <p:cNvSpPr>
            <a:spLocks noGrp="1" noRot="1" noChangeArrowheads="1"/>
          </p:cNvSpPr>
          <p:nvPr>
            <p:ph type="title"/>
          </p:nvPr>
        </p:nvSpPr>
        <p:spPr>
          <a:noFill/>
          <a:ln/>
        </p:spPr>
        <p:txBody>
          <a:bodyPr lIns="92075" tIns="46038" rIns="92075" bIns="46038"/>
          <a:lstStyle/>
          <a:p>
            <a:pPr algn="l"/>
            <a:r>
              <a:rPr lang="en-GB" altLang="en-US" b="0" i="1"/>
              <a:t>Prevalence of Glue ear</a:t>
            </a:r>
          </a:p>
        </p:txBody>
      </p:sp>
      <p:graphicFrame>
        <p:nvGraphicFramePr>
          <p:cNvPr id="543747" name="Object 3">
            <a:extLst>
              <a:ext uri="{FF2B5EF4-FFF2-40B4-BE49-F238E27FC236}">
                <a16:creationId xmlns:a16="http://schemas.microsoft.com/office/drawing/2014/main" id="{D4C572FA-0A13-496E-A287-3E41E5ECA57D}"/>
              </a:ext>
            </a:extLst>
          </p:cNvPr>
          <p:cNvGraphicFramePr>
            <a:graphicFrameLocks/>
          </p:cNvGraphicFramePr>
          <p:nvPr/>
        </p:nvGraphicFramePr>
        <p:xfrm>
          <a:off x="684213" y="1989138"/>
          <a:ext cx="7723187" cy="4143375"/>
        </p:xfrm>
        <a:graphic>
          <a:graphicData uri="http://schemas.openxmlformats.org/presentationml/2006/ole">
            <mc:AlternateContent xmlns:mc="http://schemas.openxmlformats.org/markup-compatibility/2006">
              <mc:Choice xmlns:v="urn:schemas-microsoft-com:vml" Requires="v">
                <p:oleObj name="Chart" r:id="rId3" imgW="7723080" imgH="4143240" progId="MSGraph.Chart.5">
                  <p:embed/>
                </p:oleObj>
              </mc:Choice>
              <mc:Fallback>
                <p:oleObj name="Chart" r:id="rId3" imgW="7723080" imgH="4143240" progId="MSGraph.Chart.5">
                  <p:embed/>
                  <p:pic>
                    <p:nvPicPr>
                      <p:cNvPr id="543747" name="Object 3">
                        <a:extLst>
                          <a:ext uri="{FF2B5EF4-FFF2-40B4-BE49-F238E27FC236}">
                            <a16:creationId xmlns:a16="http://schemas.microsoft.com/office/drawing/2014/main" id="{D4C572FA-0A13-496E-A287-3E41E5ECA57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989138"/>
                        <a:ext cx="7723187"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3748" name="Rectangle 4">
            <a:extLst>
              <a:ext uri="{FF2B5EF4-FFF2-40B4-BE49-F238E27FC236}">
                <a16:creationId xmlns:a16="http://schemas.microsoft.com/office/drawing/2014/main" id="{FF6CEAD2-9CEC-4230-B067-5376492A779A}"/>
              </a:ext>
            </a:extLst>
          </p:cNvPr>
          <p:cNvSpPr>
            <a:spLocks noChangeArrowheads="1"/>
          </p:cNvSpPr>
          <p:nvPr/>
        </p:nvSpPr>
        <p:spPr bwMode="auto">
          <a:xfrm>
            <a:off x="1203325" y="1812925"/>
            <a:ext cx="1851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GB" altLang="en-US" sz="2400" b="0">
                <a:solidFill>
                  <a:schemeClr val="tx2"/>
                </a:solidFill>
                <a:latin typeface="Times New Roman" panose="02020603050405020304" pitchFamily="18" charset="0"/>
              </a:rPr>
              <a:t>Prevalence %</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a:extLst>
              <a:ext uri="{FF2B5EF4-FFF2-40B4-BE49-F238E27FC236}">
                <a16:creationId xmlns:a16="http://schemas.microsoft.com/office/drawing/2014/main" id="{754C7225-AA42-4999-8373-3EE58603C9A9}"/>
              </a:ext>
            </a:extLst>
          </p:cNvPr>
          <p:cNvSpPr>
            <a:spLocks noGrp="1" noRot="1" noChangeArrowheads="1"/>
          </p:cNvSpPr>
          <p:nvPr>
            <p:ph type="title"/>
          </p:nvPr>
        </p:nvSpPr>
        <p:spPr>
          <a:noFill/>
          <a:ln/>
        </p:spPr>
        <p:txBody>
          <a:bodyPr lIns="92075" tIns="46038" rIns="92075" bIns="46038"/>
          <a:lstStyle/>
          <a:p>
            <a:r>
              <a:rPr lang="en-GB" altLang="en-US" b="0">
                <a:solidFill>
                  <a:srgbClr val="FFFFFF"/>
                </a:solidFill>
              </a:rPr>
              <a:t>Treatment</a:t>
            </a:r>
          </a:p>
        </p:txBody>
      </p:sp>
      <p:sp>
        <p:nvSpPr>
          <p:cNvPr id="545795" name="Rectangle 3">
            <a:extLst>
              <a:ext uri="{FF2B5EF4-FFF2-40B4-BE49-F238E27FC236}">
                <a16:creationId xmlns:a16="http://schemas.microsoft.com/office/drawing/2014/main" id="{11443A80-3C2B-4DED-A935-6728BF93E7D0}"/>
              </a:ext>
            </a:extLst>
          </p:cNvPr>
          <p:cNvSpPr>
            <a:spLocks noChangeArrowheads="1"/>
          </p:cNvSpPr>
          <p:nvPr/>
        </p:nvSpPr>
        <p:spPr bwMode="auto">
          <a:xfrm>
            <a:off x="822325" y="1690688"/>
            <a:ext cx="5453063"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buFontTx/>
              <a:buChar char="•"/>
            </a:pPr>
            <a:r>
              <a:rPr lang="en-GB" altLang="en-US" sz="2800" i="1">
                <a:solidFill>
                  <a:srgbClr val="00DFCA"/>
                </a:solidFill>
                <a:latin typeface="Times New Roman" panose="02020603050405020304" pitchFamily="18" charset="0"/>
              </a:rPr>
              <a:t>Controversial </a:t>
            </a:r>
          </a:p>
          <a:p>
            <a:pPr eaLnBrk="0" hangingPunct="0">
              <a:buFontTx/>
              <a:buChar char="•"/>
            </a:pPr>
            <a:endParaRPr lang="en-GB" altLang="en-US" sz="2800" i="1">
              <a:solidFill>
                <a:srgbClr val="00DFCA"/>
              </a:solidFill>
              <a:latin typeface="Times New Roman" panose="02020603050405020304" pitchFamily="18" charset="0"/>
            </a:endParaRPr>
          </a:p>
          <a:p>
            <a:pPr eaLnBrk="0" hangingPunct="0">
              <a:buFontTx/>
              <a:buChar char="•"/>
            </a:pPr>
            <a:r>
              <a:rPr lang="en-GB" altLang="en-US" sz="2800" i="1">
                <a:solidFill>
                  <a:srgbClr val="00DFCA"/>
                </a:solidFill>
                <a:latin typeface="Times New Roman" panose="02020603050405020304" pitchFamily="18" charset="0"/>
              </a:rPr>
              <a:t>Observation 3/12</a:t>
            </a:r>
          </a:p>
          <a:p>
            <a:pPr eaLnBrk="0" hangingPunct="0">
              <a:buFontTx/>
              <a:buChar char="•"/>
            </a:pPr>
            <a:endParaRPr lang="en-GB" altLang="en-US" sz="2800" b="0">
              <a:solidFill>
                <a:srgbClr val="00DFCA"/>
              </a:solidFill>
              <a:latin typeface="Times New Roman" panose="02020603050405020304" pitchFamily="18" charset="0"/>
            </a:endParaRPr>
          </a:p>
          <a:p>
            <a:pPr eaLnBrk="0" hangingPunct="0">
              <a:buFontTx/>
              <a:buChar char="•"/>
            </a:pPr>
            <a:r>
              <a:rPr lang="en-GB" altLang="en-US" sz="2800" b="0">
                <a:solidFill>
                  <a:srgbClr val="00DFCA"/>
                </a:solidFill>
                <a:latin typeface="Times New Roman" panose="02020603050405020304" pitchFamily="18" charset="0"/>
              </a:rPr>
              <a:t> </a:t>
            </a:r>
            <a:r>
              <a:rPr lang="en-GB" altLang="en-US" sz="2800" i="1">
                <a:solidFill>
                  <a:srgbClr val="00DFCA"/>
                </a:solidFill>
                <a:latin typeface="Times New Roman" panose="02020603050405020304" pitchFamily="18" charset="0"/>
              </a:rPr>
              <a:t>Medical</a:t>
            </a:r>
            <a:endParaRPr lang="en-GB" altLang="en-US" sz="2800" b="0">
              <a:solidFill>
                <a:srgbClr val="00DFCA"/>
              </a:solidFill>
              <a:latin typeface="Times New Roman" panose="02020603050405020304" pitchFamily="18" charset="0"/>
            </a:endParaRPr>
          </a:p>
          <a:p>
            <a:pPr eaLnBrk="0" hangingPunct="0"/>
            <a:r>
              <a:rPr lang="en-GB" altLang="en-US" sz="2800" b="0">
                <a:solidFill>
                  <a:srgbClr val="00DFCA"/>
                </a:solidFill>
                <a:latin typeface="Times New Roman" panose="02020603050405020304" pitchFamily="18" charset="0"/>
              </a:rPr>
              <a:t>	- Treat rhinitis</a:t>
            </a:r>
          </a:p>
          <a:p>
            <a:pPr eaLnBrk="0" hangingPunct="0"/>
            <a:endParaRPr lang="en-GB" altLang="en-US" sz="2800" b="0">
              <a:solidFill>
                <a:srgbClr val="00DFCA"/>
              </a:solidFill>
              <a:latin typeface="Times New Roman" panose="02020603050405020304" pitchFamily="18" charset="0"/>
            </a:endParaRPr>
          </a:p>
          <a:p>
            <a:pPr eaLnBrk="0" hangingPunct="0">
              <a:buFontTx/>
              <a:buChar char="•"/>
            </a:pPr>
            <a:r>
              <a:rPr lang="en-GB" altLang="en-US" sz="2800" b="0">
                <a:solidFill>
                  <a:srgbClr val="FAFD00"/>
                </a:solidFill>
                <a:latin typeface="Times New Roman" panose="02020603050405020304" pitchFamily="18" charset="0"/>
              </a:rPr>
              <a:t> </a:t>
            </a:r>
            <a:r>
              <a:rPr lang="en-GB" altLang="en-US" sz="2800" i="1">
                <a:solidFill>
                  <a:srgbClr val="FAFD00"/>
                </a:solidFill>
                <a:latin typeface="Times New Roman" panose="02020603050405020304" pitchFamily="18" charset="0"/>
              </a:rPr>
              <a:t>Surgical</a:t>
            </a:r>
            <a:endParaRPr lang="en-GB" altLang="en-US" sz="2800" b="0">
              <a:solidFill>
                <a:srgbClr val="00DFCA"/>
              </a:solidFill>
              <a:latin typeface="Times New Roman" panose="02020603050405020304" pitchFamily="18" charset="0"/>
            </a:endParaRPr>
          </a:p>
          <a:p>
            <a:pPr eaLnBrk="0" hangingPunct="0"/>
            <a:r>
              <a:rPr lang="en-GB" altLang="en-US" sz="2800" b="0">
                <a:solidFill>
                  <a:srgbClr val="00DFCA"/>
                </a:solidFill>
                <a:latin typeface="Times New Roman" panose="02020603050405020304" pitchFamily="18" charset="0"/>
              </a:rPr>
              <a:t>	- Grommets</a:t>
            </a:r>
          </a:p>
          <a:p>
            <a:pPr eaLnBrk="0" hangingPunct="0"/>
            <a:r>
              <a:rPr lang="en-GB" altLang="en-US" sz="2800" b="0">
                <a:solidFill>
                  <a:srgbClr val="00DFCA"/>
                </a:solidFill>
                <a:latin typeface="Times New Roman" panose="02020603050405020304" pitchFamily="18" charset="0"/>
              </a:rPr>
              <a:t>	- Grommets + Adenoidectomy</a:t>
            </a:r>
          </a:p>
          <a:p>
            <a:pPr eaLnBrk="0" hangingPunct="0"/>
            <a:endParaRPr lang="en-GB" altLang="en-US" sz="2800" b="0">
              <a:solidFill>
                <a:srgbClr val="00DFCA"/>
              </a:solidFill>
              <a:latin typeface="Times New Roman" panose="02020603050405020304" pitchFamily="18" charset="0"/>
            </a:endParaRPr>
          </a:p>
          <a:p>
            <a:pPr eaLnBrk="0" hangingPunct="0"/>
            <a:r>
              <a:rPr lang="en-GB" altLang="en-US" sz="2800" i="1">
                <a:solidFill>
                  <a:srgbClr val="00DFCA"/>
                </a:solidFill>
                <a:latin typeface="Times New Roman" panose="02020603050405020304" pitchFamily="18" charset="0"/>
              </a:rPr>
              <a:t>. Hearing Aid</a:t>
            </a:r>
            <a:r>
              <a:rPr lang="en-GB" altLang="en-US" sz="2800" b="0">
                <a:solidFill>
                  <a:srgbClr val="00DFCA"/>
                </a:solidFill>
                <a:latin typeface="Times New Roman" panose="02020603050405020304" pitchFamily="18" charset="0"/>
              </a:rPr>
              <a:t>  </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descr="grommet">
            <a:extLst>
              <a:ext uri="{FF2B5EF4-FFF2-40B4-BE49-F238E27FC236}">
                <a16:creationId xmlns:a16="http://schemas.microsoft.com/office/drawing/2014/main" id="{A48E10B3-D61A-46F4-97B6-E20EC4FC4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8" y="-188913"/>
            <a:ext cx="9632951" cy="7226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2" descr="Right grommet 1">
            <a:extLst>
              <a:ext uri="{FF2B5EF4-FFF2-40B4-BE49-F238E27FC236}">
                <a16:creationId xmlns:a16="http://schemas.microsoft.com/office/drawing/2014/main" id="{24B277F3-1362-4D4D-BD44-04B727179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a:extLst>
              <a:ext uri="{FF2B5EF4-FFF2-40B4-BE49-F238E27FC236}">
                <a16:creationId xmlns:a16="http://schemas.microsoft.com/office/drawing/2014/main" id="{21C5F593-81EB-485F-B7C8-55F0980AED7B}"/>
              </a:ext>
            </a:extLst>
          </p:cNvPr>
          <p:cNvSpPr>
            <a:spLocks noGrp="1" noRot="1" noChangeArrowheads="1"/>
          </p:cNvSpPr>
          <p:nvPr>
            <p:ph type="title"/>
          </p:nvPr>
        </p:nvSpPr>
        <p:spPr/>
        <p:txBody>
          <a:bodyPr/>
          <a:lstStyle/>
          <a:p>
            <a:endParaRPr lang="en-US" altLang="en-US"/>
          </a:p>
        </p:txBody>
      </p:sp>
      <p:sp>
        <p:nvSpPr>
          <p:cNvPr id="549891" name="Rectangle 3">
            <a:extLst>
              <a:ext uri="{FF2B5EF4-FFF2-40B4-BE49-F238E27FC236}">
                <a16:creationId xmlns:a16="http://schemas.microsoft.com/office/drawing/2014/main" id="{D9BD5BAB-672E-4D90-B21F-CF9B980806ED}"/>
              </a:ext>
            </a:extLst>
          </p:cNvPr>
          <p:cNvSpPr>
            <a:spLocks noGrp="1" noChangeArrowheads="1"/>
          </p:cNvSpPr>
          <p:nvPr>
            <p:ph type="body" idx="1"/>
          </p:nvPr>
        </p:nvSpPr>
        <p:spPr/>
        <p:txBody>
          <a:bodyPr/>
          <a:lstStyle/>
          <a:p>
            <a:endParaRPr lang="en-US" altLang="en-US"/>
          </a:p>
        </p:txBody>
      </p:sp>
      <p:pic>
        <p:nvPicPr>
          <p:cNvPr id="549892" name="Picture 4" descr="cholesteatoma7">
            <a:extLst>
              <a:ext uri="{FF2B5EF4-FFF2-40B4-BE49-F238E27FC236}">
                <a16:creationId xmlns:a16="http://schemas.microsoft.com/office/drawing/2014/main" id="{438BD198-A1FF-4112-8DAA-53E7C08A4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a:extLst>
              <a:ext uri="{FF2B5EF4-FFF2-40B4-BE49-F238E27FC236}">
                <a16:creationId xmlns:a16="http://schemas.microsoft.com/office/drawing/2014/main" id="{7F634281-1DFE-4781-9C2F-4427835D0957}"/>
              </a:ext>
            </a:extLst>
          </p:cNvPr>
          <p:cNvSpPr>
            <a:spLocks noGrp="1" noRot="1" noChangeArrowheads="1"/>
          </p:cNvSpPr>
          <p:nvPr>
            <p:ph type="title"/>
          </p:nvPr>
        </p:nvSpPr>
        <p:spPr/>
        <p:txBody>
          <a:bodyPr/>
          <a:lstStyle/>
          <a:p>
            <a:r>
              <a:rPr lang="en-GB" altLang="en-US"/>
              <a:t>CSOM</a:t>
            </a:r>
          </a:p>
        </p:txBody>
      </p:sp>
      <p:sp>
        <p:nvSpPr>
          <p:cNvPr id="550915" name="Rectangle 3">
            <a:extLst>
              <a:ext uri="{FF2B5EF4-FFF2-40B4-BE49-F238E27FC236}">
                <a16:creationId xmlns:a16="http://schemas.microsoft.com/office/drawing/2014/main" id="{0182E149-581C-4D7B-82E1-55F0E7BF4C13}"/>
              </a:ext>
            </a:extLst>
          </p:cNvPr>
          <p:cNvSpPr>
            <a:spLocks noGrp="1" noChangeArrowheads="1"/>
          </p:cNvSpPr>
          <p:nvPr>
            <p:ph type="body" idx="1"/>
          </p:nvPr>
        </p:nvSpPr>
        <p:spPr/>
        <p:txBody>
          <a:bodyPr/>
          <a:lstStyle/>
          <a:p>
            <a:r>
              <a:rPr lang="en-GB" altLang="en-US"/>
              <a:t>Safe or Tubo-tympanic</a:t>
            </a:r>
          </a:p>
          <a:p>
            <a:pPr lvl="1"/>
            <a:r>
              <a:rPr lang="en-GB" altLang="en-US"/>
              <a:t>Central Perforation</a:t>
            </a:r>
          </a:p>
          <a:p>
            <a:endParaRPr lang="en-GB" altLang="en-US"/>
          </a:p>
          <a:p>
            <a:r>
              <a:rPr lang="en-GB" altLang="en-US"/>
              <a:t>Unsafe or Attico-antral</a:t>
            </a:r>
          </a:p>
          <a:p>
            <a:pPr lvl="1"/>
            <a:r>
              <a:rPr lang="en-GB" altLang="en-US"/>
              <a:t>Marginal perforation</a:t>
            </a:r>
          </a:p>
          <a:p>
            <a:pPr lvl="1"/>
            <a:r>
              <a:rPr lang="en-GB" altLang="en-US"/>
              <a:t>Retraction, Cholesteatoma</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4B77F46A-11B5-4B9D-B109-38918D79F716}"/>
              </a:ext>
            </a:extLst>
          </p:cNvPr>
          <p:cNvSpPr>
            <a:spLocks noGrp="1" noRot="1" noChangeArrowheads="1"/>
          </p:cNvSpPr>
          <p:nvPr>
            <p:ph type="title"/>
          </p:nvPr>
        </p:nvSpPr>
        <p:spPr/>
        <p:txBody>
          <a:bodyPr/>
          <a:lstStyle/>
          <a:p>
            <a:r>
              <a:rPr lang="en-GB" altLang="en-US"/>
              <a:t>Conditions of the pinna</a:t>
            </a:r>
          </a:p>
        </p:txBody>
      </p:sp>
      <p:sp>
        <p:nvSpPr>
          <p:cNvPr id="523267" name="Rectangle 3">
            <a:extLst>
              <a:ext uri="{FF2B5EF4-FFF2-40B4-BE49-F238E27FC236}">
                <a16:creationId xmlns:a16="http://schemas.microsoft.com/office/drawing/2014/main" id="{D648EE18-FE12-40B1-9D24-EA88F3BEF073}"/>
              </a:ext>
            </a:extLst>
          </p:cNvPr>
          <p:cNvSpPr>
            <a:spLocks noGrp="1" noChangeArrowheads="1"/>
          </p:cNvSpPr>
          <p:nvPr>
            <p:ph type="body" idx="1"/>
          </p:nvPr>
        </p:nvSpPr>
        <p:spPr>
          <a:xfrm>
            <a:off x="485775" y="1257300"/>
            <a:ext cx="8229600" cy="4525963"/>
          </a:xfrm>
        </p:spPr>
        <p:txBody>
          <a:bodyPr/>
          <a:lstStyle/>
          <a:p>
            <a:r>
              <a:rPr lang="en-GB" altLang="en-US"/>
              <a:t>Tumours</a:t>
            </a:r>
          </a:p>
          <a:p>
            <a:r>
              <a:rPr lang="en-GB" altLang="en-US"/>
              <a:t>Benign and Malignant</a:t>
            </a:r>
          </a:p>
          <a:p>
            <a:r>
              <a:rPr lang="en-GB" altLang="en-US"/>
              <a:t>Differential. Basal Cell Carcinoma. Squamous Cell Carcinoma, Malignant Melanoma</a:t>
            </a:r>
          </a:p>
          <a:p>
            <a:endParaRPr lang="en-GB" altLang="en-US"/>
          </a:p>
        </p:txBody>
      </p:sp>
      <p:pic>
        <p:nvPicPr>
          <p:cNvPr id="523268" name="Picture 4" descr="BCC EAR">
            <a:extLst>
              <a:ext uri="{FF2B5EF4-FFF2-40B4-BE49-F238E27FC236}">
                <a16:creationId xmlns:a16="http://schemas.microsoft.com/office/drawing/2014/main" id="{43DD6CE2-CEE9-4CB9-90C1-F68F7C467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3602038"/>
            <a:ext cx="2287588" cy="2908300"/>
          </a:xfrm>
          <a:prstGeom prst="rect">
            <a:avLst/>
          </a:prstGeom>
          <a:noFill/>
          <a:extLst>
            <a:ext uri="{909E8E84-426E-40DD-AFC4-6F175D3DCCD1}">
              <a14:hiddenFill xmlns:a14="http://schemas.microsoft.com/office/drawing/2010/main">
                <a:solidFill>
                  <a:srgbClr val="FFFFFF"/>
                </a:solidFill>
              </a14:hiddenFill>
            </a:ext>
          </a:extLst>
        </p:spPr>
      </p:pic>
      <p:pic>
        <p:nvPicPr>
          <p:cNvPr id="523269" name="Picture 5" descr="Ear carcinoma">
            <a:extLst>
              <a:ext uri="{FF2B5EF4-FFF2-40B4-BE49-F238E27FC236}">
                <a16:creationId xmlns:a16="http://schemas.microsoft.com/office/drawing/2014/main" id="{8D5915FB-36FB-440B-8F8C-9B0B1B7E9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3608388"/>
            <a:ext cx="2152650" cy="2873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a:extLst>
              <a:ext uri="{FF2B5EF4-FFF2-40B4-BE49-F238E27FC236}">
                <a16:creationId xmlns:a16="http://schemas.microsoft.com/office/drawing/2014/main" id="{19EAB079-2CF3-4CCB-89C9-2280B49AC99A}"/>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r>
              <a:rPr lang="en-GB" altLang="en-US"/>
              <a:t>Central Perforations</a:t>
            </a:r>
          </a:p>
        </p:txBody>
      </p:sp>
      <p:sp>
        <p:nvSpPr>
          <p:cNvPr id="551939" name="Rectangle 3">
            <a:extLst>
              <a:ext uri="{FF2B5EF4-FFF2-40B4-BE49-F238E27FC236}">
                <a16:creationId xmlns:a16="http://schemas.microsoft.com/office/drawing/2014/main" id="{C55F8A5D-610D-4B32-90C3-C90793B54E81}"/>
              </a:ext>
            </a:extLst>
          </p:cNvPr>
          <p:cNvSpPr>
            <a:spLocks noGrp="1" noChangeArrowheads="1"/>
          </p:cNvSpPr>
          <p:nvPr>
            <p:ph type="body" idx="4294967295"/>
          </p:nvPr>
        </p:nvSpPr>
        <p:spPr>
          <a:xfrm>
            <a:off x="0" y="1981200"/>
            <a:ext cx="7772400" cy="4114800"/>
          </a:xfrm>
          <a:solidFill>
            <a:schemeClr val="accent1"/>
          </a:solidFill>
          <a:ln>
            <a:solidFill>
              <a:schemeClr val="tx1"/>
            </a:solidFill>
            <a:miter lim="800000"/>
            <a:headEnd/>
            <a:tailEnd/>
          </a:ln>
        </p:spPr>
        <p:txBody>
          <a:bodyPr/>
          <a:lstStyle/>
          <a:p>
            <a:pPr>
              <a:buFont typeface="Wingdings" panose="05000000000000000000" pitchFamily="2" charset="2"/>
              <a:buNone/>
            </a:pPr>
            <a:r>
              <a:rPr lang="en-GB" altLang="en-US"/>
              <a:t>.</a:t>
            </a:r>
          </a:p>
        </p:txBody>
      </p:sp>
      <p:pic>
        <p:nvPicPr>
          <p:cNvPr id="551940" name="Picture 4" descr="TMPerforation">
            <a:extLst>
              <a:ext uri="{FF2B5EF4-FFF2-40B4-BE49-F238E27FC236}">
                <a16:creationId xmlns:a16="http://schemas.microsoft.com/office/drawing/2014/main" id="{568EB6F1-B1EF-4EAA-A2E5-F7D8AF328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665288"/>
            <a:ext cx="4445000"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941" name="Picture 5" descr="TMperfpinholeHL">
            <a:extLst>
              <a:ext uri="{FF2B5EF4-FFF2-40B4-BE49-F238E27FC236}">
                <a16:creationId xmlns:a16="http://schemas.microsoft.com/office/drawing/2014/main" id="{E01D355F-BB3D-43E0-82C5-0EE20EFB6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25" y="1663700"/>
            <a:ext cx="36957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a:extLst>
              <a:ext uri="{FF2B5EF4-FFF2-40B4-BE49-F238E27FC236}">
                <a16:creationId xmlns:a16="http://schemas.microsoft.com/office/drawing/2014/main" id="{10FF91D5-9565-4C8F-8706-C85B84AC4C43}"/>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r>
              <a:rPr lang="en-GB" altLang="en-US"/>
              <a:t>Retraction Pockets</a:t>
            </a:r>
          </a:p>
        </p:txBody>
      </p:sp>
      <p:pic>
        <p:nvPicPr>
          <p:cNvPr id="552963" name="Picture 3" descr="postretractionpocketHL">
            <a:extLst>
              <a:ext uri="{FF2B5EF4-FFF2-40B4-BE49-F238E27FC236}">
                <a16:creationId xmlns:a16="http://schemas.microsoft.com/office/drawing/2014/main" id="{940FA8E6-7426-4C9C-9D8B-896D01CD5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8" y="1490663"/>
            <a:ext cx="5119687"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a:extLst>
              <a:ext uri="{FF2B5EF4-FFF2-40B4-BE49-F238E27FC236}">
                <a16:creationId xmlns:a16="http://schemas.microsoft.com/office/drawing/2014/main" id="{1AEC3B27-731D-4BC4-AC85-553DA8DBB839}"/>
              </a:ext>
            </a:extLst>
          </p:cNvPr>
          <p:cNvSpPr>
            <a:spLocks noGrp="1" noRot="1" noChangeArrowheads="1"/>
          </p:cNvSpPr>
          <p:nvPr>
            <p:ph type="title"/>
          </p:nvPr>
        </p:nvSpPr>
        <p:spPr/>
        <p:txBody>
          <a:bodyPr/>
          <a:lstStyle/>
          <a:p>
            <a:endParaRPr lang="en-US" altLang="en-US"/>
          </a:p>
        </p:txBody>
      </p:sp>
      <p:sp>
        <p:nvSpPr>
          <p:cNvPr id="553987" name="Rectangle 3">
            <a:extLst>
              <a:ext uri="{FF2B5EF4-FFF2-40B4-BE49-F238E27FC236}">
                <a16:creationId xmlns:a16="http://schemas.microsoft.com/office/drawing/2014/main" id="{4E6F33D3-425F-48C0-ADCC-298A1ACBF6F8}"/>
              </a:ext>
            </a:extLst>
          </p:cNvPr>
          <p:cNvSpPr>
            <a:spLocks noGrp="1" noChangeArrowheads="1"/>
          </p:cNvSpPr>
          <p:nvPr>
            <p:ph type="body" idx="1"/>
          </p:nvPr>
        </p:nvSpPr>
        <p:spPr/>
        <p:txBody>
          <a:bodyPr/>
          <a:lstStyle/>
          <a:p>
            <a:endParaRPr lang="en-US" altLang="en-US"/>
          </a:p>
        </p:txBody>
      </p:sp>
      <p:pic>
        <p:nvPicPr>
          <p:cNvPr id="553988" name="Picture 4" descr="cholestatticpolypHL">
            <a:extLst>
              <a:ext uri="{FF2B5EF4-FFF2-40B4-BE49-F238E27FC236}">
                <a16:creationId xmlns:a16="http://schemas.microsoft.com/office/drawing/2014/main" id="{97FF7D37-BDC6-453A-8CEB-C25E08B82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46038"/>
            <a:ext cx="694055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a:extLst>
              <a:ext uri="{FF2B5EF4-FFF2-40B4-BE49-F238E27FC236}">
                <a16:creationId xmlns:a16="http://schemas.microsoft.com/office/drawing/2014/main" id="{B6A1668E-14B6-466D-BDDA-78FF8F69EFEF}"/>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r>
              <a:rPr lang="en-GB" altLang="en-US"/>
              <a:t>Cholesteatoma</a:t>
            </a:r>
          </a:p>
        </p:txBody>
      </p:sp>
      <p:pic>
        <p:nvPicPr>
          <p:cNvPr id="555011" name="Picture 3" descr="Cholesteatoma1">
            <a:extLst>
              <a:ext uri="{FF2B5EF4-FFF2-40B4-BE49-F238E27FC236}">
                <a16:creationId xmlns:a16="http://schemas.microsoft.com/office/drawing/2014/main" id="{C3281B88-13E5-42F1-97A3-82760CC30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6838"/>
            <a:ext cx="5588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12" name="Picture 4" descr="Cholesteatoma2">
            <a:extLst>
              <a:ext uri="{FF2B5EF4-FFF2-40B4-BE49-F238E27FC236}">
                <a16:creationId xmlns:a16="http://schemas.microsoft.com/office/drawing/2014/main" id="{65D9D481-38AE-40A9-800A-401714336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438" y="3810000"/>
            <a:ext cx="3865562"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a:extLst>
              <a:ext uri="{FF2B5EF4-FFF2-40B4-BE49-F238E27FC236}">
                <a16:creationId xmlns:a16="http://schemas.microsoft.com/office/drawing/2014/main" id="{03A33552-DBC9-46D5-8E18-1A4276A302A4}"/>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r>
              <a:rPr lang="en-GB" altLang="en-US"/>
              <a:t>Cholesteatoma</a:t>
            </a:r>
          </a:p>
        </p:txBody>
      </p:sp>
      <p:pic>
        <p:nvPicPr>
          <p:cNvPr id="556035" name="Picture 3" descr="Cholest1H">
            <a:extLst>
              <a:ext uri="{FF2B5EF4-FFF2-40B4-BE49-F238E27FC236}">
                <a16:creationId xmlns:a16="http://schemas.microsoft.com/office/drawing/2014/main" id="{96162628-1ED3-4085-8E44-1BF1CD269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73238"/>
            <a:ext cx="3240087"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036" name="Picture 4" descr="Cholesteatoma4">
            <a:extLst>
              <a:ext uri="{FF2B5EF4-FFF2-40B4-BE49-F238E27FC236}">
                <a16:creationId xmlns:a16="http://schemas.microsoft.com/office/drawing/2014/main" id="{91AE3CC2-06A1-4AC8-A3B3-1680E6D4B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52738"/>
            <a:ext cx="3422650"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a:extLst>
              <a:ext uri="{FF2B5EF4-FFF2-40B4-BE49-F238E27FC236}">
                <a16:creationId xmlns:a16="http://schemas.microsoft.com/office/drawing/2014/main" id="{AC9E4019-A2E8-44B0-AEF9-F4C9963D2537}"/>
              </a:ext>
            </a:extLst>
          </p:cNvPr>
          <p:cNvSpPr>
            <a:spLocks noGrp="1" noRot="1" noChangeArrowheads="1"/>
          </p:cNvSpPr>
          <p:nvPr>
            <p:ph type="title"/>
          </p:nvPr>
        </p:nvSpPr>
        <p:spPr/>
        <p:txBody>
          <a:bodyPr/>
          <a:lstStyle/>
          <a:p>
            <a:r>
              <a:rPr lang="en-GB" altLang="en-US"/>
              <a:t>Symptoms of Otitis Media </a:t>
            </a:r>
          </a:p>
        </p:txBody>
      </p:sp>
      <p:sp>
        <p:nvSpPr>
          <p:cNvPr id="557059" name="Rectangle 3">
            <a:extLst>
              <a:ext uri="{FF2B5EF4-FFF2-40B4-BE49-F238E27FC236}">
                <a16:creationId xmlns:a16="http://schemas.microsoft.com/office/drawing/2014/main" id="{55AE1BDA-96F2-4D7D-A59D-B97479C72092}"/>
              </a:ext>
            </a:extLst>
          </p:cNvPr>
          <p:cNvSpPr>
            <a:spLocks noGrp="1" noChangeArrowheads="1"/>
          </p:cNvSpPr>
          <p:nvPr>
            <p:ph type="body" idx="1"/>
          </p:nvPr>
        </p:nvSpPr>
        <p:spPr/>
        <p:txBody>
          <a:bodyPr/>
          <a:lstStyle/>
          <a:p>
            <a:r>
              <a:rPr lang="en-GB" altLang="en-US"/>
              <a:t>Hearing impairment</a:t>
            </a:r>
          </a:p>
          <a:p>
            <a:r>
              <a:rPr lang="en-GB" altLang="en-US"/>
              <a:t>Otorrhoea</a:t>
            </a:r>
          </a:p>
          <a:p>
            <a:r>
              <a:rPr lang="en-GB" altLang="en-US"/>
              <a:t>Imbalance</a:t>
            </a:r>
          </a:p>
          <a:p>
            <a:r>
              <a:rPr lang="en-GB" altLang="en-US"/>
              <a:t>(Tinnitus)</a:t>
            </a:r>
          </a:p>
          <a:p>
            <a:endParaRPr lang="en-GB" altLang="en-US"/>
          </a:p>
          <a:p>
            <a:r>
              <a:rPr lang="en-GB" altLang="en-US"/>
              <a:t>Complications</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a:extLst>
              <a:ext uri="{FF2B5EF4-FFF2-40B4-BE49-F238E27FC236}">
                <a16:creationId xmlns:a16="http://schemas.microsoft.com/office/drawing/2014/main" id="{7686B765-F5A4-4B9B-91B0-A6A3D84CFE05}"/>
              </a:ext>
            </a:extLst>
          </p:cNvPr>
          <p:cNvSpPr>
            <a:spLocks noGrp="1" noChangeArrowheads="1"/>
          </p:cNvSpPr>
          <p:nvPr>
            <p:ph type="title" idx="4294967295"/>
          </p:nvPr>
        </p:nvSpPr>
        <p:spPr>
          <a:solidFill>
            <a:schemeClr val="accent1"/>
          </a:solidFill>
          <a:ln>
            <a:solidFill>
              <a:schemeClr val="tx1"/>
            </a:solidFill>
            <a:miter lim="800000"/>
            <a:headEnd/>
            <a:tailEnd/>
          </a:ln>
        </p:spPr>
        <p:txBody>
          <a:bodyPr/>
          <a:lstStyle/>
          <a:p>
            <a:r>
              <a:rPr lang="en-GB" altLang="en-US"/>
              <a:t>Otorrhoea</a:t>
            </a:r>
          </a:p>
        </p:txBody>
      </p:sp>
      <p:sp>
        <p:nvSpPr>
          <p:cNvPr id="558083" name="Rectangle 3">
            <a:extLst>
              <a:ext uri="{FF2B5EF4-FFF2-40B4-BE49-F238E27FC236}">
                <a16:creationId xmlns:a16="http://schemas.microsoft.com/office/drawing/2014/main" id="{F34E7AC1-8C03-41F6-8517-CC10ED9E873E}"/>
              </a:ext>
            </a:extLst>
          </p:cNvPr>
          <p:cNvSpPr>
            <a:spLocks noGrp="1" noChangeArrowheads="1"/>
          </p:cNvSpPr>
          <p:nvPr>
            <p:ph type="body" idx="4294967295"/>
          </p:nvPr>
        </p:nvSpPr>
        <p:spPr>
          <a:solidFill>
            <a:schemeClr val="accent1"/>
          </a:solidFill>
          <a:ln>
            <a:solidFill>
              <a:schemeClr val="tx1"/>
            </a:solidFill>
            <a:miter lim="800000"/>
            <a:headEnd/>
            <a:tailEnd/>
          </a:ln>
        </p:spPr>
        <p:txBody>
          <a:bodyPr/>
          <a:lstStyle/>
          <a:p>
            <a:r>
              <a:rPr lang="en-GB" altLang="en-US"/>
              <a:t>Watery</a:t>
            </a:r>
          </a:p>
          <a:p>
            <a:pPr lvl="1"/>
            <a:r>
              <a:rPr lang="en-GB" altLang="en-US"/>
              <a:t>Otitis externa, (CSF)</a:t>
            </a:r>
          </a:p>
          <a:p>
            <a:r>
              <a:rPr lang="en-GB" altLang="en-US"/>
              <a:t>Mucoid/ Mucopurulent</a:t>
            </a:r>
          </a:p>
          <a:p>
            <a:pPr lvl="1"/>
            <a:r>
              <a:rPr lang="en-GB" altLang="en-US"/>
              <a:t>TM perforation</a:t>
            </a:r>
          </a:p>
          <a:p>
            <a:r>
              <a:rPr lang="en-GB" altLang="en-US"/>
              <a:t>Foul smelling</a:t>
            </a:r>
          </a:p>
          <a:p>
            <a:pPr lvl="1"/>
            <a:r>
              <a:rPr lang="en-GB" altLang="en-US"/>
              <a:t>Cholesteatoma</a:t>
            </a:r>
          </a:p>
          <a:p>
            <a:pPr lvl="1">
              <a:buFont typeface="Wingdings" panose="05000000000000000000" pitchFamily="2" charset="2"/>
              <a:buNone/>
            </a:pPr>
            <a:endParaRPr lang="en-GB" altLang="en-US"/>
          </a:p>
        </p:txBody>
      </p:sp>
      <p:pic>
        <p:nvPicPr>
          <p:cNvPr id="558084" name="Picture 4" descr="Otorrhoea2">
            <a:extLst>
              <a:ext uri="{FF2B5EF4-FFF2-40B4-BE49-F238E27FC236}">
                <a16:creationId xmlns:a16="http://schemas.microsoft.com/office/drawing/2014/main" id="{AFFE5014-DFF5-45A2-B22E-7D8B54561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225" y="2370138"/>
            <a:ext cx="2954338"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6ECAB995-2259-4089-9C81-B7A90DB35DE9}"/>
              </a:ext>
            </a:extLst>
          </p:cNvPr>
          <p:cNvSpPr>
            <a:spLocks noGrp="1" noChangeArrowheads="1"/>
          </p:cNvSpPr>
          <p:nvPr>
            <p:ph type="title" idx="4294967295"/>
          </p:nvPr>
        </p:nvSpPr>
        <p:spPr>
          <a:ln/>
        </p:spPr>
        <p:txBody>
          <a:bodyPr/>
          <a:lstStyle/>
          <a:p>
            <a:r>
              <a:rPr lang="en-GB" altLang="en-US"/>
              <a:t>Persistent Otorrhoea-management</a:t>
            </a:r>
          </a:p>
        </p:txBody>
      </p:sp>
      <p:sp>
        <p:nvSpPr>
          <p:cNvPr id="559107" name="Rectangle 3">
            <a:extLst>
              <a:ext uri="{FF2B5EF4-FFF2-40B4-BE49-F238E27FC236}">
                <a16:creationId xmlns:a16="http://schemas.microsoft.com/office/drawing/2014/main" id="{75002A41-DCA5-4D19-A2CC-65CF8BF7656E}"/>
              </a:ext>
            </a:extLst>
          </p:cNvPr>
          <p:cNvSpPr>
            <a:spLocks noGrp="1" noChangeArrowheads="1"/>
          </p:cNvSpPr>
          <p:nvPr>
            <p:ph type="body" idx="4294967295"/>
          </p:nvPr>
        </p:nvSpPr>
        <p:spPr>
          <a:ln/>
        </p:spPr>
        <p:txBody>
          <a:bodyPr/>
          <a:lstStyle/>
          <a:p>
            <a:pPr>
              <a:lnSpc>
                <a:spcPct val="90000"/>
              </a:lnSpc>
            </a:pPr>
            <a:r>
              <a:rPr lang="en-GB" altLang="en-US"/>
              <a:t>Dry mop/suction</a:t>
            </a:r>
          </a:p>
          <a:p>
            <a:pPr>
              <a:lnSpc>
                <a:spcPct val="90000"/>
              </a:lnSpc>
            </a:pPr>
            <a:r>
              <a:rPr lang="en-GB" altLang="en-US"/>
              <a:t>Topical treatment</a:t>
            </a:r>
          </a:p>
          <a:p>
            <a:pPr>
              <a:lnSpc>
                <a:spcPct val="90000"/>
              </a:lnSpc>
            </a:pPr>
            <a:r>
              <a:rPr lang="en-GB" altLang="en-US"/>
              <a:t>Regular visits</a:t>
            </a:r>
          </a:p>
          <a:p>
            <a:pPr>
              <a:lnSpc>
                <a:spcPct val="90000"/>
              </a:lnSpc>
            </a:pPr>
            <a:r>
              <a:rPr lang="en-GB" altLang="en-US"/>
              <a:t>Swab</a:t>
            </a:r>
          </a:p>
          <a:p>
            <a:pPr>
              <a:lnSpc>
                <a:spcPct val="90000"/>
              </a:lnSpc>
            </a:pPr>
            <a:r>
              <a:rPr lang="en-GB" altLang="en-US"/>
              <a:t>Treat nose</a:t>
            </a:r>
          </a:p>
          <a:p>
            <a:pPr>
              <a:lnSpc>
                <a:spcPct val="90000"/>
              </a:lnSpc>
            </a:pPr>
            <a:r>
              <a:rPr lang="en-GB" altLang="en-US"/>
              <a:t>EUA</a:t>
            </a:r>
          </a:p>
          <a:p>
            <a:pPr>
              <a:lnSpc>
                <a:spcPct val="90000"/>
              </a:lnSpc>
            </a:pPr>
            <a:r>
              <a:rPr lang="en-GB" altLang="en-US"/>
              <a:t>Adenoidectomy</a:t>
            </a:r>
          </a:p>
          <a:p>
            <a:pPr>
              <a:lnSpc>
                <a:spcPct val="90000"/>
              </a:lnSpc>
            </a:pPr>
            <a:r>
              <a:rPr lang="en-GB" altLang="en-US"/>
              <a:t>Tympanoplasty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a:extLst>
              <a:ext uri="{FF2B5EF4-FFF2-40B4-BE49-F238E27FC236}">
                <a16:creationId xmlns:a16="http://schemas.microsoft.com/office/drawing/2014/main" id="{372BA3E0-E514-423D-9D76-5AC4135BA58F}"/>
              </a:ext>
            </a:extLst>
          </p:cNvPr>
          <p:cNvSpPr>
            <a:spLocks noGrp="1" noRot="1" noChangeArrowheads="1"/>
          </p:cNvSpPr>
          <p:nvPr>
            <p:ph type="title"/>
          </p:nvPr>
        </p:nvSpPr>
        <p:spPr/>
        <p:txBody>
          <a:bodyPr/>
          <a:lstStyle/>
          <a:p>
            <a:r>
              <a:rPr lang="en-GB" altLang="en-US"/>
              <a:t>Complications of Otitis Media 1</a:t>
            </a:r>
          </a:p>
        </p:txBody>
      </p:sp>
      <p:sp>
        <p:nvSpPr>
          <p:cNvPr id="560131" name="Rectangle 3">
            <a:extLst>
              <a:ext uri="{FF2B5EF4-FFF2-40B4-BE49-F238E27FC236}">
                <a16:creationId xmlns:a16="http://schemas.microsoft.com/office/drawing/2014/main" id="{AE798A63-3FB1-434A-987D-015673E7F98D}"/>
              </a:ext>
            </a:extLst>
          </p:cNvPr>
          <p:cNvSpPr>
            <a:spLocks noGrp="1" noChangeArrowheads="1"/>
          </p:cNvSpPr>
          <p:nvPr>
            <p:ph type="body" idx="1"/>
          </p:nvPr>
        </p:nvSpPr>
        <p:spPr/>
        <p:txBody>
          <a:bodyPr/>
          <a:lstStyle/>
          <a:p>
            <a:r>
              <a:rPr lang="en-GB" altLang="en-US"/>
              <a:t>Extracranial</a:t>
            </a:r>
          </a:p>
          <a:p>
            <a:pPr lvl="1"/>
            <a:r>
              <a:rPr lang="en-GB" altLang="en-US"/>
              <a:t>Ossicular erosion and middle ear scarring</a:t>
            </a:r>
          </a:p>
          <a:p>
            <a:pPr lvl="1"/>
            <a:r>
              <a:rPr lang="en-GB" altLang="en-US"/>
              <a:t>Tympanosclerosis</a:t>
            </a:r>
          </a:p>
          <a:p>
            <a:pPr lvl="1"/>
            <a:r>
              <a:rPr lang="en-GB" altLang="en-US"/>
              <a:t>Facial Nerve Palsy</a:t>
            </a:r>
          </a:p>
          <a:p>
            <a:pPr lvl="1"/>
            <a:r>
              <a:rPr lang="en-GB" altLang="en-US"/>
              <a:t>Labyrinthitis</a:t>
            </a:r>
          </a:p>
          <a:p>
            <a:pPr lvl="1"/>
            <a:r>
              <a:rPr lang="en-GB" altLang="en-US"/>
              <a:t>Petrositis</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a:extLst>
              <a:ext uri="{FF2B5EF4-FFF2-40B4-BE49-F238E27FC236}">
                <a16:creationId xmlns:a16="http://schemas.microsoft.com/office/drawing/2014/main" id="{3B1FA0DA-3A4B-4710-8126-F293A22F803A}"/>
              </a:ext>
            </a:extLst>
          </p:cNvPr>
          <p:cNvSpPr>
            <a:spLocks noGrp="1" noRot="1" noChangeArrowheads="1"/>
          </p:cNvSpPr>
          <p:nvPr>
            <p:ph type="title"/>
          </p:nvPr>
        </p:nvSpPr>
        <p:spPr/>
        <p:txBody>
          <a:bodyPr/>
          <a:lstStyle/>
          <a:p>
            <a:r>
              <a:rPr lang="en-GB" altLang="en-US"/>
              <a:t>Complications of Otitis Media 2</a:t>
            </a:r>
          </a:p>
        </p:txBody>
      </p:sp>
      <p:sp>
        <p:nvSpPr>
          <p:cNvPr id="561155" name="Rectangle 3">
            <a:extLst>
              <a:ext uri="{FF2B5EF4-FFF2-40B4-BE49-F238E27FC236}">
                <a16:creationId xmlns:a16="http://schemas.microsoft.com/office/drawing/2014/main" id="{E2436082-872C-48F5-AE30-B4D19B9DBD66}"/>
              </a:ext>
            </a:extLst>
          </p:cNvPr>
          <p:cNvSpPr>
            <a:spLocks noGrp="1" noChangeArrowheads="1"/>
          </p:cNvSpPr>
          <p:nvPr>
            <p:ph type="body" idx="1"/>
          </p:nvPr>
        </p:nvSpPr>
        <p:spPr/>
        <p:txBody>
          <a:bodyPr/>
          <a:lstStyle/>
          <a:p>
            <a:pPr>
              <a:buFont typeface="Wingdings" panose="05000000000000000000" pitchFamily="2" charset="2"/>
              <a:buNone/>
            </a:pPr>
            <a:endParaRPr lang="en-GB" altLang="en-US"/>
          </a:p>
          <a:p>
            <a:r>
              <a:rPr lang="en-GB" altLang="en-US"/>
              <a:t>Intracranial</a:t>
            </a:r>
          </a:p>
          <a:p>
            <a:pPr lvl="1"/>
            <a:r>
              <a:rPr lang="en-GB" altLang="en-US"/>
              <a:t>Meningitis</a:t>
            </a:r>
          </a:p>
          <a:p>
            <a:pPr lvl="1"/>
            <a:r>
              <a:rPr lang="en-GB" altLang="en-US"/>
              <a:t>Intracranial Abscess</a:t>
            </a:r>
          </a:p>
          <a:p>
            <a:pPr lvl="1"/>
            <a:r>
              <a:rPr lang="en-GB" altLang="en-US"/>
              <a:t>Lateral Sinus Thrombosis</a:t>
            </a:r>
          </a:p>
          <a:p>
            <a:pPr lvl="1"/>
            <a:r>
              <a:rPr lang="en-GB" altLang="en-US"/>
              <a:t>Otitic Hydrocephalus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a:extLst>
              <a:ext uri="{FF2B5EF4-FFF2-40B4-BE49-F238E27FC236}">
                <a16:creationId xmlns:a16="http://schemas.microsoft.com/office/drawing/2014/main" id="{4EB9B68A-B740-45E2-9CFF-DB8A41010118}"/>
              </a:ext>
            </a:extLst>
          </p:cNvPr>
          <p:cNvSpPr>
            <a:spLocks noGrp="1" noRot="1" noChangeArrowheads="1"/>
          </p:cNvSpPr>
          <p:nvPr>
            <p:ph type="title"/>
          </p:nvPr>
        </p:nvSpPr>
        <p:spPr/>
        <p:txBody>
          <a:bodyPr/>
          <a:lstStyle/>
          <a:p>
            <a:r>
              <a:rPr lang="en-GB" altLang="en-US"/>
              <a:t>Skin conditions</a:t>
            </a:r>
          </a:p>
        </p:txBody>
      </p:sp>
      <p:sp>
        <p:nvSpPr>
          <p:cNvPr id="524291" name="Rectangle 3">
            <a:extLst>
              <a:ext uri="{FF2B5EF4-FFF2-40B4-BE49-F238E27FC236}">
                <a16:creationId xmlns:a16="http://schemas.microsoft.com/office/drawing/2014/main" id="{A8F447C1-1719-4A59-9336-8CAC2CCC3123}"/>
              </a:ext>
            </a:extLst>
          </p:cNvPr>
          <p:cNvSpPr>
            <a:spLocks noGrp="1" noChangeArrowheads="1"/>
          </p:cNvSpPr>
          <p:nvPr>
            <p:ph type="body" idx="1"/>
          </p:nvPr>
        </p:nvSpPr>
        <p:spPr/>
        <p:txBody>
          <a:bodyPr/>
          <a:lstStyle/>
          <a:p>
            <a:endParaRPr lang="en-US" altLang="en-US"/>
          </a:p>
        </p:txBody>
      </p:sp>
      <p:pic>
        <p:nvPicPr>
          <p:cNvPr id="524292" name="Picture 4" descr="lupus1">
            <a:extLst>
              <a:ext uri="{FF2B5EF4-FFF2-40B4-BE49-F238E27FC236}">
                <a16:creationId xmlns:a16="http://schemas.microsoft.com/office/drawing/2014/main" id="{2AB8727D-675C-41AF-ADB6-5BB6C6521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604963"/>
            <a:ext cx="6734175" cy="5051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a:extLst>
              <a:ext uri="{FF2B5EF4-FFF2-40B4-BE49-F238E27FC236}">
                <a16:creationId xmlns:a16="http://schemas.microsoft.com/office/drawing/2014/main" id="{2C025F8A-B98F-4288-A25C-813871F3F082}"/>
              </a:ext>
            </a:extLst>
          </p:cNvPr>
          <p:cNvSpPr>
            <a:spLocks noGrp="1" noRot="1" noChangeArrowheads="1"/>
          </p:cNvSpPr>
          <p:nvPr>
            <p:ph type="title"/>
          </p:nvPr>
        </p:nvSpPr>
        <p:spPr/>
        <p:txBody>
          <a:bodyPr/>
          <a:lstStyle/>
          <a:p>
            <a:endParaRPr lang="en-US" altLang="en-US"/>
          </a:p>
        </p:txBody>
      </p:sp>
      <p:sp>
        <p:nvSpPr>
          <p:cNvPr id="564227" name="Rectangle 3">
            <a:extLst>
              <a:ext uri="{FF2B5EF4-FFF2-40B4-BE49-F238E27FC236}">
                <a16:creationId xmlns:a16="http://schemas.microsoft.com/office/drawing/2014/main" id="{ADF0B805-C348-4F1B-A7B7-715A44D80792}"/>
              </a:ext>
            </a:extLst>
          </p:cNvPr>
          <p:cNvSpPr>
            <a:spLocks noGrp="1" noChangeArrowheads="1"/>
          </p:cNvSpPr>
          <p:nvPr>
            <p:ph type="body" idx="1"/>
          </p:nvPr>
        </p:nvSpPr>
        <p:spPr/>
        <p:txBody>
          <a:bodyPr/>
          <a:lstStyle/>
          <a:p>
            <a:endParaRPr lang="en-US" altLang="en-US"/>
          </a:p>
        </p:txBody>
      </p:sp>
      <p:pic>
        <p:nvPicPr>
          <p:cNvPr id="564228" name="Picture 4" descr="lst5">
            <a:extLst>
              <a:ext uri="{FF2B5EF4-FFF2-40B4-BE49-F238E27FC236}">
                <a16:creationId xmlns:a16="http://schemas.microsoft.com/office/drawing/2014/main" id="{D3F6BDBB-A1A5-4865-B515-5B971AD3F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64229" name="Picture 5" descr="lst3">
            <a:extLst>
              <a:ext uri="{FF2B5EF4-FFF2-40B4-BE49-F238E27FC236}">
                <a16:creationId xmlns:a16="http://schemas.microsoft.com/office/drawing/2014/main" id="{37E7C25C-86D0-4E49-AFDF-C8C9B5A49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64230" name="Picture 6" descr="1">
            <a:extLst>
              <a:ext uri="{FF2B5EF4-FFF2-40B4-BE49-F238E27FC236}">
                <a16:creationId xmlns:a16="http://schemas.microsoft.com/office/drawing/2014/main" id="{0C125C92-ED05-492C-B6BB-47E116FFD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188913"/>
            <a:ext cx="9637713" cy="7227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a:extLst>
              <a:ext uri="{FF2B5EF4-FFF2-40B4-BE49-F238E27FC236}">
                <a16:creationId xmlns:a16="http://schemas.microsoft.com/office/drawing/2014/main" id="{C8E4EE38-B9D1-40E6-98A6-FF08DD1FCD75}"/>
              </a:ext>
            </a:extLst>
          </p:cNvPr>
          <p:cNvSpPr>
            <a:spLocks noGrp="1" noRot="1" noChangeArrowheads="1"/>
          </p:cNvSpPr>
          <p:nvPr>
            <p:ph type="title"/>
          </p:nvPr>
        </p:nvSpPr>
        <p:spPr/>
        <p:txBody>
          <a:bodyPr/>
          <a:lstStyle/>
          <a:p>
            <a:r>
              <a:rPr lang="en-GB" altLang="en-US"/>
              <a:t>Hearing Loss</a:t>
            </a:r>
          </a:p>
        </p:txBody>
      </p:sp>
      <p:sp>
        <p:nvSpPr>
          <p:cNvPr id="565251" name="Rectangle 3">
            <a:extLst>
              <a:ext uri="{FF2B5EF4-FFF2-40B4-BE49-F238E27FC236}">
                <a16:creationId xmlns:a16="http://schemas.microsoft.com/office/drawing/2014/main" id="{A20065C7-7C88-4970-9AA4-9BCA53CAAD19}"/>
              </a:ext>
            </a:extLst>
          </p:cNvPr>
          <p:cNvSpPr>
            <a:spLocks noGrp="1" noChangeArrowheads="1"/>
          </p:cNvSpPr>
          <p:nvPr>
            <p:ph type="body" idx="1"/>
          </p:nvPr>
        </p:nvSpPr>
        <p:spPr/>
        <p:txBody>
          <a:bodyPr/>
          <a:lstStyle/>
          <a:p>
            <a:r>
              <a:rPr lang="en-GB" altLang="en-US"/>
              <a:t>Conductive (outer or middle ear)</a:t>
            </a:r>
          </a:p>
          <a:p>
            <a:endParaRPr lang="en-GB" altLang="en-US"/>
          </a:p>
          <a:p>
            <a:r>
              <a:rPr lang="en-GB" altLang="en-US"/>
              <a:t>Sensori-neural (cochlea or cochlear nerve)</a:t>
            </a:r>
          </a:p>
          <a:p>
            <a:endParaRPr lang="en-GB" altLang="en-US"/>
          </a:p>
          <a:p>
            <a:r>
              <a:rPr lang="en-GB" altLang="en-US"/>
              <a:t>Mixed</a:t>
            </a:r>
          </a:p>
          <a:p>
            <a:endParaRPr lang="en-GB" altLang="en-US"/>
          </a:p>
          <a:p>
            <a:endParaRPr lang="en-GB" altLang="en-US"/>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a:extLst>
              <a:ext uri="{FF2B5EF4-FFF2-40B4-BE49-F238E27FC236}">
                <a16:creationId xmlns:a16="http://schemas.microsoft.com/office/drawing/2014/main" id="{87BFDDA7-7E57-48E0-8BEB-64596913A329}"/>
              </a:ext>
            </a:extLst>
          </p:cNvPr>
          <p:cNvSpPr>
            <a:spLocks noGrp="1" noRot="1" noChangeArrowheads="1"/>
          </p:cNvSpPr>
          <p:nvPr>
            <p:ph type="title"/>
          </p:nvPr>
        </p:nvSpPr>
        <p:spPr/>
        <p:txBody>
          <a:bodyPr/>
          <a:lstStyle/>
          <a:p>
            <a:endParaRPr lang="en-US" altLang="en-US"/>
          </a:p>
        </p:txBody>
      </p:sp>
      <p:pic>
        <p:nvPicPr>
          <p:cNvPr id="566275" name="Picture 3" descr="Audio 3">
            <a:extLst>
              <a:ext uri="{FF2B5EF4-FFF2-40B4-BE49-F238E27FC236}">
                <a16:creationId xmlns:a16="http://schemas.microsoft.com/office/drawing/2014/main" id="{F9E80359-F3BA-43D5-A568-41A9D59E5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225" y="2433638"/>
            <a:ext cx="339248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66276" name="Picture 3">
            <a:extLst>
              <a:ext uri="{FF2B5EF4-FFF2-40B4-BE49-F238E27FC236}">
                <a16:creationId xmlns:a16="http://schemas.microsoft.com/office/drawing/2014/main" id="{6263FF06-2768-4099-8385-716DC8DCE6B6}"/>
              </a:ext>
            </a:extLst>
          </p:cNvPr>
          <p:cNvPicPr>
            <a:picLocks noGrp="1" noChangeAspect="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06400" y="2430463"/>
            <a:ext cx="4445000" cy="303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a:extLst>
              <a:ext uri="{FF2B5EF4-FFF2-40B4-BE49-F238E27FC236}">
                <a16:creationId xmlns:a16="http://schemas.microsoft.com/office/drawing/2014/main" id="{D48346A2-C94D-4294-A51C-6083EA3DE66A}"/>
              </a:ext>
            </a:extLst>
          </p:cNvPr>
          <p:cNvSpPr>
            <a:spLocks noGrp="1" noRot="1" noChangeArrowheads="1"/>
          </p:cNvSpPr>
          <p:nvPr>
            <p:ph type="title"/>
          </p:nvPr>
        </p:nvSpPr>
        <p:spPr/>
        <p:txBody>
          <a:bodyPr/>
          <a:lstStyle/>
          <a:p>
            <a:r>
              <a:rPr lang="en-GB" altLang="en-US"/>
              <a:t>Conductive Hearing loss</a:t>
            </a:r>
          </a:p>
        </p:txBody>
      </p:sp>
      <p:sp>
        <p:nvSpPr>
          <p:cNvPr id="568323" name="Rectangle 3">
            <a:extLst>
              <a:ext uri="{FF2B5EF4-FFF2-40B4-BE49-F238E27FC236}">
                <a16:creationId xmlns:a16="http://schemas.microsoft.com/office/drawing/2014/main" id="{37890D13-004B-4A9D-9C85-7FC595899945}"/>
              </a:ext>
            </a:extLst>
          </p:cNvPr>
          <p:cNvSpPr>
            <a:spLocks noGrp="1" noChangeArrowheads="1"/>
          </p:cNvSpPr>
          <p:nvPr>
            <p:ph type="body" idx="1"/>
          </p:nvPr>
        </p:nvSpPr>
        <p:spPr/>
        <p:txBody>
          <a:bodyPr/>
          <a:lstStyle/>
          <a:p>
            <a:pPr>
              <a:lnSpc>
                <a:spcPct val="90000"/>
              </a:lnSpc>
              <a:buFont typeface="Wingdings" panose="05000000000000000000" pitchFamily="2" charset="2"/>
              <a:buNone/>
            </a:pPr>
            <a:endParaRPr lang="en-GB" altLang="en-US"/>
          </a:p>
          <a:p>
            <a:pPr>
              <a:lnSpc>
                <a:spcPct val="90000"/>
              </a:lnSpc>
            </a:pPr>
            <a:r>
              <a:rPr lang="en-GB" altLang="en-US"/>
              <a:t>Congenital</a:t>
            </a:r>
          </a:p>
          <a:p>
            <a:pPr>
              <a:lnSpc>
                <a:spcPct val="90000"/>
              </a:lnSpc>
            </a:pPr>
            <a:endParaRPr lang="en-GB" altLang="en-US"/>
          </a:p>
          <a:p>
            <a:pPr>
              <a:lnSpc>
                <a:spcPct val="90000"/>
              </a:lnSpc>
            </a:pPr>
            <a:r>
              <a:rPr lang="en-GB" altLang="en-US"/>
              <a:t>Acquired</a:t>
            </a:r>
          </a:p>
          <a:p>
            <a:pPr lvl="1">
              <a:lnSpc>
                <a:spcPct val="90000"/>
              </a:lnSpc>
            </a:pPr>
            <a:r>
              <a:rPr lang="en-GB" altLang="en-US"/>
              <a:t>Ear canal: wax, otitis externa, foreign body</a:t>
            </a:r>
          </a:p>
          <a:p>
            <a:pPr lvl="1">
              <a:lnSpc>
                <a:spcPct val="90000"/>
              </a:lnSpc>
            </a:pPr>
            <a:r>
              <a:rPr lang="en-GB" altLang="en-US"/>
              <a:t>Middle ear: fluid (effusion), infection, chronic otitis, ossicular abnormalities, scarring, otosclerosis, TM perforation, exostosis</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a:extLst>
              <a:ext uri="{FF2B5EF4-FFF2-40B4-BE49-F238E27FC236}">
                <a16:creationId xmlns:a16="http://schemas.microsoft.com/office/drawing/2014/main" id="{F28D93F7-EC10-4739-8BB9-76B07EFE01C9}"/>
              </a:ext>
            </a:extLst>
          </p:cNvPr>
          <p:cNvSpPr>
            <a:spLocks noGrp="1" noRot="1" noChangeArrowheads="1"/>
          </p:cNvSpPr>
          <p:nvPr>
            <p:ph type="title"/>
          </p:nvPr>
        </p:nvSpPr>
        <p:spPr/>
        <p:txBody>
          <a:bodyPr/>
          <a:lstStyle/>
          <a:p>
            <a:r>
              <a:rPr lang="en-GB" altLang="en-US"/>
              <a:t>SNHL</a:t>
            </a:r>
          </a:p>
        </p:txBody>
      </p:sp>
      <p:sp>
        <p:nvSpPr>
          <p:cNvPr id="584707" name="Rectangle 3">
            <a:extLst>
              <a:ext uri="{FF2B5EF4-FFF2-40B4-BE49-F238E27FC236}">
                <a16:creationId xmlns:a16="http://schemas.microsoft.com/office/drawing/2014/main" id="{B706A8F6-2E7E-4093-95C6-8214E5592F5B}"/>
              </a:ext>
            </a:extLst>
          </p:cNvPr>
          <p:cNvSpPr>
            <a:spLocks noGrp="1" noChangeArrowheads="1"/>
          </p:cNvSpPr>
          <p:nvPr>
            <p:ph type="body" idx="1"/>
          </p:nvPr>
        </p:nvSpPr>
        <p:spPr/>
        <p:txBody>
          <a:bodyPr/>
          <a:lstStyle/>
          <a:p>
            <a:r>
              <a:rPr lang="en-GB" altLang="en-US"/>
              <a:t>Congenital</a:t>
            </a:r>
          </a:p>
          <a:p>
            <a:pPr lvl="1"/>
            <a:r>
              <a:rPr lang="en-GB" altLang="en-US"/>
              <a:t>Hereditary, alone or syndromic</a:t>
            </a:r>
          </a:p>
          <a:p>
            <a:pPr lvl="1"/>
            <a:r>
              <a:rPr lang="en-GB" altLang="en-US"/>
              <a:t>Intra-uterine disease</a:t>
            </a:r>
          </a:p>
          <a:p>
            <a:pPr lvl="2"/>
            <a:r>
              <a:rPr lang="en-GB" altLang="en-US"/>
              <a:t>Infections: rubella, CMV, toxoplasmosis</a:t>
            </a:r>
          </a:p>
          <a:p>
            <a:pPr lvl="2"/>
            <a:r>
              <a:rPr lang="en-GB" altLang="en-US"/>
              <a:t>Ototoxic drugs</a:t>
            </a:r>
          </a:p>
          <a:p>
            <a:pPr lvl="2"/>
            <a:r>
              <a:rPr lang="en-GB" altLang="en-US"/>
              <a:t>Metabolic: maternal diabetes</a:t>
            </a:r>
          </a:p>
          <a:p>
            <a:pPr lvl="2"/>
            <a:r>
              <a:rPr lang="en-GB" altLang="en-US"/>
              <a:t>Perinatal disease: hypoxia, prematurity</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a:extLst>
              <a:ext uri="{FF2B5EF4-FFF2-40B4-BE49-F238E27FC236}">
                <a16:creationId xmlns:a16="http://schemas.microsoft.com/office/drawing/2014/main" id="{D73530D3-AF58-496D-9E6E-6667E36F196F}"/>
              </a:ext>
            </a:extLst>
          </p:cNvPr>
          <p:cNvSpPr>
            <a:spLocks noGrp="1" noRot="1" noChangeArrowheads="1"/>
          </p:cNvSpPr>
          <p:nvPr>
            <p:ph type="title"/>
          </p:nvPr>
        </p:nvSpPr>
        <p:spPr/>
        <p:txBody>
          <a:bodyPr/>
          <a:lstStyle/>
          <a:p>
            <a:r>
              <a:rPr lang="en-GB" altLang="en-US"/>
              <a:t>SNHL</a:t>
            </a:r>
          </a:p>
        </p:txBody>
      </p:sp>
      <p:sp>
        <p:nvSpPr>
          <p:cNvPr id="585731" name="Rectangle 3">
            <a:extLst>
              <a:ext uri="{FF2B5EF4-FFF2-40B4-BE49-F238E27FC236}">
                <a16:creationId xmlns:a16="http://schemas.microsoft.com/office/drawing/2014/main" id="{67FB4BC9-2B5C-4B77-921F-5D7E597EC084}"/>
              </a:ext>
            </a:extLst>
          </p:cNvPr>
          <p:cNvSpPr>
            <a:spLocks noGrp="1" noChangeArrowheads="1"/>
          </p:cNvSpPr>
          <p:nvPr>
            <p:ph type="body" idx="1"/>
          </p:nvPr>
        </p:nvSpPr>
        <p:spPr/>
        <p:txBody>
          <a:bodyPr/>
          <a:lstStyle/>
          <a:p>
            <a:pPr>
              <a:lnSpc>
                <a:spcPct val="90000"/>
              </a:lnSpc>
            </a:pPr>
            <a:r>
              <a:rPr lang="en-GB" altLang="en-US"/>
              <a:t>Acquired</a:t>
            </a:r>
          </a:p>
          <a:p>
            <a:pPr lvl="1">
              <a:lnSpc>
                <a:spcPct val="90000"/>
              </a:lnSpc>
            </a:pPr>
            <a:r>
              <a:rPr lang="en-GB" altLang="en-US"/>
              <a:t>Trauma: Head injury</a:t>
            </a:r>
          </a:p>
          <a:p>
            <a:pPr lvl="1">
              <a:lnSpc>
                <a:spcPct val="90000"/>
              </a:lnSpc>
            </a:pPr>
            <a:r>
              <a:rPr lang="en-GB" altLang="en-US"/>
              <a:t>Inflammatory: Otitis media, meningitis, mumps</a:t>
            </a:r>
          </a:p>
          <a:p>
            <a:pPr lvl="1">
              <a:lnSpc>
                <a:spcPct val="90000"/>
              </a:lnSpc>
            </a:pPr>
            <a:r>
              <a:rPr lang="en-GB" altLang="en-US"/>
              <a:t>Degenerative: Presbyacusis</a:t>
            </a:r>
          </a:p>
          <a:p>
            <a:pPr lvl="1">
              <a:lnSpc>
                <a:spcPct val="90000"/>
              </a:lnSpc>
            </a:pPr>
            <a:r>
              <a:rPr lang="en-GB" altLang="en-US"/>
              <a:t>Ototoxicity: Aminoglycosides, cytotoxics</a:t>
            </a:r>
          </a:p>
          <a:p>
            <a:pPr lvl="1">
              <a:lnSpc>
                <a:spcPct val="90000"/>
              </a:lnSpc>
            </a:pPr>
            <a:r>
              <a:rPr lang="en-GB" altLang="en-US"/>
              <a:t>Neoplasm: Acoustic Neuroma</a:t>
            </a:r>
          </a:p>
          <a:p>
            <a:pPr lvl="1">
              <a:lnSpc>
                <a:spcPct val="90000"/>
              </a:lnSpc>
            </a:pPr>
            <a:r>
              <a:rPr lang="en-GB" altLang="en-US"/>
              <a:t>Idiopathic: Menieres, sudden hearing loss</a:t>
            </a:r>
          </a:p>
          <a:p>
            <a:pPr lvl="1">
              <a:lnSpc>
                <a:spcPct val="90000"/>
              </a:lnSpc>
            </a:pPr>
            <a:r>
              <a:rPr lang="en-GB" altLang="en-US"/>
              <a:t>Iatrogenic: Surgery</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35800EB1-631E-44F5-8C7C-013D9AE2911F}"/>
              </a:ext>
            </a:extLst>
          </p:cNvPr>
          <p:cNvSpPr>
            <a:spLocks noGrp="1" noRot="1" noChangeArrowheads="1"/>
          </p:cNvSpPr>
          <p:nvPr>
            <p:ph type="title"/>
          </p:nvPr>
        </p:nvSpPr>
        <p:spPr/>
        <p:txBody>
          <a:bodyPr/>
          <a:lstStyle/>
          <a:p>
            <a:r>
              <a:rPr lang="en-GB" altLang="en-US" sz="3600"/>
              <a:t>Deafness – History – salient points</a:t>
            </a:r>
          </a:p>
        </p:txBody>
      </p:sp>
      <p:sp>
        <p:nvSpPr>
          <p:cNvPr id="586755" name="Rectangle 3">
            <a:extLst>
              <a:ext uri="{FF2B5EF4-FFF2-40B4-BE49-F238E27FC236}">
                <a16:creationId xmlns:a16="http://schemas.microsoft.com/office/drawing/2014/main" id="{E78BCF9E-1B6F-42C0-AD98-B4F5C8D3A757}"/>
              </a:ext>
            </a:extLst>
          </p:cNvPr>
          <p:cNvSpPr>
            <a:spLocks noGrp="1" noChangeArrowheads="1"/>
          </p:cNvSpPr>
          <p:nvPr>
            <p:ph type="body" idx="1"/>
          </p:nvPr>
        </p:nvSpPr>
        <p:spPr>
          <a:xfrm>
            <a:off x="685800" y="1800225"/>
            <a:ext cx="7772400" cy="4419600"/>
          </a:xfrm>
          <a:noFill/>
          <a:ln/>
        </p:spPr>
        <p:txBody>
          <a:bodyPr/>
          <a:lstStyle/>
          <a:p>
            <a:pPr>
              <a:lnSpc>
                <a:spcPct val="90000"/>
              </a:lnSpc>
            </a:pPr>
            <a:r>
              <a:rPr lang="en-GB" altLang="en-US" sz="2800"/>
              <a:t>Affecting one or both ears</a:t>
            </a:r>
          </a:p>
          <a:p>
            <a:pPr>
              <a:lnSpc>
                <a:spcPct val="90000"/>
              </a:lnSpc>
            </a:pPr>
            <a:r>
              <a:rPr lang="en-GB" altLang="en-US" sz="2800"/>
              <a:t>Onset: sudden deterioration or gradual loss</a:t>
            </a:r>
          </a:p>
          <a:p>
            <a:pPr>
              <a:lnSpc>
                <a:spcPct val="90000"/>
              </a:lnSpc>
            </a:pPr>
            <a:r>
              <a:rPr lang="en-GB" altLang="en-US" sz="2800"/>
              <a:t>Duration</a:t>
            </a:r>
          </a:p>
          <a:p>
            <a:pPr>
              <a:lnSpc>
                <a:spcPct val="90000"/>
              </a:lnSpc>
            </a:pPr>
            <a:r>
              <a:rPr lang="en-GB" altLang="en-US" sz="2800"/>
              <a:t>Associated ear symptoms</a:t>
            </a:r>
          </a:p>
          <a:p>
            <a:pPr>
              <a:lnSpc>
                <a:spcPct val="90000"/>
              </a:lnSpc>
              <a:buFont typeface="Wingdings" panose="05000000000000000000" pitchFamily="2" charset="2"/>
              <a:buNone/>
            </a:pPr>
            <a:r>
              <a:rPr lang="en-GB" altLang="en-US" sz="2800"/>
              <a:t>		</a:t>
            </a:r>
            <a:r>
              <a:rPr lang="en-GB" altLang="en-US" sz="2400"/>
              <a:t>- pain/discharge (present or past)</a:t>
            </a:r>
          </a:p>
          <a:p>
            <a:pPr>
              <a:lnSpc>
                <a:spcPct val="90000"/>
              </a:lnSpc>
              <a:buFont typeface="Wingdings" panose="05000000000000000000" pitchFamily="2" charset="2"/>
              <a:buNone/>
            </a:pPr>
            <a:r>
              <a:rPr lang="en-GB" altLang="en-US" sz="2400"/>
              <a:t>		- vertigo/tinnitus</a:t>
            </a:r>
          </a:p>
          <a:p>
            <a:pPr>
              <a:lnSpc>
                <a:spcPct val="90000"/>
              </a:lnSpc>
            </a:pPr>
            <a:r>
              <a:rPr lang="en-GB" altLang="en-US" sz="2800"/>
              <a:t>Degree of disability</a:t>
            </a:r>
          </a:p>
          <a:p>
            <a:pPr>
              <a:lnSpc>
                <a:spcPct val="90000"/>
              </a:lnSpc>
              <a:buFont typeface="Wingdings" panose="05000000000000000000" pitchFamily="2" charset="2"/>
              <a:buNone/>
            </a:pPr>
            <a:r>
              <a:rPr lang="en-GB" altLang="en-US" sz="2800"/>
              <a:t>		</a:t>
            </a:r>
            <a:r>
              <a:rPr lang="en-GB" altLang="en-US" sz="2400"/>
              <a:t>- does it affect their work?</a:t>
            </a:r>
          </a:p>
          <a:p>
            <a:pPr>
              <a:lnSpc>
                <a:spcPct val="90000"/>
              </a:lnSpc>
              <a:buFont typeface="Wingdings" panose="05000000000000000000" pitchFamily="2" charset="2"/>
              <a:buNone/>
            </a:pPr>
            <a:r>
              <a:rPr lang="en-GB" altLang="en-US" sz="2400"/>
              <a:t>		- does it affect them in social circumstances?</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a:extLst>
              <a:ext uri="{FF2B5EF4-FFF2-40B4-BE49-F238E27FC236}">
                <a16:creationId xmlns:a16="http://schemas.microsoft.com/office/drawing/2014/main" id="{40701665-9240-47BD-B7F2-D434EF7BEE21}"/>
              </a:ext>
            </a:extLst>
          </p:cNvPr>
          <p:cNvSpPr>
            <a:spLocks noGrp="1" noRot="1" noChangeArrowheads="1"/>
          </p:cNvSpPr>
          <p:nvPr>
            <p:ph type="title"/>
          </p:nvPr>
        </p:nvSpPr>
        <p:spPr/>
        <p:txBody>
          <a:bodyPr/>
          <a:lstStyle/>
          <a:p>
            <a:r>
              <a:rPr lang="en-GB" altLang="en-US" sz="3600"/>
              <a:t>Deafness - SSNHL</a:t>
            </a:r>
          </a:p>
        </p:txBody>
      </p:sp>
      <p:sp>
        <p:nvSpPr>
          <p:cNvPr id="589827" name="Rectangle 3">
            <a:extLst>
              <a:ext uri="{FF2B5EF4-FFF2-40B4-BE49-F238E27FC236}">
                <a16:creationId xmlns:a16="http://schemas.microsoft.com/office/drawing/2014/main" id="{D9F42B99-98FE-41B9-BC4E-336CFA0ABB3C}"/>
              </a:ext>
            </a:extLst>
          </p:cNvPr>
          <p:cNvSpPr>
            <a:spLocks noGrp="1" noChangeArrowheads="1"/>
          </p:cNvSpPr>
          <p:nvPr>
            <p:ph type="body" idx="1"/>
          </p:nvPr>
        </p:nvSpPr>
        <p:spPr/>
        <p:txBody>
          <a:bodyPr/>
          <a:lstStyle/>
          <a:p>
            <a:r>
              <a:rPr lang="en-GB" altLang="en-US" sz="2800" b="1"/>
              <a:t>CONSIDER IT A MEDICAL EMERGENCY</a:t>
            </a:r>
            <a:r>
              <a:rPr lang="en-GB" altLang="en-US" sz="2800"/>
              <a:t> </a:t>
            </a:r>
          </a:p>
          <a:p>
            <a:r>
              <a:rPr lang="en-GB" altLang="en-US" sz="2800"/>
              <a:t>Treatment:</a:t>
            </a:r>
          </a:p>
          <a:p>
            <a:pPr>
              <a:buFont typeface="Wingdings" panose="05000000000000000000" pitchFamily="2" charset="2"/>
              <a:buNone/>
            </a:pPr>
            <a:r>
              <a:rPr lang="en-GB" altLang="en-US" sz="2800"/>
              <a:t>		</a:t>
            </a:r>
            <a:r>
              <a:rPr lang="en-GB" altLang="en-US" sz="2400"/>
              <a:t>- corticosteroids</a:t>
            </a:r>
          </a:p>
          <a:p>
            <a:pPr>
              <a:buFont typeface="Wingdings" panose="05000000000000000000" pitchFamily="2" charset="2"/>
              <a:buNone/>
            </a:pPr>
            <a:r>
              <a:rPr lang="en-GB" altLang="en-US" sz="2400"/>
              <a:t>		- antiviral agents</a:t>
            </a:r>
          </a:p>
          <a:p>
            <a:pPr>
              <a:buFont typeface="Wingdings" panose="05000000000000000000" pitchFamily="2" charset="2"/>
              <a:buNone/>
            </a:pPr>
            <a:r>
              <a:rPr lang="en-GB" altLang="en-US" sz="2400"/>
              <a:t>		- ? admit</a:t>
            </a:r>
          </a:p>
          <a:p>
            <a:r>
              <a:rPr lang="en-GB" altLang="en-US" sz="2800"/>
              <a:t>Injection into middle ear</a:t>
            </a:r>
          </a:p>
          <a:p>
            <a:pPr>
              <a:buFont typeface="Wingdings" panose="05000000000000000000" pitchFamily="2" charset="2"/>
              <a:buNone/>
            </a:pPr>
            <a:r>
              <a:rPr lang="en-GB" altLang="en-US" sz="2800"/>
              <a:t>		</a:t>
            </a:r>
            <a:r>
              <a:rPr lang="en-GB" altLang="en-US" sz="2400"/>
              <a:t>- corticosteroid</a:t>
            </a:r>
          </a:p>
          <a:p>
            <a:pPr>
              <a:buFont typeface="Wingdings" panose="05000000000000000000" pitchFamily="2" charset="2"/>
              <a:buNone/>
            </a:pPr>
            <a:r>
              <a:rPr lang="en-GB" altLang="en-US" sz="2400"/>
              <a:t>		- Silverstein wick</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B7F81BCF-6086-4704-B600-3EB5057AC56B}"/>
              </a:ext>
            </a:extLst>
          </p:cNvPr>
          <p:cNvSpPr>
            <a:spLocks noGrp="1" noRot="1" noChangeArrowheads="1"/>
          </p:cNvSpPr>
          <p:nvPr>
            <p:ph type="title"/>
          </p:nvPr>
        </p:nvSpPr>
        <p:spPr>
          <a:xfrm>
            <a:off x="457200" y="274638"/>
            <a:ext cx="8229600" cy="776287"/>
          </a:xfrm>
        </p:spPr>
        <p:txBody>
          <a:bodyPr/>
          <a:lstStyle/>
          <a:p>
            <a:pPr eaLnBrk="1" hangingPunct="1">
              <a:defRPr/>
            </a:pPr>
            <a:r>
              <a:rPr lang="en-GB" altLang="en-US" sz="3600"/>
              <a:t>Vertigo - mechanisms</a:t>
            </a:r>
          </a:p>
        </p:txBody>
      </p:sp>
      <p:graphicFrame>
        <p:nvGraphicFramePr>
          <p:cNvPr id="507907" name="Object 3">
            <a:extLst>
              <a:ext uri="{FF2B5EF4-FFF2-40B4-BE49-F238E27FC236}">
                <a16:creationId xmlns:a16="http://schemas.microsoft.com/office/drawing/2014/main" id="{BC1A121A-7E4C-4EFF-B45D-05C4055F4C74}"/>
              </a:ext>
            </a:extLst>
          </p:cNvPr>
          <p:cNvGraphicFramePr>
            <a:graphicFrameLocks noChangeAspect="1"/>
          </p:cNvGraphicFramePr>
          <p:nvPr/>
        </p:nvGraphicFramePr>
        <p:xfrm>
          <a:off x="900113" y="1412875"/>
          <a:ext cx="7200900" cy="4873625"/>
        </p:xfrm>
        <a:graphic>
          <a:graphicData uri="http://schemas.openxmlformats.org/presentationml/2006/ole">
            <mc:AlternateContent xmlns:mc="http://schemas.openxmlformats.org/markup-compatibility/2006">
              <mc:Choice xmlns:v="urn:schemas-microsoft-com:vml" Requires="v">
                <p:oleObj name="Bitmap Image" r:id="rId2" imgW="5281118" imgH="3574090" progId="Paint.Picture">
                  <p:embed/>
                </p:oleObj>
              </mc:Choice>
              <mc:Fallback>
                <p:oleObj name="Bitmap Image" r:id="rId2" imgW="5281118" imgH="3574090" progId="Paint.Picture">
                  <p:embed/>
                  <p:pic>
                    <p:nvPicPr>
                      <p:cNvPr id="507907" name="Object 3">
                        <a:extLst>
                          <a:ext uri="{FF2B5EF4-FFF2-40B4-BE49-F238E27FC236}">
                            <a16:creationId xmlns:a16="http://schemas.microsoft.com/office/drawing/2014/main" id="{BC1A121A-7E4C-4EFF-B45D-05C4055F4C74}"/>
                          </a:ext>
                        </a:extLst>
                      </p:cNvPr>
                      <p:cNvPicPr>
                        <a:picLocks noChangeAspect="1" noChangeArrowheads="1"/>
                      </p:cNvPicPr>
                      <p:nvPr/>
                    </p:nvPicPr>
                    <p:blipFill>
                      <a:blip r:embed="rId3">
                        <a:lum bright="-16000" contrast="62000"/>
                        <a:extLst>
                          <a:ext uri="{28A0092B-C50C-407E-A947-70E740481C1C}">
                            <a14:useLocalDpi xmlns:a14="http://schemas.microsoft.com/office/drawing/2010/main" val="0"/>
                          </a:ext>
                        </a:extLst>
                      </a:blip>
                      <a:srcRect/>
                      <a:stretch>
                        <a:fillRect/>
                      </a:stretch>
                    </p:blipFill>
                    <p:spPr bwMode="auto">
                      <a:xfrm>
                        <a:off x="900113" y="1412875"/>
                        <a:ext cx="7200900"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284774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07907"/>
                                        </p:tgtEl>
                                        <p:attrNameLst>
                                          <p:attrName>style.visibility</p:attrName>
                                        </p:attrNameLst>
                                      </p:cBhvr>
                                      <p:to>
                                        <p:strVal val="visible"/>
                                      </p:to>
                                    </p:set>
                                    <p:anim calcmode="lin" valueType="num">
                                      <p:cBhvr additive="base">
                                        <p:cTn id="7" dur="500" fill="hold"/>
                                        <p:tgtEl>
                                          <p:spTgt spid="507907"/>
                                        </p:tgtEl>
                                        <p:attrNameLst>
                                          <p:attrName>ppt_x</p:attrName>
                                        </p:attrNameLst>
                                      </p:cBhvr>
                                      <p:tavLst>
                                        <p:tav tm="0">
                                          <p:val>
                                            <p:strVal val="0-#ppt_w/2"/>
                                          </p:val>
                                        </p:tav>
                                        <p:tav tm="100000">
                                          <p:val>
                                            <p:strVal val="#ppt_x"/>
                                          </p:val>
                                        </p:tav>
                                      </p:tavLst>
                                    </p:anim>
                                    <p:anim calcmode="lin" valueType="num">
                                      <p:cBhvr additive="base">
                                        <p:cTn id="8" dur="500" fill="hold"/>
                                        <p:tgtEl>
                                          <p:spTgt spid="5079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a:extLst>
              <a:ext uri="{FF2B5EF4-FFF2-40B4-BE49-F238E27FC236}">
                <a16:creationId xmlns:a16="http://schemas.microsoft.com/office/drawing/2014/main" id="{914AC91D-4B72-4F96-83C6-903B150456F2}"/>
              </a:ext>
            </a:extLst>
          </p:cNvPr>
          <p:cNvSpPr>
            <a:spLocks noGrp="1" noRot="1" noChangeArrowheads="1"/>
          </p:cNvSpPr>
          <p:nvPr>
            <p:ph type="title"/>
          </p:nvPr>
        </p:nvSpPr>
        <p:spPr/>
        <p:txBody>
          <a:bodyPr/>
          <a:lstStyle/>
          <a:p>
            <a:endParaRPr lang="en-US" altLang="en-US"/>
          </a:p>
        </p:txBody>
      </p:sp>
      <p:sp>
        <p:nvSpPr>
          <p:cNvPr id="592899" name="Rectangle 3">
            <a:extLst>
              <a:ext uri="{FF2B5EF4-FFF2-40B4-BE49-F238E27FC236}">
                <a16:creationId xmlns:a16="http://schemas.microsoft.com/office/drawing/2014/main" id="{AB16C5BB-7A8B-41B7-B17B-DD579F118E31}"/>
              </a:ext>
            </a:extLst>
          </p:cNvPr>
          <p:cNvSpPr>
            <a:spLocks noGrp="1" noChangeArrowheads="1"/>
          </p:cNvSpPr>
          <p:nvPr>
            <p:ph type="body" idx="1"/>
          </p:nvPr>
        </p:nvSpPr>
        <p:spPr/>
        <p:txBody>
          <a:bodyPr/>
          <a:lstStyle/>
          <a:p>
            <a:endParaRPr lang="en-US" altLang="en-US"/>
          </a:p>
        </p:txBody>
      </p:sp>
      <p:pic>
        <p:nvPicPr>
          <p:cNvPr id="592900" name="Picture 4" descr="Machu Pichu">
            <a:extLst>
              <a:ext uri="{FF2B5EF4-FFF2-40B4-BE49-F238E27FC236}">
                <a16:creationId xmlns:a16="http://schemas.microsoft.com/office/drawing/2014/main" id="{BFA1709E-38E9-4599-B5F6-44A83368A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4813"/>
            <a:ext cx="8510588" cy="575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a:extLst>
              <a:ext uri="{FF2B5EF4-FFF2-40B4-BE49-F238E27FC236}">
                <a16:creationId xmlns:a16="http://schemas.microsoft.com/office/drawing/2014/main" id="{4F6D366A-CD98-493C-BA1E-D613F462B1DC}"/>
              </a:ext>
            </a:extLst>
          </p:cNvPr>
          <p:cNvSpPr>
            <a:spLocks noGrp="1" noRot="1" noChangeArrowheads="1"/>
          </p:cNvSpPr>
          <p:nvPr>
            <p:ph type="title"/>
          </p:nvPr>
        </p:nvSpPr>
        <p:spPr/>
        <p:txBody>
          <a:bodyPr/>
          <a:lstStyle/>
          <a:p>
            <a:r>
              <a:rPr lang="en-GB" altLang="en-US"/>
              <a:t>Ear Anatomy</a:t>
            </a:r>
          </a:p>
        </p:txBody>
      </p:sp>
      <p:sp>
        <p:nvSpPr>
          <p:cNvPr id="528387" name="Rectangle 3">
            <a:extLst>
              <a:ext uri="{FF2B5EF4-FFF2-40B4-BE49-F238E27FC236}">
                <a16:creationId xmlns:a16="http://schemas.microsoft.com/office/drawing/2014/main" id="{30957943-6D83-4138-A88D-DB5F1551D656}"/>
              </a:ext>
            </a:extLst>
          </p:cNvPr>
          <p:cNvSpPr>
            <a:spLocks noGrp="1" noChangeArrowheads="1"/>
          </p:cNvSpPr>
          <p:nvPr>
            <p:ph type="body" idx="1"/>
          </p:nvPr>
        </p:nvSpPr>
        <p:spPr>
          <a:xfrm>
            <a:off x="0" y="1419225"/>
            <a:ext cx="8458200" cy="4678363"/>
          </a:xfrm>
        </p:spPr>
        <p:txBody>
          <a:bodyPr/>
          <a:lstStyle/>
          <a:p>
            <a:r>
              <a:rPr lang="en-GB" altLang="en-US" sz="2800"/>
              <a:t>External</a:t>
            </a:r>
          </a:p>
          <a:p>
            <a:pPr lvl="1"/>
            <a:r>
              <a:rPr lang="en-GB" altLang="en-US" sz="2400"/>
              <a:t>Pinna &amp; Ear Canal </a:t>
            </a:r>
          </a:p>
          <a:p>
            <a:r>
              <a:rPr lang="en-GB" altLang="en-US" sz="2800"/>
              <a:t>Middle </a:t>
            </a:r>
          </a:p>
          <a:p>
            <a:pPr lvl="1"/>
            <a:r>
              <a:rPr lang="en-GB" altLang="en-US" sz="2400"/>
              <a:t>Mastoid</a:t>
            </a:r>
          </a:p>
          <a:p>
            <a:pPr lvl="1"/>
            <a:r>
              <a:rPr lang="en-GB" altLang="en-US" sz="2400"/>
              <a:t>Mesotympanum</a:t>
            </a:r>
          </a:p>
          <a:p>
            <a:pPr lvl="1"/>
            <a:r>
              <a:rPr lang="en-GB" altLang="en-US" sz="2400"/>
              <a:t>Eustachian tube</a:t>
            </a:r>
          </a:p>
          <a:p>
            <a:r>
              <a:rPr lang="en-GB" altLang="en-US" sz="2800"/>
              <a:t>Inner</a:t>
            </a:r>
          </a:p>
          <a:p>
            <a:pPr lvl="1"/>
            <a:r>
              <a:rPr lang="en-GB" altLang="en-US" sz="2400"/>
              <a:t>Cochlea</a:t>
            </a:r>
          </a:p>
          <a:p>
            <a:pPr lvl="1"/>
            <a:r>
              <a:rPr lang="en-GB" altLang="en-US" sz="2400"/>
              <a:t>Vestibule</a:t>
            </a:r>
          </a:p>
          <a:p>
            <a:pPr lvl="1"/>
            <a:r>
              <a:rPr lang="en-GB" altLang="en-US" sz="2400"/>
              <a:t>Semicircular Canals</a:t>
            </a:r>
          </a:p>
          <a:p>
            <a:pPr lvl="1"/>
            <a:endParaRPr lang="en-GB" altLang="en-US" sz="2400"/>
          </a:p>
          <a:p>
            <a:pPr lvl="1"/>
            <a:endParaRPr lang="en-GB" altLang="en-US" sz="2400"/>
          </a:p>
        </p:txBody>
      </p:sp>
      <p:pic>
        <p:nvPicPr>
          <p:cNvPr id="528388" name="Picture 4" descr="HumanEar">
            <a:extLst>
              <a:ext uri="{FF2B5EF4-FFF2-40B4-BE49-F238E27FC236}">
                <a16:creationId xmlns:a16="http://schemas.microsoft.com/office/drawing/2014/main" id="{FC373047-B624-4D92-9ABB-D166D6F8C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538" y="1212850"/>
            <a:ext cx="3836987" cy="2921000"/>
          </a:xfrm>
          <a:prstGeom prst="rect">
            <a:avLst/>
          </a:prstGeom>
          <a:noFill/>
          <a:extLst>
            <a:ext uri="{909E8E84-426E-40DD-AFC4-6F175D3DCCD1}">
              <a14:hiddenFill xmlns:a14="http://schemas.microsoft.com/office/drawing/2010/main">
                <a:solidFill>
                  <a:srgbClr val="FFFFFF"/>
                </a:solidFill>
              </a14:hiddenFill>
            </a:ext>
          </a:extLst>
        </p:spPr>
      </p:pic>
      <p:pic>
        <p:nvPicPr>
          <p:cNvPr id="528389" name="Picture 5" descr="Ear CT 4">
            <a:extLst>
              <a:ext uri="{FF2B5EF4-FFF2-40B4-BE49-F238E27FC236}">
                <a16:creationId xmlns:a16="http://schemas.microsoft.com/office/drawing/2014/main" id="{C37DA10D-1C03-4241-8CAA-8D559EA1A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175" y="4197350"/>
            <a:ext cx="3911600" cy="2660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theme/theme1.xml><?xml version="1.0" encoding="utf-8"?>
<a:theme xmlns:a="http://schemas.openxmlformats.org/drawingml/2006/main" name="BMI Healthcare Template">
  <a:themeElements>
    <a:clrScheme name="Custom 1">
      <a:dk1>
        <a:srgbClr val="7F7F7F"/>
      </a:dk1>
      <a:lt1>
        <a:sysClr val="window" lastClr="FFFFFF"/>
      </a:lt1>
      <a:dk2>
        <a:srgbClr val="008688"/>
      </a:dk2>
      <a:lt2>
        <a:srgbClr val="D8D8D8"/>
      </a:lt2>
      <a:accent1>
        <a:srgbClr val="008688"/>
      </a:accent1>
      <a:accent2>
        <a:srgbClr val="97BE0D"/>
      </a:accent2>
      <a:accent3>
        <a:srgbClr val="FDF25B"/>
      </a:accent3>
      <a:accent4>
        <a:srgbClr val="908CC4"/>
      </a:accent4>
      <a:accent5>
        <a:srgbClr val="6993CD"/>
      </a:accent5>
      <a:accent6>
        <a:srgbClr val="D75BA2"/>
      </a:accent6>
      <a:hlink>
        <a:srgbClr val="6993CD"/>
      </a:hlink>
      <a:folHlink>
        <a:srgbClr val="908CC4"/>
      </a:folHlink>
    </a:clrScheme>
    <a:fontScheme name="BMI">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ckground Content">
  <a:themeElements>
    <a:clrScheme name="Custom 1">
      <a:dk1>
        <a:srgbClr val="7F7F7F"/>
      </a:dk1>
      <a:lt1>
        <a:sysClr val="window" lastClr="FFFFFF"/>
      </a:lt1>
      <a:dk2>
        <a:srgbClr val="008688"/>
      </a:dk2>
      <a:lt2>
        <a:srgbClr val="D8D8D8"/>
      </a:lt2>
      <a:accent1>
        <a:srgbClr val="008688"/>
      </a:accent1>
      <a:accent2>
        <a:srgbClr val="97BE0D"/>
      </a:accent2>
      <a:accent3>
        <a:srgbClr val="FDF25B"/>
      </a:accent3>
      <a:accent4>
        <a:srgbClr val="908CC4"/>
      </a:accent4>
      <a:accent5>
        <a:srgbClr val="6993CD"/>
      </a:accent5>
      <a:accent6>
        <a:srgbClr val="D75BA2"/>
      </a:accent6>
      <a:hlink>
        <a:srgbClr val="6993CD"/>
      </a:hlink>
      <a:folHlink>
        <a:srgbClr val="908CC4"/>
      </a:folHlink>
    </a:clrScheme>
    <a:fontScheme name="BMI">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ackground Content">
  <a:themeElements>
    <a:clrScheme name="Custom 1">
      <a:dk1>
        <a:srgbClr val="7F7F7F"/>
      </a:dk1>
      <a:lt1>
        <a:sysClr val="window" lastClr="FFFFFF"/>
      </a:lt1>
      <a:dk2>
        <a:srgbClr val="008688"/>
      </a:dk2>
      <a:lt2>
        <a:srgbClr val="D8D8D8"/>
      </a:lt2>
      <a:accent1>
        <a:srgbClr val="008688"/>
      </a:accent1>
      <a:accent2>
        <a:srgbClr val="97BE0D"/>
      </a:accent2>
      <a:accent3>
        <a:srgbClr val="FDF25B"/>
      </a:accent3>
      <a:accent4>
        <a:srgbClr val="908CC4"/>
      </a:accent4>
      <a:accent5>
        <a:srgbClr val="6993CD"/>
      </a:accent5>
      <a:accent6>
        <a:srgbClr val="D75BA2"/>
      </a:accent6>
      <a:hlink>
        <a:srgbClr val="6993CD"/>
      </a:hlink>
      <a:folHlink>
        <a:srgbClr val="908CC4"/>
      </a:folHlink>
    </a:clrScheme>
    <a:fontScheme name="BMI">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Custom 1">
      <a:dk1>
        <a:srgbClr val="7F7F7F"/>
      </a:dk1>
      <a:lt1>
        <a:sysClr val="window" lastClr="FFFFFF"/>
      </a:lt1>
      <a:dk2>
        <a:srgbClr val="008688"/>
      </a:dk2>
      <a:lt2>
        <a:srgbClr val="D8D8D8"/>
      </a:lt2>
      <a:accent1>
        <a:srgbClr val="008688"/>
      </a:accent1>
      <a:accent2>
        <a:srgbClr val="97BE0D"/>
      </a:accent2>
      <a:accent3>
        <a:srgbClr val="FDF25B"/>
      </a:accent3>
      <a:accent4>
        <a:srgbClr val="908CC4"/>
      </a:accent4>
      <a:accent5>
        <a:srgbClr val="6993CD"/>
      </a:accent5>
      <a:accent6>
        <a:srgbClr val="D75BA2"/>
      </a:accent6>
      <a:hlink>
        <a:srgbClr val="6993CD"/>
      </a:hlink>
      <a:folHlink>
        <a:srgbClr val="908CC4"/>
      </a:folHlink>
    </a:clrScheme>
    <a:fontScheme name="BMI">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Custom 1">
      <a:dk1>
        <a:srgbClr val="7F7F7F"/>
      </a:dk1>
      <a:lt1>
        <a:sysClr val="window" lastClr="FFFFFF"/>
      </a:lt1>
      <a:dk2>
        <a:srgbClr val="008688"/>
      </a:dk2>
      <a:lt2>
        <a:srgbClr val="D8D8D8"/>
      </a:lt2>
      <a:accent1>
        <a:srgbClr val="008688"/>
      </a:accent1>
      <a:accent2>
        <a:srgbClr val="97BE0D"/>
      </a:accent2>
      <a:accent3>
        <a:srgbClr val="FDF25B"/>
      </a:accent3>
      <a:accent4>
        <a:srgbClr val="908CC4"/>
      </a:accent4>
      <a:accent5>
        <a:srgbClr val="6993CD"/>
      </a:accent5>
      <a:accent6>
        <a:srgbClr val="D75BA2"/>
      </a:accent6>
      <a:hlink>
        <a:srgbClr val="6993CD"/>
      </a:hlink>
      <a:folHlink>
        <a:srgbClr val="908CC4"/>
      </a:folHlink>
    </a:clrScheme>
    <a:fontScheme name="BMI">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Background Content">
  <a:themeElements>
    <a:clrScheme name="5_Background Content 1">
      <a:dk1>
        <a:srgbClr val="7F7F7F"/>
      </a:dk1>
      <a:lt1>
        <a:srgbClr val="FFFFFF"/>
      </a:lt1>
      <a:dk2>
        <a:srgbClr val="008688"/>
      </a:dk2>
      <a:lt2>
        <a:srgbClr val="D8D8D8"/>
      </a:lt2>
      <a:accent1>
        <a:srgbClr val="008688"/>
      </a:accent1>
      <a:accent2>
        <a:srgbClr val="97BE0D"/>
      </a:accent2>
      <a:accent3>
        <a:srgbClr val="FFFFFF"/>
      </a:accent3>
      <a:accent4>
        <a:srgbClr val="6C6C6C"/>
      </a:accent4>
      <a:accent5>
        <a:srgbClr val="AAC3C3"/>
      </a:accent5>
      <a:accent6>
        <a:srgbClr val="88AC0B"/>
      </a:accent6>
      <a:hlink>
        <a:srgbClr val="6993CD"/>
      </a:hlink>
      <a:folHlink>
        <a:srgbClr val="908CC4"/>
      </a:folHlink>
    </a:clrScheme>
    <a:fontScheme name="5_Background Conten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Background Content 1">
        <a:dk1>
          <a:srgbClr val="7F7F7F"/>
        </a:dk1>
        <a:lt1>
          <a:srgbClr val="FFFFFF"/>
        </a:lt1>
        <a:dk2>
          <a:srgbClr val="008688"/>
        </a:dk2>
        <a:lt2>
          <a:srgbClr val="D8D8D8"/>
        </a:lt2>
        <a:accent1>
          <a:srgbClr val="008688"/>
        </a:accent1>
        <a:accent2>
          <a:srgbClr val="97BE0D"/>
        </a:accent2>
        <a:accent3>
          <a:srgbClr val="FFFFFF"/>
        </a:accent3>
        <a:accent4>
          <a:srgbClr val="6C6C6C"/>
        </a:accent4>
        <a:accent5>
          <a:srgbClr val="AAC3C3"/>
        </a:accent5>
        <a:accent6>
          <a:srgbClr val="88AC0B"/>
        </a:accent6>
        <a:hlink>
          <a:srgbClr val="6993CD"/>
        </a:hlink>
        <a:folHlink>
          <a:srgbClr val="908CC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20D98005C98849B132B1248B5991E6" ma:contentTypeVersion="15" ma:contentTypeDescription="Create a new document." ma:contentTypeScope="" ma:versionID="abe082f2c3e3701f68f087860e1348a7">
  <xsd:schema xmlns:xsd="http://www.w3.org/2001/XMLSchema" xmlns:xs="http://www.w3.org/2001/XMLSchema" xmlns:p="http://schemas.microsoft.com/office/2006/metadata/properties" xmlns:ns2="a78396c7-ca18-4d07-9c2d-e954ca003379" xmlns:ns3="0eb92e3b-db87-41ef-b535-5ebe821d5c43" targetNamespace="http://schemas.microsoft.com/office/2006/metadata/properties" ma:root="true" ma:fieldsID="b7824cce227e0f6afa566cf995aae578" ns2:_="" ns3:_="">
    <xsd:import namespace="a78396c7-ca18-4d07-9c2d-e954ca003379"/>
    <xsd:import namespace="0eb92e3b-db87-41ef-b535-5ebe821d5c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396c7-ca18-4d07-9c2d-e954ca0033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18f9b8-5ae4-4f0b-a238-a922c51e2dd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b92e3b-db87-41ef-b535-5ebe821d5c4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969891-c03a-4c16-8f7e-a1eeed106462}" ma:internalName="TaxCatchAll" ma:showField="CatchAllData" ma:web="0eb92e3b-db87-41ef-b535-5ebe821d5c4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eb92e3b-db87-41ef-b535-5ebe821d5c43" xsi:nil="true"/>
    <lcf76f155ced4ddcb4097134ff3c332f xmlns="a78396c7-ca18-4d07-9c2d-e954ca0033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3612FD2-2B6A-401C-AB63-72022C800F07}"/>
</file>

<file path=customXml/itemProps2.xml><?xml version="1.0" encoding="utf-8"?>
<ds:datastoreItem xmlns:ds="http://schemas.openxmlformats.org/officeDocument/2006/customXml" ds:itemID="{7E31D2D1-537C-4617-9938-83A63972464C}"/>
</file>

<file path=customXml/itemProps3.xml><?xml version="1.0" encoding="utf-8"?>
<ds:datastoreItem xmlns:ds="http://schemas.openxmlformats.org/officeDocument/2006/customXml" ds:itemID="{129E65EA-70A9-476A-B1B9-3892D0730DB4}"/>
</file>

<file path=docProps/app.xml><?xml version="1.0" encoding="utf-8"?>
<Properties xmlns="http://schemas.openxmlformats.org/officeDocument/2006/extended-properties" xmlns:vt="http://schemas.openxmlformats.org/officeDocument/2006/docPropsVTypes">
  <Template>BMI Healthcare Template</Template>
  <TotalTime>18378</TotalTime>
  <Words>1880</Words>
  <Application>Microsoft Office PowerPoint</Application>
  <PresentationFormat>On-screen Show (4:3)</PresentationFormat>
  <Paragraphs>361</Paragraphs>
  <Slides>89</Slides>
  <Notes>4</Notes>
  <HiddenSlides>0</HiddenSlides>
  <MMClips>0</MMClips>
  <ScaleCrop>false</ScaleCrop>
  <HeadingPairs>
    <vt:vector size="8" baseType="variant">
      <vt:variant>
        <vt:lpstr>Fonts Used</vt:lpstr>
      </vt:variant>
      <vt:variant>
        <vt:i4>7</vt:i4>
      </vt:variant>
      <vt:variant>
        <vt:lpstr>Theme</vt:lpstr>
      </vt:variant>
      <vt:variant>
        <vt:i4>8</vt:i4>
      </vt:variant>
      <vt:variant>
        <vt:lpstr>Embedded OLE Servers</vt:lpstr>
      </vt:variant>
      <vt:variant>
        <vt:i4>3</vt:i4>
      </vt:variant>
      <vt:variant>
        <vt:lpstr>Slide Titles</vt:lpstr>
      </vt:variant>
      <vt:variant>
        <vt:i4>89</vt:i4>
      </vt:variant>
    </vt:vector>
  </HeadingPairs>
  <TitlesOfParts>
    <vt:vector size="107" baseType="lpstr">
      <vt:lpstr>Arial</vt:lpstr>
      <vt:lpstr>Calibri</vt:lpstr>
      <vt:lpstr>Garamond</vt:lpstr>
      <vt:lpstr>Gill Sans MT</vt:lpstr>
      <vt:lpstr>Times New Roman</vt:lpstr>
      <vt:lpstr>Wingdings</vt:lpstr>
      <vt:lpstr>Wingdings 2</vt:lpstr>
      <vt:lpstr>BMI Healthcare Template</vt:lpstr>
      <vt:lpstr>Background Content</vt:lpstr>
      <vt:lpstr>1_Background Content</vt:lpstr>
      <vt:lpstr>2_Custom Design</vt:lpstr>
      <vt:lpstr>4_Custom Design</vt:lpstr>
      <vt:lpstr>5_Background Content</vt:lpstr>
      <vt:lpstr>Stream</vt:lpstr>
      <vt:lpstr>Stream</vt:lpstr>
      <vt:lpstr>Bitmap Image</vt:lpstr>
      <vt:lpstr>Image</vt:lpstr>
      <vt:lpstr>Chart</vt:lpstr>
      <vt:lpstr>ENT IN GENERAL PRACTICE 1</vt:lpstr>
      <vt:lpstr>PowerPoint Presentation</vt:lpstr>
      <vt:lpstr>Ear Anatomy</vt:lpstr>
      <vt:lpstr>Anatomy of the Pinna</vt:lpstr>
      <vt:lpstr>Perichondritis</vt:lpstr>
      <vt:lpstr>CDNH</vt:lpstr>
      <vt:lpstr>Conditions of the pinna</vt:lpstr>
      <vt:lpstr>Skin conditions</vt:lpstr>
      <vt:lpstr>Ear Anatomy</vt:lpstr>
      <vt:lpstr>PowerPoint Presentation</vt:lpstr>
      <vt:lpstr>Ear Canal</vt:lpstr>
      <vt:lpstr>Deep part of canal</vt:lpstr>
      <vt:lpstr>Innervation of ear canal</vt:lpstr>
      <vt:lpstr>Middle Ear</vt:lpstr>
      <vt:lpstr>Middle Ear</vt:lpstr>
      <vt:lpstr>Facial Nerve</vt:lpstr>
      <vt:lpstr>Eustachian tube</vt:lpstr>
      <vt:lpstr>PowerPoint Presentation</vt:lpstr>
      <vt:lpstr>Inner Ear</vt:lpstr>
      <vt:lpstr>Vestibular System</vt:lpstr>
      <vt:lpstr>Vertigo - mechanisms</vt:lpstr>
      <vt:lpstr>Ear Symptoms</vt:lpstr>
      <vt:lpstr>Ear Examination</vt:lpstr>
      <vt:lpstr>PowerPoint Presentation</vt:lpstr>
      <vt:lpstr>Ear examination</vt:lpstr>
      <vt:lpstr>Tuning Fork Tests</vt:lpstr>
      <vt:lpstr>Additional Examination</vt:lpstr>
      <vt:lpstr>PowerPoint Presentation</vt:lpstr>
      <vt:lpstr>Ear Investigations</vt:lpstr>
      <vt:lpstr>Ear Conditions</vt:lpstr>
      <vt:lpstr>Wax</vt:lpstr>
      <vt:lpstr>Wax</vt:lpstr>
      <vt:lpstr>Wax</vt:lpstr>
      <vt:lpstr>Wax</vt:lpstr>
      <vt:lpstr>PowerPoint Presentation</vt:lpstr>
      <vt:lpstr>PowerPoint Presentation</vt:lpstr>
      <vt:lpstr>PowerPoint Presentation</vt:lpstr>
      <vt:lpstr>PowerPoint Presentation</vt:lpstr>
      <vt:lpstr>PowerPoint Presentation</vt:lpstr>
      <vt:lpstr>Otitis Externa</vt:lpstr>
      <vt:lpstr>Otitis Externa</vt:lpstr>
      <vt:lpstr>Things that push wax in or interfere with epitheleial migration</vt:lpstr>
      <vt:lpstr>PowerPoint Presentation</vt:lpstr>
      <vt:lpstr>Otitis Externa</vt:lpstr>
      <vt:lpstr>Otitis Externa</vt:lpstr>
      <vt:lpstr>Otitis Externa</vt:lpstr>
      <vt:lpstr>Otitis Externa</vt:lpstr>
      <vt:lpstr>Otitis Externa</vt:lpstr>
      <vt:lpstr>Otitis Externa</vt:lpstr>
      <vt:lpstr>Otitis Externa</vt:lpstr>
      <vt:lpstr>Otitis Externa</vt:lpstr>
      <vt:lpstr>Otitis Externa</vt:lpstr>
      <vt:lpstr>Acute Otitis Media</vt:lpstr>
      <vt:lpstr>Normal Anatomy of the Ear</vt:lpstr>
      <vt:lpstr>Acute Otitis Media- mainly children</vt:lpstr>
      <vt:lpstr>Acute Otitis Media</vt:lpstr>
      <vt:lpstr>Acute Otitis Media</vt:lpstr>
      <vt:lpstr>Acute Otitis Media</vt:lpstr>
      <vt:lpstr>Acute Otitis Media</vt:lpstr>
      <vt:lpstr>Glue Ear- Serous Otitis Media With Effusion-mainly children</vt:lpstr>
      <vt:lpstr>Serous Otitis Media with Effusion</vt:lpstr>
      <vt:lpstr>SOME (glue ear)</vt:lpstr>
      <vt:lpstr>PowerPoint Presentation</vt:lpstr>
      <vt:lpstr>Prevalence of Glue ear</vt:lpstr>
      <vt:lpstr>Treatment</vt:lpstr>
      <vt:lpstr>PowerPoint Presentation</vt:lpstr>
      <vt:lpstr>PowerPoint Presentation</vt:lpstr>
      <vt:lpstr>PowerPoint Presentation</vt:lpstr>
      <vt:lpstr>CSOM</vt:lpstr>
      <vt:lpstr>Central Perforations</vt:lpstr>
      <vt:lpstr>Retraction Pockets</vt:lpstr>
      <vt:lpstr>PowerPoint Presentation</vt:lpstr>
      <vt:lpstr>Cholesteatoma</vt:lpstr>
      <vt:lpstr>Cholesteatoma</vt:lpstr>
      <vt:lpstr>Symptoms of Otitis Media </vt:lpstr>
      <vt:lpstr>Otorrhoea</vt:lpstr>
      <vt:lpstr>Persistent Otorrhoea-management</vt:lpstr>
      <vt:lpstr>Complications of Otitis Media 1</vt:lpstr>
      <vt:lpstr>Complications of Otitis Media 2</vt:lpstr>
      <vt:lpstr>PowerPoint Presentation</vt:lpstr>
      <vt:lpstr>Hearing Loss</vt:lpstr>
      <vt:lpstr>PowerPoint Presentation</vt:lpstr>
      <vt:lpstr>Conductive Hearing loss</vt:lpstr>
      <vt:lpstr>SNHL</vt:lpstr>
      <vt:lpstr>SNHL</vt:lpstr>
      <vt:lpstr>Deafness – History – salient points</vt:lpstr>
      <vt:lpstr>Deafness - SSNHL</vt:lpstr>
      <vt:lpstr>Vertigo - mechanisms</vt:lpstr>
      <vt:lpstr>PowerPoint Presentation</vt:lpstr>
    </vt:vector>
  </TitlesOfParts>
  <Company>General Healthcare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HEALTHCARE GROUP</dc:title>
  <dc:creator>Sarah Huckle</dc:creator>
  <cp:lastModifiedBy>Nick Lewis</cp:lastModifiedBy>
  <cp:revision>506</cp:revision>
  <cp:lastPrinted>2012-10-12T08:19:46Z</cp:lastPrinted>
  <dcterms:created xsi:type="dcterms:W3CDTF">2012-11-29T13:30:57Z</dcterms:created>
  <dcterms:modified xsi:type="dcterms:W3CDTF">2021-01-31T19:27:02Z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0x0101002220D98005C98849B132B1248B5991E6</vt:lpwstr>
  </property>
  <property fmtid="{D5CDD505-2E9C-101B-9397-08002B2CF9AE}" pid="3" name="Tags">
    <vt:lpwstr/>
  </property>
  <property fmtid="{D5CDD505-2E9C-101B-9397-08002B2CF9AE}" pid="4" name="Order">
    <vt:lpwstr>21699400.0000000</vt:lpwstr>
  </property>
  <property fmtid="{D5CDD505-2E9C-101B-9397-08002B2CF9AE}" pid="5" name="MediaServiceImageTags">
    <vt:lpwstr/>
  </property>
</Properties>
</file>