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3" r:id="rId2"/>
    <p:sldId id="257" r:id="rId3"/>
    <p:sldId id="322" r:id="rId4"/>
    <p:sldId id="323" r:id="rId5"/>
    <p:sldId id="324" r:id="rId6"/>
    <p:sldId id="352" r:id="rId7"/>
    <p:sldId id="351" r:id="rId8"/>
    <p:sldId id="354" r:id="rId9"/>
    <p:sldId id="350" r:id="rId10"/>
    <p:sldId id="325" r:id="rId11"/>
    <p:sldId id="326" r:id="rId12"/>
    <p:sldId id="259" r:id="rId13"/>
    <p:sldId id="353" r:id="rId14"/>
    <p:sldId id="265" r:id="rId15"/>
    <p:sldId id="312" r:id="rId16"/>
    <p:sldId id="327" r:id="rId17"/>
    <p:sldId id="328" r:id="rId18"/>
    <p:sldId id="345" r:id="rId19"/>
    <p:sldId id="348" r:id="rId20"/>
    <p:sldId id="349" r:id="rId21"/>
    <p:sldId id="329" r:id="rId22"/>
    <p:sldId id="346" r:id="rId23"/>
    <p:sldId id="347" r:id="rId24"/>
    <p:sldId id="336" r:id="rId25"/>
    <p:sldId id="288" r:id="rId26"/>
    <p:sldId id="295" r:id="rId27"/>
    <p:sldId id="333" r:id="rId28"/>
    <p:sldId id="334" r:id="rId29"/>
    <p:sldId id="335" r:id="rId30"/>
    <p:sldId id="337" r:id="rId31"/>
    <p:sldId id="338" r:id="rId32"/>
    <p:sldId id="339" r:id="rId33"/>
    <p:sldId id="340" r:id="rId34"/>
    <p:sldId id="341" r:id="rId35"/>
    <p:sldId id="342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72"/>
    <p:restoredTop sz="50000" autoAdjust="0"/>
  </p:normalViewPr>
  <p:slideViewPr>
    <p:cSldViewPr snapToGrid="0" snapToObjects="1">
      <p:cViewPr varScale="1">
        <p:scale>
          <a:sx n="119" d="100"/>
          <a:sy n="119" d="100"/>
        </p:scale>
        <p:origin x="8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2C6D-10C8-F144-92FC-89156DC5010B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8670-714A-2F49-A831-50DA4915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8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2C6D-10C8-F144-92FC-89156DC5010B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8670-714A-2F49-A831-50DA4915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97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2C6D-10C8-F144-92FC-89156DC5010B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8670-714A-2F49-A831-50DA4915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6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2C6D-10C8-F144-92FC-89156DC5010B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8670-714A-2F49-A831-50DA4915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43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2C6D-10C8-F144-92FC-89156DC5010B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8670-714A-2F49-A831-50DA4915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7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2C6D-10C8-F144-92FC-89156DC5010B}" type="datetimeFigureOut">
              <a:rPr lang="en-US" smtClean="0"/>
              <a:t>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8670-714A-2F49-A831-50DA4915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2C6D-10C8-F144-92FC-89156DC5010B}" type="datetimeFigureOut">
              <a:rPr lang="en-US" smtClean="0"/>
              <a:t>1/27/23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8670-714A-2F49-A831-50DA4915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34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2C6D-10C8-F144-92FC-89156DC5010B}" type="datetimeFigureOut">
              <a:rPr lang="en-US" smtClean="0"/>
              <a:t>1/27/23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8670-714A-2F49-A831-50DA4915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2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2C6D-10C8-F144-92FC-89156DC5010B}" type="datetimeFigureOut">
              <a:rPr lang="en-US" smtClean="0"/>
              <a:t>1/27/23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8670-714A-2F49-A831-50DA4915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1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2C6D-10C8-F144-92FC-89156DC5010B}" type="datetimeFigureOut">
              <a:rPr lang="en-US" smtClean="0"/>
              <a:t>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8670-714A-2F49-A831-50DA4915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0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2C6D-10C8-F144-92FC-89156DC5010B}" type="datetimeFigureOut">
              <a:rPr lang="en-US" smtClean="0"/>
              <a:t>1/27/23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8670-714A-2F49-A831-50DA4915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4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52C6D-10C8-F144-92FC-89156DC5010B}" type="datetimeFigureOut">
              <a:rPr lang="en-US" smtClean="0"/>
              <a:t>1/27/23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98670-714A-2F49-A831-50DA49152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26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08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3498" y="1791886"/>
            <a:ext cx="8388000" cy="3808344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2C551B5-52EB-874B-931C-B3F38B7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7030A0"/>
                </a:solidFill>
              </a:rPr>
              <a:t>Simplest</a:t>
            </a:r>
            <a:r>
              <a:rPr lang="en-US" dirty="0"/>
              <a:t> individuals out of a </a:t>
            </a:r>
            <a:r>
              <a:rPr lang="en-US" dirty="0">
                <a:solidFill>
                  <a:srgbClr val="00B050"/>
                </a:solidFill>
              </a:rPr>
              <a:t>complex</a:t>
            </a:r>
            <a:r>
              <a:rPr lang="en-US" dirty="0"/>
              <a:t> set of individuals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66336682-3CD9-A24C-BCBC-01C95BFB2316}"/>
              </a:ext>
            </a:extLst>
          </p:cNvPr>
          <p:cNvSpPr/>
          <p:nvPr/>
        </p:nvSpPr>
        <p:spPr>
          <a:xfrm>
            <a:off x="218685" y="1481754"/>
            <a:ext cx="8834034" cy="2996937"/>
          </a:xfrm>
          <a:prstGeom prst="frame">
            <a:avLst>
              <a:gd name="adj1" fmla="val 3709"/>
            </a:avLst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0C1521AC-3F8E-8C4C-A3F6-74C6E529CC3E}"/>
              </a:ext>
            </a:extLst>
          </p:cNvPr>
          <p:cNvSpPr/>
          <p:nvPr/>
        </p:nvSpPr>
        <p:spPr>
          <a:xfrm>
            <a:off x="457200" y="3626604"/>
            <a:ext cx="8229600" cy="712922"/>
          </a:xfrm>
          <a:prstGeom prst="fram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2C3915-40C1-484D-96CF-F120F8E6CA68}"/>
              </a:ext>
            </a:extLst>
          </p:cNvPr>
          <p:cNvSpPr txBox="1"/>
          <p:nvPr/>
        </p:nvSpPr>
        <p:spPr>
          <a:xfrm>
            <a:off x="886423" y="5021079"/>
            <a:ext cx="17532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7030A0"/>
                </a:solidFill>
              </a:rPr>
              <a:t>[+minimal]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397F5A5-6A29-1D41-A592-2FCA99B4FD00}"/>
              </a:ext>
            </a:extLst>
          </p:cNvPr>
          <p:cNvCxnSpPr>
            <a:cxnSpLocks/>
          </p:cNvCxnSpPr>
          <p:nvPr/>
        </p:nvCxnSpPr>
        <p:spPr>
          <a:xfrm flipV="1">
            <a:off x="1549831" y="3983065"/>
            <a:ext cx="154983" cy="1038014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1A38DB6-D0FE-BB42-AD85-B55BB28BBD2E}"/>
              </a:ext>
            </a:extLst>
          </p:cNvPr>
          <p:cNvSpPr txBox="1"/>
          <p:nvPr/>
        </p:nvSpPr>
        <p:spPr>
          <a:xfrm>
            <a:off x="6049108" y="5725696"/>
            <a:ext cx="179363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M" sz="2600" b="1" dirty="0">
                <a:solidFill>
                  <a:srgbClr val="00B050"/>
                </a:solidFill>
              </a:rPr>
              <a:t>[−atomic]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B86AD8E-2CFF-2C49-8374-DA14567E4F3E}"/>
              </a:ext>
            </a:extLst>
          </p:cNvPr>
          <p:cNvCxnSpPr>
            <a:cxnSpLocks/>
          </p:cNvCxnSpPr>
          <p:nvPr/>
        </p:nvCxnSpPr>
        <p:spPr>
          <a:xfrm flipH="1" flipV="1">
            <a:off x="5911084" y="4542807"/>
            <a:ext cx="896815" cy="124700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718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3498" y="1791886"/>
            <a:ext cx="8388000" cy="3808344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2C551B5-52EB-874B-931C-B3F38B7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7030A0"/>
                </a:solidFill>
              </a:rPr>
              <a:t>Simplest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not simplest </a:t>
            </a:r>
            <a:r>
              <a:rPr lang="en-US" dirty="0"/>
              <a:t>out of a </a:t>
            </a:r>
            <a:r>
              <a:rPr lang="en-US" dirty="0">
                <a:solidFill>
                  <a:srgbClr val="00B050"/>
                </a:solidFill>
              </a:rPr>
              <a:t>complex</a:t>
            </a:r>
            <a:r>
              <a:rPr lang="en-US" dirty="0"/>
              <a:t> set of individuals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66336682-3CD9-A24C-BCBC-01C95BFB2316}"/>
              </a:ext>
            </a:extLst>
          </p:cNvPr>
          <p:cNvSpPr/>
          <p:nvPr/>
        </p:nvSpPr>
        <p:spPr>
          <a:xfrm>
            <a:off x="218685" y="1481754"/>
            <a:ext cx="8834034" cy="2996937"/>
          </a:xfrm>
          <a:prstGeom prst="frame">
            <a:avLst>
              <a:gd name="adj1" fmla="val 3709"/>
            </a:avLst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706276-90AB-8147-A41C-4AB2EE726D83}"/>
              </a:ext>
            </a:extLst>
          </p:cNvPr>
          <p:cNvSpPr txBox="1"/>
          <p:nvPr/>
        </p:nvSpPr>
        <p:spPr>
          <a:xfrm>
            <a:off x="6785714" y="1797175"/>
            <a:ext cx="1837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[−minimal]</a:t>
            </a: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0C1521AC-3F8E-8C4C-A3F6-74C6E529CC3E}"/>
              </a:ext>
            </a:extLst>
          </p:cNvPr>
          <p:cNvSpPr/>
          <p:nvPr/>
        </p:nvSpPr>
        <p:spPr>
          <a:xfrm>
            <a:off x="457200" y="3626604"/>
            <a:ext cx="8229600" cy="712922"/>
          </a:xfrm>
          <a:prstGeom prst="fram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2C3915-40C1-484D-96CF-F120F8E6CA68}"/>
              </a:ext>
            </a:extLst>
          </p:cNvPr>
          <p:cNvSpPr txBox="1"/>
          <p:nvPr/>
        </p:nvSpPr>
        <p:spPr>
          <a:xfrm>
            <a:off x="886423" y="5021079"/>
            <a:ext cx="17187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7030A0"/>
                </a:solidFill>
              </a:rPr>
              <a:t>[+minimal]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397F5A5-6A29-1D41-A592-2FCA99B4FD00}"/>
              </a:ext>
            </a:extLst>
          </p:cNvPr>
          <p:cNvCxnSpPr>
            <a:cxnSpLocks/>
          </p:cNvCxnSpPr>
          <p:nvPr/>
        </p:nvCxnSpPr>
        <p:spPr>
          <a:xfrm flipV="1">
            <a:off x="1549831" y="3983065"/>
            <a:ext cx="154983" cy="1038014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rame 13">
            <a:extLst>
              <a:ext uri="{FF2B5EF4-FFF2-40B4-BE49-F238E27FC236}">
                <a16:creationId xmlns:a16="http://schemas.microsoft.com/office/drawing/2014/main" id="{F4DCB0E6-E2AD-3F4E-BA0A-D8FFFD5F97B8}"/>
              </a:ext>
            </a:extLst>
          </p:cNvPr>
          <p:cNvSpPr/>
          <p:nvPr/>
        </p:nvSpPr>
        <p:spPr>
          <a:xfrm>
            <a:off x="520902" y="1727771"/>
            <a:ext cx="8229600" cy="1295020"/>
          </a:xfrm>
          <a:prstGeom prst="frame">
            <a:avLst>
              <a:gd name="adj1" fmla="val 7464"/>
            </a:avLst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689F8B9-06FA-444A-89D9-D4A5C90EAA77}"/>
              </a:ext>
            </a:extLst>
          </p:cNvPr>
          <p:cNvSpPr txBox="1"/>
          <p:nvPr/>
        </p:nvSpPr>
        <p:spPr>
          <a:xfrm>
            <a:off x="6049108" y="5725696"/>
            <a:ext cx="179363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M" sz="2600" b="1" dirty="0">
                <a:solidFill>
                  <a:srgbClr val="00B050"/>
                </a:solidFill>
              </a:rPr>
              <a:t>[−atomic]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16E3CE9-FBDA-6A49-BDD7-90CA2DE08C59}"/>
              </a:ext>
            </a:extLst>
          </p:cNvPr>
          <p:cNvCxnSpPr>
            <a:cxnSpLocks/>
          </p:cNvCxnSpPr>
          <p:nvPr/>
        </p:nvCxnSpPr>
        <p:spPr>
          <a:xfrm flipH="1" flipV="1">
            <a:off x="5911084" y="4542807"/>
            <a:ext cx="896815" cy="124700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689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C9F5EA-8DF7-1847-8934-41CB78645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</a:t>
            </a:r>
            <a:r>
              <a:rPr lang="en-US" dirty="0">
                <a:solidFill>
                  <a:srgbClr val="7030A0"/>
                </a:solidFill>
              </a:rPr>
              <a:t>+minimal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−atomic</a:t>
            </a:r>
            <a:r>
              <a:rPr lang="en-US" dirty="0"/>
              <a:t>]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Imere</a:t>
            </a:r>
            <a:r>
              <a:rPr lang="en-US" dirty="0"/>
              <a:t>: this feature combination realized as </a:t>
            </a:r>
            <a:r>
              <a:rPr lang="en-US" i="1" dirty="0" err="1"/>
              <a:t>ruu</a:t>
            </a:r>
            <a:r>
              <a:rPr lang="en-US" dirty="0"/>
              <a:t>-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English: only [±atomic], so no dual, just singular/plural</a:t>
            </a:r>
          </a:p>
        </p:txBody>
      </p:sp>
    </p:spTree>
    <p:extLst>
      <p:ext uri="{BB962C8B-B14F-4D97-AF65-F5344CB8AC3E}">
        <p14:creationId xmlns:p14="http://schemas.microsoft.com/office/powerpoint/2010/main" val="3362180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C9F5EA-8DF7-1847-8934-41CB78645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</a:t>
            </a:r>
            <a:r>
              <a:rPr lang="en-US" dirty="0">
                <a:solidFill>
                  <a:srgbClr val="7030A0"/>
                </a:solidFill>
              </a:rPr>
              <a:t>+minimal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−atomic</a:t>
            </a:r>
            <a:r>
              <a:rPr lang="en-US" dirty="0"/>
              <a:t>]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Imere</a:t>
            </a:r>
            <a:r>
              <a:rPr lang="en-US" dirty="0"/>
              <a:t>: this feature combination realized as </a:t>
            </a:r>
            <a:r>
              <a:rPr lang="en-US" i="1" dirty="0" err="1"/>
              <a:t>ruu</a:t>
            </a:r>
            <a:r>
              <a:rPr lang="en-US" dirty="0"/>
              <a:t>-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English: only [±atomic], so no dual, just singular/plural</a:t>
            </a:r>
          </a:p>
        </p:txBody>
      </p:sp>
    </p:spTree>
    <p:extLst>
      <p:ext uri="{BB962C8B-B14F-4D97-AF65-F5344CB8AC3E}">
        <p14:creationId xmlns:p14="http://schemas.microsoft.com/office/powerpoint/2010/main" val="106382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2C2D0-4691-B745-9F1F-558DF4D5D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62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 [±minimal] system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716" y="1771812"/>
            <a:ext cx="652223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FFFFFF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452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Ilocano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414673"/>
              </p:ext>
            </p:extLst>
          </p:nvPr>
        </p:nvGraphicFramePr>
        <p:xfrm>
          <a:off x="1455345" y="2615437"/>
          <a:ext cx="6096000" cy="2743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737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4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4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minimal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augmented</a:t>
                      </a:r>
                      <a:endParaRPr lang="en-US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1 ex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-</a:t>
                      </a:r>
                      <a:r>
                        <a:rPr lang="en-US" sz="3000" dirty="0" err="1"/>
                        <a:t>ko</a:t>
                      </a:r>
                      <a:r>
                        <a:rPr lang="en-US" sz="3000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-mi (&gt;1)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1 in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-ta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-</a:t>
                      </a:r>
                      <a:r>
                        <a:rPr lang="en-US" sz="3000" dirty="0" err="1"/>
                        <a:t>tayo</a:t>
                      </a:r>
                      <a:r>
                        <a:rPr lang="en-US" sz="3000" dirty="0"/>
                        <a:t> (&gt;2)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2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-</a:t>
                      </a:r>
                      <a:r>
                        <a:rPr lang="en-US" sz="3000" dirty="0" err="1"/>
                        <a:t>mo</a:t>
                      </a:r>
                      <a:r>
                        <a:rPr lang="en-US" sz="3000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-</a:t>
                      </a:r>
                      <a:r>
                        <a:rPr lang="en-US" sz="3000" dirty="0" err="1"/>
                        <a:t>yo</a:t>
                      </a:r>
                      <a:r>
                        <a:rPr lang="en-US" sz="3000" dirty="0"/>
                        <a:t> (&gt;1)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3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-</a:t>
                      </a:r>
                      <a:r>
                        <a:rPr lang="en-US" sz="3000" dirty="0" err="1"/>
                        <a:t>na</a:t>
                      </a:r>
                      <a:r>
                        <a:rPr lang="en-US" sz="3000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/>
                        <a:t>-da (&gt;1)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335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000" y="1844299"/>
            <a:ext cx="8388000" cy="3808344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2C551B5-52EB-874B-931C-B3F38B7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[+minimal]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[−minimal]</a:t>
            </a:r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000DDD7A-ABDF-4E44-8C27-6C9F0A4CC5E1}"/>
              </a:ext>
            </a:extLst>
          </p:cNvPr>
          <p:cNvSpPr/>
          <p:nvPr/>
        </p:nvSpPr>
        <p:spPr>
          <a:xfrm>
            <a:off x="1565329" y="5114441"/>
            <a:ext cx="6183824" cy="712922"/>
          </a:xfrm>
          <a:prstGeom prst="fram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66336682-3CD9-A24C-BCBC-01C95BFB2316}"/>
              </a:ext>
            </a:extLst>
          </p:cNvPr>
          <p:cNvSpPr/>
          <p:nvPr/>
        </p:nvSpPr>
        <p:spPr>
          <a:xfrm>
            <a:off x="170481" y="1464456"/>
            <a:ext cx="8834034" cy="2996937"/>
          </a:xfrm>
          <a:prstGeom prst="frame">
            <a:avLst>
              <a:gd name="adj1" fmla="val 3709"/>
            </a:avLst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521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000" y="1844299"/>
            <a:ext cx="8388000" cy="3808344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2C551B5-52EB-874B-931C-B3F38B7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[+minimal]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[−minimal] 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person inclusive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FA3CCE-0891-A94F-B7C1-2FD5B90202AF}"/>
              </a:ext>
            </a:extLst>
          </p:cNvPr>
          <p:cNvSpPr txBox="1"/>
          <p:nvPr/>
        </p:nvSpPr>
        <p:spPr>
          <a:xfrm>
            <a:off x="821410" y="5811864"/>
            <a:ext cx="5520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= speaker, b = addressee, c and d =others</a:t>
            </a:r>
          </a:p>
        </p:txBody>
      </p:sp>
    </p:spTree>
    <p:extLst>
      <p:ext uri="{BB962C8B-B14F-4D97-AF65-F5344CB8AC3E}">
        <p14:creationId xmlns:p14="http://schemas.microsoft.com/office/powerpoint/2010/main" val="163971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000" y="1844299"/>
            <a:ext cx="8388000" cy="3808344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2C551B5-52EB-874B-931C-B3F38B7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[+minimal]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[−minimal] 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person inclusive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45658035-EDF2-C24F-8D79-66AB801B4CFD}"/>
              </a:ext>
            </a:extLst>
          </p:cNvPr>
          <p:cNvSpPr/>
          <p:nvPr/>
        </p:nvSpPr>
        <p:spPr>
          <a:xfrm>
            <a:off x="83529" y="1336431"/>
            <a:ext cx="6050058" cy="3474720"/>
          </a:xfrm>
          <a:custGeom>
            <a:avLst/>
            <a:gdLst>
              <a:gd name="connsiteX0" fmla="*/ 5867105 w 6050058"/>
              <a:gd name="connsiteY0" fmla="*/ 590843 h 3474720"/>
              <a:gd name="connsiteX1" fmla="*/ 5867105 w 6050058"/>
              <a:gd name="connsiteY1" fmla="*/ 590843 h 3474720"/>
              <a:gd name="connsiteX2" fmla="*/ 5810834 w 6050058"/>
              <a:gd name="connsiteY2" fmla="*/ 478301 h 3474720"/>
              <a:gd name="connsiteX3" fmla="*/ 5796766 w 6050058"/>
              <a:gd name="connsiteY3" fmla="*/ 436098 h 3474720"/>
              <a:gd name="connsiteX4" fmla="*/ 5754563 w 6050058"/>
              <a:gd name="connsiteY4" fmla="*/ 422031 h 3474720"/>
              <a:gd name="connsiteX5" fmla="*/ 5642022 w 6050058"/>
              <a:gd name="connsiteY5" fmla="*/ 337624 h 3474720"/>
              <a:gd name="connsiteX6" fmla="*/ 5599819 w 6050058"/>
              <a:gd name="connsiteY6" fmla="*/ 323557 h 3474720"/>
              <a:gd name="connsiteX7" fmla="*/ 5543548 w 6050058"/>
              <a:gd name="connsiteY7" fmla="*/ 295421 h 3474720"/>
              <a:gd name="connsiteX8" fmla="*/ 5459142 w 6050058"/>
              <a:gd name="connsiteY8" fmla="*/ 267286 h 3474720"/>
              <a:gd name="connsiteX9" fmla="*/ 5360668 w 6050058"/>
              <a:gd name="connsiteY9" fmla="*/ 225083 h 3474720"/>
              <a:gd name="connsiteX10" fmla="*/ 5304397 w 6050058"/>
              <a:gd name="connsiteY10" fmla="*/ 196947 h 3474720"/>
              <a:gd name="connsiteX11" fmla="*/ 5248126 w 6050058"/>
              <a:gd name="connsiteY11" fmla="*/ 182880 h 3474720"/>
              <a:gd name="connsiteX12" fmla="*/ 5065246 w 6050058"/>
              <a:gd name="connsiteY12" fmla="*/ 140677 h 3474720"/>
              <a:gd name="connsiteX13" fmla="*/ 4741689 w 6050058"/>
              <a:gd name="connsiteY13" fmla="*/ 98474 h 3474720"/>
              <a:gd name="connsiteX14" fmla="*/ 4629148 w 6050058"/>
              <a:gd name="connsiteY14" fmla="*/ 84406 h 3474720"/>
              <a:gd name="connsiteX15" fmla="*/ 4361862 w 6050058"/>
              <a:gd name="connsiteY15" fmla="*/ 70338 h 3474720"/>
              <a:gd name="connsiteX16" fmla="*/ 4150846 w 6050058"/>
              <a:gd name="connsiteY16" fmla="*/ 56271 h 3474720"/>
              <a:gd name="connsiteX17" fmla="*/ 3841357 w 6050058"/>
              <a:gd name="connsiteY17" fmla="*/ 42203 h 3474720"/>
              <a:gd name="connsiteX18" fmla="*/ 3039499 w 6050058"/>
              <a:gd name="connsiteY18" fmla="*/ 0 h 3474720"/>
              <a:gd name="connsiteX19" fmla="*/ 2392385 w 6050058"/>
              <a:gd name="connsiteY19" fmla="*/ 28135 h 3474720"/>
              <a:gd name="connsiteX20" fmla="*/ 2336114 w 6050058"/>
              <a:gd name="connsiteY20" fmla="*/ 42203 h 3474720"/>
              <a:gd name="connsiteX21" fmla="*/ 2237640 w 6050058"/>
              <a:gd name="connsiteY21" fmla="*/ 56271 h 3474720"/>
              <a:gd name="connsiteX22" fmla="*/ 2181369 w 6050058"/>
              <a:gd name="connsiteY22" fmla="*/ 70338 h 3474720"/>
              <a:gd name="connsiteX23" fmla="*/ 2111031 w 6050058"/>
              <a:gd name="connsiteY23" fmla="*/ 84406 h 3474720"/>
              <a:gd name="connsiteX24" fmla="*/ 2054760 w 6050058"/>
              <a:gd name="connsiteY24" fmla="*/ 98474 h 3474720"/>
              <a:gd name="connsiteX25" fmla="*/ 1984422 w 6050058"/>
              <a:gd name="connsiteY25" fmla="*/ 112541 h 3474720"/>
              <a:gd name="connsiteX26" fmla="*/ 1871880 w 6050058"/>
              <a:gd name="connsiteY26" fmla="*/ 140677 h 3474720"/>
              <a:gd name="connsiteX27" fmla="*/ 1815609 w 6050058"/>
              <a:gd name="connsiteY27" fmla="*/ 154744 h 3474720"/>
              <a:gd name="connsiteX28" fmla="*/ 1759339 w 6050058"/>
              <a:gd name="connsiteY28" fmla="*/ 182880 h 3474720"/>
              <a:gd name="connsiteX29" fmla="*/ 1703068 w 6050058"/>
              <a:gd name="connsiteY29" fmla="*/ 196947 h 3474720"/>
              <a:gd name="connsiteX30" fmla="*/ 1618662 w 6050058"/>
              <a:gd name="connsiteY30" fmla="*/ 225083 h 3474720"/>
              <a:gd name="connsiteX31" fmla="*/ 1576459 w 6050058"/>
              <a:gd name="connsiteY31" fmla="*/ 239151 h 3474720"/>
              <a:gd name="connsiteX32" fmla="*/ 1534256 w 6050058"/>
              <a:gd name="connsiteY32" fmla="*/ 253218 h 3474720"/>
              <a:gd name="connsiteX33" fmla="*/ 1492053 w 6050058"/>
              <a:gd name="connsiteY33" fmla="*/ 281354 h 3474720"/>
              <a:gd name="connsiteX34" fmla="*/ 1393579 w 6050058"/>
              <a:gd name="connsiteY34" fmla="*/ 309489 h 3474720"/>
              <a:gd name="connsiteX35" fmla="*/ 1266969 w 6050058"/>
              <a:gd name="connsiteY35" fmla="*/ 379827 h 3474720"/>
              <a:gd name="connsiteX36" fmla="*/ 1182563 w 6050058"/>
              <a:gd name="connsiteY36" fmla="*/ 422031 h 3474720"/>
              <a:gd name="connsiteX37" fmla="*/ 1140360 w 6050058"/>
              <a:gd name="connsiteY37" fmla="*/ 450166 h 3474720"/>
              <a:gd name="connsiteX38" fmla="*/ 1084089 w 6050058"/>
              <a:gd name="connsiteY38" fmla="*/ 478301 h 3474720"/>
              <a:gd name="connsiteX39" fmla="*/ 999683 w 6050058"/>
              <a:gd name="connsiteY39" fmla="*/ 534572 h 3474720"/>
              <a:gd name="connsiteX40" fmla="*/ 943413 w 6050058"/>
              <a:gd name="connsiteY40" fmla="*/ 576775 h 3474720"/>
              <a:gd name="connsiteX41" fmla="*/ 901209 w 6050058"/>
              <a:gd name="connsiteY41" fmla="*/ 590843 h 3474720"/>
              <a:gd name="connsiteX42" fmla="*/ 859006 w 6050058"/>
              <a:gd name="connsiteY42" fmla="*/ 633046 h 3474720"/>
              <a:gd name="connsiteX43" fmla="*/ 774600 w 6050058"/>
              <a:gd name="connsiteY43" fmla="*/ 689317 h 3474720"/>
              <a:gd name="connsiteX44" fmla="*/ 690194 w 6050058"/>
              <a:gd name="connsiteY44" fmla="*/ 773723 h 3474720"/>
              <a:gd name="connsiteX45" fmla="*/ 647991 w 6050058"/>
              <a:gd name="connsiteY45" fmla="*/ 815926 h 3474720"/>
              <a:gd name="connsiteX46" fmla="*/ 605788 w 6050058"/>
              <a:gd name="connsiteY46" fmla="*/ 844061 h 3474720"/>
              <a:gd name="connsiteX47" fmla="*/ 507314 w 6050058"/>
              <a:gd name="connsiteY47" fmla="*/ 956603 h 3474720"/>
              <a:gd name="connsiteX48" fmla="*/ 465111 w 6050058"/>
              <a:gd name="connsiteY48" fmla="*/ 998806 h 3474720"/>
              <a:gd name="connsiteX49" fmla="*/ 436976 w 6050058"/>
              <a:gd name="connsiteY49" fmla="*/ 1041009 h 3474720"/>
              <a:gd name="connsiteX50" fmla="*/ 408840 w 6050058"/>
              <a:gd name="connsiteY50" fmla="*/ 1069144 h 3474720"/>
              <a:gd name="connsiteX51" fmla="*/ 352569 w 6050058"/>
              <a:gd name="connsiteY51" fmla="*/ 1153551 h 3474720"/>
              <a:gd name="connsiteX52" fmla="*/ 338502 w 6050058"/>
              <a:gd name="connsiteY52" fmla="*/ 1195754 h 3474720"/>
              <a:gd name="connsiteX53" fmla="*/ 282231 w 6050058"/>
              <a:gd name="connsiteY53" fmla="*/ 1266092 h 3474720"/>
              <a:gd name="connsiteX54" fmla="*/ 225960 w 6050058"/>
              <a:gd name="connsiteY54" fmla="*/ 1392701 h 3474720"/>
              <a:gd name="connsiteX55" fmla="*/ 169689 w 6050058"/>
              <a:gd name="connsiteY55" fmla="*/ 1561514 h 3474720"/>
              <a:gd name="connsiteX56" fmla="*/ 155622 w 6050058"/>
              <a:gd name="connsiteY56" fmla="*/ 1603717 h 3474720"/>
              <a:gd name="connsiteX57" fmla="*/ 141554 w 6050058"/>
              <a:gd name="connsiteY57" fmla="*/ 1645920 h 3474720"/>
              <a:gd name="connsiteX58" fmla="*/ 127486 w 6050058"/>
              <a:gd name="connsiteY58" fmla="*/ 1702191 h 3474720"/>
              <a:gd name="connsiteX59" fmla="*/ 113419 w 6050058"/>
              <a:gd name="connsiteY59" fmla="*/ 1744394 h 3474720"/>
              <a:gd name="connsiteX60" fmla="*/ 85283 w 6050058"/>
              <a:gd name="connsiteY60" fmla="*/ 1856935 h 3474720"/>
              <a:gd name="connsiteX61" fmla="*/ 57148 w 6050058"/>
              <a:gd name="connsiteY61" fmla="*/ 1997612 h 3474720"/>
              <a:gd name="connsiteX62" fmla="*/ 43080 w 6050058"/>
              <a:gd name="connsiteY62" fmla="*/ 2166424 h 3474720"/>
              <a:gd name="connsiteX63" fmla="*/ 14945 w 6050058"/>
              <a:gd name="connsiteY63" fmla="*/ 2447778 h 3474720"/>
              <a:gd name="connsiteX64" fmla="*/ 14945 w 6050058"/>
              <a:gd name="connsiteY64" fmla="*/ 3010486 h 3474720"/>
              <a:gd name="connsiteX65" fmla="*/ 43080 w 6050058"/>
              <a:gd name="connsiteY65" fmla="*/ 3137095 h 3474720"/>
              <a:gd name="connsiteX66" fmla="*/ 141554 w 6050058"/>
              <a:gd name="connsiteY66" fmla="*/ 3249637 h 3474720"/>
              <a:gd name="connsiteX67" fmla="*/ 183757 w 6050058"/>
              <a:gd name="connsiteY67" fmla="*/ 3277772 h 3474720"/>
              <a:gd name="connsiteX68" fmla="*/ 282231 w 6050058"/>
              <a:gd name="connsiteY68" fmla="*/ 3348111 h 3474720"/>
              <a:gd name="connsiteX69" fmla="*/ 366637 w 6050058"/>
              <a:gd name="connsiteY69" fmla="*/ 3404381 h 3474720"/>
              <a:gd name="connsiteX70" fmla="*/ 394773 w 6050058"/>
              <a:gd name="connsiteY70" fmla="*/ 3432517 h 3474720"/>
              <a:gd name="connsiteX71" fmla="*/ 436976 w 6050058"/>
              <a:gd name="connsiteY71" fmla="*/ 3446584 h 3474720"/>
              <a:gd name="connsiteX72" fmla="*/ 591720 w 6050058"/>
              <a:gd name="connsiteY72" fmla="*/ 3474720 h 3474720"/>
              <a:gd name="connsiteX73" fmla="*/ 1224766 w 6050058"/>
              <a:gd name="connsiteY73" fmla="*/ 3446584 h 3474720"/>
              <a:gd name="connsiteX74" fmla="*/ 1295105 w 6050058"/>
              <a:gd name="connsiteY74" fmla="*/ 3432517 h 3474720"/>
              <a:gd name="connsiteX75" fmla="*/ 1393579 w 6050058"/>
              <a:gd name="connsiteY75" fmla="*/ 3418449 h 3474720"/>
              <a:gd name="connsiteX76" fmla="*/ 1492053 w 6050058"/>
              <a:gd name="connsiteY76" fmla="*/ 3390314 h 3474720"/>
              <a:gd name="connsiteX77" fmla="*/ 1618662 w 6050058"/>
              <a:gd name="connsiteY77" fmla="*/ 3291840 h 3474720"/>
              <a:gd name="connsiteX78" fmla="*/ 1703068 w 6050058"/>
              <a:gd name="connsiteY78" fmla="*/ 3221501 h 3474720"/>
              <a:gd name="connsiteX79" fmla="*/ 1759339 w 6050058"/>
              <a:gd name="connsiteY79" fmla="*/ 3123027 h 3474720"/>
              <a:gd name="connsiteX80" fmla="*/ 1787474 w 6050058"/>
              <a:gd name="connsiteY80" fmla="*/ 3080824 h 3474720"/>
              <a:gd name="connsiteX81" fmla="*/ 1815609 w 6050058"/>
              <a:gd name="connsiteY81" fmla="*/ 2996418 h 3474720"/>
              <a:gd name="connsiteX82" fmla="*/ 1829677 w 6050058"/>
              <a:gd name="connsiteY82" fmla="*/ 2954215 h 3474720"/>
              <a:gd name="connsiteX83" fmla="*/ 1857813 w 6050058"/>
              <a:gd name="connsiteY83" fmla="*/ 2897944 h 3474720"/>
              <a:gd name="connsiteX84" fmla="*/ 1871880 w 6050058"/>
              <a:gd name="connsiteY84" fmla="*/ 2855741 h 3474720"/>
              <a:gd name="connsiteX85" fmla="*/ 1900016 w 6050058"/>
              <a:gd name="connsiteY85" fmla="*/ 2813538 h 3474720"/>
              <a:gd name="connsiteX86" fmla="*/ 1956286 w 6050058"/>
              <a:gd name="connsiteY86" fmla="*/ 2686929 h 3474720"/>
              <a:gd name="connsiteX87" fmla="*/ 1970354 w 6050058"/>
              <a:gd name="connsiteY87" fmla="*/ 2644726 h 3474720"/>
              <a:gd name="connsiteX88" fmla="*/ 1998489 w 6050058"/>
              <a:gd name="connsiteY88" fmla="*/ 2602523 h 3474720"/>
              <a:gd name="connsiteX89" fmla="*/ 2040693 w 6050058"/>
              <a:gd name="connsiteY89" fmla="*/ 2518117 h 3474720"/>
              <a:gd name="connsiteX90" fmla="*/ 2068828 w 6050058"/>
              <a:gd name="connsiteY90" fmla="*/ 2489981 h 3474720"/>
              <a:gd name="connsiteX91" fmla="*/ 2096963 w 6050058"/>
              <a:gd name="connsiteY91" fmla="*/ 2447778 h 3474720"/>
              <a:gd name="connsiteX92" fmla="*/ 2125099 w 6050058"/>
              <a:gd name="connsiteY92" fmla="*/ 2419643 h 3474720"/>
              <a:gd name="connsiteX93" fmla="*/ 2153234 w 6050058"/>
              <a:gd name="connsiteY93" fmla="*/ 2377440 h 3474720"/>
              <a:gd name="connsiteX94" fmla="*/ 2195437 w 6050058"/>
              <a:gd name="connsiteY94" fmla="*/ 2349304 h 3474720"/>
              <a:gd name="connsiteX95" fmla="*/ 2223573 w 6050058"/>
              <a:gd name="connsiteY95" fmla="*/ 2321169 h 3474720"/>
              <a:gd name="connsiteX96" fmla="*/ 2265776 w 6050058"/>
              <a:gd name="connsiteY96" fmla="*/ 2307101 h 3474720"/>
              <a:gd name="connsiteX97" fmla="*/ 2350182 w 6050058"/>
              <a:gd name="connsiteY97" fmla="*/ 2250831 h 3474720"/>
              <a:gd name="connsiteX98" fmla="*/ 2392385 w 6050058"/>
              <a:gd name="connsiteY98" fmla="*/ 2236763 h 3474720"/>
              <a:gd name="connsiteX99" fmla="*/ 2490859 w 6050058"/>
              <a:gd name="connsiteY99" fmla="*/ 2180492 h 3474720"/>
              <a:gd name="connsiteX100" fmla="*/ 2561197 w 6050058"/>
              <a:gd name="connsiteY100" fmla="*/ 2166424 h 3474720"/>
              <a:gd name="connsiteX101" fmla="*/ 2603400 w 6050058"/>
              <a:gd name="connsiteY101" fmla="*/ 2152357 h 3474720"/>
              <a:gd name="connsiteX102" fmla="*/ 2659671 w 6050058"/>
              <a:gd name="connsiteY102" fmla="*/ 2138289 h 3474720"/>
              <a:gd name="connsiteX103" fmla="*/ 2701874 w 6050058"/>
              <a:gd name="connsiteY103" fmla="*/ 2124221 h 3474720"/>
              <a:gd name="connsiteX104" fmla="*/ 2786280 w 6050058"/>
              <a:gd name="connsiteY104" fmla="*/ 2082018 h 3474720"/>
              <a:gd name="connsiteX105" fmla="*/ 2842551 w 6050058"/>
              <a:gd name="connsiteY105" fmla="*/ 2067951 h 3474720"/>
              <a:gd name="connsiteX106" fmla="*/ 2884754 w 6050058"/>
              <a:gd name="connsiteY106" fmla="*/ 2053883 h 3474720"/>
              <a:gd name="connsiteX107" fmla="*/ 2955093 w 6050058"/>
              <a:gd name="connsiteY107" fmla="*/ 2039815 h 3474720"/>
              <a:gd name="connsiteX108" fmla="*/ 3039499 w 6050058"/>
              <a:gd name="connsiteY108" fmla="*/ 2011680 h 3474720"/>
              <a:gd name="connsiteX109" fmla="*/ 3208311 w 6050058"/>
              <a:gd name="connsiteY109" fmla="*/ 1983544 h 3474720"/>
              <a:gd name="connsiteX110" fmla="*/ 3250514 w 6050058"/>
              <a:gd name="connsiteY110" fmla="*/ 1969477 h 3474720"/>
              <a:gd name="connsiteX111" fmla="*/ 3433394 w 6050058"/>
              <a:gd name="connsiteY111" fmla="*/ 1941341 h 3474720"/>
              <a:gd name="connsiteX112" fmla="*/ 3517800 w 6050058"/>
              <a:gd name="connsiteY112" fmla="*/ 1913206 h 3474720"/>
              <a:gd name="connsiteX113" fmla="*/ 3574071 w 6050058"/>
              <a:gd name="connsiteY113" fmla="*/ 1899138 h 3474720"/>
              <a:gd name="connsiteX114" fmla="*/ 3658477 w 6050058"/>
              <a:gd name="connsiteY114" fmla="*/ 1871003 h 3474720"/>
              <a:gd name="connsiteX115" fmla="*/ 3742883 w 6050058"/>
              <a:gd name="connsiteY115" fmla="*/ 1856935 h 3474720"/>
              <a:gd name="connsiteX116" fmla="*/ 3785086 w 6050058"/>
              <a:gd name="connsiteY116" fmla="*/ 1842867 h 3474720"/>
              <a:gd name="connsiteX117" fmla="*/ 3869493 w 6050058"/>
              <a:gd name="connsiteY117" fmla="*/ 1828800 h 3474720"/>
              <a:gd name="connsiteX118" fmla="*/ 3982034 w 6050058"/>
              <a:gd name="connsiteY118" fmla="*/ 1800664 h 3474720"/>
              <a:gd name="connsiteX119" fmla="*/ 4038305 w 6050058"/>
              <a:gd name="connsiteY119" fmla="*/ 1786597 h 3474720"/>
              <a:gd name="connsiteX120" fmla="*/ 4249320 w 6050058"/>
              <a:gd name="connsiteY120" fmla="*/ 1744394 h 3474720"/>
              <a:gd name="connsiteX121" fmla="*/ 4319659 w 6050058"/>
              <a:gd name="connsiteY121" fmla="*/ 1730326 h 3474720"/>
              <a:gd name="connsiteX122" fmla="*/ 4404065 w 6050058"/>
              <a:gd name="connsiteY122" fmla="*/ 1702191 h 3474720"/>
              <a:gd name="connsiteX123" fmla="*/ 4460336 w 6050058"/>
              <a:gd name="connsiteY123" fmla="*/ 1688123 h 3474720"/>
              <a:gd name="connsiteX124" fmla="*/ 4558809 w 6050058"/>
              <a:gd name="connsiteY124" fmla="*/ 1645920 h 3474720"/>
              <a:gd name="connsiteX125" fmla="*/ 4685419 w 6050058"/>
              <a:gd name="connsiteY125" fmla="*/ 1603717 h 3474720"/>
              <a:gd name="connsiteX126" fmla="*/ 4727622 w 6050058"/>
              <a:gd name="connsiteY126" fmla="*/ 1589649 h 3474720"/>
              <a:gd name="connsiteX127" fmla="*/ 4769825 w 6050058"/>
              <a:gd name="connsiteY127" fmla="*/ 1561514 h 3474720"/>
              <a:gd name="connsiteX128" fmla="*/ 4896434 w 6050058"/>
              <a:gd name="connsiteY128" fmla="*/ 1519311 h 3474720"/>
              <a:gd name="connsiteX129" fmla="*/ 4994908 w 6050058"/>
              <a:gd name="connsiteY129" fmla="*/ 1463040 h 3474720"/>
              <a:gd name="connsiteX130" fmla="*/ 5093382 w 6050058"/>
              <a:gd name="connsiteY130" fmla="*/ 1420837 h 3474720"/>
              <a:gd name="connsiteX131" fmla="*/ 5191856 w 6050058"/>
              <a:gd name="connsiteY131" fmla="*/ 1378634 h 3474720"/>
              <a:gd name="connsiteX132" fmla="*/ 5234059 w 6050058"/>
              <a:gd name="connsiteY132" fmla="*/ 1350498 h 3474720"/>
              <a:gd name="connsiteX133" fmla="*/ 5318465 w 6050058"/>
              <a:gd name="connsiteY133" fmla="*/ 1308295 h 3474720"/>
              <a:gd name="connsiteX134" fmla="*/ 5346600 w 6050058"/>
              <a:gd name="connsiteY134" fmla="*/ 1266092 h 3474720"/>
              <a:gd name="connsiteX135" fmla="*/ 5445074 w 6050058"/>
              <a:gd name="connsiteY135" fmla="*/ 1209821 h 3474720"/>
              <a:gd name="connsiteX136" fmla="*/ 5487277 w 6050058"/>
              <a:gd name="connsiteY136" fmla="*/ 1167618 h 3474720"/>
              <a:gd name="connsiteX137" fmla="*/ 5571683 w 6050058"/>
              <a:gd name="connsiteY137" fmla="*/ 1125415 h 3474720"/>
              <a:gd name="connsiteX138" fmla="*/ 5656089 w 6050058"/>
              <a:gd name="connsiteY138" fmla="*/ 1055077 h 3474720"/>
              <a:gd name="connsiteX139" fmla="*/ 5726428 w 6050058"/>
              <a:gd name="connsiteY139" fmla="*/ 998806 h 3474720"/>
              <a:gd name="connsiteX140" fmla="*/ 5810834 w 6050058"/>
              <a:gd name="connsiteY140" fmla="*/ 956603 h 3474720"/>
              <a:gd name="connsiteX141" fmla="*/ 5853037 w 6050058"/>
              <a:gd name="connsiteY141" fmla="*/ 914400 h 3474720"/>
              <a:gd name="connsiteX142" fmla="*/ 5895240 w 6050058"/>
              <a:gd name="connsiteY142" fmla="*/ 886264 h 3474720"/>
              <a:gd name="connsiteX143" fmla="*/ 5965579 w 6050058"/>
              <a:gd name="connsiteY143" fmla="*/ 815926 h 3474720"/>
              <a:gd name="connsiteX144" fmla="*/ 6035917 w 6050058"/>
              <a:gd name="connsiteY144" fmla="*/ 759655 h 3474720"/>
              <a:gd name="connsiteX145" fmla="*/ 6035917 w 6050058"/>
              <a:gd name="connsiteY145" fmla="*/ 661181 h 3474720"/>
              <a:gd name="connsiteX146" fmla="*/ 6021849 w 6050058"/>
              <a:gd name="connsiteY146" fmla="*/ 590843 h 3474720"/>
              <a:gd name="connsiteX147" fmla="*/ 5979646 w 6050058"/>
              <a:gd name="connsiteY147" fmla="*/ 576775 h 3474720"/>
              <a:gd name="connsiteX148" fmla="*/ 5909308 w 6050058"/>
              <a:gd name="connsiteY148" fmla="*/ 506437 h 3474720"/>
              <a:gd name="connsiteX149" fmla="*/ 5853037 w 6050058"/>
              <a:gd name="connsiteY149" fmla="*/ 450166 h 3474720"/>
              <a:gd name="connsiteX150" fmla="*/ 5754563 w 6050058"/>
              <a:gd name="connsiteY150" fmla="*/ 422031 h 3474720"/>
              <a:gd name="connsiteX151" fmla="*/ 5698293 w 6050058"/>
              <a:gd name="connsiteY151" fmla="*/ 407963 h 3474720"/>
              <a:gd name="connsiteX152" fmla="*/ 5698293 w 6050058"/>
              <a:gd name="connsiteY152" fmla="*/ 407963 h 3474720"/>
              <a:gd name="connsiteX153" fmla="*/ 5768631 w 6050058"/>
              <a:gd name="connsiteY153" fmla="*/ 422031 h 3474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</a:cxnLst>
            <a:rect l="l" t="t" r="r" b="b"/>
            <a:pathLst>
              <a:path w="6050058" h="3474720">
                <a:moveTo>
                  <a:pt x="5867105" y="590843"/>
                </a:moveTo>
                <a:lnTo>
                  <a:pt x="5867105" y="590843"/>
                </a:lnTo>
                <a:cubicBezTo>
                  <a:pt x="5848348" y="553329"/>
                  <a:pt x="5828190" y="516483"/>
                  <a:pt x="5810834" y="478301"/>
                </a:cubicBezTo>
                <a:cubicBezTo>
                  <a:pt x="5804698" y="464801"/>
                  <a:pt x="5807252" y="446583"/>
                  <a:pt x="5796766" y="436098"/>
                </a:cubicBezTo>
                <a:cubicBezTo>
                  <a:pt x="5786281" y="425613"/>
                  <a:pt x="5768631" y="426720"/>
                  <a:pt x="5754563" y="422031"/>
                </a:cubicBezTo>
                <a:cubicBezTo>
                  <a:pt x="5721235" y="388702"/>
                  <a:pt x="5689744" y="353530"/>
                  <a:pt x="5642022" y="337624"/>
                </a:cubicBezTo>
                <a:cubicBezTo>
                  <a:pt x="5627954" y="332935"/>
                  <a:pt x="5613449" y="329398"/>
                  <a:pt x="5599819" y="323557"/>
                </a:cubicBezTo>
                <a:cubicBezTo>
                  <a:pt x="5580544" y="315296"/>
                  <a:pt x="5563019" y="303209"/>
                  <a:pt x="5543548" y="295421"/>
                </a:cubicBezTo>
                <a:cubicBezTo>
                  <a:pt x="5516012" y="284407"/>
                  <a:pt x="5483818" y="283737"/>
                  <a:pt x="5459142" y="267286"/>
                </a:cubicBezTo>
                <a:cubicBezTo>
                  <a:pt x="5373614" y="210268"/>
                  <a:pt x="5464489" y="264017"/>
                  <a:pt x="5360668" y="225083"/>
                </a:cubicBezTo>
                <a:cubicBezTo>
                  <a:pt x="5341032" y="217719"/>
                  <a:pt x="5324033" y="204310"/>
                  <a:pt x="5304397" y="196947"/>
                </a:cubicBezTo>
                <a:cubicBezTo>
                  <a:pt x="5286294" y="190158"/>
                  <a:pt x="5266645" y="188436"/>
                  <a:pt x="5248126" y="182880"/>
                </a:cubicBezTo>
                <a:cubicBezTo>
                  <a:pt x="5092974" y="136335"/>
                  <a:pt x="5237006" y="167797"/>
                  <a:pt x="5065246" y="140677"/>
                </a:cubicBezTo>
                <a:cubicBezTo>
                  <a:pt x="4745116" y="90130"/>
                  <a:pt x="5044247" y="130322"/>
                  <a:pt x="4741689" y="98474"/>
                </a:cubicBezTo>
                <a:cubicBezTo>
                  <a:pt x="4704091" y="94516"/>
                  <a:pt x="4666850" y="87199"/>
                  <a:pt x="4629148" y="84406"/>
                </a:cubicBezTo>
                <a:cubicBezTo>
                  <a:pt x="4540173" y="77815"/>
                  <a:pt x="4450927" y="75577"/>
                  <a:pt x="4361862" y="70338"/>
                </a:cubicBezTo>
                <a:lnTo>
                  <a:pt x="4150846" y="56271"/>
                </a:lnTo>
                <a:lnTo>
                  <a:pt x="3841357" y="42203"/>
                </a:lnTo>
                <a:cubicBezTo>
                  <a:pt x="3040242" y="-3144"/>
                  <a:pt x="3754571" y="27501"/>
                  <a:pt x="3039499" y="0"/>
                </a:cubicBezTo>
                <a:cubicBezTo>
                  <a:pt x="2908325" y="3858"/>
                  <a:pt x="2577281" y="5022"/>
                  <a:pt x="2392385" y="28135"/>
                </a:cubicBezTo>
                <a:cubicBezTo>
                  <a:pt x="2373200" y="30533"/>
                  <a:pt x="2355136" y="38744"/>
                  <a:pt x="2336114" y="42203"/>
                </a:cubicBezTo>
                <a:cubicBezTo>
                  <a:pt x="2303491" y="48135"/>
                  <a:pt x="2270263" y="50340"/>
                  <a:pt x="2237640" y="56271"/>
                </a:cubicBezTo>
                <a:cubicBezTo>
                  <a:pt x="2218618" y="59730"/>
                  <a:pt x="2200243" y="66144"/>
                  <a:pt x="2181369" y="70338"/>
                </a:cubicBezTo>
                <a:cubicBezTo>
                  <a:pt x="2158028" y="75525"/>
                  <a:pt x="2134372" y="79219"/>
                  <a:pt x="2111031" y="84406"/>
                </a:cubicBezTo>
                <a:cubicBezTo>
                  <a:pt x="2092157" y="88600"/>
                  <a:pt x="2073634" y="94280"/>
                  <a:pt x="2054760" y="98474"/>
                </a:cubicBezTo>
                <a:cubicBezTo>
                  <a:pt x="2031419" y="103661"/>
                  <a:pt x="2007720" y="107165"/>
                  <a:pt x="1984422" y="112541"/>
                </a:cubicBezTo>
                <a:cubicBezTo>
                  <a:pt x="1946744" y="121236"/>
                  <a:pt x="1909394" y="131299"/>
                  <a:pt x="1871880" y="140677"/>
                </a:cubicBezTo>
                <a:lnTo>
                  <a:pt x="1815609" y="154744"/>
                </a:lnTo>
                <a:cubicBezTo>
                  <a:pt x="1796852" y="164123"/>
                  <a:pt x="1778975" y="175517"/>
                  <a:pt x="1759339" y="182880"/>
                </a:cubicBezTo>
                <a:cubicBezTo>
                  <a:pt x="1741236" y="189669"/>
                  <a:pt x="1721587" y="191391"/>
                  <a:pt x="1703068" y="196947"/>
                </a:cubicBezTo>
                <a:cubicBezTo>
                  <a:pt x="1674661" y="205469"/>
                  <a:pt x="1646797" y="215704"/>
                  <a:pt x="1618662" y="225083"/>
                </a:cubicBezTo>
                <a:lnTo>
                  <a:pt x="1576459" y="239151"/>
                </a:lnTo>
                <a:lnTo>
                  <a:pt x="1534256" y="253218"/>
                </a:lnTo>
                <a:cubicBezTo>
                  <a:pt x="1520188" y="262597"/>
                  <a:pt x="1507593" y="274694"/>
                  <a:pt x="1492053" y="281354"/>
                </a:cubicBezTo>
                <a:cubicBezTo>
                  <a:pt x="1460171" y="295018"/>
                  <a:pt x="1424385" y="292375"/>
                  <a:pt x="1393579" y="309489"/>
                </a:cubicBezTo>
                <a:cubicBezTo>
                  <a:pt x="1248469" y="390106"/>
                  <a:pt x="1362462" y="347998"/>
                  <a:pt x="1266969" y="379827"/>
                </a:cubicBezTo>
                <a:cubicBezTo>
                  <a:pt x="1146030" y="460455"/>
                  <a:pt x="1299040" y="363792"/>
                  <a:pt x="1182563" y="422031"/>
                </a:cubicBezTo>
                <a:cubicBezTo>
                  <a:pt x="1167441" y="429592"/>
                  <a:pt x="1155040" y="441778"/>
                  <a:pt x="1140360" y="450166"/>
                </a:cubicBezTo>
                <a:cubicBezTo>
                  <a:pt x="1122152" y="460570"/>
                  <a:pt x="1102071" y="467512"/>
                  <a:pt x="1084089" y="478301"/>
                </a:cubicBezTo>
                <a:cubicBezTo>
                  <a:pt x="1055093" y="495698"/>
                  <a:pt x="1026735" y="514283"/>
                  <a:pt x="999683" y="534572"/>
                </a:cubicBezTo>
                <a:cubicBezTo>
                  <a:pt x="980926" y="548640"/>
                  <a:pt x="963770" y="565143"/>
                  <a:pt x="943413" y="576775"/>
                </a:cubicBezTo>
                <a:cubicBezTo>
                  <a:pt x="930538" y="584132"/>
                  <a:pt x="915277" y="586154"/>
                  <a:pt x="901209" y="590843"/>
                </a:cubicBezTo>
                <a:cubicBezTo>
                  <a:pt x="887141" y="604911"/>
                  <a:pt x="874710" y="620832"/>
                  <a:pt x="859006" y="633046"/>
                </a:cubicBezTo>
                <a:cubicBezTo>
                  <a:pt x="832314" y="653806"/>
                  <a:pt x="798510" y="665407"/>
                  <a:pt x="774600" y="689317"/>
                </a:cubicBezTo>
                <a:lnTo>
                  <a:pt x="690194" y="773723"/>
                </a:lnTo>
                <a:cubicBezTo>
                  <a:pt x="676126" y="787791"/>
                  <a:pt x="664544" y="804891"/>
                  <a:pt x="647991" y="815926"/>
                </a:cubicBezTo>
                <a:lnTo>
                  <a:pt x="605788" y="844061"/>
                </a:lnTo>
                <a:cubicBezTo>
                  <a:pt x="559260" y="913853"/>
                  <a:pt x="589608" y="874309"/>
                  <a:pt x="507314" y="956603"/>
                </a:cubicBezTo>
                <a:cubicBezTo>
                  <a:pt x="493246" y="970671"/>
                  <a:pt x="476146" y="982253"/>
                  <a:pt x="465111" y="998806"/>
                </a:cubicBezTo>
                <a:cubicBezTo>
                  <a:pt x="455733" y="1012874"/>
                  <a:pt x="447538" y="1027807"/>
                  <a:pt x="436976" y="1041009"/>
                </a:cubicBezTo>
                <a:cubicBezTo>
                  <a:pt x="428690" y="1051366"/>
                  <a:pt x="416798" y="1058533"/>
                  <a:pt x="408840" y="1069144"/>
                </a:cubicBezTo>
                <a:cubicBezTo>
                  <a:pt x="388551" y="1096196"/>
                  <a:pt x="352569" y="1153551"/>
                  <a:pt x="352569" y="1153551"/>
                </a:cubicBezTo>
                <a:cubicBezTo>
                  <a:pt x="347880" y="1167619"/>
                  <a:pt x="346131" y="1183039"/>
                  <a:pt x="338502" y="1195754"/>
                </a:cubicBezTo>
                <a:cubicBezTo>
                  <a:pt x="288389" y="1279276"/>
                  <a:pt x="330499" y="1157489"/>
                  <a:pt x="282231" y="1266092"/>
                </a:cubicBezTo>
                <a:cubicBezTo>
                  <a:pt x="215270" y="1416755"/>
                  <a:pt x="289633" y="1297193"/>
                  <a:pt x="225960" y="1392701"/>
                </a:cubicBezTo>
                <a:lnTo>
                  <a:pt x="169689" y="1561514"/>
                </a:lnTo>
                <a:lnTo>
                  <a:pt x="155622" y="1603717"/>
                </a:lnTo>
                <a:cubicBezTo>
                  <a:pt x="150933" y="1617785"/>
                  <a:pt x="145151" y="1631534"/>
                  <a:pt x="141554" y="1645920"/>
                </a:cubicBezTo>
                <a:cubicBezTo>
                  <a:pt x="136865" y="1664677"/>
                  <a:pt x="132797" y="1683601"/>
                  <a:pt x="127486" y="1702191"/>
                </a:cubicBezTo>
                <a:cubicBezTo>
                  <a:pt x="123412" y="1716449"/>
                  <a:pt x="117321" y="1730088"/>
                  <a:pt x="113419" y="1744394"/>
                </a:cubicBezTo>
                <a:cubicBezTo>
                  <a:pt x="103245" y="1781700"/>
                  <a:pt x="92866" y="1819018"/>
                  <a:pt x="85283" y="1856935"/>
                </a:cubicBezTo>
                <a:lnTo>
                  <a:pt x="57148" y="1997612"/>
                </a:lnTo>
                <a:cubicBezTo>
                  <a:pt x="52459" y="2053883"/>
                  <a:pt x="48351" y="2110205"/>
                  <a:pt x="43080" y="2166424"/>
                </a:cubicBezTo>
                <a:cubicBezTo>
                  <a:pt x="34282" y="2260265"/>
                  <a:pt x="14945" y="2447778"/>
                  <a:pt x="14945" y="2447778"/>
                </a:cubicBezTo>
                <a:cubicBezTo>
                  <a:pt x="3574" y="2766158"/>
                  <a:pt x="-12059" y="2767453"/>
                  <a:pt x="14945" y="3010486"/>
                </a:cubicBezTo>
                <a:cubicBezTo>
                  <a:pt x="18032" y="3038266"/>
                  <a:pt x="26970" y="3104874"/>
                  <a:pt x="43080" y="3137095"/>
                </a:cubicBezTo>
                <a:cubicBezTo>
                  <a:pt x="61668" y="3174272"/>
                  <a:pt x="114056" y="3231306"/>
                  <a:pt x="141554" y="3249637"/>
                </a:cubicBezTo>
                <a:cubicBezTo>
                  <a:pt x="155622" y="3259015"/>
                  <a:pt x="170920" y="3266769"/>
                  <a:pt x="183757" y="3277772"/>
                </a:cubicBezTo>
                <a:cubicBezTo>
                  <a:pt x="268720" y="3350598"/>
                  <a:pt x="204685" y="3322262"/>
                  <a:pt x="282231" y="3348111"/>
                </a:cubicBezTo>
                <a:cubicBezTo>
                  <a:pt x="389550" y="3455430"/>
                  <a:pt x="264841" y="3343304"/>
                  <a:pt x="366637" y="3404381"/>
                </a:cubicBezTo>
                <a:cubicBezTo>
                  <a:pt x="378010" y="3411205"/>
                  <a:pt x="383400" y="3425693"/>
                  <a:pt x="394773" y="3432517"/>
                </a:cubicBezTo>
                <a:cubicBezTo>
                  <a:pt x="407488" y="3440146"/>
                  <a:pt x="422718" y="3442510"/>
                  <a:pt x="436976" y="3446584"/>
                </a:cubicBezTo>
                <a:cubicBezTo>
                  <a:pt x="503310" y="3465537"/>
                  <a:pt x="512014" y="3463333"/>
                  <a:pt x="591720" y="3474720"/>
                </a:cubicBezTo>
                <a:cubicBezTo>
                  <a:pt x="764411" y="3469487"/>
                  <a:pt x="1028592" y="3469663"/>
                  <a:pt x="1224766" y="3446584"/>
                </a:cubicBezTo>
                <a:cubicBezTo>
                  <a:pt x="1248513" y="3443790"/>
                  <a:pt x="1271520" y="3436448"/>
                  <a:pt x="1295105" y="3432517"/>
                </a:cubicBezTo>
                <a:cubicBezTo>
                  <a:pt x="1327812" y="3427066"/>
                  <a:pt x="1360956" y="3424381"/>
                  <a:pt x="1393579" y="3418449"/>
                </a:cubicBezTo>
                <a:cubicBezTo>
                  <a:pt x="1432432" y="3411385"/>
                  <a:pt x="1455900" y="3402364"/>
                  <a:pt x="1492053" y="3390314"/>
                </a:cubicBezTo>
                <a:cubicBezTo>
                  <a:pt x="1705376" y="3248098"/>
                  <a:pt x="1486440" y="3402026"/>
                  <a:pt x="1618662" y="3291840"/>
                </a:cubicBezTo>
                <a:cubicBezTo>
                  <a:pt x="1679019" y="3241542"/>
                  <a:pt x="1647027" y="3288751"/>
                  <a:pt x="1703068" y="3221501"/>
                </a:cubicBezTo>
                <a:cubicBezTo>
                  <a:pt x="1734223" y="3184115"/>
                  <a:pt x="1734324" y="3166803"/>
                  <a:pt x="1759339" y="3123027"/>
                </a:cubicBezTo>
                <a:cubicBezTo>
                  <a:pt x="1767727" y="3108347"/>
                  <a:pt x="1780607" y="3096274"/>
                  <a:pt x="1787474" y="3080824"/>
                </a:cubicBezTo>
                <a:cubicBezTo>
                  <a:pt x="1799519" y="3053723"/>
                  <a:pt x="1806231" y="3024553"/>
                  <a:pt x="1815609" y="2996418"/>
                </a:cubicBezTo>
                <a:cubicBezTo>
                  <a:pt x="1820298" y="2982350"/>
                  <a:pt x="1823045" y="2967478"/>
                  <a:pt x="1829677" y="2954215"/>
                </a:cubicBezTo>
                <a:cubicBezTo>
                  <a:pt x="1839056" y="2935458"/>
                  <a:pt x="1849552" y="2917219"/>
                  <a:pt x="1857813" y="2897944"/>
                </a:cubicBezTo>
                <a:cubicBezTo>
                  <a:pt x="1863654" y="2884314"/>
                  <a:pt x="1865248" y="2869004"/>
                  <a:pt x="1871880" y="2855741"/>
                </a:cubicBezTo>
                <a:cubicBezTo>
                  <a:pt x="1879441" y="2840619"/>
                  <a:pt x="1890637" y="2827606"/>
                  <a:pt x="1900016" y="2813538"/>
                </a:cubicBezTo>
                <a:cubicBezTo>
                  <a:pt x="1972599" y="2595786"/>
                  <a:pt x="1889409" y="2820683"/>
                  <a:pt x="1956286" y="2686929"/>
                </a:cubicBezTo>
                <a:cubicBezTo>
                  <a:pt x="1962918" y="2673666"/>
                  <a:pt x="1963722" y="2657989"/>
                  <a:pt x="1970354" y="2644726"/>
                </a:cubicBezTo>
                <a:cubicBezTo>
                  <a:pt x="1977915" y="2629604"/>
                  <a:pt x="1990928" y="2617645"/>
                  <a:pt x="1998489" y="2602523"/>
                </a:cubicBezTo>
                <a:cubicBezTo>
                  <a:pt x="2033160" y="2533182"/>
                  <a:pt x="1986937" y="2585312"/>
                  <a:pt x="2040693" y="2518117"/>
                </a:cubicBezTo>
                <a:cubicBezTo>
                  <a:pt x="2048978" y="2507760"/>
                  <a:pt x="2060543" y="2500338"/>
                  <a:pt x="2068828" y="2489981"/>
                </a:cubicBezTo>
                <a:cubicBezTo>
                  <a:pt x="2079390" y="2476779"/>
                  <a:pt x="2086401" y="2460980"/>
                  <a:pt x="2096963" y="2447778"/>
                </a:cubicBezTo>
                <a:cubicBezTo>
                  <a:pt x="2105249" y="2437421"/>
                  <a:pt x="2116813" y="2430000"/>
                  <a:pt x="2125099" y="2419643"/>
                </a:cubicBezTo>
                <a:cubicBezTo>
                  <a:pt x="2135661" y="2406441"/>
                  <a:pt x="2141279" y="2389395"/>
                  <a:pt x="2153234" y="2377440"/>
                </a:cubicBezTo>
                <a:cubicBezTo>
                  <a:pt x="2165189" y="2365485"/>
                  <a:pt x="2182235" y="2359866"/>
                  <a:pt x="2195437" y="2349304"/>
                </a:cubicBezTo>
                <a:cubicBezTo>
                  <a:pt x="2205794" y="2341019"/>
                  <a:pt x="2212200" y="2327993"/>
                  <a:pt x="2223573" y="2321169"/>
                </a:cubicBezTo>
                <a:cubicBezTo>
                  <a:pt x="2236289" y="2313540"/>
                  <a:pt x="2252813" y="2314302"/>
                  <a:pt x="2265776" y="2307101"/>
                </a:cubicBezTo>
                <a:cubicBezTo>
                  <a:pt x="2295335" y="2290679"/>
                  <a:pt x="2318103" y="2261524"/>
                  <a:pt x="2350182" y="2250831"/>
                </a:cubicBezTo>
                <a:cubicBezTo>
                  <a:pt x="2364250" y="2246142"/>
                  <a:pt x="2379122" y="2243395"/>
                  <a:pt x="2392385" y="2236763"/>
                </a:cubicBezTo>
                <a:cubicBezTo>
                  <a:pt x="2454133" y="2205888"/>
                  <a:pt x="2416865" y="2205157"/>
                  <a:pt x="2490859" y="2180492"/>
                </a:cubicBezTo>
                <a:cubicBezTo>
                  <a:pt x="2513542" y="2172931"/>
                  <a:pt x="2538001" y="2172223"/>
                  <a:pt x="2561197" y="2166424"/>
                </a:cubicBezTo>
                <a:cubicBezTo>
                  <a:pt x="2575583" y="2162828"/>
                  <a:pt x="2589142" y="2156431"/>
                  <a:pt x="2603400" y="2152357"/>
                </a:cubicBezTo>
                <a:cubicBezTo>
                  <a:pt x="2621990" y="2147046"/>
                  <a:pt x="2641081" y="2143601"/>
                  <a:pt x="2659671" y="2138289"/>
                </a:cubicBezTo>
                <a:cubicBezTo>
                  <a:pt x="2673929" y="2134215"/>
                  <a:pt x="2688611" y="2130853"/>
                  <a:pt x="2701874" y="2124221"/>
                </a:cubicBezTo>
                <a:cubicBezTo>
                  <a:pt x="2784073" y="2083122"/>
                  <a:pt x="2703780" y="2105589"/>
                  <a:pt x="2786280" y="2082018"/>
                </a:cubicBezTo>
                <a:cubicBezTo>
                  <a:pt x="2804870" y="2076707"/>
                  <a:pt x="2823961" y="2073262"/>
                  <a:pt x="2842551" y="2067951"/>
                </a:cubicBezTo>
                <a:cubicBezTo>
                  <a:pt x="2856809" y="2063877"/>
                  <a:pt x="2870368" y="2057480"/>
                  <a:pt x="2884754" y="2053883"/>
                </a:cubicBezTo>
                <a:cubicBezTo>
                  <a:pt x="2907951" y="2048084"/>
                  <a:pt x="2932025" y="2046106"/>
                  <a:pt x="2955093" y="2039815"/>
                </a:cubicBezTo>
                <a:cubicBezTo>
                  <a:pt x="2983705" y="2032012"/>
                  <a:pt x="3010418" y="2017496"/>
                  <a:pt x="3039499" y="2011680"/>
                </a:cubicBezTo>
                <a:cubicBezTo>
                  <a:pt x="3142351" y="1991109"/>
                  <a:pt x="3086167" y="2000994"/>
                  <a:pt x="3208311" y="1983544"/>
                </a:cubicBezTo>
                <a:cubicBezTo>
                  <a:pt x="3222379" y="1978855"/>
                  <a:pt x="3236128" y="1973073"/>
                  <a:pt x="3250514" y="1969477"/>
                </a:cubicBezTo>
                <a:cubicBezTo>
                  <a:pt x="3314964" y="1953365"/>
                  <a:pt x="3365053" y="1949884"/>
                  <a:pt x="3433394" y="1941341"/>
                </a:cubicBezTo>
                <a:cubicBezTo>
                  <a:pt x="3461529" y="1931963"/>
                  <a:pt x="3489028" y="1920399"/>
                  <a:pt x="3517800" y="1913206"/>
                </a:cubicBezTo>
                <a:cubicBezTo>
                  <a:pt x="3536557" y="1908517"/>
                  <a:pt x="3555552" y="1904694"/>
                  <a:pt x="3574071" y="1899138"/>
                </a:cubicBezTo>
                <a:cubicBezTo>
                  <a:pt x="3602477" y="1890616"/>
                  <a:pt x="3629223" y="1875879"/>
                  <a:pt x="3658477" y="1871003"/>
                </a:cubicBezTo>
                <a:cubicBezTo>
                  <a:pt x="3686612" y="1866314"/>
                  <a:pt x="3715039" y="1863123"/>
                  <a:pt x="3742883" y="1856935"/>
                </a:cubicBezTo>
                <a:cubicBezTo>
                  <a:pt x="3757359" y="1853718"/>
                  <a:pt x="3770610" y="1846084"/>
                  <a:pt x="3785086" y="1842867"/>
                </a:cubicBezTo>
                <a:cubicBezTo>
                  <a:pt x="3812931" y="1836679"/>
                  <a:pt x="3841602" y="1834777"/>
                  <a:pt x="3869493" y="1828800"/>
                </a:cubicBezTo>
                <a:cubicBezTo>
                  <a:pt x="3907303" y="1820698"/>
                  <a:pt x="3944520" y="1810042"/>
                  <a:pt x="3982034" y="1800664"/>
                </a:cubicBezTo>
                <a:cubicBezTo>
                  <a:pt x="4000791" y="1795975"/>
                  <a:pt x="4019165" y="1789331"/>
                  <a:pt x="4038305" y="1786597"/>
                </a:cubicBezTo>
                <a:cubicBezTo>
                  <a:pt x="4283624" y="1751551"/>
                  <a:pt x="3978003" y="1798658"/>
                  <a:pt x="4249320" y="1744394"/>
                </a:cubicBezTo>
                <a:cubicBezTo>
                  <a:pt x="4272766" y="1739705"/>
                  <a:pt x="4296591" y="1736617"/>
                  <a:pt x="4319659" y="1730326"/>
                </a:cubicBezTo>
                <a:cubicBezTo>
                  <a:pt x="4348271" y="1722523"/>
                  <a:pt x="4375293" y="1709384"/>
                  <a:pt x="4404065" y="1702191"/>
                </a:cubicBezTo>
                <a:cubicBezTo>
                  <a:pt x="4422822" y="1697502"/>
                  <a:pt x="4441746" y="1693435"/>
                  <a:pt x="4460336" y="1688123"/>
                </a:cubicBezTo>
                <a:cubicBezTo>
                  <a:pt x="4539580" y="1665481"/>
                  <a:pt x="4465027" y="1683433"/>
                  <a:pt x="4558809" y="1645920"/>
                </a:cubicBezTo>
                <a:cubicBezTo>
                  <a:pt x="4558846" y="1645905"/>
                  <a:pt x="4664298" y="1610757"/>
                  <a:pt x="4685419" y="1603717"/>
                </a:cubicBezTo>
                <a:cubicBezTo>
                  <a:pt x="4699487" y="1599028"/>
                  <a:pt x="4715284" y="1597874"/>
                  <a:pt x="4727622" y="1589649"/>
                </a:cubicBezTo>
                <a:cubicBezTo>
                  <a:pt x="4741690" y="1580271"/>
                  <a:pt x="4754218" y="1568017"/>
                  <a:pt x="4769825" y="1561514"/>
                </a:cubicBezTo>
                <a:cubicBezTo>
                  <a:pt x="4810889" y="1544404"/>
                  <a:pt x="4856645" y="1539206"/>
                  <a:pt x="4896434" y="1519311"/>
                </a:cubicBezTo>
                <a:cubicBezTo>
                  <a:pt x="5066481" y="1434286"/>
                  <a:pt x="4855719" y="1542577"/>
                  <a:pt x="4994908" y="1463040"/>
                </a:cubicBezTo>
                <a:cubicBezTo>
                  <a:pt x="5088234" y="1409711"/>
                  <a:pt x="5014461" y="1454660"/>
                  <a:pt x="5093382" y="1420837"/>
                </a:cubicBezTo>
                <a:cubicBezTo>
                  <a:pt x="5215066" y="1368687"/>
                  <a:pt x="5092883" y="1411624"/>
                  <a:pt x="5191856" y="1378634"/>
                </a:cubicBezTo>
                <a:cubicBezTo>
                  <a:pt x="5205924" y="1369255"/>
                  <a:pt x="5218937" y="1358059"/>
                  <a:pt x="5234059" y="1350498"/>
                </a:cubicBezTo>
                <a:cubicBezTo>
                  <a:pt x="5350545" y="1292255"/>
                  <a:pt x="5197516" y="1388929"/>
                  <a:pt x="5318465" y="1308295"/>
                </a:cubicBezTo>
                <a:cubicBezTo>
                  <a:pt x="5327843" y="1294227"/>
                  <a:pt x="5334645" y="1278047"/>
                  <a:pt x="5346600" y="1266092"/>
                </a:cubicBezTo>
                <a:cubicBezTo>
                  <a:pt x="5379824" y="1232868"/>
                  <a:pt x="5406462" y="1237402"/>
                  <a:pt x="5445074" y="1209821"/>
                </a:cubicBezTo>
                <a:cubicBezTo>
                  <a:pt x="5461263" y="1198257"/>
                  <a:pt x="5471993" y="1180354"/>
                  <a:pt x="5487277" y="1167618"/>
                </a:cubicBezTo>
                <a:cubicBezTo>
                  <a:pt x="5523637" y="1137318"/>
                  <a:pt x="5529387" y="1139514"/>
                  <a:pt x="5571683" y="1125415"/>
                </a:cubicBezTo>
                <a:cubicBezTo>
                  <a:pt x="5671935" y="1025163"/>
                  <a:pt x="5558161" y="1133419"/>
                  <a:pt x="5656089" y="1055077"/>
                </a:cubicBezTo>
                <a:cubicBezTo>
                  <a:pt x="5699706" y="1020183"/>
                  <a:pt x="5668694" y="1027673"/>
                  <a:pt x="5726428" y="998806"/>
                </a:cubicBezTo>
                <a:cubicBezTo>
                  <a:pt x="5789872" y="967084"/>
                  <a:pt x="5750362" y="1006996"/>
                  <a:pt x="5810834" y="956603"/>
                </a:cubicBezTo>
                <a:cubicBezTo>
                  <a:pt x="5826118" y="943867"/>
                  <a:pt x="5837754" y="927136"/>
                  <a:pt x="5853037" y="914400"/>
                </a:cubicBezTo>
                <a:cubicBezTo>
                  <a:pt x="5866026" y="903576"/>
                  <a:pt x="5882516" y="897398"/>
                  <a:pt x="5895240" y="886264"/>
                </a:cubicBezTo>
                <a:cubicBezTo>
                  <a:pt x="5920194" y="864429"/>
                  <a:pt x="5937990" y="834319"/>
                  <a:pt x="5965579" y="815926"/>
                </a:cubicBezTo>
                <a:cubicBezTo>
                  <a:pt x="6018818" y="780434"/>
                  <a:pt x="5995827" y="799746"/>
                  <a:pt x="6035917" y="759655"/>
                </a:cubicBezTo>
                <a:cubicBezTo>
                  <a:pt x="6057002" y="696401"/>
                  <a:pt x="6052404" y="735371"/>
                  <a:pt x="6035917" y="661181"/>
                </a:cubicBezTo>
                <a:cubicBezTo>
                  <a:pt x="6030730" y="637840"/>
                  <a:pt x="6035112" y="610738"/>
                  <a:pt x="6021849" y="590843"/>
                </a:cubicBezTo>
                <a:cubicBezTo>
                  <a:pt x="6013624" y="578505"/>
                  <a:pt x="5993714" y="581464"/>
                  <a:pt x="5979646" y="576775"/>
                </a:cubicBezTo>
                <a:cubicBezTo>
                  <a:pt x="5925460" y="495495"/>
                  <a:pt x="5982251" y="568960"/>
                  <a:pt x="5909308" y="506437"/>
                </a:cubicBezTo>
                <a:cubicBezTo>
                  <a:pt x="5889168" y="489174"/>
                  <a:pt x="5878202" y="458555"/>
                  <a:pt x="5853037" y="450166"/>
                </a:cubicBezTo>
                <a:cubicBezTo>
                  <a:pt x="5751849" y="416436"/>
                  <a:pt x="5878212" y="457359"/>
                  <a:pt x="5754563" y="422031"/>
                </a:cubicBezTo>
                <a:cubicBezTo>
                  <a:pt x="5700134" y="406480"/>
                  <a:pt x="5729648" y="407963"/>
                  <a:pt x="5698293" y="407963"/>
                </a:cubicBezTo>
                <a:lnTo>
                  <a:pt x="5698293" y="407963"/>
                </a:lnTo>
                <a:lnTo>
                  <a:pt x="5768631" y="422031"/>
                </a:lnTo>
              </a:path>
            </a:pathLst>
          </a:custGeom>
          <a:noFill/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5986AB-20F3-9B4C-9FF6-26A63543E7D0}"/>
              </a:ext>
            </a:extLst>
          </p:cNvPr>
          <p:cNvSpPr txBox="1"/>
          <p:nvPr/>
        </p:nvSpPr>
        <p:spPr>
          <a:xfrm>
            <a:off x="821410" y="5811864"/>
            <a:ext cx="5520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= speaker, b = addressee, c and d =others</a:t>
            </a:r>
          </a:p>
        </p:txBody>
      </p:sp>
    </p:spTree>
    <p:extLst>
      <p:ext uri="{BB962C8B-B14F-4D97-AF65-F5344CB8AC3E}">
        <p14:creationId xmlns:p14="http://schemas.microsoft.com/office/powerpoint/2010/main" val="3702207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000" y="1844299"/>
            <a:ext cx="8388000" cy="3808344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2C551B5-52EB-874B-931C-B3F38B7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[+minimal]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[−minimal] 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person inclusive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45658035-EDF2-C24F-8D79-66AB801B4CFD}"/>
              </a:ext>
            </a:extLst>
          </p:cNvPr>
          <p:cNvSpPr/>
          <p:nvPr/>
        </p:nvSpPr>
        <p:spPr>
          <a:xfrm>
            <a:off x="83529" y="1336431"/>
            <a:ext cx="6050058" cy="3474720"/>
          </a:xfrm>
          <a:custGeom>
            <a:avLst/>
            <a:gdLst>
              <a:gd name="connsiteX0" fmla="*/ 5867105 w 6050058"/>
              <a:gd name="connsiteY0" fmla="*/ 590843 h 3474720"/>
              <a:gd name="connsiteX1" fmla="*/ 5867105 w 6050058"/>
              <a:gd name="connsiteY1" fmla="*/ 590843 h 3474720"/>
              <a:gd name="connsiteX2" fmla="*/ 5810834 w 6050058"/>
              <a:gd name="connsiteY2" fmla="*/ 478301 h 3474720"/>
              <a:gd name="connsiteX3" fmla="*/ 5796766 w 6050058"/>
              <a:gd name="connsiteY3" fmla="*/ 436098 h 3474720"/>
              <a:gd name="connsiteX4" fmla="*/ 5754563 w 6050058"/>
              <a:gd name="connsiteY4" fmla="*/ 422031 h 3474720"/>
              <a:gd name="connsiteX5" fmla="*/ 5642022 w 6050058"/>
              <a:gd name="connsiteY5" fmla="*/ 337624 h 3474720"/>
              <a:gd name="connsiteX6" fmla="*/ 5599819 w 6050058"/>
              <a:gd name="connsiteY6" fmla="*/ 323557 h 3474720"/>
              <a:gd name="connsiteX7" fmla="*/ 5543548 w 6050058"/>
              <a:gd name="connsiteY7" fmla="*/ 295421 h 3474720"/>
              <a:gd name="connsiteX8" fmla="*/ 5459142 w 6050058"/>
              <a:gd name="connsiteY8" fmla="*/ 267286 h 3474720"/>
              <a:gd name="connsiteX9" fmla="*/ 5360668 w 6050058"/>
              <a:gd name="connsiteY9" fmla="*/ 225083 h 3474720"/>
              <a:gd name="connsiteX10" fmla="*/ 5304397 w 6050058"/>
              <a:gd name="connsiteY10" fmla="*/ 196947 h 3474720"/>
              <a:gd name="connsiteX11" fmla="*/ 5248126 w 6050058"/>
              <a:gd name="connsiteY11" fmla="*/ 182880 h 3474720"/>
              <a:gd name="connsiteX12" fmla="*/ 5065246 w 6050058"/>
              <a:gd name="connsiteY12" fmla="*/ 140677 h 3474720"/>
              <a:gd name="connsiteX13" fmla="*/ 4741689 w 6050058"/>
              <a:gd name="connsiteY13" fmla="*/ 98474 h 3474720"/>
              <a:gd name="connsiteX14" fmla="*/ 4629148 w 6050058"/>
              <a:gd name="connsiteY14" fmla="*/ 84406 h 3474720"/>
              <a:gd name="connsiteX15" fmla="*/ 4361862 w 6050058"/>
              <a:gd name="connsiteY15" fmla="*/ 70338 h 3474720"/>
              <a:gd name="connsiteX16" fmla="*/ 4150846 w 6050058"/>
              <a:gd name="connsiteY16" fmla="*/ 56271 h 3474720"/>
              <a:gd name="connsiteX17" fmla="*/ 3841357 w 6050058"/>
              <a:gd name="connsiteY17" fmla="*/ 42203 h 3474720"/>
              <a:gd name="connsiteX18" fmla="*/ 3039499 w 6050058"/>
              <a:gd name="connsiteY18" fmla="*/ 0 h 3474720"/>
              <a:gd name="connsiteX19" fmla="*/ 2392385 w 6050058"/>
              <a:gd name="connsiteY19" fmla="*/ 28135 h 3474720"/>
              <a:gd name="connsiteX20" fmla="*/ 2336114 w 6050058"/>
              <a:gd name="connsiteY20" fmla="*/ 42203 h 3474720"/>
              <a:gd name="connsiteX21" fmla="*/ 2237640 w 6050058"/>
              <a:gd name="connsiteY21" fmla="*/ 56271 h 3474720"/>
              <a:gd name="connsiteX22" fmla="*/ 2181369 w 6050058"/>
              <a:gd name="connsiteY22" fmla="*/ 70338 h 3474720"/>
              <a:gd name="connsiteX23" fmla="*/ 2111031 w 6050058"/>
              <a:gd name="connsiteY23" fmla="*/ 84406 h 3474720"/>
              <a:gd name="connsiteX24" fmla="*/ 2054760 w 6050058"/>
              <a:gd name="connsiteY24" fmla="*/ 98474 h 3474720"/>
              <a:gd name="connsiteX25" fmla="*/ 1984422 w 6050058"/>
              <a:gd name="connsiteY25" fmla="*/ 112541 h 3474720"/>
              <a:gd name="connsiteX26" fmla="*/ 1871880 w 6050058"/>
              <a:gd name="connsiteY26" fmla="*/ 140677 h 3474720"/>
              <a:gd name="connsiteX27" fmla="*/ 1815609 w 6050058"/>
              <a:gd name="connsiteY27" fmla="*/ 154744 h 3474720"/>
              <a:gd name="connsiteX28" fmla="*/ 1759339 w 6050058"/>
              <a:gd name="connsiteY28" fmla="*/ 182880 h 3474720"/>
              <a:gd name="connsiteX29" fmla="*/ 1703068 w 6050058"/>
              <a:gd name="connsiteY29" fmla="*/ 196947 h 3474720"/>
              <a:gd name="connsiteX30" fmla="*/ 1618662 w 6050058"/>
              <a:gd name="connsiteY30" fmla="*/ 225083 h 3474720"/>
              <a:gd name="connsiteX31" fmla="*/ 1576459 w 6050058"/>
              <a:gd name="connsiteY31" fmla="*/ 239151 h 3474720"/>
              <a:gd name="connsiteX32" fmla="*/ 1534256 w 6050058"/>
              <a:gd name="connsiteY32" fmla="*/ 253218 h 3474720"/>
              <a:gd name="connsiteX33" fmla="*/ 1492053 w 6050058"/>
              <a:gd name="connsiteY33" fmla="*/ 281354 h 3474720"/>
              <a:gd name="connsiteX34" fmla="*/ 1393579 w 6050058"/>
              <a:gd name="connsiteY34" fmla="*/ 309489 h 3474720"/>
              <a:gd name="connsiteX35" fmla="*/ 1266969 w 6050058"/>
              <a:gd name="connsiteY35" fmla="*/ 379827 h 3474720"/>
              <a:gd name="connsiteX36" fmla="*/ 1182563 w 6050058"/>
              <a:gd name="connsiteY36" fmla="*/ 422031 h 3474720"/>
              <a:gd name="connsiteX37" fmla="*/ 1140360 w 6050058"/>
              <a:gd name="connsiteY37" fmla="*/ 450166 h 3474720"/>
              <a:gd name="connsiteX38" fmla="*/ 1084089 w 6050058"/>
              <a:gd name="connsiteY38" fmla="*/ 478301 h 3474720"/>
              <a:gd name="connsiteX39" fmla="*/ 999683 w 6050058"/>
              <a:gd name="connsiteY39" fmla="*/ 534572 h 3474720"/>
              <a:gd name="connsiteX40" fmla="*/ 943413 w 6050058"/>
              <a:gd name="connsiteY40" fmla="*/ 576775 h 3474720"/>
              <a:gd name="connsiteX41" fmla="*/ 901209 w 6050058"/>
              <a:gd name="connsiteY41" fmla="*/ 590843 h 3474720"/>
              <a:gd name="connsiteX42" fmla="*/ 859006 w 6050058"/>
              <a:gd name="connsiteY42" fmla="*/ 633046 h 3474720"/>
              <a:gd name="connsiteX43" fmla="*/ 774600 w 6050058"/>
              <a:gd name="connsiteY43" fmla="*/ 689317 h 3474720"/>
              <a:gd name="connsiteX44" fmla="*/ 690194 w 6050058"/>
              <a:gd name="connsiteY44" fmla="*/ 773723 h 3474720"/>
              <a:gd name="connsiteX45" fmla="*/ 647991 w 6050058"/>
              <a:gd name="connsiteY45" fmla="*/ 815926 h 3474720"/>
              <a:gd name="connsiteX46" fmla="*/ 605788 w 6050058"/>
              <a:gd name="connsiteY46" fmla="*/ 844061 h 3474720"/>
              <a:gd name="connsiteX47" fmla="*/ 507314 w 6050058"/>
              <a:gd name="connsiteY47" fmla="*/ 956603 h 3474720"/>
              <a:gd name="connsiteX48" fmla="*/ 465111 w 6050058"/>
              <a:gd name="connsiteY48" fmla="*/ 998806 h 3474720"/>
              <a:gd name="connsiteX49" fmla="*/ 436976 w 6050058"/>
              <a:gd name="connsiteY49" fmla="*/ 1041009 h 3474720"/>
              <a:gd name="connsiteX50" fmla="*/ 408840 w 6050058"/>
              <a:gd name="connsiteY50" fmla="*/ 1069144 h 3474720"/>
              <a:gd name="connsiteX51" fmla="*/ 352569 w 6050058"/>
              <a:gd name="connsiteY51" fmla="*/ 1153551 h 3474720"/>
              <a:gd name="connsiteX52" fmla="*/ 338502 w 6050058"/>
              <a:gd name="connsiteY52" fmla="*/ 1195754 h 3474720"/>
              <a:gd name="connsiteX53" fmla="*/ 282231 w 6050058"/>
              <a:gd name="connsiteY53" fmla="*/ 1266092 h 3474720"/>
              <a:gd name="connsiteX54" fmla="*/ 225960 w 6050058"/>
              <a:gd name="connsiteY54" fmla="*/ 1392701 h 3474720"/>
              <a:gd name="connsiteX55" fmla="*/ 169689 w 6050058"/>
              <a:gd name="connsiteY55" fmla="*/ 1561514 h 3474720"/>
              <a:gd name="connsiteX56" fmla="*/ 155622 w 6050058"/>
              <a:gd name="connsiteY56" fmla="*/ 1603717 h 3474720"/>
              <a:gd name="connsiteX57" fmla="*/ 141554 w 6050058"/>
              <a:gd name="connsiteY57" fmla="*/ 1645920 h 3474720"/>
              <a:gd name="connsiteX58" fmla="*/ 127486 w 6050058"/>
              <a:gd name="connsiteY58" fmla="*/ 1702191 h 3474720"/>
              <a:gd name="connsiteX59" fmla="*/ 113419 w 6050058"/>
              <a:gd name="connsiteY59" fmla="*/ 1744394 h 3474720"/>
              <a:gd name="connsiteX60" fmla="*/ 85283 w 6050058"/>
              <a:gd name="connsiteY60" fmla="*/ 1856935 h 3474720"/>
              <a:gd name="connsiteX61" fmla="*/ 57148 w 6050058"/>
              <a:gd name="connsiteY61" fmla="*/ 1997612 h 3474720"/>
              <a:gd name="connsiteX62" fmla="*/ 43080 w 6050058"/>
              <a:gd name="connsiteY62" fmla="*/ 2166424 h 3474720"/>
              <a:gd name="connsiteX63" fmla="*/ 14945 w 6050058"/>
              <a:gd name="connsiteY63" fmla="*/ 2447778 h 3474720"/>
              <a:gd name="connsiteX64" fmla="*/ 14945 w 6050058"/>
              <a:gd name="connsiteY64" fmla="*/ 3010486 h 3474720"/>
              <a:gd name="connsiteX65" fmla="*/ 43080 w 6050058"/>
              <a:gd name="connsiteY65" fmla="*/ 3137095 h 3474720"/>
              <a:gd name="connsiteX66" fmla="*/ 141554 w 6050058"/>
              <a:gd name="connsiteY66" fmla="*/ 3249637 h 3474720"/>
              <a:gd name="connsiteX67" fmla="*/ 183757 w 6050058"/>
              <a:gd name="connsiteY67" fmla="*/ 3277772 h 3474720"/>
              <a:gd name="connsiteX68" fmla="*/ 282231 w 6050058"/>
              <a:gd name="connsiteY68" fmla="*/ 3348111 h 3474720"/>
              <a:gd name="connsiteX69" fmla="*/ 366637 w 6050058"/>
              <a:gd name="connsiteY69" fmla="*/ 3404381 h 3474720"/>
              <a:gd name="connsiteX70" fmla="*/ 394773 w 6050058"/>
              <a:gd name="connsiteY70" fmla="*/ 3432517 h 3474720"/>
              <a:gd name="connsiteX71" fmla="*/ 436976 w 6050058"/>
              <a:gd name="connsiteY71" fmla="*/ 3446584 h 3474720"/>
              <a:gd name="connsiteX72" fmla="*/ 591720 w 6050058"/>
              <a:gd name="connsiteY72" fmla="*/ 3474720 h 3474720"/>
              <a:gd name="connsiteX73" fmla="*/ 1224766 w 6050058"/>
              <a:gd name="connsiteY73" fmla="*/ 3446584 h 3474720"/>
              <a:gd name="connsiteX74" fmla="*/ 1295105 w 6050058"/>
              <a:gd name="connsiteY74" fmla="*/ 3432517 h 3474720"/>
              <a:gd name="connsiteX75" fmla="*/ 1393579 w 6050058"/>
              <a:gd name="connsiteY75" fmla="*/ 3418449 h 3474720"/>
              <a:gd name="connsiteX76" fmla="*/ 1492053 w 6050058"/>
              <a:gd name="connsiteY76" fmla="*/ 3390314 h 3474720"/>
              <a:gd name="connsiteX77" fmla="*/ 1618662 w 6050058"/>
              <a:gd name="connsiteY77" fmla="*/ 3291840 h 3474720"/>
              <a:gd name="connsiteX78" fmla="*/ 1703068 w 6050058"/>
              <a:gd name="connsiteY78" fmla="*/ 3221501 h 3474720"/>
              <a:gd name="connsiteX79" fmla="*/ 1759339 w 6050058"/>
              <a:gd name="connsiteY79" fmla="*/ 3123027 h 3474720"/>
              <a:gd name="connsiteX80" fmla="*/ 1787474 w 6050058"/>
              <a:gd name="connsiteY80" fmla="*/ 3080824 h 3474720"/>
              <a:gd name="connsiteX81" fmla="*/ 1815609 w 6050058"/>
              <a:gd name="connsiteY81" fmla="*/ 2996418 h 3474720"/>
              <a:gd name="connsiteX82" fmla="*/ 1829677 w 6050058"/>
              <a:gd name="connsiteY82" fmla="*/ 2954215 h 3474720"/>
              <a:gd name="connsiteX83" fmla="*/ 1857813 w 6050058"/>
              <a:gd name="connsiteY83" fmla="*/ 2897944 h 3474720"/>
              <a:gd name="connsiteX84" fmla="*/ 1871880 w 6050058"/>
              <a:gd name="connsiteY84" fmla="*/ 2855741 h 3474720"/>
              <a:gd name="connsiteX85" fmla="*/ 1900016 w 6050058"/>
              <a:gd name="connsiteY85" fmla="*/ 2813538 h 3474720"/>
              <a:gd name="connsiteX86" fmla="*/ 1956286 w 6050058"/>
              <a:gd name="connsiteY86" fmla="*/ 2686929 h 3474720"/>
              <a:gd name="connsiteX87" fmla="*/ 1970354 w 6050058"/>
              <a:gd name="connsiteY87" fmla="*/ 2644726 h 3474720"/>
              <a:gd name="connsiteX88" fmla="*/ 1998489 w 6050058"/>
              <a:gd name="connsiteY88" fmla="*/ 2602523 h 3474720"/>
              <a:gd name="connsiteX89" fmla="*/ 2040693 w 6050058"/>
              <a:gd name="connsiteY89" fmla="*/ 2518117 h 3474720"/>
              <a:gd name="connsiteX90" fmla="*/ 2068828 w 6050058"/>
              <a:gd name="connsiteY90" fmla="*/ 2489981 h 3474720"/>
              <a:gd name="connsiteX91" fmla="*/ 2096963 w 6050058"/>
              <a:gd name="connsiteY91" fmla="*/ 2447778 h 3474720"/>
              <a:gd name="connsiteX92" fmla="*/ 2125099 w 6050058"/>
              <a:gd name="connsiteY92" fmla="*/ 2419643 h 3474720"/>
              <a:gd name="connsiteX93" fmla="*/ 2153234 w 6050058"/>
              <a:gd name="connsiteY93" fmla="*/ 2377440 h 3474720"/>
              <a:gd name="connsiteX94" fmla="*/ 2195437 w 6050058"/>
              <a:gd name="connsiteY94" fmla="*/ 2349304 h 3474720"/>
              <a:gd name="connsiteX95" fmla="*/ 2223573 w 6050058"/>
              <a:gd name="connsiteY95" fmla="*/ 2321169 h 3474720"/>
              <a:gd name="connsiteX96" fmla="*/ 2265776 w 6050058"/>
              <a:gd name="connsiteY96" fmla="*/ 2307101 h 3474720"/>
              <a:gd name="connsiteX97" fmla="*/ 2350182 w 6050058"/>
              <a:gd name="connsiteY97" fmla="*/ 2250831 h 3474720"/>
              <a:gd name="connsiteX98" fmla="*/ 2392385 w 6050058"/>
              <a:gd name="connsiteY98" fmla="*/ 2236763 h 3474720"/>
              <a:gd name="connsiteX99" fmla="*/ 2490859 w 6050058"/>
              <a:gd name="connsiteY99" fmla="*/ 2180492 h 3474720"/>
              <a:gd name="connsiteX100" fmla="*/ 2561197 w 6050058"/>
              <a:gd name="connsiteY100" fmla="*/ 2166424 h 3474720"/>
              <a:gd name="connsiteX101" fmla="*/ 2603400 w 6050058"/>
              <a:gd name="connsiteY101" fmla="*/ 2152357 h 3474720"/>
              <a:gd name="connsiteX102" fmla="*/ 2659671 w 6050058"/>
              <a:gd name="connsiteY102" fmla="*/ 2138289 h 3474720"/>
              <a:gd name="connsiteX103" fmla="*/ 2701874 w 6050058"/>
              <a:gd name="connsiteY103" fmla="*/ 2124221 h 3474720"/>
              <a:gd name="connsiteX104" fmla="*/ 2786280 w 6050058"/>
              <a:gd name="connsiteY104" fmla="*/ 2082018 h 3474720"/>
              <a:gd name="connsiteX105" fmla="*/ 2842551 w 6050058"/>
              <a:gd name="connsiteY105" fmla="*/ 2067951 h 3474720"/>
              <a:gd name="connsiteX106" fmla="*/ 2884754 w 6050058"/>
              <a:gd name="connsiteY106" fmla="*/ 2053883 h 3474720"/>
              <a:gd name="connsiteX107" fmla="*/ 2955093 w 6050058"/>
              <a:gd name="connsiteY107" fmla="*/ 2039815 h 3474720"/>
              <a:gd name="connsiteX108" fmla="*/ 3039499 w 6050058"/>
              <a:gd name="connsiteY108" fmla="*/ 2011680 h 3474720"/>
              <a:gd name="connsiteX109" fmla="*/ 3208311 w 6050058"/>
              <a:gd name="connsiteY109" fmla="*/ 1983544 h 3474720"/>
              <a:gd name="connsiteX110" fmla="*/ 3250514 w 6050058"/>
              <a:gd name="connsiteY110" fmla="*/ 1969477 h 3474720"/>
              <a:gd name="connsiteX111" fmla="*/ 3433394 w 6050058"/>
              <a:gd name="connsiteY111" fmla="*/ 1941341 h 3474720"/>
              <a:gd name="connsiteX112" fmla="*/ 3517800 w 6050058"/>
              <a:gd name="connsiteY112" fmla="*/ 1913206 h 3474720"/>
              <a:gd name="connsiteX113" fmla="*/ 3574071 w 6050058"/>
              <a:gd name="connsiteY113" fmla="*/ 1899138 h 3474720"/>
              <a:gd name="connsiteX114" fmla="*/ 3658477 w 6050058"/>
              <a:gd name="connsiteY114" fmla="*/ 1871003 h 3474720"/>
              <a:gd name="connsiteX115" fmla="*/ 3742883 w 6050058"/>
              <a:gd name="connsiteY115" fmla="*/ 1856935 h 3474720"/>
              <a:gd name="connsiteX116" fmla="*/ 3785086 w 6050058"/>
              <a:gd name="connsiteY116" fmla="*/ 1842867 h 3474720"/>
              <a:gd name="connsiteX117" fmla="*/ 3869493 w 6050058"/>
              <a:gd name="connsiteY117" fmla="*/ 1828800 h 3474720"/>
              <a:gd name="connsiteX118" fmla="*/ 3982034 w 6050058"/>
              <a:gd name="connsiteY118" fmla="*/ 1800664 h 3474720"/>
              <a:gd name="connsiteX119" fmla="*/ 4038305 w 6050058"/>
              <a:gd name="connsiteY119" fmla="*/ 1786597 h 3474720"/>
              <a:gd name="connsiteX120" fmla="*/ 4249320 w 6050058"/>
              <a:gd name="connsiteY120" fmla="*/ 1744394 h 3474720"/>
              <a:gd name="connsiteX121" fmla="*/ 4319659 w 6050058"/>
              <a:gd name="connsiteY121" fmla="*/ 1730326 h 3474720"/>
              <a:gd name="connsiteX122" fmla="*/ 4404065 w 6050058"/>
              <a:gd name="connsiteY122" fmla="*/ 1702191 h 3474720"/>
              <a:gd name="connsiteX123" fmla="*/ 4460336 w 6050058"/>
              <a:gd name="connsiteY123" fmla="*/ 1688123 h 3474720"/>
              <a:gd name="connsiteX124" fmla="*/ 4558809 w 6050058"/>
              <a:gd name="connsiteY124" fmla="*/ 1645920 h 3474720"/>
              <a:gd name="connsiteX125" fmla="*/ 4685419 w 6050058"/>
              <a:gd name="connsiteY125" fmla="*/ 1603717 h 3474720"/>
              <a:gd name="connsiteX126" fmla="*/ 4727622 w 6050058"/>
              <a:gd name="connsiteY126" fmla="*/ 1589649 h 3474720"/>
              <a:gd name="connsiteX127" fmla="*/ 4769825 w 6050058"/>
              <a:gd name="connsiteY127" fmla="*/ 1561514 h 3474720"/>
              <a:gd name="connsiteX128" fmla="*/ 4896434 w 6050058"/>
              <a:gd name="connsiteY128" fmla="*/ 1519311 h 3474720"/>
              <a:gd name="connsiteX129" fmla="*/ 4994908 w 6050058"/>
              <a:gd name="connsiteY129" fmla="*/ 1463040 h 3474720"/>
              <a:gd name="connsiteX130" fmla="*/ 5093382 w 6050058"/>
              <a:gd name="connsiteY130" fmla="*/ 1420837 h 3474720"/>
              <a:gd name="connsiteX131" fmla="*/ 5191856 w 6050058"/>
              <a:gd name="connsiteY131" fmla="*/ 1378634 h 3474720"/>
              <a:gd name="connsiteX132" fmla="*/ 5234059 w 6050058"/>
              <a:gd name="connsiteY132" fmla="*/ 1350498 h 3474720"/>
              <a:gd name="connsiteX133" fmla="*/ 5318465 w 6050058"/>
              <a:gd name="connsiteY133" fmla="*/ 1308295 h 3474720"/>
              <a:gd name="connsiteX134" fmla="*/ 5346600 w 6050058"/>
              <a:gd name="connsiteY134" fmla="*/ 1266092 h 3474720"/>
              <a:gd name="connsiteX135" fmla="*/ 5445074 w 6050058"/>
              <a:gd name="connsiteY135" fmla="*/ 1209821 h 3474720"/>
              <a:gd name="connsiteX136" fmla="*/ 5487277 w 6050058"/>
              <a:gd name="connsiteY136" fmla="*/ 1167618 h 3474720"/>
              <a:gd name="connsiteX137" fmla="*/ 5571683 w 6050058"/>
              <a:gd name="connsiteY137" fmla="*/ 1125415 h 3474720"/>
              <a:gd name="connsiteX138" fmla="*/ 5656089 w 6050058"/>
              <a:gd name="connsiteY138" fmla="*/ 1055077 h 3474720"/>
              <a:gd name="connsiteX139" fmla="*/ 5726428 w 6050058"/>
              <a:gd name="connsiteY139" fmla="*/ 998806 h 3474720"/>
              <a:gd name="connsiteX140" fmla="*/ 5810834 w 6050058"/>
              <a:gd name="connsiteY140" fmla="*/ 956603 h 3474720"/>
              <a:gd name="connsiteX141" fmla="*/ 5853037 w 6050058"/>
              <a:gd name="connsiteY141" fmla="*/ 914400 h 3474720"/>
              <a:gd name="connsiteX142" fmla="*/ 5895240 w 6050058"/>
              <a:gd name="connsiteY142" fmla="*/ 886264 h 3474720"/>
              <a:gd name="connsiteX143" fmla="*/ 5965579 w 6050058"/>
              <a:gd name="connsiteY143" fmla="*/ 815926 h 3474720"/>
              <a:gd name="connsiteX144" fmla="*/ 6035917 w 6050058"/>
              <a:gd name="connsiteY144" fmla="*/ 759655 h 3474720"/>
              <a:gd name="connsiteX145" fmla="*/ 6035917 w 6050058"/>
              <a:gd name="connsiteY145" fmla="*/ 661181 h 3474720"/>
              <a:gd name="connsiteX146" fmla="*/ 6021849 w 6050058"/>
              <a:gd name="connsiteY146" fmla="*/ 590843 h 3474720"/>
              <a:gd name="connsiteX147" fmla="*/ 5979646 w 6050058"/>
              <a:gd name="connsiteY147" fmla="*/ 576775 h 3474720"/>
              <a:gd name="connsiteX148" fmla="*/ 5909308 w 6050058"/>
              <a:gd name="connsiteY148" fmla="*/ 506437 h 3474720"/>
              <a:gd name="connsiteX149" fmla="*/ 5853037 w 6050058"/>
              <a:gd name="connsiteY149" fmla="*/ 450166 h 3474720"/>
              <a:gd name="connsiteX150" fmla="*/ 5754563 w 6050058"/>
              <a:gd name="connsiteY150" fmla="*/ 422031 h 3474720"/>
              <a:gd name="connsiteX151" fmla="*/ 5698293 w 6050058"/>
              <a:gd name="connsiteY151" fmla="*/ 407963 h 3474720"/>
              <a:gd name="connsiteX152" fmla="*/ 5698293 w 6050058"/>
              <a:gd name="connsiteY152" fmla="*/ 407963 h 3474720"/>
              <a:gd name="connsiteX153" fmla="*/ 5768631 w 6050058"/>
              <a:gd name="connsiteY153" fmla="*/ 422031 h 3474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</a:cxnLst>
            <a:rect l="l" t="t" r="r" b="b"/>
            <a:pathLst>
              <a:path w="6050058" h="3474720">
                <a:moveTo>
                  <a:pt x="5867105" y="590843"/>
                </a:moveTo>
                <a:lnTo>
                  <a:pt x="5867105" y="590843"/>
                </a:lnTo>
                <a:cubicBezTo>
                  <a:pt x="5848348" y="553329"/>
                  <a:pt x="5828190" y="516483"/>
                  <a:pt x="5810834" y="478301"/>
                </a:cubicBezTo>
                <a:cubicBezTo>
                  <a:pt x="5804698" y="464801"/>
                  <a:pt x="5807252" y="446583"/>
                  <a:pt x="5796766" y="436098"/>
                </a:cubicBezTo>
                <a:cubicBezTo>
                  <a:pt x="5786281" y="425613"/>
                  <a:pt x="5768631" y="426720"/>
                  <a:pt x="5754563" y="422031"/>
                </a:cubicBezTo>
                <a:cubicBezTo>
                  <a:pt x="5721235" y="388702"/>
                  <a:pt x="5689744" y="353530"/>
                  <a:pt x="5642022" y="337624"/>
                </a:cubicBezTo>
                <a:cubicBezTo>
                  <a:pt x="5627954" y="332935"/>
                  <a:pt x="5613449" y="329398"/>
                  <a:pt x="5599819" y="323557"/>
                </a:cubicBezTo>
                <a:cubicBezTo>
                  <a:pt x="5580544" y="315296"/>
                  <a:pt x="5563019" y="303209"/>
                  <a:pt x="5543548" y="295421"/>
                </a:cubicBezTo>
                <a:cubicBezTo>
                  <a:pt x="5516012" y="284407"/>
                  <a:pt x="5483818" y="283737"/>
                  <a:pt x="5459142" y="267286"/>
                </a:cubicBezTo>
                <a:cubicBezTo>
                  <a:pt x="5373614" y="210268"/>
                  <a:pt x="5464489" y="264017"/>
                  <a:pt x="5360668" y="225083"/>
                </a:cubicBezTo>
                <a:cubicBezTo>
                  <a:pt x="5341032" y="217719"/>
                  <a:pt x="5324033" y="204310"/>
                  <a:pt x="5304397" y="196947"/>
                </a:cubicBezTo>
                <a:cubicBezTo>
                  <a:pt x="5286294" y="190158"/>
                  <a:pt x="5266645" y="188436"/>
                  <a:pt x="5248126" y="182880"/>
                </a:cubicBezTo>
                <a:cubicBezTo>
                  <a:pt x="5092974" y="136335"/>
                  <a:pt x="5237006" y="167797"/>
                  <a:pt x="5065246" y="140677"/>
                </a:cubicBezTo>
                <a:cubicBezTo>
                  <a:pt x="4745116" y="90130"/>
                  <a:pt x="5044247" y="130322"/>
                  <a:pt x="4741689" y="98474"/>
                </a:cubicBezTo>
                <a:cubicBezTo>
                  <a:pt x="4704091" y="94516"/>
                  <a:pt x="4666850" y="87199"/>
                  <a:pt x="4629148" y="84406"/>
                </a:cubicBezTo>
                <a:cubicBezTo>
                  <a:pt x="4540173" y="77815"/>
                  <a:pt x="4450927" y="75577"/>
                  <a:pt x="4361862" y="70338"/>
                </a:cubicBezTo>
                <a:lnTo>
                  <a:pt x="4150846" y="56271"/>
                </a:lnTo>
                <a:lnTo>
                  <a:pt x="3841357" y="42203"/>
                </a:lnTo>
                <a:cubicBezTo>
                  <a:pt x="3040242" y="-3144"/>
                  <a:pt x="3754571" y="27501"/>
                  <a:pt x="3039499" y="0"/>
                </a:cubicBezTo>
                <a:cubicBezTo>
                  <a:pt x="2908325" y="3858"/>
                  <a:pt x="2577281" y="5022"/>
                  <a:pt x="2392385" y="28135"/>
                </a:cubicBezTo>
                <a:cubicBezTo>
                  <a:pt x="2373200" y="30533"/>
                  <a:pt x="2355136" y="38744"/>
                  <a:pt x="2336114" y="42203"/>
                </a:cubicBezTo>
                <a:cubicBezTo>
                  <a:pt x="2303491" y="48135"/>
                  <a:pt x="2270263" y="50340"/>
                  <a:pt x="2237640" y="56271"/>
                </a:cubicBezTo>
                <a:cubicBezTo>
                  <a:pt x="2218618" y="59730"/>
                  <a:pt x="2200243" y="66144"/>
                  <a:pt x="2181369" y="70338"/>
                </a:cubicBezTo>
                <a:cubicBezTo>
                  <a:pt x="2158028" y="75525"/>
                  <a:pt x="2134372" y="79219"/>
                  <a:pt x="2111031" y="84406"/>
                </a:cubicBezTo>
                <a:cubicBezTo>
                  <a:pt x="2092157" y="88600"/>
                  <a:pt x="2073634" y="94280"/>
                  <a:pt x="2054760" y="98474"/>
                </a:cubicBezTo>
                <a:cubicBezTo>
                  <a:pt x="2031419" y="103661"/>
                  <a:pt x="2007720" y="107165"/>
                  <a:pt x="1984422" y="112541"/>
                </a:cubicBezTo>
                <a:cubicBezTo>
                  <a:pt x="1946744" y="121236"/>
                  <a:pt x="1909394" y="131299"/>
                  <a:pt x="1871880" y="140677"/>
                </a:cubicBezTo>
                <a:lnTo>
                  <a:pt x="1815609" y="154744"/>
                </a:lnTo>
                <a:cubicBezTo>
                  <a:pt x="1796852" y="164123"/>
                  <a:pt x="1778975" y="175517"/>
                  <a:pt x="1759339" y="182880"/>
                </a:cubicBezTo>
                <a:cubicBezTo>
                  <a:pt x="1741236" y="189669"/>
                  <a:pt x="1721587" y="191391"/>
                  <a:pt x="1703068" y="196947"/>
                </a:cubicBezTo>
                <a:cubicBezTo>
                  <a:pt x="1674661" y="205469"/>
                  <a:pt x="1646797" y="215704"/>
                  <a:pt x="1618662" y="225083"/>
                </a:cubicBezTo>
                <a:lnTo>
                  <a:pt x="1576459" y="239151"/>
                </a:lnTo>
                <a:lnTo>
                  <a:pt x="1534256" y="253218"/>
                </a:lnTo>
                <a:cubicBezTo>
                  <a:pt x="1520188" y="262597"/>
                  <a:pt x="1507593" y="274694"/>
                  <a:pt x="1492053" y="281354"/>
                </a:cubicBezTo>
                <a:cubicBezTo>
                  <a:pt x="1460171" y="295018"/>
                  <a:pt x="1424385" y="292375"/>
                  <a:pt x="1393579" y="309489"/>
                </a:cubicBezTo>
                <a:cubicBezTo>
                  <a:pt x="1248469" y="390106"/>
                  <a:pt x="1362462" y="347998"/>
                  <a:pt x="1266969" y="379827"/>
                </a:cubicBezTo>
                <a:cubicBezTo>
                  <a:pt x="1146030" y="460455"/>
                  <a:pt x="1299040" y="363792"/>
                  <a:pt x="1182563" y="422031"/>
                </a:cubicBezTo>
                <a:cubicBezTo>
                  <a:pt x="1167441" y="429592"/>
                  <a:pt x="1155040" y="441778"/>
                  <a:pt x="1140360" y="450166"/>
                </a:cubicBezTo>
                <a:cubicBezTo>
                  <a:pt x="1122152" y="460570"/>
                  <a:pt x="1102071" y="467512"/>
                  <a:pt x="1084089" y="478301"/>
                </a:cubicBezTo>
                <a:cubicBezTo>
                  <a:pt x="1055093" y="495698"/>
                  <a:pt x="1026735" y="514283"/>
                  <a:pt x="999683" y="534572"/>
                </a:cubicBezTo>
                <a:cubicBezTo>
                  <a:pt x="980926" y="548640"/>
                  <a:pt x="963770" y="565143"/>
                  <a:pt x="943413" y="576775"/>
                </a:cubicBezTo>
                <a:cubicBezTo>
                  <a:pt x="930538" y="584132"/>
                  <a:pt x="915277" y="586154"/>
                  <a:pt x="901209" y="590843"/>
                </a:cubicBezTo>
                <a:cubicBezTo>
                  <a:pt x="887141" y="604911"/>
                  <a:pt x="874710" y="620832"/>
                  <a:pt x="859006" y="633046"/>
                </a:cubicBezTo>
                <a:cubicBezTo>
                  <a:pt x="832314" y="653806"/>
                  <a:pt x="798510" y="665407"/>
                  <a:pt x="774600" y="689317"/>
                </a:cubicBezTo>
                <a:lnTo>
                  <a:pt x="690194" y="773723"/>
                </a:lnTo>
                <a:cubicBezTo>
                  <a:pt x="676126" y="787791"/>
                  <a:pt x="664544" y="804891"/>
                  <a:pt x="647991" y="815926"/>
                </a:cubicBezTo>
                <a:lnTo>
                  <a:pt x="605788" y="844061"/>
                </a:lnTo>
                <a:cubicBezTo>
                  <a:pt x="559260" y="913853"/>
                  <a:pt x="589608" y="874309"/>
                  <a:pt x="507314" y="956603"/>
                </a:cubicBezTo>
                <a:cubicBezTo>
                  <a:pt x="493246" y="970671"/>
                  <a:pt x="476146" y="982253"/>
                  <a:pt x="465111" y="998806"/>
                </a:cubicBezTo>
                <a:cubicBezTo>
                  <a:pt x="455733" y="1012874"/>
                  <a:pt x="447538" y="1027807"/>
                  <a:pt x="436976" y="1041009"/>
                </a:cubicBezTo>
                <a:cubicBezTo>
                  <a:pt x="428690" y="1051366"/>
                  <a:pt x="416798" y="1058533"/>
                  <a:pt x="408840" y="1069144"/>
                </a:cubicBezTo>
                <a:cubicBezTo>
                  <a:pt x="388551" y="1096196"/>
                  <a:pt x="352569" y="1153551"/>
                  <a:pt x="352569" y="1153551"/>
                </a:cubicBezTo>
                <a:cubicBezTo>
                  <a:pt x="347880" y="1167619"/>
                  <a:pt x="346131" y="1183039"/>
                  <a:pt x="338502" y="1195754"/>
                </a:cubicBezTo>
                <a:cubicBezTo>
                  <a:pt x="288389" y="1279276"/>
                  <a:pt x="330499" y="1157489"/>
                  <a:pt x="282231" y="1266092"/>
                </a:cubicBezTo>
                <a:cubicBezTo>
                  <a:pt x="215270" y="1416755"/>
                  <a:pt x="289633" y="1297193"/>
                  <a:pt x="225960" y="1392701"/>
                </a:cubicBezTo>
                <a:lnTo>
                  <a:pt x="169689" y="1561514"/>
                </a:lnTo>
                <a:lnTo>
                  <a:pt x="155622" y="1603717"/>
                </a:lnTo>
                <a:cubicBezTo>
                  <a:pt x="150933" y="1617785"/>
                  <a:pt x="145151" y="1631534"/>
                  <a:pt x="141554" y="1645920"/>
                </a:cubicBezTo>
                <a:cubicBezTo>
                  <a:pt x="136865" y="1664677"/>
                  <a:pt x="132797" y="1683601"/>
                  <a:pt x="127486" y="1702191"/>
                </a:cubicBezTo>
                <a:cubicBezTo>
                  <a:pt x="123412" y="1716449"/>
                  <a:pt x="117321" y="1730088"/>
                  <a:pt x="113419" y="1744394"/>
                </a:cubicBezTo>
                <a:cubicBezTo>
                  <a:pt x="103245" y="1781700"/>
                  <a:pt x="92866" y="1819018"/>
                  <a:pt x="85283" y="1856935"/>
                </a:cubicBezTo>
                <a:lnTo>
                  <a:pt x="57148" y="1997612"/>
                </a:lnTo>
                <a:cubicBezTo>
                  <a:pt x="52459" y="2053883"/>
                  <a:pt x="48351" y="2110205"/>
                  <a:pt x="43080" y="2166424"/>
                </a:cubicBezTo>
                <a:cubicBezTo>
                  <a:pt x="34282" y="2260265"/>
                  <a:pt x="14945" y="2447778"/>
                  <a:pt x="14945" y="2447778"/>
                </a:cubicBezTo>
                <a:cubicBezTo>
                  <a:pt x="3574" y="2766158"/>
                  <a:pt x="-12059" y="2767453"/>
                  <a:pt x="14945" y="3010486"/>
                </a:cubicBezTo>
                <a:cubicBezTo>
                  <a:pt x="18032" y="3038266"/>
                  <a:pt x="26970" y="3104874"/>
                  <a:pt x="43080" y="3137095"/>
                </a:cubicBezTo>
                <a:cubicBezTo>
                  <a:pt x="61668" y="3174272"/>
                  <a:pt x="114056" y="3231306"/>
                  <a:pt x="141554" y="3249637"/>
                </a:cubicBezTo>
                <a:cubicBezTo>
                  <a:pt x="155622" y="3259015"/>
                  <a:pt x="170920" y="3266769"/>
                  <a:pt x="183757" y="3277772"/>
                </a:cubicBezTo>
                <a:cubicBezTo>
                  <a:pt x="268720" y="3350598"/>
                  <a:pt x="204685" y="3322262"/>
                  <a:pt x="282231" y="3348111"/>
                </a:cubicBezTo>
                <a:cubicBezTo>
                  <a:pt x="389550" y="3455430"/>
                  <a:pt x="264841" y="3343304"/>
                  <a:pt x="366637" y="3404381"/>
                </a:cubicBezTo>
                <a:cubicBezTo>
                  <a:pt x="378010" y="3411205"/>
                  <a:pt x="383400" y="3425693"/>
                  <a:pt x="394773" y="3432517"/>
                </a:cubicBezTo>
                <a:cubicBezTo>
                  <a:pt x="407488" y="3440146"/>
                  <a:pt x="422718" y="3442510"/>
                  <a:pt x="436976" y="3446584"/>
                </a:cubicBezTo>
                <a:cubicBezTo>
                  <a:pt x="503310" y="3465537"/>
                  <a:pt x="512014" y="3463333"/>
                  <a:pt x="591720" y="3474720"/>
                </a:cubicBezTo>
                <a:cubicBezTo>
                  <a:pt x="764411" y="3469487"/>
                  <a:pt x="1028592" y="3469663"/>
                  <a:pt x="1224766" y="3446584"/>
                </a:cubicBezTo>
                <a:cubicBezTo>
                  <a:pt x="1248513" y="3443790"/>
                  <a:pt x="1271520" y="3436448"/>
                  <a:pt x="1295105" y="3432517"/>
                </a:cubicBezTo>
                <a:cubicBezTo>
                  <a:pt x="1327812" y="3427066"/>
                  <a:pt x="1360956" y="3424381"/>
                  <a:pt x="1393579" y="3418449"/>
                </a:cubicBezTo>
                <a:cubicBezTo>
                  <a:pt x="1432432" y="3411385"/>
                  <a:pt x="1455900" y="3402364"/>
                  <a:pt x="1492053" y="3390314"/>
                </a:cubicBezTo>
                <a:cubicBezTo>
                  <a:pt x="1705376" y="3248098"/>
                  <a:pt x="1486440" y="3402026"/>
                  <a:pt x="1618662" y="3291840"/>
                </a:cubicBezTo>
                <a:cubicBezTo>
                  <a:pt x="1679019" y="3241542"/>
                  <a:pt x="1647027" y="3288751"/>
                  <a:pt x="1703068" y="3221501"/>
                </a:cubicBezTo>
                <a:cubicBezTo>
                  <a:pt x="1734223" y="3184115"/>
                  <a:pt x="1734324" y="3166803"/>
                  <a:pt x="1759339" y="3123027"/>
                </a:cubicBezTo>
                <a:cubicBezTo>
                  <a:pt x="1767727" y="3108347"/>
                  <a:pt x="1780607" y="3096274"/>
                  <a:pt x="1787474" y="3080824"/>
                </a:cubicBezTo>
                <a:cubicBezTo>
                  <a:pt x="1799519" y="3053723"/>
                  <a:pt x="1806231" y="3024553"/>
                  <a:pt x="1815609" y="2996418"/>
                </a:cubicBezTo>
                <a:cubicBezTo>
                  <a:pt x="1820298" y="2982350"/>
                  <a:pt x="1823045" y="2967478"/>
                  <a:pt x="1829677" y="2954215"/>
                </a:cubicBezTo>
                <a:cubicBezTo>
                  <a:pt x="1839056" y="2935458"/>
                  <a:pt x="1849552" y="2917219"/>
                  <a:pt x="1857813" y="2897944"/>
                </a:cubicBezTo>
                <a:cubicBezTo>
                  <a:pt x="1863654" y="2884314"/>
                  <a:pt x="1865248" y="2869004"/>
                  <a:pt x="1871880" y="2855741"/>
                </a:cubicBezTo>
                <a:cubicBezTo>
                  <a:pt x="1879441" y="2840619"/>
                  <a:pt x="1890637" y="2827606"/>
                  <a:pt x="1900016" y="2813538"/>
                </a:cubicBezTo>
                <a:cubicBezTo>
                  <a:pt x="1972599" y="2595786"/>
                  <a:pt x="1889409" y="2820683"/>
                  <a:pt x="1956286" y="2686929"/>
                </a:cubicBezTo>
                <a:cubicBezTo>
                  <a:pt x="1962918" y="2673666"/>
                  <a:pt x="1963722" y="2657989"/>
                  <a:pt x="1970354" y="2644726"/>
                </a:cubicBezTo>
                <a:cubicBezTo>
                  <a:pt x="1977915" y="2629604"/>
                  <a:pt x="1990928" y="2617645"/>
                  <a:pt x="1998489" y="2602523"/>
                </a:cubicBezTo>
                <a:cubicBezTo>
                  <a:pt x="2033160" y="2533182"/>
                  <a:pt x="1986937" y="2585312"/>
                  <a:pt x="2040693" y="2518117"/>
                </a:cubicBezTo>
                <a:cubicBezTo>
                  <a:pt x="2048978" y="2507760"/>
                  <a:pt x="2060543" y="2500338"/>
                  <a:pt x="2068828" y="2489981"/>
                </a:cubicBezTo>
                <a:cubicBezTo>
                  <a:pt x="2079390" y="2476779"/>
                  <a:pt x="2086401" y="2460980"/>
                  <a:pt x="2096963" y="2447778"/>
                </a:cubicBezTo>
                <a:cubicBezTo>
                  <a:pt x="2105249" y="2437421"/>
                  <a:pt x="2116813" y="2430000"/>
                  <a:pt x="2125099" y="2419643"/>
                </a:cubicBezTo>
                <a:cubicBezTo>
                  <a:pt x="2135661" y="2406441"/>
                  <a:pt x="2141279" y="2389395"/>
                  <a:pt x="2153234" y="2377440"/>
                </a:cubicBezTo>
                <a:cubicBezTo>
                  <a:pt x="2165189" y="2365485"/>
                  <a:pt x="2182235" y="2359866"/>
                  <a:pt x="2195437" y="2349304"/>
                </a:cubicBezTo>
                <a:cubicBezTo>
                  <a:pt x="2205794" y="2341019"/>
                  <a:pt x="2212200" y="2327993"/>
                  <a:pt x="2223573" y="2321169"/>
                </a:cubicBezTo>
                <a:cubicBezTo>
                  <a:pt x="2236289" y="2313540"/>
                  <a:pt x="2252813" y="2314302"/>
                  <a:pt x="2265776" y="2307101"/>
                </a:cubicBezTo>
                <a:cubicBezTo>
                  <a:pt x="2295335" y="2290679"/>
                  <a:pt x="2318103" y="2261524"/>
                  <a:pt x="2350182" y="2250831"/>
                </a:cubicBezTo>
                <a:cubicBezTo>
                  <a:pt x="2364250" y="2246142"/>
                  <a:pt x="2379122" y="2243395"/>
                  <a:pt x="2392385" y="2236763"/>
                </a:cubicBezTo>
                <a:cubicBezTo>
                  <a:pt x="2454133" y="2205888"/>
                  <a:pt x="2416865" y="2205157"/>
                  <a:pt x="2490859" y="2180492"/>
                </a:cubicBezTo>
                <a:cubicBezTo>
                  <a:pt x="2513542" y="2172931"/>
                  <a:pt x="2538001" y="2172223"/>
                  <a:pt x="2561197" y="2166424"/>
                </a:cubicBezTo>
                <a:cubicBezTo>
                  <a:pt x="2575583" y="2162828"/>
                  <a:pt x="2589142" y="2156431"/>
                  <a:pt x="2603400" y="2152357"/>
                </a:cubicBezTo>
                <a:cubicBezTo>
                  <a:pt x="2621990" y="2147046"/>
                  <a:pt x="2641081" y="2143601"/>
                  <a:pt x="2659671" y="2138289"/>
                </a:cubicBezTo>
                <a:cubicBezTo>
                  <a:pt x="2673929" y="2134215"/>
                  <a:pt x="2688611" y="2130853"/>
                  <a:pt x="2701874" y="2124221"/>
                </a:cubicBezTo>
                <a:cubicBezTo>
                  <a:pt x="2784073" y="2083122"/>
                  <a:pt x="2703780" y="2105589"/>
                  <a:pt x="2786280" y="2082018"/>
                </a:cubicBezTo>
                <a:cubicBezTo>
                  <a:pt x="2804870" y="2076707"/>
                  <a:pt x="2823961" y="2073262"/>
                  <a:pt x="2842551" y="2067951"/>
                </a:cubicBezTo>
                <a:cubicBezTo>
                  <a:pt x="2856809" y="2063877"/>
                  <a:pt x="2870368" y="2057480"/>
                  <a:pt x="2884754" y="2053883"/>
                </a:cubicBezTo>
                <a:cubicBezTo>
                  <a:pt x="2907951" y="2048084"/>
                  <a:pt x="2932025" y="2046106"/>
                  <a:pt x="2955093" y="2039815"/>
                </a:cubicBezTo>
                <a:cubicBezTo>
                  <a:pt x="2983705" y="2032012"/>
                  <a:pt x="3010418" y="2017496"/>
                  <a:pt x="3039499" y="2011680"/>
                </a:cubicBezTo>
                <a:cubicBezTo>
                  <a:pt x="3142351" y="1991109"/>
                  <a:pt x="3086167" y="2000994"/>
                  <a:pt x="3208311" y="1983544"/>
                </a:cubicBezTo>
                <a:cubicBezTo>
                  <a:pt x="3222379" y="1978855"/>
                  <a:pt x="3236128" y="1973073"/>
                  <a:pt x="3250514" y="1969477"/>
                </a:cubicBezTo>
                <a:cubicBezTo>
                  <a:pt x="3314964" y="1953365"/>
                  <a:pt x="3365053" y="1949884"/>
                  <a:pt x="3433394" y="1941341"/>
                </a:cubicBezTo>
                <a:cubicBezTo>
                  <a:pt x="3461529" y="1931963"/>
                  <a:pt x="3489028" y="1920399"/>
                  <a:pt x="3517800" y="1913206"/>
                </a:cubicBezTo>
                <a:cubicBezTo>
                  <a:pt x="3536557" y="1908517"/>
                  <a:pt x="3555552" y="1904694"/>
                  <a:pt x="3574071" y="1899138"/>
                </a:cubicBezTo>
                <a:cubicBezTo>
                  <a:pt x="3602477" y="1890616"/>
                  <a:pt x="3629223" y="1875879"/>
                  <a:pt x="3658477" y="1871003"/>
                </a:cubicBezTo>
                <a:cubicBezTo>
                  <a:pt x="3686612" y="1866314"/>
                  <a:pt x="3715039" y="1863123"/>
                  <a:pt x="3742883" y="1856935"/>
                </a:cubicBezTo>
                <a:cubicBezTo>
                  <a:pt x="3757359" y="1853718"/>
                  <a:pt x="3770610" y="1846084"/>
                  <a:pt x="3785086" y="1842867"/>
                </a:cubicBezTo>
                <a:cubicBezTo>
                  <a:pt x="3812931" y="1836679"/>
                  <a:pt x="3841602" y="1834777"/>
                  <a:pt x="3869493" y="1828800"/>
                </a:cubicBezTo>
                <a:cubicBezTo>
                  <a:pt x="3907303" y="1820698"/>
                  <a:pt x="3944520" y="1810042"/>
                  <a:pt x="3982034" y="1800664"/>
                </a:cubicBezTo>
                <a:cubicBezTo>
                  <a:pt x="4000791" y="1795975"/>
                  <a:pt x="4019165" y="1789331"/>
                  <a:pt x="4038305" y="1786597"/>
                </a:cubicBezTo>
                <a:cubicBezTo>
                  <a:pt x="4283624" y="1751551"/>
                  <a:pt x="3978003" y="1798658"/>
                  <a:pt x="4249320" y="1744394"/>
                </a:cubicBezTo>
                <a:cubicBezTo>
                  <a:pt x="4272766" y="1739705"/>
                  <a:pt x="4296591" y="1736617"/>
                  <a:pt x="4319659" y="1730326"/>
                </a:cubicBezTo>
                <a:cubicBezTo>
                  <a:pt x="4348271" y="1722523"/>
                  <a:pt x="4375293" y="1709384"/>
                  <a:pt x="4404065" y="1702191"/>
                </a:cubicBezTo>
                <a:cubicBezTo>
                  <a:pt x="4422822" y="1697502"/>
                  <a:pt x="4441746" y="1693435"/>
                  <a:pt x="4460336" y="1688123"/>
                </a:cubicBezTo>
                <a:cubicBezTo>
                  <a:pt x="4539580" y="1665481"/>
                  <a:pt x="4465027" y="1683433"/>
                  <a:pt x="4558809" y="1645920"/>
                </a:cubicBezTo>
                <a:cubicBezTo>
                  <a:pt x="4558846" y="1645905"/>
                  <a:pt x="4664298" y="1610757"/>
                  <a:pt x="4685419" y="1603717"/>
                </a:cubicBezTo>
                <a:cubicBezTo>
                  <a:pt x="4699487" y="1599028"/>
                  <a:pt x="4715284" y="1597874"/>
                  <a:pt x="4727622" y="1589649"/>
                </a:cubicBezTo>
                <a:cubicBezTo>
                  <a:pt x="4741690" y="1580271"/>
                  <a:pt x="4754218" y="1568017"/>
                  <a:pt x="4769825" y="1561514"/>
                </a:cubicBezTo>
                <a:cubicBezTo>
                  <a:pt x="4810889" y="1544404"/>
                  <a:pt x="4856645" y="1539206"/>
                  <a:pt x="4896434" y="1519311"/>
                </a:cubicBezTo>
                <a:cubicBezTo>
                  <a:pt x="5066481" y="1434286"/>
                  <a:pt x="4855719" y="1542577"/>
                  <a:pt x="4994908" y="1463040"/>
                </a:cubicBezTo>
                <a:cubicBezTo>
                  <a:pt x="5088234" y="1409711"/>
                  <a:pt x="5014461" y="1454660"/>
                  <a:pt x="5093382" y="1420837"/>
                </a:cubicBezTo>
                <a:cubicBezTo>
                  <a:pt x="5215066" y="1368687"/>
                  <a:pt x="5092883" y="1411624"/>
                  <a:pt x="5191856" y="1378634"/>
                </a:cubicBezTo>
                <a:cubicBezTo>
                  <a:pt x="5205924" y="1369255"/>
                  <a:pt x="5218937" y="1358059"/>
                  <a:pt x="5234059" y="1350498"/>
                </a:cubicBezTo>
                <a:cubicBezTo>
                  <a:pt x="5350545" y="1292255"/>
                  <a:pt x="5197516" y="1388929"/>
                  <a:pt x="5318465" y="1308295"/>
                </a:cubicBezTo>
                <a:cubicBezTo>
                  <a:pt x="5327843" y="1294227"/>
                  <a:pt x="5334645" y="1278047"/>
                  <a:pt x="5346600" y="1266092"/>
                </a:cubicBezTo>
                <a:cubicBezTo>
                  <a:pt x="5379824" y="1232868"/>
                  <a:pt x="5406462" y="1237402"/>
                  <a:pt x="5445074" y="1209821"/>
                </a:cubicBezTo>
                <a:cubicBezTo>
                  <a:pt x="5461263" y="1198257"/>
                  <a:pt x="5471993" y="1180354"/>
                  <a:pt x="5487277" y="1167618"/>
                </a:cubicBezTo>
                <a:cubicBezTo>
                  <a:pt x="5523637" y="1137318"/>
                  <a:pt x="5529387" y="1139514"/>
                  <a:pt x="5571683" y="1125415"/>
                </a:cubicBezTo>
                <a:cubicBezTo>
                  <a:pt x="5671935" y="1025163"/>
                  <a:pt x="5558161" y="1133419"/>
                  <a:pt x="5656089" y="1055077"/>
                </a:cubicBezTo>
                <a:cubicBezTo>
                  <a:pt x="5699706" y="1020183"/>
                  <a:pt x="5668694" y="1027673"/>
                  <a:pt x="5726428" y="998806"/>
                </a:cubicBezTo>
                <a:cubicBezTo>
                  <a:pt x="5789872" y="967084"/>
                  <a:pt x="5750362" y="1006996"/>
                  <a:pt x="5810834" y="956603"/>
                </a:cubicBezTo>
                <a:cubicBezTo>
                  <a:pt x="5826118" y="943867"/>
                  <a:pt x="5837754" y="927136"/>
                  <a:pt x="5853037" y="914400"/>
                </a:cubicBezTo>
                <a:cubicBezTo>
                  <a:pt x="5866026" y="903576"/>
                  <a:pt x="5882516" y="897398"/>
                  <a:pt x="5895240" y="886264"/>
                </a:cubicBezTo>
                <a:cubicBezTo>
                  <a:pt x="5920194" y="864429"/>
                  <a:pt x="5937990" y="834319"/>
                  <a:pt x="5965579" y="815926"/>
                </a:cubicBezTo>
                <a:cubicBezTo>
                  <a:pt x="6018818" y="780434"/>
                  <a:pt x="5995827" y="799746"/>
                  <a:pt x="6035917" y="759655"/>
                </a:cubicBezTo>
                <a:cubicBezTo>
                  <a:pt x="6057002" y="696401"/>
                  <a:pt x="6052404" y="735371"/>
                  <a:pt x="6035917" y="661181"/>
                </a:cubicBezTo>
                <a:cubicBezTo>
                  <a:pt x="6030730" y="637840"/>
                  <a:pt x="6035112" y="610738"/>
                  <a:pt x="6021849" y="590843"/>
                </a:cubicBezTo>
                <a:cubicBezTo>
                  <a:pt x="6013624" y="578505"/>
                  <a:pt x="5993714" y="581464"/>
                  <a:pt x="5979646" y="576775"/>
                </a:cubicBezTo>
                <a:cubicBezTo>
                  <a:pt x="5925460" y="495495"/>
                  <a:pt x="5982251" y="568960"/>
                  <a:pt x="5909308" y="506437"/>
                </a:cubicBezTo>
                <a:cubicBezTo>
                  <a:pt x="5889168" y="489174"/>
                  <a:pt x="5878202" y="458555"/>
                  <a:pt x="5853037" y="450166"/>
                </a:cubicBezTo>
                <a:cubicBezTo>
                  <a:pt x="5751849" y="416436"/>
                  <a:pt x="5878212" y="457359"/>
                  <a:pt x="5754563" y="422031"/>
                </a:cubicBezTo>
                <a:cubicBezTo>
                  <a:pt x="5700134" y="406480"/>
                  <a:pt x="5729648" y="407963"/>
                  <a:pt x="5698293" y="407963"/>
                </a:cubicBezTo>
                <a:lnTo>
                  <a:pt x="5698293" y="407963"/>
                </a:lnTo>
                <a:lnTo>
                  <a:pt x="5768631" y="422031"/>
                </a:lnTo>
              </a:path>
            </a:pathLst>
          </a:custGeom>
          <a:noFill/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26661A5E-8719-6149-8A06-8B88A613F0E6}"/>
              </a:ext>
            </a:extLst>
          </p:cNvPr>
          <p:cNvSpPr/>
          <p:nvPr/>
        </p:nvSpPr>
        <p:spPr>
          <a:xfrm>
            <a:off x="378000" y="3748471"/>
            <a:ext cx="831822" cy="712922"/>
          </a:xfrm>
          <a:prstGeom prst="fram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23E03B-CC56-0A4E-AECD-BFE9D6CA76FB}"/>
              </a:ext>
            </a:extLst>
          </p:cNvPr>
          <p:cNvSpPr txBox="1"/>
          <p:nvPr/>
        </p:nvSpPr>
        <p:spPr>
          <a:xfrm>
            <a:off x="821410" y="5811864"/>
            <a:ext cx="5520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= speaker, b = addressee, c and d =others</a:t>
            </a:r>
          </a:p>
        </p:txBody>
      </p:sp>
    </p:spTree>
    <p:extLst>
      <p:ext uri="{BB962C8B-B14F-4D97-AF65-F5344CB8AC3E}">
        <p14:creationId xmlns:p14="http://schemas.microsoft.com/office/powerpoint/2010/main" val="4026772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Individuals</a:t>
            </a:r>
          </a:p>
        </p:txBody>
      </p:sp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000" y="1844299"/>
            <a:ext cx="8388000" cy="3808344"/>
          </a:xfrm>
        </p:spPr>
      </p:pic>
    </p:spTree>
    <p:extLst>
      <p:ext uri="{BB962C8B-B14F-4D97-AF65-F5344CB8AC3E}">
        <p14:creationId xmlns:p14="http://schemas.microsoft.com/office/powerpoint/2010/main" val="2155754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000" y="1844299"/>
            <a:ext cx="8388000" cy="3808344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2C551B5-52EB-874B-931C-B3F38B7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[+minimal]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[−minimal] 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person inclusive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FA3CCE-0891-A94F-B7C1-2FD5B90202AF}"/>
              </a:ext>
            </a:extLst>
          </p:cNvPr>
          <p:cNvSpPr txBox="1"/>
          <p:nvPr/>
        </p:nvSpPr>
        <p:spPr>
          <a:xfrm>
            <a:off x="821410" y="5811864"/>
            <a:ext cx="344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= speaker, b = addressee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45658035-EDF2-C24F-8D79-66AB801B4CFD}"/>
              </a:ext>
            </a:extLst>
          </p:cNvPr>
          <p:cNvSpPr/>
          <p:nvPr/>
        </p:nvSpPr>
        <p:spPr>
          <a:xfrm>
            <a:off x="83529" y="1336431"/>
            <a:ext cx="6050058" cy="3474720"/>
          </a:xfrm>
          <a:custGeom>
            <a:avLst/>
            <a:gdLst>
              <a:gd name="connsiteX0" fmla="*/ 5867105 w 6050058"/>
              <a:gd name="connsiteY0" fmla="*/ 590843 h 3474720"/>
              <a:gd name="connsiteX1" fmla="*/ 5867105 w 6050058"/>
              <a:gd name="connsiteY1" fmla="*/ 590843 h 3474720"/>
              <a:gd name="connsiteX2" fmla="*/ 5810834 w 6050058"/>
              <a:gd name="connsiteY2" fmla="*/ 478301 h 3474720"/>
              <a:gd name="connsiteX3" fmla="*/ 5796766 w 6050058"/>
              <a:gd name="connsiteY3" fmla="*/ 436098 h 3474720"/>
              <a:gd name="connsiteX4" fmla="*/ 5754563 w 6050058"/>
              <a:gd name="connsiteY4" fmla="*/ 422031 h 3474720"/>
              <a:gd name="connsiteX5" fmla="*/ 5642022 w 6050058"/>
              <a:gd name="connsiteY5" fmla="*/ 337624 h 3474720"/>
              <a:gd name="connsiteX6" fmla="*/ 5599819 w 6050058"/>
              <a:gd name="connsiteY6" fmla="*/ 323557 h 3474720"/>
              <a:gd name="connsiteX7" fmla="*/ 5543548 w 6050058"/>
              <a:gd name="connsiteY7" fmla="*/ 295421 h 3474720"/>
              <a:gd name="connsiteX8" fmla="*/ 5459142 w 6050058"/>
              <a:gd name="connsiteY8" fmla="*/ 267286 h 3474720"/>
              <a:gd name="connsiteX9" fmla="*/ 5360668 w 6050058"/>
              <a:gd name="connsiteY9" fmla="*/ 225083 h 3474720"/>
              <a:gd name="connsiteX10" fmla="*/ 5304397 w 6050058"/>
              <a:gd name="connsiteY10" fmla="*/ 196947 h 3474720"/>
              <a:gd name="connsiteX11" fmla="*/ 5248126 w 6050058"/>
              <a:gd name="connsiteY11" fmla="*/ 182880 h 3474720"/>
              <a:gd name="connsiteX12" fmla="*/ 5065246 w 6050058"/>
              <a:gd name="connsiteY12" fmla="*/ 140677 h 3474720"/>
              <a:gd name="connsiteX13" fmla="*/ 4741689 w 6050058"/>
              <a:gd name="connsiteY13" fmla="*/ 98474 h 3474720"/>
              <a:gd name="connsiteX14" fmla="*/ 4629148 w 6050058"/>
              <a:gd name="connsiteY14" fmla="*/ 84406 h 3474720"/>
              <a:gd name="connsiteX15" fmla="*/ 4361862 w 6050058"/>
              <a:gd name="connsiteY15" fmla="*/ 70338 h 3474720"/>
              <a:gd name="connsiteX16" fmla="*/ 4150846 w 6050058"/>
              <a:gd name="connsiteY16" fmla="*/ 56271 h 3474720"/>
              <a:gd name="connsiteX17" fmla="*/ 3841357 w 6050058"/>
              <a:gd name="connsiteY17" fmla="*/ 42203 h 3474720"/>
              <a:gd name="connsiteX18" fmla="*/ 3039499 w 6050058"/>
              <a:gd name="connsiteY18" fmla="*/ 0 h 3474720"/>
              <a:gd name="connsiteX19" fmla="*/ 2392385 w 6050058"/>
              <a:gd name="connsiteY19" fmla="*/ 28135 h 3474720"/>
              <a:gd name="connsiteX20" fmla="*/ 2336114 w 6050058"/>
              <a:gd name="connsiteY20" fmla="*/ 42203 h 3474720"/>
              <a:gd name="connsiteX21" fmla="*/ 2237640 w 6050058"/>
              <a:gd name="connsiteY21" fmla="*/ 56271 h 3474720"/>
              <a:gd name="connsiteX22" fmla="*/ 2181369 w 6050058"/>
              <a:gd name="connsiteY22" fmla="*/ 70338 h 3474720"/>
              <a:gd name="connsiteX23" fmla="*/ 2111031 w 6050058"/>
              <a:gd name="connsiteY23" fmla="*/ 84406 h 3474720"/>
              <a:gd name="connsiteX24" fmla="*/ 2054760 w 6050058"/>
              <a:gd name="connsiteY24" fmla="*/ 98474 h 3474720"/>
              <a:gd name="connsiteX25" fmla="*/ 1984422 w 6050058"/>
              <a:gd name="connsiteY25" fmla="*/ 112541 h 3474720"/>
              <a:gd name="connsiteX26" fmla="*/ 1871880 w 6050058"/>
              <a:gd name="connsiteY26" fmla="*/ 140677 h 3474720"/>
              <a:gd name="connsiteX27" fmla="*/ 1815609 w 6050058"/>
              <a:gd name="connsiteY27" fmla="*/ 154744 h 3474720"/>
              <a:gd name="connsiteX28" fmla="*/ 1759339 w 6050058"/>
              <a:gd name="connsiteY28" fmla="*/ 182880 h 3474720"/>
              <a:gd name="connsiteX29" fmla="*/ 1703068 w 6050058"/>
              <a:gd name="connsiteY29" fmla="*/ 196947 h 3474720"/>
              <a:gd name="connsiteX30" fmla="*/ 1618662 w 6050058"/>
              <a:gd name="connsiteY30" fmla="*/ 225083 h 3474720"/>
              <a:gd name="connsiteX31" fmla="*/ 1576459 w 6050058"/>
              <a:gd name="connsiteY31" fmla="*/ 239151 h 3474720"/>
              <a:gd name="connsiteX32" fmla="*/ 1534256 w 6050058"/>
              <a:gd name="connsiteY32" fmla="*/ 253218 h 3474720"/>
              <a:gd name="connsiteX33" fmla="*/ 1492053 w 6050058"/>
              <a:gd name="connsiteY33" fmla="*/ 281354 h 3474720"/>
              <a:gd name="connsiteX34" fmla="*/ 1393579 w 6050058"/>
              <a:gd name="connsiteY34" fmla="*/ 309489 h 3474720"/>
              <a:gd name="connsiteX35" fmla="*/ 1266969 w 6050058"/>
              <a:gd name="connsiteY35" fmla="*/ 379827 h 3474720"/>
              <a:gd name="connsiteX36" fmla="*/ 1182563 w 6050058"/>
              <a:gd name="connsiteY36" fmla="*/ 422031 h 3474720"/>
              <a:gd name="connsiteX37" fmla="*/ 1140360 w 6050058"/>
              <a:gd name="connsiteY37" fmla="*/ 450166 h 3474720"/>
              <a:gd name="connsiteX38" fmla="*/ 1084089 w 6050058"/>
              <a:gd name="connsiteY38" fmla="*/ 478301 h 3474720"/>
              <a:gd name="connsiteX39" fmla="*/ 999683 w 6050058"/>
              <a:gd name="connsiteY39" fmla="*/ 534572 h 3474720"/>
              <a:gd name="connsiteX40" fmla="*/ 943413 w 6050058"/>
              <a:gd name="connsiteY40" fmla="*/ 576775 h 3474720"/>
              <a:gd name="connsiteX41" fmla="*/ 901209 w 6050058"/>
              <a:gd name="connsiteY41" fmla="*/ 590843 h 3474720"/>
              <a:gd name="connsiteX42" fmla="*/ 859006 w 6050058"/>
              <a:gd name="connsiteY42" fmla="*/ 633046 h 3474720"/>
              <a:gd name="connsiteX43" fmla="*/ 774600 w 6050058"/>
              <a:gd name="connsiteY43" fmla="*/ 689317 h 3474720"/>
              <a:gd name="connsiteX44" fmla="*/ 690194 w 6050058"/>
              <a:gd name="connsiteY44" fmla="*/ 773723 h 3474720"/>
              <a:gd name="connsiteX45" fmla="*/ 647991 w 6050058"/>
              <a:gd name="connsiteY45" fmla="*/ 815926 h 3474720"/>
              <a:gd name="connsiteX46" fmla="*/ 605788 w 6050058"/>
              <a:gd name="connsiteY46" fmla="*/ 844061 h 3474720"/>
              <a:gd name="connsiteX47" fmla="*/ 507314 w 6050058"/>
              <a:gd name="connsiteY47" fmla="*/ 956603 h 3474720"/>
              <a:gd name="connsiteX48" fmla="*/ 465111 w 6050058"/>
              <a:gd name="connsiteY48" fmla="*/ 998806 h 3474720"/>
              <a:gd name="connsiteX49" fmla="*/ 436976 w 6050058"/>
              <a:gd name="connsiteY49" fmla="*/ 1041009 h 3474720"/>
              <a:gd name="connsiteX50" fmla="*/ 408840 w 6050058"/>
              <a:gd name="connsiteY50" fmla="*/ 1069144 h 3474720"/>
              <a:gd name="connsiteX51" fmla="*/ 352569 w 6050058"/>
              <a:gd name="connsiteY51" fmla="*/ 1153551 h 3474720"/>
              <a:gd name="connsiteX52" fmla="*/ 338502 w 6050058"/>
              <a:gd name="connsiteY52" fmla="*/ 1195754 h 3474720"/>
              <a:gd name="connsiteX53" fmla="*/ 282231 w 6050058"/>
              <a:gd name="connsiteY53" fmla="*/ 1266092 h 3474720"/>
              <a:gd name="connsiteX54" fmla="*/ 225960 w 6050058"/>
              <a:gd name="connsiteY54" fmla="*/ 1392701 h 3474720"/>
              <a:gd name="connsiteX55" fmla="*/ 169689 w 6050058"/>
              <a:gd name="connsiteY55" fmla="*/ 1561514 h 3474720"/>
              <a:gd name="connsiteX56" fmla="*/ 155622 w 6050058"/>
              <a:gd name="connsiteY56" fmla="*/ 1603717 h 3474720"/>
              <a:gd name="connsiteX57" fmla="*/ 141554 w 6050058"/>
              <a:gd name="connsiteY57" fmla="*/ 1645920 h 3474720"/>
              <a:gd name="connsiteX58" fmla="*/ 127486 w 6050058"/>
              <a:gd name="connsiteY58" fmla="*/ 1702191 h 3474720"/>
              <a:gd name="connsiteX59" fmla="*/ 113419 w 6050058"/>
              <a:gd name="connsiteY59" fmla="*/ 1744394 h 3474720"/>
              <a:gd name="connsiteX60" fmla="*/ 85283 w 6050058"/>
              <a:gd name="connsiteY60" fmla="*/ 1856935 h 3474720"/>
              <a:gd name="connsiteX61" fmla="*/ 57148 w 6050058"/>
              <a:gd name="connsiteY61" fmla="*/ 1997612 h 3474720"/>
              <a:gd name="connsiteX62" fmla="*/ 43080 w 6050058"/>
              <a:gd name="connsiteY62" fmla="*/ 2166424 h 3474720"/>
              <a:gd name="connsiteX63" fmla="*/ 14945 w 6050058"/>
              <a:gd name="connsiteY63" fmla="*/ 2447778 h 3474720"/>
              <a:gd name="connsiteX64" fmla="*/ 14945 w 6050058"/>
              <a:gd name="connsiteY64" fmla="*/ 3010486 h 3474720"/>
              <a:gd name="connsiteX65" fmla="*/ 43080 w 6050058"/>
              <a:gd name="connsiteY65" fmla="*/ 3137095 h 3474720"/>
              <a:gd name="connsiteX66" fmla="*/ 141554 w 6050058"/>
              <a:gd name="connsiteY66" fmla="*/ 3249637 h 3474720"/>
              <a:gd name="connsiteX67" fmla="*/ 183757 w 6050058"/>
              <a:gd name="connsiteY67" fmla="*/ 3277772 h 3474720"/>
              <a:gd name="connsiteX68" fmla="*/ 282231 w 6050058"/>
              <a:gd name="connsiteY68" fmla="*/ 3348111 h 3474720"/>
              <a:gd name="connsiteX69" fmla="*/ 366637 w 6050058"/>
              <a:gd name="connsiteY69" fmla="*/ 3404381 h 3474720"/>
              <a:gd name="connsiteX70" fmla="*/ 394773 w 6050058"/>
              <a:gd name="connsiteY70" fmla="*/ 3432517 h 3474720"/>
              <a:gd name="connsiteX71" fmla="*/ 436976 w 6050058"/>
              <a:gd name="connsiteY71" fmla="*/ 3446584 h 3474720"/>
              <a:gd name="connsiteX72" fmla="*/ 591720 w 6050058"/>
              <a:gd name="connsiteY72" fmla="*/ 3474720 h 3474720"/>
              <a:gd name="connsiteX73" fmla="*/ 1224766 w 6050058"/>
              <a:gd name="connsiteY73" fmla="*/ 3446584 h 3474720"/>
              <a:gd name="connsiteX74" fmla="*/ 1295105 w 6050058"/>
              <a:gd name="connsiteY74" fmla="*/ 3432517 h 3474720"/>
              <a:gd name="connsiteX75" fmla="*/ 1393579 w 6050058"/>
              <a:gd name="connsiteY75" fmla="*/ 3418449 h 3474720"/>
              <a:gd name="connsiteX76" fmla="*/ 1492053 w 6050058"/>
              <a:gd name="connsiteY76" fmla="*/ 3390314 h 3474720"/>
              <a:gd name="connsiteX77" fmla="*/ 1618662 w 6050058"/>
              <a:gd name="connsiteY77" fmla="*/ 3291840 h 3474720"/>
              <a:gd name="connsiteX78" fmla="*/ 1703068 w 6050058"/>
              <a:gd name="connsiteY78" fmla="*/ 3221501 h 3474720"/>
              <a:gd name="connsiteX79" fmla="*/ 1759339 w 6050058"/>
              <a:gd name="connsiteY79" fmla="*/ 3123027 h 3474720"/>
              <a:gd name="connsiteX80" fmla="*/ 1787474 w 6050058"/>
              <a:gd name="connsiteY80" fmla="*/ 3080824 h 3474720"/>
              <a:gd name="connsiteX81" fmla="*/ 1815609 w 6050058"/>
              <a:gd name="connsiteY81" fmla="*/ 2996418 h 3474720"/>
              <a:gd name="connsiteX82" fmla="*/ 1829677 w 6050058"/>
              <a:gd name="connsiteY82" fmla="*/ 2954215 h 3474720"/>
              <a:gd name="connsiteX83" fmla="*/ 1857813 w 6050058"/>
              <a:gd name="connsiteY83" fmla="*/ 2897944 h 3474720"/>
              <a:gd name="connsiteX84" fmla="*/ 1871880 w 6050058"/>
              <a:gd name="connsiteY84" fmla="*/ 2855741 h 3474720"/>
              <a:gd name="connsiteX85" fmla="*/ 1900016 w 6050058"/>
              <a:gd name="connsiteY85" fmla="*/ 2813538 h 3474720"/>
              <a:gd name="connsiteX86" fmla="*/ 1956286 w 6050058"/>
              <a:gd name="connsiteY86" fmla="*/ 2686929 h 3474720"/>
              <a:gd name="connsiteX87" fmla="*/ 1970354 w 6050058"/>
              <a:gd name="connsiteY87" fmla="*/ 2644726 h 3474720"/>
              <a:gd name="connsiteX88" fmla="*/ 1998489 w 6050058"/>
              <a:gd name="connsiteY88" fmla="*/ 2602523 h 3474720"/>
              <a:gd name="connsiteX89" fmla="*/ 2040693 w 6050058"/>
              <a:gd name="connsiteY89" fmla="*/ 2518117 h 3474720"/>
              <a:gd name="connsiteX90" fmla="*/ 2068828 w 6050058"/>
              <a:gd name="connsiteY90" fmla="*/ 2489981 h 3474720"/>
              <a:gd name="connsiteX91" fmla="*/ 2096963 w 6050058"/>
              <a:gd name="connsiteY91" fmla="*/ 2447778 h 3474720"/>
              <a:gd name="connsiteX92" fmla="*/ 2125099 w 6050058"/>
              <a:gd name="connsiteY92" fmla="*/ 2419643 h 3474720"/>
              <a:gd name="connsiteX93" fmla="*/ 2153234 w 6050058"/>
              <a:gd name="connsiteY93" fmla="*/ 2377440 h 3474720"/>
              <a:gd name="connsiteX94" fmla="*/ 2195437 w 6050058"/>
              <a:gd name="connsiteY94" fmla="*/ 2349304 h 3474720"/>
              <a:gd name="connsiteX95" fmla="*/ 2223573 w 6050058"/>
              <a:gd name="connsiteY95" fmla="*/ 2321169 h 3474720"/>
              <a:gd name="connsiteX96" fmla="*/ 2265776 w 6050058"/>
              <a:gd name="connsiteY96" fmla="*/ 2307101 h 3474720"/>
              <a:gd name="connsiteX97" fmla="*/ 2350182 w 6050058"/>
              <a:gd name="connsiteY97" fmla="*/ 2250831 h 3474720"/>
              <a:gd name="connsiteX98" fmla="*/ 2392385 w 6050058"/>
              <a:gd name="connsiteY98" fmla="*/ 2236763 h 3474720"/>
              <a:gd name="connsiteX99" fmla="*/ 2490859 w 6050058"/>
              <a:gd name="connsiteY99" fmla="*/ 2180492 h 3474720"/>
              <a:gd name="connsiteX100" fmla="*/ 2561197 w 6050058"/>
              <a:gd name="connsiteY100" fmla="*/ 2166424 h 3474720"/>
              <a:gd name="connsiteX101" fmla="*/ 2603400 w 6050058"/>
              <a:gd name="connsiteY101" fmla="*/ 2152357 h 3474720"/>
              <a:gd name="connsiteX102" fmla="*/ 2659671 w 6050058"/>
              <a:gd name="connsiteY102" fmla="*/ 2138289 h 3474720"/>
              <a:gd name="connsiteX103" fmla="*/ 2701874 w 6050058"/>
              <a:gd name="connsiteY103" fmla="*/ 2124221 h 3474720"/>
              <a:gd name="connsiteX104" fmla="*/ 2786280 w 6050058"/>
              <a:gd name="connsiteY104" fmla="*/ 2082018 h 3474720"/>
              <a:gd name="connsiteX105" fmla="*/ 2842551 w 6050058"/>
              <a:gd name="connsiteY105" fmla="*/ 2067951 h 3474720"/>
              <a:gd name="connsiteX106" fmla="*/ 2884754 w 6050058"/>
              <a:gd name="connsiteY106" fmla="*/ 2053883 h 3474720"/>
              <a:gd name="connsiteX107" fmla="*/ 2955093 w 6050058"/>
              <a:gd name="connsiteY107" fmla="*/ 2039815 h 3474720"/>
              <a:gd name="connsiteX108" fmla="*/ 3039499 w 6050058"/>
              <a:gd name="connsiteY108" fmla="*/ 2011680 h 3474720"/>
              <a:gd name="connsiteX109" fmla="*/ 3208311 w 6050058"/>
              <a:gd name="connsiteY109" fmla="*/ 1983544 h 3474720"/>
              <a:gd name="connsiteX110" fmla="*/ 3250514 w 6050058"/>
              <a:gd name="connsiteY110" fmla="*/ 1969477 h 3474720"/>
              <a:gd name="connsiteX111" fmla="*/ 3433394 w 6050058"/>
              <a:gd name="connsiteY111" fmla="*/ 1941341 h 3474720"/>
              <a:gd name="connsiteX112" fmla="*/ 3517800 w 6050058"/>
              <a:gd name="connsiteY112" fmla="*/ 1913206 h 3474720"/>
              <a:gd name="connsiteX113" fmla="*/ 3574071 w 6050058"/>
              <a:gd name="connsiteY113" fmla="*/ 1899138 h 3474720"/>
              <a:gd name="connsiteX114" fmla="*/ 3658477 w 6050058"/>
              <a:gd name="connsiteY114" fmla="*/ 1871003 h 3474720"/>
              <a:gd name="connsiteX115" fmla="*/ 3742883 w 6050058"/>
              <a:gd name="connsiteY115" fmla="*/ 1856935 h 3474720"/>
              <a:gd name="connsiteX116" fmla="*/ 3785086 w 6050058"/>
              <a:gd name="connsiteY116" fmla="*/ 1842867 h 3474720"/>
              <a:gd name="connsiteX117" fmla="*/ 3869493 w 6050058"/>
              <a:gd name="connsiteY117" fmla="*/ 1828800 h 3474720"/>
              <a:gd name="connsiteX118" fmla="*/ 3982034 w 6050058"/>
              <a:gd name="connsiteY118" fmla="*/ 1800664 h 3474720"/>
              <a:gd name="connsiteX119" fmla="*/ 4038305 w 6050058"/>
              <a:gd name="connsiteY119" fmla="*/ 1786597 h 3474720"/>
              <a:gd name="connsiteX120" fmla="*/ 4249320 w 6050058"/>
              <a:gd name="connsiteY120" fmla="*/ 1744394 h 3474720"/>
              <a:gd name="connsiteX121" fmla="*/ 4319659 w 6050058"/>
              <a:gd name="connsiteY121" fmla="*/ 1730326 h 3474720"/>
              <a:gd name="connsiteX122" fmla="*/ 4404065 w 6050058"/>
              <a:gd name="connsiteY122" fmla="*/ 1702191 h 3474720"/>
              <a:gd name="connsiteX123" fmla="*/ 4460336 w 6050058"/>
              <a:gd name="connsiteY123" fmla="*/ 1688123 h 3474720"/>
              <a:gd name="connsiteX124" fmla="*/ 4558809 w 6050058"/>
              <a:gd name="connsiteY124" fmla="*/ 1645920 h 3474720"/>
              <a:gd name="connsiteX125" fmla="*/ 4685419 w 6050058"/>
              <a:gd name="connsiteY125" fmla="*/ 1603717 h 3474720"/>
              <a:gd name="connsiteX126" fmla="*/ 4727622 w 6050058"/>
              <a:gd name="connsiteY126" fmla="*/ 1589649 h 3474720"/>
              <a:gd name="connsiteX127" fmla="*/ 4769825 w 6050058"/>
              <a:gd name="connsiteY127" fmla="*/ 1561514 h 3474720"/>
              <a:gd name="connsiteX128" fmla="*/ 4896434 w 6050058"/>
              <a:gd name="connsiteY128" fmla="*/ 1519311 h 3474720"/>
              <a:gd name="connsiteX129" fmla="*/ 4994908 w 6050058"/>
              <a:gd name="connsiteY129" fmla="*/ 1463040 h 3474720"/>
              <a:gd name="connsiteX130" fmla="*/ 5093382 w 6050058"/>
              <a:gd name="connsiteY130" fmla="*/ 1420837 h 3474720"/>
              <a:gd name="connsiteX131" fmla="*/ 5191856 w 6050058"/>
              <a:gd name="connsiteY131" fmla="*/ 1378634 h 3474720"/>
              <a:gd name="connsiteX132" fmla="*/ 5234059 w 6050058"/>
              <a:gd name="connsiteY132" fmla="*/ 1350498 h 3474720"/>
              <a:gd name="connsiteX133" fmla="*/ 5318465 w 6050058"/>
              <a:gd name="connsiteY133" fmla="*/ 1308295 h 3474720"/>
              <a:gd name="connsiteX134" fmla="*/ 5346600 w 6050058"/>
              <a:gd name="connsiteY134" fmla="*/ 1266092 h 3474720"/>
              <a:gd name="connsiteX135" fmla="*/ 5445074 w 6050058"/>
              <a:gd name="connsiteY135" fmla="*/ 1209821 h 3474720"/>
              <a:gd name="connsiteX136" fmla="*/ 5487277 w 6050058"/>
              <a:gd name="connsiteY136" fmla="*/ 1167618 h 3474720"/>
              <a:gd name="connsiteX137" fmla="*/ 5571683 w 6050058"/>
              <a:gd name="connsiteY137" fmla="*/ 1125415 h 3474720"/>
              <a:gd name="connsiteX138" fmla="*/ 5656089 w 6050058"/>
              <a:gd name="connsiteY138" fmla="*/ 1055077 h 3474720"/>
              <a:gd name="connsiteX139" fmla="*/ 5726428 w 6050058"/>
              <a:gd name="connsiteY139" fmla="*/ 998806 h 3474720"/>
              <a:gd name="connsiteX140" fmla="*/ 5810834 w 6050058"/>
              <a:gd name="connsiteY140" fmla="*/ 956603 h 3474720"/>
              <a:gd name="connsiteX141" fmla="*/ 5853037 w 6050058"/>
              <a:gd name="connsiteY141" fmla="*/ 914400 h 3474720"/>
              <a:gd name="connsiteX142" fmla="*/ 5895240 w 6050058"/>
              <a:gd name="connsiteY142" fmla="*/ 886264 h 3474720"/>
              <a:gd name="connsiteX143" fmla="*/ 5965579 w 6050058"/>
              <a:gd name="connsiteY143" fmla="*/ 815926 h 3474720"/>
              <a:gd name="connsiteX144" fmla="*/ 6035917 w 6050058"/>
              <a:gd name="connsiteY144" fmla="*/ 759655 h 3474720"/>
              <a:gd name="connsiteX145" fmla="*/ 6035917 w 6050058"/>
              <a:gd name="connsiteY145" fmla="*/ 661181 h 3474720"/>
              <a:gd name="connsiteX146" fmla="*/ 6021849 w 6050058"/>
              <a:gd name="connsiteY146" fmla="*/ 590843 h 3474720"/>
              <a:gd name="connsiteX147" fmla="*/ 5979646 w 6050058"/>
              <a:gd name="connsiteY147" fmla="*/ 576775 h 3474720"/>
              <a:gd name="connsiteX148" fmla="*/ 5909308 w 6050058"/>
              <a:gd name="connsiteY148" fmla="*/ 506437 h 3474720"/>
              <a:gd name="connsiteX149" fmla="*/ 5853037 w 6050058"/>
              <a:gd name="connsiteY149" fmla="*/ 450166 h 3474720"/>
              <a:gd name="connsiteX150" fmla="*/ 5754563 w 6050058"/>
              <a:gd name="connsiteY150" fmla="*/ 422031 h 3474720"/>
              <a:gd name="connsiteX151" fmla="*/ 5698293 w 6050058"/>
              <a:gd name="connsiteY151" fmla="*/ 407963 h 3474720"/>
              <a:gd name="connsiteX152" fmla="*/ 5698293 w 6050058"/>
              <a:gd name="connsiteY152" fmla="*/ 407963 h 3474720"/>
              <a:gd name="connsiteX153" fmla="*/ 5768631 w 6050058"/>
              <a:gd name="connsiteY153" fmla="*/ 422031 h 3474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</a:cxnLst>
            <a:rect l="l" t="t" r="r" b="b"/>
            <a:pathLst>
              <a:path w="6050058" h="3474720">
                <a:moveTo>
                  <a:pt x="5867105" y="590843"/>
                </a:moveTo>
                <a:lnTo>
                  <a:pt x="5867105" y="590843"/>
                </a:lnTo>
                <a:cubicBezTo>
                  <a:pt x="5848348" y="553329"/>
                  <a:pt x="5828190" y="516483"/>
                  <a:pt x="5810834" y="478301"/>
                </a:cubicBezTo>
                <a:cubicBezTo>
                  <a:pt x="5804698" y="464801"/>
                  <a:pt x="5807252" y="446583"/>
                  <a:pt x="5796766" y="436098"/>
                </a:cubicBezTo>
                <a:cubicBezTo>
                  <a:pt x="5786281" y="425613"/>
                  <a:pt x="5768631" y="426720"/>
                  <a:pt x="5754563" y="422031"/>
                </a:cubicBezTo>
                <a:cubicBezTo>
                  <a:pt x="5721235" y="388702"/>
                  <a:pt x="5689744" y="353530"/>
                  <a:pt x="5642022" y="337624"/>
                </a:cubicBezTo>
                <a:cubicBezTo>
                  <a:pt x="5627954" y="332935"/>
                  <a:pt x="5613449" y="329398"/>
                  <a:pt x="5599819" y="323557"/>
                </a:cubicBezTo>
                <a:cubicBezTo>
                  <a:pt x="5580544" y="315296"/>
                  <a:pt x="5563019" y="303209"/>
                  <a:pt x="5543548" y="295421"/>
                </a:cubicBezTo>
                <a:cubicBezTo>
                  <a:pt x="5516012" y="284407"/>
                  <a:pt x="5483818" y="283737"/>
                  <a:pt x="5459142" y="267286"/>
                </a:cubicBezTo>
                <a:cubicBezTo>
                  <a:pt x="5373614" y="210268"/>
                  <a:pt x="5464489" y="264017"/>
                  <a:pt x="5360668" y="225083"/>
                </a:cubicBezTo>
                <a:cubicBezTo>
                  <a:pt x="5341032" y="217719"/>
                  <a:pt x="5324033" y="204310"/>
                  <a:pt x="5304397" y="196947"/>
                </a:cubicBezTo>
                <a:cubicBezTo>
                  <a:pt x="5286294" y="190158"/>
                  <a:pt x="5266645" y="188436"/>
                  <a:pt x="5248126" y="182880"/>
                </a:cubicBezTo>
                <a:cubicBezTo>
                  <a:pt x="5092974" y="136335"/>
                  <a:pt x="5237006" y="167797"/>
                  <a:pt x="5065246" y="140677"/>
                </a:cubicBezTo>
                <a:cubicBezTo>
                  <a:pt x="4745116" y="90130"/>
                  <a:pt x="5044247" y="130322"/>
                  <a:pt x="4741689" y="98474"/>
                </a:cubicBezTo>
                <a:cubicBezTo>
                  <a:pt x="4704091" y="94516"/>
                  <a:pt x="4666850" y="87199"/>
                  <a:pt x="4629148" y="84406"/>
                </a:cubicBezTo>
                <a:cubicBezTo>
                  <a:pt x="4540173" y="77815"/>
                  <a:pt x="4450927" y="75577"/>
                  <a:pt x="4361862" y="70338"/>
                </a:cubicBezTo>
                <a:lnTo>
                  <a:pt x="4150846" y="56271"/>
                </a:lnTo>
                <a:lnTo>
                  <a:pt x="3841357" y="42203"/>
                </a:lnTo>
                <a:cubicBezTo>
                  <a:pt x="3040242" y="-3144"/>
                  <a:pt x="3754571" y="27501"/>
                  <a:pt x="3039499" y="0"/>
                </a:cubicBezTo>
                <a:cubicBezTo>
                  <a:pt x="2908325" y="3858"/>
                  <a:pt x="2577281" y="5022"/>
                  <a:pt x="2392385" y="28135"/>
                </a:cubicBezTo>
                <a:cubicBezTo>
                  <a:pt x="2373200" y="30533"/>
                  <a:pt x="2355136" y="38744"/>
                  <a:pt x="2336114" y="42203"/>
                </a:cubicBezTo>
                <a:cubicBezTo>
                  <a:pt x="2303491" y="48135"/>
                  <a:pt x="2270263" y="50340"/>
                  <a:pt x="2237640" y="56271"/>
                </a:cubicBezTo>
                <a:cubicBezTo>
                  <a:pt x="2218618" y="59730"/>
                  <a:pt x="2200243" y="66144"/>
                  <a:pt x="2181369" y="70338"/>
                </a:cubicBezTo>
                <a:cubicBezTo>
                  <a:pt x="2158028" y="75525"/>
                  <a:pt x="2134372" y="79219"/>
                  <a:pt x="2111031" y="84406"/>
                </a:cubicBezTo>
                <a:cubicBezTo>
                  <a:pt x="2092157" y="88600"/>
                  <a:pt x="2073634" y="94280"/>
                  <a:pt x="2054760" y="98474"/>
                </a:cubicBezTo>
                <a:cubicBezTo>
                  <a:pt x="2031419" y="103661"/>
                  <a:pt x="2007720" y="107165"/>
                  <a:pt x="1984422" y="112541"/>
                </a:cubicBezTo>
                <a:cubicBezTo>
                  <a:pt x="1946744" y="121236"/>
                  <a:pt x="1909394" y="131299"/>
                  <a:pt x="1871880" y="140677"/>
                </a:cubicBezTo>
                <a:lnTo>
                  <a:pt x="1815609" y="154744"/>
                </a:lnTo>
                <a:cubicBezTo>
                  <a:pt x="1796852" y="164123"/>
                  <a:pt x="1778975" y="175517"/>
                  <a:pt x="1759339" y="182880"/>
                </a:cubicBezTo>
                <a:cubicBezTo>
                  <a:pt x="1741236" y="189669"/>
                  <a:pt x="1721587" y="191391"/>
                  <a:pt x="1703068" y="196947"/>
                </a:cubicBezTo>
                <a:cubicBezTo>
                  <a:pt x="1674661" y="205469"/>
                  <a:pt x="1646797" y="215704"/>
                  <a:pt x="1618662" y="225083"/>
                </a:cubicBezTo>
                <a:lnTo>
                  <a:pt x="1576459" y="239151"/>
                </a:lnTo>
                <a:lnTo>
                  <a:pt x="1534256" y="253218"/>
                </a:lnTo>
                <a:cubicBezTo>
                  <a:pt x="1520188" y="262597"/>
                  <a:pt x="1507593" y="274694"/>
                  <a:pt x="1492053" y="281354"/>
                </a:cubicBezTo>
                <a:cubicBezTo>
                  <a:pt x="1460171" y="295018"/>
                  <a:pt x="1424385" y="292375"/>
                  <a:pt x="1393579" y="309489"/>
                </a:cubicBezTo>
                <a:cubicBezTo>
                  <a:pt x="1248469" y="390106"/>
                  <a:pt x="1362462" y="347998"/>
                  <a:pt x="1266969" y="379827"/>
                </a:cubicBezTo>
                <a:cubicBezTo>
                  <a:pt x="1146030" y="460455"/>
                  <a:pt x="1299040" y="363792"/>
                  <a:pt x="1182563" y="422031"/>
                </a:cubicBezTo>
                <a:cubicBezTo>
                  <a:pt x="1167441" y="429592"/>
                  <a:pt x="1155040" y="441778"/>
                  <a:pt x="1140360" y="450166"/>
                </a:cubicBezTo>
                <a:cubicBezTo>
                  <a:pt x="1122152" y="460570"/>
                  <a:pt x="1102071" y="467512"/>
                  <a:pt x="1084089" y="478301"/>
                </a:cubicBezTo>
                <a:cubicBezTo>
                  <a:pt x="1055093" y="495698"/>
                  <a:pt x="1026735" y="514283"/>
                  <a:pt x="999683" y="534572"/>
                </a:cubicBezTo>
                <a:cubicBezTo>
                  <a:pt x="980926" y="548640"/>
                  <a:pt x="963770" y="565143"/>
                  <a:pt x="943413" y="576775"/>
                </a:cubicBezTo>
                <a:cubicBezTo>
                  <a:pt x="930538" y="584132"/>
                  <a:pt x="915277" y="586154"/>
                  <a:pt x="901209" y="590843"/>
                </a:cubicBezTo>
                <a:cubicBezTo>
                  <a:pt x="887141" y="604911"/>
                  <a:pt x="874710" y="620832"/>
                  <a:pt x="859006" y="633046"/>
                </a:cubicBezTo>
                <a:cubicBezTo>
                  <a:pt x="832314" y="653806"/>
                  <a:pt x="798510" y="665407"/>
                  <a:pt x="774600" y="689317"/>
                </a:cubicBezTo>
                <a:lnTo>
                  <a:pt x="690194" y="773723"/>
                </a:lnTo>
                <a:cubicBezTo>
                  <a:pt x="676126" y="787791"/>
                  <a:pt x="664544" y="804891"/>
                  <a:pt x="647991" y="815926"/>
                </a:cubicBezTo>
                <a:lnTo>
                  <a:pt x="605788" y="844061"/>
                </a:lnTo>
                <a:cubicBezTo>
                  <a:pt x="559260" y="913853"/>
                  <a:pt x="589608" y="874309"/>
                  <a:pt x="507314" y="956603"/>
                </a:cubicBezTo>
                <a:cubicBezTo>
                  <a:pt x="493246" y="970671"/>
                  <a:pt x="476146" y="982253"/>
                  <a:pt x="465111" y="998806"/>
                </a:cubicBezTo>
                <a:cubicBezTo>
                  <a:pt x="455733" y="1012874"/>
                  <a:pt x="447538" y="1027807"/>
                  <a:pt x="436976" y="1041009"/>
                </a:cubicBezTo>
                <a:cubicBezTo>
                  <a:pt x="428690" y="1051366"/>
                  <a:pt x="416798" y="1058533"/>
                  <a:pt x="408840" y="1069144"/>
                </a:cubicBezTo>
                <a:cubicBezTo>
                  <a:pt x="388551" y="1096196"/>
                  <a:pt x="352569" y="1153551"/>
                  <a:pt x="352569" y="1153551"/>
                </a:cubicBezTo>
                <a:cubicBezTo>
                  <a:pt x="347880" y="1167619"/>
                  <a:pt x="346131" y="1183039"/>
                  <a:pt x="338502" y="1195754"/>
                </a:cubicBezTo>
                <a:cubicBezTo>
                  <a:pt x="288389" y="1279276"/>
                  <a:pt x="330499" y="1157489"/>
                  <a:pt x="282231" y="1266092"/>
                </a:cubicBezTo>
                <a:cubicBezTo>
                  <a:pt x="215270" y="1416755"/>
                  <a:pt x="289633" y="1297193"/>
                  <a:pt x="225960" y="1392701"/>
                </a:cubicBezTo>
                <a:lnTo>
                  <a:pt x="169689" y="1561514"/>
                </a:lnTo>
                <a:lnTo>
                  <a:pt x="155622" y="1603717"/>
                </a:lnTo>
                <a:cubicBezTo>
                  <a:pt x="150933" y="1617785"/>
                  <a:pt x="145151" y="1631534"/>
                  <a:pt x="141554" y="1645920"/>
                </a:cubicBezTo>
                <a:cubicBezTo>
                  <a:pt x="136865" y="1664677"/>
                  <a:pt x="132797" y="1683601"/>
                  <a:pt x="127486" y="1702191"/>
                </a:cubicBezTo>
                <a:cubicBezTo>
                  <a:pt x="123412" y="1716449"/>
                  <a:pt x="117321" y="1730088"/>
                  <a:pt x="113419" y="1744394"/>
                </a:cubicBezTo>
                <a:cubicBezTo>
                  <a:pt x="103245" y="1781700"/>
                  <a:pt x="92866" y="1819018"/>
                  <a:pt x="85283" y="1856935"/>
                </a:cubicBezTo>
                <a:lnTo>
                  <a:pt x="57148" y="1997612"/>
                </a:lnTo>
                <a:cubicBezTo>
                  <a:pt x="52459" y="2053883"/>
                  <a:pt x="48351" y="2110205"/>
                  <a:pt x="43080" y="2166424"/>
                </a:cubicBezTo>
                <a:cubicBezTo>
                  <a:pt x="34282" y="2260265"/>
                  <a:pt x="14945" y="2447778"/>
                  <a:pt x="14945" y="2447778"/>
                </a:cubicBezTo>
                <a:cubicBezTo>
                  <a:pt x="3574" y="2766158"/>
                  <a:pt x="-12059" y="2767453"/>
                  <a:pt x="14945" y="3010486"/>
                </a:cubicBezTo>
                <a:cubicBezTo>
                  <a:pt x="18032" y="3038266"/>
                  <a:pt x="26970" y="3104874"/>
                  <a:pt x="43080" y="3137095"/>
                </a:cubicBezTo>
                <a:cubicBezTo>
                  <a:pt x="61668" y="3174272"/>
                  <a:pt x="114056" y="3231306"/>
                  <a:pt x="141554" y="3249637"/>
                </a:cubicBezTo>
                <a:cubicBezTo>
                  <a:pt x="155622" y="3259015"/>
                  <a:pt x="170920" y="3266769"/>
                  <a:pt x="183757" y="3277772"/>
                </a:cubicBezTo>
                <a:cubicBezTo>
                  <a:pt x="268720" y="3350598"/>
                  <a:pt x="204685" y="3322262"/>
                  <a:pt x="282231" y="3348111"/>
                </a:cubicBezTo>
                <a:cubicBezTo>
                  <a:pt x="389550" y="3455430"/>
                  <a:pt x="264841" y="3343304"/>
                  <a:pt x="366637" y="3404381"/>
                </a:cubicBezTo>
                <a:cubicBezTo>
                  <a:pt x="378010" y="3411205"/>
                  <a:pt x="383400" y="3425693"/>
                  <a:pt x="394773" y="3432517"/>
                </a:cubicBezTo>
                <a:cubicBezTo>
                  <a:pt x="407488" y="3440146"/>
                  <a:pt x="422718" y="3442510"/>
                  <a:pt x="436976" y="3446584"/>
                </a:cubicBezTo>
                <a:cubicBezTo>
                  <a:pt x="503310" y="3465537"/>
                  <a:pt x="512014" y="3463333"/>
                  <a:pt x="591720" y="3474720"/>
                </a:cubicBezTo>
                <a:cubicBezTo>
                  <a:pt x="764411" y="3469487"/>
                  <a:pt x="1028592" y="3469663"/>
                  <a:pt x="1224766" y="3446584"/>
                </a:cubicBezTo>
                <a:cubicBezTo>
                  <a:pt x="1248513" y="3443790"/>
                  <a:pt x="1271520" y="3436448"/>
                  <a:pt x="1295105" y="3432517"/>
                </a:cubicBezTo>
                <a:cubicBezTo>
                  <a:pt x="1327812" y="3427066"/>
                  <a:pt x="1360956" y="3424381"/>
                  <a:pt x="1393579" y="3418449"/>
                </a:cubicBezTo>
                <a:cubicBezTo>
                  <a:pt x="1432432" y="3411385"/>
                  <a:pt x="1455900" y="3402364"/>
                  <a:pt x="1492053" y="3390314"/>
                </a:cubicBezTo>
                <a:cubicBezTo>
                  <a:pt x="1705376" y="3248098"/>
                  <a:pt x="1486440" y="3402026"/>
                  <a:pt x="1618662" y="3291840"/>
                </a:cubicBezTo>
                <a:cubicBezTo>
                  <a:pt x="1679019" y="3241542"/>
                  <a:pt x="1647027" y="3288751"/>
                  <a:pt x="1703068" y="3221501"/>
                </a:cubicBezTo>
                <a:cubicBezTo>
                  <a:pt x="1734223" y="3184115"/>
                  <a:pt x="1734324" y="3166803"/>
                  <a:pt x="1759339" y="3123027"/>
                </a:cubicBezTo>
                <a:cubicBezTo>
                  <a:pt x="1767727" y="3108347"/>
                  <a:pt x="1780607" y="3096274"/>
                  <a:pt x="1787474" y="3080824"/>
                </a:cubicBezTo>
                <a:cubicBezTo>
                  <a:pt x="1799519" y="3053723"/>
                  <a:pt x="1806231" y="3024553"/>
                  <a:pt x="1815609" y="2996418"/>
                </a:cubicBezTo>
                <a:cubicBezTo>
                  <a:pt x="1820298" y="2982350"/>
                  <a:pt x="1823045" y="2967478"/>
                  <a:pt x="1829677" y="2954215"/>
                </a:cubicBezTo>
                <a:cubicBezTo>
                  <a:pt x="1839056" y="2935458"/>
                  <a:pt x="1849552" y="2917219"/>
                  <a:pt x="1857813" y="2897944"/>
                </a:cubicBezTo>
                <a:cubicBezTo>
                  <a:pt x="1863654" y="2884314"/>
                  <a:pt x="1865248" y="2869004"/>
                  <a:pt x="1871880" y="2855741"/>
                </a:cubicBezTo>
                <a:cubicBezTo>
                  <a:pt x="1879441" y="2840619"/>
                  <a:pt x="1890637" y="2827606"/>
                  <a:pt x="1900016" y="2813538"/>
                </a:cubicBezTo>
                <a:cubicBezTo>
                  <a:pt x="1972599" y="2595786"/>
                  <a:pt x="1889409" y="2820683"/>
                  <a:pt x="1956286" y="2686929"/>
                </a:cubicBezTo>
                <a:cubicBezTo>
                  <a:pt x="1962918" y="2673666"/>
                  <a:pt x="1963722" y="2657989"/>
                  <a:pt x="1970354" y="2644726"/>
                </a:cubicBezTo>
                <a:cubicBezTo>
                  <a:pt x="1977915" y="2629604"/>
                  <a:pt x="1990928" y="2617645"/>
                  <a:pt x="1998489" y="2602523"/>
                </a:cubicBezTo>
                <a:cubicBezTo>
                  <a:pt x="2033160" y="2533182"/>
                  <a:pt x="1986937" y="2585312"/>
                  <a:pt x="2040693" y="2518117"/>
                </a:cubicBezTo>
                <a:cubicBezTo>
                  <a:pt x="2048978" y="2507760"/>
                  <a:pt x="2060543" y="2500338"/>
                  <a:pt x="2068828" y="2489981"/>
                </a:cubicBezTo>
                <a:cubicBezTo>
                  <a:pt x="2079390" y="2476779"/>
                  <a:pt x="2086401" y="2460980"/>
                  <a:pt x="2096963" y="2447778"/>
                </a:cubicBezTo>
                <a:cubicBezTo>
                  <a:pt x="2105249" y="2437421"/>
                  <a:pt x="2116813" y="2430000"/>
                  <a:pt x="2125099" y="2419643"/>
                </a:cubicBezTo>
                <a:cubicBezTo>
                  <a:pt x="2135661" y="2406441"/>
                  <a:pt x="2141279" y="2389395"/>
                  <a:pt x="2153234" y="2377440"/>
                </a:cubicBezTo>
                <a:cubicBezTo>
                  <a:pt x="2165189" y="2365485"/>
                  <a:pt x="2182235" y="2359866"/>
                  <a:pt x="2195437" y="2349304"/>
                </a:cubicBezTo>
                <a:cubicBezTo>
                  <a:pt x="2205794" y="2341019"/>
                  <a:pt x="2212200" y="2327993"/>
                  <a:pt x="2223573" y="2321169"/>
                </a:cubicBezTo>
                <a:cubicBezTo>
                  <a:pt x="2236289" y="2313540"/>
                  <a:pt x="2252813" y="2314302"/>
                  <a:pt x="2265776" y="2307101"/>
                </a:cubicBezTo>
                <a:cubicBezTo>
                  <a:pt x="2295335" y="2290679"/>
                  <a:pt x="2318103" y="2261524"/>
                  <a:pt x="2350182" y="2250831"/>
                </a:cubicBezTo>
                <a:cubicBezTo>
                  <a:pt x="2364250" y="2246142"/>
                  <a:pt x="2379122" y="2243395"/>
                  <a:pt x="2392385" y="2236763"/>
                </a:cubicBezTo>
                <a:cubicBezTo>
                  <a:pt x="2454133" y="2205888"/>
                  <a:pt x="2416865" y="2205157"/>
                  <a:pt x="2490859" y="2180492"/>
                </a:cubicBezTo>
                <a:cubicBezTo>
                  <a:pt x="2513542" y="2172931"/>
                  <a:pt x="2538001" y="2172223"/>
                  <a:pt x="2561197" y="2166424"/>
                </a:cubicBezTo>
                <a:cubicBezTo>
                  <a:pt x="2575583" y="2162828"/>
                  <a:pt x="2589142" y="2156431"/>
                  <a:pt x="2603400" y="2152357"/>
                </a:cubicBezTo>
                <a:cubicBezTo>
                  <a:pt x="2621990" y="2147046"/>
                  <a:pt x="2641081" y="2143601"/>
                  <a:pt x="2659671" y="2138289"/>
                </a:cubicBezTo>
                <a:cubicBezTo>
                  <a:pt x="2673929" y="2134215"/>
                  <a:pt x="2688611" y="2130853"/>
                  <a:pt x="2701874" y="2124221"/>
                </a:cubicBezTo>
                <a:cubicBezTo>
                  <a:pt x="2784073" y="2083122"/>
                  <a:pt x="2703780" y="2105589"/>
                  <a:pt x="2786280" y="2082018"/>
                </a:cubicBezTo>
                <a:cubicBezTo>
                  <a:pt x="2804870" y="2076707"/>
                  <a:pt x="2823961" y="2073262"/>
                  <a:pt x="2842551" y="2067951"/>
                </a:cubicBezTo>
                <a:cubicBezTo>
                  <a:pt x="2856809" y="2063877"/>
                  <a:pt x="2870368" y="2057480"/>
                  <a:pt x="2884754" y="2053883"/>
                </a:cubicBezTo>
                <a:cubicBezTo>
                  <a:pt x="2907951" y="2048084"/>
                  <a:pt x="2932025" y="2046106"/>
                  <a:pt x="2955093" y="2039815"/>
                </a:cubicBezTo>
                <a:cubicBezTo>
                  <a:pt x="2983705" y="2032012"/>
                  <a:pt x="3010418" y="2017496"/>
                  <a:pt x="3039499" y="2011680"/>
                </a:cubicBezTo>
                <a:cubicBezTo>
                  <a:pt x="3142351" y="1991109"/>
                  <a:pt x="3086167" y="2000994"/>
                  <a:pt x="3208311" y="1983544"/>
                </a:cubicBezTo>
                <a:cubicBezTo>
                  <a:pt x="3222379" y="1978855"/>
                  <a:pt x="3236128" y="1973073"/>
                  <a:pt x="3250514" y="1969477"/>
                </a:cubicBezTo>
                <a:cubicBezTo>
                  <a:pt x="3314964" y="1953365"/>
                  <a:pt x="3365053" y="1949884"/>
                  <a:pt x="3433394" y="1941341"/>
                </a:cubicBezTo>
                <a:cubicBezTo>
                  <a:pt x="3461529" y="1931963"/>
                  <a:pt x="3489028" y="1920399"/>
                  <a:pt x="3517800" y="1913206"/>
                </a:cubicBezTo>
                <a:cubicBezTo>
                  <a:pt x="3536557" y="1908517"/>
                  <a:pt x="3555552" y="1904694"/>
                  <a:pt x="3574071" y="1899138"/>
                </a:cubicBezTo>
                <a:cubicBezTo>
                  <a:pt x="3602477" y="1890616"/>
                  <a:pt x="3629223" y="1875879"/>
                  <a:pt x="3658477" y="1871003"/>
                </a:cubicBezTo>
                <a:cubicBezTo>
                  <a:pt x="3686612" y="1866314"/>
                  <a:pt x="3715039" y="1863123"/>
                  <a:pt x="3742883" y="1856935"/>
                </a:cubicBezTo>
                <a:cubicBezTo>
                  <a:pt x="3757359" y="1853718"/>
                  <a:pt x="3770610" y="1846084"/>
                  <a:pt x="3785086" y="1842867"/>
                </a:cubicBezTo>
                <a:cubicBezTo>
                  <a:pt x="3812931" y="1836679"/>
                  <a:pt x="3841602" y="1834777"/>
                  <a:pt x="3869493" y="1828800"/>
                </a:cubicBezTo>
                <a:cubicBezTo>
                  <a:pt x="3907303" y="1820698"/>
                  <a:pt x="3944520" y="1810042"/>
                  <a:pt x="3982034" y="1800664"/>
                </a:cubicBezTo>
                <a:cubicBezTo>
                  <a:pt x="4000791" y="1795975"/>
                  <a:pt x="4019165" y="1789331"/>
                  <a:pt x="4038305" y="1786597"/>
                </a:cubicBezTo>
                <a:cubicBezTo>
                  <a:pt x="4283624" y="1751551"/>
                  <a:pt x="3978003" y="1798658"/>
                  <a:pt x="4249320" y="1744394"/>
                </a:cubicBezTo>
                <a:cubicBezTo>
                  <a:pt x="4272766" y="1739705"/>
                  <a:pt x="4296591" y="1736617"/>
                  <a:pt x="4319659" y="1730326"/>
                </a:cubicBezTo>
                <a:cubicBezTo>
                  <a:pt x="4348271" y="1722523"/>
                  <a:pt x="4375293" y="1709384"/>
                  <a:pt x="4404065" y="1702191"/>
                </a:cubicBezTo>
                <a:cubicBezTo>
                  <a:pt x="4422822" y="1697502"/>
                  <a:pt x="4441746" y="1693435"/>
                  <a:pt x="4460336" y="1688123"/>
                </a:cubicBezTo>
                <a:cubicBezTo>
                  <a:pt x="4539580" y="1665481"/>
                  <a:pt x="4465027" y="1683433"/>
                  <a:pt x="4558809" y="1645920"/>
                </a:cubicBezTo>
                <a:cubicBezTo>
                  <a:pt x="4558846" y="1645905"/>
                  <a:pt x="4664298" y="1610757"/>
                  <a:pt x="4685419" y="1603717"/>
                </a:cubicBezTo>
                <a:cubicBezTo>
                  <a:pt x="4699487" y="1599028"/>
                  <a:pt x="4715284" y="1597874"/>
                  <a:pt x="4727622" y="1589649"/>
                </a:cubicBezTo>
                <a:cubicBezTo>
                  <a:pt x="4741690" y="1580271"/>
                  <a:pt x="4754218" y="1568017"/>
                  <a:pt x="4769825" y="1561514"/>
                </a:cubicBezTo>
                <a:cubicBezTo>
                  <a:pt x="4810889" y="1544404"/>
                  <a:pt x="4856645" y="1539206"/>
                  <a:pt x="4896434" y="1519311"/>
                </a:cubicBezTo>
                <a:cubicBezTo>
                  <a:pt x="5066481" y="1434286"/>
                  <a:pt x="4855719" y="1542577"/>
                  <a:pt x="4994908" y="1463040"/>
                </a:cubicBezTo>
                <a:cubicBezTo>
                  <a:pt x="5088234" y="1409711"/>
                  <a:pt x="5014461" y="1454660"/>
                  <a:pt x="5093382" y="1420837"/>
                </a:cubicBezTo>
                <a:cubicBezTo>
                  <a:pt x="5215066" y="1368687"/>
                  <a:pt x="5092883" y="1411624"/>
                  <a:pt x="5191856" y="1378634"/>
                </a:cubicBezTo>
                <a:cubicBezTo>
                  <a:pt x="5205924" y="1369255"/>
                  <a:pt x="5218937" y="1358059"/>
                  <a:pt x="5234059" y="1350498"/>
                </a:cubicBezTo>
                <a:cubicBezTo>
                  <a:pt x="5350545" y="1292255"/>
                  <a:pt x="5197516" y="1388929"/>
                  <a:pt x="5318465" y="1308295"/>
                </a:cubicBezTo>
                <a:cubicBezTo>
                  <a:pt x="5327843" y="1294227"/>
                  <a:pt x="5334645" y="1278047"/>
                  <a:pt x="5346600" y="1266092"/>
                </a:cubicBezTo>
                <a:cubicBezTo>
                  <a:pt x="5379824" y="1232868"/>
                  <a:pt x="5406462" y="1237402"/>
                  <a:pt x="5445074" y="1209821"/>
                </a:cubicBezTo>
                <a:cubicBezTo>
                  <a:pt x="5461263" y="1198257"/>
                  <a:pt x="5471993" y="1180354"/>
                  <a:pt x="5487277" y="1167618"/>
                </a:cubicBezTo>
                <a:cubicBezTo>
                  <a:pt x="5523637" y="1137318"/>
                  <a:pt x="5529387" y="1139514"/>
                  <a:pt x="5571683" y="1125415"/>
                </a:cubicBezTo>
                <a:cubicBezTo>
                  <a:pt x="5671935" y="1025163"/>
                  <a:pt x="5558161" y="1133419"/>
                  <a:pt x="5656089" y="1055077"/>
                </a:cubicBezTo>
                <a:cubicBezTo>
                  <a:pt x="5699706" y="1020183"/>
                  <a:pt x="5668694" y="1027673"/>
                  <a:pt x="5726428" y="998806"/>
                </a:cubicBezTo>
                <a:cubicBezTo>
                  <a:pt x="5789872" y="967084"/>
                  <a:pt x="5750362" y="1006996"/>
                  <a:pt x="5810834" y="956603"/>
                </a:cubicBezTo>
                <a:cubicBezTo>
                  <a:pt x="5826118" y="943867"/>
                  <a:pt x="5837754" y="927136"/>
                  <a:pt x="5853037" y="914400"/>
                </a:cubicBezTo>
                <a:cubicBezTo>
                  <a:pt x="5866026" y="903576"/>
                  <a:pt x="5882516" y="897398"/>
                  <a:pt x="5895240" y="886264"/>
                </a:cubicBezTo>
                <a:cubicBezTo>
                  <a:pt x="5920194" y="864429"/>
                  <a:pt x="5937990" y="834319"/>
                  <a:pt x="5965579" y="815926"/>
                </a:cubicBezTo>
                <a:cubicBezTo>
                  <a:pt x="6018818" y="780434"/>
                  <a:pt x="5995827" y="799746"/>
                  <a:pt x="6035917" y="759655"/>
                </a:cubicBezTo>
                <a:cubicBezTo>
                  <a:pt x="6057002" y="696401"/>
                  <a:pt x="6052404" y="735371"/>
                  <a:pt x="6035917" y="661181"/>
                </a:cubicBezTo>
                <a:cubicBezTo>
                  <a:pt x="6030730" y="637840"/>
                  <a:pt x="6035112" y="610738"/>
                  <a:pt x="6021849" y="590843"/>
                </a:cubicBezTo>
                <a:cubicBezTo>
                  <a:pt x="6013624" y="578505"/>
                  <a:pt x="5993714" y="581464"/>
                  <a:pt x="5979646" y="576775"/>
                </a:cubicBezTo>
                <a:cubicBezTo>
                  <a:pt x="5925460" y="495495"/>
                  <a:pt x="5982251" y="568960"/>
                  <a:pt x="5909308" y="506437"/>
                </a:cubicBezTo>
                <a:cubicBezTo>
                  <a:pt x="5889168" y="489174"/>
                  <a:pt x="5878202" y="458555"/>
                  <a:pt x="5853037" y="450166"/>
                </a:cubicBezTo>
                <a:cubicBezTo>
                  <a:pt x="5751849" y="416436"/>
                  <a:pt x="5878212" y="457359"/>
                  <a:pt x="5754563" y="422031"/>
                </a:cubicBezTo>
                <a:cubicBezTo>
                  <a:pt x="5700134" y="406480"/>
                  <a:pt x="5729648" y="407963"/>
                  <a:pt x="5698293" y="407963"/>
                </a:cubicBezTo>
                <a:lnTo>
                  <a:pt x="5698293" y="407963"/>
                </a:lnTo>
                <a:lnTo>
                  <a:pt x="5768631" y="422031"/>
                </a:lnTo>
              </a:path>
            </a:pathLst>
          </a:custGeom>
          <a:noFill/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2795A749-BAE7-3144-9FE6-4D7AE7F75CC1}"/>
              </a:ext>
            </a:extLst>
          </p:cNvPr>
          <p:cNvSpPr/>
          <p:nvPr/>
        </p:nvSpPr>
        <p:spPr>
          <a:xfrm>
            <a:off x="378000" y="3748471"/>
            <a:ext cx="831822" cy="712922"/>
          </a:xfrm>
          <a:prstGeom prst="fram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8" name="Parallelogram 7">
            <a:extLst>
              <a:ext uri="{FF2B5EF4-FFF2-40B4-BE49-F238E27FC236}">
                <a16:creationId xmlns:a16="http://schemas.microsoft.com/office/drawing/2014/main" id="{3E4DC085-8573-464A-825E-1C301FB4AC5B}"/>
              </a:ext>
            </a:extLst>
          </p:cNvPr>
          <p:cNvSpPr/>
          <p:nvPr/>
        </p:nvSpPr>
        <p:spPr>
          <a:xfrm rot="-1140000">
            <a:off x="186151" y="1631317"/>
            <a:ext cx="5070945" cy="1479003"/>
          </a:xfrm>
          <a:prstGeom prst="parallelogram">
            <a:avLst/>
          </a:prstGeom>
          <a:noFill/>
          <a:ln w="85725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156D47-A9C0-9A40-AA7C-0AD7AA873D83}"/>
              </a:ext>
            </a:extLst>
          </p:cNvPr>
          <p:cNvSpPr txBox="1"/>
          <p:nvPr/>
        </p:nvSpPr>
        <p:spPr>
          <a:xfrm>
            <a:off x="821410" y="5811864"/>
            <a:ext cx="5520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= speaker, b = addressee, c and d =others</a:t>
            </a:r>
          </a:p>
        </p:txBody>
      </p:sp>
    </p:spTree>
    <p:extLst>
      <p:ext uri="{BB962C8B-B14F-4D97-AF65-F5344CB8AC3E}">
        <p14:creationId xmlns:p14="http://schemas.microsoft.com/office/powerpoint/2010/main" val="1289704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000" y="1814587"/>
            <a:ext cx="8388000" cy="3808344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2C551B5-52EB-874B-931C-B3F38B7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[+minimal]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[−minimal] 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person exclusive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FA3CCE-0891-A94F-B7C1-2FD5B90202AF}"/>
              </a:ext>
            </a:extLst>
          </p:cNvPr>
          <p:cNvSpPr txBox="1"/>
          <p:nvPr/>
        </p:nvSpPr>
        <p:spPr>
          <a:xfrm>
            <a:off x="821410" y="5811864"/>
            <a:ext cx="344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= speaker, b = addressee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D3086582-6891-1A4E-8DDA-78102FCED9C9}"/>
              </a:ext>
            </a:extLst>
          </p:cNvPr>
          <p:cNvSpPr/>
          <p:nvPr/>
        </p:nvSpPr>
        <p:spPr>
          <a:xfrm>
            <a:off x="1448972" y="1702190"/>
            <a:ext cx="5641145" cy="4182511"/>
          </a:xfrm>
          <a:custGeom>
            <a:avLst/>
            <a:gdLst>
              <a:gd name="connsiteX0" fmla="*/ 5430130 w 5641145"/>
              <a:gd name="connsiteY0" fmla="*/ 295421 h 4182511"/>
              <a:gd name="connsiteX1" fmla="*/ 5430130 w 5641145"/>
              <a:gd name="connsiteY1" fmla="*/ 295421 h 4182511"/>
              <a:gd name="connsiteX2" fmla="*/ 5289453 w 5641145"/>
              <a:gd name="connsiteY2" fmla="*/ 84406 h 4182511"/>
              <a:gd name="connsiteX3" fmla="*/ 5205046 w 5641145"/>
              <a:gd name="connsiteY3" fmla="*/ 56271 h 4182511"/>
              <a:gd name="connsiteX4" fmla="*/ 5162843 w 5641145"/>
              <a:gd name="connsiteY4" fmla="*/ 28135 h 4182511"/>
              <a:gd name="connsiteX5" fmla="*/ 5022166 w 5641145"/>
              <a:gd name="connsiteY5" fmla="*/ 0 h 4182511"/>
              <a:gd name="connsiteX6" fmla="*/ 4712677 w 5641145"/>
              <a:gd name="connsiteY6" fmla="*/ 14068 h 4182511"/>
              <a:gd name="connsiteX7" fmla="*/ 4642339 w 5641145"/>
              <a:gd name="connsiteY7" fmla="*/ 28135 h 4182511"/>
              <a:gd name="connsiteX8" fmla="*/ 4529797 w 5641145"/>
              <a:gd name="connsiteY8" fmla="*/ 56271 h 4182511"/>
              <a:gd name="connsiteX9" fmla="*/ 4445391 w 5641145"/>
              <a:gd name="connsiteY9" fmla="*/ 84406 h 4182511"/>
              <a:gd name="connsiteX10" fmla="*/ 4403188 w 5641145"/>
              <a:gd name="connsiteY10" fmla="*/ 98474 h 4182511"/>
              <a:gd name="connsiteX11" fmla="*/ 4346917 w 5641145"/>
              <a:gd name="connsiteY11" fmla="*/ 112541 h 4182511"/>
              <a:gd name="connsiteX12" fmla="*/ 4304714 w 5641145"/>
              <a:gd name="connsiteY12" fmla="*/ 126609 h 4182511"/>
              <a:gd name="connsiteX13" fmla="*/ 4192173 w 5641145"/>
              <a:gd name="connsiteY13" fmla="*/ 154744 h 4182511"/>
              <a:gd name="connsiteX14" fmla="*/ 4093699 w 5641145"/>
              <a:gd name="connsiteY14" fmla="*/ 182880 h 4182511"/>
              <a:gd name="connsiteX15" fmla="*/ 3953022 w 5641145"/>
              <a:gd name="connsiteY15" fmla="*/ 211015 h 4182511"/>
              <a:gd name="connsiteX16" fmla="*/ 3910819 w 5641145"/>
              <a:gd name="connsiteY16" fmla="*/ 225083 h 4182511"/>
              <a:gd name="connsiteX17" fmla="*/ 3840480 w 5641145"/>
              <a:gd name="connsiteY17" fmla="*/ 239151 h 4182511"/>
              <a:gd name="connsiteX18" fmla="*/ 3713871 w 5641145"/>
              <a:gd name="connsiteY18" fmla="*/ 281354 h 4182511"/>
              <a:gd name="connsiteX19" fmla="*/ 3629465 w 5641145"/>
              <a:gd name="connsiteY19" fmla="*/ 309489 h 4182511"/>
              <a:gd name="connsiteX20" fmla="*/ 3587262 w 5641145"/>
              <a:gd name="connsiteY20" fmla="*/ 337624 h 4182511"/>
              <a:gd name="connsiteX21" fmla="*/ 3545059 w 5641145"/>
              <a:gd name="connsiteY21" fmla="*/ 351692 h 4182511"/>
              <a:gd name="connsiteX22" fmla="*/ 3502856 w 5641145"/>
              <a:gd name="connsiteY22" fmla="*/ 379828 h 4182511"/>
              <a:gd name="connsiteX23" fmla="*/ 3418450 w 5641145"/>
              <a:gd name="connsiteY23" fmla="*/ 407963 h 4182511"/>
              <a:gd name="connsiteX24" fmla="*/ 3305908 w 5641145"/>
              <a:gd name="connsiteY24" fmla="*/ 464234 h 4182511"/>
              <a:gd name="connsiteX25" fmla="*/ 3179299 w 5641145"/>
              <a:gd name="connsiteY25" fmla="*/ 520504 h 4182511"/>
              <a:gd name="connsiteX26" fmla="*/ 3137096 w 5641145"/>
              <a:gd name="connsiteY26" fmla="*/ 534572 h 4182511"/>
              <a:gd name="connsiteX27" fmla="*/ 3094893 w 5641145"/>
              <a:gd name="connsiteY27" fmla="*/ 562708 h 4182511"/>
              <a:gd name="connsiteX28" fmla="*/ 3010486 w 5641145"/>
              <a:gd name="connsiteY28" fmla="*/ 590843 h 4182511"/>
              <a:gd name="connsiteX29" fmla="*/ 2968283 w 5641145"/>
              <a:gd name="connsiteY29" fmla="*/ 604911 h 4182511"/>
              <a:gd name="connsiteX30" fmla="*/ 2883877 w 5641145"/>
              <a:gd name="connsiteY30" fmla="*/ 633046 h 4182511"/>
              <a:gd name="connsiteX31" fmla="*/ 2841674 w 5641145"/>
              <a:gd name="connsiteY31" fmla="*/ 647114 h 4182511"/>
              <a:gd name="connsiteX32" fmla="*/ 2644726 w 5641145"/>
              <a:gd name="connsiteY32" fmla="*/ 703384 h 4182511"/>
              <a:gd name="connsiteX33" fmla="*/ 2602523 w 5641145"/>
              <a:gd name="connsiteY33" fmla="*/ 717452 h 4182511"/>
              <a:gd name="connsiteX34" fmla="*/ 2560320 w 5641145"/>
              <a:gd name="connsiteY34" fmla="*/ 731520 h 4182511"/>
              <a:gd name="connsiteX35" fmla="*/ 2518117 w 5641145"/>
              <a:gd name="connsiteY35" fmla="*/ 759655 h 4182511"/>
              <a:gd name="connsiteX36" fmla="*/ 2447779 w 5641145"/>
              <a:gd name="connsiteY36" fmla="*/ 773723 h 4182511"/>
              <a:gd name="connsiteX37" fmla="*/ 2391508 w 5641145"/>
              <a:gd name="connsiteY37" fmla="*/ 787791 h 4182511"/>
              <a:gd name="connsiteX38" fmla="*/ 2264899 w 5641145"/>
              <a:gd name="connsiteY38" fmla="*/ 829994 h 4182511"/>
              <a:gd name="connsiteX39" fmla="*/ 2180493 w 5641145"/>
              <a:gd name="connsiteY39" fmla="*/ 858129 h 4182511"/>
              <a:gd name="connsiteX40" fmla="*/ 2138290 w 5641145"/>
              <a:gd name="connsiteY40" fmla="*/ 872197 h 4182511"/>
              <a:gd name="connsiteX41" fmla="*/ 2025748 w 5641145"/>
              <a:gd name="connsiteY41" fmla="*/ 928468 h 4182511"/>
              <a:gd name="connsiteX42" fmla="*/ 1983545 w 5641145"/>
              <a:gd name="connsiteY42" fmla="*/ 956603 h 4182511"/>
              <a:gd name="connsiteX43" fmla="*/ 1899139 w 5641145"/>
              <a:gd name="connsiteY43" fmla="*/ 984738 h 4182511"/>
              <a:gd name="connsiteX44" fmla="*/ 1856936 w 5641145"/>
              <a:gd name="connsiteY44" fmla="*/ 998806 h 4182511"/>
              <a:gd name="connsiteX45" fmla="*/ 1814733 w 5641145"/>
              <a:gd name="connsiteY45" fmla="*/ 1012874 h 4182511"/>
              <a:gd name="connsiteX46" fmla="*/ 1758462 w 5641145"/>
              <a:gd name="connsiteY46" fmla="*/ 1026941 h 4182511"/>
              <a:gd name="connsiteX47" fmla="*/ 1716259 w 5641145"/>
              <a:gd name="connsiteY47" fmla="*/ 1041009 h 4182511"/>
              <a:gd name="connsiteX48" fmla="*/ 1575582 w 5641145"/>
              <a:gd name="connsiteY48" fmla="*/ 1083212 h 4182511"/>
              <a:gd name="connsiteX49" fmla="*/ 1533379 w 5641145"/>
              <a:gd name="connsiteY49" fmla="*/ 1097280 h 4182511"/>
              <a:gd name="connsiteX50" fmla="*/ 1491176 w 5641145"/>
              <a:gd name="connsiteY50" fmla="*/ 1111348 h 4182511"/>
              <a:gd name="connsiteX51" fmla="*/ 1420837 w 5641145"/>
              <a:gd name="connsiteY51" fmla="*/ 1125415 h 4182511"/>
              <a:gd name="connsiteX52" fmla="*/ 1336431 w 5641145"/>
              <a:gd name="connsiteY52" fmla="*/ 1153551 h 4182511"/>
              <a:gd name="connsiteX53" fmla="*/ 1125416 w 5641145"/>
              <a:gd name="connsiteY53" fmla="*/ 1223889 h 4182511"/>
              <a:gd name="connsiteX54" fmla="*/ 1041010 w 5641145"/>
              <a:gd name="connsiteY54" fmla="*/ 1252024 h 4182511"/>
              <a:gd name="connsiteX55" fmla="*/ 998806 w 5641145"/>
              <a:gd name="connsiteY55" fmla="*/ 1266092 h 4182511"/>
              <a:gd name="connsiteX56" fmla="*/ 872197 w 5641145"/>
              <a:gd name="connsiteY56" fmla="*/ 1322363 h 4182511"/>
              <a:gd name="connsiteX57" fmla="*/ 829994 w 5641145"/>
              <a:gd name="connsiteY57" fmla="*/ 1336431 h 4182511"/>
              <a:gd name="connsiteX58" fmla="*/ 745588 w 5641145"/>
              <a:gd name="connsiteY58" fmla="*/ 1378634 h 4182511"/>
              <a:gd name="connsiteX59" fmla="*/ 703385 w 5641145"/>
              <a:gd name="connsiteY59" fmla="*/ 1406769 h 4182511"/>
              <a:gd name="connsiteX60" fmla="*/ 661182 w 5641145"/>
              <a:gd name="connsiteY60" fmla="*/ 1420837 h 4182511"/>
              <a:gd name="connsiteX61" fmla="*/ 618979 w 5641145"/>
              <a:gd name="connsiteY61" fmla="*/ 1448972 h 4182511"/>
              <a:gd name="connsiteX62" fmla="*/ 590843 w 5641145"/>
              <a:gd name="connsiteY62" fmla="*/ 1477108 h 4182511"/>
              <a:gd name="connsiteX63" fmla="*/ 548640 w 5641145"/>
              <a:gd name="connsiteY63" fmla="*/ 1491175 h 4182511"/>
              <a:gd name="connsiteX64" fmla="*/ 492370 w 5641145"/>
              <a:gd name="connsiteY64" fmla="*/ 1561514 h 4182511"/>
              <a:gd name="connsiteX65" fmla="*/ 422031 w 5641145"/>
              <a:gd name="connsiteY65" fmla="*/ 1617784 h 4182511"/>
              <a:gd name="connsiteX66" fmla="*/ 337625 w 5641145"/>
              <a:gd name="connsiteY66" fmla="*/ 1744394 h 4182511"/>
              <a:gd name="connsiteX67" fmla="*/ 309490 w 5641145"/>
              <a:gd name="connsiteY67" fmla="*/ 1786597 h 4182511"/>
              <a:gd name="connsiteX68" fmla="*/ 267286 w 5641145"/>
              <a:gd name="connsiteY68" fmla="*/ 1856935 h 4182511"/>
              <a:gd name="connsiteX69" fmla="*/ 239151 w 5641145"/>
              <a:gd name="connsiteY69" fmla="*/ 1941341 h 4182511"/>
              <a:gd name="connsiteX70" fmla="*/ 211016 w 5641145"/>
              <a:gd name="connsiteY70" fmla="*/ 1983544 h 4182511"/>
              <a:gd name="connsiteX71" fmla="*/ 168813 w 5641145"/>
              <a:gd name="connsiteY71" fmla="*/ 2110154 h 4182511"/>
              <a:gd name="connsiteX72" fmla="*/ 154745 w 5641145"/>
              <a:gd name="connsiteY72" fmla="*/ 2152357 h 4182511"/>
              <a:gd name="connsiteX73" fmla="*/ 126610 w 5641145"/>
              <a:gd name="connsiteY73" fmla="*/ 2194560 h 4182511"/>
              <a:gd name="connsiteX74" fmla="*/ 112542 w 5641145"/>
              <a:gd name="connsiteY74" fmla="*/ 2236763 h 4182511"/>
              <a:gd name="connsiteX75" fmla="*/ 70339 w 5641145"/>
              <a:gd name="connsiteY75" fmla="*/ 2377440 h 4182511"/>
              <a:gd name="connsiteX76" fmla="*/ 28136 w 5641145"/>
              <a:gd name="connsiteY76" fmla="*/ 2475914 h 4182511"/>
              <a:gd name="connsiteX77" fmla="*/ 0 w 5641145"/>
              <a:gd name="connsiteY77" fmla="*/ 2616591 h 4182511"/>
              <a:gd name="connsiteX78" fmla="*/ 14068 w 5641145"/>
              <a:gd name="connsiteY78" fmla="*/ 3024554 h 4182511"/>
              <a:gd name="connsiteX79" fmla="*/ 56271 w 5641145"/>
              <a:gd name="connsiteY79" fmla="*/ 3263704 h 4182511"/>
              <a:gd name="connsiteX80" fmla="*/ 70339 w 5641145"/>
              <a:gd name="connsiteY80" fmla="*/ 3376246 h 4182511"/>
              <a:gd name="connsiteX81" fmla="*/ 84406 w 5641145"/>
              <a:gd name="connsiteY81" fmla="*/ 3418449 h 4182511"/>
              <a:gd name="connsiteX82" fmla="*/ 98474 w 5641145"/>
              <a:gd name="connsiteY82" fmla="*/ 3502855 h 4182511"/>
              <a:gd name="connsiteX83" fmla="*/ 140677 w 5641145"/>
              <a:gd name="connsiteY83" fmla="*/ 3643532 h 4182511"/>
              <a:gd name="connsiteX84" fmla="*/ 154745 w 5641145"/>
              <a:gd name="connsiteY84" fmla="*/ 3685735 h 4182511"/>
              <a:gd name="connsiteX85" fmla="*/ 168813 w 5641145"/>
              <a:gd name="connsiteY85" fmla="*/ 3727938 h 4182511"/>
              <a:gd name="connsiteX86" fmla="*/ 211016 w 5641145"/>
              <a:gd name="connsiteY86" fmla="*/ 3812344 h 4182511"/>
              <a:gd name="connsiteX87" fmla="*/ 239151 w 5641145"/>
              <a:gd name="connsiteY87" fmla="*/ 3854548 h 4182511"/>
              <a:gd name="connsiteX88" fmla="*/ 253219 w 5641145"/>
              <a:gd name="connsiteY88" fmla="*/ 3896751 h 4182511"/>
              <a:gd name="connsiteX89" fmla="*/ 281354 w 5641145"/>
              <a:gd name="connsiteY89" fmla="*/ 3938954 h 4182511"/>
              <a:gd name="connsiteX90" fmla="*/ 295422 w 5641145"/>
              <a:gd name="connsiteY90" fmla="*/ 3981157 h 4182511"/>
              <a:gd name="connsiteX91" fmla="*/ 379828 w 5641145"/>
              <a:gd name="connsiteY91" fmla="*/ 4051495 h 4182511"/>
              <a:gd name="connsiteX92" fmla="*/ 407963 w 5641145"/>
              <a:gd name="connsiteY92" fmla="*/ 4079631 h 4182511"/>
              <a:gd name="connsiteX93" fmla="*/ 492370 w 5641145"/>
              <a:gd name="connsiteY93" fmla="*/ 4107766 h 4182511"/>
              <a:gd name="connsiteX94" fmla="*/ 534573 w 5641145"/>
              <a:gd name="connsiteY94" fmla="*/ 4121834 h 4182511"/>
              <a:gd name="connsiteX95" fmla="*/ 661182 w 5641145"/>
              <a:gd name="connsiteY95" fmla="*/ 4164037 h 4182511"/>
              <a:gd name="connsiteX96" fmla="*/ 703385 w 5641145"/>
              <a:gd name="connsiteY96" fmla="*/ 4178104 h 4182511"/>
              <a:gd name="connsiteX97" fmla="*/ 900333 w 5641145"/>
              <a:gd name="connsiteY97" fmla="*/ 4164037 h 4182511"/>
              <a:gd name="connsiteX98" fmla="*/ 1209822 w 5641145"/>
              <a:gd name="connsiteY98" fmla="*/ 4164037 h 4182511"/>
              <a:gd name="connsiteX99" fmla="*/ 1336431 w 5641145"/>
              <a:gd name="connsiteY99" fmla="*/ 4135901 h 4182511"/>
              <a:gd name="connsiteX100" fmla="*/ 1420837 w 5641145"/>
              <a:gd name="connsiteY100" fmla="*/ 4107766 h 4182511"/>
              <a:gd name="connsiteX101" fmla="*/ 1505243 w 5641145"/>
              <a:gd name="connsiteY101" fmla="*/ 4065563 h 4182511"/>
              <a:gd name="connsiteX102" fmla="*/ 1561514 w 5641145"/>
              <a:gd name="connsiteY102" fmla="*/ 4009292 h 4182511"/>
              <a:gd name="connsiteX103" fmla="*/ 1575582 w 5641145"/>
              <a:gd name="connsiteY103" fmla="*/ 3967089 h 4182511"/>
              <a:gd name="connsiteX104" fmla="*/ 1631853 w 5641145"/>
              <a:gd name="connsiteY104" fmla="*/ 3896751 h 4182511"/>
              <a:gd name="connsiteX105" fmla="*/ 1659988 w 5641145"/>
              <a:gd name="connsiteY105" fmla="*/ 3840480 h 4182511"/>
              <a:gd name="connsiteX106" fmla="*/ 1674056 w 5641145"/>
              <a:gd name="connsiteY106" fmla="*/ 3798277 h 4182511"/>
              <a:gd name="connsiteX107" fmla="*/ 1702191 w 5641145"/>
              <a:gd name="connsiteY107" fmla="*/ 3756074 h 4182511"/>
              <a:gd name="connsiteX108" fmla="*/ 1730326 w 5641145"/>
              <a:gd name="connsiteY108" fmla="*/ 3671668 h 4182511"/>
              <a:gd name="connsiteX109" fmla="*/ 1744394 w 5641145"/>
              <a:gd name="connsiteY109" fmla="*/ 3629464 h 4182511"/>
              <a:gd name="connsiteX110" fmla="*/ 1772530 w 5641145"/>
              <a:gd name="connsiteY110" fmla="*/ 3601329 h 4182511"/>
              <a:gd name="connsiteX111" fmla="*/ 1786597 w 5641145"/>
              <a:gd name="connsiteY111" fmla="*/ 3559126 h 4182511"/>
              <a:gd name="connsiteX112" fmla="*/ 1814733 w 5641145"/>
              <a:gd name="connsiteY112" fmla="*/ 3516923 h 4182511"/>
              <a:gd name="connsiteX113" fmla="*/ 1871003 w 5641145"/>
              <a:gd name="connsiteY113" fmla="*/ 3404381 h 4182511"/>
              <a:gd name="connsiteX114" fmla="*/ 1885071 w 5641145"/>
              <a:gd name="connsiteY114" fmla="*/ 3362178 h 4182511"/>
              <a:gd name="connsiteX115" fmla="*/ 1941342 w 5641145"/>
              <a:gd name="connsiteY115" fmla="*/ 3291840 h 4182511"/>
              <a:gd name="connsiteX116" fmla="*/ 1969477 w 5641145"/>
              <a:gd name="connsiteY116" fmla="*/ 3249637 h 4182511"/>
              <a:gd name="connsiteX117" fmla="*/ 1997613 w 5641145"/>
              <a:gd name="connsiteY117" fmla="*/ 3221501 h 4182511"/>
              <a:gd name="connsiteX118" fmla="*/ 2025748 w 5641145"/>
              <a:gd name="connsiteY118" fmla="*/ 3179298 h 4182511"/>
              <a:gd name="connsiteX119" fmla="*/ 2110154 w 5641145"/>
              <a:gd name="connsiteY119" fmla="*/ 3094892 h 4182511"/>
              <a:gd name="connsiteX120" fmla="*/ 2138290 w 5641145"/>
              <a:gd name="connsiteY120" fmla="*/ 3066757 h 4182511"/>
              <a:gd name="connsiteX121" fmla="*/ 2166425 w 5641145"/>
              <a:gd name="connsiteY121" fmla="*/ 3038621 h 4182511"/>
              <a:gd name="connsiteX122" fmla="*/ 2250831 w 5641145"/>
              <a:gd name="connsiteY122" fmla="*/ 2982351 h 4182511"/>
              <a:gd name="connsiteX123" fmla="*/ 2293034 w 5641145"/>
              <a:gd name="connsiteY123" fmla="*/ 2954215 h 4182511"/>
              <a:gd name="connsiteX124" fmla="*/ 2335237 w 5641145"/>
              <a:gd name="connsiteY124" fmla="*/ 2940148 h 4182511"/>
              <a:gd name="connsiteX125" fmla="*/ 2433711 w 5641145"/>
              <a:gd name="connsiteY125" fmla="*/ 2883877 h 4182511"/>
              <a:gd name="connsiteX126" fmla="*/ 2532185 w 5641145"/>
              <a:gd name="connsiteY126" fmla="*/ 2841674 h 4182511"/>
              <a:gd name="connsiteX127" fmla="*/ 2560320 w 5641145"/>
              <a:gd name="connsiteY127" fmla="*/ 2813538 h 4182511"/>
              <a:gd name="connsiteX128" fmla="*/ 2616591 w 5641145"/>
              <a:gd name="connsiteY128" fmla="*/ 2799471 h 4182511"/>
              <a:gd name="connsiteX129" fmla="*/ 2658794 w 5641145"/>
              <a:gd name="connsiteY129" fmla="*/ 2785403 h 4182511"/>
              <a:gd name="connsiteX130" fmla="*/ 2715065 w 5641145"/>
              <a:gd name="connsiteY130" fmla="*/ 2757268 h 4182511"/>
              <a:gd name="connsiteX131" fmla="*/ 2757268 w 5641145"/>
              <a:gd name="connsiteY131" fmla="*/ 2743200 h 4182511"/>
              <a:gd name="connsiteX132" fmla="*/ 2813539 w 5641145"/>
              <a:gd name="connsiteY132" fmla="*/ 2715064 h 4182511"/>
              <a:gd name="connsiteX133" fmla="*/ 2869810 w 5641145"/>
              <a:gd name="connsiteY133" fmla="*/ 2700997 h 4182511"/>
              <a:gd name="connsiteX134" fmla="*/ 3010486 w 5641145"/>
              <a:gd name="connsiteY134" fmla="*/ 2644726 h 4182511"/>
              <a:gd name="connsiteX135" fmla="*/ 3052690 w 5641145"/>
              <a:gd name="connsiteY135" fmla="*/ 2630658 h 4182511"/>
              <a:gd name="connsiteX136" fmla="*/ 3137096 w 5641145"/>
              <a:gd name="connsiteY136" fmla="*/ 2574388 h 4182511"/>
              <a:gd name="connsiteX137" fmla="*/ 3179299 w 5641145"/>
              <a:gd name="connsiteY137" fmla="*/ 2546252 h 4182511"/>
              <a:gd name="connsiteX138" fmla="*/ 3221502 w 5641145"/>
              <a:gd name="connsiteY138" fmla="*/ 2518117 h 4182511"/>
              <a:gd name="connsiteX139" fmla="*/ 3291840 w 5641145"/>
              <a:gd name="connsiteY139" fmla="*/ 2461846 h 4182511"/>
              <a:gd name="connsiteX140" fmla="*/ 3319976 w 5641145"/>
              <a:gd name="connsiteY140" fmla="*/ 2433711 h 4182511"/>
              <a:gd name="connsiteX141" fmla="*/ 3404382 w 5641145"/>
              <a:gd name="connsiteY141" fmla="*/ 2405575 h 4182511"/>
              <a:gd name="connsiteX142" fmla="*/ 3502856 w 5641145"/>
              <a:gd name="connsiteY142" fmla="*/ 2349304 h 4182511"/>
              <a:gd name="connsiteX143" fmla="*/ 3615397 w 5641145"/>
              <a:gd name="connsiteY143" fmla="*/ 2293034 h 4182511"/>
              <a:gd name="connsiteX144" fmla="*/ 3770142 w 5641145"/>
              <a:gd name="connsiteY144" fmla="*/ 2250831 h 4182511"/>
              <a:gd name="connsiteX145" fmla="*/ 3910819 w 5641145"/>
              <a:gd name="connsiteY145" fmla="*/ 2236763 h 4182511"/>
              <a:gd name="connsiteX146" fmla="*/ 4093699 w 5641145"/>
              <a:gd name="connsiteY146" fmla="*/ 2194560 h 4182511"/>
              <a:gd name="connsiteX147" fmla="*/ 4248443 w 5641145"/>
              <a:gd name="connsiteY147" fmla="*/ 2152357 h 4182511"/>
              <a:gd name="connsiteX148" fmla="*/ 4304714 w 5641145"/>
              <a:gd name="connsiteY148" fmla="*/ 2138289 h 4182511"/>
              <a:gd name="connsiteX149" fmla="*/ 4445391 w 5641145"/>
              <a:gd name="connsiteY149" fmla="*/ 2110154 h 4182511"/>
              <a:gd name="connsiteX150" fmla="*/ 4515730 w 5641145"/>
              <a:gd name="connsiteY150" fmla="*/ 2096086 h 4182511"/>
              <a:gd name="connsiteX151" fmla="*/ 4572000 w 5641145"/>
              <a:gd name="connsiteY151" fmla="*/ 2082018 h 4182511"/>
              <a:gd name="connsiteX152" fmla="*/ 4614203 w 5641145"/>
              <a:gd name="connsiteY152" fmla="*/ 2067951 h 4182511"/>
              <a:gd name="connsiteX153" fmla="*/ 4684542 w 5641145"/>
              <a:gd name="connsiteY153" fmla="*/ 2053883 h 4182511"/>
              <a:gd name="connsiteX154" fmla="*/ 4811151 w 5641145"/>
              <a:gd name="connsiteY154" fmla="*/ 2011680 h 4182511"/>
              <a:gd name="connsiteX155" fmla="*/ 4853354 w 5641145"/>
              <a:gd name="connsiteY155" fmla="*/ 1997612 h 4182511"/>
              <a:gd name="connsiteX156" fmla="*/ 4895557 w 5641145"/>
              <a:gd name="connsiteY156" fmla="*/ 1983544 h 4182511"/>
              <a:gd name="connsiteX157" fmla="*/ 5022166 w 5641145"/>
              <a:gd name="connsiteY157" fmla="*/ 1927274 h 4182511"/>
              <a:gd name="connsiteX158" fmla="*/ 5064370 w 5641145"/>
              <a:gd name="connsiteY158" fmla="*/ 1913206 h 4182511"/>
              <a:gd name="connsiteX159" fmla="*/ 5148776 w 5641145"/>
              <a:gd name="connsiteY159" fmla="*/ 1871003 h 4182511"/>
              <a:gd name="connsiteX160" fmla="*/ 5233182 w 5641145"/>
              <a:gd name="connsiteY160" fmla="*/ 1828800 h 4182511"/>
              <a:gd name="connsiteX161" fmla="*/ 5289453 w 5641145"/>
              <a:gd name="connsiteY161" fmla="*/ 1786597 h 4182511"/>
              <a:gd name="connsiteX162" fmla="*/ 5331656 w 5641145"/>
              <a:gd name="connsiteY162" fmla="*/ 1772529 h 4182511"/>
              <a:gd name="connsiteX163" fmla="*/ 5444197 w 5641145"/>
              <a:gd name="connsiteY163" fmla="*/ 1645920 h 4182511"/>
              <a:gd name="connsiteX164" fmla="*/ 5500468 w 5641145"/>
              <a:gd name="connsiteY164" fmla="*/ 1575581 h 4182511"/>
              <a:gd name="connsiteX165" fmla="*/ 5514536 w 5641145"/>
              <a:gd name="connsiteY165" fmla="*/ 1533378 h 4182511"/>
              <a:gd name="connsiteX166" fmla="*/ 5542671 w 5641145"/>
              <a:gd name="connsiteY166" fmla="*/ 1491175 h 4182511"/>
              <a:gd name="connsiteX167" fmla="*/ 5570806 w 5641145"/>
              <a:gd name="connsiteY167" fmla="*/ 1406769 h 4182511"/>
              <a:gd name="connsiteX168" fmla="*/ 5584874 w 5641145"/>
              <a:gd name="connsiteY168" fmla="*/ 1364566 h 4182511"/>
              <a:gd name="connsiteX169" fmla="*/ 5598942 w 5641145"/>
              <a:gd name="connsiteY169" fmla="*/ 1308295 h 4182511"/>
              <a:gd name="connsiteX170" fmla="*/ 5641145 w 5641145"/>
              <a:gd name="connsiteY170" fmla="*/ 1153551 h 4182511"/>
              <a:gd name="connsiteX171" fmla="*/ 5627077 w 5641145"/>
              <a:gd name="connsiteY171" fmla="*/ 815926 h 4182511"/>
              <a:gd name="connsiteX172" fmla="*/ 5613010 w 5641145"/>
              <a:gd name="connsiteY172" fmla="*/ 773723 h 4182511"/>
              <a:gd name="connsiteX173" fmla="*/ 5598942 w 5641145"/>
              <a:gd name="connsiteY173" fmla="*/ 717452 h 4182511"/>
              <a:gd name="connsiteX174" fmla="*/ 5556739 w 5641145"/>
              <a:gd name="connsiteY174" fmla="*/ 576775 h 4182511"/>
              <a:gd name="connsiteX175" fmla="*/ 5500468 w 5641145"/>
              <a:gd name="connsiteY175" fmla="*/ 351692 h 4182511"/>
              <a:gd name="connsiteX176" fmla="*/ 5472333 w 5641145"/>
              <a:gd name="connsiteY176" fmla="*/ 309489 h 4182511"/>
              <a:gd name="connsiteX177" fmla="*/ 5444197 w 5641145"/>
              <a:gd name="connsiteY177" fmla="*/ 225083 h 4182511"/>
              <a:gd name="connsiteX178" fmla="*/ 5444197 w 5641145"/>
              <a:gd name="connsiteY178" fmla="*/ 225083 h 4182511"/>
              <a:gd name="connsiteX179" fmla="*/ 5416062 w 5641145"/>
              <a:gd name="connsiteY179" fmla="*/ 239151 h 418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</a:cxnLst>
            <a:rect l="l" t="t" r="r" b="b"/>
            <a:pathLst>
              <a:path w="5641145" h="4182511">
                <a:moveTo>
                  <a:pt x="5430130" y="295421"/>
                </a:moveTo>
                <a:lnTo>
                  <a:pt x="5430130" y="295421"/>
                </a:lnTo>
                <a:cubicBezTo>
                  <a:pt x="5402897" y="222801"/>
                  <a:pt x="5380025" y="114596"/>
                  <a:pt x="5289453" y="84406"/>
                </a:cubicBezTo>
                <a:lnTo>
                  <a:pt x="5205046" y="56271"/>
                </a:lnTo>
                <a:cubicBezTo>
                  <a:pt x="5190978" y="46892"/>
                  <a:pt x="5177965" y="35696"/>
                  <a:pt x="5162843" y="28135"/>
                </a:cubicBezTo>
                <a:cubicBezTo>
                  <a:pt x="5123561" y="8494"/>
                  <a:pt x="5058447" y="5183"/>
                  <a:pt x="5022166" y="0"/>
                </a:cubicBezTo>
                <a:cubicBezTo>
                  <a:pt x="4919003" y="4689"/>
                  <a:pt x="4815664" y="6439"/>
                  <a:pt x="4712677" y="14068"/>
                </a:cubicBezTo>
                <a:cubicBezTo>
                  <a:pt x="4688832" y="15834"/>
                  <a:pt x="4665637" y="22759"/>
                  <a:pt x="4642339" y="28135"/>
                </a:cubicBezTo>
                <a:cubicBezTo>
                  <a:pt x="4604661" y="36830"/>
                  <a:pt x="4566481" y="44043"/>
                  <a:pt x="4529797" y="56271"/>
                </a:cubicBezTo>
                <a:lnTo>
                  <a:pt x="4445391" y="84406"/>
                </a:lnTo>
                <a:cubicBezTo>
                  <a:pt x="4431323" y="89095"/>
                  <a:pt x="4417574" y="94878"/>
                  <a:pt x="4403188" y="98474"/>
                </a:cubicBezTo>
                <a:cubicBezTo>
                  <a:pt x="4384431" y="103163"/>
                  <a:pt x="4365507" y="107230"/>
                  <a:pt x="4346917" y="112541"/>
                </a:cubicBezTo>
                <a:cubicBezTo>
                  <a:pt x="4332659" y="116615"/>
                  <a:pt x="4319020" y="122707"/>
                  <a:pt x="4304714" y="126609"/>
                </a:cubicBezTo>
                <a:cubicBezTo>
                  <a:pt x="4267408" y="136783"/>
                  <a:pt x="4228857" y="142516"/>
                  <a:pt x="4192173" y="154744"/>
                </a:cubicBezTo>
                <a:cubicBezTo>
                  <a:pt x="4151949" y="168152"/>
                  <a:pt x="4137860" y="174048"/>
                  <a:pt x="4093699" y="182880"/>
                </a:cubicBezTo>
                <a:cubicBezTo>
                  <a:pt x="4001594" y="201301"/>
                  <a:pt x="4029256" y="189234"/>
                  <a:pt x="3953022" y="211015"/>
                </a:cubicBezTo>
                <a:cubicBezTo>
                  <a:pt x="3938764" y="215089"/>
                  <a:pt x="3925205" y="221486"/>
                  <a:pt x="3910819" y="225083"/>
                </a:cubicBezTo>
                <a:cubicBezTo>
                  <a:pt x="3887622" y="230882"/>
                  <a:pt x="3863548" y="232860"/>
                  <a:pt x="3840480" y="239151"/>
                </a:cubicBezTo>
                <a:cubicBezTo>
                  <a:pt x="3840452" y="239159"/>
                  <a:pt x="3734986" y="274316"/>
                  <a:pt x="3713871" y="281354"/>
                </a:cubicBezTo>
                <a:cubicBezTo>
                  <a:pt x="3713866" y="281356"/>
                  <a:pt x="3629469" y="309486"/>
                  <a:pt x="3629465" y="309489"/>
                </a:cubicBezTo>
                <a:cubicBezTo>
                  <a:pt x="3615397" y="318867"/>
                  <a:pt x="3602384" y="330063"/>
                  <a:pt x="3587262" y="337624"/>
                </a:cubicBezTo>
                <a:cubicBezTo>
                  <a:pt x="3573999" y="344256"/>
                  <a:pt x="3558322" y="345060"/>
                  <a:pt x="3545059" y="351692"/>
                </a:cubicBezTo>
                <a:cubicBezTo>
                  <a:pt x="3529937" y="359253"/>
                  <a:pt x="3518306" y="372961"/>
                  <a:pt x="3502856" y="379828"/>
                </a:cubicBezTo>
                <a:cubicBezTo>
                  <a:pt x="3475755" y="391873"/>
                  <a:pt x="3418450" y="407963"/>
                  <a:pt x="3418450" y="407963"/>
                </a:cubicBezTo>
                <a:cubicBezTo>
                  <a:pt x="3325966" y="500443"/>
                  <a:pt x="3499889" y="334915"/>
                  <a:pt x="3305908" y="464234"/>
                </a:cubicBezTo>
                <a:cubicBezTo>
                  <a:pt x="3239028" y="508820"/>
                  <a:pt x="3279746" y="487022"/>
                  <a:pt x="3179299" y="520504"/>
                </a:cubicBezTo>
                <a:cubicBezTo>
                  <a:pt x="3165231" y="525193"/>
                  <a:pt x="3149434" y="526346"/>
                  <a:pt x="3137096" y="534572"/>
                </a:cubicBezTo>
                <a:cubicBezTo>
                  <a:pt x="3123028" y="543951"/>
                  <a:pt x="3110343" y="555841"/>
                  <a:pt x="3094893" y="562708"/>
                </a:cubicBezTo>
                <a:cubicBezTo>
                  <a:pt x="3067792" y="574753"/>
                  <a:pt x="3038622" y="581465"/>
                  <a:pt x="3010486" y="590843"/>
                </a:cubicBezTo>
                <a:lnTo>
                  <a:pt x="2968283" y="604911"/>
                </a:lnTo>
                <a:lnTo>
                  <a:pt x="2883877" y="633046"/>
                </a:lnTo>
                <a:cubicBezTo>
                  <a:pt x="2869809" y="637735"/>
                  <a:pt x="2856060" y="643518"/>
                  <a:pt x="2841674" y="647114"/>
                </a:cubicBezTo>
                <a:cubicBezTo>
                  <a:pt x="2700371" y="682439"/>
                  <a:pt x="2765809" y="663023"/>
                  <a:pt x="2644726" y="703384"/>
                </a:cubicBezTo>
                <a:lnTo>
                  <a:pt x="2602523" y="717452"/>
                </a:lnTo>
                <a:cubicBezTo>
                  <a:pt x="2588455" y="722141"/>
                  <a:pt x="2572658" y="723295"/>
                  <a:pt x="2560320" y="731520"/>
                </a:cubicBezTo>
                <a:cubicBezTo>
                  <a:pt x="2546252" y="740898"/>
                  <a:pt x="2533948" y="753718"/>
                  <a:pt x="2518117" y="759655"/>
                </a:cubicBezTo>
                <a:cubicBezTo>
                  <a:pt x="2495729" y="768051"/>
                  <a:pt x="2471120" y="768536"/>
                  <a:pt x="2447779" y="773723"/>
                </a:cubicBezTo>
                <a:cubicBezTo>
                  <a:pt x="2428905" y="777917"/>
                  <a:pt x="2410027" y="782235"/>
                  <a:pt x="2391508" y="787791"/>
                </a:cubicBezTo>
                <a:cubicBezTo>
                  <a:pt x="2391458" y="787806"/>
                  <a:pt x="2286025" y="822952"/>
                  <a:pt x="2264899" y="829994"/>
                </a:cubicBezTo>
                <a:lnTo>
                  <a:pt x="2180493" y="858129"/>
                </a:lnTo>
                <a:lnTo>
                  <a:pt x="2138290" y="872197"/>
                </a:lnTo>
                <a:cubicBezTo>
                  <a:pt x="2045806" y="964677"/>
                  <a:pt x="2219729" y="799149"/>
                  <a:pt x="2025748" y="928468"/>
                </a:cubicBezTo>
                <a:cubicBezTo>
                  <a:pt x="2011680" y="937846"/>
                  <a:pt x="1998995" y="949736"/>
                  <a:pt x="1983545" y="956603"/>
                </a:cubicBezTo>
                <a:cubicBezTo>
                  <a:pt x="1956444" y="968648"/>
                  <a:pt x="1927274" y="975360"/>
                  <a:pt x="1899139" y="984738"/>
                </a:cubicBezTo>
                <a:lnTo>
                  <a:pt x="1856936" y="998806"/>
                </a:lnTo>
                <a:cubicBezTo>
                  <a:pt x="1842868" y="1003495"/>
                  <a:pt x="1829119" y="1009278"/>
                  <a:pt x="1814733" y="1012874"/>
                </a:cubicBezTo>
                <a:cubicBezTo>
                  <a:pt x="1795976" y="1017563"/>
                  <a:pt x="1777052" y="1021630"/>
                  <a:pt x="1758462" y="1026941"/>
                </a:cubicBezTo>
                <a:cubicBezTo>
                  <a:pt x="1744204" y="1031015"/>
                  <a:pt x="1730517" y="1036935"/>
                  <a:pt x="1716259" y="1041009"/>
                </a:cubicBezTo>
                <a:cubicBezTo>
                  <a:pt x="1567430" y="1083533"/>
                  <a:pt x="1776174" y="1016348"/>
                  <a:pt x="1575582" y="1083212"/>
                </a:cubicBezTo>
                <a:lnTo>
                  <a:pt x="1533379" y="1097280"/>
                </a:lnTo>
                <a:cubicBezTo>
                  <a:pt x="1519311" y="1101969"/>
                  <a:pt x="1505717" y="1108440"/>
                  <a:pt x="1491176" y="1111348"/>
                </a:cubicBezTo>
                <a:cubicBezTo>
                  <a:pt x="1467730" y="1116037"/>
                  <a:pt x="1443905" y="1119124"/>
                  <a:pt x="1420837" y="1125415"/>
                </a:cubicBezTo>
                <a:cubicBezTo>
                  <a:pt x="1392225" y="1133218"/>
                  <a:pt x="1364566" y="1144173"/>
                  <a:pt x="1336431" y="1153551"/>
                </a:cubicBezTo>
                <a:lnTo>
                  <a:pt x="1125416" y="1223889"/>
                </a:lnTo>
                <a:lnTo>
                  <a:pt x="1041010" y="1252024"/>
                </a:lnTo>
                <a:lnTo>
                  <a:pt x="998806" y="1266092"/>
                </a:lnTo>
                <a:cubicBezTo>
                  <a:pt x="931926" y="1310680"/>
                  <a:pt x="972644" y="1288881"/>
                  <a:pt x="872197" y="1322363"/>
                </a:cubicBezTo>
                <a:cubicBezTo>
                  <a:pt x="858129" y="1327052"/>
                  <a:pt x="842332" y="1328206"/>
                  <a:pt x="829994" y="1336431"/>
                </a:cubicBezTo>
                <a:cubicBezTo>
                  <a:pt x="709046" y="1417062"/>
                  <a:pt x="862073" y="1320391"/>
                  <a:pt x="745588" y="1378634"/>
                </a:cubicBezTo>
                <a:cubicBezTo>
                  <a:pt x="730466" y="1386195"/>
                  <a:pt x="718507" y="1399208"/>
                  <a:pt x="703385" y="1406769"/>
                </a:cubicBezTo>
                <a:cubicBezTo>
                  <a:pt x="690122" y="1413401"/>
                  <a:pt x="674445" y="1414205"/>
                  <a:pt x="661182" y="1420837"/>
                </a:cubicBezTo>
                <a:cubicBezTo>
                  <a:pt x="646060" y="1428398"/>
                  <a:pt x="632181" y="1438410"/>
                  <a:pt x="618979" y="1448972"/>
                </a:cubicBezTo>
                <a:cubicBezTo>
                  <a:pt x="608622" y="1457258"/>
                  <a:pt x="602216" y="1470284"/>
                  <a:pt x="590843" y="1477108"/>
                </a:cubicBezTo>
                <a:cubicBezTo>
                  <a:pt x="578128" y="1484737"/>
                  <a:pt x="562708" y="1486486"/>
                  <a:pt x="548640" y="1491175"/>
                </a:cubicBezTo>
                <a:cubicBezTo>
                  <a:pt x="480699" y="1559119"/>
                  <a:pt x="563365" y="1472771"/>
                  <a:pt x="492370" y="1561514"/>
                </a:cubicBezTo>
                <a:cubicBezTo>
                  <a:pt x="469462" y="1590148"/>
                  <a:pt x="453365" y="1596895"/>
                  <a:pt x="422031" y="1617784"/>
                </a:cubicBezTo>
                <a:lnTo>
                  <a:pt x="337625" y="1744394"/>
                </a:lnTo>
                <a:cubicBezTo>
                  <a:pt x="328247" y="1758462"/>
                  <a:pt x="314837" y="1770557"/>
                  <a:pt x="309490" y="1786597"/>
                </a:cubicBezTo>
                <a:cubicBezTo>
                  <a:pt x="291228" y="1841383"/>
                  <a:pt x="305908" y="1818315"/>
                  <a:pt x="267286" y="1856935"/>
                </a:cubicBezTo>
                <a:cubicBezTo>
                  <a:pt x="257908" y="1885070"/>
                  <a:pt x="255602" y="1916665"/>
                  <a:pt x="239151" y="1941341"/>
                </a:cubicBezTo>
                <a:cubicBezTo>
                  <a:pt x="229773" y="1955409"/>
                  <a:pt x="217883" y="1968094"/>
                  <a:pt x="211016" y="1983544"/>
                </a:cubicBezTo>
                <a:cubicBezTo>
                  <a:pt x="211006" y="1983566"/>
                  <a:pt x="175851" y="2089041"/>
                  <a:pt x="168813" y="2110154"/>
                </a:cubicBezTo>
                <a:cubicBezTo>
                  <a:pt x="164124" y="2124222"/>
                  <a:pt x="162970" y="2140019"/>
                  <a:pt x="154745" y="2152357"/>
                </a:cubicBezTo>
                <a:cubicBezTo>
                  <a:pt x="145367" y="2166425"/>
                  <a:pt x="134171" y="2179438"/>
                  <a:pt x="126610" y="2194560"/>
                </a:cubicBezTo>
                <a:cubicBezTo>
                  <a:pt x="119978" y="2207823"/>
                  <a:pt x="116616" y="2222505"/>
                  <a:pt x="112542" y="2236763"/>
                </a:cubicBezTo>
                <a:cubicBezTo>
                  <a:pt x="99080" y="2283878"/>
                  <a:pt x="92624" y="2332870"/>
                  <a:pt x="70339" y="2377440"/>
                </a:cubicBezTo>
                <a:cubicBezTo>
                  <a:pt x="52296" y="2413525"/>
                  <a:pt x="37008" y="2437468"/>
                  <a:pt x="28136" y="2475914"/>
                </a:cubicBezTo>
                <a:cubicBezTo>
                  <a:pt x="17383" y="2522510"/>
                  <a:pt x="0" y="2616591"/>
                  <a:pt x="0" y="2616591"/>
                </a:cubicBezTo>
                <a:cubicBezTo>
                  <a:pt x="4689" y="2752579"/>
                  <a:pt x="6520" y="2888695"/>
                  <a:pt x="14068" y="3024554"/>
                </a:cubicBezTo>
                <a:cubicBezTo>
                  <a:pt x="19190" y="3116744"/>
                  <a:pt x="44289" y="3167852"/>
                  <a:pt x="56271" y="3263704"/>
                </a:cubicBezTo>
                <a:cubicBezTo>
                  <a:pt x="60960" y="3301218"/>
                  <a:pt x="63576" y="3339050"/>
                  <a:pt x="70339" y="3376246"/>
                </a:cubicBezTo>
                <a:cubicBezTo>
                  <a:pt x="72992" y="3390835"/>
                  <a:pt x="81189" y="3403974"/>
                  <a:pt x="84406" y="3418449"/>
                </a:cubicBezTo>
                <a:cubicBezTo>
                  <a:pt x="90594" y="3446293"/>
                  <a:pt x="92880" y="3474885"/>
                  <a:pt x="98474" y="3502855"/>
                </a:cubicBezTo>
                <a:cubicBezTo>
                  <a:pt x="109104" y="3556004"/>
                  <a:pt x="122735" y="3589707"/>
                  <a:pt x="140677" y="3643532"/>
                </a:cubicBezTo>
                <a:lnTo>
                  <a:pt x="154745" y="3685735"/>
                </a:lnTo>
                <a:cubicBezTo>
                  <a:pt x="159434" y="3699803"/>
                  <a:pt x="160588" y="3715600"/>
                  <a:pt x="168813" y="3727938"/>
                </a:cubicBezTo>
                <a:cubicBezTo>
                  <a:pt x="249441" y="3848881"/>
                  <a:pt x="152776" y="3695863"/>
                  <a:pt x="211016" y="3812344"/>
                </a:cubicBezTo>
                <a:cubicBezTo>
                  <a:pt x="218577" y="3827467"/>
                  <a:pt x="231590" y="3839425"/>
                  <a:pt x="239151" y="3854548"/>
                </a:cubicBezTo>
                <a:cubicBezTo>
                  <a:pt x="245783" y="3867811"/>
                  <a:pt x="246587" y="3883488"/>
                  <a:pt x="253219" y="3896751"/>
                </a:cubicBezTo>
                <a:cubicBezTo>
                  <a:pt x="260780" y="3911873"/>
                  <a:pt x="273793" y="3923832"/>
                  <a:pt x="281354" y="3938954"/>
                </a:cubicBezTo>
                <a:cubicBezTo>
                  <a:pt x="287986" y="3952217"/>
                  <a:pt x="287197" y="3968819"/>
                  <a:pt x="295422" y="3981157"/>
                </a:cubicBezTo>
                <a:cubicBezTo>
                  <a:pt x="324067" y="4024124"/>
                  <a:pt x="342754" y="4021835"/>
                  <a:pt x="379828" y="4051495"/>
                </a:cubicBezTo>
                <a:cubicBezTo>
                  <a:pt x="390185" y="4059781"/>
                  <a:pt x="396100" y="4073700"/>
                  <a:pt x="407963" y="4079631"/>
                </a:cubicBezTo>
                <a:cubicBezTo>
                  <a:pt x="434489" y="4092894"/>
                  <a:pt x="464234" y="4098388"/>
                  <a:pt x="492370" y="4107766"/>
                </a:cubicBezTo>
                <a:lnTo>
                  <a:pt x="534573" y="4121834"/>
                </a:lnTo>
                <a:lnTo>
                  <a:pt x="661182" y="4164037"/>
                </a:lnTo>
                <a:lnTo>
                  <a:pt x="703385" y="4178104"/>
                </a:lnTo>
                <a:cubicBezTo>
                  <a:pt x="769034" y="4173415"/>
                  <a:pt x="834516" y="4164037"/>
                  <a:pt x="900333" y="4164037"/>
                </a:cubicBezTo>
                <a:cubicBezTo>
                  <a:pt x="1333430" y="4164037"/>
                  <a:pt x="710995" y="4205604"/>
                  <a:pt x="1209822" y="4164037"/>
                </a:cubicBezTo>
                <a:cubicBezTo>
                  <a:pt x="1249983" y="4156005"/>
                  <a:pt x="1296696" y="4147822"/>
                  <a:pt x="1336431" y="4135901"/>
                </a:cubicBezTo>
                <a:cubicBezTo>
                  <a:pt x="1364837" y="4127379"/>
                  <a:pt x="1396161" y="4124217"/>
                  <a:pt x="1420837" y="4107766"/>
                </a:cubicBezTo>
                <a:cubicBezTo>
                  <a:pt x="1475378" y="4071406"/>
                  <a:pt x="1447000" y="4084978"/>
                  <a:pt x="1505243" y="4065563"/>
                </a:cubicBezTo>
                <a:cubicBezTo>
                  <a:pt x="1524000" y="4046806"/>
                  <a:pt x="1553125" y="4034457"/>
                  <a:pt x="1561514" y="4009292"/>
                </a:cubicBezTo>
                <a:cubicBezTo>
                  <a:pt x="1566203" y="3995224"/>
                  <a:pt x="1568950" y="3980352"/>
                  <a:pt x="1575582" y="3967089"/>
                </a:cubicBezTo>
                <a:cubicBezTo>
                  <a:pt x="1593329" y="3931594"/>
                  <a:pt x="1605682" y="3922921"/>
                  <a:pt x="1631853" y="3896751"/>
                </a:cubicBezTo>
                <a:cubicBezTo>
                  <a:pt x="1641231" y="3877994"/>
                  <a:pt x="1651727" y="3859755"/>
                  <a:pt x="1659988" y="3840480"/>
                </a:cubicBezTo>
                <a:cubicBezTo>
                  <a:pt x="1665829" y="3826850"/>
                  <a:pt x="1667424" y="3811540"/>
                  <a:pt x="1674056" y="3798277"/>
                </a:cubicBezTo>
                <a:cubicBezTo>
                  <a:pt x="1681617" y="3783155"/>
                  <a:pt x="1695324" y="3771524"/>
                  <a:pt x="1702191" y="3756074"/>
                </a:cubicBezTo>
                <a:cubicBezTo>
                  <a:pt x="1714236" y="3728973"/>
                  <a:pt x="1720948" y="3699803"/>
                  <a:pt x="1730326" y="3671668"/>
                </a:cubicBezTo>
                <a:cubicBezTo>
                  <a:pt x="1735015" y="3657600"/>
                  <a:pt x="1733908" y="3639949"/>
                  <a:pt x="1744394" y="3629464"/>
                </a:cubicBezTo>
                <a:lnTo>
                  <a:pt x="1772530" y="3601329"/>
                </a:lnTo>
                <a:cubicBezTo>
                  <a:pt x="1777219" y="3587261"/>
                  <a:pt x="1779965" y="3572389"/>
                  <a:pt x="1786597" y="3559126"/>
                </a:cubicBezTo>
                <a:cubicBezTo>
                  <a:pt x="1794158" y="3544004"/>
                  <a:pt x="1807866" y="3532373"/>
                  <a:pt x="1814733" y="3516923"/>
                </a:cubicBezTo>
                <a:cubicBezTo>
                  <a:pt x="1866462" y="3400534"/>
                  <a:pt x="1813222" y="3462164"/>
                  <a:pt x="1871003" y="3404381"/>
                </a:cubicBezTo>
                <a:cubicBezTo>
                  <a:pt x="1875692" y="3390313"/>
                  <a:pt x="1878439" y="3375441"/>
                  <a:pt x="1885071" y="3362178"/>
                </a:cubicBezTo>
                <a:cubicBezTo>
                  <a:pt x="1913940" y="3304441"/>
                  <a:pt x="1906447" y="3335459"/>
                  <a:pt x="1941342" y="3291840"/>
                </a:cubicBezTo>
                <a:cubicBezTo>
                  <a:pt x="1951904" y="3278638"/>
                  <a:pt x="1958915" y="3262839"/>
                  <a:pt x="1969477" y="3249637"/>
                </a:cubicBezTo>
                <a:cubicBezTo>
                  <a:pt x="1977763" y="3239280"/>
                  <a:pt x="1989327" y="3231858"/>
                  <a:pt x="1997613" y="3221501"/>
                </a:cubicBezTo>
                <a:cubicBezTo>
                  <a:pt x="2008175" y="3208299"/>
                  <a:pt x="2014516" y="3191935"/>
                  <a:pt x="2025748" y="3179298"/>
                </a:cubicBezTo>
                <a:cubicBezTo>
                  <a:pt x="2052183" y="3149559"/>
                  <a:pt x="2082019" y="3123027"/>
                  <a:pt x="2110154" y="3094892"/>
                </a:cubicBezTo>
                <a:lnTo>
                  <a:pt x="2138290" y="3066757"/>
                </a:lnTo>
                <a:cubicBezTo>
                  <a:pt x="2147669" y="3057378"/>
                  <a:pt x="2155389" y="3045978"/>
                  <a:pt x="2166425" y="3038621"/>
                </a:cubicBezTo>
                <a:lnTo>
                  <a:pt x="2250831" y="2982351"/>
                </a:lnTo>
                <a:cubicBezTo>
                  <a:pt x="2264899" y="2972972"/>
                  <a:pt x="2276994" y="2959561"/>
                  <a:pt x="2293034" y="2954215"/>
                </a:cubicBezTo>
                <a:lnTo>
                  <a:pt x="2335237" y="2940148"/>
                </a:lnTo>
                <a:cubicBezTo>
                  <a:pt x="2471307" y="2838094"/>
                  <a:pt x="2326299" y="2937583"/>
                  <a:pt x="2433711" y="2883877"/>
                </a:cubicBezTo>
                <a:cubicBezTo>
                  <a:pt x="2530862" y="2835301"/>
                  <a:pt x="2415072" y="2870951"/>
                  <a:pt x="2532185" y="2841674"/>
                </a:cubicBezTo>
                <a:cubicBezTo>
                  <a:pt x="2541563" y="2832295"/>
                  <a:pt x="2548457" y="2819469"/>
                  <a:pt x="2560320" y="2813538"/>
                </a:cubicBezTo>
                <a:cubicBezTo>
                  <a:pt x="2577613" y="2804891"/>
                  <a:pt x="2598001" y="2804782"/>
                  <a:pt x="2616591" y="2799471"/>
                </a:cubicBezTo>
                <a:cubicBezTo>
                  <a:pt x="2630849" y="2795397"/>
                  <a:pt x="2645164" y="2791244"/>
                  <a:pt x="2658794" y="2785403"/>
                </a:cubicBezTo>
                <a:cubicBezTo>
                  <a:pt x="2678069" y="2777142"/>
                  <a:pt x="2695790" y="2765529"/>
                  <a:pt x="2715065" y="2757268"/>
                </a:cubicBezTo>
                <a:cubicBezTo>
                  <a:pt x="2728695" y="2751427"/>
                  <a:pt x="2743638" y="2749041"/>
                  <a:pt x="2757268" y="2743200"/>
                </a:cubicBezTo>
                <a:cubicBezTo>
                  <a:pt x="2776543" y="2734939"/>
                  <a:pt x="2793903" y="2722427"/>
                  <a:pt x="2813539" y="2715064"/>
                </a:cubicBezTo>
                <a:cubicBezTo>
                  <a:pt x="2831642" y="2708275"/>
                  <a:pt x="2851053" y="2705686"/>
                  <a:pt x="2869810" y="2700997"/>
                </a:cubicBezTo>
                <a:cubicBezTo>
                  <a:pt x="2952607" y="2659597"/>
                  <a:pt x="2906185" y="2679493"/>
                  <a:pt x="3010486" y="2644726"/>
                </a:cubicBezTo>
                <a:cubicBezTo>
                  <a:pt x="3024554" y="2640037"/>
                  <a:pt x="3040352" y="2638884"/>
                  <a:pt x="3052690" y="2630658"/>
                </a:cubicBezTo>
                <a:lnTo>
                  <a:pt x="3137096" y="2574388"/>
                </a:lnTo>
                <a:lnTo>
                  <a:pt x="3179299" y="2546252"/>
                </a:lnTo>
                <a:cubicBezTo>
                  <a:pt x="3193367" y="2536874"/>
                  <a:pt x="3209547" y="2530072"/>
                  <a:pt x="3221502" y="2518117"/>
                </a:cubicBezTo>
                <a:cubicBezTo>
                  <a:pt x="3289426" y="2450191"/>
                  <a:pt x="3203121" y="2532820"/>
                  <a:pt x="3291840" y="2461846"/>
                </a:cubicBezTo>
                <a:cubicBezTo>
                  <a:pt x="3302197" y="2453561"/>
                  <a:pt x="3308113" y="2439642"/>
                  <a:pt x="3319976" y="2433711"/>
                </a:cubicBezTo>
                <a:cubicBezTo>
                  <a:pt x="3346502" y="2420448"/>
                  <a:pt x="3404382" y="2405575"/>
                  <a:pt x="3404382" y="2405575"/>
                </a:cubicBezTo>
                <a:cubicBezTo>
                  <a:pt x="3514318" y="2323124"/>
                  <a:pt x="3411972" y="2390615"/>
                  <a:pt x="3502856" y="2349304"/>
                </a:cubicBezTo>
                <a:cubicBezTo>
                  <a:pt x="3541038" y="2331949"/>
                  <a:pt x="3575608" y="2306297"/>
                  <a:pt x="3615397" y="2293034"/>
                </a:cubicBezTo>
                <a:cubicBezTo>
                  <a:pt x="3681389" y="2271036"/>
                  <a:pt x="3703855" y="2259669"/>
                  <a:pt x="3770142" y="2250831"/>
                </a:cubicBezTo>
                <a:cubicBezTo>
                  <a:pt x="3816855" y="2244603"/>
                  <a:pt x="3863927" y="2241452"/>
                  <a:pt x="3910819" y="2236763"/>
                </a:cubicBezTo>
                <a:cubicBezTo>
                  <a:pt x="3966610" y="2225605"/>
                  <a:pt x="4042808" y="2211524"/>
                  <a:pt x="4093699" y="2194560"/>
                </a:cubicBezTo>
                <a:cubicBezTo>
                  <a:pt x="4172587" y="2168263"/>
                  <a:pt x="4121513" y="2184090"/>
                  <a:pt x="4248443" y="2152357"/>
                </a:cubicBezTo>
                <a:cubicBezTo>
                  <a:pt x="4267200" y="2147668"/>
                  <a:pt x="4285755" y="2142081"/>
                  <a:pt x="4304714" y="2138289"/>
                </a:cubicBezTo>
                <a:lnTo>
                  <a:pt x="4445391" y="2110154"/>
                </a:lnTo>
                <a:cubicBezTo>
                  <a:pt x="4468837" y="2105465"/>
                  <a:pt x="4492533" y="2101885"/>
                  <a:pt x="4515730" y="2096086"/>
                </a:cubicBezTo>
                <a:cubicBezTo>
                  <a:pt x="4534487" y="2091397"/>
                  <a:pt x="4553410" y="2087329"/>
                  <a:pt x="4572000" y="2082018"/>
                </a:cubicBezTo>
                <a:cubicBezTo>
                  <a:pt x="4586258" y="2077944"/>
                  <a:pt x="4599817" y="2071547"/>
                  <a:pt x="4614203" y="2067951"/>
                </a:cubicBezTo>
                <a:cubicBezTo>
                  <a:pt x="4637400" y="2062152"/>
                  <a:pt x="4661474" y="2060174"/>
                  <a:pt x="4684542" y="2053883"/>
                </a:cubicBezTo>
                <a:cubicBezTo>
                  <a:pt x="4684561" y="2053878"/>
                  <a:pt x="4790040" y="2018717"/>
                  <a:pt x="4811151" y="2011680"/>
                </a:cubicBezTo>
                <a:lnTo>
                  <a:pt x="4853354" y="1997612"/>
                </a:lnTo>
                <a:cubicBezTo>
                  <a:pt x="4867422" y="1992923"/>
                  <a:pt x="4883219" y="1991769"/>
                  <a:pt x="4895557" y="1983544"/>
                </a:cubicBezTo>
                <a:cubicBezTo>
                  <a:pt x="4962437" y="1938958"/>
                  <a:pt x="4921720" y="1960756"/>
                  <a:pt x="5022166" y="1927274"/>
                </a:cubicBezTo>
                <a:cubicBezTo>
                  <a:pt x="5036234" y="1922585"/>
                  <a:pt x="5052032" y="1921432"/>
                  <a:pt x="5064370" y="1913206"/>
                </a:cubicBezTo>
                <a:cubicBezTo>
                  <a:pt x="5185318" y="1832575"/>
                  <a:pt x="5032291" y="1929246"/>
                  <a:pt x="5148776" y="1871003"/>
                </a:cubicBezTo>
                <a:cubicBezTo>
                  <a:pt x="5257858" y="1816462"/>
                  <a:pt x="5127103" y="1864160"/>
                  <a:pt x="5233182" y="1828800"/>
                </a:cubicBezTo>
                <a:cubicBezTo>
                  <a:pt x="5251939" y="1814732"/>
                  <a:pt x="5269096" y="1798230"/>
                  <a:pt x="5289453" y="1786597"/>
                </a:cubicBezTo>
                <a:cubicBezTo>
                  <a:pt x="5302328" y="1779240"/>
                  <a:pt x="5319951" y="1781633"/>
                  <a:pt x="5331656" y="1772529"/>
                </a:cubicBezTo>
                <a:cubicBezTo>
                  <a:pt x="5445227" y="1684196"/>
                  <a:pt x="5386678" y="1717819"/>
                  <a:pt x="5444197" y="1645920"/>
                </a:cubicBezTo>
                <a:cubicBezTo>
                  <a:pt x="5479091" y="1602303"/>
                  <a:pt x="5471601" y="1633315"/>
                  <a:pt x="5500468" y="1575581"/>
                </a:cubicBezTo>
                <a:cubicBezTo>
                  <a:pt x="5507100" y="1562318"/>
                  <a:pt x="5507904" y="1546641"/>
                  <a:pt x="5514536" y="1533378"/>
                </a:cubicBezTo>
                <a:cubicBezTo>
                  <a:pt x="5522097" y="1518256"/>
                  <a:pt x="5535804" y="1506625"/>
                  <a:pt x="5542671" y="1491175"/>
                </a:cubicBezTo>
                <a:cubicBezTo>
                  <a:pt x="5554716" y="1464074"/>
                  <a:pt x="5561428" y="1434904"/>
                  <a:pt x="5570806" y="1406769"/>
                </a:cubicBezTo>
                <a:cubicBezTo>
                  <a:pt x="5575495" y="1392701"/>
                  <a:pt x="5581277" y="1378952"/>
                  <a:pt x="5584874" y="1364566"/>
                </a:cubicBezTo>
                <a:cubicBezTo>
                  <a:pt x="5589563" y="1345809"/>
                  <a:pt x="5593386" y="1326814"/>
                  <a:pt x="5598942" y="1308295"/>
                </a:cubicBezTo>
                <a:cubicBezTo>
                  <a:pt x="5641777" y="1165510"/>
                  <a:pt x="5615505" y="1281749"/>
                  <a:pt x="5641145" y="1153551"/>
                </a:cubicBezTo>
                <a:cubicBezTo>
                  <a:pt x="5636456" y="1041009"/>
                  <a:pt x="5635398" y="928258"/>
                  <a:pt x="5627077" y="815926"/>
                </a:cubicBezTo>
                <a:cubicBezTo>
                  <a:pt x="5625982" y="801138"/>
                  <a:pt x="5617084" y="787981"/>
                  <a:pt x="5613010" y="773723"/>
                </a:cubicBezTo>
                <a:cubicBezTo>
                  <a:pt x="5607699" y="755133"/>
                  <a:pt x="5604498" y="735971"/>
                  <a:pt x="5598942" y="717452"/>
                </a:cubicBezTo>
                <a:cubicBezTo>
                  <a:pt x="5572429" y="629078"/>
                  <a:pt x="5572954" y="652447"/>
                  <a:pt x="5556739" y="576775"/>
                </a:cubicBezTo>
                <a:cubicBezTo>
                  <a:pt x="5552254" y="555845"/>
                  <a:pt x="5525450" y="389166"/>
                  <a:pt x="5500468" y="351692"/>
                </a:cubicBezTo>
                <a:cubicBezTo>
                  <a:pt x="5491090" y="337624"/>
                  <a:pt x="5479200" y="324939"/>
                  <a:pt x="5472333" y="309489"/>
                </a:cubicBezTo>
                <a:cubicBezTo>
                  <a:pt x="5460288" y="282388"/>
                  <a:pt x="5444197" y="225083"/>
                  <a:pt x="5444197" y="225083"/>
                </a:cubicBezTo>
                <a:lnTo>
                  <a:pt x="5444197" y="225083"/>
                </a:lnTo>
                <a:lnTo>
                  <a:pt x="5416062" y="239151"/>
                </a:lnTo>
              </a:path>
            </a:pathLst>
          </a:custGeom>
          <a:noFill/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406472-666E-644D-99F4-5981E771E3AE}"/>
              </a:ext>
            </a:extLst>
          </p:cNvPr>
          <p:cNvSpPr txBox="1"/>
          <p:nvPr/>
        </p:nvSpPr>
        <p:spPr>
          <a:xfrm>
            <a:off x="821410" y="5811864"/>
            <a:ext cx="5520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= speaker, b = addressee, c and d =others</a:t>
            </a:r>
          </a:p>
        </p:txBody>
      </p:sp>
    </p:spTree>
    <p:extLst>
      <p:ext uri="{BB962C8B-B14F-4D97-AF65-F5344CB8AC3E}">
        <p14:creationId xmlns:p14="http://schemas.microsoft.com/office/powerpoint/2010/main" val="17800198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000" y="1814587"/>
            <a:ext cx="8388000" cy="3808344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2C551B5-52EB-874B-931C-B3F38B7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[+minimal]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[−minimal] 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person exclusive</a:t>
            </a:r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000DDD7A-ABDF-4E44-8C27-6C9F0A4CC5E1}"/>
              </a:ext>
            </a:extLst>
          </p:cNvPr>
          <p:cNvSpPr/>
          <p:nvPr/>
        </p:nvSpPr>
        <p:spPr>
          <a:xfrm>
            <a:off x="1852048" y="5098942"/>
            <a:ext cx="689675" cy="712922"/>
          </a:xfrm>
          <a:prstGeom prst="fram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FA3CCE-0891-A94F-B7C1-2FD5B90202AF}"/>
              </a:ext>
            </a:extLst>
          </p:cNvPr>
          <p:cNvSpPr txBox="1"/>
          <p:nvPr/>
        </p:nvSpPr>
        <p:spPr>
          <a:xfrm>
            <a:off x="821410" y="5811864"/>
            <a:ext cx="344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= speaker, b = addressee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D3086582-6891-1A4E-8DDA-78102FCED9C9}"/>
              </a:ext>
            </a:extLst>
          </p:cNvPr>
          <p:cNvSpPr/>
          <p:nvPr/>
        </p:nvSpPr>
        <p:spPr>
          <a:xfrm>
            <a:off x="1448972" y="1744394"/>
            <a:ext cx="5641145" cy="4182511"/>
          </a:xfrm>
          <a:custGeom>
            <a:avLst/>
            <a:gdLst>
              <a:gd name="connsiteX0" fmla="*/ 5430130 w 5641145"/>
              <a:gd name="connsiteY0" fmla="*/ 295421 h 4182511"/>
              <a:gd name="connsiteX1" fmla="*/ 5430130 w 5641145"/>
              <a:gd name="connsiteY1" fmla="*/ 295421 h 4182511"/>
              <a:gd name="connsiteX2" fmla="*/ 5289453 w 5641145"/>
              <a:gd name="connsiteY2" fmla="*/ 84406 h 4182511"/>
              <a:gd name="connsiteX3" fmla="*/ 5205046 w 5641145"/>
              <a:gd name="connsiteY3" fmla="*/ 56271 h 4182511"/>
              <a:gd name="connsiteX4" fmla="*/ 5162843 w 5641145"/>
              <a:gd name="connsiteY4" fmla="*/ 28135 h 4182511"/>
              <a:gd name="connsiteX5" fmla="*/ 5022166 w 5641145"/>
              <a:gd name="connsiteY5" fmla="*/ 0 h 4182511"/>
              <a:gd name="connsiteX6" fmla="*/ 4712677 w 5641145"/>
              <a:gd name="connsiteY6" fmla="*/ 14068 h 4182511"/>
              <a:gd name="connsiteX7" fmla="*/ 4642339 w 5641145"/>
              <a:gd name="connsiteY7" fmla="*/ 28135 h 4182511"/>
              <a:gd name="connsiteX8" fmla="*/ 4529797 w 5641145"/>
              <a:gd name="connsiteY8" fmla="*/ 56271 h 4182511"/>
              <a:gd name="connsiteX9" fmla="*/ 4445391 w 5641145"/>
              <a:gd name="connsiteY9" fmla="*/ 84406 h 4182511"/>
              <a:gd name="connsiteX10" fmla="*/ 4403188 w 5641145"/>
              <a:gd name="connsiteY10" fmla="*/ 98474 h 4182511"/>
              <a:gd name="connsiteX11" fmla="*/ 4346917 w 5641145"/>
              <a:gd name="connsiteY11" fmla="*/ 112541 h 4182511"/>
              <a:gd name="connsiteX12" fmla="*/ 4304714 w 5641145"/>
              <a:gd name="connsiteY12" fmla="*/ 126609 h 4182511"/>
              <a:gd name="connsiteX13" fmla="*/ 4192173 w 5641145"/>
              <a:gd name="connsiteY13" fmla="*/ 154744 h 4182511"/>
              <a:gd name="connsiteX14" fmla="*/ 4093699 w 5641145"/>
              <a:gd name="connsiteY14" fmla="*/ 182880 h 4182511"/>
              <a:gd name="connsiteX15" fmla="*/ 3953022 w 5641145"/>
              <a:gd name="connsiteY15" fmla="*/ 211015 h 4182511"/>
              <a:gd name="connsiteX16" fmla="*/ 3910819 w 5641145"/>
              <a:gd name="connsiteY16" fmla="*/ 225083 h 4182511"/>
              <a:gd name="connsiteX17" fmla="*/ 3840480 w 5641145"/>
              <a:gd name="connsiteY17" fmla="*/ 239151 h 4182511"/>
              <a:gd name="connsiteX18" fmla="*/ 3713871 w 5641145"/>
              <a:gd name="connsiteY18" fmla="*/ 281354 h 4182511"/>
              <a:gd name="connsiteX19" fmla="*/ 3629465 w 5641145"/>
              <a:gd name="connsiteY19" fmla="*/ 309489 h 4182511"/>
              <a:gd name="connsiteX20" fmla="*/ 3587262 w 5641145"/>
              <a:gd name="connsiteY20" fmla="*/ 337624 h 4182511"/>
              <a:gd name="connsiteX21" fmla="*/ 3545059 w 5641145"/>
              <a:gd name="connsiteY21" fmla="*/ 351692 h 4182511"/>
              <a:gd name="connsiteX22" fmla="*/ 3502856 w 5641145"/>
              <a:gd name="connsiteY22" fmla="*/ 379828 h 4182511"/>
              <a:gd name="connsiteX23" fmla="*/ 3418450 w 5641145"/>
              <a:gd name="connsiteY23" fmla="*/ 407963 h 4182511"/>
              <a:gd name="connsiteX24" fmla="*/ 3305908 w 5641145"/>
              <a:gd name="connsiteY24" fmla="*/ 464234 h 4182511"/>
              <a:gd name="connsiteX25" fmla="*/ 3179299 w 5641145"/>
              <a:gd name="connsiteY25" fmla="*/ 520504 h 4182511"/>
              <a:gd name="connsiteX26" fmla="*/ 3137096 w 5641145"/>
              <a:gd name="connsiteY26" fmla="*/ 534572 h 4182511"/>
              <a:gd name="connsiteX27" fmla="*/ 3094893 w 5641145"/>
              <a:gd name="connsiteY27" fmla="*/ 562708 h 4182511"/>
              <a:gd name="connsiteX28" fmla="*/ 3010486 w 5641145"/>
              <a:gd name="connsiteY28" fmla="*/ 590843 h 4182511"/>
              <a:gd name="connsiteX29" fmla="*/ 2968283 w 5641145"/>
              <a:gd name="connsiteY29" fmla="*/ 604911 h 4182511"/>
              <a:gd name="connsiteX30" fmla="*/ 2883877 w 5641145"/>
              <a:gd name="connsiteY30" fmla="*/ 633046 h 4182511"/>
              <a:gd name="connsiteX31" fmla="*/ 2841674 w 5641145"/>
              <a:gd name="connsiteY31" fmla="*/ 647114 h 4182511"/>
              <a:gd name="connsiteX32" fmla="*/ 2644726 w 5641145"/>
              <a:gd name="connsiteY32" fmla="*/ 703384 h 4182511"/>
              <a:gd name="connsiteX33" fmla="*/ 2602523 w 5641145"/>
              <a:gd name="connsiteY33" fmla="*/ 717452 h 4182511"/>
              <a:gd name="connsiteX34" fmla="*/ 2560320 w 5641145"/>
              <a:gd name="connsiteY34" fmla="*/ 731520 h 4182511"/>
              <a:gd name="connsiteX35" fmla="*/ 2518117 w 5641145"/>
              <a:gd name="connsiteY35" fmla="*/ 759655 h 4182511"/>
              <a:gd name="connsiteX36" fmla="*/ 2447779 w 5641145"/>
              <a:gd name="connsiteY36" fmla="*/ 773723 h 4182511"/>
              <a:gd name="connsiteX37" fmla="*/ 2391508 w 5641145"/>
              <a:gd name="connsiteY37" fmla="*/ 787791 h 4182511"/>
              <a:gd name="connsiteX38" fmla="*/ 2264899 w 5641145"/>
              <a:gd name="connsiteY38" fmla="*/ 829994 h 4182511"/>
              <a:gd name="connsiteX39" fmla="*/ 2180493 w 5641145"/>
              <a:gd name="connsiteY39" fmla="*/ 858129 h 4182511"/>
              <a:gd name="connsiteX40" fmla="*/ 2138290 w 5641145"/>
              <a:gd name="connsiteY40" fmla="*/ 872197 h 4182511"/>
              <a:gd name="connsiteX41" fmla="*/ 2025748 w 5641145"/>
              <a:gd name="connsiteY41" fmla="*/ 928468 h 4182511"/>
              <a:gd name="connsiteX42" fmla="*/ 1983545 w 5641145"/>
              <a:gd name="connsiteY42" fmla="*/ 956603 h 4182511"/>
              <a:gd name="connsiteX43" fmla="*/ 1899139 w 5641145"/>
              <a:gd name="connsiteY43" fmla="*/ 984738 h 4182511"/>
              <a:gd name="connsiteX44" fmla="*/ 1856936 w 5641145"/>
              <a:gd name="connsiteY44" fmla="*/ 998806 h 4182511"/>
              <a:gd name="connsiteX45" fmla="*/ 1814733 w 5641145"/>
              <a:gd name="connsiteY45" fmla="*/ 1012874 h 4182511"/>
              <a:gd name="connsiteX46" fmla="*/ 1758462 w 5641145"/>
              <a:gd name="connsiteY46" fmla="*/ 1026941 h 4182511"/>
              <a:gd name="connsiteX47" fmla="*/ 1716259 w 5641145"/>
              <a:gd name="connsiteY47" fmla="*/ 1041009 h 4182511"/>
              <a:gd name="connsiteX48" fmla="*/ 1575582 w 5641145"/>
              <a:gd name="connsiteY48" fmla="*/ 1083212 h 4182511"/>
              <a:gd name="connsiteX49" fmla="*/ 1533379 w 5641145"/>
              <a:gd name="connsiteY49" fmla="*/ 1097280 h 4182511"/>
              <a:gd name="connsiteX50" fmla="*/ 1491176 w 5641145"/>
              <a:gd name="connsiteY50" fmla="*/ 1111348 h 4182511"/>
              <a:gd name="connsiteX51" fmla="*/ 1420837 w 5641145"/>
              <a:gd name="connsiteY51" fmla="*/ 1125415 h 4182511"/>
              <a:gd name="connsiteX52" fmla="*/ 1336431 w 5641145"/>
              <a:gd name="connsiteY52" fmla="*/ 1153551 h 4182511"/>
              <a:gd name="connsiteX53" fmla="*/ 1125416 w 5641145"/>
              <a:gd name="connsiteY53" fmla="*/ 1223889 h 4182511"/>
              <a:gd name="connsiteX54" fmla="*/ 1041010 w 5641145"/>
              <a:gd name="connsiteY54" fmla="*/ 1252024 h 4182511"/>
              <a:gd name="connsiteX55" fmla="*/ 998806 w 5641145"/>
              <a:gd name="connsiteY55" fmla="*/ 1266092 h 4182511"/>
              <a:gd name="connsiteX56" fmla="*/ 872197 w 5641145"/>
              <a:gd name="connsiteY56" fmla="*/ 1322363 h 4182511"/>
              <a:gd name="connsiteX57" fmla="*/ 829994 w 5641145"/>
              <a:gd name="connsiteY57" fmla="*/ 1336431 h 4182511"/>
              <a:gd name="connsiteX58" fmla="*/ 745588 w 5641145"/>
              <a:gd name="connsiteY58" fmla="*/ 1378634 h 4182511"/>
              <a:gd name="connsiteX59" fmla="*/ 703385 w 5641145"/>
              <a:gd name="connsiteY59" fmla="*/ 1406769 h 4182511"/>
              <a:gd name="connsiteX60" fmla="*/ 661182 w 5641145"/>
              <a:gd name="connsiteY60" fmla="*/ 1420837 h 4182511"/>
              <a:gd name="connsiteX61" fmla="*/ 618979 w 5641145"/>
              <a:gd name="connsiteY61" fmla="*/ 1448972 h 4182511"/>
              <a:gd name="connsiteX62" fmla="*/ 590843 w 5641145"/>
              <a:gd name="connsiteY62" fmla="*/ 1477108 h 4182511"/>
              <a:gd name="connsiteX63" fmla="*/ 548640 w 5641145"/>
              <a:gd name="connsiteY63" fmla="*/ 1491175 h 4182511"/>
              <a:gd name="connsiteX64" fmla="*/ 492370 w 5641145"/>
              <a:gd name="connsiteY64" fmla="*/ 1561514 h 4182511"/>
              <a:gd name="connsiteX65" fmla="*/ 422031 w 5641145"/>
              <a:gd name="connsiteY65" fmla="*/ 1617784 h 4182511"/>
              <a:gd name="connsiteX66" fmla="*/ 337625 w 5641145"/>
              <a:gd name="connsiteY66" fmla="*/ 1744394 h 4182511"/>
              <a:gd name="connsiteX67" fmla="*/ 309490 w 5641145"/>
              <a:gd name="connsiteY67" fmla="*/ 1786597 h 4182511"/>
              <a:gd name="connsiteX68" fmla="*/ 267286 w 5641145"/>
              <a:gd name="connsiteY68" fmla="*/ 1856935 h 4182511"/>
              <a:gd name="connsiteX69" fmla="*/ 239151 w 5641145"/>
              <a:gd name="connsiteY69" fmla="*/ 1941341 h 4182511"/>
              <a:gd name="connsiteX70" fmla="*/ 211016 w 5641145"/>
              <a:gd name="connsiteY70" fmla="*/ 1983544 h 4182511"/>
              <a:gd name="connsiteX71" fmla="*/ 168813 w 5641145"/>
              <a:gd name="connsiteY71" fmla="*/ 2110154 h 4182511"/>
              <a:gd name="connsiteX72" fmla="*/ 154745 w 5641145"/>
              <a:gd name="connsiteY72" fmla="*/ 2152357 h 4182511"/>
              <a:gd name="connsiteX73" fmla="*/ 126610 w 5641145"/>
              <a:gd name="connsiteY73" fmla="*/ 2194560 h 4182511"/>
              <a:gd name="connsiteX74" fmla="*/ 112542 w 5641145"/>
              <a:gd name="connsiteY74" fmla="*/ 2236763 h 4182511"/>
              <a:gd name="connsiteX75" fmla="*/ 70339 w 5641145"/>
              <a:gd name="connsiteY75" fmla="*/ 2377440 h 4182511"/>
              <a:gd name="connsiteX76" fmla="*/ 28136 w 5641145"/>
              <a:gd name="connsiteY76" fmla="*/ 2475914 h 4182511"/>
              <a:gd name="connsiteX77" fmla="*/ 0 w 5641145"/>
              <a:gd name="connsiteY77" fmla="*/ 2616591 h 4182511"/>
              <a:gd name="connsiteX78" fmla="*/ 14068 w 5641145"/>
              <a:gd name="connsiteY78" fmla="*/ 3024554 h 4182511"/>
              <a:gd name="connsiteX79" fmla="*/ 56271 w 5641145"/>
              <a:gd name="connsiteY79" fmla="*/ 3263704 h 4182511"/>
              <a:gd name="connsiteX80" fmla="*/ 70339 w 5641145"/>
              <a:gd name="connsiteY80" fmla="*/ 3376246 h 4182511"/>
              <a:gd name="connsiteX81" fmla="*/ 84406 w 5641145"/>
              <a:gd name="connsiteY81" fmla="*/ 3418449 h 4182511"/>
              <a:gd name="connsiteX82" fmla="*/ 98474 w 5641145"/>
              <a:gd name="connsiteY82" fmla="*/ 3502855 h 4182511"/>
              <a:gd name="connsiteX83" fmla="*/ 140677 w 5641145"/>
              <a:gd name="connsiteY83" fmla="*/ 3643532 h 4182511"/>
              <a:gd name="connsiteX84" fmla="*/ 154745 w 5641145"/>
              <a:gd name="connsiteY84" fmla="*/ 3685735 h 4182511"/>
              <a:gd name="connsiteX85" fmla="*/ 168813 w 5641145"/>
              <a:gd name="connsiteY85" fmla="*/ 3727938 h 4182511"/>
              <a:gd name="connsiteX86" fmla="*/ 211016 w 5641145"/>
              <a:gd name="connsiteY86" fmla="*/ 3812344 h 4182511"/>
              <a:gd name="connsiteX87" fmla="*/ 239151 w 5641145"/>
              <a:gd name="connsiteY87" fmla="*/ 3854548 h 4182511"/>
              <a:gd name="connsiteX88" fmla="*/ 253219 w 5641145"/>
              <a:gd name="connsiteY88" fmla="*/ 3896751 h 4182511"/>
              <a:gd name="connsiteX89" fmla="*/ 281354 w 5641145"/>
              <a:gd name="connsiteY89" fmla="*/ 3938954 h 4182511"/>
              <a:gd name="connsiteX90" fmla="*/ 295422 w 5641145"/>
              <a:gd name="connsiteY90" fmla="*/ 3981157 h 4182511"/>
              <a:gd name="connsiteX91" fmla="*/ 379828 w 5641145"/>
              <a:gd name="connsiteY91" fmla="*/ 4051495 h 4182511"/>
              <a:gd name="connsiteX92" fmla="*/ 407963 w 5641145"/>
              <a:gd name="connsiteY92" fmla="*/ 4079631 h 4182511"/>
              <a:gd name="connsiteX93" fmla="*/ 492370 w 5641145"/>
              <a:gd name="connsiteY93" fmla="*/ 4107766 h 4182511"/>
              <a:gd name="connsiteX94" fmla="*/ 534573 w 5641145"/>
              <a:gd name="connsiteY94" fmla="*/ 4121834 h 4182511"/>
              <a:gd name="connsiteX95" fmla="*/ 661182 w 5641145"/>
              <a:gd name="connsiteY95" fmla="*/ 4164037 h 4182511"/>
              <a:gd name="connsiteX96" fmla="*/ 703385 w 5641145"/>
              <a:gd name="connsiteY96" fmla="*/ 4178104 h 4182511"/>
              <a:gd name="connsiteX97" fmla="*/ 900333 w 5641145"/>
              <a:gd name="connsiteY97" fmla="*/ 4164037 h 4182511"/>
              <a:gd name="connsiteX98" fmla="*/ 1209822 w 5641145"/>
              <a:gd name="connsiteY98" fmla="*/ 4164037 h 4182511"/>
              <a:gd name="connsiteX99" fmla="*/ 1336431 w 5641145"/>
              <a:gd name="connsiteY99" fmla="*/ 4135901 h 4182511"/>
              <a:gd name="connsiteX100" fmla="*/ 1420837 w 5641145"/>
              <a:gd name="connsiteY100" fmla="*/ 4107766 h 4182511"/>
              <a:gd name="connsiteX101" fmla="*/ 1505243 w 5641145"/>
              <a:gd name="connsiteY101" fmla="*/ 4065563 h 4182511"/>
              <a:gd name="connsiteX102" fmla="*/ 1561514 w 5641145"/>
              <a:gd name="connsiteY102" fmla="*/ 4009292 h 4182511"/>
              <a:gd name="connsiteX103" fmla="*/ 1575582 w 5641145"/>
              <a:gd name="connsiteY103" fmla="*/ 3967089 h 4182511"/>
              <a:gd name="connsiteX104" fmla="*/ 1631853 w 5641145"/>
              <a:gd name="connsiteY104" fmla="*/ 3896751 h 4182511"/>
              <a:gd name="connsiteX105" fmla="*/ 1659988 w 5641145"/>
              <a:gd name="connsiteY105" fmla="*/ 3840480 h 4182511"/>
              <a:gd name="connsiteX106" fmla="*/ 1674056 w 5641145"/>
              <a:gd name="connsiteY106" fmla="*/ 3798277 h 4182511"/>
              <a:gd name="connsiteX107" fmla="*/ 1702191 w 5641145"/>
              <a:gd name="connsiteY107" fmla="*/ 3756074 h 4182511"/>
              <a:gd name="connsiteX108" fmla="*/ 1730326 w 5641145"/>
              <a:gd name="connsiteY108" fmla="*/ 3671668 h 4182511"/>
              <a:gd name="connsiteX109" fmla="*/ 1744394 w 5641145"/>
              <a:gd name="connsiteY109" fmla="*/ 3629464 h 4182511"/>
              <a:gd name="connsiteX110" fmla="*/ 1772530 w 5641145"/>
              <a:gd name="connsiteY110" fmla="*/ 3601329 h 4182511"/>
              <a:gd name="connsiteX111" fmla="*/ 1786597 w 5641145"/>
              <a:gd name="connsiteY111" fmla="*/ 3559126 h 4182511"/>
              <a:gd name="connsiteX112" fmla="*/ 1814733 w 5641145"/>
              <a:gd name="connsiteY112" fmla="*/ 3516923 h 4182511"/>
              <a:gd name="connsiteX113" fmla="*/ 1871003 w 5641145"/>
              <a:gd name="connsiteY113" fmla="*/ 3404381 h 4182511"/>
              <a:gd name="connsiteX114" fmla="*/ 1885071 w 5641145"/>
              <a:gd name="connsiteY114" fmla="*/ 3362178 h 4182511"/>
              <a:gd name="connsiteX115" fmla="*/ 1941342 w 5641145"/>
              <a:gd name="connsiteY115" fmla="*/ 3291840 h 4182511"/>
              <a:gd name="connsiteX116" fmla="*/ 1969477 w 5641145"/>
              <a:gd name="connsiteY116" fmla="*/ 3249637 h 4182511"/>
              <a:gd name="connsiteX117" fmla="*/ 1997613 w 5641145"/>
              <a:gd name="connsiteY117" fmla="*/ 3221501 h 4182511"/>
              <a:gd name="connsiteX118" fmla="*/ 2025748 w 5641145"/>
              <a:gd name="connsiteY118" fmla="*/ 3179298 h 4182511"/>
              <a:gd name="connsiteX119" fmla="*/ 2110154 w 5641145"/>
              <a:gd name="connsiteY119" fmla="*/ 3094892 h 4182511"/>
              <a:gd name="connsiteX120" fmla="*/ 2138290 w 5641145"/>
              <a:gd name="connsiteY120" fmla="*/ 3066757 h 4182511"/>
              <a:gd name="connsiteX121" fmla="*/ 2166425 w 5641145"/>
              <a:gd name="connsiteY121" fmla="*/ 3038621 h 4182511"/>
              <a:gd name="connsiteX122" fmla="*/ 2250831 w 5641145"/>
              <a:gd name="connsiteY122" fmla="*/ 2982351 h 4182511"/>
              <a:gd name="connsiteX123" fmla="*/ 2293034 w 5641145"/>
              <a:gd name="connsiteY123" fmla="*/ 2954215 h 4182511"/>
              <a:gd name="connsiteX124" fmla="*/ 2335237 w 5641145"/>
              <a:gd name="connsiteY124" fmla="*/ 2940148 h 4182511"/>
              <a:gd name="connsiteX125" fmla="*/ 2433711 w 5641145"/>
              <a:gd name="connsiteY125" fmla="*/ 2883877 h 4182511"/>
              <a:gd name="connsiteX126" fmla="*/ 2532185 w 5641145"/>
              <a:gd name="connsiteY126" fmla="*/ 2841674 h 4182511"/>
              <a:gd name="connsiteX127" fmla="*/ 2560320 w 5641145"/>
              <a:gd name="connsiteY127" fmla="*/ 2813538 h 4182511"/>
              <a:gd name="connsiteX128" fmla="*/ 2616591 w 5641145"/>
              <a:gd name="connsiteY128" fmla="*/ 2799471 h 4182511"/>
              <a:gd name="connsiteX129" fmla="*/ 2658794 w 5641145"/>
              <a:gd name="connsiteY129" fmla="*/ 2785403 h 4182511"/>
              <a:gd name="connsiteX130" fmla="*/ 2715065 w 5641145"/>
              <a:gd name="connsiteY130" fmla="*/ 2757268 h 4182511"/>
              <a:gd name="connsiteX131" fmla="*/ 2757268 w 5641145"/>
              <a:gd name="connsiteY131" fmla="*/ 2743200 h 4182511"/>
              <a:gd name="connsiteX132" fmla="*/ 2813539 w 5641145"/>
              <a:gd name="connsiteY132" fmla="*/ 2715064 h 4182511"/>
              <a:gd name="connsiteX133" fmla="*/ 2869810 w 5641145"/>
              <a:gd name="connsiteY133" fmla="*/ 2700997 h 4182511"/>
              <a:gd name="connsiteX134" fmla="*/ 3010486 w 5641145"/>
              <a:gd name="connsiteY134" fmla="*/ 2644726 h 4182511"/>
              <a:gd name="connsiteX135" fmla="*/ 3052690 w 5641145"/>
              <a:gd name="connsiteY135" fmla="*/ 2630658 h 4182511"/>
              <a:gd name="connsiteX136" fmla="*/ 3137096 w 5641145"/>
              <a:gd name="connsiteY136" fmla="*/ 2574388 h 4182511"/>
              <a:gd name="connsiteX137" fmla="*/ 3179299 w 5641145"/>
              <a:gd name="connsiteY137" fmla="*/ 2546252 h 4182511"/>
              <a:gd name="connsiteX138" fmla="*/ 3221502 w 5641145"/>
              <a:gd name="connsiteY138" fmla="*/ 2518117 h 4182511"/>
              <a:gd name="connsiteX139" fmla="*/ 3291840 w 5641145"/>
              <a:gd name="connsiteY139" fmla="*/ 2461846 h 4182511"/>
              <a:gd name="connsiteX140" fmla="*/ 3319976 w 5641145"/>
              <a:gd name="connsiteY140" fmla="*/ 2433711 h 4182511"/>
              <a:gd name="connsiteX141" fmla="*/ 3404382 w 5641145"/>
              <a:gd name="connsiteY141" fmla="*/ 2405575 h 4182511"/>
              <a:gd name="connsiteX142" fmla="*/ 3502856 w 5641145"/>
              <a:gd name="connsiteY142" fmla="*/ 2349304 h 4182511"/>
              <a:gd name="connsiteX143" fmla="*/ 3615397 w 5641145"/>
              <a:gd name="connsiteY143" fmla="*/ 2293034 h 4182511"/>
              <a:gd name="connsiteX144" fmla="*/ 3770142 w 5641145"/>
              <a:gd name="connsiteY144" fmla="*/ 2250831 h 4182511"/>
              <a:gd name="connsiteX145" fmla="*/ 3910819 w 5641145"/>
              <a:gd name="connsiteY145" fmla="*/ 2236763 h 4182511"/>
              <a:gd name="connsiteX146" fmla="*/ 4093699 w 5641145"/>
              <a:gd name="connsiteY146" fmla="*/ 2194560 h 4182511"/>
              <a:gd name="connsiteX147" fmla="*/ 4248443 w 5641145"/>
              <a:gd name="connsiteY147" fmla="*/ 2152357 h 4182511"/>
              <a:gd name="connsiteX148" fmla="*/ 4304714 w 5641145"/>
              <a:gd name="connsiteY148" fmla="*/ 2138289 h 4182511"/>
              <a:gd name="connsiteX149" fmla="*/ 4445391 w 5641145"/>
              <a:gd name="connsiteY149" fmla="*/ 2110154 h 4182511"/>
              <a:gd name="connsiteX150" fmla="*/ 4515730 w 5641145"/>
              <a:gd name="connsiteY150" fmla="*/ 2096086 h 4182511"/>
              <a:gd name="connsiteX151" fmla="*/ 4572000 w 5641145"/>
              <a:gd name="connsiteY151" fmla="*/ 2082018 h 4182511"/>
              <a:gd name="connsiteX152" fmla="*/ 4614203 w 5641145"/>
              <a:gd name="connsiteY152" fmla="*/ 2067951 h 4182511"/>
              <a:gd name="connsiteX153" fmla="*/ 4684542 w 5641145"/>
              <a:gd name="connsiteY153" fmla="*/ 2053883 h 4182511"/>
              <a:gd name="connsiteX154" fmla="*/ 4811151 w 5641145"/>
              <a:gd name="connsiteY154" fmla="*/ 2011680 h 4182511"/>
              <a:gd name="connsiteX155" fmla="*/ 4853354 w 5641145"/>
              <a:gd name="connsiteY155" fmla="*/ 1997612 h 4182511"/>
              <a:gd name="connsiteX156" fmla="*/ 4895557 w 5641145"/>
              <a:gd name="connsiteY156" fmla="*/ 1983544 h 4182511"/>
              <a:gd name="connsiteX157" fmla="*/ 5022166 w 5641145"/>
              <a:gd name="connsiteY157" fmla="*/ 1927274 h 4182511"/>
              <a:gd name="connsiteX158" fmla="*/ 5064370 w 5641145"/>
              <a:gd name="connsiteY158" fmla="*/ 1913206 h 4182511"/>
              <a:gd name="connsiteX159" fmla="*/ 5148776 w 5641145"/>
              <a:gd name="connsiteY159" fmla="*/ 1871003 h 4182511"/>
              <a:gd name="connsiteX160" fmla="*/ 5233182 w 5641145"/>
              <a:gd name="connsiteY160" fmla="*/ 1828800 h 4182511"/>
              <a:gd name="connsiteX161" fmla="*/ 5289453 w 5641145"/>
              <a:gd name="connsiteY161" fmla="*/ 1786597 h 4182511"/>
              <a:gd name="connsiteX162" fmla="*/ 5331656 w 5641145"/>
              <a:gd name="connsiteY162" fmla="*/ 1772529 h 4182511"/>
              <a:gd name="connsiteX163" fmla="*/ 5444197 w 5641145"/>
              <a:gd name="connsiteY163" fmla="*/ 1645920 h 4182511"/>
              <a:gd name="connsiteX164" fmla="*/ 5500468 w 5641145"/>
              <a:gd name="connsiteY164" fmla="*/ 1575581 h 4182511"/>
              <a:gd name="connsiteX165" fmla="*/ 5514536 w 5641145"/>
              <a:gd name="connsiteY165" fmla="*/ 1533378 h 4182511"/>
              <a:gd name="connsiteX166" fmla="*/ 5542671 w 5641145"/>
              <a:gd name="connsiteY166" fmla="*/ 1491175 h 4182511"/>
              <a:gd name="connsiteX167" fmla="*/ 5570806 w 5641145"/>
              <a:gd name="connsiteY167" fmla="*/ 1406769 h 4182511"/>
              <a:gd name="connsiteX168" fmla="*/ 5584874 w 5641145"/>
              <a:gd name="connsiteY168" fmla="*/ 1364566 h 4182511"/>
              <a:gd name="connsiteX169" fmla="*/ 5598942 w 5641145"/>
              <a:gd name="connsiteY169" fmla="*/ 1308295 h 4182511"/>
              <a:gd name="connsiteX170" fmla="*/ 5641145 w 5641145"/>
              <a:gd name="connsiteY170" fmla="*/ 1153551 h 4182511"/>
              <a:gd name="connsiteX171" fmla="*/ 5627077 w 5641145"/>
              <a:gd name="connsiteY171" fmla="*/ 815926 h 4182511"/>
              <a:gd name="connsiteX172" fmla="*/ 5613010 w 5641145"/>
              <a:gd name="connsiteY172" fmla="*/ 773723 h 4182511"/>
              <a:gd name="connsiteX173" fmla="*/ 5598942 w 5641145"/>
              <a:gd name="connsiteY173" fmla="*/ 717452 h 4182511"/>
              <a:gd name="connsiteX174" fmla="*/ 5556739 w 5641145"/>
              <a:gd name="connsiteY174" fmla="*/ 576775 h 4182511"/>
              <a:gd name="connsiteX175" fmla="*/ 5500468 w 5641145"/>
              <a:gd name="connsiteY175" fmla="*/ 351692 h 4182511"/>
              <a:gd name="connsiteX176" fmla="*/ 5472333 w 5641145"/>
              <a:gd name="connsiteY176" fmla="*/ 309489 h 4182511"/>
              <a:gd name="connsiteX177" fmla="*/ 5444197 w 5641145"/>
              <a:gd name="connsiteY177" fmla="*/ 225083 h 4182511"/>
              <a:gd name="connsiteX178" fmla="*/ 5444197 w 5641145"/>
              <a:gd name="connsiteY178" fmla="*/ 225083 h 4182511"/>
              <a:gd name="connsiteX179" fmla="*/ 5416062 w 5641145"/>
              <a:gd name="connsiteY179" fmla="*/ 239151 h 418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</a:cxnLst>
            <a:rect l="l" t="t" r="r" b="b"/>
            <a:pathLst>
              <a:path w="5641145" h="4182511">
                <a:moveTo>
                  <a:pt x="5430130" y="295421"/>
                </a:moveTo>
                <a:lnTo>
                  <a:pt x="5430130" y="295421"/>
                </a:lnTo>
                <a:cubicBezTo>
                  <a:pt x="5402897" y="222801"/>
                  <a:pt x="5380025" y="114596"/>
                  <a:pt x="5289453" y="84406"/>
                </a:cubicBezTo>
                <a:lnTo>
                  <a:pt x="5205046" y="56271"/>
                </a:lnTo>
                <a:cubicBezTo>
                  <a:pt x="5190978" y="46892"/>
                  <a:pt x="5177965" y="35696"/>
                  <a:pt x="5162843" y="28135"/>
                </a:cubicBezTo>
                <a:cubicBezTo>
                  <a:pt x="5123561" y="8494"/>
                  <a:pt x="5058447" y="5183"/>
                  <a:pt x="5022166" y="0"/>
                </a:cubicBezTo>
                <a:cubicBezTo>
                  <a:pt x="4919003" y="4689"/>
                  <a:pt x="4815664" y="6439"/>
                  <a:pt x="4712677" y="14068"/>
                </a:cubicBezTo>
                <a:cubicBezTo>
                  <a:pt x="4688832" y="15834"/>
                  <a:pt x="4665637" y="22759"/>
                  <a:pt x="4642339" y="28135"/>
                </a:cubicBezTo>
                <a:cubicBezTo>
                  <a:pt x="4604661" y="36830"/>
                  <a:pt x="4566481" y="44043"/>
                  <a:pt x="4529797" y="56271"/>
                </a:cubicBezTo>
                <a:lnTo>
                  <a:pt x="4445391" y="84406"/>
                </a:lnTo>
                <a:cubicBezTo>
                  <a:pt x="4431323" y="89095"/>
                  <a:pt x="4417574" y="94878"/>
                  <a:pt x="4403188" y="98474"/>
                </a:cubicBezTo>
                <a:cubicBezTo>
                  <a:pt x="4384431" y="103163"/>
                  <a:pt x="4365507" y="107230"/>
                  <a:pt x="4346917" y="112541"/>
                </a:cubicBezTo>
                <a:cubicBezTo>
                  <a:pt x="4332659" y="116615"/>
                  <a:pt x="4319020" y="122707"/>
                  <a:pt x="4304714" y="126609"/>
                </a:cubicBezTo>
                <a:cubicBezTo>
                  <a:pt x="4267408" y="136783"/>
                  <a:pt x="4228857" y="142516"/>
                  <a:pt x="4192173" y="154744"/>
                </a:cubicBezTo>
                <a:cubicBezTo>
                  <a:pt x="4151949" y="168152"/>
                  <a:pt x="4137860" y="174048"/>
                  <a:pt x="4093699" y="182880"/>
                </a:cubicBezTo>
                <a:cubicBezTo>
                  <a:pt x="4001594" y="201301"/>
                  <a:pt x="4029256" y="189234"/>
                  <a:pt x="3953022" y="211015"/>
                </a:cubicBezTo>
                <a:cubicBezTo>
                  <a:pt x="3938764" y="215089"/>
                  <a:pt x="3925205" y="221486"/>
                  <a:pt x="3910819" y="225083"/>
                </a:cubicBezTo>
                <a:cubicBezTo>
                  <a:pt x="3887622" y="230882"/>
                  <a:pt x="3863548" y="232860"/>
                  <a:pt x="3840480" y="239151"/>
                </a:cubicBezTo>
                <a:cubicBezTo>
                  <a:pt x="3840452" y="239159"/>
                  <a:pt x="3734986" y="274316"/>
                  <a:pt x="3713871" y="281354"/>
                </a:cubicBezTo>
                <a:cubicBezTo>
                  <a:pt x="3713866" y="281356"/>
                  <a:pt x="3629469" y="309486"/>
                  <a:pt x="3629465" y="309489"/>
                </a:cubicBezTo>
                <a:cubicBezTo>
                  <a:pt x="3615397" y="318867"/>
                  <a:pt x="3602384" y="330063"/>
                  <a:pt x="3587262" y="337624"/>
                </a:cubicBezTo>
                <a:cubicBezTo>
                  <a:pt x="3573999" y="344256"/>
                  <a:pt x="3558322" y="345060"/>
                  <a:pt x="3545059" y="351692"/>
                </a:cubicBezTo>
                <a:cubicBezTo>
                  <a:pt x="3529937" y="359253"/>
                  <a:pt x="3518306" y="372961"/>
                  <a:pt x="3502856" y="379828"/>
                </a:cubicBezTo>
                <a:cubicBezTo>
                  <a:pt x="3475755" y="391873"/>
                  <a:pt x="3418450" y="407963"/>
                  <a:pt x="3418450" y="407963"/>
                </a:cubicBezTo>
                <a:cubicBezTo>
                  <a:pt x="3325966" y="500443"/>
                  <a:pt x="3499889" y="334915"/>
                  <a:pt x="3305908" y="464234"/>
                </a:cubicBezTo>
                <a:cubicBezTo>
                  <a:pt x="3239028" y="508820"/>
                  <a:pt x="3279746" y="487022"/>
                  <a:pt x="3179299" y="520504"/>
                </a:cubicBezTo>
                <a:cubicBezTo>
                  <a:pt x="3165231" y="525193"/>
                  <a:pt x="3149434" y="526346"/>
                  <a:pt x="3137096" y="534572"/>
                </a:cubicBezTo>
                <a:cubicBezTo>
                  <a:pt x="3123028" y="543951"/>
                  <a:pt x="3110343" y="555841"/>
                  <a:pt x="3094893" y="562708"/>
                </a:cubicBezTo>
                <a:cubicBezTo>
                  <a:pt x="3067792" y="574753"/>
                  <a:pt x="3038622" y="581465"/>
                  <a:pt x="3010486" y="590843"/>
                </a:cubicBezTo>
                <a:lnTo>
                  <a:pt x="2968283" y="604911"/>
                </a:lnTo>
                <a:lnTo>
                  <a:pt x="2883877" y="633046"/>
                </a:lnTo>
                <a:cubicBezTo>
                  <a:pt x="2869809" y="637735"/>
                  <a:pt x="2856060" y="643518"/>
                  <a:pt x="2841674" y="647114"/>
                </a:cubicBezTo>
                <a:cubicBezTo>
                  <a:pt x="2700371" y="682439"/>
                  <a:pt x="2765809" y="663023"/>
                  <a:pt x="2644726" y="703384"/>
                </a:cubicBezTo>
                <a:lnTo>
                  <a:pt x="2602523" y="717452"/>
                </a:lnTo>
                <a:cubicBezTo>
                  <a:pt x="2588455" y="722141"/>
                  <a:pt x="2572658" y="723295"/>
                  <a:pt x="2560320" y="731520"/>
                </a:cubicBezTo>
                <a:cubicBezTo>
                  <a:pt x="2546252" y="740898"/>
                  <a:pt x="2533948" y="753718"/>
                  <a:pt x="2518117" y="759655"/>
                </a:cubicBezTo>
                <a:cubicBezTo>
                  <a:pt x="2495729" y="768051"/>
                  <a:pt x="2471120" y="768536"/>
                  <a:pt x="2447779" y="773723"/>
                </a:cubicBezTo>
                <a:cubicBezTo>
                  <a:pt x="2428905" y="777917"/>
                  <a:pt x="2410027" y="782235"/>
                  <a:pt x="2391508" y="787791"/>
                </a:cubicBezTo>
                <a:cubicBezTo>
                  <a:pt x="2391458" y="787806"/>
                  <a:pt x="2286025" y="822952"/>
                  <a:pt x="2264899" y="829994"/>
                </a:cubicBezTo>
                <a:lnTo>
                  <a:pt x="2180493" y="858129"/>
                </a:lnTo>
                <a:lnTo>
                  <a:pt x="2138290" y="872197"/>
                </a:lnTo>
                <a:cubicBezTo>
                  <a:pt x="2045806" y="964677"/>
                  <a:pt x="2219729" y="799149"/>
                  <a:pt x="2025748" y="928468"/>
                </a:cubicBezTo>
                <a:cubicBezTo>
                  <a:pt x="2011680" y="937846"/>
                  <a:pt x="1998995" y="949736"/>
                  <a:pt x="1983545" y="956603"/>
                </a:cubicBezTo>
                <a:cubicBezTo>
                  <a:pt x="1956444" y="968648"/>
                  <a:pt x="1927274" y="975360"/>
                  <a:pt x="1899139" y="984738"/>
                </a:cubicBezTo>
                <a:lnTo>
                  <a:pt x="1856936" y="998806"/>
                </a:lnTo>
                <a:cubicBezTo>
                  <a:pt x="1842868" y="1003495"/>
                  <a:pt x="1829119" y="1009278"/>
                  <a:pt x="1814733" y="1012874"/>
                </a:cubicBezTo>
                <a:cubicBezTo>
                  <a:pt x="1795976" y="1017563"/>
                  <a:pt x="1777052" y="1021630"/>
                  <a:pt x="1758462" y="1026941"/>
                </a:cubicBezTo>
                <a:cubicBezTo>
                  <a:pt x="1744204" y="1031015"/>
                  <a:pt x="1730517" y="1036935"/>
                  <a:pt x="1716259" y="1041009"/>
                </a:cubicBezTo>
                <a:cubicBezTo>
                  <a:pt x="1567430" y="1083533"/>
                  <a:pt x="1776174" y="1016348"/>
                  <a:pt x="1575582" y="1083212"/>
                </a:cubicBezTo>
                <a:lnTo>
                  <a:pt x="1533379" y="1097280"/>
                </a:lnTo>
                <a:cubicBezTo>
                  <a:pt x="1519311" y="1101969"/>
                  <a:pt x="1505717" y="1108440"/>
                  <a:pt x="1491176" y="1111348"/>
                </a:cubicBezTo>
                <a:cubicBezTo>
                  <a:pt x="1467730" y="1116037"/>
                  <a:pt x="1443905" y="1119124"/>
                  <a:pt x="1420837" y="1125415"/>
                </a:cubicBezTo>
                <a:cubicBezTo>
                  <a:pt x="1392225" y="1133218"/>
                  <a:pt x="1364566" y="1144173"/>
                  <a:pt x="1336431" y="1153551"/>
                </a:cubicBezTo>
                <a:lnTo>
                  <a:pt x="1125416" y="1223889"/>
                </a:lnTo>
                <a:lnTo>
                  <a:pt x="1041010" y="1252024"/>
                </a:lnTo>
                <a:lnTo>
                  <a:pt x="998806" y="1266092"/>
                </a:lnTo>
                <a:cubicBezTo>
                  <a:pt x="931926" y="1310680"/>
                  <a:pt x="972644" y="1288881"/>
                  <a:pt x="872197" y="1322363"/>
                </a:cubicBezTo>
                <a:cubicBezTo>
                  <a:pt x="858129" y="1327052"/>
                  <a:pt x="842332" y="1328206"/>
                  <a:pt x="829994" y="1336431"/>
                </a:cubicBezTo>
                <a:cubicBezTo>
                  <a:pt x="709046" y="1417062"/>
                  <a:pt x="862073" y="1320391"/>
                  <a:pt x="745588" y="1378634"/>
                </a:cubicBezTo>
                <a:cubicBezTo>
                  <a:pt x="730466" y="1386195"/>
                  <a:pt x="718507" y="1399208"/>
                  <a:pt x="703385" y="1406769"/>
                </a:cubicBezTo>
                <a:cubicBezTo>
                  <a:pt x="690122" y="1413401"/>
                  <a:pt x="674445" y="1414205"/>
                  <a:pt x="661182" y="1420837"/>
                </a:cubicBezTo>
                <a:cubicBezTo>
                  <a:pt x="646060" y="1428398"/>
                  <a:pt x="632181" y="1438410"/>
                  <a:pt x="618979" y="1448972"/>
                </a:cubicBezTo>
                <a:cubicBezTo>
                  <a:pt x="608622" y="1457258"/>
                  <a:pt x="602216" y="1470284"/>
                  <a:pt x="590843" y="1477108"/>
                </a:cubicBezTo>
                <a:cubicBezTo>
                  <a:pt x="578128" y="1484737"/>
                  <a:pt x="562708" y="1486486"/>
                  <a:pt x="548640" y="1491175"/>
                </a:cubicBezTo>
                <a:cubicBezTo>
                  <a:pt x="480699" y="1559119"/>
                  <a:pt x="563365" y="1472771"/>
                  <a:pt x="492370" y="1561514"/>
                </a:cubicBezTo>
                <a:cubicBezTo>
                  <a:pt x="469462" y="1590148"/>
                  <a:pt x="453365" y="1596895"/>
                  <a:pt x="422031" y="1617784"/>
                </a:cubicBezTo>
                <a:lnTo>
                  <a:pt x="337625" y="1744394"/>
                </a:lnTo>
                <a:cubicBezTo>
                  <a:pt x="328247" y="1758462"/>
                  <a:pt x="314837" y="1770557"/>
                  <a:pt x="309490" y="1786597"/>
                </a:cubicBezTo>
                <a:cubicBezTo>
                  <a:pt x="291228" y="1841383"/>
                  <a:pt x="305908" y="1818315"/>
                  <a:pt x="267286" y="1856935"/>
                </a:cubicBezTo>
                <a:cubicBezTo>
                  <a:pt x="257908" y="1885070"/>
                  <a:pt x="255602" y="1916665"/>
                  <a:pt x="239151" y="1941341"/>
                </a:cubicBezTo>
                <a:cubicBezTo>
                  <a:pt x="229773" y="1955409"/>
                  <a:pt x="217883" y="1968094"/>
                  <a:pt x="211016" y="1983544"/>
                </a:cubicBezTo>
                <a:cubicBezTo>
                  <a:pt x="211006" y="1983566"/>
                  <a:pt x="175851" y="2089041"/>
                  <a:pt x="168813" y="2110154"/>
                </a:cubicBezTo>
                <a:cubicBezTo>
                  <a:pt x="164124" y="2124222"/>
                  <a:pt x="162970" y="2140019"/>
                  <a:pt x="154745" y="2152357"/>
                </a:cubicBezTo>
                <a:cubicBezTo>
                  <a:pt x="145367" y="2166425"/>
                  <a:pt x="134171" y="2179438"/>
                  <a:pt x="126610" y="2194560"/>
                </a:cubicBezTo>
                <a:cubicBezTo>
                  <a:pt x="119978" y="2207823"/>
                  <a:pt x="116616" y="2222505"/>
                  <a:pt x="112542" y="2236763"/>
                </a:cubicBezTo>
                <a:cubicBezTo>
                  <a:pt x="99080" y="2283878"/>
                  <a:pt x="92624" y="2332870"/>
                  <a:pt x="70339" y="2377440"/>
                </a:cubicBezTo>
                <a:cubicBezTo>
                  <a:pt x="52296" y="2413525"/>
                  <a:pt x="37008" y="2437468"/>
                  <a:pt x="28136" y="2475914"/>
                </a:cubicBezTo>
                <a:cubicBezTo>
                  <a:pt x="17383" y="2522510"/>
                  <a:pt x="0" y="2616591"/>
                  <a:pt x="0" y="2616591"/>
                </a:cubicBezTo>
                <a:cubicBezTo>
                  <a:pt x="4689" y="2752579"/>
                  <a:pt x="6520" y="2888695"/>
                  <a:pt x="14068" y="3024554"/>
                </a:cubicBezTo>
                <a:cubicBezTo>
                  <a:pt x="19190" y="3116744"/>
                  <a:pt x="44289" y="3167852"/>
                  <a:pt x="56271" y="3263704"/>
                </a:cubicBezTo>
                <a:cubicBezTo>
                  <a:pt x="60960" y="3301218"/>
                  <a:pt x="63576" y="3339050"/>
                  <a:pt x="70339" y="3376246"/>
                </a:cubicBezTo>
                <a:cubicBezTo>
                  <a:pt x="72992" y="3390835"/>
                  <a:pt x="81189" y="3403974"/>
                  <a:pt x="84406" y="3418449"/>
                </a:cubicBezTo>
                <a:cubicBezTo>
                  <a:pt x="90594" y="3446293"/>
                  <a:pt x="92880" y="3474885"/>
                  <a:pt x="98474" y="3502855"/>
                </a:cubicBezTo>
                <a:cubicBezTo>
                  <a:pt x="109104" y="3556004"/>
                  <a:pt x="122735" y="3589707"/>
                  <a:pt x="140677" y="3643532"/>
                </a:cubicBezTo>
                <a:lnTo>
                  <a:pt x="154745" y="3685735"/>
                </a:lnTo>
                <a:cubicBezTo>
                  <a:pt x="159434" y="3699803"/>
                  <a:pt x="160588" y="3715600"/>
                  <a:pt x="168813" y="3727938"/>
                </a:cubicBezTo>
                <a:cubicBezTo>
                  <a:pt x="249441" y="3848881"/>
                  <a:pt x="152776" y="3695863"/>
                  <a:pt x="211016" y="3812344"/>
                </a:cubicBezTo>
                <a:cubicBezTo>
                  <a:pt x="218577" y="3827467"/>
                  <a:pt x="231590" y="3839425"/>
                  <a:pt x="239151" y="3854548"/>
                </a:cubicBezTo>
                <a:cubicBezTo>
                  <a:pt x="245783" y="3867811"/>
                  <a:pt x="246587" y="3883488"/>
                  <a:pt x="253219" y="3896751"/>
                </a:cubicBezTo>
                <a:cubicBezTo>
                  <a:pt x="260780" y="3911873"/>
                  <a:pt x="273793" y="3923832"/>
                  <a:pt x="281354" y="3938954"/>
                </a:cubicBezTo>
                <a:cubicBezTo>
                  <a:pt x="287986" y="3952217"/>
                  <a:pt x="287197" y="3968819"/>
                  <a:pt x="295422" y="3981157"/>
                </a:cubicBezTo>
                <a:cubicBezTo>
                  <a:pt x="324067" y="4024124"/>
                  <a:pt x="342754" y="4021835"/>
                  <a:pt x="379828" y="4051495"/>
                </a:cubicBezTo>
                <a:cubicBezTo>
                  <a:pt x="390185" y="4059781"/>
                  <a:pt x="396100" y="4073700"/>
                  <a:pt x="407963" y="4079631"/>
                </a:cubicBezTo>
                <a:cubicBezTo>
                  <a:pt x="434489" y="4092894"/>
                  <a:pt x="464234" y="4098388"/>
                  <a:pt x="492370" y="4107766"/>
                </a:cubicBezTo>
                <a:lnTo>
                  <a:pt x="534573" y="4121834"/>
                </a:lnTo>
                <a:lnTo>
                  <a:pt x="661182" y="4164037"/>
                </a:lnTo>
                <a:lnTo>
                  <a:pt x="703385" y="4178104"/>
                </a:lnTo>
                <a:cubicBezTo>
                  <a:pt x="769034" y="4173415"/>
                  <a:pt x="834516" y="4164037"/>
                  <a:pt x="900333" y="4164037"/>
                </a:cubicBezTo>
                <a:cubicBezTo>
                  <a:pt x="1333430" y="4164037"/>
                  <a:pt x="710995" y="4205604"/>
                  <a:pt x="1209822" y="4164037"/>
                </a:cubicBezTo>
                <a:cubicBezTo>
                  <a:pt x="1249983" y="4156005"/>
                  <a:pt x="1296696" y="4147822"/>
                  <a:pt x="1336431" y="4135901"/>
                </a:cubicBezTo>
                <a:cubicBezTo>
                  <a:pt x="1364837" y="4127379"/>
                  <a:pt x="1396161" y="4124217"/>
                  <a:pt x="1420837" y="4107766"/>
                </a:cubicBezTo>
                <a:cubicBezTo>
                  <a:pt x="1475378" y="4071406"/>
                  <a:pt x="1447000" y="4084978"/>
                  <a:pt x="1505243" y="4065563"/>
                </a:cubicBezTo>
                <a:cubicBezTo>
                  <a:pt x="1524000" y="4046806"/>
                  <a:pt x="1553125" y="4034457"/>
                  <a:pt x="1561514" y="4009292"/>
                </a:cubicBezTo>
                <a:cubicBezTo>
                  <a:pt x="1566203" y="3995224"/>
                  <a:pt x="1568950" y="3980352"/>
                  <a:pt x="1575582" y="3967089"/>
                </a:cubicBezTo>
                <a:cubicBezTo>
                  <a:pt x="1593329" y="3931594"/>
                  <a:pt x="1605682" y="3922921"/>
                  <a:pt x="1631853" y="3896751"/>
                </a:cubicBezTo>
                <a:cubicBezTo>
                  <a:pt x="1641231" y="3877994"/>
                  <a:pt x="1651727" y="3859755"/>
                  <a:pt x="1659988" y="3840480"/>
                </a:cubicBezTo>
                <a:cubicBezTo>
                  <a:pt x="1665829" y="3826850"/>
                  <a:pt x="1667424" y="3811540"/>
                  <a:pt x="1674056" y="3798277"/>
                </a:cubicBezTo>
                <a:cubicBezTo>
                  <a:pt x="1681617" y="3783155"/>
                  <a:pt x="1695324" y="3771524"/>
                  <a:pt x="1702191" y="3756074"/>
                </a:cubicBezTo>
                <a:cubicBezTo>
                  <a:pt x="1714236" y="3728973"/>
                  <a:pt x="1720948" y="3699803"/>
                  <a:pt x="1730326" y="3671668"/>
                </a:cubicBezTo>
                <a:cubicBezTo>
                  <a:pt x="1735015" y="3657600"/>
                  <a:pt x="1733908" y="3639949"/>
                  <a:pt x="1744394" y="3629464"/>
                </a:cubicBezTo>
                <a:lnTo>
                  <a:pt x="1772530" y="3601329"/>
                </a:lnTo>
                <a:cubicBezTo>
                  <a:pt x="1777219" y="3587261"/>
                  <a:pt x="1779965" y="3572389"/>
                  <a:pt x="1786597" y="3559126"/>
                </a:cubicBezTo>
                <a:cubicBezTo>
                  <a:pt x="1794158" y="3544004"/>
                  <a:pt x="1807866" y="3532373"/>
                  <a:pt x="1814733" y="3516923"/>
                </a:cubicBezTo>
                <a:cubicBezTo>
                  <a:pt x="1866462" y="3400534"/>
                  <a:pt x="1813222" y="3462164"/>
                  <a:pt x="1871003" y="3404381"/>
                </a:cubicBezTo>
                <a:cubicBezTo>
                  <a:pt x="1875692" y="3390313"/>
                  <a:pt x="1878439" y="3375441"/>
                  <a:pt x="1885071" y="3362178"/>
                </a:cubicBezTo>
                <a:cubicBezTo>
                  <a:pt x="1913940" y="3304441"/>
                  <a:pt x="1906447" y="3335459"/>
                  <a:pt x="1941342" y="3291840"/>
                </a:cubicBezTo>
                <a:cubicBezTo>
                  <a:pt x="1951904" y="3278638"/>
                  <a:pt x="1958915" y="3262839"/>
                  <a:pt x="1969477" y="3249637"/>
                </a:cubicBezTo>
                <a:cubicBezTo>
                  <a:pt x="1977763" y="3239280"/>
                  <a:pt x="1989327" y="3231858"/>
                  <a:pt x="1997613" y="3221501"/>
                </a:cubicBezTo>
                <a:cubicBezTo>
                  <a:pt x="2008175" y="3208299"/>
                  <a:pt x="2014516" y="3191935"/>
                  <a:pt x="2025748" y="3179298"/>
                </a:cubicBezTo>
                <a:cubicBezTo>
                  <a:pt x="2052183" y="3149559"/>
                  <a:pt x="2082019" y="3123027"/>
                  <a:pt x="2110154" y="3094892"/>
                </a:cubicBezTo>
                <a:lnTo>
                  <a:pt x="2138290" y="3066757"/>
                </a:lnTo>
                <a:cubicBezTo>
                  <a:pt x="2147669" y="3057378"/>
                  <a:pt x="2155389" y="3045978"/>
                  <a:pt x="2166425" y="3038621"/>
                </a:cubicBezTo>
                <a:lnTo>
                  <a:pt x="2250831" y="2982351"/>
                </a:lnTo>
                <a:cubicBezTo>
                  <a:pt x="2264899" y="2972972"/>
                  <a:pt x="2276994" y="2959561"/>
                  <a:pt x="2293034" y="2954215"/>
                </a:cubicBezTo>
                <a:lnTo>
                  <a:pt x="2335237" y="2940148"/>
                </a:lnTo>
                <a:cubicBezTo>
                  <a:pt x="2471307" y="2838094"/>
                  <a:pt x="2326299" y="2937583"/>
                  <a:pt x="2433711" y="2883877"/>
                </a:cubicBezTo>
                <a:cubicBezTo>
                  <a:pt x="2530862" y="2835301"/>
                  <a:pt x="2415072" y="2870951"/>
                  <a:pt x="2532185" y="2841674"/>
                </a:cubicBezTo>
                <a:cubicBezTo>
                  <a:pt x="2541563" y="2832295"/>
                  <a:pt x="2548457" y="2819469"/>
                  <a:pt x="2560320" y="2813538"/>
                </a:cubicBezTo>
                <a:cubicBezTo>
                  <a:pt x="2577613" y="2804891"/>
                  <a:pt x="2598001" y="2804782"/>
                  <a:pt x="2616591" y="2799471"/>
                </a:cubicBezTo>
                <a:cubicBezTo>
                  <a:pt x="2630849" y="2795397"/>
                  <a:pt x="2645164" y="2791244"/>
                  <a:pt x="2658794" y="2785403"/>
                </a:cubicBezTo>
                <a:cubicBezTo>
                  <a:pt x="2678069" y="2777142"/>
                  <a:pt x="2695790" y="2765529"/>
                  <a:pt x="2715065" y="2757268"/>
                </a:cubicBezTo>
                <a:cubicBezTo>
                  <a:pt x="2728695" y="2751427"/>
                  <a:pt x="2743638" y="2749041"/>
                  <a:pt x="2757268" y="2743200"/>
                </a:cubicBezTo>
                <a:cubicBezTo>
                  <a:pt x="2776543" y="2734939"/>
                  <a:pt x="2793903" y="2722427"/>
                  <a:pt x="2813539" y="2715064"/>
                </a:cubicBezTo>
                <a:cubicBezTo>
                  <a:pt x="2831642" y="2708275"/>
                  <a:pt x="2851053" y="2705686"/>
                  <a:pt x="2869810" y="2700997"/>
                </a:cubicBezTo>
                <a:cubicBezTo>
                  <a:pt x="2952607" y="2659597"/>
                  <a:pt x="2906185" y="2679493"/>
                  <a:pt x="3010486" y="2644726"/>
                </a:cubicBezTo>
                <a:cubicBezTo>
                  <a:pt x="3024554" y="2640037"/>
                  <a:pt x="3040352" y="2638884"/>
                  <a:pt x="3052690" y="2630658"/>
                </a:cubicBezTo>
                <a:lnTo>
                  <a:pt x="3137096" y="2574388"/>
                </a:lnTo>
                <a:lnTo>
                  <a:pt x="3179299" y="2546252"/>
                </a:lnTo>
                <a:cubicBezTo>
                  <a:pt x="3193367" y="2536874"/>
                  <a:pt x="3209547" y="2530072"/>
                  <a:pt x="3221502" y="2518117"/>
                </a:cubicBezTo>
                <a:cubicBezTo>
                  <a:pt x="3289426" y="2450191"/>
                  <a:pt x="3203121" y="2532820"/>
                  <a:pt x="3291840" y="2461846"/>
                </a:cubicBezTo>
                <a:cubicBezTo>
                  <a:pt x="3302197" y="2453561"/>
                  <a:pt x="3308113" y="2439642"/>
                  <a:pt x="3319976" y="2433711"/>
                </a:cubicBezTo>
                <a:cubicBezTo>
                  <a:pt x="3346502" y="2420448"/>
                  <a:pt x="3404382" y="2405575"/>
                  <a:pt x="3404382" y="2405575"/>
                </a:cubicBezTo>
                <a:cubicBezTo>
                  <a:pt x="3514318" y="2323124"/>
                  <a:pt x="3411972" y="2390615"/>
                  <a:pt x="3502856" y="2349304"/>
                </a:cubicBezTo>
                <a:cubicBezTo>
                  <a:pt x="3541038" y="2331949"/>
                  <a:pt x="3575608" y="2306297"/>
                  <a:pt x="3615397" y="2293034"/>
                </a:cubicBezTo>
                <a:cubicBezTo>
                  <a:pt x="3681389" y="2271036"/>
                  <a:pt x="3703855" y="2259669"/>
                  <a:pt x="3770142" y="2250831"/>
                </a:cubicBezTo>
                <a:cubicBezTo>
                  <a:pt x="3816855" y="2244603"/>
                  <a:pt x="3863927" y="2241452"/>
                  <a:pt x="3910819" y="2236763"/>
                </a:cubicBezTo>
                <a:cubicBezTo>
                  <a:pt x="3966610" y="2225605"/>
                  <a:pt x="4042808" y="2211524"/>
                  <a:pt x="4093699" y="2194560"/>
                </a:cubicBezTo>
                <a:cubicBezTo>
                  <a:pt x="4172587" y="2168263"/>
                  <a:pt x="4121513" y="2184090"/>
                  <a:pt x="4248443" y="2152357"/>
                </a:cubicBezTo>
                <a:cubicBezTo>
                  <a:pt x="4267200" y="2147668"/>
                  <a:pt x="4285755" y="2142081"/>
                  <a:pt x="4304714" y="2138289"/>
                </a:cubicBezTo>
                <a:lnTo>
                  <a:pt x="4445391" y="2110154"/>
                </a:lnTo>
                <a:cubicBezTo>
                  <a:pt x="4468837" y="2105465"/>
                  <a:pt x="4492533" y="2101885"/>
                  <a:pt x="4515730" y="2096086"/>
                </a:cubicBezTo>
                <a:cubicBezTo>
                  <a:pt x="4534487" y="2091397"/>
                  <a:pt x="4553410" y="2087329"/>
                  <a:pt x="4572000" y="2082018"/>
                </a:cubicBezTo>
                <a:cubicBezTo>
                  <a:pt x="4586258" y="2077944"/>
                  <a:pt x="4599817" y="2071547"/>
                  <a:pt x="4614203" y="2067951"/>
                </a:cubicBezTo>
                <a:cubicBezTo>
                  <a:pt x="4637400" y="2062152"/>
                  <a:pt x="4661474" y="2060174"/>
                  <a:pt x="4684542" y="2053883"/>
                </a:cubicBezTo>
                <a:cubicBezTo>
                  <a:pt x="4684561" y="2053878"/>
                  <a:pt x="4790040" y="2018717"/>
                  <a:pt x="4811151" y="2011680"/>
                </a:cubicBezTo>
                <a:lnTo>
                  <a:pt x="4853354" y="1997612"/>
                </a:lnTo>
                <a:cubicBezTo>
                  <a:pt x="4867422" y="1992923"/>
                  <a:pt x="4883219" y="1991769"/>
                  <a:pt x="4895557" y="1983544"/>
                </a:cubicBezTo>
                <a:cubicBezTo>
                  <a:pt x="4962437" y="1938958"/>
                  <a:pt x="4921720" y="1960756"/>
                  <a:pt x="5022166" y="1927274"/>
                </a:cubicBezTo>
                <a:cubicBezTo>
                  <a:pt x="5036234" y="1922585"/>
                  <a:pt x="5052032" y="1921432"/>
                  <a:pt x="5064370" y="1913206"/>
                </a:cubicBezTo>
                <a:cubicBezTo>
                  <a:pt x="5185318" y="1832575"/>
                  <a:pt x="5032291" y="1929246"/>
                  <a:pt x="5148776" y="1871003"/>
                </a:cubicBezTo>
                <a:cubicBezTo>
                  <a:pt x="5257858" y="1816462"/>
                  <a:pt x="5127103" y="1864160"/>
                  <a:pt x="5233182" y="1828800"/>
                </a:cubicBezTo>
                <a:cubicBezTo>
                  <a:pt x="5251939" y="1814732"/>
                  <a:pt x="5269096" y="1798230"/>
                  <a:pt x="5289453" y="1786597"/>
                </a:cubicBezTo>
                <a:cubicBezTo>
                  <a:pt x="5302328" y="1779240"/>
                  <a:pt x="5319951" y="1781633"/>
                  <a:pt x="5331656" y="1772529"/>
                </a:cubicBezTo>
                <a:cubicBezTo>
                  <a:pt x="5445227" y="1684196"/>
                  <a:pt x="5386678" y="1717819"/>
                  <a:pt x="5444197" y="1645920"/>
                </a:cubicBezTo>
                <a:cubicBezTo>
                  <a:pt x="5479091" y="1602303"/>
                  <a:pt x="5471601" y="1633315"/>
                  <a:pt x="5500468" y="1575581"/>
                </a:cubicBezTo>
                <a:cubicBezTo>
                  <a:pt x="5507100" y="1562318"/>
                  <a:pt x="5507904" y="1546641"/>
                  <a:pt x="5514536" y="1533378"/>
                </a:cubicBezTo>
                <a:cubicBezTo>
                  <a:pt x="5522097" y="1518256"/>
                  <a:pt x="5535804" y="1506625"/>
                  <a:pt x="5542671" y="1491175"/>
                </a:cubicBezTo>
                <a:cubicBezTo>
                  <a:pt x="5554716" y="1464074"/>
                  <a:pt x="5561428" y="1434904"/>
                  <a:pt x="5570806" y="1406769"/>
                </a:cubicBezTo>
                <a:cubicBezTo>
                  <a:pt x="5575495" y="1392701"/>
                  <a:pt x="5581277" y="1378952"/>
                  <a:pt x="5584874" y="1364566"/>
                </a:cubicBezTo>
                <a:cubicBezTo>
                  <a:pt x="5589563" y="1345809"/>
                  <a:pt x="5593386" y="1326814"/>
                  <a:pt x="5598942" y="1308295"/>
                </a:cubicBezTo>
                <a:cubicBezTo>
                  <a:pt x="5641777" y="1165510"/>
                  <a:pt x="5615505" y="1281749"/>
                  <a:pt x="5641145" y="1153551"/>
                </a:cubicBezTo>
                <a:cubicBezTo>
                  <a:pt x="5636456" y="1041009"/>
                  <a:pt x="5635398" y="928258"/>
                  <a:pt x="5627077" y="815926"/>
                </a:cubicBezTo>
                <a:cubicBezTo>
                  <a:pt x="5625982" y="801138"/>
                  <a:pt x="5617084" y="787981"/>
                  <a:pt x="5613010" y="773723"/>
                </a:cubicBezTo>
                <a:cubicBezTo>
                  <a:pt x="5607699" y="755133"/>
                  <a:pt x="5604498" y="735971"/>
                  <a:pt x="5598942" y="717452"/>
                </a:cubicBezTo>
                <a:cubicBezTo>
                  <a:pt x="5572429" y="629078"/>
                  <a:pt x="5572954" y="652447"/>
                  <a:pt x="5556739" y="576775"/>
                </a:cubicBezTo>
                <a:cubicBezTo>
                  <a:pt x="5552254" y="555845"/>
                  <a:pt x="5525450" y="389166"/>
                  <a:pt x="5500468" y="351692"/>
                </a:cubicBezTo>
                <a:cubicBezTo>
                  <a:pt x="5491090" y="337624"/>
                  <a:pt x="5479200" y="324939"/>
                  <a:pt x="5472333" y="309489"/>
                </a:cubicBezTo>
                <a:cubicBezTo>
                  <a:pt x="5460288" y="282388"/>
                  <a:pt x="5444197" y="225083"/>
                  <a:pt x="5444197" y="225083"/>
                </a:cubicBezTo>
                <a:lnTo>
                  <a:pt x="5444197" y="225083"/>
                </a:lnTo>
                <a:lnTo>
                  <a:pt x="5416062" y="239151"/>
                </a:lnTo>
              </a:path>
            </a:pathLst>
          </a:custGeom>
          <a:noFill/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DB0D48-ED50-CD4C-9837-510AF47C4C17}"/>
              </a:ext>
            </a:extLst>
          </p:cNvPr>
          <p:cNvSpPr txBox="1"/>
          <p:nvPr/>
        </p:nvSpPr>
        <p:spPr>
          <a:xfrm>
            <a:off x="821410" y="5811864"/>
            <a:ext cx="5520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= speaker, b = addressee, c and d =others</a:t>
            </a:r>
          </a:p>
        </p:txBody>
      </p:sp>
    </p:spTree>
    <p:extLst>
      <p:ext uri="{BB962C8B-B14F-4D97-AF65-F5344CB8AC3E}">
        <p14:creationId xmlns:p14="http://schemas.microsoft.com/office/powerpoint/2010/main" val="11841116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000" y="1814587"/>
            <a:ext cx="8388000" cy="3808344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2C551B5-52EB-874B-931C-B3F38B7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[+minimal]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[−minimal] 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person exclusive</a:t>
            </a:r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000DDD7A-ABDF-4E44-8C27-6C9F0A4CC5E1}"/>
              </a:ext>
            </a:extLst>
          </p:cNvPr>
          <p:cNvSpPr/>
          <p:nvPr/>
        </p:nvSpPr>
        <p:spPr>
          <a:xfrm>
            <a:off x="1852048" y="5098942"/>
            <a:ext cx="689675" cy="712922"/>
          </a:xfrm>
          <a:prstGeom prst="fram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FA3CCE-0891-A94F-B7C1-2FD5B90202AF}"/>
              </a:ext>
            </a:extLst>
          </p:cNvPr>
          <p:cNvSpPr txBox="1"/>
          <p:nvPr/>
        </p:nvSpPr>
        <p:spPr>
          <a:xfrm>
            <a:off x="821410" y="5811864"/>
            <a:ext cx="344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= speaker, b = addressee</a:t>
            </a:r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F46B8269-A349-2041-8F16-84CD8C071293}"/>
              </a:ext>
            </a:extLst>
          </p:cNvPr>
          <p:cNvSpPr/>
          <p:nvPr/>
        </p:nvSpPr>
        <p:spPr>
          <a:xfrm rot="-1140000">
            <a:off x="1752169" y="2621356"/>
            <a:ext cx="5070945" cy="1479003"/>
          </a:xfrm>
          <a:prstGeom prst="parallelogram">
            <a:avLst/>
          </a:prstGeom>
          <a:noFill/>
          <a:ln w="85725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D3086582-6891-1A4E-8DDA-78102FCED9C9}"/>
              </a:ext>
            </a:extLst>
          </p:cNvPr>
          <p:cNvSpPr/>
          <p:nvPr/>
        </p:nvSpPr>
        <p:spPr>
          <a:xfrm>
            <a:off x="1448972" y="1744394"/>
            <a:ext cx="5641145" cy="4182511"/>
          </a:xfrm>
          <a:custGeom>
            <a:avLst/>
            <a:gdLst>
              <a:gd name="connsiteX0" fmla="*/ 5430130 w 5641145"/>
              <a:gd name="connsiteY0" fmla="*/ 295421 h 4182511"/>
              <a:gd name="connsiteX1" fmla="*/ 5430130 w 5641145"/>
              <a:gd name="connsiteY1" fmla="*/ 295421 h 4182511"/>
              <a:gd name="connsiteX2" fmla="*/ 5289453 w 5641145"/>
              <a:gd name="connsiteY2" fmla="*/ 84406 h 4182511"/>
              <a:gd name="connsiteX3" fmla="*/ 5205046 w 5641145"/>
              <a:gd name="connsiteY3" fmla="*/ 56271 h 4182511"/>
              <a:gd name="connsiteX4" fmla="*/ 5162843 w 5641145"/>
              <a:gd name="connsiteY4" fmla="*/ 28135 h 4182511"/>
              <a:gd name="connsiteX5" fmla="*/ 5022166 w 5641145"/>
              <a:gd name="connsiteY5" fmla="*/ 0 h 4182511"/>
              <a:gd name="connsiteX6" fmla="*/ 4712677 w 5641145"/>
              <a:gd name="connsiteY6" fmla="*/ 14068 h 4182511"/>
              <a:gd name="connsiteX7" fmla="*/ 4642339 w 5641145"/>
              <a:gd name="connsiteY7" fmla="*/ 28135 h 4182511"/>
              <a:gd name="connsiteX8" fmla="*/ 4529797 w 5641145"/>
              <a:gd name="connsiteY8" fmla="*/ 56271 h 4182511"/>
              <a:gd name="connsiteX9" fmla="*/ 4445391 w 5641145"/>
              <a:gd name="connsiteY9" fmla="*/ 84406 h 4182511"/>
              <a:gd name="connsiteX10" fmla="*/ 4403188 w 5641145"/>
              <a:gd name="connsiteY10" fmla="*/ 98474 h 4182511"/>
              <a:gd name="connsiteX11" fmla="*/ 4346917 w 5641145"/>
              <a:gd name="connsiteY11" fmla="*/ 112541 h 4182511"/>
              <a:gd name="connsiteX12" fmla="*/ 4304714 w 5641145"/>
              <a:gd name="connsiteY12" fmla="*/ 126609 h 4182511"/>
              <a:gd name="connsiteX13" fmla="*/ 4192173 w 5641145"/>
              <a:gd name="connsiteY13" fmla="*/ 154744 h 4182511"/>
              <a:gd name="connsiteX14" fmla="*/ 4093699 w 5641145"/>
              <a:gd name="connsiteY14" fmla="*/ 182880 h 4182511"/>
              <a:gd name="connsiteX15" fmla="*/ 3953022 w 5641145"/>
              <a:gd name="connsiteY15" fmla="*/ 211015 h 4182511"/>
              <a:gd name="connsiteX16" fmla="*/ 3910819 w 5641145"/>
              <a:gd name="connsiteY16" fmla="*/ 225083 h 4182511"/>
              <a:gd name="connsiteX17" fmla="*/ 3840480 w 5641145"/>
              <a:gd name="connsiteY17" fmla="*/ 239151 h 4182511"/>
              <a:gd name="connsiteX18" fmla="*/ 3713871 w 5641145"/>
              <a:gd name="connsiteY18" fmla="*/ 281354 h 4182511"/>
              <a:gd name="connsiteX19" fmla="*/ 3629465 w 5641145"/>
              <a:gd name="connsiteY19" fmla="*/ 309489 h 4182511"/>
              <a:gd name="connsiteX20" fmla="*/ 3587262 w 5641145"/>
              <a:gd name="connsiteY20" fmla="*/ 337624 h 4182511"/>
              <a:gd name="connsiteX21" fmla="*/ 3545059 w 5641145"/>
              <a:gd name="connsiteY21" fmla="*/ 351692 h 4182511"/>
              <a:gd name="connsiteX22" fmla="*/ 3502856 w 5641145"/>
              <a:gd name="connsiteY22" fmla="*/ 379828 h 4182511"/>
              <a:gd name="connsiteX23" fmla="*/ 3418450 w 5641145"/>
              <a:gd name="connsiteY23" fmla="*/ 407963 h 4182511"/>
              <a:gd name="connsiteX24" fmla="*/ 3305908 w 5641145"/>
              <a:gd name="connsiteY24" fmla="*/ 464234 h 4182511"/>
              <a:gd name="connsiteX25" fmla="*/ 3179299 w 5641145"/>
              <a:gd name="connsiteY25" fmla="*/ 520504 h 4182511"/>
              <a:gd name="connsiteX26" fmla="*/ 3137096 w 5641145"/>
              <a:gd name="connsiteY26" fmla="*/ 534572 h 4182511"/>
              <a:gd name="connsiteX27" fmla="*/ 3094893 w 5641145"/>
              <a:gd name="connsiteY27" fmla="*/ 562708 h 4182511"/>
              <a:gd name="connsiteX28" fmla="*/ 3010486 w 5641145"/>
              <a:gd name="connsiteY28" fmla="*/ 590843 h 4182511"/>
              <a:gd name="connsiteX29" fmla="*/ 2968283 w 5641145"/>
              <a:gd name="connsiteY29" fmla="*/ 604911 h 4182511"/>
              <a:gd name="connsiteX30" fmla="*/ 2883877 w 5641145"/>
              <a:gd name="connsiteY30" fmla="*/ 633046 h 4182511"/>
              <a:gd name="connsiteX31" fmla="*/ 2841674 w 5641145"/>
              <a:gd name="connsiteY31" fmla="*/ 647114 h 4182511"/>
              <a:gd name="connsiteX32" fmla="*/ 2644726 w 5641145"/>
              <a:gd name="connsiteY32" fmla="*/ 703384 h 4182511"/>
              <a:gd name="connsiteX33" fmla="*/ 2602523 w 5641145"/>
              <a:gd name="connsiteY33" fmla="*/ 717452 h 4182511"/>
              <a:gd name="connsiteX34" fmla="*/ 2560320 w 5641145"/>
              <a:gd name="connsiteY34" fmla="*/ 731520 h 4182511"/>
              <a:gd name="connsiteX35" fmla="*/ 2518117 w 5641145"/>
              <a:gd name="connsiteY35" fmla="*/ 759655 h 4182511"/>
              <a:gd name="connsiteX36" fmla="*/ 2447779 w 5641145"/>
              <a:gd name="connsiteY36" fmla="*/ 773723 h 4182511"/>
              <a:gd name="connsiteX37" fmla="*/ 2391508 w 5641145"/>
              <a:gd name="connsiteY37" fmla="*/ 787791 h 4182511"/>
              <a:gd name="connsiteX38" fmla="*/ 2264899 w 5641145"/>
              <a:gd name="connsiteY38" fmla="*/ 829994 h 4182511"/>
              <a:gd name="connsiteX39" fmla="*/ 2180493 w 5641145"/>
              <a:gd name="connsiteY39" fmla="*/ 858129 h 4182511"/>
              <a:gd name="connsiteX40" fmla="*/ 2138290 w 5641145"/>
              <a:gd name="connsiteY40" fmla="*/ 872197 h 4182511"/>
              <a:gd name="connsiteX41" fmla="*/ 2025748 w 5641145"/>
              <a:gd name="connsiteY41" fmla="*/ 928468 h 4182511"/>
              <a:gd name="connsiteX42" fmla="*/ 1983545 w 5641145"/>
              <a:gd name="connsiteY42" fmla="*/ 956603 h 4182511"/>
              <a:gd name="connsiteX43" fmla="*/ 1899139 w 5641145"/>
              <a:gd name="connsiteY43" fmla="*/ 984738 h 4182511"/>
              <a:gd name="connsiteX44" fmla="*/ 1856936 w 5641145"/>
              <a:gd name="connsiteY44" fmla="*/ 998806 h 4182511"/>
              <a:gd name="connsiteX45" fmla="*/ 1814733 w 5641145"/>
              <a:gd name="connsiteY45" fmla="*/ 1012874 h 4182511"/>
              <a:gd name="connsiteX46" fmla="*/ 1758462 w 5641145"/>
              <a:gd name="connsiteY46" fmla="*/ 1026941 h 4182511"/>
              <a:gd name="connsiteX47" fmla="*/ 1716259 w 5641145"/>
              <a:gd name="connsiteY47" fmla="*/ 1041009 h 4182511"/>
              <a:gd name="connsiteX48" fmla="*/ 1575582 w 5641145"/>
              <a:gd name="connsiteY48" fmla="*/ 1083212 h 4182511"/>
              <a:gd name="connsiteX49" fmla="*/ 1533379 w 5641145"/>
              <a:gd name="connsiteY49" fmla="*/ 1097280 h 4182511"/>
              <a:gd name="connsiteX50" fmla="*/ 1491176 w 5641145"/>
              <a:gd name="connsiteY50" fmla="*/ 1111348 h 4182511"/>
              <a:gd name="connsiteX51" fmla="*/ 1420837 w 5641145"/>
              <a:gd name="connsiteY51" fmla="*/ 1125415 h 4182511"/>
              <a:gd name="connsiteX52" fmla="*/ 1336431 w 5641145"/>
              <a:gd name="connsiteY52" fmla="*/ 1153551 h 4182511"/>
              <a:gd name="connsiteX53" fmla="*/ 1125416 w 5641145"/>
              <a:gd name="connsiteY53" fmla="*/ 1223889 h 4182511"/>
              <a:gd name="connsiteX54" fmla="*/ 1041010 w 5641145"/>
              <a:gd name="connsiteY54" fmla="*/ 1252024 h 4182511"/>
              <a:gd name="connsiteX55" fmla="*/ 998806 w 5641145"/>
              <a:gd name="connsiteY55" fmla="*/ 1266092 h 4182511"/>
              <a:gd name="connsiteX56" fmla="*/ 872197 w 5641145"/>
              <a:gd name="connsiteY56" fmla="*/ 1322363 h 4182511"/>
              <a:gd name="connsiteX57" fmla="*/ 829994 w 5641145"/>
              <a:gd name="connsiteY57" fmla="*/ 1336431 h 4182511"/>
              <a:gd name="connsiteX58" fmla="*/ 745588 w 5641145"/>
              <a:gd name="connsiteY58" fmla="*/ 1378634 h 4182511"/>
              <a:gd name="connsiteX59" fmla="*/ 703385 w 5641145"/>
              <a:gd name="connsiteY59" fmla="*/ 1406769 h 4182511"/>
              <a:gd name="connsiteX60" fmla="*/ 661182 w 5641145"/>
              <a:gd name="connsiteY60" fmla="*/ 1420837 h 4182511"/>
              <a:gd name="connsiteX61" fmla="*/ 618979 w 5641145"/>
              <a:gd name="connsiteY61" fmla="*/ 1448972 h 4182511"/>
              <a:gd name="connsiteX62" fmla="*/ 590843 w 5641145"/>
              <a:gd name="connsiteY62" fmla="*/ 1477108 h 4182511"/>
              <a:gd name="connsiteX63" fmla="*/ 548640 w 5641145"/>
              <a:gd name="connsiteY63" fmla="*/ 1491175 h 4182511"/>
              <a:gd name="connsiteX64" fmla="*/ 492370 w 5641145"/>
              <a:gd name="connsiteY64" fmla="*/ 1561514 h 4182511"/>
              <a:gd name="connsiteX65" fmla="*/ 422031 w 5641145"/>
              <a:gd name="connsiteY65" fmla="*/ 1617784 h 4182511"/>
              <a:gd name="connsiteX66" fmla="*/ 337625 w 5641145"/>
              <a:gd name="connsiteY66" fmla="*/ 1744394 h 4182511"/>
              <a:gd name="connsiteX67" fmla="*/ 309490 w 5641145"/>
              <a:gd name="connsiteY67" fmla="*/ 1786597 h 4182511"/>
              <a:gd name="connsiteX68" fmla="*/ 267286 w 5641145"/>
              <a:gd name="connsiteY68" fmla="*/ 1856935 h 4182511"/>
              <a:gd name="connsiteX69" fmla="*/ 239151 w 5641145"/>
              <a:gd name="connsiteY69" fmla="*/ 1941341 h 4182511"/>
              <a:gd name="connsiteX70" fmla="*/ 211016 w 5641145"/>
              <a:gd name="connsiteY70" fmla="*/ 1983544 h 4182511"/>
              <a:gd name="connsiteX71" fmla="*/ 168813 w 5641145"/>
              <a:gd name="connsiteY71" fmla="*/ 2110154 h 4182511"/>
              <a:gd name="connsiteX72" fmla="*/ 154745 w 5641145"/>
              <a:gd name="connsiteY72" fmla="*/ 2152357 h 4182511"/>
              <a:gd name="connsiteX73" fmla="*/ 126610 w 5641145"/>
              <a:gd name="connsiteY73" fmla="*/ 2194560 h 4182511"/>
              <a:gd name="connsiteX74" fmla="*/ 112542 w 5641145"/>
              <a:gd name="connsiteY74" fmla="*/ 2236763 h 4182511"/>
              <a:gd name="connsiteX75" fmla="*/ 70339 w 5641145"/>
              <a:gd name="connsiteY75" fmla="*/ 2377440 h 4182511"/>
              <a:gd name="connsiteX76" fmla="*/ 28136 w 5641145"/>
              <a:gd name="connsiteY76" fmla="*/ 2475914 h 4182511"/>
              <a:gd name="connsiteX77" fmla="*/ 0 w 5641145"/>
              <a:gd name="connsiteY77" fmla="*/ 2616591 h 4182511"/>
              <a:gd name="connsiteX78" fmla="*/ 14068 w 5641145"/>
              <a:gd name="connsiteY78" fmla="*/ 3024554 h 4182511"/>
              <a:gd name="connsiteX79" fmla="*/ 56271 w 5641145"/>
              <a:gd name="connsiteY79" fmla="*/ 3263704 h 4182511"/>
              <a:gd name="connsiteX80" fmla="*/ 70339 w 5641145"/>
              <a:gd name="connsiteY80" fmla="*/ 3376246 h 4182511"/>
              <a:gd name="connsiteX81" fmla="*/ 84406 w 5641145"/>
              <a:gd name="connsiteY81" fmla="*/ 3418449 h 4182511"/>
              <a:gd name="connsiteX82" fmla="*/ 98474 w 5641145"/>
              <a:gd name="connsiteY82" fmla="*/ 3502855 h 4182511"/>
              <a:gd name="connsiteX83" fmla="*/ 140677 w 5641145"/>
              <a:gd name="connsiteY83" fmla="*/ 3643532 h 4182511"/>
              <a:gd name="connsiteX84" fmla="*/ 154745 w 5641145"/>
              <a:gd name="connsiteY84" fmla="*/ 3685735 h 4182511"/>
              <a:gd name="connsiteX85" fmla="*/ 168813 w 5641145"/>
              <a:gd name="connsiteY85" fmla="*/ 3727938 h 4182511"/>
              <a:gd name="connsiteX86" fmla="*/ 211016 w 5641145"/>
              <a:gd name="connsiteY86" fmla="*/ 3812344 h 4182511"/>
              <a:gd name="connsiteX87" fmla="*/ 239151 w 5641145"/>
              <a:gd name="connsiteY87" fmla="*/ 3854548 h 4182511"/>
              <a:gd name="connsiteX88" fmla="*/ 253219 w 5641145"/>
              <a:gd name="connsiteY88" fmla="*/ 3896751 h 4182511"/>
              <a:gd name="connsiteX89" fmla="*/ 281354 w 5641145"/>
              <a:gd name="connsiteY89" fmla="*/ 3938954 h 4182511"/>
              <a:gd name="connsiteX90" fmla="*/ 295422 w 5641145"/>
              <a:gd name="connsiteY90" fmla="*/ 3981157 h 4182511"/>
              <a:gd name="connsiteX91" fmla="*/ 379828 w 5641145"/>
              <a:gd name="connsiteY91" fmla="*/ 4051495 h 4182511"/>
              <a:gd name="connsiteX92" fmla="*/ 407963 w 5641145"/>
              <a:gd name="connsiteY92" fmla="*/ 4079631 h 4182511"/>
              <a:gd name="connsiteX93" fmla="*/ 492370 w 5641145"/>
              <a:gd name="connsiteY93" fmla="*/ 4107766 h 4182511"/>
              <a:gd name="connsiteX94" fmla="*/ 534573 w 5641145"/>
              <a:gd name="connsiteY94" fmla="*/ 4121834 h 4182511"/>
              <a:gd name="connsiteX95" fmla="*/ 661182 w 5641145"/>
              <a:gd name="connsiteY95" fmla="*/ 4164037 h 4182511"/>
              <a:gd name="connsiteX96" fmla="*/ 703385 w 5641145"/>
              <a:gd name="connsiteY96" fmla="*/ 4178104 h 4182511"/>
              <a:gd name="connsiteX97" fmla="*/ 900333 w 5641145"/>
              <a:gd name="connsiteY97" fmla="*/ 4164037 h 4182511"/>
              <a:gd name="connsiteX98" fmla="*/ 1209822 w 5641145"/>
              <a:gd name="connsiteY98" fmla="*/ 4164037 h 4182511"/>
              <a:gd name="connsiteX99" fmla="*/ 1336431 w 5641145"/>
              <a:gd name="connsiteY99" fmla="*/ 4135901 h 4182511"/>
              <a:gd name="connsiteX100" fmla="*/ 1420837 w 5641145"/>
              <a:gd name="connsiteY100" fmla="*/ 4107766 h 4182511"/>
              <a:gd name="connsiteX101" fmla="*/ 1505243 w 5641145"/>
              <a:gd name="connsiteY101" fmla="*/ 4065563 h 4182511"/>
              <a:gd name="connsiteX102" fmla="*/ 1561514 w 5641145"/>
              <a:gd name="connsiteY102" fmla="*/ 4009292 h 4182511"/>
              <a:gd name="connsiteX103" fmla="*/ 1575582 w 5641145"/>
              <a:gd name="connsiteY103" fmla="*/ 3967089 h 4182511"/>
              <a:gd name="connsiteX104" fmla="*/ 1631853 w 5641145"/>
              <a:gd name="connsiteY104" fmla="*/ 3896751 h 4182511"/>
              <a:gd name="connsiteX105" fmla="*/ 1659988 w 5641145"/>
              <a:gd name="connsiteY105" fmla="*/ 3840480 h 4182511"/>
              <a:gd name="connsiteX106" fmla="*/ 1674056 w 5641145"/>
              <a:gd name="connsiteY106" fmla="*/ 3798277 h 4182511"/>
              <a:gd name="connsiteX107" fmla="*/ 1702191 w 5641145"/>
              <a:gd name="connsiteY107" fmla="*/ 3756074 h 4182511"/>
              <a:gd name="connsiteX108" fmla="*/ 1730326 w 5641145"/>
              <a:gd name="connsiteY108" fmla="*/ 3671668 h 4182511"/>
              <a:gd name="connsiteX109" fmla="*/ 1744394 w 5641145"/>
              <a:gd name="connsiteY109" fmla="*/ 3629464 h 4182511"/>
              <a:gd name="connsiteX110" fmla="*/ 1772530 w 5641145"/>
              <a:gd name="connsiteY110" fmla="*/ 3601329 h 4182511"/>
              <a:gd name="connsiteX111" fmla="*/ 1786597 w 5641145"/>
              <a:gd name="connsiteY111" fmla="*/ 3559126 h 4182511"/>
              <a:gd name="connsiteX112" fmla="*/ 1814733 w 5641145"/>
              <a:gd name="connsiteY112" fmla="*/ 3516923 h 4182511"/>
              <a:gd name="connsiteX113" fmla="*/ 1871003 w 5641145"/>
              <a:gd name="connsiteY113" fmla="*/ 3404381 h 4182511"/>
              <a:gd name="connsiteX114" fmla="*/ 1885071 w 5641145"/>
              <a:gd name="connsiteY114" fmla="*/ 3362178 h 4182511"/>
              <a:gd name="connsiteX115" fmla="*/ 1941342 w 5641145"/>
              <a:gd name="connsiteY115" fmla="*/ 3291840 h 4182511"/>
              <a:gd name="connsiteX116" fmla="*/ 1969477 w 5641145"/>
              <a:gd name="connsiteY116" fmla="*/ 3249637 h 4182511"/>
              <a:gd name="connsiteX117" fmla="*/ 1997613 w 5641145"/>
              <a:gd name="connsiteY117" fmla="*/ 3221501 h 4182511"/>
              <a:gd name="connsiteX118" fmla="*/ 2025748 w 5641145"/>
              <a:gd name="connsiteY118" fmla="*/ 3179298 h 4182511"/>
              <a:gd name="connsiteX119" fmla="*/ 2110154 w 5641145"/>
              <a:gd name="connsiteY119" fmla="*/ 3094892 h 4182511"/>
              <a:gd name="connsiteX120" fmla="*/ 2138290 w 5641145"/>
              <a:gd name="connsiteY120" fmla="*/ 3066757 h 4182511"/>
              <a:gd name="connsiteX121" fmla="*/ 2166425 w 5641145"/>
              <a:gd name="connsiteY121" fmla="*/ 3038621 h 4182511"/>
              <a:gd name="connsiteX122" fmla="*/ 2250831 w 5641145"/>
              <a:gd name="connsiteY122" fmla="*/ 2982351 h 4182511"/>
              <a:gd name="connsiteX123" fmla="*/ 2293034 w 5641145"/>
              <a:gd name="connsiteY123" fmla="*/ 2954215 h 4182511"/>
              <a:gd name="connsiteX124" fmla="*/ 2335237 w 5641145"/>
              <a:gd name="connsiteY124" fmla="*/ 2940148 h 4182511"/>
              <a:gd name="connsiteX125" fmla="*/ 2433711 w 5641145"/>
              <a:gd name="connsiteY125" fmla="*/ 2883877 h 4182511"/>
              <a:gd name="connsiteX126" fmla="*/ 2532185 w 5641145"/>
              <a:gd name="connsiteY126" fmla="*/ 2841674 h 4182511"/>
              <a:gd name="connsiteX127" fmla="*/ 2560320 w 5641145"/>
              <a:gd name="connsiteY127" fmla="*/ 2813538 h 4182511"/>
              <a:gd name="connsiteX128" fmla="*/ 2616591 w 5641145"/>
              <a:gd name="connsiteY128" fmla="*/ 2799471 h 4182511"/>
              <a:gd name="connsiteX129" fmla="*/ 2658794 w 5641145"/>
              <a:gd name="connsiteY129" fmla="*/ 2785403 h 4182511"/>
              <a:gd name="connsiteX130" fmla="*/ 2715065 w 5641145"/>
              <a:gd name="connsiteY130" fmla="*/ 2757268 h 4182511"/>
              <a:gd name="connsiteX131" fmla="*/ 2757268 w 5641145"/>
              <a:gd name="connsiteY131" fmla="*/ 2743200 h 4182511"/>
              <a:gd name="connsiteX132" fmla="*/ 2813539 w 5641145"/>
              <a:gd name="connsiteY132" fmla="*/ 2715064 h 4182511"/>
              <a:gd name="connsiteX133" fmla="*/ 2869810 w 5641145"/>
              <a:gd name="connsiteY133" fmla="*/ 2700997 h 4182511"/>
              <a:gd name="connsiteX134" fmla="*/ 3010486 w 5641145"/>
              <a:gd name="connsiteY134" fmla="*/ 2644726 h 4182511"/>
              <a:gd name="connsiteX135" fmla="*/ 3052690 w 5641145"/>
              <a:gd name="connsiteY135" fmla="*/ 2630658 h 4182511"/>
              <a:gd name="connsiteX136" fmla="*/ 3137096 w 5641145"/>
              <a:gd name="connsiteY136" fmla="*/ 2574388 h 4182511"/>
              <a:gd name="connsiteX137" fmla="*/ 3179299 w 5641145"/>
              <a:gd name="connsiteY137" fmla="*/ 2546252 h 4182511"/>
              <a:gd name="connsiteX138" fmla="*/ 3221502 w 5641145"/>
              <a:gd name="connsiteY138" fmla="*/ 2518117 h 4182511"/>
              <a:gd name="connsiteX139" fmla="*/ 3291840 w 5641145"/>
              <a:gd name="connsiteY139" fmla="*/ 2461846 h 4182511"/>
              <a:gd name="connsiteX140" fmla="*/ 3319976 w 5641145"/>
              <a:gd name="connsiteY140" fmla="*/ 2433711 h 4182511"/>
              <a:gd name="connsiteX141" fmla="*/ 3404382 w 5641145"/>
              <a:gd name="connsiteY141" fmla="*/ 2405575 h 4182511"/>
              <a:gd name="connsiteX142" fmla="*/ 3502856 w 5641145"/>
              <a:gd name="connsiteY142" fmla="*/ 2349304 h 4182511"/>
              <a:gd name="connsiteX143" fmla="*/ 3615397 w 5641145"/>
              <a:gd name="connsiteY143" fmla="*/ 2293034 h 4182511"/>
              <a:gd name="connsiteX144" fmla="*/ 3770142 w 5641145"/>
              <a:gd name="connsiteY144" fmla="*/ 2250831 h 4182511"/>
              <a:gd name="connsiteX145" fmla="*/ 3910819 w 5641145"/>
              <a:gd name="connsiteY145" fmla="*/ 2236763 h 4182511"/>
              <a:gd name="connsiteX146" fmla="*/ 4093699 w 5641145"/>
              <a:gd name="connsiteY146" fmla="*/ 2194560 h 4182511"/>
              <a:gd name="connsiteX147" fmla="*/ 4248443 w 5641145"/>
              <a:gd name="connsiteY147" fmla="*/ 2152357 h 4182511"/>
              <a:gd name="connsiteX148" fmla="*/ 4304714 w 5641145"/>
              <a:gd name="connsiteY148" fmla="*/ 2138289 h 4182511"/>
              <a:gd name="connsiteX149" fmla="*/ 4445391 w 5641145"/>
              <a:gd name="connsiteY149" fmla="*/ 2110154 h 4182511"/>
              <a:gd name="connsiteX150" fmla="*/ 4515730 w 5641145"/>
              <a:gd name="connsiteY150" fmla="*/ 2096086 h 4182511"/>
              <a:gd name="connsiteX151" fmla="*/ 4572000 w 5641145"/>
              <a:gd name="connsiteY151" fmla="*/ 2082018 h 4182511"/>
              <a:gd name="connsiteX152" fmla="*/ 4614203 w 5641145"/>
              <a:gd name="connsiteY152" fmla="*/ 2067951 h 4182511"/>
              <a:gd name="connsiteX153" fmla="*/ 4684542 w 5641145"/>
              <a:gd name="connsiteY153" fmla="*/ 2053883 h 4182511"/>
              <a:gd name="connsiteX154" fmla="*/ 4811151 w 5641145"/>
              <a:gd name="connsiteY154" fmla="*/ 2011680 h 4182511"/>
              <a:gd name="connsiteX155" fmla="*/ 4853354 w 5641145"/>
              <a:gd name="connsiteY155" fmla="*/ 1997612 h 4182511"/>
              <a:gd name="connsiteX156" fmla="*/ 4895557 w 5641145"/>
              <a:gd name="connsiteY156" fmla="*/ 1983544 h 4182511"/>
              <a:gd name="connsiteX157" fmla="*/ 5022166 w 5641145"/>
              <a:gd name="connsiteY157" fmla="*/ 1927274 h 4182511"/>
              <a:gd name="connsiteX158" fmla="*/ 5064370 w 5641145"/>
              <a:gd name="connsiteY158" fmla="*/ 1913206 h 4182511"/>
              <a:gd name="connsiteX159" fmla="*/ 5148776 w 5641145"/>
              <a:gd name="connsiteY159" fmla="*/ 1871003 h 4182511"/>
              <a:gd name="connsiteX160" fmla="*/ 5233182 w 5641145"/>
              <a:gd name="connsiteY160" fmla="*/ 1828800 h 4182511"/>
              <a:gd name="connsiteX161" fmla="*/ 5289453 w 5641145"/>
              <a:gd name="connsiteY161" fmla="*/ 1786597 h 4182511"/>
              <a:gd name="connsiteX162" fmla="*/ 5331656 w 5641145"/>
              <a:gd name="connsiteY162" fmla="*/ 1772529 h 4182511"/>
              <a:gd name="connsiteX163" fmla="*/ 5444197 w 5641145"/>
              <a:gd name="connsiteY163" fmla="*/ 1645920 h 4182511"/>
              <a:gd name="connsiteX164" fmla="*/ 5500468 w 5641145"/>
              <a:gd name="connsiteY164" fmla="*/ 1575581 h 4182511"/>
              <a:gd name="connsiteX165" fmla="*/ 5514536 w 5641145"/>
              <a:gd name="connsiteY165" fmla="*/ 1533378 h 4182511"/>
              <a:gd name="connsiteX166" fmla="*/ 5542671 w 5641145"/>
              <a:gd name="connsiteY166" fmla="*/ 1491175 h 4182511"/>
              <a:gd name="connsiteX167" fmla="*/ 5570806 w 5641145"/>
              <a:gd name="connsiteY167" fmla="*/ 1406769 h 4182511"/>
              <a:gd name="connsiteX168" fmla="*/ 5584874 w 5641145"/>
              <a:gd name="connsiteY168" fmla="*/ 1364566 h 4182511"/>
              <a:gd name="connsiteX169" fmla="*/ 5598942 w 5641145"/>
              <a:gd name="connsiteY169" fmla="*/ 1308295 h 4182511"/>
              <a:gd name="connsiteX170" fmla="*/ 5641145 w 5641145"/>
              <a:gd name="connsiteY170" fmla="*/ 1153551 h 4182511"/>
              <a:gd name="connsiteX171" fmla="*/ 5627077 w 5641145"/>
              <a:gd name="connsiteY171" fmla="*/ 815926 h 4182511"/>
              <a:gd name="connsiteX172" fmla="*/ 5613010 w 5641145"/>
              <a:gd name="connsiteY172" fmla="*/ 773723 h 4182511"/>
              <a:gd name="connsiteX173" fmla="*/ 5598942 w 5641145"/>
              <a:gd name="connsiteY173" fmla="*/ 717452 h 4182511"/>
              <a:gd name="connsiteX174" fmla="*/ 5556739 w 5641145"/>
              <a:gd name="connsiteY174" fmla="*/ 576775 h 4182511"/>
              <a:gd name="connsiteX175" fmla="*/ 5500468 w 5641145"/>
              <a:gd name="connsiteY175" fmla="*/ 351692 h 4182511"/>
              <a:gd name="connsiteX176" fmla="*/ 5472333 w 5641145"/>
              <a:gd name="connsiteY176" fmla="*/ 309489 h 4182511"/>
              <a:gd name="connsiteX177" fmla="*/ 5444197 w 5641145"/>
              <a:gd name="connsiteY177" fmla="*/ 225083 h 4182511"/>
              <a:gd name="connsiteX178" fmla="*/ 5444197 w 5641145"/>
              <a:gd name="connsiteY178" fmla="*/ 225083 h 4182511"/>
              <a:gd name="connsiteX179" fmla="*/ 5416062 w 5641145"/>
              <a:gd name="connsiteY179" fmla="*/ 239151 h 418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</a:cxnLst>
            <a:rect l="l" t="t" r="r" b="b"/>
            <a:pathLst>
              <a:path w="5641145" h="4182511">
                <a:moveTo>
                  <a:pt x="5430130" y="295421"/>
                </a:moveTo>
                <a:lnTo>
                  <a:pt x="5430130" y="295421"/>
                </a:lnTo>
                <a:cubicBezTo>
                  <a:pt x="5402897" y="222801"/>
                  <a:pt x="5380025" y="114596"/>
                  <a:pt x="5289453" y="84406"/>
                </a:cubicBezTo>
                <a:lnTo>
                  <a:pt x="5205046" y="56271"/>
                </a:lnTo>
                <a:cubicBezTo>
                  <a:pt x="5190978" y="46892"/>
                  <a:pt x="5177965" y="35696"/>
                  <a:pt x="5162843" y="28135"/>
                </a:cubicBezTo>
                <a:cubicBezTo>
                  <a:pt x="5123561" y="8494"/>
                  <a:pt x="5058447" y="5183"/>
                  <a:pt x="5022166" y="0"/>
                </a:cubicBezTo>
                <a:cubicBezTo>
                  <a:pt x="4919003" y="4689"/>
                  <a:pt x="4815664" y="6439"/>
                  <a:pt x="4712677" y="14068"/>
                </a:cubicBezTo>
                <a:cubicBezTo>
                  <a:pt x="4688832" y="15834"/>
                  <a:pt x="4665637" y="22759"/>
                  <a:pt x="4642339" y="28135"/>
                </a:cubicBezTo>
                <a:cubicBezTo>
                  <a:pt x="4604661" y="36830"/>
                  <a:pt x="4566481" y="44043"/>
                  <a:pt x="4529797" y="56271"/>
                </a:cubicBezTo>
                <a:lnTo>
                  <a:pt x="4445391" y="84406"/>
                </a:lnTo>
                <a:cubicBezTo>
                  <a:pt x="4431323" y="89095"/>
                  <a:pt x="4417574" y="94878"/>
                  <a:pt x="4403188" y="98474"/>
                </a:cubicBezTo>
                <a:cubicBezTo>
                  <a:pt x="4384431" y="103163"/>
                  <a:pt x="4365507" y="107230"/>
                  <a:pt x="4346917" y="112541"/>
                </a:cubicBezTo>
                <a:cubicBezTo>
                  <a:pt x="4332659" y="116615"/>
                  <a:pt x="4319020" y="122707"/>
                  <a:pt x="4304714" y="126609"/>
                </a:cubicBezTo>
                <a:cubicBezTo>
                  <a:pt x="4267408" y="136783"/>
                  <a:pt x="4228857" y="142516"/>
                  <a:pt x="4192173" y="154744"/>
                </a:cubicBezTo>
                <a:cubicBezTo>
                  <a:pt x="4151949" y="168152"/>
                  <a:pt x="4137860" y="174048"/>
                  <a:pt x="4093699" y="182880"/>
                </a:cubicBezTo>
                <a:cubicBezTo>
                  <a:pt x="4001594" y="201301"/>
                  <a:pt x="4029256" y="189234"/>
                  <a:pt x="3953022" y="211015"/>
                </a:cubicBezTo>
                <a:cubicBezTo>
                  <a:pt x="3938764" y="215089"/>
                  <a:pt x="3925205" y="221486"/>
                  <a:pt x="3910819" y="225083"/>
                </a:cubicBezTo>
                <a:cubicBezTo>
                  <a:pt x="3887622" y="230882"/>
                  <a:pt x="3863548" y="232860"/>
                  <a:pt x="3840480" y="239151"/>
                </a:cubicBezTo>
                <a:cubicBezTo>
                  <a:pt x="3840452" y="239159"/>
                  <a:pt x="3734986" y="274316"/>
                  <a:pt x="3713871" y="281354"/>
                </a:cubicBezTo>
                <a:cubicBezTo>
                  <a:pt x="3713866" y="281356"/>
                  <a:pt x="3629469" y="309486"/>
                  <a:pt x="3629465" y="309489"/>
                </a:cubicBezTo>
                <a:cubicBezTo>
                  <a:pt x="3615397" y="318867"/>
                  <a:pt x="3602384" y="330063"/>
                  <a:pt x="3587262" y="337624"/>
                </a:cubicBezTo>
                <a:cubicBezTo>
                  <a:pt x="3573999" y="344256"/>
                  <a:pt x="3558322" y="345060"/>
                  <a:pt x="3545059" y="351692"/>
                </a:cubicBezTo>
                <a:cubicBezTo>
                  <a:pt x="3529937" y="359253"/>
                  <a:pt x="3518306" y="372961"/>
                  <a:pt x="3502856" y="379828"/>
                </a:cubicBezTo>
                <a:cubicBezTo>
                  <a:pt x="3475755" y="391873"/>
                  <a:pt x="3418450" y="407963"/>
                  <a:pt x="3418450" y="407963"/>
                </a:cubicBezTo>
                <a:cubicBezTo>
                  <a:pt x="3325966" y="500443"/>
                  <a:pt x="3499889" y="334915"/>
                  <a:pt x="3305908" y="464234"/>
                </a:cubicBezTo>
                <a:cubicBezTo>
                  <a:pt x="3239028" y="508820"/>
                  <a:pt x="3279746" y="487022"/>
                  <a:pt x="3179299" y="520504"/>
                </a:cubicBezTo>
                <a:cubicBezTo>
                  <a:pt x="3165231" y="525193"/>
                  <a:pt x="3149434" y="526346"/>
                  <a:pt x="3137096" y="534572"/>
                </a:cubicBezTo>
                <a:cubicBezTo>
                  <a:pt x="3123028" y="543951"/>
                  <a:pt x="3110343" y="555841"/>
                  <a:pt x="3094893" y="562708"/>
                </a:cubicBezTo>
                <a:cubicBezTo>
                  <a:pt x="3067792" y="574753"/>
                  <a:pt x="3038622" y="581465"/>
                  <a:pt x="3010486" y="590843"/>
                </a:cubicBezTo>
                <a:lnTo>
                  <a:pt x="2968283" y="604911"/>
                </a:lnTo>
                <a:lnTo>
                  <a:pt x="2883877" y="633046"/>
                </a:lnTo>
                <a:cubicBezTo>
                  <a:pt x="2869809" y="637735"/>
                  <a:pt x="2856060" y="643518"/>
                  <a:pt x="2841674" y="647114"/>
                </a:cubicBezTo>
                <a:cubicBezTo>
                  <a:pt x="2700371" y="682439"/>
                  <a:pt x="2765809" y="663023"/>
                  <a:pt x="2644726" y="703384"/>
                </a:cubicBezTo>
                <a:lnTo>
                  <a:pt x="2602523" y="717452"/>
                </a:lnTo>
                <a:cubicBezTo>
                  <a:pt x="2588455" y="722141"/>
                  <a:pt x="2572658" y="723295"/>
                  <a:pt x="2560320" y="731520"/>
                </a:cubicBezTo>
                <a:cubicBezTo>
                  <a:pt x="2546252" y="740898"/>
                  <a:pt x="2533948" y="753718"/>
                  <a:pt x="2518117" y="759655"/>
                </a:cubicBezTo>
                <a:cubicBezTo>
                  <a:pt x="2495729" y="768051"/>
                  <a:pt x="2471120" y="768536"/>
                  <a:pt x="2447779" y="773723"/>
                </a:cubicBezTo>
                <a:cubicBezTo>
                  <a:pt x="2428905" y="777917"/>
                  <a:pt x="2410027" y="782235"/>
                  <a:pt x="2391508" y="787791"/>
                </a:cubicBezTo>
                <a:cubicBezTo>
                  <a:pt x="2391458" y="787806"/>
                  <a:pt x="2286025" y="822952"/>
                  <a:pt x="2264899" y="829994"/>
                </a:cubicBezTo>
                <a:lnTo>
                  <a:pt x="2180493" y="858129"/>
                </a:lnTo>
                <a:lnTo>
                  <a:pt x="2138290" y="872197"/>
                </a:lnTo>
                <a:cubicBezTo>
                  <a:pt x="2045806" y="964677"/>
                  <a:pt x="2219729" y="799149"/>
                  <a:pt x="2025748" y="928468"/>
                </a:cubicBezTo>
                <a:cubicBezTo>
                  <a:pt x="2011680" y="937846"/>
                  <a:pt x="1998995" y="949736"/>
                  <a:pt x="1983545" y="956603"/>
                </a:cubicBezTo>
                <a:cubicBezTo>
                  <a:pt x="1956444" y="968648"/>
                  <a:pt x="1927274" y="975360"/>
                  <a:pt x="1899139" y="984738"/>
                </a:cubicBezTo>
                <a:lnTo>
                  <a:pt x="1856936" y="998806"/>
                </a:lnTo>
                <a:cubicBezTo>
                  <a:pt x="1842868" y="1003495"/>
                  <a:pt x="1829119" y="1009278"/>
                  <a:pt x="1814733" y="1012874"/>
                </a:cubicBezTo>
                <a:cubicBezTo>
                  <a:pt x="1795976" y="1017563"/>
                  <a:pt x="1777052" y="1021630"/>
                  <a:pt x="1758462" y="1026941"/>
                </a:cubicBezTo>
                <a:cubicBezTo>
                  <a:pt x="1744204" y="1031015"/>
                  <a:pt x="1730517" y="1036935"/>
                  <a:pt x="1716259" y="1041009"/>
                </a:cubicBezTo>
                <a:cubicBezTo>
                  <a:pt x="1567430" y="1083533"/>
                  <a:pt x="1776174" y="1016348"/>
                  <a:pt x="1575582" y="1083212"/>
                </a:cubicBezTo>
                <a:lnTo>
                  <a:pt x="1533379" y="1097280"/>
                </a:lnTo>
                <a:cubicBezTo>
                  <a:pt x="1519311" y="1101969"/>
                  <a:pt x="1505717" y="1108440"/>
                  <a:pt x="1491176" y="1111348"/>
                </a:cubicBezTo>
                <a:cubicBezTo>
                  <a:pt x="1467730" y="1116037"/>
                  <a:pt x="1443905" y="1119124"/>
                  <a:pt x="1420837" y="1125415"/>
                </a:cubicBezTo>
                <a:cubicBezTo>
                  <a:pt x="1392225" y="1133218"/>
                  <a:pt x="1364566" y="1144173"/>
                  <a:pt x="1336431" y="1153551"/>
                </a:cubicBezTo>
                <a:lnTo>
                  <a:pt x="1125416" y="1223889"/>
                </a:lnTo>
                <a:lnTo>
                  <a:pt x="1041010" y="1252024"/>
                </a:lnTo>
                <a:lnTo>
                  <a:pt x="998806" y="1266092"/>
                </a:lnTo>
                <a:cubicBezTo>
                  <a:pt x="931926" y="1310680"/>
                  <a:pt x="972644" y="1288881"/>
                  <a:pt x="872197" y="1322363"/>
                </a:cubicBezTo>
                <a:cubicBezTo>
                  <a:pt x="858129" y="1327052"/>
                  <a:pt x="842332" y="1328206"/>
                  <a:pt x="829994" y="1336431"/>
                </a:cubicBezTo>
                <a:cubicBezTo>
                  <a:pt x="709046" y="1417062"/>
                  <a:pt x="862073" y="1320391"/>
                  <a:pt x="745588" y="1378634"/>
                </a:cubicBezTo>
                <a:cubicBezTo>
                  <a:pt x="730466" y="1386195"/>
                  <a:pt x="718507" y="1399208"/>
                  <a:pt x="703385" y="1406769"/>
                </a:cubicBezTo>
                <a:cubicBezTo>
                  <a:pt x="690122" y="1413401"/>
                  <a:pt x="674445" y="1414205"/>
                  <a:pt x="661182" y="1420837"/>
                </a:cubicBezTo>
                <a:cubicBezTo>
                  <a:pt x="646060" y="1428398"/>
                  <a:pt x="632181" y="1438410"/>
                  <a:pt x="618979" y="1448972"/>
                </a:cubicBezTo>
                <a:cubicBezTo>
                  <a:pt x="608622" y="1457258"/>
                  <a:pt x="602216" y="1470284"/>
                  <a:pt x="590843" y="1477108"/>
                </a:cubicBezTo>
                <a:cubicBezTo>
                  <a:pt x="578128" y="1484737"/>
                  <a:pt x="562708" y="1486486"/>
                  <a:pt x="548640" y="1491175"/>
                </a:cubicBezTo>
                <a:cubicBezTo>
                  <a:pt x="480699" y="1559119"/>
                  <a:pt x="563365" y="1472771"/>
                  <a:pt x="492370" y="1561514"/>
                </a:cubicBezTo>
                <a:cubicBezTo>
                  <a:pt x="469462" y="1590148"/>
                  <a:pt x="453365" y="1596895"/>
                  <a:pt x="422031" y="1617784"/>
                </a:cubicBezTo>
                <a:lnTo>
                  <a:pt x="337625" y="1744394"/>
                </a:lnTo>
                <a:cubicBezTo>
                  <a:pt x="328247" y="1758462"/>
                  <a:pt x="314837" y="1770557"/>
                  <a:pt x="309490" y="1786597"/>
                </a:cubicBezTo>
                <a:cubicBezTo>
                  <a:pt x="291228" y="1841383"/>
                  <a:pt x="305908" y="1818315"/>
                  <a:pt x="267286" y="1856935"/>
                </a:cubicBezTo>
                <a:cubicBezTo>
                  <a:pt x="257908" y="1885070"/>
                  <a:pt x="255602" y="1916665"/>
                  <a:pt x="239151" y="1941341"/>
                </a:cubicBezTo>
                <a:cubicBezTo>
                  <a:pt x="229773" y="1955409"/>
                  <a:pt x="217883" y="1968094"/>
                  <a:pt x="211016" y="1983544"/>
                </a:cubicBezTo>
                <a:cubicBezTo>
                  <a:pt x="211006" y="1983566"/>
                  <a:pt x="175851" y="2089041"/>
                  <a:pt x="168813" y="2110154"/>
                </a:cubicBezTo>
                <a:cubicBezTo>
                  <a:pt x="164124" y="2124222"/>
                  <a:pt x="162970" y="2140019"/>
                  <a:pt x="154745" y="2152357"/>
                </a:cubicBezTo>
                <a:cubicBezTo>
                  <a:pt x="145367" y="2166425"/>
                  <a:pt x="134171" y="2179438"/>
                  <a:pt x="126610" y="2194560"/>
                </a:cubicBezTo>
                <a:cubicBezTo>
                  <a:pt x="119978" y="2207823"/>
                  <a:pt x="116616" y="2222505"/>
                  <a:pt x="112542" y="2236763"/>
                </a:cubicBezTo>
                <a:cubicBezTo>
                  <a:pt x="99080" y="2283878"/>
                  <a:pt x="92624" y="2332870"/>
                  <a:pt x="70339" y="2377440"/>
                </a:cubicBezTo>
                <a:cubicBezTo>
                  <a:pt x="52296" y="2413525"/>
                  <a:pt x="37008" y="2437468"/>
                  <a:pt x="28136" y="2475914"/>
                </a:cubicBezTo>
                <a:cubicBezTo>
                  <a:pt x="17383" y="2522510"/>
                  <a:pt x="0" y="2616591"/>
                  <a:pt x="0" y="2616591"/>
                </a:cubicBezTo>
                <a:cubicBezTo>
                  <a:pt x="4689" y="2752579"/>
                  <a:pt x="6520" y="2888695"/>
                  <a:pt x="14068" y="3024554"/>
                </a:cubicBezTo>
                <a:cubicBezTo>
                  <a:pt x="19190" y="3116744"/>
                  <a:pt x="44289" y="3167852"/>
                  <a:pt x="56271" y="3263704"/>
                </a:cubicBezTo>
                <a:cubicBezTo>
                  <a:pt x="60960" y="3301218"/>
                  <a:pt x="63576" y="3339050"/>
                  <a:pt x="70339" y="3376246"/>
                </a:cubicBezTo>
                <a:cubicBezTo>
                  <a:pt x="72992" y="3390835"/>
                  <a:pt x="81189" y="3403974"/>
                  <a:pt x="84406" y="3418449"/>
                </a:cubicBezTo>
                <a:cubicBezTo>
                  <a:pt x="90594" y="3446293"/>
                  <a:pt x="92880" y="3474885"/>
                  <a:pt x="98474" y="3502855"/>
                </a:cubicBezTo>
                <a:cubicBezTo>
                  <a:pt x="109104" y="3556004"/>
                  <a:pt x="122735" y="3589707"/>
                  <a:pt x="140677" y="3643532"/>
                </a:cubicBezTo>
                <a:lnTo>
                  <a:pt x="154745" y="3685735"/>
                </a:lnTo>
                <a:cubicBezTo>
                  <a:pt x="159434" y="3699803"/>
                  <a:pt x="160588" y="3715600"/>
                  <a:pt x="168813" y="3727938"/>
                </a:cubicBezTo>
                <a:cubicBezTo>
                  <a:pt x="249441" y="3848881"/>
                  <a:pt x="152776" y="3695863"/>
                  <a:pt x="211016" y="3812344"/>
                </a:cubicBezTo>
                <a:cubicBezTo>
                  <a:pt x="218577" y="3827467"/>
                  <a:pt x="231590" y="3839425"/>
                  <a:pt x="239151" y="3854548"/>
                </a:cubicBezTo>
                <a:cubicBezTo>
                  <a:pt x="245783" y="3867811"/>
                  <a:pt x="246587" y="3883488"/>
                  <a:pt x="253219" y="3896751"/>
                </a:cubicBezTo>
                <a:cubicBezTo>
                  <a:pt x="260780" y="3911873"/>
                  <a:pt x="273793" y="3923832"/>
                  <a:pt x="281354" y="3938954"/>
                </a:cubicBezTo>
                <a:cubicBezTo>
                  <a:pt x="287986" y="3952217"/>
                  <a:pt x="287197" y="3968819"/>
                  <a:pt x="295422" y="3981157"/>
                </a:cubicBezTo>
                <a:cubicBezTo>
                  <a:pt x="324067" y="4024124"/>
                  <a:pt x="342754" y="4021835"/>
                  <a:pt x="379828" y="4051495"/>
                </a:cubicBezTo>
                <a:cubicBezTo>
                  <a:pt x="390185" y="4059781"/>
                  <a:pt x="396100" y="4073700"/>
                  <a:pt x="407963" y="4079631"/>
                </a:cubicBezTo>
                <a:cubicBezTo>
                  <a:pt x="434489" y="4092894"/>
                  <a:pt x="464234" y="4098388"/>
                  <a:pt x="492370" y="4107766"/>
                </a:cubicBezTo>
                <a:lnTo>
                  <a:pt x="534573" y="4121834"/>
                </a:lnTo>
                <a:lnTo>
                  <a:pt x="661182" y="4164037"/>
                </a:lnTo>
                <a:lnTo>
                  <a:pt x="703385" y="4178104"/>
                </a:lnTo>
                <a:cubicBezTo>
                  <a:pt x="769034" y="4173415"/>
                  <a:pt x="834516" y="4164037"/>
                  <a:pt x="900333" y="4164037"/>
                </a:cubicBezTo>
                <a:cubicBezTo>
                  <a:pt x="1333430" y="4164037"/>
                  <a:pt x="710995" y="4205604"/>
                  <a:pt x="1209822" y="4164037"/>
                </a:cubicBezTo>
                <a:cubicBezTo>
                  <a:pt x="1249983" y="4156005"/>
                  <a:pt x="1296696" y="4147822"/>
                  <a:pt x="1336431" y="4135901"/>
                </a:cubicBezTo>
                <a:cubicBezTo>
                  <a:pt x="1364837" y="4127379"/>
                  <a:pt x="1396161" y="4124217"/>
                  <a:pt x="1420837" y="4107766"/>
                </a:cubicBezTo>
                <a:cubicBezTo>
                  <a:pt x="1475378" y="4071406"/>
                  <a:pt x="1447000" y="4084978"/>
                  <a:pt x="1505243" y="4065563"/>
                </a:cubicBezTo>
                <a:cubicBezTo>
                  <a:pt x="1524000" y="4046806"/>
                  <a:pt x="1553125" y="4034457"/>
                  <a:pt x="1561514" y="4009292"/>
                </a:cubicBezTo>
                <a:cubicBezTo>
                  <a:pt x="1566203" y="3995224"/>
                  <a:pt x="1568950" y="3980352"/>
                  <a:pt x="1575582" y="3967089"/>
                </a:cubicBezTo>
                <a:cubicBezTo>
                  <a:pt x="1593329" y="3931594"/>
                  <a:pt x="1605682" y="3922921"/>
                  <a:pt x="1631853" y="3896751"/>
                </a:cubicBezTo>
                <a:cubicBezTo>
                  <a:pt x="1641231" y="3877994"/>
                  <a:pt x="1651727" y="3859755"/>
                  <a:pt x="1659988" y="3840480"/>
                </a:cubicBezTo>
                <a:cubicBezTo>
                  <a:pt x="1665829" y="3826850"/>
                  <a:pt x="1667424" y="3811540"/>
                  <a:pt x="1674056" y="3798277"/>
                </a:cubicBezTo>
                <a:cubicBezTo>
                  <a:pt x="1681617" y="3783155"/>
                  <a:pt x="1695324" y="3771524"/>
                  <a:pt x="1702191" y="3756074"/>
                </a:cubicBezTo>
                <a:cubicBezTo>
                  <a:pt x="1714236" y="3728973"/>
                  <a:pt x="1720948" y="3699803"/>
                  <a:pt x="1730326" y="3671668"/>
                </a:cubicBezTo>
                <a:cubicBezTo>
                  <a:pt x="1735015" y="3657600"/>
                  <a:pt x="1733908" y="3639949"/>
                  <a:pt x="1744394" y="3629464"/>
                </a:cubicBezTo>
                <a:lnTo>
                  <a:pt x="1772530" y="3601329"/>
                </a:lnTo>
                <a:cubicBezTo>
                  <a:pt x="1777219" y="3587261"/>
                  <a:pt x="1779965" y="3572389"/>
                  <a:pt x="1786597" y="3559126"/>
                </a:cubicBezTo>
                <a:cubicBezTo>
                  <a:pt x="1794158" y="3544004"/>
                  <a:pt x="1807866" y="3532373"/>
                  <a:pt x="1814733" y="3516923"/>
                </a:cubicBezTo>
                <a:cubicBezTo>
                  <a:pt x="1866462" y="3400534"/>
                  <a:pt x="1813222" y="3462164"/>
                  <a:pt x="1871003" y="3404381"/>
                </a:cubicBezTo>
                <a:cubicBezTo>
                  <a:pt x="1875692" y="3390313"/>
                  <a:pt x="1878439" y="3375441"/>
                  <a:pt x="1885071" y="3362178"/>
                </a:cubicBezTo>
                <a:cubicBezTo>
                  <a:pt x="1913940" y="3304441"/>
                  <a:pt x="1906447" y="3335459"/>
                  <a:pt x="1941342" y="3291840"/>
                </a:cubicBezTo>
                <a:cubicBezTo>
                  <a:pt x="1951904" y="3278638"/>
                  <a:pt x="1958915" y="3262839"/>
                  <a:pt x="1969477" y="3249637"/>
                </a:cubicBezTo>
                <a:cubicBezTo>
                  <a:pt x="1977763" y="3239280"/>
                  <a:pt x="1989327" y="3231858"/>
                  <a:pt x="1997613" y="3221501"/>
                </a:cubicBezTo>
                <a:cubicBezTo>
                  <a:pt x="2008175" y="3208299"/>
                  <a:pt x="2014516" y="3191935"/>
                  <a:pt x="2025748" y="3179298"/>
                </a:cubicBezTo>
                <a:cubicBezTo>
                  <a:pt x="2052183" y="3149559"/>
                  <a:pt x="2082019" y="3123027"/>
                  <a:pt x="2110154" y="3094892"/>
                </a:cubicBezTo>
                <a:lnTo>
                  <a:pt x="2138290" y="3066757"/>
                </a:lnTo>
                <a:cubicBezTo>
                  <a:pt x="2147669" y="3057378"/>
                  <a:pt x="2155389" y="3045978"/>
                  <a:pt x="2166425" y="3038621"/>
                </a:cubicBezTo>
                <a:lnTo>
                  <a:pt x="2250831" y="2982351"/>
                </a:lnTo>
                <a:cubicBezTo>
                  <a:pt x="2264899" y="2972972"/>
                  <a:pt x="2276994" y="2959561"/>
                  <a:pt x="2293034" y="2954215"/>
                </a:cubicBezTo>
                <a:lnTo>
                  <a:pt x="2335237" y="2940148"/>
                </a:lnTo>
                <a:cubicBezTo>
                  <a:pt x="2471307" y="2838094"/>
                  <a:pt x="2326299" y="2937583"/>
                  <a:pt x="2433711" y="2883877"/>
                </a:cubicBezTo>
                <a:cubicBezTo>
                  <a:pt x="2530862" y="2835301"/>
                  <a:pt x="2415072" y="2870951"/>
                  <a:pt x="2532185" y="2841674"/>
                </a:cubicBezTo>
                <a:cubicBezTo>
                  <a:pt x="2541563" y="2832295"/>
                  <a:pt x="2548457" y="2819469"/>
                  <a:pt x="2560320" y="2813538"/>
                </a:cubicBezTo>
                <a:cubicBezTo>
                  <a:pt x="2577613" y="2804891"/>
                  <a:pt x="2598001" y="2804782"/>
                  <a:pt x="2616591" y="2799471"/>
                </a:cubicBezTo>
                <a:cubicBezTo>
                  <a:pt x="2630849" y="2795397"/>
                  <a:pt x="2645164" y="2791244"/>
                  <a:pt x="2658794" y="2785403"/>
                </a:cubicBezTo>
                <a:cubicBezTo>
                  <a:pt x="2678069" y="2777142"/>
                  <a:pt x="2695790" y="2765529"/>
                  <a:pt x="2715065" y="2757268"/>
                </a:cubicBezTo>
                <a:cubicBezTo>
                  <a:pt x="2728695" y="2751427"/>
                  <a:pt x="2743638" y="2749041"/>
                  <a:pt x="2757268" y="2743200"/>
                </a:cubicBezTo>
                <a:cubicBezTo>
                  <a:pt x="2776543" y="2734939"/>
                  <a:pt x="2793903" y="2722427"/>
                  <a:pt x="2813539" y="2715064"/>
                </a:cubicBezTo>
                <a:cubicBezTo>
                  <a:pt x="2831642" y="2708275"/>
                  <a:pt x="2851053" y="2705686"/>
                  <a:pt x="2869810" y="2700997"/>
                </a:cubicBezTo>
                <a:cubicBezTo>
                  <a:pt x="2952607" y="2659597"/>
                  <a:pt x="2906185" y="2679493"/>
                  <a:pt x="3010486" y="2644726"/>
                </a:cubicBezTo>
                <a:cubicBezTo>
                  <a:pt x="3024554" y="2640037"/>
                  <a:pt x="3040352" y="2638884"/>
                  <a:pt x="3052690" y="2630658"/>
                </a:cubicBezTo>
                <a:lnTo>
                  <a:pt x="3137096" y="2574388"/>
                </a:lnTo>
                <a:lnTo>
                  <a:pt x="3179299" y="2546252"/>
                </a:lnTo>
                <a:cubicBezTo>
                  <a:pt x="3193367" y="2536874"/>
                  <a:pt x="3209547" y="2530072"/>
                  <a:pt x="3221502" y="2518117"/>
                </a:cubicBezTo>
                <a:cubicBezTo>
                  <a:pt x="3289426" y="2450191"/>
                  <a:pt x="3203121" y="2532820"/>
                  <a:pt x="3291840" y="2461846"/>
                </a:cubicBezTo>
                <a:cubicBezTo>
                  <a:pt x="3302197" y="2453561"/>
                  <a:pt x="3308113" y="2439642"/>
                  <a:pt x="3319976" y="2433711"/>
                </a:cubicBezTo>
                <a:cubicBezTo>
                  <a:pt x="3346502" y="2420448"/>
                  <a:pt x="3404382" y="2405575"/>
                  <a:pt x="3404382" y="2405575"/>
                </a:cubicBezTo>
                <a:cubicBezTo>
                  <a:pt x="3514318" y="2323124"/>
                  <a:pt x="3411972" y="2390615"/>
                  <a:pt x="3502856" y="2349304"/>
                </a:cubicBezTo>
                <a:cubicBezTo>
                  <a:pt x="3541038" y="2331949"/>
                  <a:pt x="3575608" y="2306297"/>
                  <a:pt x="3615397" y="2293034"/>
                </a:cubicBezTo>
                <a:cubicBezTo>
                  <a:pt x="3681389" y="2271036"/>
                  <a:pt x="3703855" y="2259669"/>
                  <a:pt x="3770142" y="2250831"/>
                </a:cubicBezTo>
                <a:cubicBezTo>
                  <a:pt x="3816855" y="2244603"/>
                  <a:pt x="3863927" y="2241452"/>
                  <a:pt x="3910819" y="2236763"/>
                </a:cubicBezTo>
                <a:cubicBezTo>
                  <a:pt x="3966610" y="2225605"/>
                  <a:pt x="4042808" y="2211524"/>
                  <a:pt x="4093699" y="2194560"/>
                </a:cubicBezTo>
                <a:cubicBezTo>
                  <a:pt x="4172587" y="2168263"/>
                  <a:pt x="4121513" y="2184090"/>
                  <a:pt x="4248443" y="2152357"/>
                </a:cubicBezTo>
                <a:cubicBezTo>
                  <a:pt x="4267200" y="2147668"/>
                  <a:pt x="4285755" y="2142081"/>
                  <a:pt x="4304714" y="2138289"/>
                </a:cubicBezTo>
                <a:lnTo>
                  <a:pt x="4445391" y="2110154"/>
                </a:lnTo>
                <a:cubicBezTo>
                  <a:pt x="4468837" y="2105465"/>
                  <a:pt x="4492533" y="2101885"/>
                  <a:pt x="4515730" y="2096086"/>
                </a:cubicBezTo>
                <a:cubicBezTo>
                  <a:pt x="4534487" y="2091397"/>
                  <a:pt x="4553410" y="2087329"/>
                  <a:pt x="4572000" y="2082018"/>
                </a:cubicBezTo>
                <a:cubicBezTo>
                  <a:pt x="4586258" y="2077944"/>
                  <a:pt x="4599817" y="2071547"/>
                  <a:pt x="4614203" y="2067951"/>
                </a:cubicBezTo>
                <a:cubicBezTo>
                  <a:pt x="4637400" y="2062152"/>
                  <a:pt x="4661474" y="2060174"/>
                  <a:pt x="4684542" y="2053883"/>
                </a:cubicBezTo>
                <a:cubicBezTo>
                  <a:pt x="4684561" y="2053878"/>
                  <a:pt x="4790040" y="2018717"/>
                  <a:pt x="4811151" y="2011680"/>
                </a:cubicBezTo>
                <a:lnTo>
                  <a:pt x="4853354" y="1997612"/>
                </a:lnTo>
                <a:cubicBezTo>
                  <a:pt x="4867422" y="1992923"/>
                  <a:pt x="4883219" y="1991769"/>
                  <a:pt x="4895557" y="1983544"/>
                </a:cubicBezTo>
                <a:cubicBezTo>
                  <a:pt x="4962437" y="1938958"/>
                  <a:pt x="4921720" y="1960756"/>
                  <a:pt x="5022166" y="1927274"/>
                </a:cubicBezTo>
                <a:cubicBezTo>
                  <a:pt x="5036234" y="1922585"/>
                  <a:pt x="5052032" y="1921432"/>
                  <a:pt x="5064370" y="1913206"/>
                </a:cubicBezTo>
                <a:cubicBezTo>
                  <a:pt x="5185318" y="1832575"/>
                  <a:pt x="5032291" y="1929246"/>
                  <a:pt x="5148776" y="1871003"/>
                </a:cubicBezTo>
                <a:cubicBezTo>
                  <a:pt x="5257858" y="1816462"/>
                  <a:pt x="5127103" y="1864160"/>
                  <a:pt x="5233182" y="1828800"/>
                </a:cubicBezTo>
                <a:cubicBezTo>
                  <a:pt x="5251939" y="1814732"/>
                  <a:pt x="5269096" y="1798230"/>
                  <a:pt x="5289453" y="1786597"/>
                </a:cubicBezTo>
                <a:cubicBezTo>
                  <a:pt x="5302328" y="1779240"/>
                  <a:pt x="5319951" y="1781633"/>
                  <a:pt x="5331656" y="1772529"/>
                </a:cubicBezTo>
                <a:cubicBezTo>
                  <a:pt x="5445227" y="1684196"/>
                  <a:pt x="5386678" y="1717819"/>
                  <a:pt x="5444197" y="1645920"/>
                </a:cubicBezTo>
                <a:cubicBezTo>
                  <a:pt x="5479091" y="1602303"/>
                  <a:pt x="5471601" y="1633315"/>
                  <a:pt x="5500468" y="1575581"/>
                </a:cubicBezTo>
                <a:cubicBezTo>
                  <a:pt x="5507100" y="1562318"/>
                  <a:pt x="5507904" y="1546641"/>
                  <a:pt x="5514536" y="1533378"/>
                </a:cubicBezTo>
                <a:cubicBezTo>
                  <a:pt x="5522097" y="1518256"/>
                  <a:pt x="5535804" y="1506625"/>
                  <a:pt x="5542671" y="1491175"/>
                </a:cubicBezTo>
                <a:cubicBezTo>
                  <a:pt x="5554716" y="1464074"/>
                  <a:pt x="5561428" y="1434904"/>
                  <a:pt x="5570806" y="1406769"/>
                </a:cubicBezTo>
                <a:cubicBezTo>
                  <a:pt x="5575495" y="1392701"/>
                  <a:pt x="5581277" y="1378952"/>
                  <a:pt x="5584874" y="1364566"/>
                </a:cubicBezTo>
                <a:cubicBezTo>
                  <a:pt x="5589563" y="1345809"/>
                  <a:pt x="5593386" y="1326814"/>
                  <a:pt x="5598942" y="1308295"/>
                </a:cubicBezTo>
                <a:cubicBezTo>
                  <a:pt x="5641777" y="1165510"/>
                  <a:pt x="5615505" y="1281749"/>
                  <a:pt x="5641145" y="1153551"/>
                </a:cubicBezTo>
                <a:cubicBezTo>
                  <a:pt x="5636456" y="1041009"/>
                  <a:pt x="5635398" y="928258"/>
                  <a:pt x="5627077" y="815926"/>
                </a:cubicBezTo>
                <a:cubicBezTo>
                  <a:pt x="5625982" y="801138"/>
                  <a:pt x="5617084" y="787981"/>
                  <a:pt x="5613010" y="773723"/>
                </a:cubicBezTo>
                <a:cubicBezTo>
                  <a:pt x="5607699" y="755133"/>
                  <a:pt x="5604498" y="735971"/>
                  <a:pt x="5598942" y="717452"/>
                </a:cubicBezTo>
                <a:cubicBezTo>
                  <a:pt x="5572429" y="629078"/>
                  <a:pt x="5572954" y="652447"/>
                  <a:pt x="5556739" y="576775"/>
                </a:cubicBezTo>
                <a:cubicBezTo>
                  <a:pt x="5552254" y="555845"/>
                  <a:pt x="5525450" y="389166"/>
                  <a:pt x="5500468" y="351692"/>
                </a:cubicBezTo>
                <a:cubicBezTo>
                  <a:pt x="5491090" y="337624"/>
                  <a:pt x="5479200" y="324939"/>
                  <a:pt x="5472333" y="309489"/>
                </a:cubicBezTo>
                <a:cubicBezTo>
                  <a:pt x="5460288" y="282388"/>
                  <a:pt x="5444197" y="225083"/>
                  <a:pt x="5444197" y="225083"/>
                </a:cubicBezTo>
                <a:lnTo>
                  <a:pt x="5444197" y="225083"/>
                </a:lnTo>
                <a:lnTo>
                  <a:pt x="5416062" y="239151"/>
                </a:lnTo>
              </a:path>
            </a:pathLst>
          </a:custGeom>
          <a:noFill/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0D9B62-4304-1E46-BD77-FEF098D694A5}"/>
              </a:ext>
            </a:extLst>
          </p:cNvPr>
          <p:cNvSpPr txBox="1"/>
          <p:nvPr/>
        </p:nvSpPr>
        <p:spPr>
          <a:xfrm>
            <a:off x="821410" y="5811864"/>
            <a:ext cx="5520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= speaker, b = addressee, c and d =others</a:t>
            </a:r>
          </a:p>
        </p:txBody>
      </p:sp>
    </p:spTree>
    <p:extLst>
      <p:ext uri="{BB962C8B-B14F-4D97-AF65-F5344CB8AC3E}">
        <p14:creationId xmlns:p14="http://schemas.microsoft.com/office/powerpoint/2010/main" val="3004142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DE4DD-E761-1A43-AD04-DACA2CDCB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[±minimal, ±atomic] system where [±minimal] may repeat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6D129E0-D857-5B49-ACA9-F1DB652559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21339"/>
              </p:ext>
            </p:extLst>
          </p:nvPr>
        </p:nvGraphicFramePr>
        <p:xfrm>
          <a:off x="1456842" y="2866902"/>
          <a:ext cx="6230316" cy="2286000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780803">
                  <a:extLst>
                    <a:ext uri="{9D8B030D-6E8A-4147-A177-3AD203B41FA5}">
                      <a16:colId xmlns:a16="http://schemas.microsoft.com/office/drawing/2014/main" val="932537605"/>
                    </a:ext>
                  </a:extLst>
                </a:gridCol>
                <a:gridCol w="1456960">
                  <a:extLst>
                    <a:ext uri="{9D8B030D-6E8A-4147-A177-3AD203B41FA5}">
                      <a16:colId xmlns:a16="http://schemas.microsoft.com/office/drawing/2014/main" val="3988785381"/>
                    </a:ext>
                  </a:extLst>
                </a:gridCol>
                <a:gridCol w="1330851">
                  <a:extLst>
                    <a:ext uri="{9D8B030D-6E8A-4147-A177-3AD203B41FA5}">
                      <a16:colId xmlns:a16="http://schemas.microsoft.com/office/drawing/2014/main" val="2745582306"/>
                    </a:ext>
                  </a:extLst>
                </a:gridCol>
                <a:gridCol w="1330851">
                  <a:extLst>
                    <a:ext uri="{9D8B030D-6E8A-4147-A177-3AD203B41FA5}">
                      <a16:colId xmlns:a16="http://schemas.microsoft.com/office/drawing/2014/main" val="2684950015"/>
                    </a:ext>
                  </a:extLst>
                </a:gridCol>
                <a:gridCol w="1330851">
                  <a:extLst>
                    <a:ext uri="{9D8B030D-6E8A-4147-A177-3AD203B41FA5}">
                      <a16:colId xmlns:a16="http://schemas.microsoft.com/office/drawing/2014/main" val="12505431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 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singular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dual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trial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plural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122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1ex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aɁu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arua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 dirty="0" err="1">
                          <a:effectLst/>
                        </a:rPr>
                        <a:t>aridu</a:t>
                      </a:r>
                      <a:endParaRPr lang="en-US" sz="3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ami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04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1in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−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itua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itidu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ite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1979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2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ane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irua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iridu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imi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1653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3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mane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matua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matidu</a:t>
                      </a:r>
                      <a:endParaRPr lang="en-US" sz="3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 dirty="0" err="1">
                          <a:effectLst/>
                        </a:rPr>
                        <a:t>mati</a:t>
                      </a:r>
                      <a:endParaRPr lang="en-US" sz="3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355453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2C35677-8FD2-2249-AF98-F499D5F388E4}"/>
              </a:ext>
            </a:extLst>
          </p:cNvPr>
          <p:cNvSpPr txBox="1"/>
          <p:nvPr/>
        </p:nvSpPr>
        <p:spPr>
          <a:xfrm>
            <a:off x="728420" y="1952787"/>
            <a:ext cx="11623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/>
              <a:t>Larike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86094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Trial</a:t>
            </a:r>
          </a:p>
        </p:txBody>
      </p:sp>
      <p:pic>
        <p:nvPicPr>
          <p:cNvPr id="4" name="Content Placeholder 3" descr="Screen Shot 2017-04-28 at 18.02.1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b="7574"/>
          <a:stretch>
            <a:fillRect/>
          </a:stretch>
        </p:blipFill>
        <p:spPr>
          <a:xfrm>
            <a:off x="457200" y="1600200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7620716" y="1840456"/>
            <a:ext cx="652223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FFFFFF"/>
                </a:solidFill>
              </a:ln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4452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[</a:t>
            </a:r>
            <a:r>
              <a:rPr lang="en-US" dirty="0">
                <a:solidFill>
                  <a:srgbClr val="7030A0"/>
                </a:solidFill>
              </a:rPr>
              <a:t>+minimal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−minimal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−atomic</a:t>
            </a:r>
            <a:r>
              <a:rPr lang="en-US" dirty="0"/>
              <a:t>]</a:t>
            </a:r>
            <a:endParaRPr lang="en-GB" dirty="0"/>
          </a:p>
        </p:txBody>
      </p:sp>
      <p:pic>
        <p:nvPicPr>
          <p:cNvPr id="4" name="Content Placeholder 3" descr="Screen Shot 2017-04-28 at 18.02.1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b="7574"/>
          <a:stretch>
            <a:fillRect/>
          </a:stretch>
        </p:blipFill>
        <p:spPr/>
      </p:pic>
      <p:sp>
        <p:nvSpPr>
          <p:cNvPr id="6" name="TextBox 5"/>
          <p:cNvSpPr txBox="1"/>
          <p:nvPr/>
        </p:nvSpPr>
        <p:spPr>
          <a:xfrm>
            <a:off x="7586388" y="1771812"/>
            <a:ext cx="652223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FFFFFF"/>
                </a:solidFill>
              </a:ln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9062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[</a:t>
            </a:r>
            <a:r>
              <a:rPr lang="en-US" dirty="0">
                <a:solidFill>
                  <a:srgbClr val="7030A0"/>
                </a:solidFill>
              </a:rPr>
              <a:t>+minimal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−minimal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−atomic</a:t>
            </a:r>
            <a:r>
              <a:rPr lang="en-US" dirty="0"/>
              <a:t>]</a:t>
            </a:r>
            <a:endParaRPr lang="en-GB" dirty="0"/>
          </a:p>
        </p:txBody>
      </p:sp>
      <p:pic>
        <p:nvPicPr>
          <p:cNvPr id="4" name="Content Placeholder 3" descr="Screen Shot 2017-04-28 at 18.02.1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b="7574"/>
          <a:stretch>
            <a:fillRect/>
          </a:stretch>
        </p:blipFill>
        <p:spPr/>
      </p:pic>
      <p:sp>
        <p:nvSpPr>
          <p:cNvPr id="5" name="Frame 4"/>
          <p:cNvSpPr/>
          <p:nvPr/>
        </p:nvSpPr>
        <p:spPr>
          <a:xfrm>
            <a:off x="1016005" y="1255364"/>
            <a:ext cx="7463687" cy="3746474"/>
          </a:xfrm>
          <a:prstGeom prst="frame">
            <a:avLst>
              <a:gd name="adj1" fmla="val 238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6388" y="1771812"/>
            <a:ext cx="652223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FFFFFF"/>
                </a:solidFill>
              </a:ln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4799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[</a:t>
            </a:r>
            <a:r>
              <a:rPr lang="en-US" dirty="0">
                <a:solidFill>
                  <a:srgbClr val="7030A0"/>
                </a:solidFill>
              </a:rPr>
              <a:t>+minimal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−minimal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−atomic</a:t>
            </a:r>
            <a:r>
              <a:rPr lang="en-US" dirty="0"/>
              <a:t>]</a:t>
            </a:r>
            <a:endParaRPr lang="en-GB" dirty="0"/>
          </a:p>
        </p:txBody>
      </p:sp>
      <p:pic>
        <p:nvPicPr>
          <p:cNvPr id="4" name="Content Placeholder 3" descr="Screen Shot 2017-04-28 at 18.02.1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b="7574"/>
          <a:stretch>
            <a:fillRect/>
          </a:stretch>
        </p:blipFill>
        <p:spPr/>
      </p:pic>
      <p:sp>
        <p:nvSpPr>
          <p:cNvPr id="5" name="Frame 4"/>
          <p:cNvSpPr/>
          <p:nvPr/>
        </p:nvSpPr>
        <p:spPr>
          <a:xfrm>
            <a:off x="1016005" y="1255364"/>
            <a:ext cx="7463687" cy="3746474"/>
          </a:xfrm>
          <a:prstGeom prst="frame">
            <a:avLst>
              <a:gd name="adj1" fmla="val 238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6388" y="1771812"/>
            <a:ext cx="652223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FFFFFF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4A0C0490-51FB-ED43-B8C6-7BF944F29234}"/>
              </a:ext>
            </a:extLst>
          </p:cNvPr>
          <p:cNvSpPr/>
          <p:nvPr/>
        </p:nvSpPr>
        <p:spPr>
          <a:xfrm>
            <a:off x="1348154" y="1417638"/>
            <a:ext cx="6877540" cy="2704975"/>
          </a:xfrm>
          <a:prstGeom prst="frame">
            <a:avLst>
              <a:gd name="adj1" fmla="val 3743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5923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[</a:t>
            </a:r>
            <a:r>
              <a:rPr lang="en-US" dirty="0">
                <a:solidFill>
                  <a:srgbClr val="7030A0"/>
                </a:solidFill>
              </a:rPr>
              <a:t>+minimal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−minimal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−atomic</a:t>
            </a:r>
            <a:r>
              <a:rPr lang="en-US" dirty="0"/>
              <a:t>]</a:t>
            </a:r>
            <a:endParaRPr lang="en-GB" dirty="0"/>
          </a:p>
        </p:txBody>
      </p:sp>
      <p:pic>
        <p:nvPicPr>
          <p:cNvPr id="4" name="Content Placeholder 3" descr="Screen Shot 2017-04-28 at 18.02.1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b="7574"/>
          <a:stretch>
            <a:fillRect/>
          </a:stretch>
        </p:blipFill>
        <p:spPr/>
      </p:pic>
      <p:sp>
        <p:nvSpPr>
          <p:cNvPr id="5" name="Frame 4"/>
          <p:cNvSpPr/>
          <p:nvPr/>
        </p:nvSpPr>
        <p:spPr>
          <a:xfrm>
            <a:off x="1016005" y="1255364"/>
            <a:ext cx="7463687" cy="3746474"/>
          </a:xfrm>
          <a:prstGeom prst="frame">
            <a:avLst>
              <a:gd name="adj1" fmla="val 238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6388" y="1771812"/>
            <a:ext cx="652223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FFFFFF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4A0C0490-51FB-ED43-B8C6-7BF944F29234}"/>
              </a:ext>
            </a:extLst>
          </p:cNvPr>
          <p:cNvSpPr/>
          <p:nvPr/>
        </p:nvSpPr>
        <p:spPr>
          <a:xfrm>
            <a:off x="1348154" y="1417638"/>
            <a:ext cx="6877540" cy="2704975"/>
          </a:xfrm>
          <a:prstGeom prst="frame">
            <a:avLst>
              <a:gd name="adj1" fmla="val 3743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D56B976F-3D44-B74B-BB5A-C53D376DCF13}"/>
              </a:ext>
            </a:extLst>
          </p:cNvPr>
          <p:cNvSpPr/>
          <p:nvPr/>
        </p:nvSpPr>
        <p:spPr>
          <a:xfrm>
            <a:off x="1520093" y="3165231"/>
            <a:ext cx="6551999" cy="625231"/>
          </a:xfrm>
          <a:prstGeom prst="frame">
            <a:avLst>
              <a:gd name="adj1" fmla="val 3743"/>
            </a:avLst>
          </a:prstGeom>
          <a:solidFill>
            <a:srgbClr val="7030A0"/>
          </a:solidFill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883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000" y="1844299"/>
            <a:ext cx="8388000" cy="3808344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2C551B5-52EB-874B-931C-B3F38B7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Simple </a:t>
            </a:r>
            <a:r>
              <a:rPr lang="en-US" dirty="0"/>
              <a:t>individuals (</a:t>
            </a:r>
            <a:r>
              <a:rPr lang="en-US" dirty="0">
                <a:solidFill>
                  <a:srgbClr val="FF0000"/>
                </a:solidFill>
              </a:rPr>
              <a:t>[+atomic]</a:t>
            </a:r>
            <a:r>
              <a:rPr lang="en-US" dirty="0"/>
              <a:t>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000DDD7A-ABDF-4E44-8C27-6C9F0A4CC5E1}"/>
              </a:ext>
            </a:extLst>
          </p:cNvPr>
          <p:cNvSpPr/>
          <p:nvPr/>
        </p:nvSpPr>
        <p:spPr>
          <a:xfrm>
            <a:off x="1565329" y="5114441"/>
            <a:ext cx="6183824" cy="712922"/>
          </a:xfrm>
          <a:prstGeom prst="fram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7239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Quadral</a:t>
            </a:r>
            <a:endParaRPr lang="en-US" dirty="0"/>
          </a:p>
        </p:txBody>
      </p:sp>
      <p:pic>
        <p:nvPicPr>
          <p:cNvPr id="4" name="Content Placeholder 3" descr="Screen Shot 2017-04-28 at 18.02.1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b="7574"/>
          <a:stretch>
            <a:fillRect/>
          </a:stretch>
        </p:blipFill>
        <p:spPr>
          <a:xfrm>
            <a:off x="457200" y="1600200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7620716" y="1840456"/>
            <a:ext cx="652223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FFFFFF"/>
                </a:solidFill>
              </a:ln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2188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3400" dirty="0"/>
              <a:t>[</a:t>
            </a:r>
            <a:r>
              <a:rPr lang="en-US" sz="3400" dirty="0">
                <a:solidFill>
                  <a:srgbClr val="7030A0"/>
                </a:solidFill>
              </a:rPr>
              <a:t>+minimal</a:t>
            </a:r>
            <a:r>
              <a:rPr lang="en-US" sz="3400" dirty="0"/>
              <a:t>, </a:t>
            </a:r>
            <a:r>
              <a:rPr lang="en-US" sz="3400" dirty="0">
                <a:solidFill>
                  <a:srgbClr val="0070C0"/>
                </a:solidFill>
              </a:rPr>
              <a:t>−minimal</a:t>
            </a:r>
            <a:r>
              <a:rPr lang="en-US" sz="3400" dirty="0"/>
              <a:t>, </a:t>
            </a:r>
            <a:r>
              <a:rPr lang="en-US" sz="3400" dirty="0">
                <a:solidFill>
                  <a:srgbClr val="0070C0"/>
                </a:solidFill>
              </a:rPr>
              <a:t>−minimal</a:t>
            </a:r>
            <a:r>
              <a:rPr lang="en-US" sz="3400" dirty="0"/>
              <a:t>, </a:t>
            </a:r>
            <a:r>
              <a:rPr lang="en-US" sz="3400" dirty="0">
                <a:solidFill>
                  <a:srgbClr val="00B050"/>
                </a:solidFill>
              </a:rPr>
              <a:t>−atomic</a:t>
            </a:r>
            <a:r>
              <a:rPr lang="en-US" sz="3400" dirty="0"/>
              <a:t>]</a:t>
            </a:r>
            <a:endParaRPr lang="en-GB" sz="3400" dirty="0"/>
          </a:p>
        </p:txBody>
      </p:sp>
      <p:pic>
        <p:nvPicPr>
          <p:cNvPr id="4" name="Content Placeholder 3" descr="Screen Shot 2017-04-28 at 18.02.1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b="7574"/>
          <a:stretch>
            <a:fillRect/>
          </a:stretch>
        </p:blipFill>
        <p:spPr/>
      </p:pic>
      <p:sp>
        <p:nvSpPr>
          <p:cNvPr id="5" name="Frame 4"/>
          <p:cNvSpPr/>
          <p:nvPr/>
        </p:nvSpPr>
        <p:spPr>
          <a:xfrm>
            <a:off x="1016005" y="1255364"/>
            <a:ext cx="7463687" cy="3746474"/>
          </a:xfrm>
          <a:prstGeom prst="frame">
            <a:avLst>
              <a:gd name="adj1" fmla="val 238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6388" y="1771812"/>
            <a:ext cx="652223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FFFFFF"/>
                </a:solidFill>
              </a:ln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1193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3400" dirty="0"/>
              <a:t>[</a:t>
            </a:r>
            <a:r>
              <a:rPr lang="en-US" sz="3400" dirty="0">
                <a:solidFill>
                  <a:srgbClr val="7030A0"/>
                </a:solidFill>
              </a:rPr>
              <a:t>+minimal</a:t>
            </a:r>
            <a:r>
              <a:rPr lang="en-US" sz="3400" dirty="0"/>
              <a:t>, </a:t>
            </a:r>
            <a:r>
              <a:rPr lang="en-US" sz="3400" dirty="0">
                <a:solidFill>
                  <a:srgbClr val="0070C0"/>
                </a:solidFill>
              </a:rPr>
              <a:t>−minimal</a:t>
            </a:r>
            <a:r>
              <a:rPr lang="en-US" sz="3400" dirty="0"/>
              <a:t>, </a:t>
            </a:r>
            <a:r>
              <a:rPr lang="en-US" sz="3400" dirty="0">
                <a:solidFill>
                  <a:srgbClr val="0070C0"/>
                </a:solidFill>
              </a:rPr>
              <a:t>−minimal</a:t>
            </a:r>
            <a:r>
              <a:rPr lang="en-US" sz="3400" dirty="0"/>
              <a:t>, </a:t>
            </a:r>
            <a:r>
              <a:rPr lang="en-US" sz="3400" dirty="0">
                <a:solidFill>
                  <a:srgbClr val="00B050"/>
                </a:solidFill>
              </a:rPr>
              <a:t>−atomic</a:t>
            </a:r>
            <a:r>
              <a:rPr lang="en-US" sz="3400" dirty="0"/>
              <a:t>]</a:t>
            </a:r>
            <a:endParaRPr lang="en-GB" sz="3400" dirty="0"/>
          </a:p>
        </p:txBody>
      </p:sp>
      <p:pic>
        <p:nvPicPr>
          <p:cNvPr id="4" name="Content Placeholder 3" descr="Screen Shot 2017-04-28 at 18.02.1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b="7574"/>
          <a:stretch>
            <a:fillRect/>
          </a:stretch>
        </p:blipFill>
        <p:spPr/>
      </p:pic>
      <p:sp>
        <p:nvSpPr>
          <p:cNvPr id="5" name="Frame 4"/>
          <p:cNvSpPr/>
          <p:nvPr/>
        </p:nvSpPr>
        <p:spPr>
          <a:xfrm>
            <a:off x="1016005" y="1255364"/>
            <a:ext cx="7463687" cy="3746474"/>
          </a:xfrm>
          <a:prstGeom prst="frame">
            <a:avLst>
              <a:gd name="adj1" fmla="val 238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6388" y="1771812"/>
            <a:ext cx="652223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FFFFFF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4A0C0490-51FB-ED43-B8C6-7BF944F29234}"/>
              </a:ext>
            </a:extLst>
          </p:cNvPr>
          <p:cNvSpPr/>
          <p:nvPr/>
        </p:nvSpPr>
        <p:spPr>
          <a:xfrm>
            <a:off x="1348154" y="1417638"/>
            <a:ext cx="6877540" cy="2704975"/>
          </a:xfrm>
          <a:prstGeom prst="frame">
            <a:avLst>
              <a:gd name="adj1" fmla="val 3743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1903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3400" dirty="0"/>
              <a:t>[</a:t>
            </a:r>
            <a:r>
              <a:rPr lang="en-US" sz="3400" dirty="0">
                <a:solidFill>
                  <a:srgbClr val="7030A0"/>
                </a:solidFill>
              </a:rPr>
              <a:t>+minimal</a:t>
            </a:r>
            <a:r>
              <a:rPr lang="en-US" sz="3400" dirty="0"/>
              <a:t>, </a:t>
            </a:r>
            <a:r>
              <a:rPr lang="en-US" sz="3400" dirty="0">
                <a:solidFill>
                  <a:srgbClr val="0070C0"/>
                </a:solidFill>
              </a:rPr>
              <a:t>−minimal</a:t>
            </a:r>
            <a:r>
              <a:rPr lang="en-US" sz="3400" dirty="0"/>
              <a:t>, </a:t>
            </a:r>
            <a:r>
              <a:rPr lang="en-US" sz="3400" dirty="0">
                <a:solidFill>
                  <a:srgbClr val="0070C0"/>
                </a:solidFill>
              </a:rPr>
              <a:t>−minimal</a:t>
            </a:r>
            <a:r>
              <a:rPr lang="en-US" sz="3400" dirty="0"/>
              <a:t>, </a:t>
            </a:r>
            <a:r>
              <a:rPr lang="en-US" sz="3400" dirty="0">
                <a:solidFill>
                  <a:srgbClr val="00B050"/>
                </a:solidFill>
              </a:rPr>
              <a:t>−atomic</a:t>
            </a:r>
            <a:r>
              <a:rPr lang="en-US" sz="3400" dirty="0"/>
              <a:t>]</a:t>
            </a:r>
            <a:endParaRPr lang="en-GB" sz="3400" dirty="0"/>
          </a:p>
        </p:txBody>
      </p:sp>
      <p:pic>
        <p:nvPicPr>
          <p:cNvPr id="4" name="Content Placeholder 3" descr="Screen Shot 2017-04-28 at 18.02.1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b="7574"/>
          <a:stretch>
            <a:fillRect/>
          </a:stretch>
        </p:blipFill>
        <p:spPr/>
      </p:pic>
      <p:sp>
        <p:nvSpPr>
          <p:cNvPr id="5" name="Frame 4"/>
          <p:cNvSpPr/>
          <p:nvPr/>
        </p:nvSpPr>
        <p:spPr>
          <a:xfrm>
            <a:off x="1016005" y="1255364"/>
            <a:ext cx="7463687" cy="3746474"/>
          </a:xfrm>
          <a:prstGeom prst="frame">
            <a:avLst>
              <a:gd name="adj1" fmla="val 238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6388" y="1771812"/>
            <a:ext cx="652223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FFFFFF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4A0C0490-51FB-ED43-B8C6-7BF944F29234}"/>
              </a:ext>
            </a:extLst>
          </p:cNvPr>
          <p:cNvSpPr/>
          <p:nvPr/>
        </p:nvSpPr>
        <p:spPr>
          <a:xfrm>
            <a:off x="1348154" y="1417638"/>
            <a:ext cx="6877540" cy="2704975"/>
          </a:xfrm>
          <a:prstGeom prst="frame">
            <a:avLst>
              <a:gd name="adj1" fmla="val 3743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9507B278-AAAD-8042-AC23-198D2E5F61D7}"/>
              </a:ext>
            </a:extLst>
          </p:cNvPr>
          <p:cNvSpPr/>
          <p:nvPr/>
        </p:nvSpPr>
        <p:spPr>
          <a:xfrm>
            <a:off x="1704814" y="1600200"/>
            <a:ext cx="6261315" cy="1382469"/>
          </a:xfrm>
          <a:prstGeom prst="frame">
            <a:avLst>
              <a:gd name="adj1" fmla="val 3743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7919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3400" dirty="0"/>
              <a:t>[</a:t>
            </a:r>
            <a:r>
              <a:rPr lang="en-US" sz="3400" dirty="0">
                <a:solidFill>
                  <a:srgbClr val="7030A0"/>
                </a:solidFill>
              </a:rPr>
              <a:t>+minimal</a:t>
            </a:r>
            <a:r>
              <a:rPr lang="en-US" sz="3400" dirty="0"/>
              <a:t>, </a:t>
            </a:r>
            <a:r>
              <a:rPr lang="en-US" sz="3400" dirty="0">
                <a:solidFill>
                  <a:srgbClr val="0070C0"/>
                </a:solidFill>
              </a:rPr>
              <a:t>−minimal</a:t>
            </a:r>
            <a:r>
              <a:rPr lang="en-US" sz="3400" dirty="0"/>
              <a:t>, </a:t>
            </a:r>
            <a:r>
              <a:rPr lang="en-US" sz="3400" dirty="0">
                <a:solidFill>
                  <a:srgbClr val="0070C0"/>
                </a:solidFill>
              </a:rPr>
              <a:t>−minimal</a:t>
            </a:r>
            <a:r>
              <a:rPr lang="en-US" sz="3400" dirty="0"/>
              <a:t>, </a:t>
            </a:r>
            <a:r>
              <a:rPr lang="en-US" sz="3400" dirty="0">
                <a:solidFill>
                  <a:srgbClr val="00B050"/>
                </a:solidFill>
              </a:rPr>
              <a:t>−atomic</a:t>
            </a:r>
            <a:r>
              <a:rPr lang="en-US" sz="3400" dirty="0"/>
              <a:t>]</a:t>
            </a:r>
            <a:endParaRPr lang="en-GB" sz="3400" dirty="0"/>
          </a:p>
        </p:txBody>
      </p:sp>
      <p:pic>
        <p:nvPicPr>
          <p:cNvPr id="4" name="Content Placeholder 3" descr="Screen Shot 2017-04-28 at 18.02.1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4" b="7574"/>
          <a:stretch>
            <a:fillRect/>
          </a:stretch>
        </p:blipFill>
        <p:spPr/>
      </p:pic>
      <p:sp>
        <p:nvSpPr>
          <p:cNvPr id="5" name="Frame 4"/>
          <p:cNvSpPr/>
          <p:nvPr/>
        </p:nvSpPr>
        <p:spPr>
          <a:xfrm>
            <a:off x="1016005" y="1255364"/>
            <a:ext cx="7463687" cy="3746474"/>
          </a:xfrm>
          <a:prstGeom prst="frame">
            <a:avLst>
              <a:gd name="adj1" fmla="val 238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6388" y="1771812"/>
            <a:ext cx="652223" cy="3693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FFFFFF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4A0C0490-51FB-ED43-B8C6-7BF944F29234}"/>
              </a:ext>
            </a:extLst>
          </p:cNvPr>
          <p:cNvSpPr/>
          <p:nvPr/>
        </p:nvSpPr>
        <p:spPr>
          <a:xfrm>
            <a:off x="1348154" y="1417638"/>
            <a:ext cx="6877540" cy="2704975"/>
          </a:xfrm>
          <a:prstGeom prst="frame">
            <a:avLst>
              <a:gd name="adj1" fmla="val 3743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D56B976F-3D44-B74B-BB5A-C53D376DCF13}"/>
              </a:ext>
            </a:extLst>
          </p:cNvPr>
          <p:cNvSpPr/>
          <p:nvPr/>
        </p:nvSpPr>
        <p:spPr>
          <a:xfrm>
            <a:off x="1785454" y="2253141"/>
            <a:ext cx="6010392" cy="625231"/>
          </a:xfrm>
          <a:prstGeom prst="frame">
            <a:avLst>
              <a:gd name="adj1" fmla="val 3743"/>
            </a:avLst>
          </a:prstGeom>
          <a:solidFill>
            <a:srgbClr val="7030A0"/>
          </a:solidFill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9507B278-AAAD-8042-AC23-198D2E5F61D7}"/>
              </a:ext>
            </a:extLst>
          </p:cNvPr>
          <p:cNvSpPr/>
          <p:nvPr/>
        </p:nvSpPr>
        <p:spPr>
          <a:xfrm>
            <a:off x="1596325" y="1600200"/>
            <a:ext cx="6369804" cy="1483963"/>
          </a:xfrm>
          <a:prstGeom prst="frame">
            <a:avLst>
              <a:gd name="adj1" fmla="val 3743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9575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5A4E5-A3CF-8448-BF13-13EE7584E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Quadral</a:t>
            </a:r>
            <a:r>
              <a:rPr lang="en-US" dirty="0"/>
              <a:t> is not an attested number value in any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ACD8E-ED6B-A745-9A6F-22BB59F3513B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[</a:t>
            </a:r>
            <a:r>
              <a:rPr lang="en-US" dirty="0">
                <a:solidFill>
                  <a:srgbClr val="7030A0"/>
                </a:solidFill>
              </a:rPr>
              <a:t>+minimal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−minimal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−minimal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−atomic</a:t>
            </a:r>
            <a:r>
              <a:rPr lang="en-US" dirty="0"/>
              <a:t>] is not a possible number feature combination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E2DEBF9-CE3F-254B-9118-3F09B60FD3D2}"/>
              </a:ext>
            </a:extLst>
          </p:cNvPr>
          <p:cNvSpPr txBox="1">
            <a:spLocks/>
          </p:cNvSpPr>
          <p:nvPr/>
        </p:nvSpPr>
        <p:spPr>
          <a:xfrm>
            <a:off x="746502" y="3302887"/>
            <a:ext cx="7650996" cy="18425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/>
              <a:t>Constraint on the repetition of [±minimal]: #[−minimal, −minimal] and </a:t>
            </a:r>
          </a:p>
          <a:p>
            <a:pPr marL="0" indent="0">
              <a:buFont typeface="Arial"/>
              <a:buNone/>
            </a:pPr>
            <a:r>
              <a:rPr lang="en-US" dirty="0"/>
              <a:t>#[+minimal, +minimal]</a:t>
            </a:r>
          </a:p>
          <a:p>
            <a:pPr marL="0" indent="0"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49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3498" y="1791886"/>
            <a:ext cx="8388000" cy="3808344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2C551B5-52EB-874B-931C-B3F38B7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00B050"/>
                </a:solidFill>
              </a:rPr>
              <a:t>Complex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/>
              <a:t>individuals (</a:t>
            </a:r>
            <a:r>
              <a:rPr lang="en-US" dirty="0">
                <a:solidFill>
                  <a:srgbClr val="00B050"/>
                </a:solidFill>
              </a:rPr>
              <a:t>[−atomic]</a:t>
            </a:r>
            <a:r>
              <a:rPr lang="en-US" dirty="0"/>
              <a:t>)</a:t>
            </a: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66336682-3CD9-A24C-BCBC-01C95BFB2316}"/>
              </a:ext>
            </a:extLst>
          </p:cNvPr>
          <p:cNvSpPr/>
          <p:nvPr/>
        </p:nvSpPr>
        <p:spPr>
          <a:xfrm>
            <a:off x="218685" y="1481754"/>
            <a:ext cx="8834034" cy="2996937"/>
          </a:xfrm>
          <a:prstGeom prst="frame">
            <a:avLst>
              <a:gd name="adj1" fmla="val 3709"/>
            </a:avLst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680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000" y="1844299"/>
            <a:ext cx="8388000" cy="3808344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2C551B5-52EB-874B-931C-B3F38B7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Simple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complex </a:t>
            </a:r>
            <a:r>
              <a:rPr lang="en-US" dirty="0"/>
              <a:t>individuals</a:t>
            </a:r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000DDD7A-ABDF-4E44-8C27-6C9F0A4CC5E1}"/>
              </a:ext>
            </a:extLst>
          </p:cNvPr>
          <p:cNvSpPr/>
          <p:nvPr/>
        </p:nvSpPr>
        <p:spPr>
          <a:xfrm>
            <a:off x="1565329" y="5114441"/>
            <a:ext cx="6183824" cy="712922"/>
          </a:xfrm>
          <a:prstGeom prst="fram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A5CA1E-BF4E-2648-B016-4802B826C238}"/>
              </a:ext>
            </a:extLst>
          </p:cNvPr>
          <p:cNvSpPr txBox="1"/>
          <p:nvPr/>
        </p:nvSpPr>
        <p:spPr>
          <a:xfrm>
            <a:off x="5554158" y="6214030"/>
            <a:ext cx="1156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simple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FC94EFA-7016-F54D-BEB7-3CFF9E9AA46E}"/>
              </a:ext>
            </a:extLst>
          </p:cNvPr>
          <p:cNvCxnSpPr>
            <a:cxnSpLocks/>
          </p:cNvCxnSpPr>
          <p:nvPr/>
        </p:nvCxnSpPr>
        <p:spPr>
          <a:xfrm flipH="1" flipV="1">
            <a:off x="5718875" y="5393545"/>
            <a:ext cx="356461" cy="82048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rame 9">
            <a:extLst>
              <a:ext uri="{FF2B5EF4-FFF2-40B4-BE49-F238E27FC236}">
                <a16:creationId xmlns:a16="http://schemas.microsoft.com/office/drawing/2014/main" id="{66336682-3CD9-A24C-BCBC-01C95BFB2316}"/>
              </a:ext>
            </a:extLst>
          </p:cNvPr>
          <p:cNvSpPr/>
          <p:nvPr/>
        </p:nvSpPr>
        <p:spPr>
          <a:xfrm>
            <a:off x="170481" y="1464456"/>
            <a:ext cx="8834034" cy="2996937"/>
          </a:xfrm>
          <a:prstGeom prst="frame">
            <a:avLst>
              <a:gd name="adj1" fmla="val 3709"/>
            </a:avLst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706276-90AB-8147-A41C-4AB2EE726D83}"/>
              </a:ext>
            </a:extLst>
          </p:cNvPr>
          <p:cNvSpPr txBox="1"/>
          <p:nvPr/>
        </p:nvSpPr>
        <p:spPr>
          <a:xfrm>
            <a:off x="7309160" y="1680859"/>
            <a:ext cx="1377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complex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9EC5BC7-7DF5-614D-8E29-26C5CA61B7F3}"/>
              </a:ext>
            </a:extLst>
          </p:cNvPr>
          <p:cNvCxnSpPr>
            <a:cxnSpLocks/>
          </p:cNvCxnSpPr>
          <p:nvPr/>
        </p:nvCxnSpPr>
        <p:spPr>
          <a:xfrm flipH="1">
            <a:off x="6819254" y="2183720"/>
            <a:ext cx="929899" cy="156475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9B62B14-BC99-7D45-ACF2-5F4583C86619}"/>
              </a:ext>
            </a:extLst>
          </p:cNvPr>
          <p:cNvCxnSpPr>
            <a:cxnSpLocks/>
          </p:cNvCxnSpPr>
          <p:nvPr/>
        </p:nvCxnSpPr>
        <p:spPr>
          <a:xfrm flipH="1">
            <a:off x="6462793" y="2183720"/>
            <a:ext cx="1286360" cy="38666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08A5676-6B6F-1F46-96E2-23C1EE859295}"/>
              </a:ext>
            </a:extLst>
          </p:cNvPr>
          <p:cNvCxnSpPr>
            <a:cxnSpLocks/>
          </p:cNvCxnSpPr>
          <p:nvPr/>
        </p:nvCxnSpPr>
        <p:spPr>
          <a:xfrm flipH="1" flipV="1">
            <a:off x="4949106" y="2107520"/>
            <a:ext cx="2800047" cy="7620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439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Individuals</a:t>
            </a:r>
          </a:p>
        </p:txBody>
      </p:sp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442" y="1524828"/>
            <a:ext cx="8388000" cy="3808344"/>
          </a:xfrm>
        </p:spPr>
      </p:pic>
      <p:sp>
        <p:nvSpPr>
          <p:cNvPr id="4" name="Frame 3">
            <a:extLst>
              <a:ext uri="{FF2B5EF4-FFF2-40B4-BE49-F238E27FC236}">
                <a16:creationId xmlns:a16="http://schemas.microsoft.com/office/drawing/2014/main" id="{D0BDA561-51B3-EB4A-A1BB-563B71F2065C}"/>
              </a:ext>
            </a:extLst>
          </p:cNvPr>
          <p:cNvSpPr/>
          <p:nvPr/>
        </p:nvSpPr>
        <p:spPr>
          <a:xfrm>
            <a:off x="298800" y="1207698"/>
            <a:ext cx="8388000" cy="4945586"/>
          </a:xfrm>
          <a:prstGeom prst="frame">
            <a:avLst>
              <a:gd name="adj1" fmla="val 2223"/>
            </a:avLst>
          </a:prstGeom>
          <a:solidFill>
            <a:schemeClr val="tx1"/>
          </a:solidFill>
          <a:ln w="31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758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000" y="1844299"/>
            <a:ext cx="8388000" cy="3808344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2C551B5-52EB-874B-931C-B3F38B7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7030A0"/>
                </a:solidFill>
              </a:rPr>
              <a:t>Simplest</a:t>
            </a:r>
            <a:r>
              <a:rPr lang="en-US" dirty="0"/>
              <a:t> individuals out of the set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000DDD7A-ABDF-4E44-8C27-6C9F0A4CC5E1}"/>
              </a:ext>
            </a:extLst>
          </p:cNvPr>
          <p:cNvSpPr/>
          <p:nvPr/>
        </p:nvSpPr>
        <p:spPr>
          <a:xfrm>
            <a:off x="1565329" y="5114441"/>
            <a:ext cx="6183824" cy="712922"/>
          </a:xfrm>
          <a:prstGeom prst="fram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4423D2-02C7-4849-B14B-955DD462A84F}"/>
              </a:ext>
            </a:extLst>
          </p:cNvPr>
          <p:cNvSpPr txBox="1"/>
          <p:nvPr/>
        </p:nvSpPr>
        <p:spPr>
          <a:xfrm>
            <a:off x="1837342" y="6019425"/>
            <a:ext cx="1299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simplest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EE634B6-F01B-B840-B1B1-45FC436B42BB}"/>
              </a:ext>
            </a:extLst>
          </p:cNvPr>
          <p:cNvCxnSpPr>
            <a:cxnSpLocks/>
          </p:cNvCxnSpPr>
          <p:nvPr/>
        </p:nvCxnSpPr>
        <p:spPr>
          <a:xfrm flipV="1">
            <a:off x="2576773" y="5652643"/>
            <a:ext cx="560322" cy="469054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rame 7">
            <a:extLst>
              <a:ext uri="{FF2B5EF4-FFF2-40B4-BE49-F238E27FC236}">
                <a16:creationId xmlns:a16="http://schemas.microsoft.com/office/drawing/2014/main" id="{8FEF37E8-2C5A-2D4A-A8C4-67B3F9473F46}"/>
              </a:ext>
            </a:extLst>
          </p:cNvPr>
          <p:cNvSpPr/>
          <p:nvPr/>
        </p:nvSpPr>
        <p:spPr>
          <a:xfrm>
            <a:off x="298800" y="1535504"/>
            <a:ext cx="8388000" cy="4945586"/>
          </a:xfrm>
          <a:prstGeom prst="frame">
            <a:avLst>
              <a:gd name="adj1" fmla="val 2223"/>
            </a:avLst>
          </a:prstGeom>
          <a:solidFill>
            <a:schemeClr val="tx1"/>
          </a:solidFill>
          <a:ln w="31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948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000" y="1844299"/>
            <a:ext cx="8388000" cy="3808344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2C551B5-52EB-874B-931C-B3F38B7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7030A0"/>
                </a:solidFill>
              </a:rPr>
              <a:t>Simplest</a:t>
            </a:r>
            <a:r>
              <a:rPr lang="en-US" dirty="0"/>
              <a:t> individuals out of </a:t>
            </a:r>
            <a:r>
              <a:rPr lang="en-US"/>
              <a:t>the set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000DDD7A-ABDF-4E44-8C27-6C9F0A4CC5E1}"/>
              </a:ext>
            </a:extLst>
          </p:cNvPr>
          <p:cNvSpPr/>
          <p:nvPr/>
        </p:nvSpPr>
        <p:spPr>
          <a:xfrm>
            <a:off x="1565329" y="5114441"/>
            <a:ext cx="6183824" cy="712922"/>
          </a:xfrm>
          <a:prstGeom prst="frame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4423D2-02C7-4849-B14B-955DD462A84F}"/>
              </a:ext>
            </a:extLst>
          </p:cNvPr>
          <p:cNvSpPr txBox="1"/>
          <p:nvPr/>
        </p:nvSpPr>
        <p:spPr>
          <a:xfrm>
            <a:off x="1837342" y="6019425"/>
            <a:ext cx="16994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7030A0"/>
                </a:solidFill>
              </a:rPr>
              <a:t>[+minimal]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EE634B6-F01B-B840-B1B1-45FC436B42BB}"/>
              </a:ext>
            </a:extLst>
          </p:cNvPr>
          <p:cNvCxnSpPr>
            <a:cxnSpLocks/>
          </p:cNvCxnSpPr>
          <p:nvPr/>
        </p:nvCxnSpPr>
        <p:spPr>
          <a:xfrm flipV="1">
            <a:off x="2576773" y="5652643"/>
            <a:ext cx="560322" cy="469054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rame 7">
            <a:extLst>
              <a:ext uri="{FF2B5EF4-FFF2-40B4-BE49-F238E27FC236}">
                <a16:creationId xmlns:a16="http://schemas.microsoft.com/office/drawing/2014/main" id="{8FEF37E8-2C5A-2D4A-A8C4-67B3F9473F46}"/>
              </a:ext>
            </a:extLst>
          </p:cNvPr>
          <p:cNvSpPr/>
          <p:nvPr/>
        </p:nvSpPr>
        <p:spPr>
          <a:xfrm>
            <a:off x="298800" y="1535504"/>
            <a:ext cx="8388000" cy="4945586"/>
          </a:xfrm>
          <a:prstGeom prst="frame">
            <a:avLst>
              <a:gd name="adj1" fmla="val 2223"/>
            </a:avLst>
          </a:prstGeom>
          <a:solidFill>
            <a:schemeClr val="tx1"/>
          </a:solidFill>
          <a:ln w="31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083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picture containing simple and complex individuals&#10;&#10;Description automatically generated">
            <a:extLst>
              <a:ext uri="{FF2B5EF4-FFF2-40B4-BE49-F238E27FC236}">
                <a16:creationId xmlns:a16="http://schemas.microsoft.com/office/drawing/2014/main" id="{9B20E9EC-0775-294A-A56C-7DB28E97B9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3498" y="1791886"/>
            <a:ext cx="8388000" cy="3808344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2C551B5-52EB-874B-931C-B3F38B79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00B050"/>
                </a:solidFill>
              </a:rPr>
              <a:t>Complex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/>
              <a:t>individuals</a:t>
            </a: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66336682-3CD9-A24C-BCBC-01C95BFB2316}"/>
              </a:ext>
            </a:extLst>
          </p:cNvPr>
          <p:cNvSpPr/>
          <p:nvPr/>
        </p:nvSpPr>
        <p:spPr>
          <a:xfrm>
            <a:off x="218685" y="1481754"/>
            <a:ext cx="8834034" cy="2996937"/>
          </a:xfrm>
          <a:prstGeom prst="frame">
            <a:avLst>
              <a:gd name="adj1" fmla="val 3709"/>
            </a:avLst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03ECCC-3CE0-354B-A0F8-6868BA1AF291}"/>
              </a:ext>
            </a:extLst>
          </p:cNvPr>
          <p:cNvSpPr txBox="1"/>
          <p:nvPr/>
        </p:nvSpPr>
        <p:spPr>
          <a:xfrm>
            <a:off x="6049108" y="5725696"/>
            <a:ext cx="179363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M" sz="2600" b="1" dirty="0">
                <a:solidFill>
                  <a:srgbClr val="00B050"/>
                </a:solidFill>
              </a:rPr>
              <a:t>[−atomic]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DFBFB65-B383-EC41-B9FB-71A78349892D}"/>
              </a:ext>
            </a:extLst>
          </p:cNvPr>
          <p:cNvCxnSpPr>
            <a:cxnSpLocks/>
          </p:cNvCxnSpPr>
          <p:nvPr/>
        </p:nvCxnSpPr>
        <p:spPr>
          <a:xfrm flipH="1" flipV="1">
            <a:off x="5911084" y="4542807"/>
            <a:ext cx="896815" cy="124700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200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2949</TotalTime>
  <Words>588</Words>
  <Application>Microsoft Macintosh PowerPoint</Application>
  <PresentationFormat>On-screen Show (4:3)</PresentationFormat>
  <Paragraphs>110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Cambria</vt:lpstr>
      <vt:lpstr>Office Theme</vt:lpstr>
      <vt:lpstr>PowerPoint Presentation</vt:lpstr>
      <vt:lpstr>Individuals</vt:lpstr>
      <vt:lpstr>Simple individuals ([+atomic])</vt:lpstr>
      <vt:lpstr>Complex individuals ([−atomic])</vt:lpstr>
      <vt:lpstr>Simple and complex individuals</vt:lpstr>
      <vt:lpstr>Individuals</vt:lpstr>
      <vt:lpstr>Simplest individuals out of the set</vt:lpstr>
      <vt:lpstr>Simplest individuals out of the set</vt:lpstr>
      <vt:lpstr>Complex individuals</vt:lpstr>
      <vt:lpstr>Simplest individuals out of a complex set of individuals</vt:lpstr>
      <vt:lpstr>Simplest and not simplest out of a complex set of individuals</vt:lpstr>
      <vt:lpstr>Dual</vt:lpstr>
      <vt:lpstr>Dual</vt:lpstr>
      <vt:lpstr>PowerPoint Presentation</vt:lpstr>
      <vt:lpstr>A [±minimal] system</vt:lpstr>
      <vt:lpstr>[+minimal] and [−minimal]</vt:lpstr>
      <vt:lpstr>[+minimal] and [−minimal]  for 1st person inclusive</vt:lpstr>
      <vt:lpstr>[+minimal] and [−minimal]  for 1st person inclusive</vt:lpstr>
      <vt:lpstr>[+minimal] and [−minimal]  for 1st person inclusive</vt:lpstr>
      <vt:lpstr>[+minimal] and [−minimal]  for 1st person inclusive</vt:lpstr>
      <vt:lpstr>[+minimal] and [−minimal]  for 1st person exclusive</vt:lpstr>
      <vt:lpstr>[+minimal] and [−minimal]  for 1st person exclusive</vt:lpstr>
      <vt:lpstr>[+minimal] and [−minimal]  for 1st person exclusive</vt:lpstr>
      <vt:lpstr>A [±minimal, ±atomic] system where [±minimal] may repeat </vt:lpstr>
      <vt:lpstr>Trial</vt:lpstr>
      <vt:lpstr>[+minimal, −minimal, −atomic]</vt:lpstr>
      <vt:lpstr>[+minimal, −minimal, −atomic]</vt:lpstr>
      <vt:lpstr>[+minimal, −minimal, −atomic]</vt:lpstr>
      <vt:lpstr>[+minimal, −minimal, −atomic]</vt:lpstr>
      <vt:lpstr>Quadral</vt:lpstr>
      <vt:lpstr>[+minimal, −minimal, −minimal, −atomic]</vt:lpstr>
      <vt:lpstr>[+minimal, −minimal, −minimal, −atomic]</vt:lpstr>
      <vt:lpstr>[+minimal, −minimal, −minimal, −atomic]</vt:lpstr>
      <vt:lpstr>[+minimal, −minimal, −minimal, −atomic]</vt:lpstr>
      <vt:lpstr>Quadral is not an attested number value in any language</vt:lpstr>
    </vt:vector>
  </TitlesOfParts>
  <Company>Queen Mary University of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Luisa Marti</dc:creator>
  <cp:lastModifiedBy>Luisa Marti</cp:lastModifiedBy>
  <cp:revision>158</cp:revision>
  <dcterms:created xsi:type="dcterms:W3CDTF">2017-04-28T15:20:20Z</dcterms:created>
  <dcterms:modified xsi:type="dcterms:W3CDTF">2023-01-27T14:04:52Z</dcterms:modified>
</cp:coreProperties>
</file>