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4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5BDB2-0E5C-4132-9CC0-09856E38AE6C}" v="1" dt="2022-08-30T08:04:26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ree myatt" userId="dc50e363e061e504" providerId="LiveId" clId="{8290C587-B7CA-4B25-A60C-D61AD9B08E48}"/>
    <pc:docChg chg="custSel addSld delSld modSld">
      <pc:chgData name="nyree myatt" userId="dc50e363e061e504" providerId="LiveId" clId="{8290C587-B7CA-4B25-A60C-D61AD9B08E48}" dt="2021-03-30T12:47:50.467" v="429" actId="26606"/>
      <pc:docMkLst>
        <pc:docMk/>
      </pc:docMkLst>
      <pc:sldChg chg="addSp modSp mod">
        <pc:chgData name="nyree myatt" userId="dc50e363e061e504" providerId="LiveId" clId="{8290C587-B7CA-4B25-A60C-D61AD9B08E48}" dt="2021-03-30T11:51:42.314" v="2" actId="1076"/>
        <pc:sldMkLst>
          <pc:docMk/>
          <pc:sldMk cId="1906516059" sldId="256"/>
        </pc:sldMkLst>
        <pc:picChg chg="add mod">
          <ac:chgData name="nyree myatt" userId="dc50e363e061e504" providerId="LiveId" clId="{8290C587-B7CA-4B25-A60C-D61AD9B08E48}" dt="2021-03-30T11:51:33.962" v="0"/>
          <ac:picMkLst>
            <pc:docMk/>
            <pc:sldMk cId="1906516059" sldId="256"/>
            <ac:picMk id="4" creationId="{1CA2D5B2-F32E-40A9-B85E-6517CDE38D64}"/>
          </ac:picMkLst>
        </pc:picChg>
        <pc:picChg chg="add mod">
          <ac:chgData name="nyree myatt" userId="dc50e363e061e504" providerId="LiveId" clId="{8290C587-B7CA-4B25-A60C-D61AD9B08E48}" dt="2021-03-30T11:51:42.314" v="2" actId="1076"/>
          <ac:picMkLst>
            <pc:docMk/>
            <pc:sldMk cId="1906516059" sldId="256"/>
            <ac:picMk id="5" creationId="{E2E6C95F-A119-41F0-87A8-051E6B210E6C}"/>
          </ac:picMkLst>
        </pc:picChg>
      </pc:sldChg>
      <pc:sldChg chg="modSp mod">
        <pc:chgData name="nyree myatt" userId="dc50e363e061e504" providerId="LiveId" clId="{8290C587-B7CA-4B25-A60C-D61AD9B08E48}" dt="2021-03-30T12:35:28.732" v="28" actId="27636"/>
        <pc:sldMkLst>
          <pc:docMk/>
          <pc:sldMk cId="1320178036" sldId="260"/>
        </pc:sldMkLst>
        <pc:spChg chg="mod">
          <ac:chgData name="nyree myatt" userId="dc50e363e061e504" providerId="LiveId" clId="{8290C587-B7CA-4B25-A60C-D61AD9B08E48}" dt="2021-03-30T12:35:16.347" v="23" actId="113"/>
          <ac:spMkLst>
            <pc:docMk/>
            <pc:sldMk cId="1320178036" sldId="260"/>
            <ac:spMk id="2" creationId="{00000000-0000-0000-0000-000000000000}"/>
          </ac:spMkLst>
        </pc:spChg>
        <pc:spChg chg="mod">
          <ac:chgData name="nyree myatt" userId="dc50e363e061e504" providerId="LiveId" clId="{8290C587-B7CA-4B25-A60C-D61AD9B08E48}" dt="2021-03-30T12:35:28.732" v="28" actId="27636"/>
          <ac:spMkLst>
            <pc:docMk/>
            <pc:sldMk cId="1320178036" sldId="260"/>
            <ac:spMk id="4" creationId="{00000000-0000-0000-0000-000000000000}"/>
          </ac:spMkLst>
        </pc:spChg>
      </pc:sldChg>
      <pc:sldChg chg="addSp modSp mod setBg">
        <pc:chgData name="nyree myatt" userId="dc50e363e061e504" providerId="LiveId" clId="{8290C587-B7CA-4B25-A60C-D61AD9B08E48}" dt="2021-03-30T12:40:08.055" v="181" actId="255"/>
        <pc:sldMkLst>
          <pc:docMk/>
          <pc:sldMk cId="2548927281" sldId="271"/>
        </pc:sldMkLst>
        <pc:spChg chg="mod">
          <ac:chgData name="nyree myatt" userId="dc50e363e061e504" providerId="LiveId" clId="{8290C587-B7CA-4B25-A60C-D61AD9B08E48}" dt="2021-03-30T12:39:57.126" v="180" actId="26606"/>
          <ac:spMkLst>
            <pc:docMk/>
            <pc:sldMk cId="2548927281" sldId="271"/>
            <ac:spMk id="2" creationId="{00000000-0000-0000-0000-000000000000}"/>
          </ac:spMkLst>
        </pc:spChg>
        <pc:spChg chg="mod">
          <ac:chgData name="nyree myatt" userId="dc50e363e061e504" providerId="LiveId" clId="{8290C587-B7CA-4B25-A60C-D61AD9B08E48}" dt="2021-03-30T12:40:08.055" v="181" actId="255"/>
          <ac:spMkLst>
            <pc:docMk/>
            <pc:sldMk cId="2548927281" sldId="271"/>
            <ac:spMk id="3" creationId="{00000000-0000-0000-0000-000000000000}"/>
          </ac:spMkLst>
        </pc:spChg>
        <pc:spChg chg="add">
          <ac:chgData name="nyree myatt" userId="dc50e363e061e504" providerId="LiveId" clId="{8290C587-B7CA-4B25-A60C-D61AD9B08E48}" dt="2021-03-30T12:39:57.126" v="180" actId="26606"/>
          <ac:spMkLst>
            <pc:docMk/>
            <pc:sldMk cId="2548927281" sldId="271"/>
            <ac:spMk id="8" creationId="{35230A27-1553-42F8-99D7-829868E13715}"/>
          </ac:spMkLst>
        </pc:spChg>
        <pc:spChg chg="add">
          <ac:chgData name="nyree myatt" userId="dc50e363e061e504" providerId="LiveId" clId="{8290C587-B7CA-4B25-A60C-D61AD9B08E48}" dt="2021-03-30T12:39:57.126" v="180" actId="26606"/>
          <ac:spMkLst>
            <pc:docMk/>
            <pc:sldMk cId="2548927281" sldId="271"/>
            <ac:spMk id="10" creationId="{A772232D-B4D6-429F-B3D1-2D9891B85E08}"/>
          </ac:spMkLst>
        </pc:spChg>
        <pc:cxnChg chg="add">
          <ac:chgData name="nyree myatt" userId="dc50e363e061e504" providerId="LiveId" clId="{8290C587-B7CA-4B25-A60C-D61AD9B08E48}" dt="2021-03-30T12:39:57.126" v="180" actId="26606"/>
          <ac:cxnSpMkLst>
            <pc:docMk/>
            <pc:sldMk cId="2548927281" sldId="271"/>
            <ac:cxnSpMk id="12" creationId="{02CC3441-26B3-4381-B3DF-8AE3C288BC0D}"/>
          </ac:cxnSpMkLst>
        </pc:cxnChg>
      </pc:sldChg>
      <pc:sldChg chg="addSp modSp mod setBg">
        <pc:chgData name="nyree myatt" userId="dc50e363e061e504" providerId="LiveId" clId="{8290C587-B7CA-4B25-A60C-D61AD9B08E48}" dt="2021-03-30T12:39:45.941" v="179" actId="255"/>
        <pc:sldMkLst>
          <pc:docMk/>
          <pc:sldMk cId="3238886565" sldId="272"/>
        </pc:sldMkLst>
        <pc:spChg chg="mod">
          <ac:chgData name="nyree myatt" userId="dc50e363e061e504" providerId="LiveId" clId="{8290C587-B7CA-4B25-A60C-D61AD9B08E48}" dt="2021-03-30T12:39:36.388" v="178" actId="26606"/>
          <ac:spMkLst>
            <pc:docMk/>
            <pc:sldMk cId="3238886565" sldId="272"/>
            <ac:spMk id="2" creationId="{00000000-0000-0000-0000-000000000000}"/>
          </ac:spMkLst>
        </pc:spChg>
        <pc:spChg chg="mod">
          <ac:chgData name="nyree myatt" userId="dc50e363e061e504" providerId="LiveId" clId="{8290C587-B7CA-4B25-A60C-D61AD9B08E48}" dt="2021-03-30T12:39:45.941" v="179" actId="255"/>
          <ac:spMkLst>
            <pc:docMk/>
            <pc:sldMk cId="3238886565" sldId="272"/>
            <ac:spMk id="3" creationId="{00000000-0000-0000-0000-000000000000}"/>
          </ac:spMkLst>
        </pc:spChg>
        <pc:spChg chg="add">
          <ac:chgData name="nyree myatt" userId="dc50e363e061e504" providerId="LiveId" clId="{8290C587-B7CA-4B25-A60C-D61AD9B08E48}" dt="2021-03-30T12:39:36.388" v="178" actId="26606"/>
          <ac:spMkLst>
            <pc:docMk/>
            <pc:sldMk cId="3238886565" sldId="272"/>
            <ac:spMk id="8" creationId="{35230A27-1553-42F8-99D7-829868E13715}"/>
          </ac:spMkLst>
        </pc:spChg>
        <pc:spChg chg="add">
          <ac:chgData name="nyree myatt" userId="dc50e363e061e504" providerId="LiveId" clId="{8290C587-B7CA-4B25-A60C-D61AD9B08E48}" dt="2021-03-30T12:39:36.388" v="178" actId="26606"/>
          <ac:spMkLst>
            <pc:docMk/>
            <pc:sldMk cId="3238886565" sldId="272"/>
            <ac:spMk id="10" creationId="{A772232D-B4D6-429F-B3D1-2D9891B85E08}"/>
          </ac:spMkLst>
        </pc:spChg>
        <pc:cxnChg chg="add">
          <ac:chgData name="nyree myatt" userId="dc50e363e061e504" providerId="LiveId" clId="{8290C587-B7CA-4B25-A60C-D61AD9B08E48}" dt="2021-03-30T12:39:36.388" v="178" actId="26606"/>
          <ac:cxnSpMkLst>
            <pc:docMk/>
            <pc:sldMk cId="3238886565" sldId="272"/>
            <ac:cxnSpMk id="12" creationId="{02CC3441-26B3-4381-B3DF-8AE3C288BC0D}"/>
          </ac:cxnSpMkLst>
        </pc:cxnChg>
      </pc:sldChg>
      <pc:sldChg chg="modSp">
        <pc:chgData name="nyree myatt" userId="dc50e363e061e504" providerId="LiveId" clId="{8290C587-B7CA-4B25-A60C-D61AD9B08E48}" dt="2021-03-30T12:40:59.158" v="205" actId="20577"/>
        <pc:sldMkLst>
          <pc:docMk/>
          <pc:sldMk cId="1923284" sldId="273"/>
        </pc:sldMkLst>
        <pc:spChg chg="mod">
          <ac:chgData name="nyree myatt" userId="dc50e363e061e504" providerId="LiveId" clId="{8290C587-B7CA-4B25-A60C-D61AD9B08E48}" dt="2021-03-30T12:40:59.158" v="205" actId="20577"/>
          <ac:spMkLst>
            <pc:docMk/>
            <pc:sldMk cId="1923284" sldId="273"/>
            <ac:spMk id="3" creationId="{00000000-0000-0000-0000-000000000000}"/>
          </ac:spMkLst>
        </pc:spChg>
      </pc:sldChg>
      <pc:sldChg chg="addSp delSp modSp mod setBg">
        <pc:chgData name="nyree myatt" userId="dc50e363e061e504" providerId="LiveId" clId="{8290C587-B7CA-4B25-A60C-D61AD9B08E48}" dt="2021-03-30T12:47:26.670" v="428" actId="26606"/>
        <pc:sldMkLst>
          <pc:docMk/>
          <pc:sldMk cId="1741558057" sldId="274"/>
        </pc:sldMkLst>
        <pc:spChg chg="mod">
          <ac:chgData name="nyree myatt" userId="dc50e363e061e504" providerId="LiveId" clId="{8290C587-B7CA-4B25-A60C-D61AD9B08E48}" dt="2021-03-30T12:47:26.670" v="428" actId="26606"/>
          <ac:spMkLst>
            <pc:docMk/>
            <pc:sldMk cId="1741558057" sldId="274"/>
            <ac:spMk id="2" creationId="{00000000-0000-0000-0000-000000000000}"/>
          </ac:spMkLst>
        </pc:spChg>
        <pc:spChg chg="mod ord">
          <ac:chgData name="nyree myatt" userId="dc50e363e061e504" providerId="LiveId" clId="{8290C587-B7CA-4B25-A60C-D61AD9B08E48}" dt="2021-03-30T12:47:26.670" v="428" actId="26606"/>
          <ac:spMkLst>
            <pc:docMk/>
            <pc:sldMk cId="1741558057" sldId="274"/>
            <ac:spMk id="3" creationId="{00000000-0000-0000-0000-000000000000}"/>
          </ac:spMkLst>
        </pc:spChg>
        <pc:spChg chg="add">
          <ac:chgData name="nyree myatt" userId="dc50e363e061e504" providerId="LiveId" clId="{8290C587-B7CA-4B25-A60C-D61AD9B08E48}" dt="2021-03-30T12:47:26.670" v="428" actId="26606"/>
          <ac:spMkLst>
            <pc:docMk/>
            <pc:sldMk cId="1741558057" sldId="274"/>
            <ac:spMk id="12" creationId="{3FD3CF24-D05A-4E8A-8D2C-0AB7CC0FD062}"/>
          </ac:spMkLst>
        </pc:spChg>
        <pc:spChg chg="add">
          <ac:chgData name="nyree myatt" userId="dc50e363e061e504" providerId="LiveId" clId="{8290C587-B7CA-4B25-A60C-D61AD9B08E48}" dt="2021-03-30T12:47:26.670" v="428" actId="26606"/>
          <ac:spMkLst>
            <pc:docMk/>
            <pc:sldMk cId="1741558057" sldId="274"/>
            <ac:spMk id="16" creationId="{55BC9725-B546-4B1F-B1BB-F6A61E2444AC}"/>
          </ac:spMkLst>
        </pc:spChg>
        <pc:spChg chg="add">
          <ac:chgData name="nyree myatt" userId="dc50e363e061e504" providerId="LiveId" clId="{8290C587-B7CA-4B25-A60C-D61AD9B08E48}" dt="2021-03-30T12:47:26.670" v="428" actId="26606"/>
          <ac:spMkLst>
            <pc:docMk/>
            <pc:sldMk cId="1741558057" sldId="274"/>
            <ac:spMk id="18" creationId="{E69DB3CD-23E8-4507-AE0E-77E1E0A03020}"/>
          </ac:spMkLst>
        </pc:spChg>
        <pc:picChg chg="add mod ord modCrop">
          <ac:chgData name="nyree myatt" userId="dc50e363e061e504" providerId="LiveId" clId="{8290C587-B7CA-4B25-A60C-D61AD9B08E48}" dt="2021-03-30T12:47:26.670" v="428" actId="26606"/>
          <ac:picMkLst>
            <pc:docMk/>
            <pc:sldMk cId="1741558057" sldId="274"/>
            <ac:picMk id="5" creationId="{44A2641C-6E0D-4A1D-BA5D-E1E07AE89747}"/>
          </ac:picMkLst>
        </pc:picChg>
        <pc:picChg chg="add mod">
          <ac:chgData name="nyree myatt" userId="dc50e363e061e504" providerId="LiveId" clId="{8290C587-B7CA-4B25-A60C-D61AD9B08E48}" dt="2021-03-30T12:47:26.670" v="428" actId="26606"/>
          <ac:picMkLst>
            <pc:docMk/>
            <pc:sldMk cId="1741558057" sldId="274"/>
            <ac:picMk id="6" creationId="{D6A7ED1B-3E5A-4DA0-ABD9-C5D2E4149B3A}"/>
          </ac:picMkLst>
        </pc:picChg>
        <pc:picChg chg="add mod">
          <ac:chgData name="nyree myatt" userId="dc50e363e061e504" providerId="LiveId" clId="{8290C587-B7CA-4B25-A60C-D61AD9B08E48}" dt="2021-03-30T12:47:26.670" v="428" actId="26606"/>
          <ac:picMkLst>
            <pc:docMk/>
            <pc:sldMk cId="1741558057" sldId="274"/>
            <ac:picMk id="7" creationId="{F3921512-C217-4CBE-992B-B46BACBBC4D1}"/>
          </ac:picMkLst>
        </pc:picChg>
        <pc:picChg chg="add del">
          <ac:chgData name="nyree myatt" userId="dc50e363e061e504" providerId="LiveId" clId="{8290C587-B7CA-4B25-A60C-D61AD9B08E48}" dt="2021-03-30T12:45:34.810" v="416"/>
          <ac:picMkLst>
            <pc:docMk/>
            <pc:sldMk cId="1741558057" sldId="274"/>
            <ac:picMk id="2050" creationId="{DFCAEBEF-C758-406C-9B72-75C122D50793}"/>
          </ac:picMkLst>
        </pc:picChg>
        <pc:cxnChg chg="add">
          <ac:chgData name="nyree myatt" userId="dc50e363e061e504" providerId="LiveId" clId="{8290C587-B7CA-4B25-A60C-D61AD9B08E48}" dt="2021-03-30T12:47:26.670" v="428" actId="26606"/>
          <ac:cxnSpMkLst>
            <pc:docMk/>
            <pc:sldMk cId="1741558057" sldId="274"/>
            <ac:cxnSpMk id="14" creationId="{96330F87-AACB-40A7-B2EA-55C9CFEF4BDC}"/>
          </ac:cxnSpMkLst>
        </pc:cxnChg>
      </pc:sldChg>
      <pc:sldChg chg="addSp delSp modSp mod setBg">
        <pc:chgData name="nyree myatt" userId="dc50e363e061e504" providerId="LiveId" clId="{8290C587-B7CA-4B25-A60C-D61AD9B08E48}" dt="2021-03-30T12:47:50.467" v="429" actId="26606"/>
        <pc:sldMkLst>
          <pc:docMk/>
          <pc:sldMk cId="3671752311" sldId="275"/>
        </pc:sldMkLst>
        <pc:spChg chg="mod">
          <ac:chgData name="nyree myatt" userId="dc50e363e061e504" providerId="LiveId" clId="{8290C587-B7CA-4B25-A60C-D61AD9B08E48}" dt="2021-03-30T12:47:50.467" v="429" actId="26606"/>
          <ac:spMkLst>
            <pc:docMk/>
            <pc:sldMk cId="3671752311" sldId="275"/>
            <ac:spMk id="2" creationId="{00000000-0000-0000-0000-000000000000}"/>
          </ac:spMkLst>
        </pc:spChg>
        <pc:spChg chg="del mod">
          <ac:chgData name="nyree myatt" userId="dc50e363e061e504" providerId="LiveId" clId="{8290C587-B7CA-4B25-A60C-D61AD9B08E48}" dt="2021-03-30T12:47:50.467" v="429" actId="26606"/>
          <ac:spMkLst>
            <pc:docMk/>
            <pc:sldMk cId="3671752311" sldId="275"/>
            <ac:spMk id="3" creationId="{00000000-0000-0000-0000-000000000000}"/>
          </ac:spMkLst>
        </pc:spChg>
        <pc:graphicFrameChg chg="add">
          <ac:chgData name="nyree myatt" userId="dc50e363e061e504" providerId="LiveId" clId="{8290C587-B7CA-4B25-A60C-D61AD9B08E48}" dt="2021-03-30T12:47:50.467" v="429" actId="26606"/>
          <ac:graphicFrameMkLst>
            <pc:docMk/>
            <pc:sldMk cId="3671752311" sldId="275"/>
            <ac:graphicFrameMk id="5" creationId="{41ED5263-3BDE-4D9B-BF85-AA7A9901F70A}"/>
          </ac:graphicFrameMkLst>
        </pc:graphicFrameChg>
      </pc:sldChg>
      <pc:sldChg chg="addSp delSp modSp new mod">
        <pc:chgData name="nyree myatt" userId="dc50e363e061e504" providerId="LiveId" clId="{8290C587-B7CA-4B25-A60C-D61AD9B08E48}" dt="2021-03-30T12:45:45.244" v="418"/>
        <pc:sldMkLst>
          <pc:docMk/>
          <pc:sldMk cId="2455137923" sldId="276"/>
        </pc:sldMkLst>
        <pc:spChg chg="mod">
          <ac:chgData name="nyree myatt" userId="dc50e363e061e504" providerId="LiveId" clId="{8290C587-B7CA-4B25-A60C-D61AD9B08E48}" dt="2021-03-30T12:34:33.898" v="14" actId="20577"/>
          <ac:spMkLst>
            <pc:docMk/>
            <pc:sldMk cId="2455137923" sldId="276"/>
            <ac:spMk id="2" creationId="{78C7C9B8-9754-461B-846D-2CCDBA28CD94}"/>
          </ac:spMkLst>
        </pc:spChg>
        <pc:spChg chg="mod">
          <ac:chgData name="nyree myatt" userId="dc50e363e061e504" providerId="LiveId" clId="{8290C587-B7CA-4B25-A60C-D61AD9B08E48}" dt="2021-03-30T12:38:28.736" v="177" actId="255"/>
          <ac:spMkLst>
            <pc:docMk/>
            <pc:sldMk cId="2455137923" sldId="276"/>
            <ac:spMk id="3" creationId="{4DB6A903-B04A-4C4A-BCCE-4BFD2C411ED1}"/>
          </ac:spMkLst>
        </pc:spChg>
        <pc:picChg chg="add mod">
          <ac:chgData name="nyree myatt" userId="dc50e363e061e504" providerId="LiveId" clId="{8290C587-B7CA-4B25-A60C-D61AD9B08E48}" dt="2021-03-30T12:38:13.868" v="174" actId="1076"/>
          <ac:picMkLst>
            <pc:docMk/>
            <pc:sldMk cId="2455137923" sldId="276"/>
            <ac:picMk id="4" creationId="{29656D25-8775-4673-BFC2-BD4511937352}"/>
          </ac:picMkLst>
        </pc:picChg>
        <pc:picChg chg="add mod">
          <ac:chgData name="nyree myatt" userId="dc50e363e061e504" providerId="LiveId" clId="{8290C587-B7CA-4B25-A60C-D61AD9B08E48}" dt="2021-03-30T12:38:05.478" v="173" actId="1076"/>
          <ac:picMkLst>
            <pc:docMk/>
            <pc:sldMk cId="2455137923" sldId="276"/>
            <ac:picMk id="5" creationId="{4148FA97-EDFE-4F6E-96F3-C77096CFC70E}"/>
          </ac:picMkLst>
        </pc:picChg>
        <pc:picChg chg="add mod">
          <ac:chgData name="nyree myatt" userId="dc50e363e061e504" providerId="LiveId" clId="{8290C587-B7CA-4B25-A60C-D61AD9B08E48}" dt="2021-03-30T12:38:19.877" v="176" actId="1076"/>
          <ac:picMkLst>
            <pc:docMk/>
            <pc:sldMk cId="2455137923" sldId="276"/>
            <ac:picMk id="6" creationId="{ACC50310-83BB-41C0-9A96-6A0209D55576}"/>
          </ac:picMkLst>
        </pc:picChg>
        <pc:picChg chg="add del">
          <ac:chgData name="nyree myatt" userId="dc50e363e061e504" providerId="LiveId" clId="{8290C587-B7CA-4B25-A60C-D61AD9B08E48}" dt="2021-03-30T12:45:45.244" v="418"/>
          <ac:picMkLst>
            <pc:docMk/>
            <pc:sldMk cId="2455137923" sldId="276"/>
            <ac:picMk id="3074" creationId="{47709D07-3795-46F6-AB2B-F55912D7EF53}"/>
          </ac:picMkLst>
        </pc:picChg>
      </pc:sldChg>
      <pc:sldChg chg="new del">
        <pc:chgData name="nyree myatt" userId="dc50e363e061e504" providerId="LiveId" clId="{8290C587-B7CA-4B25-A60C-D61AD9B08E48}" dt="2021-03-30T12:42:30.561" v="207" actId="2696"/>
        <pc:sldMkLst>
          <pc:docMk/>
          <pc:sldMk cId="1722415757" sldId="277"/>
        </pc:sldMkLst>
      </pc:sldChg>
      <pc:sldChg chg="new del">
        <pc:chgData name="nyree myatt" userId="dc50e363e061e504" providerId="LiveId" clId="{8290C587-B7CA-4B25-A60C-D61AD9B08E48}" dt="2021-03-30T12:42:38.284" v="209" actId="2696"/>
        <pc:sldMkLst>
          <pc:docMk/>
          <pc:sldMk cId="2258938746" sldId="277"/>
        </pc:sldMkLst>
      </pc:sldChg>
      <pc:sldChg chg="addSp modSp new mod">
        <pc:chgData name="nyree myatt" userId="dc50e363e061e504" providerId="LiveId" clId="{8290C587-B7CA-4B25-A60C-D61AD9B08E48}" dt="2021-03-30T12:44:55.744" v="413" actId="20577"/>
        <pc:sldMkLst>
          <pc:docMk/>
          <pc:sldMk cId="3272661099" sldId="277"/>
        </pc:sldMkLst>
        <pc:spChg chg="add mod">
          <ac:chgData name="nyree myatt" userId="dc50e363e061e504" providerId="LiveId" clId="{8290C587-B7CA-4B25-A60C-D61AD9B08E48}" dt="2021-03-30T12:44:55.744" v="413" actId="20577"/>
          <ac:spMkLst>
            <pc:docMk/>
            <pc:sldMk cId="3272661099" sldId="277"/>
            <ac:spMk id="2" creationId="{3BB09D47-8162-4B10-B0CA-18187EF8BD34}"/>
          </ac:spMkLst>
        </pc:spChg>
        <pc:picChg chg="add mod">
          <ac:chgData name="nyree myatt" userId="dc50e363e061e504" providerId="LiveId" clId="{8290C587-B7CA-4B25-A60C-D61AD9B08E48}" dt="2021-03-30T12:43:05.569" v="216" actId="14100"/>
          <ac:picMkLst>
            <pc:docMk/>
            <pc:sldMk cId="3272661099" sldId="277"/>
            <ac:picMk id="1026" creationId="{26812048-9C41-425B-BC38-87C4944DFCC3}"/>
          </ac:picMkLst>
        </pc:picChg>
      </pc:sldChg>
    </pc:docChg>
  </pc:docChgLst>
  <pc:docChgLst>
    <pc:chgData name="Nyree Myatt" userId="b1cb37e3-4292-437a-818a-451462e633aa" providerId="ADAL" clId="{8615BDB2-0E5C-4132-9CC0-09856E38AE6C}"/>
    <pc:docChg chg="addSld modSld">
      <pc:chgData name="Nyree Myatt" userId="b1cb37e3-4292-437a-818a-451462e633aa" providerId="ADAL" clId="{8615BDB2-0E5C-4132-9CC0-09856E38AE6C}" dt="2022-08-30T08:04:26.952" v="0"/>
      <pc:docMkLst>
        <pc:docMk/>
      </pc:docMkLst>
      <pc:sldChg chg="add setBg">
        <pc:chgData name="Nyree Myatt" userId="b1cb37e3-4292-437a-818a-451462e633aa" providerId="ADAL" clId="{8615BDB2-0E5C-4132-9CC0-09856E38AE6C}" dt="2022-08-30T08:04:26.952" v="0"/>
        <pc:sldMkLst>
          <pc:docMk/>
          <pc:sldMk cId="1903084403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0DB61-25AC-469E-9083-3CCA52C1331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EFA379-47C8-4070-8703-925040EB6D67}">
      <dgm:prSet/>
      <dgm:spPr/>
      <dgm:t>
        <a:bodyPr/>
        <a:lstStyle/>
        <a:p>
          <a:r>
            <a:rPr lang="en-GB"/>
            <a:t>What is systolic and diastolic blood pressure?</a:t>
          </a:r>
          <a:endParaRPr lang="en-US"/>
        </a:p>
      </dgm:t>
    </dgm:pt>
    <dgm:pt modelId="{8EACCE3D-6B36-4704-B60D-E3132091FA9B}" type="parTrans" cxnId="{63BAAF39-F984-4D76-8DE3-3E06A6CD613C}">
      <dgm:prSet/>
      <dgm:spPr/>
      <dgm:t>
        <a:bodyPr/>
        <a:lstStyle/>
        <a:p>
          <a:endParaRPr lang="en-US"/>
        </a:p>
      </dgm:t>
    </dgm:pt>
    <dgm:pt modelId="{345CCBAF-7274-4804-A3E5-E980D0463700}" type="sibTrans" cxnId="{63BAAF39-F984-4D76-8DE3-3E06A6CD613C}">
      <dgm:prSet/>
      <dgm:spPr/>
      <dgm:t>
        <a:bodyPr/>
        <a:lstStyle/>
        <a:p>
          <a:endParaRPr lang="en-US"/>
        </a:p>
      </dgm:t>
    </dgm:pt>
    <dgm:pt modelId="{0E5DEA10-BCCD-4179-867B-A31028AF5735}">
      <dgm:prSet/>
      <dgm:spPr/>
      <dgm:t>
        <a:bodyPr/>
        <a:lstStyle/>
        <a:p>
          <a:r>
            <a:rPr lang="en-GB"/>
            <a:t>What is the normal range for systolic and diastolic blood pressure?</a:t>
          </a:r>
          <a:endParaRPr lang="en-US"/>
        </a:p>
      </dgm:t>
    </dgm:pt>
    <dgm:pt modelId="{F95FA91B-9170-458A-BD86-A83020FD8166}" type="parTrans" cxnId="{556293D2-36EE-44BA-B3F1-06BA04728288}">
      <dgm:prSet/>
      <dgm:spPr/>
      <dgm:t>
        <a:bodyPr/>
        <a:lstStyle/>
        <a:p>
          <a:endParaRPr lang="en-US"/>
        </a:p>
      </dgm:t>
    </dgm:pt>
    <dgm:pt modelId="{1091D9ED-055E-4C1C-93FF-1D6440B3808F}" type="sibTrans" cxnId="{556293D2-36EE-44BA-B3F1-06BA04728288}">
      <dgm:prSet/>
      <dgm:spPr/>
      <dgm:t>
        <a:bodyPr/>
        <a:lstStyle/>
        <a:p>
          <a:endParaRPr lang="en-US"/>
        </a:p>
      </dgm:t>
    </dgm:pt>
    <dgm:pt modelId="{F56AD63B-1B84-437F-90AF-674388647E55}">
      <dgm:prSet/>
      <dgm:spPr/>
      <dgm:t>
        <a:bodyPr/>
        <a:lstStyle/>
        <a:p>
          <a:r>
            <a:rPr lang="en-GB"/>
            <a:t>What four factors determine blood pressure?</a:t>
          </a:r>
          <a:endParaRPr lang="en-US"/>
        </a:p>
      </dgm:t>
    </dgm:pt>
    <dgm:pt modelId="{3E51FDF6-0EC6-4142-894C-450C94D5B783}" type="parTrans" cxnId="{95BD4ABD-3483-4319-AF63-2324E7E92A62}">
      <dgm:prSet/>
      <dgm:spPr/>
      <dgm:t>
        <a:bodyPr/>
        <a:lstStyle/>
        <a:p>
          <a:endParaRPr lang="en-US"/>
        </a:p>
      </dgm:t>
    </dgm:pt>
    <dgm:pt modelId="{6AFD0DEF-B1CA-427D-A31E-9ED09A14C7F9}" type="sibTrans" cxnId="{95BD4ABD-3483-4319-AF63-2324E7E92A62}">
      <dgm:prSet/>
      <dgm:spPr/>
      <dgm:t>
        <a:bodyPr/>
        <a:lstStyle/>
        <a:p>
          <a:endParaRPr lang="en-US"/>
        </a:p>
      </dgm:t>
    </dgm:pt>
    <dgm:pt modelId="{3253872A-FEF2-49C6-8CC1-1F75A447B2F9}">
      <dgm:prSet/>
      <dgm:spPr/>
      <dgm:t>
        <a:bodyPr/>
        <a:lstStyle/>
        <a:p>
          <a:r>
            <a:rPr lang="en-GB"/>
            <a:t>What are the dangers of having untreated high blood pressure?</a:t>
          </a:r>
          <a:endParaRPr lang="en-US"/>
        </a:p>
      </dgm:t>
    </dgm:pt>
    <dgm:pt modelId="{52B6578A-F015-4305-BAAB-C370BA125F0B}" type="parTrans" cxnId="{8E2EF1AF-1B0B-433E-9CFA-7F361E5D5850}">
      <dgm:prSet/>
      <dgm:spPr/>
      <dgm:t>
        <a:bodyPr/>
        <a:lstStyle/>
        <a:p>
          <a:endParaRPr lang="en-US"/>
        </a:p>
      </dgm:t>
    </dgm:pt>
    <dgm:pt modelId="{F2CC4AA6-07A4-481B-A854-3FA444B4E87E}" type="sibTrans" cxnId="{8E2EF1AF-1B0B-433E-9CFA-7F361E5D5850}">
      <dgm:prSet/>
      <dgm:spPr/>
      <dgm:t>
        <a:bodyPr/>
        <a:lstStyle/>
        <a:p>
          <a:endParaRPr lang="en-US"/>
        </a:p>
      </dgm:t>
    </dgm:pt>
    <dgm:pt modelId="{BA9F2895-4C9D-4F77-82DF-B4BB6CDFB7F9}">
      <dgm:prSet/>
      <dgm:spPr/>
      <dgm:t>
        <a:bodyPr/>
        <a:lstStyle/>
        <a:p>
          <a:r>
            <a:rPr lang="en-GB"/>
            <a:t>As an aspiring doctor, what lifestyle changes would you suggest to a patient with high blood pressure?</a:t>
          </a:r>
          <a:endParaRPr lang="en-US"/>
        </a:p>
      </dgm:t>
    </dgm:pt>
    <dgm:pt modelId="{796BED85-AB28-4DC5-BF2E-FD767617610F}" type="parTrans" cxnId="{08FF1328-8163-4A1D-87F6-C5F7D1057D03}">
      <dgm:prSet/>
      <dgm:spPr/>
      <dgm:t>
        <a:bodyPr/>
        <a:lstStyle/>
        <a:p>
          <a:endParaRPr lang="en-US"/>
        </a:p>
      </dgm:t>
    </dgm:pt>
    <dgm:pt modelId="{8A739822-5536-414C-ABC0-87A716457A5C}" type="sibTrans" cxnId="{08FF1328-8163-4A1D-87F6-C5F7D1057D03}">
      <dgm:prSet/>
      <dgm:spPr/>
      <dgm:t>
        <a:bodyPr/>
        <a:lstStyle/>
        <a:p>
          <a:endParaRPr lang="en-US"/>
        </a:p>
      </dgm:t>
    </dgm:pt>
    <dgm:pt modelId="{08F18F5F-091E-49A8-962B-5D16861CC7BD}">
      <dgm:prSet/>
      <dgm:spPr/>
      <dgm:t>
        <a:bodyPr/>
        <a:lstStyle/>
        <a:p>
          <a:r>
            <a:rPr lang="en-GB"/>
            <a:t>What is coronary heart disease and what are the risk factors?</a:t>
          </a:r>
          <a:endParaRPr lang="en-US"/>
        </a:p>
      </dgm:t>
    </dgm:pt>
    <dgm:pt modelId="{58FC1ADC-6D4D-4AE1-A156-205DAC4DAB67}" type="parTrans" cxnId="{A82A0E89-9C23-4BFE-91A5-CAB0D035CB2E}">
      <dgm:prSet/>
      <dgm:spPr/>
      <dgm:t>
        <a:bodyPr/>
        <a:lstStyle/>
        <a:p>
          <a:endParaRPr lang="en-US"/>
        </a:p>
      </dgm:t>
    </dgm:pt>
    <dgm:pt modelId="{ACCB5432-2526-405A-842D-DFE6B54B2469}" type="sibTrans" cxnId="{A82A0E89-9C23-4BFE-91A5-CAB0D035CB2E}">
      <dgm:prSet/>
      <dgm:spPr/>
      <dgm:t>
        <a:bodyPr/>
        <a:lstStyle/>
        <a:p>
          <a:endParaRPr lang="en-US"/>
        </a:p>
      </dgm:t>
    </dgm:pt>
    <dgm:pt modelId="{8CDE9029-064B-4756-8CF3-8A6A684232C8}" type="pres">
      <dgm:prSet presAssocID="{12B0DB61-25AC-469E-9083-3CCA52C13318}" presName="diagram" presStyleCnt="0">
        <dgm:presLayoutVars>
          <dgm:dir/>
          <dgm:resizeHandles val="exact"/>
        </dgm:presLayoutVars>
      </dgm:prSet>
      <dgm:spPr/>
    </dgm:pt>
    <dgm:pt modelId="{E8463F90-2E7C-4AE8-83A8-EF4CD344FB10}" type="pres">
      <dgm:prSet presAssocID="{D2EFA379-47C8-4070-8703-925040EB6D67}" presName="node" presStyleLbl="node1" presStyleIdx="0" presStyleCnt="6">
        <dgm:presLayoutVars>
          <dgm:bulletEnabled val="1"/>
        </dgm:presLayoutVars>
      </dgm:prSet>
      <dgm:spPr/>
    </dgm:pt>
    <dgm:pt modelId="{94A17FA1-2500-429A-A7F2-94A5250588E7}" type="pres">
      <dgm:prSet presAssocID="{345CCBAF-7274-4804-A3E5-E980D0463700}" presName="sibTrans" presStyleCnt="0"/>
      <dgm:spPr/>
    </dgm:pt>
    <dgm:pt modelId="{F0E42BEF-646C-4FBF-8C96-EB856C1EEF38}" type="pres">
      <dgm:prSet presAssocID="{0E5DEA10-BCCD-4179-867B-A31028AF5735}" presName="node" presStyleLbl="node1" presStyleIdx="1" presStyleCnt="6">
        <dgm:presLayoutVars>
          <dgm:bulletEnabled val="1"/>
        </dgm:presLayoutVars>
      </dgm:prSet>
      <dgm:spPr/>
    </dgm:pt>
    <dgm:pt modelId="{1506243C-1B97-49F4-BAC3-DFB45284FDC0}" type="pres">
      <dgm:prSet presAssocID="{1091D9ED-055E-4C1C-93FF-1D6440B3808F}" presName="sibTrans" presStyleCnt="0"/>
      <dgm:spPr/>
    </dgm:pt>
    <dgm:pt modelId="{C5206F9F-EF2B-4307-AAA9-2552CAB8168A}" type="pres">
      <dgm:prSet presAssocID="{F56AD63B-1B84-437F-90AF-674388647E55}" presName="node" presStyleLbl="node1" presStyleIdx="2" presStyleCnt="6">
        <dgm:presLayoutVars>
          <dgm:bulletEnabled val="1"/>
        </dgm:presLayoutVars>
      </dgm:prSet>
      <dgm:spPr/>
    </dgm:pt>
    <dgm:pt modelId="{3DF3675F-4BEF-4B00-8F55-1DD21F2B6ED8}" type="pres">
      <dgm:prSet presAssocID="{6AFD0DEF-B1CA-427D-A31E-9ED09A14C7F9}" presName="sibTrans" presStyleCnt="0"/>
      <dgm:spPr/>
    </dgm:pt>
    <dgm:pt modelId="{5633833F-0F48-452A-BDA2-408977713461}" type="pres">
      <dgm:prSet presAssocID="{3253872A-FEF2-49C6-8CC1-1F75A447B2F9}" presName="node" presStyleLbl="node1" presStyleIdx="3" presStyleCnt="6">
        <dgm:presLayoutVars>
          <dgm:bulletEnabled val="1"/>
        </dgm:presLayoutVars>
      </dgm:prSet>
      <dgm:spPr/>
    </dgm:pt>
    <dgm:pt modelId="{55B05512-6446-4E56-8087-7B493F0372BD}" type="pres">
      <dgm:prSet presAssocID="{F2CC4AA6-07A4-481B-A854-3FA444B4E87E}" presName="sibTrans" presStyleCnt="0"/>
      <dgm:spPr/>
    </dgm:pt>
    <dgm:pt modelId="{06F893DF-578C-4F6F-BC5F-947508678CC3}" type="pres">
      <dgm:prSet presAssocID="{BA9F2895-4C9D-4F77-82DF-B4BB6CDFB7F9}" presName="node" presStyleLbl="node1" presStyleIdx="4" presStyleCnt="6">
        <dgm:presLayoutVars>
          <dgm:bulletEnabled val="1"/>
        </dgm:presLayoutVars>
      </dgm:prSet>
      <dgm:spPr/>
    </dgm:pt>
    <dgm:pt modelId="{22B98E76-C0B2-4828-B326-FF5072518EDD}" type="pres">
      <dgm:prSet presAssocID="{8A739822-5536-414C-ABC0-87A716457A5C}" presName="sibTrans" presStyleCnt="0"/>
      <dgm:spPr/>
    </dgm:pt>
    <dgm:pt modelId="{3C71195E-9A02-4EC4-B1CE-76EC0CE9010C}" type="pres">
      <dgm:prSet presAssocID="{08F18F5F-091E-49A8-962B-5D16861CC7BD}" presName="node" presStyleLbl="node1" presStyleIdx="5" presStyleCnt="6">
        <dgm:presLayoutVars>
          <dgm:bulletEnabled val="1"/>
        </dgm:presLayoutVars>
      </dgm:prSet>
      <dgm:spPr/>
    </dgm:pt>
  </dgm:ptLst>
  <dgm:cxnLst>
    <dgm:cxn modelId="{B4A6C524-B1A5-4EFC-9C16-C43E58D9A09A}" type="presOf" srcId="{3253872A-FEF2-49C6-8CC1-1F75A447B2F9}" destId="{5633833F-0F48-452A-BDA2-408977713461}" srcOrd="0" destOrd="0" presId="urn:microsoft.com/office/officeart/2005/8/layout/default"/>
    <dgm:cxn modelId="{08FF1328-8163-4A1D-87F6-C5F7D1057D03}" srcId="{12B0DB61-25AC-469E-9083-3CCA52C13318}" destId="{BA9F2895-4C9D-4F77-82DF-B4BB6CDFB7F9}" srcOrd="4" destOrd="0" parTransId="{796BED85-AB28-4DC5-BF2E-FD767617610F}" sibTransId="{8A739822-5536-414C-ABC0-87A716457A5C}"/>
    <dgm:cxn modelId="{1B6CA339-6F75-4EEF-82A1-AF38319B3489}" type="presOf" srcId="{0E5DEA10-BCCD-4179-867B-A31028AF5735}" destId="{F0E42BEF-646C-4FBF-8C96-EB856C1EEF38}" srcOrd="0" destOrd="0" presId="urn:microsoft.com/office/officeart/2005/8/layout/default"/>
    <dgm:cxn modelId="{63BAAF39-F984-4D76-8DE3-3E06A6CD613C}" srcId="{12B0DB61-25AC-469E-9083-3CCA52C13318}" destId="{D2EFA379-47C8-4070-8703-925040EB6D67}" srcOrd="0" destOrd="0" parTransId="{8EACCE3D-6B36-4704-B60D-E3132091FA9B}" sibTransId="{345CCBAF-7274-4804-A3E5-E980D0463700}"/>
    <dgm:cxn modelId="{C912B55C-6225-4A83-8237-6C8690C2053B}" type="presOf" srcId="{08F18F5F-091E-49A8-962B-5D16861CC7BD}" destId="{3C71195E-9A02-4EC4-B1CE-76EC0CE9010C}" srcOrd="0" destOrd="0" presId="urn:microsoft.com/office/officeart/2005/8/layout/default"/>
    <dgm:cxn modelId="{7EE9B064-CB9C-4E1E-AEA1-E89CDD578D53}" type="presOf" srcId="{F56AD63B-1B84-437F-90AF-674388647E55}" destId="{C5206F9F-EF2B-4307-AAA9-2552CAB8168A}" srcOrd="0" destOrd="0" presId="urn:microsoft.com/office/officeart/2005/8/layout/default"/>
    <dgm:cxn modelId="{A82A0E89-9C23-4BFE-91A5-CAB0D035CB2E}" srcId="{12B0DB61-25AC-469E-9083-3CCA52C13318}" destId="{08F18F5F-091E-49A8-962B-5D16861CC7BD}" srcOrd="5" destOrd="0" parTransId="{58FC1ADC-6D4D-4AE1-A156-205DAC4DAB67}" sibTransId="{ACCB5432-2526-405A-842D-DFE6B54B2469}"/>
    <dgm:cxn modelId="{4DF7D6AC-2B2D-43B4-906D-03E0EB011CFA}" type="presOf" srcId="{D2EFA379-47C8-4070-8703-925040EB6D67}" destId="{E8463F90-2E7C-4AE8-83A8-EF4CD344FB10}" srcOrd="0" destOrd="0" presId="urn:microsoft.com/office/officeart/2005/8/layout/default"/>
    <dgm:cxn modelId="{8E2EF1AF-1B0B-433E-9CFA-7F361E5D5850}" srcId="{12B0DB61-25AC-469E-9083-3CCA52C13318}" destId="{3253872A-FEF2-49C6-8CC1-1F75A447B2F9}" srcOrd="3" destOrd="0" parTransId="{52B6578A-F015-4305-BAAB-C370BA125F0B}" sibTransId="{F2CC4AA6-07A4-481B-A854-3FA444B4E87E}"/>
    <dgm:cxn modelId="{95BD4ABD-3483-4319-AF63-2324E7E92A62}" srcId="{12B0DB61-25AC-469E-9083-3CCA52C13318}" destId="{F56AD63B-1B84-437F-90AF-674388647E55}" srcOrd="2" destOrd="0" parTransId="{3E51FDF6-0EC6-4142-894C-450C94D5B783}" sibTransId="{6AFD0DEF-B1CA-427D-A31E-9ED09A14C7F9}"/>
    <dgm:cxn modelId="{EF4038C2-A7C1-4504-84A9-A807F79354F4}" type="presOf" srcId="{BA9F2895-4C9D-4F77-82DF-B4BB6CDFB7F9}" destId="{06F893DF-578C-4F6F-BC5F-947508678CC3}" srcOrd="0" destOrd="0" presId="urn:microsoft.com/office/officeart/2005/8/layout/default"/>
    <dgm:cxn modelId="{A5E1D7CD-13DF-4534-90A6-1F2516F2ED35}" type="presOf" srcId="{12B0DB61-25AC-469E-9083-3CCA52C13318}" destId="{8CDE9029-064B-4756-8CF3-8A6A684232C8}" srcOrd="0" destOrd="0" presId="urn:microsoft.com/office/officeart/2005/8/layout/default"/>
    <dgm:cxn modelId="{556293D2-36EE-44BA-B3F1-06BA04728288}" srcId="{12B0DB61-25AC-469E-9083-3CCA52C13318}" destId="{0E5DEA10-BCCD-4179-867B-A31028AF5735}" srcOrd="1" destOrd="0" parTransId="{F95FA91B-9170-458A-BD86-A83020FD8166}" sibTransId="{1091D9ED-055E-4C1C-93FF-1D6440B3808F}"/>
    <dgm:cxn modelId="{950FEDDC-C8E2-4C3A-9B14-3EC79F316812}" type="presParOf" srcId="{8CDE9029-064B-4756-8CF3-8A6A684232C8}" destId="{E8463F90-2E7C-4AE8-83A8-EF4CD344FB10}" srcOrd="0" destOrd="0" presId="urn:microsoft.com/office/officeart/2005/8/layout/default"/>
    <dgm:cxn modelId="{30D909D2-C593-4BA9-8C9E-43D37601EFB3}" type="presParOf" srcId="{8CDE9029-064B-4756-8CF3-8A6A684232C8}" destId="{94A17FA1-2500-429A-A7F2-94A5250588E7}" srcOrd="1" destOrd="0" presId="urn:microsoft.com/office/officeart/2005/8/layout/default"/>
    <dgm:cxn modelId="{E8D7B066-CB35-4554-B2A1-28E93CBBA7C5}" type="presParOf" srcId="{8CDE9029-064B-4756-8CF3-8A6A684232C8}" destId="{F0E42BEF-646C-4FBF-8C96-EB856C1EEF38}" srcOrd="2" destOrd="0" presId="urn:microsoft.com/office/officeart/2005/8/layout/default"/>
    <dgm:cxn modelId="{586604ED-7AFD-4E0F-B58E-60506705E0D3}" type="presParOf" srcId="{8CDE9029-064B-4756-8CF3-8A6A684232C8}" destId="{1506243C-1B97-49F4-BAC3-DFB45284FDC0}" srcOrd="3" destOrd="0" presId="urn:microsoft.com/office/officeart/2005/8/layout/default"/>
    <dgm:cxn modelId="{00CEED29-19B5-4AAF-AFE3-71917E2A4065}" type="presParOf" srcId="{8CDE9029-064B-4756-8CF3-8A6A684232C8}" destId="{C5206F9F-EF2B-4307-AAA9-2552CAB8168A}" srcOrd="4" destOrd="0" presId="urn:microsoft.com/office/officeart/2005/8/layout/default"/>
    <dgm:cxn modelId="{4C0F22B5-A42A-4197-B14A-2323299C37D4}" type="presParOf" srcId="{8CDE9029-064B-4756-8CF3-8A6A684232C8}" destId="{3DF3675F-4BEF-4B00-8F55-1DD21F2B6ED8}" srcOrd="5" destOrd="0" presId="urn:microsoft.com/office/officeart/2005/8/layout/default"/>
    <dgm:cxn modelId="{2B24DB2A-64EC-49DB-ABD2-6146B0F485FB}" type="presParOf" srcId="{8CDE9029-064B-4756-8CF3-8A6A684232C8}" destId="{5633833F-0F48-452A-BDA2-408977713461}" srcOrd="6" destOrd="0" presId="urn:microsoft.com/office/officeart/2005/8/layout/default"/>
    <dgm:cxn modelId="{F705ABAD-4B8E-450F-BCE4-22B2EA22DC97}" type="presParOf" srcId="{8CDE9029-064B-4756-8CF3-8A6A684232C8}" destId="{55B05512-6446-4E56-8087-7B493F0372BD}" srcOrd="7" destOrd="0" presId="urn:microsoft.com/office/officeart/2005/8/layout/default"/>
    <dgm:cxn modelId="{059461E1-598F-4BEC-828F-771F148DB152}" type="presParOf" srcId="{8CDE9029-064B-4756-8CF3-8A6A684232C8}" destId="{06F893DF-578C-4F6F-BC5F-947508678CC3}" srcOrd="8" destOrd="0" presId="urn:microsoft.com/office/officeart/2005/8/layout/default"/>
    <dgm:cxn modelId="{DC735393-BA7B-4B87-8A06-A18F03B742EE}" type="presParOf" srcId="{8CDE9029-064B-4756-8CF3-8A6A684232C8}" destId="{22B98E76-C0B2-4828-B326-FF5072518EDD}" srcOrd="9" destOrd="0" presId="urn:microsoft.com/office/officeart/2005/8/layout/default"/>
    <dgm:cxn modelId="{3671BE24-1950-42A8-A1E5-C538E4B64E34}" type="presParOf" srcId="{8CDE9029-064B-4756-8CF3-8A6A684232C8}" destId="{3C71195E-9A02-4EC4-B1CE-76EC0CE901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63F90-2E7C-4AE8-83A8-EF4CD344FB10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is systolic and diastolic blood pressure?</a:t>
          </a:r>
          <a:endParaRPr lang="en-US" sz="2200" kern="1200"/>
        </a:p>
      </dsp:txBody>
      <dsp:txXfrm>
        <a:off x="377190" y="3160"/>
        <a:ext cx="2907506" cy="1744503"/>
      </dsp:txXfrm>
    </dsp:sp>
    <dsp:sp modelId="{F0E42BEF-646C-4FBF-8C96-EB856C1EEF38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is the normal range for systolic and diastolic blood pressure?</a:t>
          </a:r>
          <a:endParaRPr lang="en-US" sz="2200" kern="1200"/>
        </a:p>
      </dsp:txBody>
      <dsp:txXfrm>
        <a:off x="3575446" y="3160"/>
        <a:ext cx="2907506" cy="1744503"/>
      </dsp:txXfrm>
    </dsp:sp>
    <dsp:sp modelId="{C5206F9F-EF2B-4307-AAA9-2552CAB8168A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four factors determine blood pressure?</a:t>
          </a:r>
          <a:endParaRPr lang="en-US" sz="2200" kern="1200"/>
        </a:p>
      </dsp:txBody>
      <dsp:txXfrm>
        <a:off x="6773703" y="3160"/>
        <a:ext cx="2907506" cy="1744503"/>
      </dsp:txXfrm>
    </dsp:sp>
    <dsp:sp modelId="{5633833F-0F48-452A-BDA2-408977713461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are the dangers of having untreated high blood pressure?</a:t>
          </a:r>
          <a:endParaRPr lang="en-US" sz="2200" kern="1200"/>
        </a:p>
      </dsp:txBody>
      <dsp:txXfrm>
        <a:off x="377190" y="2038415"/>
        <a:ext cx="2907506" cy="1744503"/>
      </dsp:txXfrm>
    </dsp:sp>
    <dsp:sp modelId="{06F893DF-578C-4F6F-BC5F-947508678CC3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As an aspiring doctor, what lifestyle changes would you suggest to a patient with high blood pressure?</a:t>
          </a:r>
          <a:endParaRPr lang="en-US" sz="2200" kern="1200"/>
        </a:p>
      </dsp:txBody>
      <dsp:txXfrm>
        <a:off x="3575446" y="2038415"/>
        <a:ext cx="2907506" cy="1744503"/>
      </dsp:txXfrm>
    </dsp:sp>
    <dsp:sp modelId="{3C71195E-9A02-4EC4-B1CE-76EC0CE9010C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is coronary heart disease and what are the risk factors?</a:t>
          </a:r>
          <a:endParaRPr lang="en-US" sz="2200" kern="1200"/>
        </a:p>
      </dsp:txBody>
      <dsp:txXfrm>
        <a:off x="6773703" y="2038415"/>
        <a:ext cx="2907506" cy="174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8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8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3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2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6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5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5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0CD1CA-DB6B-4A61-A57B-4D25307CF41E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795BD7-7133-4862-A364-9A8B02BD503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blood+pressure+measurement+video&amp;view=detail&amp;mid=035EE0756DB02138AB14035EE0756DB02138AB14&amp;FORM=VI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conditions/coronary-heart-diseas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coronary+artery+bypass+surgery&amp;&amp;view=detail&amp;mid=BFF2C71C2EA20693206FBFF2C71C2EA20693206F&amp;&amp;FORM=VRDGAR&amp;ru=%2Fvideos%2Fsearch%3Fq%3Dcoronary%2Bartery%2Bbypass%2Bsurgery%26FORM%3DHDRSC3" TargetMode="External"/><Relationship Id="rId2" Type="http://schemas.openxmlformats.org/officeDocument/2006/relationships/hyperlink" Target="https://www.bing.com/videos/search?q=coronary+angioplasty+surgery+video&amp;&amp;view=detail&amp;mid=85B1E555341DE5794A1785B1E555341DE5794A17&amp;&amp;FORM=VRDGAR&amp;ru=%2Fvideos%2Fsearch%3Fq%3Dcoronary%2520angioplasty%2520surgery%2520video%26qs%3Dn%26form%3DQBVR%26sp%3D-1%26pq%3Dcoronary%2520angioplasty%2520surgery%2520video%26sc%3D0-34%26sk%3D%26cvid%3D0138D4274193430E8217757118C6E26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bing.com/videos/search?q=sinoatrial+node+diagram&amp;&amp;view=detail&amp;mid=584C7F0A74C89DBE69A2584C7F0A74C89DBE69A2&amp;&amp;FORM=VRDGAR&amp;ru=%2Fvideos%2Fsearch%3Fq%3Dsinoatrial%2Bnode%2Bdiagram%26FORM%3DHDRSC3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Cardiovascular system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heart-shaped paper origami">
            <a:extLst>
              <a:ext uri="{FF2B5EF4-FFF2-40B4-BE49-F238E27FC236}">
                <a16:creationId xmlns:a16="http://schemas.microsoft.com/office/drawing/2014/main" id="{1CA2D5B2-F32E-40A9-B85E-6517CDE3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89" y="628443"/>
            <a:ext cx="2934131" cy="22005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A heart-shaped paper origami">
            <a:extLst>
              <a:ext uri="{FF2B5EF4-FFF2-40B4-BE49-F238E27FC236}">
                <a16:creationId xmlns:a16="http://schemas.microsoft.com/office/drawing/2014/main" id="{E2E6C95F-A119-41F0-87A8-051E6B210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63" y="628443"/>
            <a:ext cx="2934131" cy="220059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0651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660863"/>
          </a:xfrm>
        </p:spPr>
        <p:txBody>
          <a:bodyPr/>
          <a:lstStyle/>
          <a:p>
            <a:r>
              <a:rPr lang="en-GB" dirty="0"/>
              <a:t>Heart problems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594359"/>
            <a:ext cx="7157257" cy="538249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069" y="1255222"/>
            <a:ext cx="3624349" cy="5049982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Normal heart beat is around 72bpm. Normal range is 60 – 100bpm (what is the “normal range”?)</a:t>
            </a:r>
          </a:p>
          <a:p>
            <a:r>
              <a:rPr lang="en-GB" sz="2000" dirty="0"/>
              <a:t>Males slightly lower heart rate than females – why might there be a difference?</a:t>
            </a:r>
          </a:p>
          <a:p>
            <a:r>
              <a:rPr lang="en-GB" sz="2000" dirty="0"/>
              <a:t>What is your resting heart rate? </a:t>
            </a:r>
          </a:p>
          <a:p>
            <a:r>
              <a:rPr lang="en-GB" sz="2000" dirty="0"/>
              <a:t>Tachycardia – heart beat is too  fast</a:t>
            </a:r>
          </a:p>
          <a:p>
            <a:r>
              <a:rPr lang="en-GB" sz="2000" dirty="0"/>
              <a:t>Expect to see increase in heart rate during exercise but not at rest</a:t>
            </a:r>
          </a:p>
          <a:p>
            <a:r>
              <a:rPr lang="en-GB" sz="2000" dirty="0"/>
              <a:t>Bradycardia – heart beats too slowly, under 60 bpm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4248" r="-727" b="52301"/>
          <a:stretch/>
        </p:blipFill>
        <p:spPr>
          <a:xfrm>
            <a:off x="4480560" y="5261956"/>
            <a:ext cx="4572638" cy="11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77736"/>
          </a:xfrm>
        </p:spPr>
        <p:txBody>
          <a:bodyPr/>
          <a:lstStyle/>
          <a:p>
            <a:r>
              <a:rPr lang="en-GB" dirty="0"/>
              <a:t>Heart problems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42" y="362051"/>
            <a:ext cx="4266667" cy="300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945" y="1172095"/>
            <a:ext cx="3657600" cy="5133109"/>
          </a:xfrm>
        </p:spPr>
        <p:txBody>
          <a:bodyPr>
            <a:noAutofit/>
          </a:bodyPr>
          <a:lstStyle/>
          <a:p>
            <a:r>
              <a:rPr lang="en-GB" sz="2000" b="1" dirty="0"/>
              <a:t>Fibrillation</a:t>
            </a:r>
            <a:r>
              <a:rPr lang="en-GB" sz="2000" dirty="0"/>
              <a:t> – atrial or ventricular</a:t>
            </a:r>
          </a:p>
          <a:p>
            <a:r>
              <a:rPr lang="en-GB" sz="2000" dirty="0"/>
              <a:t>Heart beats too fast, becomes irregular and loses rhythm</a:t>
            </a:r>
          </a:p>
          <a:p>
            <a:r>
              <a:rPr lang="en-GB" sz="2000" dirty="0"/>
              <a:t>Can lead to chest pain, fainting , stroke or death if not treated</a:t>
            </a:r>
          </a:p>
          <a:p>
            <a:r>
              <a:rPr lang="en-GB" sz="2000" dirty="0"/>
              <a:t>Atrial fibrillation can be treated with drugs or a pacemaker – what is a pacemaker?</a:t>
            </a:r>
          </a:p>
          <a:p>
            <a:r>
              <a:rPr lang="en-GB" sz="2000" b="1" dirty="0"/>
              <a:t>Ectopic heart beat </a:t>
            </a:r>
            <a:r>
              <a:rPr lang="en-GB" sz="2000" dirty="0"/>
              <a:t>– extra heart beat. Can be atrial or ventricular</a:t>
            </a:r>
          </a:p>
          <a:p>
            <a:r>
              <a:rPr lang="en-GB" sz="2000" b="1" dirty="0"/>
              <a:t>Long QT syndrome </a:t>
            </a:r>
            <a:r>
              <a:rPr lang="en-GB" sz="2000" dirty="0"/>
              <a:t>– inherited heart rhythm problem. Abnormal gene affects proteins making up ion channels so electrical activity of heart is altered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9" r="30660" b="19273"/>
          <a:stretch/>
        </p:blipFill>
        <p:spPr>
          <a:xfrm>
            <a:off x="4169707" y="3250275"/>
            <a:ext cx="4639381" cy="1496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23024" b="29826"/>
          <a:stretch/>
        </p:blipFill>
        <p:spPr>
          <a:xfrm>
            <a:off x="4169707" y="4746566"/>
            <a:ext cx="7531226" cy="19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the signals from the sinoatrial node stopped from transferring directly to the ventricles?</a:t>
            </a:r>
          </a:p>
          <a:p>
            <a:r>
              <a:rPr lang="en-GB" dirty="0"/>
              <a:t>What does myogenic mean?</a:t>
            </a:r>
          </a:p>
          <a:p>
            <a:r>
              <a:rPr lang="en-GB" dirty="0"/>
              <a:t>What is a syncytium?</a:t>
            </a:r>
          </a:p>
          <a:p>
            <a:r>
              <a:rPr lang="en-GB" dirty="0"/>
              <a:t>Describe how the ventricles contract.</a:t>
            </a:r>
          </a:p>
          <a:p>
            <a:r>
              <a:rPr lang="en-GB" dirty="0"/>
              <a:t>What does the QRS part of the ECG represent? What could cause the QRS complex to not be as high as normal?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93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force that the circulating blood exerts on the walls of arteries</a:t>
            </a:r>
          </a:p>
          <a:p>
            <a:r>
              <a:rPr lang="en-GB" dirty="0"/>
              <a:t>Two parts to consider – </a:t>
            </a:r>
          </a:p>
          <a:p>
            <a:r>
              <a:rPr lang="en-GB" b="1" dirty="0"/>
              <a:t>Systolic</a:t>
            </a:r>
            <a:r>
              <a:rPr lang="en-GB" dirty="0"/>
              <a:t> blood pressure is the pressure exerted in the arteries when the heart (ventricles) is contracting</a:t>
            </a:r>
          </a:p>
          <a:p>
            <a:r>
              <a:rPr lang="en-GB" b="1" dirty="0"/>
              <a:t>Diastolic</a:t>
            </a:r>
            <a:r>
              <a:rPr lang="en-GB" dirty="0"/>
              <a:t> is the pressure exerted in the arteries when the heart is relaxing</a:t>
            </a:r>
          </a:p>
          <a:p>
            <a:r>
              <a:rPr lang="en-GB" dirty="0"/>
              <a:t>Measured using a sphygmomanometer, units = mmHg</a:t>
            </a:r>
          </a:p>
          <a:p>
            <a:r>
              <a:rPr lang="en-GB" dirty="0"/>
              <a:t>Place cuff around the upper arm, increase air in cuff until blood stops flowing. Start to release the air from the cuff until blood starts flowing again – systolic pressure reading. Continue to release air from the cuff until no further sound heard – diastolic pressure reading.</a:t>
            </a:r>
          </a:p>
          <a:p>
            <a:r>
              <a:rPr lang="en-GB" dirty="0">
                <a:hlinkClick r:id="rId2"/>
              </a:rPr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Ideal blood pressure is between 90/60mmHg and 120/80mmHg</a:t>
            </a:r>
          </a:p>
          <a:p>
            <a:r>
              <a:rPr lang="en-GB" dirty="0"/>
              <a:t>High blood pressure  - 140/90mmHg and above</a:t>
            </a:r>
          </a:p>
          <a:p>
            <a:r>
              <a:rPr lang="en-GB" dirty="0"/>
              <a:t>Low blood pressure – 90/60mmHg and below</a:t>
            </a:r>
          </a:p>
          <a:p>
            <a:r>
              <a:rPr lang="en-GB" dirty="0"/>
              <a:t>Four factors determine blood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Blood volume – greater the volume, harder the heart has to 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Compliance of vessels – how elastic or “stretchy” they are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Cardiac output – increase in heart rate or stroke volume leads to increase in CO and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Peripheral resistance – increase resistance leads to increase in pressure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2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blood pressure -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140/90mmHg and above</a:t>
            </a:r>
          </a:p>
          <a:p>
            <a:r>
              <a:rPr lang="en-GB" sz="2800" dirty="0"/>
              <a:t>What are the symptoms of hypertension?</a:t>
            </a:r>
          </a:p>
          <a:p>
            <a:r>
              <a:rPr lang="en-GB" sz="2800" dirty="0"/>
              <a:t>What are the dangers associated with hypertension?</a:t>
            </a:r>
          </a:p>
          <a:p>
            <a:r>
              <a:rPr lang="en-GB" sz="2800" dirty="0"/>
              <a:t>What are the possible treatments for hypertension? </a:t>
            </a:r>
          </a:p>
          <a:p>
            <a:r>
              <a:rPr lang="en-GB" sz="2800" dirty="0"/>
              <a:t>Medicines vs lifestyle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5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GB" sz="4400"/>
              <a:t>Coronary heart disease (CHD)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en-GB" dirty="0"/>
              <a:t>Coronary arteries which supply the heart tissue with blood become narrowed or blocked by fatty deposits (plaques) into the lumen</a:t>
            </a:r>
          </a:p>
          <a:p>
            <a:r>
              <a:rPr lang="en-GB" dirty="0"/>
              <a:t>Fatty plaques (= atheroma) leads to atherosclerosis</a:t>
            </a:r>
          </a:p>
          <a:p>
            <a:r>
              <a:rPr lang="en-GB" dirty="0"/>
              <a:t>Arteries can become so narrow oxygen is not delivered to the heart and this causes pain – angina</a:t>
            </a:r>
          </a:p>
          <a:p>
            <a:r>
              <a:rPr lang="en-GB" dirty="0"/>
              <a:t>Bits of the atheroma can break off and cause blood clots to form (why?) and this can lead to blockage of the artery and ultimately a heart attack</a:t>
            </a:r>
          </a:p>
          <a:p>
            <a:r>
              <a:rPr lang="en-GB" dirty="0"/>
              <a:t> </a:t>
            </a:r>
            <a:r>
              <a:rPr lang="en-GB" dirty="0">
                <a:hlinkClick r:id="rId2"/>
              </a:rPr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9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GB" sz="4400"/>
              <a:t>Risk factors for CHD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en-GB" sz="2800" dirty="0"/>
              <a:t>Main risk factors are:</a:t>
            </a:r>
          </a:p>
          <a:p>
            <a:r>
              <a:rPr lang="en-GB" sz="2800" dirty="0"/>
              <a:t>Smoking</a:t>
            </a:r>
          </a:p>
          <a:p>
            <a:r>
              <a:rPr lang="en-GB" sz="2800" dirty="0"/>
              <a:t>High blood pressure</a:t>
            </a:r>
          </a:p>
          <a:p>
            <a:r>
              <a:rPr lang="en-GB" sz="2800" dirty="0"/>
              <a:t>High blood cholesterol</a:t>
            </a:r>
          </a:p>
          <a:p>
            <a:r>
              <a:rPr lang="en-GB" sz="2800" dirty="0"/>
              <a:t>Diabetes </a:t>
            </a:r>
          </a:p>
          <a:p>
            <a:r>
              <a:rPr lang="en-GB" sz="2800" dirty="0"/>
              <a:t>Lack of exercise and/or being overweight</a:t>
            </a:r>
          </a:p>
          <a:p>
            <a:pPr marL="0" indent="0">
              <a:buNone/>
            </a:pPr>
            <a:r>
              <a:rPr lang="en-GB" sz="2800" dirty="0"/>
              <a:t>Age, gender, ethnic background, family history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388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Medicines – anti-high blood pressure, anti-clotting, cholesterol-lowering medicines</a:t>
            </a:r>
          </a:p>
          <a:p>
            <a:r>
              <a:rPr lang="en-GB" sz="2400" dirty="0"/>
              <a:t>Lifestyle changes  - stop smoking, reduce weight, eat healthily, take up exercise </a:t>
            </a:r>
          </a:p>
          <a:p>
            <a:r>
              <a:rPr lang="en-GB" sz="2400" dirty="0"/>
              <a:t>Surgery – </a:t>
            </a:r>
            <a:r>
              <a:rPr lang="en-GB" sz="2400" dirty="0">
                <a:hlinkClick r:id="rId2"/>
              </a:rPr>
              <a:t>coronary angioplasty </a:t>
            </a:r>
            <a:r>
              <a:rPr lang="en-GB" sz="2400" dirty="0"/>
              <a:t>(balloon inserted into artery to push the fatty plaque outwards (squash it). Artery held open by inserting a metal stent – like a bit of a tube</a:t>
            </a:r>
          </a:p>
          <a:p>
            <a:r>
              <a:rPr lang="en-GB" sz="2400" dirty="0"/>
              <a:t>Coronary artery bypass grafting – take blood vessel from e.g. leg or arm and stitch it onto the blocked coronary artery to bypass the blockage</a:t>
            </a:r>
          </a:p>
          <a:p>
            <a:r>
              <a:rPr lang="en-GB" sz="2400" dirty="0"/>
              <a:t>Heart transplant  - but what are the problems with this?</a:t>
            </a:r>
          </a:p>
          <a:p>
            <a:r>
              <a:rPr lang="en-GB" sz="2400" dirty="0">
                <a:hlinkClick r:id="rId3"/>
              </a:rPr>
              <a:t>Video</a:t>
            </a:r>
            <a:endParaRPr lang="en-GB" sz="2400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vice Tutorial - Stents">
            <a:extLst>
              <a:ext uri="{FF2B5EF4-FFF2-40B4-BE49-F238E27FC236}">
                <a16:creationId xmlns:a16="http://schemas.microsoft.com/office/drawing/2014/main" id="{26812048-9C41-425B-BC38-87C4944D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62" y="166255"/>
            <a:ext cx="4355869" cy="55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09D47-8162-4B10-B0CA-18187EF8BD34}"/>
              </a:ext>
            </a:extLst>
          </p:cNvPr>
          <p:cNvSpPr txBox="1"/>
          <p:nvPr/>
        </p:nvSpPr>
        <p:spPr>
          <a:xfrm>
            <a:off x="6916189" y="1197033"/>
            <a:ext cx="52284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catheter is inserted through the lumen of the artery</a:t>
            </a:r>
          </a:p>
          <a:p>
            <a:endParaRPr lang="en-GB" dirty="0"/>
          </a:p>
          <a:p>
            <a:r>
              <a:rPr lang="en-GB" dirty="0"/>
              <a:t>The balloon is inflated (blown up)</a:t>
            </a:r>
          </a:p>
          <a:p>
            <a:endParaRPr lang="en-GB" dirty="0"/>
          </a:p>
          <a:p>
            <a:r>
              <a:rPr lang="en-GB" dirty="0"/>
              <a:t>This expands the metal stent</a:t>
            </a:r>
          </a:p>
          <a:p>
            <a:endParaRPr lang="en-GB" dirty="0"/>
          </a:p>
          <a:p>
            <a:r>
              <a:rPr lang="en-GB" dirty="0"/>
              <a:t>The stent stays in position and keeps the artery open</a:t>
            </a:r>
          </a:p>
        </p:txBody>
      </p:sp>
    </p:spTree>
    <p:extLst>
      <p:ext uri="{BB962C8B-B14F-4D97-AF65-F5344CB8AC3E}">
        <p14:creationId xmlns:p14="http://schemas.microsoft.com/office/powerpoint/2010/main" val="327266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“Students should demonstrate an understanding of conduction of electrical activity in the heart and how this can be viewed using an electrocardiograph (ECG). Students should demonstrate a basic understanding of what blood pressure is and what conditions can affect the heart.”</a:t>
            </a:r>
          </a:p>
        </p:txBody>
      </p:sp>
    </p:spTree>
    <p:extLst>
      <p:ext uri="{BB962C8B-B14F-4D97-AF65-F5344CB8AC3E}">
        <p14:creationId xmlns:p14="http://schemas.microsoft.com/office/powerpoint/2010/main" val="85374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Question time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ED5263-3BDE-4D9B-BF85-AA7A9901F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7705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75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D3CF24-D05A-4E8A-8D2C-0AB7CC0FD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77" y="634946"/>
            <a:ext cx="6846166" cy="1450757"/>
          </a:xfrm>
        </p:spPr>
        <p:txBody>
          <a:bodyPr>
            <a:normAutofit/>
          </a:bodyPr>
          <a:lstStyle/>
          <a:p>
            <a:r>
              <a:rPr lang="en-GB" dirty="0"/>
              <a:t>Lesson aims</a:t>
            </a:r>
          </a:p>
        </p:txBody>
      </p:sp>
      <p:pic>
        <p:nvPicPr>
          <p:cNvPr id="6" name="Picture 5" descr="A heart-shaped paper origami">
            <a:extLst>
              <a:ext uri="{FF2B5EF4-FFF2-40B4-BE49-F238E27FC236}">
                <a16:creationId xmlns:a16="http://schemas.microsoft.com/office/drawing/2014/main" id="{D6A7ED1B-3E5A-4DA0-ABD9-C5D2E4149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3034" r="18287" b="21040"/>
          <a:stretch/>
        </p:blipFill>
        <p:spPr>
          <a:xfrm>
            <a:off x="1344674" y="620721"/>
            <a:ext cx="2014228" cy="15839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330F87-AACB-40A7-B2EA-55C9CFEF4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9772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heart-shaped paper origami">
            <a:extLst>
              <a:ext uri="{FF2B5EF4-FFF2-40B4-BE49-F238E27FC236}">
                <a16:creationId xmlns:a16="http://schemas.microsoft.com/office/drawing/2014/main" id="{44A2641C-6E0D-4A1D-BA5D-E1E07AE89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3034" r="18287" b="21040"/>
          <a:stretch/>
        </p:blipFill>
        <p:spPr>
          <a:xfrm>
            <a:off x="1327119" y="2349517"/>
            <a:ext cx="2034571" cy="1599923"/>
          </a:xfrm>
          <a:prstGeom prst="rect">
            <a:avLst/>
          </a:prstGeom>
        </p:spPr>
      </p:pic>
      <p:pic>
        <p:nvPicPr>
          <p:cNvPr id="7" name="Picture 6" descr="A heart-shaped paper origami">
            <a:extLst>
              <a:ext uri="{FF2B5EF4-FFF2-40B4-BE49-F238E27FC236}">
                <a16:creationId xmlns:a16="http://schemas.microsoft.com/office/drawing/2014/main" id="{F3921512-C217-4CBE-992B-B46BACBBC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3034" r="18287" b="21040"/>
          <a:stretch/>
        </p:blipFill>
        <p:spPr>
          <a:xfrm>
            <a:off x="1337290" y="4110309"/>
            <a:ext cx="2014230" cy="15839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747" y="2198914"/>
            <a:ext cx="6847996" cy="3670180"/>
          </a:xfrm>
        </p:spPr>
        <p:txBody>
          <a:bodyPr>
            <a:normAutofit/>
          </a:bodyPr>
          <a:lstStyle/>
          <a:p>
            <a:r>
              <a:rPr lang="en-GB" dirty="0"/>
              <a:t>After this lecture, you should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how electrical impulses are conducted through the heart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Understand basic interpretation of an electrocardiograph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blood pressure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some common heart conditions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BC9725-B546-4B1F-B1BB-F6A61E24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9DB3CD-23E8-4507-AE0E-77E1E0A03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1558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mila Valieva dazzles the world with Beijing 2022 debut - Global Times">
            <a:extLst>
              <a:ext uri="{FF2B5EF4-FFF2-40B4-BE49-F238E27FC236}">
                <a16:creationId xmlns:a16="http://schemas.microsoft.com/office/drawing/2014/main" id="{65E0B317-23DD-4DDB-B4D9-37C08653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8101" y="322454"/>
            <a:ext cx="6733635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7DE73-846C-4489-8F02-3E2DB3E9CFD9}"/>
              </a:ext>
            </a:extLst>
          </p:cNvPr>
          <p:cNvSpPr txBox="1"/>
          <p:nvPr/>
        </p:nvSpPr>
        <p:spPr>
          <a:xfrm>
            <a:off x="739302" y="322454"/>
            <a:ext cx="34331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And so it continues</a:t>
            </a:r>
            <a:r>
              <a:rPr lang="en-GB" sz="1800" dirty="0"/>
              <a:t>: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A0B02-FFB0-4064-B9B4-71931C4EEBB3}"/>
              </a:ext>
            </a:extLst>
          </p:cNvPr>
          <p:cNvSpPr txBox="1"/>
          <p:nvPr/>
        </p:nvSpPr>
        <p:spPr>
          <a:xfrm>
            <a:off x="798025" y="1057013"/>
            <a:ext cx="30990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Skating on thin ice…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F717C-EE45-4A67-B10C-6ACD313152A2}"/>
              </a:ext>
            </a:extLst>
          </p:cNvPr>
          <p:cNvSpPr txBox="1"/>
          <p:nvPr/>
        </p:nvSpPr>
        <p:spPr>
          <a:xfrm>
            <a:off x="571489" y="1674674"/>
            <a:ext cx="39365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year’s Winter Olympics in Beijing,</a:t>
            </a:r>
          </a:p>
          <a:p>
            <a:r>
              <a:rPr lang="en-GB" dirty="0"/>
              <a:t>Kamila </a:t>
            </a:r>
            <a:r>
              <a:rPr lang="en-GB" dirty="0" err="1"/>
              <a:t>Valieva</a:t>
            </a:r>
            <a:r>
              <a:rPr lang="en-GB" dirty="0"/>
              <a:t> representing the Russian</a:t>
            </a:r>
          </a:p>
          <a:p>
            <a:r>
              <a:rPr lang="en-GB" dirty="0"/>
              <a:t>Olympic Committee tested positive for </a:t>
            </a:r>
          </a:p>
          <a:p>
            <a:r>
              <a:rPr lang="en-GB" dirty="0"/>
              <a:t>trimetazidine (improves blood flow and </a:t>
            </a:r>
          </a:p>
          <a:p>
            <a:r>
              <a:rPr lang="en-GB" dirty="0"/>
              <a:t>therefore endurance)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8CEB4-3652-4A24-98C6-B32305C5B9AE}"/>
              </a:ext>
            </a:extLst>
          </p:cNvPr>
          <p:cNvSpPr txBox="1"/>
          <p:nvPr/>
        </p:nvSpPr>
        <p:spPr>
          <a:xfrm>
            <a:off x="564171" y="3233840"/>
            <a:ext cx="4612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Long story short - She was allowed to continue,</a:t>
            </a:r>
          </a:p>
          <a:p>
            <a:r>
              <a:rPr lang="en-GB" dirty="0"/>
              <a:t>heart-breaking decision for those athletes</a:t>
            </a:r>
          </a:p>
          <a:p>
            <a:r>
              <a:rPr lang="en-GB" dirty="0"/>
              <a:t>not cheating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CBD36-A295-4E32-A76A-5F3FEB03F8D5}"/>
              </a:ext>
            </a:extLst>
          </p:cNvPr>
          <p:cNvSpPr txBox="1"/>
          <p:nvPr/>
        </p:nvSpPr>
        <p:spPr>
          <a:xfrm>
            <a:off x="582552" y="4341835"/>
            <a:ext cx="4305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Biggest tragedy – Kamila is only 15 years old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this lecture, you should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how electrical impulses are conducted through the heart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Understand basic interpretation of an electrocardiograph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blood pressure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some common heart conditions</a:t>
            </a:r>
          </a:p>
        </p:txBody>
      </p:sp>
    </p:spTree>
    <p:extLst>
      <p:ext uri="{BB962C8B-B14F-4D97-AF65-F5344CB8AC3E}">
        <p14:creationId xmlns:p14="http://schemas.microsoft.com/office/powerpoint/2010/main" val="187204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02426"/>
          </a:xfrm>
        </p:spPr>
        <p:txBody>
          <a:bodyPr/>
          <a:lstStyle/>
          <a:p>
            <a:r>
              <a:rPr lang="en-GB" dirty="0"/>
              <a:t>Heart activity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78" y="889462"/>
            <a:ext cx="6774873" cy="56859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200400" cy="4933604"/>
          </a:xfrm>
        </p:spPr>
        <p:txBody>
          <a:bodyPr>
            <a:normAutofit fontScale="92500"/>
          </a:bodyPr>
          <a:lstStyle/>
          <a:p>
            <a:r>
              <a:rPr lang="en-GB" sz="2200" dirty="0"/>
              <a:t>Heart muscle (cardiac muscle; branched muscle cells) is </a:t>
            </a:r>
            <a:r>
              <a:rPr lang="en-GB" sz="2200" b="1" dirty="0"/>
              <a:t>myogenic </a:t>
            </a:r>
            <a:r>
              <a:rPr lang="en-GB" sz="2200" dirty="0"/>
              <a:t>– it can beat without receiving signals from nerves</a:t>
            </a:r>
          </a:p>
          <a:p>
            <a:r>
              <a:rPr lang="en-GB" sz="2200" dirty="0"/>
              <a:t>Heart beat starts in the </a:t>
            </a:r>
            <a:r>
              <a:rPr lang="en-GB" sz="2200" b="1" dirty="0" err="1"/>
              <a:t>sino</a:t>
            </a:r>
            <a:r>
              <a:rPr lang="en-GB" sz="2200" b="1" dirty="0"/>
              <a:t>-atrial node (SAN)</a:t>
            </a:r>
            <a:r>
              <a:rPr lang="en-GB" sz="2200" dirty="0"/>
              <a:t> in the wall of the right atrium</a:t>
            </a:r>
          </a:p>
          <a:p>
            <a:r>
              <a:rPr lang="en-GB" sz="2200" dirty="0"/>
              <a:t>The SAN sends out electrical waves and acts like a </a:t>
            </a:r>
            <a:r>
              <a:rPr lang="en-GB" sz="2200" b="1" dirty="0"/>
              <a:t>pacemaker </a:t>
            </a:r>
            <a:r>
              <a:rPr lang="en-GB" sz="2200" dirty="0"/>
              <a:t>– it sets the rhythm of the heart beat</a:t>
            </a:r>
          </a:p>
          <a:p>
            <a:r>
              <a:rPr lang="en-GB" sz="2200" dirty="0"/>
              <a:t>Ensures that the atria contract together at the same time – </a:t>
            </a:r>
            <a:r>
              <a:rPr lang="en-GB" sz="2200" b="1" dirty="0"/>
              <a:t>atrial syncytium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7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26623"/>
          </a:xfrm>
        </p:spPr>
        <p:txBody>
          <a:bodyPr/>
          <a:lstStyle/>
          <a:p>
            <a:r>
              <a:rPr lang="en-GB" dirty="0"/>
              <a:t>Heart activity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8676"/>
            <a:ext cx="3200400" cy="4426528"/>
          </a:xfrm>
        </p:spPr>
        <p:txBody>
          <a:bodyPr>
            <a:normAutofit/>
          </a:bodyPr>
          <a:lstStyle/>
          <a:p>
            <a:r>
              <a:rPr lang="en-GB" sz="2000" dirty="0"/>
              <a:t>Collagen tissue stops the electrical activity reaching the ventricles so they do not contract at the same time as the atria – why?</a:t>
            </a:r>
          </a:p>
          <a:p>
            <a:r>
              <a:rPr lang="en-GB" sz="2000" dirty="0"/>
              <a:t>The wave of electrical activity passes to the </a:t>
            </a:r>
            <a:r>
              <a:rPr lang="en-GB" sz="2000" b="1" dirty="0"/>
              <a:t>atrioventricular node (AVN)</a:t>
            </a:r>
          </a:p>
          <a:p>
            <a:r>
              <a:rPr lang="en-GB" sz="2000" dirty="0"/>
              <a:t>The AVN sits between the atria and ventricles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594360"/>
            <a:ext cx="6683432" cy="5906194"/>
          </a:xfrm>
        </p:spPr>
      </p:pic>
    </p:spTree>
    <p:extLst>
      <p:ext uri="{BB962C8B-B14F-4D97-AF65-F5344CB8AC3E}">
        <p14:creationId xmlns:p14="http://schemas.microsoft.com/office/powerpoint/2010/main" val="30100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3200400" cy="948905"/>
          </a:xfrm>
        </p:spPr>
        <p:txBody>
          <a:bodyPr/>
          <a:lstStyle/>
          <a:p>
            <a:r>
              <a:rPr lang="en-GB" b="1" dirty="0"/>
              <a:t>Heart activity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528" y="1205345"/>
            <a:ext cx="3950898" cy="565265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Electrical activity passes from the </a:t>
            </a:r>
            <a:r>
              <a:rPr lang="en-GB" sz="2000" b="1" dirty="0"/>
              <a:t>AVN</a:t>
            </a:r>
            <a:r>
              <a:rPr lang="en-GB" sz="2000" dirty="0"/>
              <a:t> to the </a:t>
            </a:r>
            <a:r>
              <a:rPr lang="en-GB" sz="2000" b="1" dirty="0"/>
              <a:t>Bundle of His </a:t>
            </a:r>
            <a:r>
              <a:rPr lang="en-GB" sz="2000" u="sng" dirty="0"/>
              <a:t>but </a:t>
            </a:r>
            <a:r>
              <a:rPr lang="en-GB" sz="2000" dirty="0"/>
              <a:t>there is a small delay to make sure that the atria have contracted before the ventricles do</a:t>
            </a:r>
            <a:endParaRPr lang="en-GB" sz="2000" u="sng" dirty="0"/>
          </a:p>
          <a:p>
            <a:r>
              <a:rPr lang="en-GB" sz="2000" dirty="0"/>
              <a:t>The Bundle of His passes the electrical activity to the </a:t>
            </a:r>
            <a:r>
              <a:rPr lang="en-GB" sz="2000" b="1" dirty="0"/>
              <a:t>left and right bundle branches </a:t>
            </a:r>
            <a:endParaRPr lang="en-GB" sz="2000" dirty="0"/>
          </a:p>
          <a:p>
            <a:r>
              <a:rPr lang="en-GB" sz="2000" dirty="0"/>
              <a:t>The bundle branches feed the electrical activity to the </a:t>
            </a:r>
            <a:r>
              <a:rPr lang="en-GB" sz="2000" b="1" dirty="0"/>
              <a:t>Purkinje fibres </a:t>
            </a:r>
            <a:r>
              <a:rPr lang="en-GB" sz="2000" dirty="0"/>
              <a:t>in the ventricle walls</a:t>
            </a:r>
          </a:p>
          <a:p>
            <a:r>
              <a:rPr lang="en-GB" sz="2000" dirty="0"/>
              <a:t>Ventricles contract simultaneously from the bottom upwards – </a:t>
            </a:r>
            <a:r>
              <a:rPr lang="en-GB" sz="2000" b="1" dirty="0"/>
              <a:t>ventricular syncytium (syncytium = network of cardiac muscle cell and gap junctions – coordinate contraction)</a:t>
            </a:r>
          </a:p>
          <a:p>
            <a:r>
              <a:rPr lang="en-GB" sz="2000" dirty="0">
                <a:hlinkClick r:id="rId2"/>
              </a:rPr>
              <a:t>Video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05" y="382386"/>
            <a:ext cx="6525491" cy="5652654"/>
          </a:xfrm>
        </p:spPr>
      </p:pic>
    </p:spTree>
    <p:extLst>
      <p:ext uri="{BB962C8B-B14F-4D97-AF65-F5344CB8AC3E}">
        <p14:creationId xmlns:p14="http://schemas.microsoft.com/office/powerpoint/2010/main" val="13201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C9B8-9754-461B-846D-2CCDBA28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A903-B04A-4C4A-BCCE-4BFD2C41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Briefly summarise how electrical impulses are conducted through the heart</a:t>
            </a:r>
          </a:p>
        </p:txBody>
      </p:sp>
      <p:pic>
        <p:nvPicPr>
          <p:cNvPr id="4" name="Picture 3" descr="A heart-shaped paper origami">
            <a:extLst>
              <a:ext uri="{FF2B5EF4-FFF2-40B4-BE49-F238E27FC236}">
                <a16:creationId xmlns:a16="http://schemas.microsoft.com/office/drawing/2014/main" id="{29656D25-8775-4673-BFC2-BD4511937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" y="4239883"/>
            <a:ext cx="2934131" cy="22005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A heart-shaped paper origami">
            <a:extLst>
              <a:ext uri="{FF2B5EF4-FFF2-40B4-BE49-F238E27FC236}">
                <a16:creationId xmlns:a16="http://schemas.microsoft.com/office/drawing/2014/main" id="{4148FA97-EDFE-4F6E-96F3-C77096CFC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75" y="4239883"/>
            <a:ext cx="2934131" cy="22005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A heart-shaped paper origami">
            <a:extLst>
              <a:ext uri="{FF2B5EF4-FFF2-40B4-BE49-F238E27FC236}">
                <a16:creationId xmlns:a16="http://schemas.microsoft.com/office/drawing/2014/main" id="{ACC50310-83BB-41C0-9A96-6A0209D5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14" y="4370799"/>
            <a:ext cx="2934131" cy="220059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5513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Electrocardiograph (ECG) – records electrical activity of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Heart function can be examined using an </a:t>
            </a:r>
            <a:r>
              <a:rPr lang="en-GB" sz="2400" b="1" dirty="0"/>
              <a:t>ECG </a:t>
            </a:r>
            <a:r>
              <a:rPr lang="en-GB" sz="2400" dirty="0"/>
              <a:t>- machine that records electrical activity</a:t>
            </a:r>
          </a:p>
          <a:p>
            <a:r>
              <a:rPr lang="en-GB" sz="2400" dirty="0"/>
              <a:t>Heart muscle </a:t>
            </a:r>
            <a:r>
              <a:rPr lang="en-GB" sz="2400" b="1" dirty="0"/>
              <a:t>depolarises</a:t>
            </a:r>
            <a:r>
              <a:rPr lang="en-GB" sz="2400" dirty="0"/>
              <a:t> (loses electrical charge) when it contracts and </a:t>
            </a:r>
            <a:r>
              <a:rPr lang="en-GB" sz="2400" b="1" dirty="0"/>
              <a:t>repolarises</a:t>
            </a:r>
            <a:r>
              <a:rPr lang="en-GB" sz="2400" dirty="0"/>
              <a:t> (gains electrical charge) when it relaxes</a:t>
            </a:r>
          </a:p>
          <a:p>
            <a:r>
              <a:rPr lang="en-GB" sz="2400" b="1" dirty="0"/>
              <a:t>Electrodes</a:t>
            </a:r>
            <a:r>
              <a:rPr lang="en-GB" sz="2400" dirty="0"/>
              <a:t> are placed on different parts of the patient’s body </a:t>
            </a:r>
          </a:p>
          <a:p>
            <a:r>
              <a:rPr lang="en-GB" sz="2400" dirty="0"/>
              <a:t>10 electrodes (wires) are placed on the patient’s body</a:t>
            </a:r>
          </a:p>
          <a:p>
            <a:r>
              <a:rPr lang="en-GB" sz="2400" dirty="0"/>
              <a:t>12 lead ECG – lead is an </a:t>
            </a:r>
            <a:r>
              <a:rPr lang="en-GB" sz="2400" b="1" dirty="0"/>
              <a:t>imaginary line </a:t>
            </a:r>
            <a:r>
              <a:rPr lang="en-GB" sz="2400" dirty="0"/>
              <a:t>between two electrodes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7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400" cy="577736"/>
          </a:xfrm>
        </p:spPr>
        <p:txBody>
          <a:bodyPr/>
          <a:lstStyle/>
          <a:p>
            <a:r>
              <a:rPr lang="en-GB" dirty="0"/>
              <a:t>ECG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9" y="1172095"/>
            <a:ext cx="5394960" cy="44223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3411"/>
            <a:ext cx="3200400" cy="4991793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/>
              <a:t>P wave –  </a:t>
            </a:r>
            <a:r>
              <a:rPr lang="en-GB" sz="2000" dirty="0"/>
              <a:t>contraction (depolarisation) of atria, triggered by sinoatrial node </a:t>
            </a:r>
          </a:p>
          <a:p>
            <a:r>
              <a:rPr lang="en-GB" sz="2000" b="1" dirty="0"/>
              <a:t>PR interval </a:t>
            </a:r>
            <a:r>
              <a:rPr lang="en-GB" sz="2000" dirty="0"/>
              <a:t>– delay at atrioventricular node to allow ventricles to have a final filling from atria</a:t>
            </a:r>
          </a:p>
          <a:p>
            <a:r>
              <a:rPr lang="en-GB" sz="2000" b="1" dirty="0"/>
              <a:t>QRS complex </a:t>
            </a:r>
            <a:r>
              <a:rPr lang="en-GB" sz="2000" dirty="0"/>
              <a:t>– main peak of heart beat, depolarisation of ventricles</a:t>
            </a:r>
          </a:p>
          <a:p>
            <a:r>
              <a:rPr lang="en-GB" sz="2000" b="1" dirty="0"/>
              <a:t>ST segment </a:t>
            </a:r>
            <a:r>
              <a:rPr lang="en-GB" sz="2000" dirty="0"/>
              <a:t>– ventricles start to repolarise</a:t>
            </a:r>
          </a:p>
          <a:p>
            <a:r>
              <a:rPr lang="en-GB" sz="2000" b="1" dirty="0"/>
              <a:t>T wave </a:t>
            </a:r>
            <a:r>
              <a:rPr lang="en-GB" sz="2000" dirty="0"/>
              <a:t>– ventricles repolarise</a:t>
            </a:r>
          </a:p>
          <a:p>
            <a:r>
              <a:rPr lang="en-GB" sz="2000" dirty="0"/>
              <a:t>Height of wave indicates how much electrical charge passing through heart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8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444</TotalTime>
  <Words>1313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Cardiovascular system II</vt:lpstr>
      <vt:lpstr>Learning objective </vt:lpstr>
      <vt:lpstr>Lesson aims</vt:lpstr>
      <vt:lpstr>Heart activity</vt:lpstr>
      <vt:lpstr>Heart activity</vt:lpstr>
      <vt:lpstr>Heart activity</vt:lpstr>
      <vt:lpstr>Recap time</vt:lpstr>
      <vt:lpstr>Electrocardiograph (ECG) – records electrical activity of heart</vt:lpstr>
      <vt:lpstr>ECG</vt:lpstr>
      <vt:lpstr>Heart problems</vt:lpstr>
      <vt:lpstr>Heart problems</vt:lpstr>
      <vt:lpstr>Questions</vt:lpstr>
      <vt:lpstr>Blood pressure</vt:lpstr>
      <vt:lpstr>Blood pressure</vt:lpstr>
      <vt:lpstr>High blood pressure - hypertension</vt:lpstr>
      <vt:lpstr>Coronary heart disease (CHD)</vt:lpstr>
      <vt:lpstr>Risk factors for CHD</vt:lpstr>
      <vt:lpstr>Treatment options</vt:lpstr>
      <vt:lpstr>PowerPoint Presentation</vt:lpstr>
      <vt:lpstr>Question time</vt:lpstr>
      <vt:lpstr>Lesson aims</vt:lpstr>
      <vt:lpstr>PowerPoint Presentation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II</dc:title>
  <dc:creator>Nyree Myatt</dc:creator>
  <cp:lastModifiedBy>Nyree Myatt</cp:lastModifiedBy>
  <cp:revision>41</cp:revision>
  <dcterms:created xsi:type="dcterms:W3CDTF">2020-01-07T14:23:52Z</dcterms:created>
  <dcterms:modified xsi:type="dcterms:W3CDTF">2022-08-30T08:04:35Z</dcterms:modified>
</cp:coreProperties>
</file>