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56" r:id="rId6"/>
    <p:sldId id="272" r:id="rId7"/>
    <p:sldId id="259" r:id="rId8"/>
    <p:sldId id="266" r:id="rId9"/>
    <p:sldId id="269" r:id="rId10"/>
    <p:sldId id="263" r:id="rId11"/>
    <p:sldId id="267" r:id="rId12"/>
    <p:sldId id="274" r:id="rId13"/>
    <p:sldId id="270" r:id="rId14"/>
    <p:sldId id="275" r:id="rId15"/>
    <p:sldId id="262" r:id="rId16"/>
    <p:sldId id="26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80"/>
    <a:srgbClr val="E6E6E6"/>
    <a:srgbClr val="EF8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3CD3A-F220-47C9-84D3-2ADE8A29B720}" v="243" dt="2025-08-26T06:34:37.9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ine Cauchi" userId="647fe207-f800-4f53-853f-57ab5700ef04" providerId="ADAL" clId="{5C13CD3A-F220-47C9-84D3-2ADE8A29B720}"/>
    <pc:docChg chg="undo custSel addSld delSld modSld">
      <pc:chgData name="Francine Cauchi" userId="647fe207-f800-4f53-853f-57ab5700ef04" providerId="ADAL" clId="{5C13CD3A-F220-47C9-84D3-2ADE8A29B720}" dt="2025-08-26T08:40:36.814" v="732" actId="6549"/>
      <pc:docMkLst>
        <pc:docMk/>
      </pc:docMkLst>
      <pc:sldChg chg="addSp delSp modSp mod delDesignElem">
        <pc:chgData name="Francine Cauchi" userId="647fe207-f800-4f53-853f-57ab5700ef04" providerId="ADAL" clId="{5C13CD3A-F220-47C9-84D3-2ADE8A29B720}" dt="2025-08-25T16:05:27.692" v="557"/>
        <pc:sldMkLst>
          <pc:docMk/>
          <pc:sldMk cId="62708261" sldId="256"/>
        </pc:sldMkLst>
        <pc:spChg chg="mod">
          <ac:chgData name="Francine Cauchi" userId="647fe207-f800-4f53-853f-57ab5700ef04" providerId="ADAL" clId="{5C13CD3A-F220-47C9-84D3-2ADE8A29B720}" dt="2025-08-25T16:05:27.692" v="557"/>
          <ac:spMkLst>
            <pc:docMk/>
            <pc:sldMk cId="62708261" sldId="256"/>
            <ac:spMk id="5" creationId="{14C6F19B-092A-4761-9718-E5DDE2128FCF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62708261" sldId="256"/>
            <ac:spMk id="69" creationId="{A4AC5506-6312-4701-8D3C-40187889A947}"/>
          </ac:spMkLst>
        </pc:spChg>
        <pc:picChg chg="add mod">
          <ac:chgData name="Francine Cauchi" userId="647fe207-f800-4f53-853f-57ab5700ef04" providerId="ADAL" clId="{5C13CD3A-F220-47C9-84D3-2ADE8A29B720}" dt="2025-08-25T15:52:25.590" v="296" actId="1036"/>
          <ac:picMkLst>
            <pc:docMk/>
            <pc:sldMk cId="62708261" sldId="256"/>
            <ac:picMk id="3" creationId="{A14D6DB6-66D3-712F-0091-60BE1200CE57}"/>
          </ac:picMkLst>
        </pc:picChg>
        <pc:picChg chg="del">
          <ac:chgData name="Francine Cauchi" userId="647fe207-f800-4f53-853f-57ab5700ef04" providerId="ADAL" clId="{5C13CD3A-F220-47C9-84D3-2ADE8A29B720}" dt="2025-08-25T15:24:17.394" v="4" actId="478"/>
          <ac:picMkLst>
            <pc:docMk/>
            <pc:sldMk cId="62708261" sldId="256"/>
            <ac:picMk id="4" creationId="{9D97AB7D-F434-BB29-B41E-08D0886D0E2C}"/>
          </ac:picMkLst>
        </pc:picChg>
      </pc:sldChg>
      <pc:sldChg chg="addSp delSp delDesignElem">
        <pc:chgData name="Francine Cauchi" userId="647fe207-f800-4f53-853f-57ab5700ef04" providerId="ADAL" clId="{5C13CD3A-F220-47C9-84D3-2ADE8A29B720}" dt="2025-08-25T16:05:27.692" v="557"/>
        <pc:sldMkLst>
          <pc:docMk/>
          <pc:sldMk cId="583926447" sldId="257"/>
        </pc:sldMkLst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583926447" sldId="257"/>
            <ac:spMk id="132" creationId="{9B7AD9F6-8CE7-4299-8FC6-328F4DCD3FF9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583926447" sldId="257"/>
            <ac:spMk id="133" creationId="{F49775AF-8896-43EE-92C6-83497D6DC56F}"/>
          </ac:spMkLst>
        </pc:spChg>
      </pc:sldChg>
      <pc:sldChg chg="addSp delSp delDesignElem">
        <pc:chgData name="Francine Cauchi" userId="647fe207-f800-4f53-853f-57ab5700ef04" providerId="ADAL" clId="{5C13CD3A-F220-47C9-84D3-2ADE8A29B720}" dt="2025-08-25T16:05:27.692" v="557"/>
        <pc:sldMkLst>
          <pc:docMk/>
          <pc:sldMk cId="454027719" sldId="259"/>
        </pc:sldMkLst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454027719" sldId="259"/>
            <ac:spMk id="111" creationId="{59EF30C2-29AC-4A0D-BC0A-A679CF113EDD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454027719" sldId="259"/>
            <ac:spMk id="113" creationId="{9C682A1A-5B2D-4111-BBD6-620165633E5B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454027719" sldId="259"/>
            <ac:spMk id="117" creationId="{A04F1504-431A-4D86-9091-AE7E4B33376B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454027719" sldId="259"/>
            <ac:spMk id="119" creationId="{EA804283-B929-4503-802F-4585376E2B42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454027719" sldId="259"/>
            <ac:spMk id="121" creationId="{AD3811F5-514E-49A4-B382-673ED228A4CC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454027719" sldId="259"/>
            <ac:spMk id="123" creationId="{067AD921-1CEE-4C1B-9AA3-C66D908DDD14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454027719" sldId="259"/>
            <ac:spMk id="125" creationId="{C36A08F5-3B56-47C5-A371-9187BE56E1E5}"/>
          </ac:spMkLst>
        </pc:spChg>
        <pc:cxnChg chg="add del">
          <ac:chgData name="Francine Cauchi" userId="647fe207-f800-4f53-853f-57ab5700ef04" providerId="ADAL" clId="{5C13CD3A-F220-47C9-84D3-2ADE8A29B720}" dt="2025-08-25T16:05:27.692" v="557"/>
          <ac:cxnSpMkLst>
            <pc:docMk/>
            <pc:sldMk cId="454027719" sldId="259"/>
            <ac:cxnSpMk id="115" creationId="{266A0658-1CC4-4B0D-AAB7-A702286AFB03}"/>
          </ac:cxnSpMkLst>
        </pc:cxnChg>
      </pc:sldChg>
      <pc:sldChg chg="addSp delSp modSp mod delDesignElem">
        <pc:chgData name="Francine Cauchi" userId="647fe207-f800-4f53-853f-57ab5700ef04" providerId="ADAL" clId="{5C13CD3A-F220-47C9-84D3-2ADE8A29B720}" dt="2025-08-25T16:05:27.692" v="557"/>
        <pc:sldMkLst>
          <pc:docMk/>
          <pc:sldMk cId="3290947947" sldId="262"/>
        </pc:sldMkLst>
        <pc:spChg chg="mod">
          <ac:chgData name="Francine Cauchi" userId="647fe207-f800-4f53-853f-57ab5700ef04" providerId="ADAL" clId="{5C13CD3A-F220-47C9-84D3-2ADE8A29B720}" dt="2025-08-25T16:05:27.692" v="557"/>
          <ac:spMkLst>
            <pc:docMk/>
            <pc:sldMk cId="3290947947" sldId="262"/>
            <ac:spMk id="2" creationId="{2E63493C-CB89-461C-A47E-0A6F05BE0A86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3290947947" sldId="262"/>
            <ac:spMk id="13" creationId="{1AF9055A-9FD0-45AC-B6E5-2029CC5D0980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3290947947" sldId="262"/>
            <ac:spMk id="15" creationId="{740D8E28-91B5-42B0-9D6C-B777D8AD90C2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3290947947" sldId="262"/>
            <ac:spMk id="17" creationId="{DC85BF5E-2BD6-4E5B-8EA3-420B45BB03FA}"/>
          </ac:spMkLst>
        </pc:spChg>
      </pc:sldChg>
      <pc:sldChg chg="addSp delSp modSp mod delDesignElem modNotesTx">
        <pc:chgData name="Francine Cauchi" userId="647fe207-f800-4f53-853f-57ab5700ef04" providerId="ADAL" clId="{5C13CD3A-F220-47C9-84D3-2ADE8A29B720}" dt="2025-08-26T08:39:10.799" v="731" actId="6549"/>
        <pc:sldMkLst>
          <pc:docMk/>
          <pc:sldMk cId="2603933283" sldId="263"/>
        </pc:sldMkLst>
        <pc:spChg chg="mod">
          <ac:chgData name="Francine Cauchi" userId="647fe207-f800-4f53-853f-57ab5700ef04" providerId="ADAL" clId="{5C13CD3A-F220-47C9-84D3-2ADE8A29B720}" dt="2025-08-25T16:05:27.692" v="557"/>
          <ac:spMkLst>
            <pc:docMk/>
            <pc:sldMk cId="2603933283" sldId="263"/>
            <ac:spMk id="3" creationId="{5AB5DB94-17AD-4150-B571-96A381D942CC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603933283" sldId="263"/>
            <ac:spMk id="35" creationId="{F13C74B1-5B17-4795-BED0-7140497B445A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603933283" sldId="263"/>
            <ac:spMk id="37" creationId="{D4974D33-8DC5-464E-8C6D-BE58F0669C17}"/>
          </ac:spMkLst>
        </pc:spChg>
      </pc:sldChg>
      <pc:sldChg chg="addSp delSp delDesignElem">
        <pc:chgData name="Francine Cauchi" userId="647fe207-f800-4f53-853f-57ab5700ef04" providerId="ADAL" clId="{5C13CD3A-F220-47C9-84D3-2ADE8A29B720}" dt="2025-08-25T16:05:27.692" v="557"/>
        <pc:sldMkLst>
          <pc:docMk/>
          <pc:sldMk cId="1667952602" sldId="265"/>
        </pc:sldMkLst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667952602" sldId="265"/>
            <ac:spMk id="48" creationId="{178FB36B-5BFE-42CA-BC60-1115E0D95EEC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667952602" sldId="265"/>
            <ac:spMk id="50" creationId="{ECC07320-C2CA-4E29-8481-9D9E143C7788}"/>
          </ac:spMkLst>
        </pc:spChg>
      </pc:sldChg>
      <pc:sldChg chg="modNotesTx">
        <pc:chgData name="Francine Cauchi" userId="647fe207-f800-4f53-853f-57ab5700ef04" providerId="ADAL" clId="{5C13CD3A-F220-47C9-84D3-2ADE8A29B720}" dt="2025-08-26T08:38:47.385" v="729" actId="6549"/>
        <pc:sldMkLst>
          <pc:docMk/>
          <pc:sldMk cId="1117672893" sldId="266"/>
        </pc:sldMkLst>
      </pc:sldChg>
      <pc:sldChg chg="addSp delSp modSp delDesignElem">
        <pc:chgData name="Francine Cauchi" userId="647fe207-f800-4f53-853f-57ab5700ef04" providerId="ADAL" clId="{5C13CD3A-F220-47C9-84D3-2ADE8A29B720}" dt="2025-08-25T16:05:27.692" v="557"/>
        <pc:sldMkLst>
          <pc:docMk/>
          <pc:sldMk cId="3968396568" sldId="267"/>
        </pc:sldMkLst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3968396568" sldId="267"/>
            <ac:spMk id="36" creationId="{6CC7D015-0DD8-420F-A568-AC4FEDC41251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3968396568" sldId="267"/>
            <ac:spMk id="37" creationId="{DC595556-C814-4F1F-B0E5-71812F38A8CD}"/>
          </ac:spMkLst>
        </pc:spChg>
        <pc:graphicFrameChg chg="mod">
          <ac:chgData name="Francine Cauchi" userId="647fe207-f800-4f53-853f-57ab5700ef04" providerId="ADAL" clId="{5C13CD3A-F220-47C9-84D3-2ADE8A29B720}" dt="2025-08-25T15:42:46.103" v="252" actId="20577"/>
          <ac:graphicFrameMkLst>
            <pc:docMk/>
            <pc:sldMk cId="3968396568" sldId="267"/>
            <ac:graphicFrameMk id="11" creationId="{B313D0CC-42F9-5AA8-CCB7-D88CA6CFA1A4}"/>
          </ac:graphicFrameMkLst>
        </pc:graphicFrameChg>
      </pc:sldChg>
      <pc:sldChg chg="addSp delSp modSp mod delDesignElem">
        <pc:chgData name="Francine Cauchi" userId="647fe207-f800-4f53-853f-57ab5700ef04" providerId="ADAL" clId="{5C13CD3A-F220-47C9-84D3-2ADE8A29B720}" dt="2025-08-25T16:05:27.692" v="557"/>
        <pc:sldMkLst>
          <pc:docMk/>
          <pc:sldMk cId="2319166945" sldId="268"/>
        </pc:sldMkLst>
        <pc:spChg chg="mod">
          <ac:chgData name="Francine Cauchi" userId="647fe207-f800-4f53-853f-57ab5700ef04" providerId="ADAL" clId="{5C13CD3A-F220-47C9-84D3-2ADE8A29B720}" dt="2025-08-25T15:55:41.186" v="309" actId="20577"/>
          <ac:spMkLst>
            <pc:docMk/>
            <pc:sldMk cId="2319166945" sldId="268"/>
            <ac:spMk id="2" creationId="{AB0AC424-7A0C-4DD5-971B-A8D8D23E80E8}"/>
          </ac:spMkLst>
        </pc:spChg>
        <pc:spChg chg="mod">
          <ac:chgData name="Francine Cauchi" userId="647fe207-f800-4f53-853f-57ab5700ef04" providerId="ADAL" clId="{5C13CD3A-F220-47C9-84D3-2ADE8A29B720}" dt="2025-08-25T16:05:27.692" v="557"/>
          <ac:spMkLst>
            <pc:docMk/>
            <pc:sldMk cId="2319166945" sldId="268"/>
            <ac:spMk id="3" creationId="{825CF61C-0F4E-4354-8CAE-5E4624260270}"/>
          </ac:spMkLst>
        </pc:spChg>
        <pc:cxnChg chg="add del">
          <ac:chgData name="Francine Cauchi" userId="647fe207-f800-4f53-853f-57ab5700ef04" providerId="ADAL" clId="{5C13CD3A-F220-47C9-84D3-2ADE8A29B720}" dt="2025-08-25T16:05:27.692" v="557"/>
          <ac:cxnSpMkLst>
            <pc:docMk/>
            <pc:sldMk cId="2319166945" sldId="268"/>
            <ac:cxnSpMk id="9" creationId="{A7F400EE-A8A5-48AF-B4D6-291B52C6F0B0}"/>
          </ac:cxnSpMkLst>
        </pc:cxnChg>
      </pc:sldChg>
      <pc:sldChg chg="addSp delSp modSp mod delDesignElem modNotesTx">
        <pc:chgData name="Francine Cauchi" userId="647fe207-f800-4f53-853f-57ab5700ef04" providerId="ADAL" clId="{5C13CD3A-F220-47C9-84D3-2ADE8A29B720}" dt="2025-08-26T08:40:36.814" v="732" actId="6549"/>
        <pc:sldMkLst>
          <pc:docMk/>
          <pc:sldMk cId="2344727504" sldId="269"/>
        </pc:sldMkLst>
        <pc:spChg chg="mod">
          <ac:chgData name="Francine Cauchi" userId="647fe207-f800-4f53-853f-57ab5700ef04" providerId="ADAL" clId="{5C13CD3A-F220-47C9-84D3-2ADE8A29B720}" dt="2025-08-25T16:11:29.469" v="725" actId="20577"/>
          <ac:spMkLst>
            <pc:docMk/>
            <pc:sldMk cId="2344727504" sldId="269"/>
            <ac:spMk id="3" creationId="{A8794200-CDEF-90A9-1D93-E799C505BC6A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344727504" sldId="269"/>
            <ac:spMk id="8" creationId="{09588DA8-065E-4F6F-8EFD-43104AB2E0CF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344727504" sldId="269"/>
            <ac:spMk id="10" creationId="{C4285719-470E-454C-AF62-8323075F1F5B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344727504" sldId="269"/>
            <ac:spMk id="12" creationId="{CD9FE4EF-C4D8-49A0-B2FF-81D8DB7D8A24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344727504" sldId="269"/>
            <ac:spMk id="14" creationId="{4300840D-0A0B-4512-BACA-B439D5B9C57C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344727504" sldId="269"/>
            <ac:spMk id="16" creationId="{D2B78728-A580-49A7-84F9-6EF6F583ADE0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344727504" sldId="269"/>
            <ac:spMk id="18" creationId="{38FAA1A1-D861-433F-88FA-1E9D6FD31D11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2344727504" sldId="269"/>
            <ac:spMk id="20" creationId="{8D71EDA1-87BF-4D5D-AB79-F346FD19278A}"/>
          </ac:spMkLst>
        </pc:spChg>
      </pc:sldChg>
      <pc:sldChg chg="addSp delSp delDesignElem">
        <pc:chgData name="Francine Cauchi" userId="647fe207-f800-4f53-853f-57ab5700ef04" providerId="ADAL" clId="{5C13CD3A-F220-47C9-84D3-2ADE8A29B720}" dt="2025-08-25T16:05:27.692" v="557"/>
        <pc:sldMkLst>
          <pc:docMk/>
          <pc:sldMk cId="1410666229" sldId="270"/>
        </pc:sldMkLst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410666229" sldId="270"/>
            <ac:spMk id="31" creationId="{2B577FF9-3543-4875-815D-3D87BD8A2002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410666229" sldId="270"/>
            <ac:spMk id="33" creationId="{F5569EEC-E12F-4856-B407-02B2813A4AA5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410666229" sldId="270"/>
            <ac:spMk id="35" creationId="{CF860788-3A6A-45A3-B3F1-06F159665603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410666229" sldId="270"/>
            <ac:spMk id="37" creationId="{DF1E3393-B852-4883-B778-ED3525112942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410666229" sldId="270"/>
            <ac:spMk id="39" creationId="{39853D09-4205-4CC7-83EB-288E886AC9E4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410666229" sldId="270"/>
            <ac:spMk id="41" creationId="{0D040B79-3E73-4A31-840D-D6B9C9FDFC46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410666229" sldId="270"/>
            <ac:spMk id="43" creationId="{156C6AE5-3F8B-42AC-9EA4-1B686A11E93F}"/>
          </ac:spMkLst>
        </pc:spChg>
      </pc:sldChg>
      <pc:sldChg chg="addSp delSp modSp del mod">
        <pc:chgData name="Francine Cauchi" userId="647fe207-f800-4f53-853f-57ab5700ef04" providerId="ADAL" clId="{5C13CD3A-F220-47C9-84D3-2ADE8A29B720}" dt="2025-08-25T15:49:07.343" v="295" actId="2696"/>
        <pc:sldMkLst>
          <pc:docMk/>
          <pc:sldMk cId="3621263752" sldId="271"/>
        </pc:sldMkLst>
        <pc:picChg chg="add del mod">
          <ac:chgData name="Francine Cauchi" userId="647fe207-f800-4f53-853f-57ab5700ef04" providerId="ADAL" clId="{5C13CD3A-F220-47C9-84D3-2ADE8A29B720}" dt="2025-08-25T15:47:54.517" v="281" actId="478"/>
          <ac:picMkLst>
            <pc:docMk/>
            <pc:sldMk cId="3621263752" sldId="271"/>
            <ac:picMk id="4" creationId="{819F6FE4-22C5-3614-E1B0-AFE98F88AEA0}"/>
          </ac:picMkLst>
        </pc:picChg>
      </pc:sldChg>
      <pc:sldChg chg="addSp delSp modSp mod addAnim modAnim delDesignElem">
        <pc:chgData name="Francine Cauchi" userId="647fe207-f800-4f53-853f-57ab5700ef04" providerId="ADAL" clId="{5C13CD3A-F220-47C9-84D3-2ADE8A29B720}" dt="2025-08-26T06:34:37.911" v="728" actId="478"/>
        <pc:sldMkLst>
          <pc:docMk/>
          <pc:sldMk cId="2437876584" sldId="272"/>
        </pc:sldMkLst>
        <pc:spChg chg="mod">
          <ac:chgData name="Francine Cauchi" userId="647fe207-f800-4f53-853f-57ab5700ef04" providerId="ADAL" clId="{5C13CD3A-F220-47C9-84D3-2ADE8A29B720}" dt="2025-08-25T16:08:39.301" v="680" actId="14100"/>
          <ac:spMkLst>
            <pc:docMk/>
            <pc:sldMk cId="2437876584" sldId="272"/>
            <ac:spMk id="2" creationId="{9CB4A794-67A9-7E47-BDE5-3809FDED14C6}"/>
          </ac:spMkLst>
        </pc:spChg>
        <pc:spChg chg="mod">
          <ac:chgData name="Francine Cauchi" userId="647fe207-f800-4f53-853f-57ab5700ef04" providerId="ADAL" clId="{5C13CD3A-F220-47C9-84D3-2ADE8A29B720}" dt="2025-08-25T16:09:01.076" v="685" actId="20577"/>
          <ac:spMkLst>
            <pc:docMk/>
            <pc:sldMk cId="2437876584" sldId="272"/>
            <ac:spMk id="3" creationId="{8887BC66-F7A3-ECBA-47B3-3CA6289FD6CC}"/>
          </ac:spMkLst>
        </pc:spChg>
        <pc:spChg chg="add del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12" creationId="{9C682A1A-5B2D-4111-BBD6-620165633E5B}"/>
          </ac:spMkLst>
        </pc:spChg>
        <pc:spChg chg="add del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18" creationId="{4E1BEB12-92AF-4445-98AD-4C7756E7C93B}"/>
          </ac:spMkLst>
        </pc:spChg>
        <pc:spChg chg="add del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19" creationId="{D0522C2C-7B5C-48A7-A969-03941E5D2E76}"/>
          </ac:spMkLst>
        </pc:spChg>
        <pc:spChg chg="add del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20" creationId="{D6EE29F2-D77F-4BD0-A20B-334D316A1C9D}"/>
          </ac:spMkLst>
        </pc:spChg>
        <pc:spChg chg="add del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21" creationId="{22D09ED2-868F-42C6-866E-F92E0CEF314F}"/>
          </ac:spMkLst>
        </pc:spChg>
        <pc:spChg chg="add del">
          <ac:chgData name="Francine Cauchi" userId="647fe207-f800-4f53-853f-57ab5700ef04" providerId="ADAL" clId="{5C13CD3A-F220-47C9-84D3-2ADE8A29B720}" dt="2025-08-25T16:07:12.576" v="673" actId="26606"/>
          <ac:spMkLst>
            <pc:docMk/>
            <pc:sldMk cId="2437876584" sldId="272"/>
            <ac:spMk id="26" creationId="{A8DB9CD9-59B1-4D73-BC4C-98796A48EF9B}"/>
          </ac:spMkLst>
        </pc:spChg>
        <pc:spChg chg="add del">
          <ac:chgData name="Francine Cauchi" userId="647fe207-f800-4f53-853f-57ab5700ef04" providerId="ADAL" clId="{5C13CD3A-F220-47C9-84D3-2ADE8A29B720}" dt="2025-08-25T16:07:12.576" v="673" actId="26606"/>
          <ac:spMkLst>
            <pc:docMk/>
            <pc:sldMk cId="2437876584" sldId="272"/>
            <ac:spMk id="28" creationId="{8874A6A9-41FF-4E33-AFA8-F9F81436A59E}"/>
          </ac:spMkLst>
        </pc:spChg>
        <pc:spChg chg="add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39" creationId="{A134706B-150F-487B-B4FB-34C10219C72F}"/>
          </ac:spMkLst>
        </pc:spChg>
        <pc:spChg chg="add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40" creationId="{25FD23E7-C75D-4AFA-A4D4-BE5558110941}"/>
          </ac:spMkLst>
        </pc:spChg>
        <pc:spChg chg="add">
          <ac:chgData name="Francine Cauchi" userId="647fe207-f800-4f53-853f-57ab5700ef04" providerId="ADAL" clId="{5C13CD3A-F220-47C9-84D3-2ADE8A29B720}" dt="2025-08-25T16:07:12.592" v="674" actId="26606"/>
          <ac:spMkLst>
            <pc:docMk/>
            <pc:sldMk cId="2437876584" sldId="272"/>
            <ac:spMk id="41" creationId="{D6705569-F545-4F47-A260-A9202826EA20}"/>
          </ac:spMkLst>
        </pc:spChg>
        <pc:grpChg chg="add del">
          <ac:chgData name="Francine Cauchi" userId="647fe207-f800-4f53-853f-57ab5700ef04" providerId="ADAL" clId="{5C13CD3A-F220-47C9-84D3-2ADE8A29B720}" dt="2025-08-25T16:07:12.576" v="673" actId="26606"/>
          <ac:grpSpMkLst>
            <pc:docMk/>
            <pc:sldMk cId="2437876584" sldId="272"/>
            <ac:grpSpMk id="30" creationId="{721D730E-1F97-4071-B143-B05E6D2599BC}"/>
          </ac:grpSpMkLst>
        </pc:grpChg>
        <pc:graphicFrameChg chg="add del mod">
          <ac:chgData name="Francine Cauchi" userId="647fe207-f800-4f53-853f-57ab5700ef04" providerId="ADAL" clId="{5C13CD3A-F220-47C9-84D3-2ADE8A29B720}" dt="2025-08-25T16:06:59.718" v="671" actId="478"/>
          <ac:graphicFrameMkLst>
            <pc:docMk/>
            <pc:sldMk cId="2437876584" sldId="272"/>
            <ac:graphicFrameMk id="4" creationId="{4FAF3DDA-CA55-B808-A570-8EFD2DDE6273}"/>
          </ac:graphicFrameMkLst>
        </pc:graphicFrameChg>
        <pc:graphicFrameChg chg="add del mod">
          <ac:chgData name="Francine Cauchi" userId="647fe207-f800-4f53-853f-57ab5700ef04" providerId="ADAL" clId="{5C13CD3A-F220-47C9-84D3-2ADE8A29B720}" dt="2025-08-26T06:34:37.911" v="728" actId="478"/>
          <ac:graphicFrameMkLst>
            <pc:docMk/>
            <pc:sldMk cId="2437876584" sldId="272"/>
            <ac:graphicFrameMk id="5" creationId="{63CF0B14-0ADB-29AA-505B-76DF71D03698}"/>
          </ac:graphicFrameMkLst>
        </pc:graphicFrameChg>
      </pc:sldChg>
      <pc:sldChg chg="addSp delSp modSp new del mod setBg">
        <pc:chgData name="Francine Cauchi" userId="647fe207-f800-4f53-853f-57ab5700ef04" providerId="ADAL" clId="{5C13CD3A-F220-47C9-84D3-2ADE8A29B720}" dt="2025-08-25T15:43:59.153" v="264" actId="2696"/>
        <pc:sldMkLst>
          <pc:docMk/>
          <pc:sldMk cId="2578686851" sldId="273"/>
        </pc:sldMkLst>
        <pc:spChg chg="mod">
          <ac:chgData name="Francine Cauchi" userId="647fe207-f800-4f53-853f-57ab5700ef04" providerId="ADAL" clId="{5C13CD3A-F220-47C9-84D3-2ADE8A29B720}" dt="2025-08-25T15:43:42.314" v="258" actId="26606"/>
          <ac:spMkLst>
            <pc:docMk/>
            <pc:sldMk cId="2578686851" sldId="273"/>
            <ac:spMk id="2" creationId="{00A413EA-CB9F-AB78-DE4D-EE318E341F4B}"/>
          </ac:spMkLst>
        </pc:spChg>
        <pc:spChg chg="mod">
          <ac:chgData name="Francine Cauchi" userId="647fe207-f800-4f53-853f-57ab5700ef04" providerId="ADAL" clId="{5C13CD3A-F220-47C9-84D3-2ADE8A29B720}" dt="2025-08-25T15:43:42.314" v="258" actId="26606"/>
          <ac:spMkLst>
            <pc:docMk/>
            <pc:sldMk cId="2578686851" sldId="273"/>
            <ac:spMk id="3" creationId="{3A69F19A-AE00-B9F3-7F94-AA84B223BF7E}"/>
          </ac:spMkLst>
        </pc:spChg>
        <pc:spChg chg="add del">
          <ac:chgData name="Francine Cauchi" userId="647fe207-f800-4f53-853f-57ab5700ef04" providerId="ADAL" clId="{5C13CD3A-F220-47C9-84D3-2ADE8A29B720}" dt="2025-08-25T15:43:42.287" v="257" actId="26606"/>
          <ac:spMkLst>
            <pc:docMk/>
            <pc:sldMk cId="2578686851" sldId="273"/>
            <ac:spMk id="8" creationId="{D278ADA9-6383-4BDD-80D2-8899A402687B}"/>
          </ac:spMkLst>
        </pc:spChg>
        <pc:spChg chg="add del">
          <ac:chgData name="Francine Cauchi" userId="647fe207-f800-4f53-853f-57ab5700ef04" providerId="ADAL" clId="{5C13CD3A-F220-47C9-84D3-2ADE8A29B720}" dt="2025-08-25T15:43:42.287" v="257" actId="26606"/>
          <ac:spMkLst>
            <pc:docMk/>
            <pc:sldMk cId="2578686851" sldId="273"/>
            <ac:spMk id="10" creationId="{484B7147-B0F6-40ED-B5A2-FF72BC8198B6}"/>
          </ac:spMkLst>
        </pc:spChg>
        <pc:spChg chg="add del">
          <ac:chgData name="Francine Cauchi" userId="647fe207-f800-4f53-853f-57ab5700ef04" providerId="ADAL" clId="{5C13CD3A-F220-47C9-84D3-2ADE8A29B720}" dt="2025-08-25T15:43:42.287" v="257" actId="26606"/>
          <ac:spMkLst>
            <pc:docMk/>
            <pc:sldMk cId="2578686851" sldId="273"/>
            <ac:spMk id="12" creationId="{B36D2DE0-0628-4A9A-A59D-7BA8B5EB3022}"/>
          </ac:spMkLst>
        </pc:spChg>
        <pc:spChg chg="add del">
          <ac:chgData name="Francine Cauchi" userId="647fe207-f800-4f53-853f-57ab5700ef04" providerId="ADAL" clId="{5C13CD3A-F220-47C9-84D3-2ADE8A29B720}" dt="2025-08-25T15:43:42.287" v="257" actId="26606"/>
          <ac:spMkLst>
            <pc:docMk/>
            <pc:sldMk cId="2578686851" sldId="273"/>
            <ac:spMk id="14" creationId="{48E405C9-94BE-41DA-928C-DEC9A8550E9F}"/>
          </ac:spMkLst>
        </pc:spChg>
        <pc:spChg chg="add del">
          <ac:chgData name="Francine Cauchi" userId="647fe207-f800-4f53-853f-57ab5700ef04" providerId="ADAL" clId="{5C13CD3A-F220-47C9-84D3-2ADE8A29B720}" dt="2025-08-25T15:43:42.287" v="257" actId="26606"/>
          <ac:spMkLst>
            <pc:docMk/>
            <pc:sldMk cId="2578686851" sldId="273"/>
            <ac:spMk id="16" creationId="{D2091A72-D5BB-42AC-8FD3-F7747D90861E}"/>
          </ac:spMkLst>
        </pc:spChg>
        <pc:spChg chg="add del">
          <ac:chgData name="Francine Cauchi" userId="647fe207-f800-4f53-853f-57ab5700ef04" providerId="ADAL" clId="{5C13CD3A-F220-47C9-84D3-2ADE8A29B720}" dt="2025-08-25T15:43:42.287" v="257" actId="26606"/>
          <ac:spMkLst>
            <pc:docMk/>
            <pc:sldMk cId="2578686851" sldId="273"/>
            <ac:spMk id="18" creationId="{6ED12BFC-A737-46AF-8411-481112D54B0C}"/>
          </ac:spMkLst>
        </pc:spChg>
        <pc:spChg chg="add">
          <ac:chgData name="Francine Cauchi" userId="647fe207-f800-4f53-853f-57ab5700ef04" providerId="ADAL" clId="{5C13CD3A-F220-47C9-84D3-2ADE8A29B720}" dt="2025-08-25T15:43:42.314" v="258" actId="26606"/>
          <ac:spMkLst>
            <pc:docMk/>
            <pc:sldMk cId="2578686851" sldId="273"/>
            <ac:spMk id="25" creationId="{73A25D70-4A55-4F72-B9C5-A69CDBF4DB42}"/>
          </ac:spMkLst>
        </pc:spChg>
        <pc:spChg chg="add">
          <ac:chgData name="Francine Cauchi" userId="647fe207-f800-4f53-853f-57ab5700ef04" providerId="ADAL" clId="{5C13CD3A-F220-47C9-84D3-2ADE8A29B720}" dt="2025-08-25T15:43:42.314" v="258" actId="26606"/>
          <ac:spMkLst>
            <pc:docMk/>
            <pc:sldMk cId="2578686851" sldId="273"/>
            <ac:spMk id="26" creationId="{54957100-6D8B-4161-9F2F-C0A949EC84C4}"/>
          </ac:spMkLst>
        </pc:spChg>
        <pc:spChg chg="add">
          <ac:chgData name="Francine Cauchi" userId="647fe207-f800-4f53-853f-57ab5700ef04" providerId="ADAL" clId="{5C13CD3A-F220-47C9-84D3-2ADE8A29B720}" dt="2025-08-25T15:43:42.314" v="258" actId="26606"/>
          <ac:spMkLst>
            <pc:docMk/>
            <pc:sldMk cId="2578686851" sldId="273"/>
            <ac:spMk id="27" creationId="{0BD8B065-EE51-4AE2-A94C-86249998FD7B}"/>
          </ac:spMkLst>
        </pc:spChg>
        <pc:grpChg chg="add">
          <ac:chgData name="Francine Cauchi" userId="647fe207-f800-4f53-853f-57ab5700ef04" providerId="ADAL" clId="{5C13CD3A-F220-47C9-84D3-2ADE8A29B720}" dt="2025-08-25T15:43:42.314" v="258" actId="26606"/>
          <ac:grpSpMkLst>
            <pc:docMk/>
            <pc:sldMk cId="2578686851" sldId="273"/>
            <ac:grpSpMk id="20" creationId="{761945C4-D997-42F3-B59A-984CF0066715}"/>
          </ac:grpSpMkLst>
        </pc:grpChg>
        <pc:grpChg chg="add">
          <ac:chgData name="Francine Cauchi" userId="647fe207-f800-4f53-853f-57ab5700ef04" providerId="ADAL" clId="{5C13CD3A-F220-47C9-84D3-2ADE8A29B720}" dt="2025-08-25T15:43:42.314" v="258" actId="26606"/>
          <ac:grpSpMkLst>
            <pc:docMk/>
            <pc:sldMk cId="2578686851" sldId="273"/>
            <ac:grpSpMk id="28" creationId="{18999293-B054-4B57-A26F-D04C2BB11338}"/>
          </ac:grpSpMkLst>
        </pc:grpChg>
        <pc:picChg chg="add del">
          <ac:chgData name="Francine Cauchi" userId="647fe207-f800-4f53-853f-57ab5700ef04" providerId="ADAL" clId="{5C13CD3A-F220-47C9-84D3-2ADE8A29B720}" dt="2025-08-25T15:43:29.552" v="255" actId="22"/>
          <ac:picMkLst>
            <pc:docMk/>
            <pc:sldMk cId="2578686851" sldId="273"/>
            <ac:picMk id="5" creationId="{9B48E615-84E7-80C4-3BA7-6667B7B9AC6F}"/>
          </ac:picMkLst>
        </pc:picChg>
      </pc:sldChg>
      <pc:sldChg chg="addSp delSp modSp new mod setBg delDesignElem">
        <pc:chgData name="Francine Cauchi" userId="647fe207-f800-4f53-853f-57ab5700ef04" providerId="ADAL" clId="{5C13CD3A-F220-47C9-84D3-2ADE8A29B720}" dt="2025-08-25T16:05:27.692" v="557"/>
        <pc:sldMkLst>
          <pc:docMk/>
          <pc:sldMk cId="1264619795" sldId="274"/>
        </pc:sldMkLst>
        <pc:spChg chg="add del">
          <ac:chgData name="Francine Cauchi" userId="647fe207-f800-4f53-853f-57ab5700ef04" providerId="ADAL" clId="{5C13CD3A-F220-47C9-84D3-2ADE8A29B720}" dt="2025-08-25T15:43:53.747" v="262" actId="26606"/>
          <ac:spMkLst>
            <pc:docMk/>
            <pc:sldMk cId="1264619795" sldId="274"/>
            <ac:spMk id="8" creationId="{42A4FC2C-047E-45A5-965D-8E1E3BF09BC6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264619795" sldId="274"/>
            <ac:spMk id="10" creationId="{83C98ABE-055B-441F-B07E-44F97F083C39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264619795" sldId="274"/>
            <ac:spMk id="11" creationId="{F3060C83-F051-4F0E-ABAD-AA0DFC48B218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264619795" sldId="274"/>
            <ac:spMk id="12" creationId="{29FDB030-9B49-4CED-8CCD-4D99382388AC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264619795" sldId="274"/>
            <ac:spMk id="14" creationId="{3783CA14-24A1-485C-8B30-D6A5D87987AD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264619795" sldId="274"/>
            <ac:spMk id="16" creationId="{9A97C86A-04D6-40F7-AE84-31AB43E6A846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264619795" sldId="274"/>
            <ac:spMk id="18" creationId="{FF9F2414-84E8-453E-B1F3-389FDE8192D9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1264619795" sldId="274"/>
            <ac:spMk id="20" creationId="{3ECA69A1-7536-43AC-85EF-C7106179F5ED}"/>
          </ac:spMkLst>
        </pc:spChg>
        <pc:picChg chg="add mod">
          <ac:chgData name="Francine Cauchi" userId="647fe207-f800-4f53-853f-57ab5700ef04" providerId="ADAL" clId="{5C13CD3A-F220-47C9-84D3-2ADE8A29B720}" dt="2025-08-25T15:43:53.767" v="263" actId="26606"/>
          <ac:picMkLst>
            <pc:docMk/>
            <pc:sldMk cId="1264619795" sldId="274"/>
            <ac:picMk id="3" creationId="{3A428291-6FFE-7BCB-3F63-833BB5619F9F}"/>
          </ac:picMkLst>
        </pc:picChg>
      </pc:sldChg>
      <pc:sldChg chg="addSp delSp modSp new mod setBg setClrOvrMap delDesignElem">
        <pc:chgData name="Francine Cauchi" userId="647fe207-f800-4f53-853f-57ab5700ef04" providerId="ADAL" clId="{5C13CD3A-F220-47C9-84D3-2ADE8A29B720}" dt="2025-08-25T16:05:27.692" v="557"/>
        <pc:sldMkLst>
          <pc:docMk/>
          <pc:sldMk cId="3416519591" sldId="275"/>
        </pc:sldMkLst>
        <pc:spChg chg="mod">
          <ac:chgData name="Francine Cauchi" userId="647fe207-f800-4f53-853f-57ab5700ef04" providerId="ADAL" clId="{5C13CD3A-F220-47C9-84D3-2ADE8A29B720}" dt="2025-08-25T15:48:30.275" v="292" actId="27636"/>
          <ac:spMkLst>
            <pc:docMk/>
            <pc:sldMk cId="3416519591" sldId="275"/>
            <ac:spMk id="2" creationId="{3FD4DCEB-60D2-9446-8317-92E8FAA44AA2}"/>
          </ac:spMkLst>
        </pc:spChg>
        <pc:spChg chg="mod">
          <ac:chgData name="Francine Cauchi" userId="647fe207-f800-4f53-853f-57ab5700ef04" providerId="ADAL" clId="{5C13CD3A-F220-47C9-84D3-2ADE8A29B720}" dt="2025-08-25T16:05:27.692" v="557"/>
          <ac:spMkLst>
            <pc:docMk/>
            <pc:sldMk cId="3416519591" sldId="275"/>
            <ac:spMk id="3" creationId="{5EA4218A-6203-1F98-F4B2-61F7452DBDD7}"/>
          </ac:spMkLst>
        </pc:spChg>
        <pc:spChg chg="add del">
          <ac:chgData name="Francine Cauchi" userId="647fe207-f800-4f53-853f-57ab5700ef04" providerId="ADAL" clId="{5C13CD3A-F220-47C9-84D3-2ADE8A29B720}" dt="2025-08-25T15:47:40.458" v="273" actId="26606"/>
          <ac:spMkLst>
            <pc:docMk/>
            <pc:sldMk cId="3416519591" sldId="275"/>
            <ac:spMk id="2055" creationId="{71B2258F-86CA-4D4D-8270-BC05FCDEBFB3}"/>
          </ac:spMkLst>
        </pc:spChg>
        <pc:spChg chg="add del">
          <ac:chgData name="Francine Cauchi" userId="647fe207-f800-4f53-853f-57ab5700ef04" providerId="ADAL" clId="{5C13CD3A-F220-47C9-84D3-2ADE8A29B720}" dt="2025-08-25T15:47:43.341" v="275" actId="26606"/>
          <ac:spMkLst>
            <pc:docMk/>
            <pc:sldMk cId="3416519591" sldId="275"/>
            <ac:spMk id="2057" creationId="{854DEE1C-7FD6-4FA0-A96A-BDF952F199AB}"/>
          </ac:spMkLst>
        </pc:spChg>
        <pc:spChg chg="add del">
          <ac:chgData name="Francine Cauchi" userId="647fe207-f800-4f53-853f-57ab5700ef04" providerId="ADAL" clId="{5C13CD3A-F220-47C9-84D3-2ADE8A29B720}" dt="2025-08-25T15:47:45.759" v="277" actId="26606"/>
          <ac:spMkLst>
            <pc:docMk/>
            <pc:sldMk cId="3416519591" sldId="275"/>
            <ac:spMk id="2059" creationId="{C1DD1A8A-57D5-4A81-AD04-532B043C5611}"/>
          </ac:spMkLst>
        </pc:spChg>
        <pc:spChg chg="add del">
          <ac:chgData name="Francine Cauchi" userId="647fe207-f800-4f53-853f-57ab5700ef04" providerId="ADAL" clId="{5C13CD3A-F220-47C9-84D3-2ADE8A29B720}" dt="2025-08-25T15:47:45.759" v="277" actId="26606"/>
          <ac:spMkLst>
            <pc:docMk/>
            <pc:sldMk cId="3416519591" sldId="275"/>
            <ac:spMk id="2060" creationId="{007891EC-4501-44ED-A8C8-B11B6DB767AB}"/>
          </ac:spMkLst>
        </pc:spChg>
        <pc:spChg chg="add del">
          <ac:chgData name="Francine Cauchi" userId="647fe207-f800-4f53-853f-57ab5700ef04" providerId="ADAL" clId="{5C13CD3A-F220-47C9-84D3-2ADE8A29B720}" dt="2025-08-25T15:47:47.691" v="279" actId="26606"/>
          <ac:spMkLst>
            <pc:docMk/>
            <pc:sldMk cId="3416519591" sldId="275"/>
            <ac:spMk id="2062" creationId="{ECC07320-C2CA-4E29-8481-9D9E143C7788}"/>
          </ac:spMkLst>
        </pc:spChg>
        <pc:spChg chg="add del">
          <ac:chgData name="Francine Cauchi" userId="647fe207-f800-4f53-853f-57ab5700ef04" providerId="ADAL" clId="{5C13CD3A-F220-47C9-84D3-2ADE8A29B720}" dt="2025-08-25T16:05:27.692" v="557"/>
          <ac:spMkLst>
            <pc:docMk/>
            <pc:sldMk cId="3416519591" sldId="275"/>
            <ac:spMk id="2064" creationId="{854DEE1C-7FD6-4FA0-A96A-BDF952F199AB}"/>
          </ac:spMkLst>
        </pc:spChg>
        <pc:picChg chg="add mod ord">
          <ac:chgData name="Francine Cauchi" userId="647fe207-f800-4f53-853f-57ab5700ef04" providerId="ADAL" clId="{5C13CD3A-F220-47C9-84D3-2ADE8A29B720}" dt="2025-08-25T15:48:26.886" v="290" actId="1076"/>
          <ac:picMkLst>
            <pc:docMk/>
            <pc:sldMk cId="3416519591" sldId="275"/>
            <ac:picMk id="2050" creationId="{4F25D121-0A47-F253-0F03-06DC4280D6C5}"/>
          </ac:picMkLst>
        </pc:picChg>
      </pc:sldChg>
      <pc:sldChg chg="addSp new del">
        <pc:chgData name="Francine Cauchi" userId="647fe207-f800-4f53-853f-57ab5700ef04" providerId="ADAL" clId="{5C13CD3A-F220-47C9-84D3-2ADE8A29B720}" dt="2025-08-25T15:47:23.048" v="269" actId="680"/>
        <pc:sldMkLst>
          <pc:docMk/>
          <pc:sldMk cId="4224999714" sldId="275"/>
        </pc:sldMkLst>
        <pc:picChg chg="add">
          <ac:chgData name="Francine Cauchi" userId="647fe207-f800-4f53-853f-57ab5700ef04" providerId="ADAL" clId="{5C13CD3A-F220-47C9-84D3-2ADE8A29B720}" dt="2025-08-25T15:47:11.793" v="268"/>
          <ac:picMkLst>
            <pc:docMk/>
            <pc:sldMk cId="4224999714" sldId="275"/>
            <ac:picMk id="1026" creationId="{A6F4457F-5F52-22D2-BB2C-4F58914A5375}"/>
          </ac:picMkLst>
        </pc:picChg>
      </pc:sldChg>
      <pc:sldChg chg="addSp delSp modSp new del mod">
        <pc:chgData name="Francine Cauchi" userId="647fe207-f800-4f53-853f-57ab5700ef04" providerId="ADAL" clId="{5C13CD3A-F220-47C9-84D3-2ADE8A29B720}" dt="2025-08-25T16:09:36.482" v="686" actId="2696"/>
        <pc:sldMkLst>
          <pc:docMk/>
          <pc:sldMk cId="1075977644" sldId="276"/>
        </pc:sldMkLst>
        <pc:spChg chg="mod">
          <ac:chgData name="Francine Cauchi" userId="647fe207-f800-4f53-853f-57ab5700ef04" providerId="ADAL" clId="{5C13CD3A-F220-47C9-84D3-2ADE8A29B720}" dt="2025-08-25T16:05:27.692" v="557"/>
          <ac:spMkLst>
            <pc:docMk/>
            <pc:sldMk cId="1075977644" sldId="276"/>
            <ac:spMk id="2" creationId="{60CB58B0-B634-65C8-2749-1C781E7520CD}"/>
          </ac:spMkLst>
        </pc:spChg>
        <pc:spChg chg="del">
          <ac:chgData name="Francine Cauchi" userId="647fe207-f800-4f53-853f-57ab5700ef04" providerId="ADAL" clId="{5C13CD3A-F220-47C9-84D3-2ADE8A29B720}" dt="2025-08-25T16:04:13.911" v="521"/>
          <ac:spMkLst>
            <pc:docMk/>
            <pc:sldMk cId="1075977644" sldId="276"/>
            <ac:spMk id="3" creationId="{27ADD976-1005-8E4F-4E33-DBB2FEB0AD5A}"/>
          </ac:spMkLst>
        </pc:spChg>
        <pc:graphicFrameChg chg="add mod">
          <ac:chgData name="Francine Cauchi" userId="647fe207-f800-4f53-853f-57ab5700ef04" providerId="ADAL" clId="{5C13CD3A-F220-47C9-84D3-2ADE8A29B720}" dt="2025-08-25T16:05:27.692" v="557"/>
          <ac:graphicFrameMkLst>
            <pc:docMk/>
            <pc:sldMk cId="1075977644" sldId="276"/>
            <ac:graphicFrameMk id="4" creationId="{0ACD8693-965E-198A-44A2-55A1FDA69313}"/>
          </ac:graphicFrameMkLst>
        </pc:graphicFrameChg>
      </pc:sldChg>
    </pc:docChg>
  </pc:docChgLst>
  <pc:docChgLst>
    <pc:chgData name="Francine Cauchi" userId="647fe207-f800-4f53-853f-57ab5700ef04" providerId="ADAL" clId="{9CC3DA6F-C77D-47E5-A8F4-0EE6E5FE7B8C}"/>
    <pc:docChg chg="undo custSel addSld delSld modSld">
      <pc:chgData name="Francine Cauchi" userId="647fe207-f800-4f53-853f-57ab5700ef04" providerId="ADAL" clId="{9CC3DA6F-C77D-47E5-A8F4-0EE6E5FE7B8C}" dt="2024-08-26T15:09:08.315" v="230" actId="6549"/>
      <pc:docMkLst>
        <pc:docMk/>
      </pc:docMkLst>
      <pc:sldChg chg="addSp delSp modSp mod">
        <pc:chgData name="Francine Cauchi" userId="647fe207-f800-4f53-853f-57ab5700ef04" providerId="ADAL" clId="{9CC3DA6F-C77D-47E5-A8F4-0EE6E5FE7B8C}" dt="2024-08-26T14:55:18.609" v="11" actId="1076"/>
        <pc:sldMkLst>
          <pc:docMk/>
          <pc:sldMk cId="62708261" sldId="256"/>
        </pc:sldMkLst>
      </pc:sldChg>
      <pc:sldChg chg="del">
        <pc:chgData name="Francine Cauchi" userId="647fe207-f800-4f53-853f-57ab5700ef04" providerId="ADAL" clId="{9CC3DA6F-C77D-47E5-A8F4-0EE6E5FE7B8C}" dt="2024-08-26T14:58:21.270" v="52" actId="2696"/>
        <pc:sldMkLst>
          <pc:docMk/>
          <pc:sldMk cId="3952402188" sldId="258"/>
        </pc:sldMkLst>
      </pc:sldChg>
      <pc:sldChg chg="addSp delSp modSp mod">
        <pc:chgData name="Francine Cauchi" userId="647fe207-f800-4f53-853f-57ab5700ef04" providerId="ADAL" clId="{9CC3DA6F-C77D-47E5-A8F4-0EE6E5FE7B8C}" dt="2024-08-26T15:00:27.759" v="59" actId="1076"/>
        <pc:sldMkLst>
          <pc:docMk/>
          <pc:sldMk cId="1117672893" sldId="266"/>
        </pc:sldMkLst>
      </pc:sldChg>
      <pc:sldChg chg="modSp mod">
        <pc:chgData name="Francine Cauchi" userId="647fe207-f800-4f53-853f-57ab5700ef04" providerId="ADAL" clId="{9CC3DA6F-C77D-47E5-A8F4-0EE6E5FE7B8C}" dt="2024-08-26T15:09:08.315" v="230" actId="6549"/>
        <pc:sldMkLst>
          <pc:docMk/>
          <pc:sldMk cId="2319166945" sldId="268"/>
        </pc:sldMkLst>
      </pc:sldChg>
      <pc:sldChg chg="modSp mod modNotesTx">
        <pc:chgData name="Francine Cauchi" userId="647fe207-f800-4f53-853f-57ab5700ef04" providerId="ADAL" clId="{9CC3DA6F-C77D-47E5-A8F4-0EE6E5FE7B8C}" dt="2024-08-26T15:07:19.378" v="170" actId="20577"/>
        <pc:sldMkLst>
          <pc:docMk/>
          <pc:sldMk cId="2344727504" sldId="269"/>
        </pc:sldMkLst>
      </pc:sldChg>
      <pc:sldChg chg="modSp new del mod">
        <pc:chgData name="Francine Cauchi" userId="647fe207-f800-4f53-853f-57ab5700ef04" providerId="ADAL" clId="{9CC3DA6F-C77D-47E5-A8F4-0EE6E5FE7B8C}" dt="2024-08-26T14:57:40.753" v="29" actId="680"/>
        <pc:sldMkLst>
          <pc:docMk/>
          <pc:sldMk cId="871742705" sldId="272"/>
        </pc:sldMkLst>
      </pc:sldChg>
      <pc:sldChg chg="addSp delSp modSp new mod setBg addAnim delAnim setClrOvrMap">
        <pc:chgData name="Francine Cauchi" userId="647fe207-f800-4f53-853f-57ab5700ef04" providerId="ADAL" clId="{9CC3DA6F-C77D-47E5-A8F4-0EE6E5FE7B8C}" dt="2024-08-26T14:58:12.513" v="51" actId="26606"/>
        <pc:sldMkLst>
          <pc:docMk/>
          <pc:sldMk cId="2437876584" sldId="272"/>
        </pc:sldMkLst>
      </pc:sldChg>
    </pc:docChg>
  </pc:docChgLst>
  <pc:docChgLst>
    <pc:chgData name="Francine Cauchi" userId="647fe207-f800-4f53-853f-57ab5700ef04" providerId="ADAL" clId="{77A4D1DE-606A-475D-9830-BE358443C1DF}"/>
    <pc:docChg chg="undo custSel addSld delSld modSld sldOrd">
      <pc:chgData name="Francine Cauchi" userId="647fe207-f800-4f53-853f-57ab5700ef04" providerId="ADAL" clId="{77A4D1DE-606A-475D-9830-BE358443C1DF}" dt="2023-08-30T17:43:03.518" v="1177" actId="20577"/>
      <pc:docMkLst>
        <pc:docMk/>
      </pc:docMkLst>
      <pc:sldChg chg="addSp delSp modSp mod">
        <pc:chgData name="Francine Cauchi" userId="647fe207-f800-4f53-853f-57ab5700ef04" providerId="ADAL" clId="{77A4D1DE-606A-475D-9830-BE358443C1DF}" dt="2023-08-30T16:44:26.555" v="295" actId="1076"/>
        <pc:sldMkLst>
          <pc:docMk/>
          <pc:sldMk cId="62708261" sldId="256"/>
        </pc:sldMkLst>
      </pc:sldChg>
      <pc:sldChg chg="modSp modNotesTx">
        <pc:chgData name="Francine Cauchi" userId="647fe207-f800-4f53-853f-57ab5700ef04" providerId="ADAL" clId="{77A4D1DE-606A-475D-9830-BE358443C1DF}" dt="2023-08-30T16:45:30.158" v="328" actId="20577"/>
        <pc:sldMkLst>
          <pc:docMk/>
          <pc:sldMk cId="3952402188" sldId="258"/>
        </pc:sldMkLst>
      </pc:sldChg>
      <pc:sldChg chg="modSp del mod">
        <pc:chgData name="Francine Cauchi" userId="647fe207-f800-4f53-853f-57ab5700ef04" providerId="ADAL" clId="{77A4D1DE-606A-475D-9830-BE358443C1DF}" dt="2023-08-30T17:39:45.646" v="1035" actId="2696"/>
        <pc:sldMkLst>
          <pc:docMk/>
          <pc:sldMk cId="820275389" sldId="261"/>
        </pc:sldMkLst>
      </pc:sldChg>
      <pc:sldChg chg="ord">
        <pc:chgData name="Francine Cauchi" userId="647fe207-f800-4f53-853f-57ab5700ef04" providerId="ADAL" clId="{77A4D1DE-606A-475D-9830-BE358443C1DF}" dt="2023-08-30T17:32:07.922" v="1008"/>
        <pc:sldMkLst>
          <pc:docMk/>
          <pc:sldMk cId="2603933283" sldId="263"/>
        </pc:sldMkLst>
      </pc:sldChg>
      <pc:sldChg chg="addSp delSp mod modNotesTx">
        <pc:chgData name="Francine Cauchi" userId="647fe207-f800-4f53-853f-57ab5700ef04" providerId="ADAL" clId="{77A4D1DE-606A-475D-9830-BE358443C1DF}" dt="2023-08-30T16:51:30.447" v="388" actId="20577"/>
        <pc:sldMkLst>
          <pc:docMk/>
          <pc:sldMk cId="1117672893" sldId="266"/>
        </pc:sldMkLst>
      </pc:sldChg>
      <pc:sldChg chg="addSp delSp modSp mod ord">
        <pc:chgData name="Francine Cauchi" userId="647fe207-f800-4f53-853f-57ab5700ef04" providerId="ADAL" clId="{77A4D1DE-606A-475D-9830-BE358443C1DF}" dt="2023-08-30T17:32:16.169" v="1010"/>
        <pc:sldMkLst>
          <pc:docMk/>
          <pc:sldMk cId="3968396568" sldId="267"/>
        </pc:sldMkLst>
      </pc:sldChg>
      <pc:sldChg chg="addSp modSp mod">
        <pc:chgData name="Francine Cauchi" userId="647fe207-f800-4f53-853f-57ab5700ef04" providerId="ADAL" clId="{77A4D1DE-606A-475D-9830-BE358443C1DF}" dt="2023-08-30T17:43:03.518" v="1177" actId="20577"/>
        <pc:sldMkLst>
          <pc:docMk/>
          <pc:sldMk cId="2319166945" sldId="268"/>
        </pc:sldMkLst>
      </pc:sldChg>
      <pc:sldChg chg="addSp modSp new mod setBg modNotesTx">
        <pc:chgData name="Francine Cauchi" userId="647fe207-f800-4f53-853f-57ab5700ef04" providerId="ADAL" clId="{77A4D1DE-606A-475D-9830-BE358443C1DF}" dt="2023-08-30T17:12:33.821" v="803" actId="20577"/>
        <pc:sldMkLst>
          <pc:docMk/>
          <pc:sldMk cId="2344727504" sldId="269"/>
        </pc:sldMkLst>
      </pc:sldChg>
      <pc:sldChg chg="addSp delSp modSp new mod setBg addAnim delAnim setClrOvrMap">
        <pc:chgData name="Francine Cauchi" userId="647fe207-f800-4f53-853f-57ab5700ef04" providerId="ADAL" clId="{77A4D1DE-606A-475D-9830-BE358443C1DF}" dt="2023-08-30T17:32:22.045" v="1014" actId="20577"/>
        <pc:sldMkLst>
          <pc:docMk/>
          <pc:sldMk cId="1410666229" sldId="270"/>
        </pc:sldMkLst>
      </pc:sldChg>
      <pc:sldChg chg="new del">
        <pc:chgData name="Francine Cauchi" userId="647fe207-f800-4f53-853f-57ab5700ef04" providerId="ADAL" clId="{77A4D1DE-606A-475D-9830-BE358443C1DF}" dt="2023-08-30T17:23:16.648" v="894" actId="2696"/>
        <pc:sldMkLst>
          <pc:docMk/>
          <pc:sldMk cId="612512683" sldId="271"/>
        </pc:sldMkLst>
      </pc:sldChg>
      <pc:sldChg chg="addSp modSp new mod setBg">
        <pc:chgData name="Francine Cauchi" userId="647fe207-f800-4f53-853f-57ab5700ef04" providerId="ADAL" clId="{77A4D1DE-606A-475D-9830-BE358443C1DF}" dt="2023-08-30T17:40:39.056" v="1037" actId="1076"/>
        <pc:sldMkLst>
          <pc:docMk/>
          <pc:sldMk cId="3621263752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F2B1E-75AB-418F-8D26-F4155BC05EB3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2880BF-66E4-48D5-BC38-D6E2FAE8A574}">
      <dgm:prSet/>
      <dgm:spPr/>
      <dgm:t>
        <a:bodyPr/>
        <a:lstStyle/>
        <a:p>
          <a:r>
            <a:rPr lang="en-GB"/>
            <a:t>Fill in MDH Arrival Report- Access/Identification Card Form at arrival. </a:t>
          </a:r>
          <a:endParaRPr lang="en-US"/>
        </a:p>
      </dgm:t>
    </dgm:pt>
    <dgm:pt modelId="{F65C28A7-DDB5-4D10-B5F0-E7B587031164}" type="parTrans" cxnId="{CEB22324-B4AE-45E3-B5B0-52F50C519CD3}">
      <dgm:prSet/>
      <dgm:spPr/>
      <dgm:t>
        <a:bodyPr/>
        <a:lstStyle/>
        <a:p>
          <a:endParaRPr lang="en-US"/>
        </a:p>
      </dgm:t>
    </dgm:pt>
    <dgm:pt modelId="{C6FEF0DD-4810-4BA0-A0C4-341D9971393B}" type="sibTrans" cxnId="{CEB22324-B4AE-45E3-B5B0-52F50C519CD3}">
      <dgm:prSet/>
      <dgm:spPr/>
      <dgm:t>
        <a:bodyPr/>
        <a:lstStyle/>
        <a:p>
          <a:endParaRPr lang="en-US"/>
        </a:p>
      </dgm:t>
    </dgm:pt>
    <dgm:pt modelId="{B496C73D-7AB9-4E29-A1CF-26D80D04E3CC}">
      <dgm:prSet/>
      <dgm:spPr/>
      <dgm:t>
        <a:bodyPr/>
        <a:lstStyle/>
        <a:p>
          <a:r>
            <a:rPr lang="en-GB"/>
            <a:t>Once Head of Section endorses Arrival Report, students can proceed to the Cards Office (-1 Floor) at IT Department MDH. The cards office will contact you when it’s ready.</a:t>
          </a:r>
          <a:endParaRPr lang="en-US"/>
        </a:p>
      </dgm:t>
    </dgm:pt>
    <dgm:pt modelId="{E26EDEFC-5BA1-4130-B896-A0EB9F3A0729}" type="parTrans" cxnId="{2DB56D94-89E1-407C-B9FD-003B555BF2EA}">
      <dgm:prSet/>
      <dgm:spPr/>
      <dgm:t>
        <a:bodyPr/>
        <a:lstStyle/>
        <a:p>
          <a:endParaRPr lang="en-US"/>
        </a:p>
      </dgm:t>
    </dgm:pt>
    <dgm:pt modelId="{67CBA704-892A-4B44-9CAC-C943549F1DE4}" type="sibTrans" cxnId="{2DB56D94-89E1-407C-B9FD-003B555BF2EA}">
      <dgm:prSet/>
      <dgm:spPr/>
      <dgm:t>
        <a:bodyPr/>
        <a:lstStyle/>
        <a:p>
          <a:endParaRPr lang="en-US"/>
        </a:p>
      </dgm:t>
    </dgm:pt>
    <dgm:pt modelId="{789D83DF-3AB9-4D20-A1CA-0CEFEDEDE0D8}">
      <dgm:prSet/>
      <dgm:spPr/>
      <dgm:t>
        <a:bodyPr/>
        <a:lstStyle/>
        <a:p>
          <a:r>
            <a:rPr lang="en-GB"/>
            <a:t>At the end of the placement, all cards are to be </a:t>
          </a:r>
          <a:r>
            <a:rPr lang="en-GB" b="1"/>
            <a:t>strictly </a:t>
          </a:r>
          <a:r>
            <a:rPr lang="en-GB"/>
            <a:t>returned to the Cards Office please. </a:t>
          </a:r>
          <a:endParaRPr lang="en-US"/>
        </a:p>
      </dgm:t>
    </dgm:pt>
    <dgm:pt modelId="{E1AF96F0-2809-4D98-B65D-2822D35B51CF}" type="parTrans" cxnId="{4A48D2DC-47D5-4457-9C38-0C01947AA65C}">
      <dgm:prSet/>
      <dgm:spPr/>
      <dgm:t>
        <a:bodyPr/>
        <a:lstStyle/>
        <a:p>
          <a:endParaRPr lang="en-US"/>
        </a:p>
      </dgm:t>
    </dgm:pt>
    <dgm:pt modelId="{4DD515ED-2127-4501-974A-6BA40F01CECF}" type="sibTrans" cxnId="{4A48D2DC-47D5-4457-9C38-0C01947AA65C}">
      <dgm:prSet/>
      <dgm:spPr/>
      <dgm:t>
        <a:bodyPr/>
        <a:lstStyle/>
        <a:p>
          <a:endParaRPr lang="en-US"/>
        </a:p>
      </dgm:t>
    </dgm:pt>
    <dgm:pt modelId="{86379150-B558-4E67-89A3-9C2F18807B97}">
      <dgm:prSet/>
      <dgm:spPr/>
      <dgm:t>
        <a:bodyPr/>
        <a:lstStyle/>
        <a:p>
          <a:r>
            <a:rPr lang="en-US"/>
            <a:t>Failing to return the card will result in a charge of €7. In case of card loss or damage by misuse, the card will be re-issues against a €7 charge.</a:t>
          </a:r>
        </a:p>
      </dgm:t>
    </dgm:pt>
    <dgm:pt modelId="{D15D3390-5BF0-49E3-A88F-18342378F052}" type="parTrans" cxnId="{AC41CE5D-C26C-4A6A-ACBA-A959F5DA74BD}">
      <dgm:prSet/>
      <dgm:spPr/>
      <dgm:t>
        <a:bodyPr/>
        <a:lstStyle/>
        <a:p>
          <a:endParaRPr lang="en-GB"/>
        </a:p>
      </dgm:t>
    </dgm:pt>
    <dgm:pt modelId="{52262DD4-D290-4751-8A6F-5D5D9F8C36CD}" type="sibTrans" cxnId="{AC41CE5D-C26C-4A6A-ACBA-A959F5DA74BD}">
      <dgm:prSet/>
      <dgm:spPr/>
      <dgm:t>
        <a:bodyPr/>
        <a:lstStyle/>
        <a:p>
          <a:endParaRPr lang="en-GB"/>
        </a:p>
      </dgm:t>
    </dgm:pt>
    <dgm:pt modelId="{044E8E47-5706-40AF-880A-42E5D5DC2488}" type="pres">
      <dgm:prSet presAssocID="{A4BF2B1E-75AB-418F-8D26-F4155BC05EB3}" presName="diagram" presStyleCnt="0">
        <dgm:presLayoutVars>
          <dgm:dir/>
          <dgm:resizeHandles val="exact"/>
        </dgm:presLayoutVars>
      </dgm:prSet>
      <dgm:spPr/>
    </dgm:pt>
    <dgm:pt modelId="{92E2EBBB-371F-40E0-A3D9-1B105BCD5F35}" type="pres">
      <dgm:prSet presAssocID="{292880BF-66E4-48D5-BC38-D6E2FAE8A574}" presName="node" presStyleLbl="node1" presStyleIdx="0" presStyleCnt="4">
        <dgm:presLayoutVars>
          <dgm:bulletEnabled val="1"/>
        </dgm:presLayoutVars>
      </dgm:prSet>
      <dgm:spPr/>
    </dgm:pt>
    <dgm:pt modelId="{37207D56-E912-4062-AC34-9DC8D650BD67}" type="pres">
      <dgm:prSet presAssocID="{C6FEF0DD-4810-4BA0-A0C4-341D9971393B}" presName="sibTrans" presStyleLbl="sibTrans2D1" presStyleIdx="0" presStyleCnt="3"/>
      <dgm:spPr/>
    </dgm:pt>
    <dgm:pt modelId="{2DD92626-0093-43EE-AD92-E40EEDC72962}" type="pres">
      <dgm:prSet presAssocID="{C6FEF0DD-4810-4BA0-A0C4-341D9971393B}" presName="connectorText" presStyleLbl="sibTrans2D1" presStyleIdx="0" presStyleCnt="3"/>
      <dgm:spPr/>
    </dgm:pt>
    <dgm:pt modelId="{352DE295-50B2-4E22-88D0-5D20B7BA2A56}" type="pres">
      <dgm:prSet presAssocID="{B496C73D-7AB9-4E29-A1CF-26D80D04E3CC}" presName="node" presStyleLbl="node1" presStyleIdx="1" presStyleCnt="4">
        <dgm:presLayoutVars>
          <dgm:bulletEnabled val="1"/>
        </dgm:presLayoutVars>
      </dgm:prSet>
      <dgm:spPr/>
    </dgm:pt>
    <dgm:pt modelId="{BBF390F9-C635-461A-8DEB-A58DFF29297B}" type="pres">
      <dgm:prSet presAssocID="{67CBA704-892A-4B44-9CAC-C943549F1DE4}" presName="sibTrans" presStyleLbl="sibTrans2D1" presStyleIdx="1" presStyleCnt="3"/>
      <dgm:spPr/>
    </dgm:pt>
    <dgm:pt modelId="{F62D0B58-C7DA-4489-BF87-2A716830D910}" type="pres">
      <dgm:prSet presAssocID="{67CBA704-892A-4B44-9CAC-C943549F1DE4}" presName="connectorText" presStyleLbl="sibTrans2D1" presStyleIdx="1" presStyleCnt="3"/>
      <dgm:spPr/>
    </dgm:pt>
    <dgm:pt modelId="{D89B970F-03A6-4542-87E1-B40453CF166C}" type="pres">
      <dgm:prSet presAssocID="{789D83DF-3AB9-4D20-A1CA-0CEFEDEDE0D8}" presName="node" presStyleLbl="node1" presStyleIdx="2" presStyleCnt="4">
        <dgm:presLayoutVars>
          <dgm:bulletEnabled val="1"/>
        </dgm:presLayoutVars>
      </dgm:prSet>
      <dgm:spPr/>
    </dgm:pt>
    <dgm:pt modelId="{859E1200-D160-4649-AA34-EE0D056CCD1D}" type="pres">
      <dgm:prSet presAssocID="{4DD515ED-2127-4501-974A-6BA40F01CECF}" presName="sibTrans" presStyleLbl="sibTrans2D1" presStyleIdx="2" presStyleCnt="3"/>
      <dgm:spPr/>
    </dgm:pt>
    <dgm:pt modelId="{0E2D0120-1919-4CF9-BE1B-4E44F90A23A7}" type="pres">
      <dgm:prSet presAssocID="{4DD515ED-2127-4501-974A-6BA40F01CECF}" presName="connectorText" presStyleLbl="sibTrans2D1" presStyleIdx="2" presStyleCnt="3"/>
      <dgm:spPr/>
    </dgm:pt>
    <dgm:pt modelId="{873DA5FD-717C-4677-BC8D-F46F136C021F}" type="pres">
      <dgm:prSet presAssocID="{86379150-B558-4E67-89A3-9C2F18807B97}" presName="node" presStyleLbl="node1" presStyleIdx="3" presStyleCnt="4">
        <dgm:presLayoutVars>
          <dgm:bulletEnabled val="1"/>
        </dgm:presLayoutVars>
      </dgm:prSet>
      <dgm:spPr/>
    </dgm:pt>
  </dgm:ptLst>
  <dgm:cxnLst>
    <dgm:cxn modelId="{CEB22324-B4AE-45E3-B5B0-52F50C519CD3}" srcId="{A4BF2B1E-75AB-418F-8D26-F4155BC05EB3}" destId="{292880BF-66E4-48D5-BC38-D6E2FAE8A574}" srcOrd="0" destOrd="0" parTransId="{F65C28A7-DDB5-4D10-B5F0-E7B587031164}" sibTransId="{C6FEF0DD-4810-4BA0-A0C4-341D9971393B}"/>
    <dgm:cxn modelId="{FC64A636-EFC7-4D60-9E71-C1C59A863564}" type="presOf" srcId="{86379150-B558-4E67-89A3-9C2F18807B97}" destId="{873DA5FD-717C-4677-BC8D-F46F136C021F}" srcOrd="0" destOrd="0" presId="urn:microsoft.com/office/officeart/2005/8/layout/process5"/>
    <dgm:cxn modelId="{E89B8539-8BED-4BBE-A6F8-8EAAFE9DD9C6}" type="presOf" srcId="{67CBA704-892A-4B44-9CAC-C943549F1DE4}" destId="{BBF390F9-C635-461A-8DEB-A58DFF29297B}" srcOrd="0" destOrd="0" presId="urn:microsoft.com/office/officeart/2005/8/layout/process5"/>
    <dgm:cxn modelId="{AC41CE5D-C26C-4A6A-ACBA-A959F5DA74BD}" srcId="{A4BF2B1E-75AB-418F-8D26-F4155BC05EB3}" destId="{86379150-B558-4E67-89A3-9C2F18807B97}" srcOrd="3" destOrd="0" parTransId="{D15D3390-5BF0-49E3-A88F-18342378F052}" sibTransId="{52262DD4-D290-4751-8A6F-5D5D9F8C36CD}"/>
    <dgm:cxn modelId="{C3A12B41-361E-4A5D-B0A0-532AD427779C}" type="presOf" srcId="{67CBA704-892A-4B44-9CAC-C943549F1DE4}" destId="{F62D0B58-C7DA-4489-BF87-2A716830D910}" srcOrd="1" destOrd="0" presId="urn:microsoft.com/office/officeart/2005/8/layout/process5"/>
    <dgm:cxn modelId="{E94B1A45-138B-47D6-A8F3-DF4158127D5C}" type="presOf" srcId="{C6FEF0DD-4810-4BA0-A0C4-341D9971393B}" destId="{37207D56-E912-4062-AC34-9DC8D650BD67}" srcOrd="0" destOrd="0" presId="urn:microsoft.com/office/officeart/2005/8/layout/process5"/>
    <dgm:cxn modelId="{A9EBD671-8B7F-4A1D-87DA-030091F8FF24}" type="presOf" srcId="{C6FEF0DD-4810-4BA0-A0C4-341D9971393B}" destId="{2DD92626-0093-43EE-AD92-E40EEDC72962}" srcOrd="1" destOrd="0" presId="urn:microsoft.com/office/officeart/2005/8/layout/process5"/>
    <dgm:cxn modelId="{76A19076-1850-48EF-818F-2CDFA4DAC2F2}" type="presOf" srcId="{789D83DF-3AB9-4D20-A1CA-0CEFEDEDE0D8}" destId="{D89B970F-03A6-4542-87E1-B40453CF166C}" srcOrd="0" destOrd="0" presId="urn:microsoft.com/office/officeart/2005/8/layout/process5"/>
    <dgm:cxn modelId="{609BEF57-124B-420C-9765-535151E5904D}" type="presOf" srcId="{4DD515ED-2127-4501-974A-6BA40F01CECF}" destId="{859E1200-D160-4649-AA34-EE0D056CCD1D}" srcOrd="0" destOrd="0" presId="urn:microsoft.com/office/officeart/2005/8/layout/process5"/>
    <dgm:cxn modelId="{38253392-8F92-4423-87F2-DDA867516BE6}" type="presOf" srcId="{292880BF-66E4-48D5-BC38-D6E2FAE8A574}" destId="{92E2EBBB-371F-40E0-A3D9-1B105BCD5F35}" srcOrd="0" destOrd="0" presId="urn:microsoft.com/office/officeart/2005/8/layout/process5"/>
    <dgm:cxn modelId="{2DB56D94-89E1-407C-B9FD-003B555BF2EA}" srcId="{A4BF2B1E-75AB-418F-8D26-F4155BC05EB3}" destId="{B496C73D-7AB9-4E29-A1CF-26D80D04E3CC}" srcOrd="1" destOrd="0" parTransId="{E26EDEFC-5BA1-4130-B896-A0EB9F3A0729}" sibTransId="{67CBA704-892A-4B44-9CAC-C943549F1DE4}"/>
    <dgm:cxn modelId="{495F5999-34C4-40E1-874B-A5D8D7CE4441}" type="presOf" srcId="{A4BF2B1E-75AB-418F-8D26-F4155BC05EB3}" destId="{044E8E47-5706-40AF-880A-42E5D5DC2488}" srcOrd="0" destOrd="0" presId="urn:microsoft.com/office/officeart/2005/8/layout/process5"/>
    <dgm:cxn modelId="{F412AB9B-24EA-4C53-B987-B21A2D249BD5}" type="presOf" srcId="{B496C73D-7AB9-4E29-A1CF-26D80D04E3CC}" destId="{352DE295-50B2-4E22-88D0-5D20B7BA2A56}" srcOrd="0" destOrd="0" presId="urn:microsoft.com/office/officeart/2005/8/layout/process5"/>
    <dgm:cxn modelId="{0C914FD2-1EB3-4EC4-A3B0-2477460CB8A8}" type="presOf" srcId="{4DD515ED-2127-4501-974A-6BA40F01CECF}" destId="{0E2D0120-1919-4CF9-BE1B-4E44F90A23A7}" srcOrd="1" destOrd="0" presId="urn:microsoft.com/office/officeart/2005/8/layout/process5"/>
    <dgm:cxn modelId="{4A48D2DC-47D5-4457-9C38-0C01947AA65C}" srcId="{A4BF2B1E-75AB-418F-8D26-F4155BC05EB3}" destId="{789D83DF-3AB9-4D20-A1CA-0CEFEDEDE0D8}" srcOrd="2" destOrd="0" parTransId="{E1AF96F0-2809-4D98-B65D-2822D35B51CF}" sibTransId="{4DD515ED-2127-4501-974A-6BA40F01CECF}"/>
    <dgm:cxn modelId="{7C423E37-C45C-4161-B111-351FED61AF93}" type="presParOf" srcId="{044E8E47-5706-40AF-880A-42E5D5DC2488}" destId="{92E2EBBB-371F-40E0-A3D9-1B105BCD5F35}" srcOrd="0" destOrd="0" presId="urn:microsoft.com/office/officeart/2005/8/layout/process5"/>
    <dgm:cxn modelId="{9C1DA866-C6BC-4B45-B14E-A737F870BA3B}" type="presParOf" srcId="{044E8E47-5706-40AF-880A-42E5D5DC2488}" destId="{37207D56-E912-4062-AC34-9DC8D650BD67}" srcOrd="1" destOrd="0" presId="urn:microsoft.com/office/officeart/2005/8/layout/process5"/>
    <dgm:cxn modelId="{2D0119E1-8221-4542-8F7F-FFCA88B6D6D4}" type="presParOf" srcId="{37207D56-E912-4062-AC34-9DC8D650BD67}" destId="{2DD92626-0093-43EE-AD92-E40EEDC72962}" srcOrd="0" destOrd="0" presId="urn:microsoft.com/office/officeart/2005/8/layout/process5"/>
    <dgm:cxn modelId="{2AB8509E-D704-41F9-A098-FB7795A55CDF}" type="presParOf" srcId="{044E8E47-5706-40AF-880A-42E5D5DC2488}" destId="{352DE295-50B2-4E22-88D0-5D20B7BA2A56}" srcOrd="2" destOrd="0" presId="urn:microsoft.com/office/officeart/2005/8/layout/process5"/>
    <dgm:cxn modelId="{354D19C7-6A01-4AFD-90A3-9B2B813A93A9}" type="presParOf" srcId="{044E8E47-5706-40AF-880A-42E5D5DC2488}" destId="{BBF390F9-C635-461A-8DEB-A58DFF29297B}" srcOrd="3" destOrd="0" presId="urn:microsoft.com/office/officeart/2005/8/layout/process5"/>
    <dgm:cxn modelId="{1B854C5D-0430-43D1-9E02-8EC7FD449FFC}" type="presParOf" srcId="{BBF390F9-C635-461A-8DEB-A58DFF29297B}" destId="{F62D0B58-C7DA-4489-BF87-2A716830D910}" srcOrd="0" destOrd="0" presId="urn:microsoft.com/office/officeart/2005/8/layout/process5"/>
    <dgm:cxn modelId="{2D21CCB8-0264-4859-A03F-AF6855717580}" type="presParOf" srcId="{044E8E47-5706-40AF-880A-42E5D5DC2488}" destId="{D89B970F-03A6-4542-87E1-B40453CF166C}" srcOrd="4" destOrd="0" presId="urn:microsoft.com/office/officeart/2005/8/layout/process5"/>
    <dgm:cxn modelId="{FFE0826B-268C-4544-813C-604B6E7A23E2}" type="presParOf" srcId="{044E8E47-5706-40AF-880A-42E5D5DC2488}" destId="{859E1200-D160-4649-AA34-EE0D056CCD1D}" srcOrd="5" destOrd="0" presId="urn:microsoft.com/office/officeart/2005/8/layout/process5"/>
    <dgm:cxn modelId="{E4487AAA-150E-4850-8A7E-18D2A544EF4D}" type="presParOf" srcId="{859E1200-D160-4649-AA34-EE0D056CCD1D}" destId="{0E2D0120-1919-4CF9-BE1B-4E44F90A23A7}" srcOrd="0" destOrd="0" presId="urn:microsoft.com/office/officeart/2005/8/layout/process5"/>
    <dgm:cxn modelId="{F7980A6A-CA0D-4EA9-928F-E1223655BBA9}" type="presParOf" srcId="{044E8E47-5706-40AF-880A-42E5D5DC2488}" destId="{873DA5FD-717C-4677-BC8D-F46F136C021F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2EBBB-371F-40E0-A3D9-1B105BCD5F35}">
      <dsp:nvSpPr>
        <dsp:cNvPr id="0" name=""/>
        <dsp:cNvSpPr/>
      </dsp:nvSpPr>
      <dsp:spPr>
        <a:xfrm>
          <a:off x="1483" y="359511"/>
          <a:ext cx="3163179" cy="18979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Fill in MDH Arrival Report- Access/Identification Card Form at arrival. </a:t>
          </a:r>
          <a:endParaRPr lang="en-US" sz="1800" kern="1200"/>
        </a:p>
      </dsp:txBody>
      <dsp:txXfrm>
        <a:off x="57071" y="415099"/>
        <a:ext cx="3052003" cy="1786731"/>
      </dsp:txXfrm>
    </dsp:sp>
    <dsp:sp modelId="{37207D56-E912-4062-AC34-9DC8D650BD67}">
      <dsp:nvSpPr>
        <dsp:cNvPr id="0" name=""/>
        <dsp:cNvSpPr/>
      </dsp:nvSpPr>
      <dsp:spPr>
        <a:xfrm>
          <a:off x="3443022" y="916231"/>
          <a:ext cx="670594" cy="78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443022" y="1073125"/>
        <a:ext cx="469416" cy="470680"/>
      </dsp:txXfrm>
    </dsp:sp>
    <dsp:sp modelId="{352DE295-50B2-4E22-88D0-5D20B7BA2A56}">
      <dsp:nvSpPr>
        <dsp:cNvPr id="0" name=""/>
        <dsp:cNvSpPr/>
      </dsp:nvSpPr>
      <dsp:spPr>
        <a:xfrm>
          <a:off x="4429934" y="359511"/>
          <a:ext cx="3163179" cy="189790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Once Head of Section endorses Arrival Report, students can proceed to the Cards Office (-1 Floor) at IT Department MDH. The cards office will contact you when it’s ready.</a:t>
          </a:r>
          <a:endParaRPr lang="en-US" sz="1800" kern="1200"/>
        </a:p>
      </dsp:txBody>
      <dsp:txXfrm>
        <a:off x="4485522" y="415099"/>
        <a:ext cx="3052003" cy="1786731"/>
      </dsp:txXfrm>
    </dsp:sp>
    <dsp:sp modelId="{BBF390F9-C635-461A-8DEB-A58DFF29297B}">
      <dsp:nvSpPr>
        <dsp:cNvPr id="0" name=""/>
        <dsp:cNvSpPr/>
      </dsp:nvSpPr>
      <dsp:spPr>
        <a:xfrm rot="5400000">
          <a:off x="5676227" y="2478842"/>
          <a:ext cx="670594" cy="78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5776184" y="2535779"/>
        <a:ext cx="470680" cy="469416"/>
      </dsp:txXfrm>
    </dsp:sp>
    <dsp:sp modelId="{D89B970F-03A6-4542-87E1-B40453CF166C}">
      <dsp:nvSpPr>
        <dsp:cNvPr id="0" name=""/>
        <dsp:cNvSpPr/>
      </dsp:nvSpPr>
      <dsp:spPr>
        <a:xfrm>
          <a:off x="4429934" y="3522691"/>
          <a:ext cx="3163179" cy="1897907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At the end of the placement, all cards are to be </a:t>
          </a:r>
          <a:r>
            <a:rPr lang="en-GB" sz="1800" b="1" kern="1200"/>
            <a:t>strictly </a:t>
          </a:r>
          <a:r>
            <a:rPr lang="en-GB" sz="1800" kern="1200"/>
            <a:t>returned to the Cards Office please. </a:t>
          </a:r>
          <a:endParaRPr lang="en-US" sz="1800" kern="1200"/>
        </a:p>
      </dsp:txBody>
      <dsp:txXfrm>
        <a:off x="4485522" y="3578279"/>
        <a:ext cx="3052003" cy="1786731"/>
      </dsp:txXfrm>
    </dsp:sp>
    <dsp:sp modelId="{859E1200-D160-4649-AA34-EE0D056CCD1D}">
      <dsp:nvSpPr>
        <dsp:cNvPr id="0" name=""/>
        <dsp:cNvSpPr/>
      </dsp:nvSpPr>
      <dsp:spPr>
        <a:xfrm rot="10800000">
          <a:off x="3480981" y="4079411"/>
          <a:ext cx="670594" cy="7844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682159" y="4236305"/>
        <a:ext cx="469416" cy="470680"/>
      </dsp:txXfrm>
    </dsp:sp>
    <dsp:sp modelId="{873DA5FD-717C-4677-BC8D-F46F136C021F}">
      <dsp:nvSpPr>
        <dsp:cNvPr id="0" name=""/>
        <dsp:cNvSpPr/>
      </dsp:nvSpPr>
      <dsp:spPr>
        <a:xfrm>
          <a:off x="1483" y="3522691"/>
          <a:ext cx="3163179" cy="189790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Failing to return the card will result in a charge of €7. In case of card loss or damage by misuse, the card will be re-issues against a €7 charge.</a:t>
          </a:r>
        </a:p>
      </dsp:txBody>
      <dsp:txXfrm>
        <a:off x="57071" y="3578279"/>
        <a:ext cx="3052003" cy="1786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CF755-7092-43F3-AA18-B37C12D34FEE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6E06E-7288-4771-B498-9DD93941E9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7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60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4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11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8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3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2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6E06E-7288-4771-B498-9DD93941E9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20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9866-57D7-4C1D-8C5A-69E696E1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B4660-B8E9-443F-8BB8-3D1855404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09BAD-3D1A-4DCC-90BB-DC21E067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88C43-E264-42F8-97C8-D717111C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5F55-6ABF-4378-A29F-DBBDDB42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4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939A-323E-4CAB-8C17-D5BEE7E4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542B0-D96D-4E7B-9AF3-D9660C9EF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7A688-C24F-476F-92F1-2FBBF679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48603-9955-423C-AC0C-88AC25F5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122E5-F606-447C-8441-79576119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91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2817A-C534-47E4-A614-BA9556AAFB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C4281-B986-4EE0-A3AC-468CE6F46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9D219-9B14-4953-ACCC-0C22A50C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4A0B-6400-4AE9-91BF-7A196213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49276-EAE2-4D0A-AF8A-B2154EA3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56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E527C-BEF9-4F9C-8C6B-1D6A5A44E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2DB9E-503E-4D2C-9F2F-B17C5B5A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D65BA-F315-4C1E-9374-CFF8A88D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6D44-6FF9-49BA-AD39-65DD20CF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A53F-5AEB-48A9-B987-0F95D9C9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94F3-0610-474B-A38B-A129C6CAD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7190E-AE04-4701-B036-B0AC0AE2E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45912-B67A-44B7-B87D-EF117E1D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7C76A-2967-488E-9DF1-4AF642512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6D26-46F6-400B-82B8-A32BDBEA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7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54B1-C487-4F27-A0D2-BBE97711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DDFB1-9D81-4ADC-B951-98B54E6CC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72224-51E2-44B3-8E09-A0007C7B8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3BDF2-82F2-4823-9AF1-C0226507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44FC1-FF2D-47EB-9935-E45F85D7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8FAC-5788-46A0-A5E3-73968E39D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7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2A9F-7AE7-409A-A1B1-BA4F4237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4FE42-D11D-47A1-B94F-F542EA169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EE630-C54D-4F04-BADA-A1A7B2728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2C17F-9147-4514-995D-2E666B235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59546-A8EC-471F-9506-6970087CD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D252A-744C-44FC-828C-AC13D7F2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B67FD-734C-4ADC-B41D-B1DB14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C8DEC-0F05-44B0-91F8-58D1E456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2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574D3-6533-4772-B038-CA7D7FBD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3A6FE-6566-4120-89DC-EA52C64C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7B089-C06B-46B6-A62D-93A38F8F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8DFF3-0253-4F5F-8F65-D122D173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42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3432E-F100-4F70-8BE1-CCB09A94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CDB14F-E982-4012-8D2B-74184CE38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C20D7-C06C-47B5-A282-270F297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1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C435-9CC3-4AE9-9ACA-F96DA6BA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487C9-B677-4F28-A1B6-D61E465D4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65D6C-C0F0-49AA-8C1C-551DB59A9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C057B-E12A-40F0-8D0C-1235D1DC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F5843-7DB9-4B61-B226-35A560E2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94638-8A74-4E0D-A70B-DB87A499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4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41CC9-0C10-4613-8C2E-A209EBA2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FAB47-4AD0-47A6-A0F2-55EF3B5479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EC2B7-E152-4C42-AC7A-81C9A075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DDDA4-9C01-4969-88F6-B6F60E2B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425D7-5D09-4EDB-BADA-A0CF13962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6B2C0-9ADD-42AA-9AE8-7C84467B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6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B8C36-C43D-4F99-B468-13FCA78C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CD0D1-C85C-431D-BB68-5A6DA086A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4AE10-DF2A-493A-9E7E-B3A727FCC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9564E-0412-4917-A0E7-37F76D817340}" type="datetimeFigureOut">
              <a:rPr lang="en-GB" smtClean="0"/>
              <a:t>26/08/2025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D8AA3-527B-4B45-9CCD-6CED2719C4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660E7-C84A-4AD3-9670-252997178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359B-C661-4CE4-A591-3263EA85BA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95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borgcardona@gov.mt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ickr.com/photos/wired_gr/4556236293" TargetMode="External"/><Relationship Id="rId5" Type="http://schemas.openxmlformats.org/officeDocument/2006/relationships/image" Target="../media/image7.jpeg"/><Relationship Id="rId4" Type="http://schemas.openxmlformats.org/officeDocument/2006/relationships/hyperlink" Target="mailto:shylon.vella@gov.m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hello@campushubmalta.com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mplus.qmul.ac.uk/mod/page/view.php?id=235307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pxfuel.com/en/free-photo-xfdha" TargetMode="External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0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C499F-06F9-495F-AAEE-C3317DD4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Welcome</a:t>
            </a:r>
          </a:p>
        </p:txBody>
      </p:sp>
      <p:sp>
        <p:nvSpPr>
          <p:cNvPr id="13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93A4611E-1E15-4D18-B8A4-B95B08B2F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6" r="804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39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B2CF3-0F98-A091-0304-58248FFC2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012" y="793100"/>
            <a:ext cx="5221185" cy="1067166"/>
          </a:xfrm>
        </p:spPr>
        <p:txBody>
          <a:bodyPr anchor="b">
            <a:normAutofit/>
          </a:bodyPr>
          <a:lstStyle/>
          <a:p>
            <a:r>
              <a:rPr lang="en-US"/>
              <a:t>MDH L</a:t>
            </a:r>
            <a:r>
              <a:rPr lang="en-US">
                <a:effectLst/>
              </a:rPr>
              <a:t>ockers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262001-36B0-D7F3-18C1-143E706B4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98" y="2310714"/>
            <a:ext cx="6103814" cy="3754186"/>
          </a:xfrm>
        </p:spPr>
        <p:txBody>
          <a:bodyPr anchor="t">
            <a:normAutofit/>
          </a:bodyPr>
          <a:lstStyle/>
          <a:p>
            <a:r>
              <a:rPr lang="en-GB" sz="19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 Details:</a:t>
            </a:r>
          </a:p>
          <a:p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Mr. Patrick Borg Cardona (</a:t>
            </a:r>
            <a:r>
              <a:rPr lang="en-GB" sz="19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patrick.borgcardona@gov.mt</a:t>
            </a: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Mr. Shylon Vella (</a:t>
            </a:r>
            <a:r>
              <a:rPr lang="en-GB" sz="19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shylon.vella@gov.mt</a:t>
            </a: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endParaRPr lang="en-GB" sz="1900">
              <a:latin typeface="Calibri" panose="020F0502020204030204" pitchFamily="34" charset="0"/>
            </a:endParaRPr>
          </a:p>
          <a:p>
            <a:r>
              <a:rPr lang="en-GB" sz="1900"/>
              <a:t>Lockers will be given at a deposit of €10, which will be given back to students when the locker key is returned.</a:t>
            </a:r>
          </a:p>
          <a:p>
            <a:endParaRPr lang="en-GB" sz="190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row of red lockers&#10;&#10;Description automatically generated">
            <a:extLst>
              <a:ext uri="{FF2B5EF4-FFF2-40B4-BE49-F238E27FC236}">
                <a16:creationId xmlns:a16="http://schemas.microsoft.com/office/drawing/2014/main" id="{FC8C497B-242D-9AFC-AAC9-3C4465A9DA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6649" r="16649"/>
          <a:stretch/>
        </p:blipFill>
        <p:spPr>
          <a:xfrm>
            <a:off x="7086886" y="1209578"/>
            <a:ext cx="4068217" cy="405589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20976-1738-C40B-2642-D63E93A5604B}"/>
              </a:ext>
            </a:extLst>
          </p:cNvPr>
          <p:cNvSpPr txBox="1"/>
          <p:nvPr/>
        </p:nvSpPr>
        <p:spPr>
          <a:xfrm>
            <a:off x="9779160" y="6870700"/>
            <a:ext cx="241284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</a:rPr>
              <a:t>This Photo by Unknow Author is licensed under </a:t>
            </a:r>
            <a:r>
              <a:rPr lang="en-GB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6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4DCEB-60D2-9446-8317-92E8FAA44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70227"/>
            <a:ext cx="9144000" cy="691488"/>
          </a:xfrm>
        </p:spPr>
        <p:txBody>
          <a:bodyPr>
            <a:normAutofit fontScale="90000"/>
          </a:bodyPr>
          <a:lstStyle/>
          <a:p>
            <a:r>
              <a:rPr lang="en-GB" sz="4400"/>
              <a:t>Campus Hub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4218A-6203-1F98-F4B2-61F7452DB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55047"/>
            <a:ext cx="9144000" cy="1028204"/>
          </a:xfrm>
        </p:spPr>
        <p:txBody>
          <a:bodyPr>
            <a:normAutofit fontScale="85000" lnSpcReduction="20000"/>
          </a:bodyPr>
          <a:lstStyle/>
          <a:p>
            <a:pPr algn="l" fontAlgn="base"/>
            <a:r>
              <a:rPr lang="en-GB" cap="all">
                <a:latin typeface="Varela Round" panose="00000500000000000000" pitchFamily="2" charset="-79"/>
                <a:cs typeface="Varela Round" panose="00000500000000000000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HELLO@CAMPUSHUBMALTA.COM</a:t>
            </a:r>
            <a:endParaRPr lang="en-GB" cap="all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fontAlgn="base"/>
            <a:r>
              <a:rPr lang="en-GB" cap="all">
                <a:latin typeface="Varela Round" panose="00000500000000000000" pitchFamily="2" charset="-79"/>
                <a:cs typeface="Varela Round" panose="00000500000000000000" pitchFamily="2" charset="-79"/>
              </a:rPr>
              <a:t>+356 23167700</a:t>
            </a:r>
          </a:p>
          <a:p>
            <a:pPr algn="l" fontAlgn="base"/>
            <a:r>
              <a:rPr lang="en-GB" cap="all">
                <a:latin typeface="Varela Round" panose="00000500000000000000" pitchFamily="2" charset="-79"/>
                <a:cs typeface="Varela Round" panose="00000500000000000000" pitchFamily="2" charset="-79"/>
              </a:rPr>
              <a:t>+356 7905883</a:t>
            </a:r>
          </a:p>
          <a:p>
            <a:endParaRPr lang="en-GB"/>
          </a:p>
        </p:txBody>
      </p:sp>
      <p:pic>
        <p:nvPicPr>
          <p:cNvPr id="2050" name="Picture 2" descr="Campus Hub Residence - EC Malta Student Accommodation">
            <a:extLst>
              <a:ext uri="{FF2B5EF4-FFF2-40B4-BE49-F238E27FC236}">
                <a16:creationId xmlns:a16="http://schemas.microsoft.com/office/drawing/2014/main" id="{4F25D121-0A47-F253-0F03-06DC4280D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16" r="2" b="2"/>
          <a:stretch>
            <a:fillRect/>
          </a:stretch>
        </p:blipFill>
        <p:spPr bwMode="auto">
          <a:xfrm>
            <a:off x="1702130" y="301676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51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AF9055A-9FD0-45AC-B6E5-2029CC5D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3493C-CB89-461C-A47E-0A6F05BE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/>
          </a:bodyPr>
          <a:lstStyle/>
          <a:p>
            <a:r>
              <a:rPr lang="en-GB" sz="3400" b="1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Placement Attendance</a:t>
            </a:r>
            <a:br>
              <a:rPr lang="en-GB" sz="3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400"/>
          </a:p>
        </p:txBody>
      </p:sp>
      <p:pic>
        <p:nvPicPr>
          <p:cNvPr id="7" name="Picture 6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035766E0-B68D-464B-B98F-78384D298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534" y="643469"/>
            <a:ext cx="2506977" cy="5571062"/>
          </a:xfrm>
          <a:prstGeom prst="rect">
            <a:avLst/>
          </a:prstGeom>
          <a:noFill/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B3D52F5-66AE-4553-9313-80322F1E9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1198" y="643469"/>
            <a:ext cx="2506977" cy="557106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DC69C-B526-4CB4-BC74-54D08413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410309" cy="3844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QMUL App – to Record Attendance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GB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case of absence students need to fill in Self-certified Absence Form and inform tutor.</a:t>
            </a:r>
          </a:p>
          <a:p>
            <a:pPr marL="0" indent="0">
              <a:buNone/>
            </a:pPr>
            <a:endParaRPr lang="en-GB" sz="20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4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C424-7A0C-4DD5-971B-A8D8D23E8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4400" b="1">
                <a:effectLst/>
              </a:rPr>
              <a:t>Lanyards, Name Tags &amp; GP Logbook Collection</a:t>
            </a:r>
            <a:endParaRPr lang="en-US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F61C-0F4E-4354-8CAE-5E4624260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GB" sz="2000" b="1" i="1" u="sng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n-GB" sz="2000" b="1" i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anyards are to be worn on campus and in the hospitals/health centres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thus allowing all clinicians and new members of staff a clear understanding of what year you are currently undertaking throughout your journey with us at Queen Mary University, Malta Campus. </a:t>
            </a:r>
          </a:p>
          <a:p>
            <a:pPr algn="l"/>
            <a:r>
              <a:rPr lang="en-GB" sz="2000" b="1" i="1" u="sng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Name Tags should also be worn at hospitals/health centres</a:t>
            </a:r>
            <a:r>
              <a:rPr lang="en-GB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making it easier for clinicians to identify you. 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en-US" sz="2000" b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Collection: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lang="en-US" sz="2000" baseline="30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August 2025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</a:rPr>
              <a:t>Between 8:30am-9am and 2pm-3pm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From Student reception </a:t>
            </a:r>
          </a:p>
          <a:p>
            <a:pPr algn="l"/>
            <a:endParaRPr lang="en-GB" sz="2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Connection concepts with climbing ropes">
            <a:extLst>
              <a:ext uri="{FF2B5EF4-FFF2-40B4-BE49-F238E27FC236}">
                <a16:creationId xmlns:a16="http://schemas.microsoft.com/office/drawing/2014/main" id="{07E054A1-62F1-A909-3D12-A175702A2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03" r="1997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4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C39212-FEDA-1021-1598-AC65D991C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82" y="1759860"/>
            <a:ext cx="4692873" cy="35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6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41" descr="Yellow question mark">
            <a:extLst>
              <a:ext uri="{FF2B5EF4-FFF2-40B4-BE49-F238E27FC236}">
                <a16:creationId xmlns:a16="http://schemas.microsoft.com/office/drawing/2014/main" id="{17AFF9C1-1D24-11FE-1FA2-355CEC66F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0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7E1AD1-9C3A-4EA4-84FB-DE07401D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628" y="7561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6795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C6F19B-092A-4761-9718-E5DDE212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Year 4 Timetable 2025/26</a:t>
            </a:r>
            <a:br>
              <a:rPr lang="en-US" sz="220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D6DB6-66D3-712F-0091-60BE1200C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5895"/>
            <a:ext cx="12192000" cy="49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5FD23E7-C75D-4AFA-A4D4-BE5558110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B4A794-67A9-7E47-BDE5-3809FDED1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1191873"/>
          </a:xfrm>
        </p:spPr>
        <p:txBody>
          <a:bodyPr>
            <a:normAutofit/>
          </a:bodyPr>
          <a:lstStyle/>
          <a:p>
            <a:r>
              <a:rPr lang="en-GB" sz="5200"/>
              <a:t>Lecture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87BC66-F7A3-ECBA-47B3-3CA6289FD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3558449"/>
            <a:ext cx="4431162" cy="1934258"/>
          </a:xfrm>
        </p:spPr>
        <p:txBody>
          <a:bodyPr>
            <a:normAutofit/>
          </a:bodyPr>
          <a:lstStyle/>
          <a:p>
            <a:r>
              <a:rPr lang="en-GB"/>
              <a:t>A reference document outlining the online lectures you should go over during your lecture weeks.</a:t>
            </a:r>
          </a:p>
        </p:txBody>
      </p:sp>
    </p:spTree>
    <p:extLst>
      <p:ext uri="{BB962C8B-B14F-4D97-AF65-F5344CB8AC3E}">
        <p14:creationId xmlns:p14="http://schemas.microsoft.com/office/powerpoint/2010/main" val="24378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C8890-A594-480A-B3BB-13D21D73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3083612"/>
            <a:ext cx="658970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Pebble Pad</a:t>
            </a:r>
            <a:br>
              <a:rPr lang="en-US" sz="6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6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5" name="Arc 124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70AA8-6BD2-1ABE-07FC-14EDCB788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385"/>
            <a:ext cx="12192000" cy="64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7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DAC9C-32D7-87F2-6E77-D826478E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PebblePad Submission Deadlines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94200-CDEF-90A9-1D93-E799C505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2000"/>
              <a:t>All evidence required for the placement needs to be completed and attached to your portfolio </a:t>
            </a:r>
            <a:r>
              <a:rPr lang="en-GB" sz="2000" b="1"/>
              <a:t>by the end of your placements.</a:t>
            </a:r>
            <a:endParaRPr lang="en-US" sz="2000" b="1"/>
          </a:p>
          <a:p>
            <a:pPr algn="l"/>
            <a:endParaRPr lang="en-US" sz="2000" b="1" i="0">
              <a:effectLst/>
            </a:endParaRPr>
          </a:p>
          <a:p>
            <a:pPr algn="l"/>
            <a:r>
              <a:rPr lang="en-US" sz="2000" b="1"/>
              <a:t>Final Submission Deadlines</a:t>
            </a:r>
            <a:endParaRPr lang="en-US" sz="2000" b="1" i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</a:rPr>
              <a:t>1: </a:t>
            </a:r>
            <a:r>
              <a:rPr lang="en-US" sz="2000" b="0" i="0">
                <a:effectLst/>
              </a:rPr>
              <a:t>Monday 24</a:t>
            </a:r>
            <a:r>
              <a:rPr lang="en-US" sz="2000" b="0" i="0" baseline="30000">
                <a:effectLst/>
              </a:rPr>
              <a:t>th</a:t>
            </a:r>
            <a:r>
              <a:rPr lang="en-US" sz="2000" b="0" i="0">
                <a:effectLst/>
              </a:rPr>
              <a:t> November</a:t>
            </a:r>
            <a:r>
              <a:rPr lang="en-US" sz="2000"/>
              <a:t> </a:t>
            </a:r>
            <a:r>
              <a:rPr lang="en-US" sz="2000" b="0" i="0">
                <a:effectLst/>
              </a:rPr>
              <a:t>2025, 5pm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</a:rPr>
              <a:t>2: </a:t>
            </a:r>
            <a:r>
              <a:rPr lang="en-US" sz="2000" b="0" i="0">
                <a:effectLst/>
              </a:rPr>
              <a:t>Monday 2</a:t>
            </a:r>
            <a:r>
              <a:rPr lang="en-US" sz="2000" b="0" i="0" baseline="30000">
                <a:effectLst/>
              </a:rPr>
              <a:t>nd</a:t>
            </a:r>
            <a:r>
              <a:rPr lang="en-US" sz="2000" b="0" i="0">
                <a:effectLst/>
              </a:rPr>
              <a:t> March 2026, 5pm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i="0">
                <a:effectLst/>
              </a:rPr>
              <a:t>3: </a:t>
            </a:r>
            <a:r>
              <a:rPr lang="en-US" sz="2000" i="0">
                <a:effectLst/>
              </a:rPr>
              <a:t>Friday</a:t>
            </a:r>
            <a:r>
              <a:rPr lang="en-US" sz="2000" b="0" i="0">
                <a:effectLst/>
              </a:rPr>
              <a:t> 5</a:t>
            </a:r>
            <a:r>
              <a:rPr lang="en-US" sz="2000" b="0" i="0" baseline="30000">
                <a:effectLst/>
              </a:rPr>
              <a:t>th</a:t>
            </a:r>
            <a:r>
              <a:rPr lang="en-US" sz="2000" b="0" i="0">
                <a:effectLst/>
              </a:rPr>
              <a:t> June 2026, 5pm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algn="l"/>
            <a:r>
              <a:rPr lang="en-US" sz="2000" err="1"/>
              <a:t>PebblePad</a:t>
            </a:r>
            <a:r>
              <a:rPr lang="en-US" sz="2000"/>
              <a:t> Training Guidance: </a:t>
            </a:r>
            <a:r>
              <a:rPr lang="en-US" sz="2000">
                <a:hlinkClick r:id="rId3"/>
              </a:rPr>
              <a:t>https://qmplus.qmul.ac.uk/mod/page/view.php?id=2353075</a:t>
            </a:r>
            <a:r>
              <a:rPr lang="en-US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72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37BC5-917A-4188-A829-A705D27E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Transport</a:t>
            </a:r>
          </a:p>
        </p:txBody>
      </p:sp>
      <p:sp>
        <p:nvSpPr>
          <p:cNvPr id="3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DB94-17AD-4150-B571-96A381D94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Students on placement in Malta will be contacted by the Student Office and requested to confirm their need for transport to / from Malta.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will only be organised when students commence or finish their placements in Malta.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 requests will not be accepted.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sz="2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 Placements: Students will be required to pay for their transport and apply for reimbursement of cost via a reimbursement form for </a:t>
            </a:r>
            <a:r>
              <a:rPr lang="en-GB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 of Hours (10pm-6am)</a:t>
            </a:r>
          </a:p>
          <a:p>
            <a:endParaRPr lang="en-GB" sz="2200"/>
          </a:p>
        </p:txBody>
      </p:sp>
      <p:pic>
        <p:nvPicPr>
          <p:cNvPr id="19" name="Picture 4" descr="Autoroute très fréquentée au-dessus de l'eau">
            <a:extLst>
              <a:ext uri="{FF2B5EF4-FFF2-40B4-BE49-F238E27FC236}">
                <a16:creationId xmlns:a16="http://schemas.microsoft.com/office/drawing/2014/main" id="{D8F7C634-5577-3EAD-D132-1A2495F2E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83" r="169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393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15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DC595556-C814-4F1F-B0E5-71812F38A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ADDD86-1A11-F4E1-C26B-467D22AC5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0321" b="541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C67C0C-0862-427E-B69F-00284285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7189"/>
            <a:ext cx="2717800" cy="55718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ffectLst/>
              </a:rPr>
              <a:t>MDH</a:t>
            </a:r>
            <a:br>
              <a:rPr lang="en-US">
                <a:solidFill>
                  <a:srgbClr val="FFFFFF"/>
                </a:solidFill>
                <a:effectLst/>
              </a:rPr>
            </a:br>
            <a:r>
              <a:rPr lang="en-US">
                <a:solidFill>
                  <a:srgbClr val="FFFFFF"/>
                </a:solidFill>
                <a:effectLst/>
              </a:rPr>
              <a:t>Access </a:t>
            </a:r>
            <a:br>
              <a:rPr lang="en-US">
                <a:solidFill>
                  <a:srgbClr val="FFFFFF"/>
                </a:solidFill>
                <a:effectLst/>
              </a:rPr>
            </a:br>
            <a:r>
              <a:rPr lang="en-US">
                <a:solidFill>
                  <a:srgbClr val="FFFFFF"/>
                </a:solidFill>
                <a:effectLst/>
              </a:rPr>
              <a:t>Cards</a:t>
            </a:r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313D0CC-42F9-5AA8-CCB7-D88CA6CFA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3387"/>
              </p:ext>
            </p:extLst>
          </p:nvPr>
        </p:nvGraphicFramePr>
        <p:xfrm>
          <a:off x="3759200" y="557188"/>
          <a:ext cx="7594598" cy="578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68396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428291-6FFE-7BCB-3F63-833BB5619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25" y="643467"/>
            <a:ext cx="405294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9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70ECE91C8A2442BF4FDE44AAAA47A7" ma:contentTypeVersion="18" ma:contentTypeDescription="Create a new document." ma:contentTypeScope="" ma:versionID="8a1de37de552c8cc3147aff3f4e695b2">
  <xsd:schema xmlns:xsd="http://www.w3.org/2001/XMLSchema" xmlns:xs="http://www.w3.org/2001/XMLSchema" xmlns:p="http://schemas.microsoft.com/office/2006/metadata/properties" xmlns:ns2="e730c4ff-bd58-427e-a659-08a410e421aa" xmlns:ns3="aea7e113-c9ba-4c06-8fe9-e502985984d8" targetNamespace="http://schemas.microsoft.com/office/2006/metadata/properties" ma:root="true" ma:fieldsID="1f39b0f86e08be0c7c23b8ea1b36f626" ns2:_="" ns3:_="">
    <xsd:import namespace="e730c4ff-bd58-427e-a659-08a410e421aa"/>
    <xsd:import namespace="aea7e113-c9ba-4c06-8fe9-e502985984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0c4ff-bd58-427e-a659-08a410e42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7e113-c9ba-4c06-8fe9-e502985984d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fd023df-7dd6-4342-99d5-0e13c2b0f52b}" ma:internalName="TaxCatchAll" ma:showField="CatchAllData" ma:web="aea7e113-c9ba-4c06-8fe9-e502985984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a7e113-c9ba-4c06-8fe9-e502985984d8" xsi:nil="true"/>
    <lcf76f155ced4ddcb4097134ff3c332f xmlns="e730c4ff-bd58-427e-a659-08a410e421aa">
      <Terms xmlns="http://schemas.microsoft.com/office/infopath/2007/PartnerControls"/>
    </lcf76f155ced4ddcb4097134ff3c332f>
    <SharedWithUsers xmlns="aea7e113-c9ba-4c06-8fe9-e502985984d8">
      <UserInfo>
        <DisplayName>Jessica Droscher</DisplayName>
        <AccountId>105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D2DC06E-CCE5-46BA-8103-DF86633937A7}">
  <ds:schemaRefs>
    <ds:schemaRef ds:uri="aea7e113-c9ba-4c06-8fe9-e502985984d8"/>
    <ds:schemaRef ds:uri="e730c4ff-bd58-427e-a659-08a410e421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F460481-13C2-49A6-8317-1B3A38A72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409AC5-C5C3-4091-BB76-89A13B2A65C6}">
  <ds:schemaRefs>
    <ds:schemaRef ds:uri="aea7e113-c9ba-4c06-8fe9-e502985984d8"/>
    <ds:schemaRef ds:uri="e730c4ff-bd58-427e-a659-08a410e421a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493</Words>
  <Application>Microsoft Office PowerPoint</Application>
  <PresentationFormat>Widescreen</PresentationFormat>
  <Paragraphs>54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Varela Round</vt:lpstr>
      <vt:lpstr>Office Theme</vt:lpstr>
      <vt:lpstr>Welcome</vt:lpstr>
      <vt:lpstr>Year 4 Timetable 2025/26 </vt:lpstr>
      <vt:lpstr>Lecture Summary</vt:lpstr>
      <vt:lpstr>Pebble Pad </vt:lpstr>
      <vt:lpstr>PowerPoint Presentation</vt:lpstr>
      <vt:lpstr>PebblePad Submission Deadlines</vt:lpstr>
      <vt:lpstr>Transport</vt:lpstr>
      <vt:lpstr>MDH Access  Cards</vt:lpstr>
      <vt:lpstr>PowerPoint Presentation</vt:lpstr>
      <vt:lpstr>MDH Lockers</vt:lpstr>
      <vt:lpstr>Campus Hub</vt:lpstr>
      <vt:lpstr>Placement Attendance </vt:lpstr>
      <vt:lpstr>Lanyards, Name Tags &amp; GP Logbook Collection</vt:lpstr>
      <vt:lpstr>Any Questions?</vt:lpstr>
    </vt:vector>
  </TitlesOfParts>
  <Company>Queen Mary, University of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Graziana Cauchi</dc:creator>
  <cp:lastModifiedBy>Francine Cauchi</cp:lastModifiedBy>
  <cp:revision>1</cp:revision>
  <dcterms:created xsi:type="dcterms:W3CDTF">2022-08-26T08:00:50Z</dcterms:created>
  <dcterms:modified xsi:type="dcterms:W3CDTF">2025-08-26T08:40:45Z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0x0101003270ECE91C8A2442BF4FDE44AAAA47A7</vt:lpwstr>
  </property>
  <property fmtid="{D5CDD505-2E9C-101B-9397-08002B2CF9AE}" pid="3" name="Order">
    <vt:r8>331400</vt:r8>
  </property>
  <property fmtid="{D5CDD505-2E9C-101B-9397-08002B2CF9AE}" pid="4" name="MediaServiceImageTags">
    <vt:lpwstr/>
  </property>
</Properties>
</file>