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8" r:id="rId4"/>
    <p:sldId id="266" r:id="rId5"/>
    <p:sldId id="290" r:id="rId6"/>
    <p:sldId id="311" r:id="rId7"/>
    <p:sldId id="291" r:id="rId8"/>
    <p:sldId id="289" r:id="rId9"/>
    <p:sldId id="276" r:id="rId10"/>
    <p:sldId id="312" r:id="rId11"/>
    <p:sldId id="292" r:id="rId12"/>
    <p:sldId id="313" r:id="rId13"/>
    <p:sldId id="293" r:id="rId14"/>
    <p:sldId id="294" r:id="rId15"/>
    <p:sldId id="282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14" r:id="rId24"/>
    <p:sldId id="28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10" r:id="rId33"/>
    <p:sldId id="315" r:id="rId34"/>
    <p:sldId id="30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3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en Allde" userId="aa2167e8-16e7-44cb-b0e4-1386f0c48d36" providerId="ADAL" clId="{667C3DFF-62A6-4AF4-85CA-B0E2FF5D013E}"/>
    <pc:docChg chg="custSel modSld sldOrd">
      <pc:chgData name="Ellen Allde" userId="aa2167e8-16e7-44cb-b0e4-1386f0c48d36" providerId="ADAL" clId="{667C3DFF-62A6-4AF4-85CA-B0E2FF5D013E}" dt="2024-11-08T11:50:04.048" v="12" actId="20577"/>
      <pc:docMkLst>
        <pc:docMk/>
      </pc:docMkLst>
      <pc:sldChg chg="modSp mod">
        <pc:chgData name="Ellen Allde" userId="aa2167e8-16e7-44cb-b0e4-1386f0c48d36" providerId="ADAL" clId="{667C3DFF-62A6-4AF4-85CA-B0E2FF5D013E}" dt="2024-11-08T11:50:04.048" v="12" actId="20577"/>
        <pc:sldMkLst>
          <pc:docMk/>
          <pc:sldMk cId="4061386814" sldId="256"/>
        </pc:sldMkLst>
        <pc:spChg chg="mod">
          <ac:chgData name="Ellen Allde" userId="aa2167e8-16e7-44cb-b0e4-1386f0c48d36" providerId="ADAL" clId="{667C3DFF-62A6-4AF4-85CA-B0E2FF5D013E}" dt="2024-11-08T11:50:04.048" v="12" actId="20577"/>
          <ac:spMkLst>
            <pc:docMk/>
            <pc:sldMk cId="4061386814" sldId="256"/>
            <ac:spMk id="2" creationId="{F4901E51-50E7-D53D-4261-E05499AF83B2}"/>
          </ac:spMkLst>
        </pc:spChg>
      </pc:sldChg>
      <pc:sldChg chg="addSp delSp modSp mod">
        <pc:chgData name="Ellen Allde" userId="aa2167e8-16e7-44cb-b0e4-1386f0c48d36" providerId="ADAL" clId="{667C3DFF-62A6-4AF4-85CA-B0E2FF5D013E}" dt="2024-11-08T11:22:45.396" v="3" actId="478"/>
        <pc:sldMkLst>
          <pc:docMk/>
          <pc:sldMk cId="3905215949" sldId="257"/>
        </pc:sldMkLst>
        <pc:spChg chg="del">
          <ac:chgData name="Ellen Allde" userId="aa2167e8-16e7-44cb-b0e4-1386f0c48d36" providerId="ADAL" clId="{667C3DFF-62A6-4AF4-85CA-B0E2FF5D013E}" dt="2024-11-08T11:22:40.797" v="1" actId="478"/>
          <ac:spMkLst>
            <pc:docMk/>
            <pc:sldMk cId="3905215949" sldId="257"/>
            <ac:spMk id="3" creationId="{00000000-0000-0000-0000-000000000000}"/>
          </ac:spMkLst>
        </pc:spChg>
        <pc:spChg chg="add del mod">
          <ac:chgData name="Ellen Allde" userId="aa2167e8-16e7-44cb-b0e4-1386f0c48d36" providerId="ADAL" clId="{667C3DFF-62A6-4AF4-85CA-B0E2FF5D013E}" dt="2024-11-08T11:22:43.347" v="2" actId="478"/>
          <ac:spMkLst>
            <pc:docMk/>
            <pc:sldMk cId="3905215949" sldId="257"/>
            <ac:spMk id="8" creationId="{09AFE3AB-0BD2-B822-99B4-16AB5B3628B9}"/>
          </ac:spMkLst>
        </pc:spChg>
        <pc:spChg chg="del">
          <ac:chgData name="Ellen Allde" userId="aa2167e8-16e7-44cb-b0e4-1386f0c48d36" providerId="ADAL" clId="{667C3DFF-62A6-4AF4-85CA-B0E2FF5D013E}" dt="2024-11-08T11:22:45.396" v="3" actId="478"/>
          <ac:spMkLst>
            <pc:docMk/>
            <pc:sldMk cId="3905215949" sldId="257"/>
            <ac:spMk id="11" creationId="{3AB51F27-8075-8A37-F84A-81941EDA31D0}"/>
          </ac:spMkLst>
        </pc:spChg>
        <pc:picChg chg="del">
          <ac:chgData name="Ellen Allde" userId="aa2167e8-16e7-44cb-b0e4-1386f0c48d36" providerId="ADAL" clId="{667C3DFF-62A6-4AF4-85CA-B0E2FF5D013E}" dt="2024-11-08T11:22:37.779" v="0" actId="478"/>
          <ac:picMkLst>
            <pc:docMk/>
            <pc:sldMk cId="3905215949" sldId="257"/>
            <ac:picMk id="7" creationId="{DD6C5883-64D8-7359-42D8-B2AD96E69797}"/>
          </ac:picMkLst>
        </pc:picChg>
      </pc:sldChg>
      <pc:sldChg chg="ord">
        <pc:chgData name="Ellen Allde" userId="aa2167e8-16e7-44cb-b0e4-1386f0c48d36" providerId="ADAL" clId="{667C3DFF-62A6-4AF4-85CA-B0E2FF5D013E}" dt="2024-11-08T11:35:37.075" v="7"/>
        <pc:sldMkLst>
          <pc:docMk/>
          <pc:sldMk cId="1994449765" sldId="289"/>
        </pc:sldMkLst>
      </pc:sldChg>
      <pc:sldChg chg="modSp mod">
        <pc:chgData name="Ellen Allde" userId="aa2167e8-16e7-44cb-b0e4-1386f0c48d36" providerId="ADAL" clId="{667C3DFF-62A6-4AF4-85CA-B0E2FF5D013E}" dt="2024-11-08T11:49:50.561" v="11" actId="20577"/>
        <pc:sldMkLst>
          <pc:docMk/>
          <pc:sldMk cId="2027682335" sldId="315"/>
        </pc:sldMkLst>
        <pc:spChg chg="mod">
          <ac:chgData name="Ellen Allde" userId="aa2167e8-16e7-44cb-b0e4-1386f0c48d36" providerId="ADAL" clId="{667C3DFF-62A6-4AF4-85CA-B0E2FF5D013E}" dt="2024-11-08T11:49:50.561" v="11" actId="20577"/>
          <ac:spMkLst>
            <pc:docMk/>
            <pc:sldMk cId="2027682335" sldId="315"/>
            <ac:spMk id="15" creationId="{8EE5FD9E-081E-865D-9916-044EFDCECCEC}"/>
          </ac:spMkLst>
        </pc:spChg>
      </pc:sldChg>
    </pc:docChg>
  </pc:docChgLst>
  <pc:docChgLst>
    <pc:chgData name="Ellen Allde" userId="aa2167e8-16e7-44cb-b0e4-1386f0c48d36" providerId="ADAL" clId="{9238D750-192E-4C4B-ADB4-0A16D6F77E37}"/>
    <pc:docChg chg="undo custSel addSld delSld modSld sldOrd">
      <pc:chgData name="Ellen Allde" userId="aa2167e8-16e7-44cb-b0e4-1386f0c48d36" providerId="ADAL" clId="{9238D750-192E-4C4B-ADB4-0A16D6F77E37}" dt="2023-11-12T21:00:18.440" v="20855" actId="1076"/>
      <pc:docMkLst>
        <pc:docMk/>
      </pc:docMkLst>
      <pc:sldChg chg="modSp mod">
        <pc:chgData name="Ellen Allde" userId="aa2167e8-16e7-44cb-b0e4-1386f0c48d36" providerId="ADAL" clId="{9238D750-192E-4C4B-ADB4-0A16D6F77E37}" dt="2023-11-10T10:45:22.418" v="99" actId="20577"/>
        <pc:sldMkLst>
          <pc:docMk/>
          <pc:sldMk cId="4061386814" sldId="256"/>
        </pc:sldMkLst>
        <pc:spChg chg="mod">
          <ac:chgData name="Ellen Allde" userId="aa2167e8-16e7-44cb-b0e4-1386f0c48d36" providerId="ADAL" clId="{9238D750-192E-4C4B-ADB4-0A16D6F77E37}" dt="2023-11-10T10:45:09.388" v="35" actId="20577"/>
          <ac:spMkLst>
            <pc:docMk/>
            <pc:sldMk cId="4061386814" sldId="256"/>
            <ac:spMk id="2" creationId="{F4901E51-50E7-D53D-4261-E05499AF83B2}"/>
          </ac:spMkLst>
        </pc:spChg>
        <pc:spChg chg="mod">
          <ac:chgData name="Ellen Allde" userId="aa2167e8-16e7-44cb-b0e4-1386f0c48d36" providerId="ADAL" clId="{9238D750-192E-4C4B-ADB4-0A16D6F77E37}" dt="2023-11-10T10:45:22.418" v="99" actId="20577"/>
          <ac:spMkLst>
            <pc:docMk/>
            <pc:sldMk cId="4061386814" sldId="256"/>
            <ac:spMk id="3" creationId="{892A56FE-092B-9F97-41F9-46E5D767391A}"/>
          </ac:spMkLst>
        </pc:spChg>
      </pc:sldChg>
      <pc:sldChg chg="addSp delSp modSp add mod">
        <pc:chgData name="Ellen Allde" userId="aa2167e8-16e7-44cb-b0e4-1386f0c48d36" providerId="ADAL" clId="{9238D750-192E-4C4B-ADB4-0A16D6F77E37}" dt="2023-11-12T21:00:18.440" v="20855" actId="1076"/>
        <pc:sldMkLst>
          <pc:docMk/>
          <pc:sldMk cId="3905215949" sldId="257"/>
        </pc:sldMkLst>
        <pc:spChg chg="mod">
          <ac:chgData name="Ellen Allde" userId="aa2167e8-16e7-44cb-b0e4-1386f0c48d36" providerId="ADAL" clId="{9238D750-192E-4C4B-ADB4-0A16D6F77E37}" dt="2023-11-10T10:47:36.162" v="258" actId="20577"/>
          <ac:spMkLst>
            <pc:docMk/>
            <pc:sldMk cId="3905215949" sldId="257"/>
            <ac:spMk id="5" creationId="{00000000-0000-0000-0000-000000000000}"/>
          </ac:spMkLst>
        </pc:spChg>
        <pc:spChg chg="mod">
          <ac:chgData name="Ellen Allde" userId="aa2167e8-16e7-44cb-b0e4-1386f0c48d36" providerId="ADAL" clId="{9238D750-192E-4C4B-ADB4-0A16D6F77E37}" dt="2023-11-12T20:59:58.692" v="20848"/>
          <ac:spMkLst>
            <pc:docMk/>
            <pc:sldMk cId="3905215949" sldId="257"/>
            <ac:spMk id="11" creationId="{3AB51F27-8075-8A37-F84A-81941EDA31D0}"/>
          </ac:spMkLst>
        </pc:spChg>
        <pc:picChg chg="add mod">
          <ac:chgData name="Ellen Allde" userId="aa2167e8-16e7-44cb-b0e4-1386f0c48d36" providerId="ADAL" clId="{9238D750-192E-4C4B-ADB4-0A16D6F77E37}" dt="2023-11-12T21:00:18.440" v="20855" actId="1076"/>
          <ac:picMkLst>
            <pc:docMk/>
            <pc:sldMk cId="3905215949" sldId="257"/>
            <ac:picMk id="7" creationId="{DD6C5883-64D8-7359-42D8-B2AD96E69797}"/>
          </ac:picMkLst>
        </pc:picChg>
        <pc:picChg chg="del">
          <ac:chgData name="Ellen Allde" userId="aa2167e8-16e7-44cb-b0e4-1386f0c48d36" providerId="ADAL" clId="{9238D750-192E-4C4B-ADB4-0A16D6F77E37}" dt="2023-11-10T10:44:56.497" v="1" actId="478"/>
          <ac:picMkLst>
            <pc:docMk/>
            <pc:sldMk cId="3905215949" sldId="257"/>
            <ac:picMk id="9" creationId="{F9DEFF62-CBD4-5C89-FB91-2B3B6D773B7D}"/>
          </ac:picMkLst>
        </pc:picChg>
      </pc:sldChg>
      <pc:sldChg chg="addSp delSp modSp add mod">
        <pc:chgData name="Ellen Allde" userId="aa2167e8-16e7-44cb-b0e4-1386f0c48d36" providerId="ADAL" clId="{9238D750-192E-4C4B-ADB4-0A16D6F77E37}" dt="2023-11-10T16:29:11.990" v="1336" actId="1582"/>
        <pc:sldMkLst>
          <pc:docMk/>
          <pc:sldMk cId="1350513497" sldId="266"/>
        </pc:sldMkLst>
        <pc:spChg chg="mod">
          <ac:chgData name="Ellen Allde" userId="aa2167e8-16e7-44cb-b0e4-1386f0c48d36" providerId="ADAL" clId="{9238D750-192E-4C4B-ADB4-0A16D6F77E37}" dt="2023-11-10T10:58:33.420" v="685" actId="14100"/>
          <ac:spMkLst>
            <pc:docMk/>
            <pc:sldMk cId="1350513497" sldId="266"/>
            <ac:spMk id="2" creationId="{CEB61A05-0045-0D22-4A86-38D580297964}"/>
          </ac:spMkLst>
        </pc:spChg>
        <pc:spChg chg="mod">
          <ac:chgData name="Ellen Allde" userId="aa2167e8-16e7-44cb-b0e4-1386f0c48d36" providerId="ADAL" clId="{9238D750-192E-4C4B-ADB4-0A16D6F77E37}" dt="2023-11-10T11:02:22.080" v="1183" actId="14100"/>
          <ac:spMkLst>
            <pc:docMk/>
            <pc:sldMk cId="1350513497" sldId="266"/>
            <ac:spMk id="3" creationId="{0B334D0F-0110-D607-D766-C0B80365B8D9}"/>
          </ac:spMkLst>
        </pc:spChg>
        <pc:spChg chg="mod">
          <ac:chgData name="Ellen Allde" userId="aa2167e8-16e7-44cb-b0e4-1386f0c48d36" providerId="ADAL" clId="{9238D750-192E-4C4B-ADB4-0A16D6F77E37}" dt="2023-11-10T11:02:38.829" v="1186" actId="1076"/>
          <ac:spMkLst>
            <pc:docMk/>
            <pc:sldMk cId="1350513497" sldId="266"/>
            <ac:spMk id="4" creationId="{B67FFD6F-3DC6-58EF-EE50-B4E0AEF04EB4}"/>
          </ac:spMkLst>
        </pc:spChg>
        <pc:spChg chg="mod">
          <ac:chgData name="Ellen Allde" userId="aa2167e8-16e7-44cb-b0e4-1386f0c48d36" providerId="ADAL" clId="{9238D750-192E-4C4B-ADB4-0A16D6F77E37}" dt="2023-11-10T16:28:32.211" v="1330" actId="14100"/>
          <ac:spMkLst>
            <pc:docMk/>
            <pc:sldMk cId="1350513497" sldId="266"/>
            <ac:spMk id="5" creationId="{85E582E9-DD34-575C-B5AF-A2F1F1605901}"/>
          </ac:spMkLst>
        </pc:spChg>
        <pc:spChg chg="add mod">
          <ac:chgData name="Ellen Allde" userId="aa2167e8-16e7-44cb-b0e4-1386f0c48d36" providerId="ADAL" clId="{9238D750-192E-4C4B-ADB4-0A16D6F77E37}" dt="2023-11-10T16:28:18.641" v="1327" actId="14100"/>
          <ac:spMkLst>
            <pc:docMk/>
            <pc:sldMk cId="1350513497" sldId="266"/>
            <ac:spMk id="6" creationId="{8B28E53E-2065-4A9A-CA46-B57F063C669D}"/>
          </ac:spMkLst>
        </pc:spChg>
        <pc:spChg chg="mod">
          <ac:chgData name="Ellen Allde" userId="aa2167e8-16e7-44cb-b0e4-1386f0c48d36" providerId="ADAL" clId="{9238D750-192E-4C4B-ADB4-0A16D6F77E37}" dt="2023-11-10T10:59:43.280" v="827" actId="20577"/>
          <ac:spMkLst>
            <pc:docMk/>
            <pc:sldMk cId="1350513497" sldId="266"/>
            <ac:spMk id="7" creationId="{ED0B0EDD-B71A-ED1E-37CC-5F278B86449A}"/>
          </ac:spMkLst>
        </pc:spChg>
        <pc:spChg chg="mod">
          <ac:chgData name="Ellen Allde" userId="aa2167e8-16e7-44cb-b0e4-1386f0c48d36" providerId="ADAL" clId="{9238D750-192E-4C4B-ADB4-0A16D6F77E37}" dt="2023-11-10T11:00:23.333" v="946" actId="1076"/>
          <ac:spMkLst>
            <pc:docMk/>
            <pc:sldMk cId="1350513497" sldId="266"/>
            <ac:spMk id="8" creationId="{28C66083-60BC-BCF0-F783-A78FC9F7F933}"/>
          </ac:spMkLst>
        </pc:spChg>
        <pc:spChg chg="mod">
          <ac:chgData name="Ellen Allde" userId="aa2167e8-16e7-44cb-b0e4-1386f0c48d36" providerId="ADAL" clId="{9238D750-192E-4C4B-ADB4-0A16D6F77E37}" dt="2023-11-10T11:01:09.390" v="1067" actId="1076"/>
          <ac:spMkLst>
            <pc:docMk/>
            <pc:sldMk cId="1350513497" sldId="266"/>
            <ac:spMk id="9" creationId="{942800A5-AF82-E3B5-D024-6D4481BB5AFB}"/>
          </ac:spMkLst>
        </pc:spChg>
        <pc:spChg chg="add mod">
          <ac:chgData name="Ellen Allde" userId="aa2167e8-16e7-44cb-b0e4-1386f0c48d36" providerId="ADAL" clId="{9238D750-192E-4C4B-ADB4-0A16D6F77E37}" dt="2023-11-10T11:01:57.630" v="1179" actId="20577"/>
          <ac:spMkLst>
            <pc:docMk/>
            <pc:sldMk cId="1350513497" sldId="266"/>
            <ac:spMk id="10" creationId="{8AE6E57F-D3DA-5E6B-79E9-AF0F946D78ED}"/>
          </ac:spMkLst>
        </pc:spChg>
        <pc:spChg chg="add mod">
          <ac:chgData name="Ellen Allde" userId="aa2167e8-16e7-44cb-b0e4-1386f0c48d36" providerId="ADAL" clId="{9238D750-192E-4C4B-ADB4-0A16D6F77E37}" dt="2023-11-10T16:28:56.338" v="1334" actId="1582"/>
          <ac:spMkLst>
            <pc:docMk/>
            <pc:sldMk cId="1350513497" sldId="266"/>
            <ac:spMk id="11" creationId="{232908E6-29FB-E04C-7D9C-F7FC9795EF3B}"/>
          </ac:spMkLst>
        </pc:spChg>
        <pc:spChg chg="add mod">
          <ac:chgData name="Ellen Allde" userId="aa2167e8-16e7-44cb-b0e4-1386f0c48d36" providerId="ADAL" clId="{9238D750-192E-4C4B-ADB4-0A16D6F77E37}" dt="2023-11-10T16:29:11.990" v="1336" actId="1582"/>
          <ac:spMkLst>
            <pc:docMk/>
            <pc:sldMk cId="1350513497" sldId="266"/>
            <ac:spMk id="12" creationId="{73AAD17D-128A-1061-72D2-E875F00EC850}"/>
          </ac:spMkLst>
        </pc:spChg>
        <pc:spChg chg="add mod">
          <ac:chgData name="Ellen Allde" userId="aa2167e8-16e7-44cb-b0e4-1386f0c48d36" providerId="ADAL" clId="{9238D750-192E-4C4B-ADB4-0A16D6F77E37}" dt="2023-11-10T16:28:04.801" v="1326" actId="1076"/>
          <ac:spMkLst>
            <pc:docMk/>
            <pc:sldMk cId="1350513497" sldId="266"/>
            <ac:spMk id="13" creationId="{D6223500-B88E-F3BE-0954-9669C38AE21C}"/>
          </ac:spMkLst>
        </pc:spChg>
        <pc:spChg chg="add mod">
          <ac:chgData name="Ellen Allde" userId="aa2167e8-16e7-44cb-b0e4-1386f0c48d36" providerId="ADAL" clId="{9238D750-192E-4C4B-ADB4-0A16D6F77E37}" dt="2023-11-10T16:28:01.801" v="1325" actId="1076"/>
          <ac:spMkLst>
            <pc:docMk/>
            <pc:sldMk cId="1350513497" sldId="266"/>
            <ac:spMk id="14" creationId="{9BB52D1A-BD3A-9732-C9A7-D93113465FA0}"/>
          </ac:spMkLst>
        </pc:spChg>
        <pc:spChg chg="add del mod">
          <ac:chgData name="Ellen Allde" userId="aa2167e8-16e7-44cb-b0e4-1386f0c48d36" providerId="ADAL" clId="{9238D750-192E-4C4B-ADB4-0A16D6F77E37}" dt="2023-11-10T16:27:30.711" v="1319"/>
          <ac:spMkLst>
            <pc:docMk/>
            <pc:sldMk cId="1350513497" sldId="266"/>
            <ac:spMk id="15" creationId="{4B1CCFCB-4E31-8B81-DA22-ABF73B499E3E}"/>
          </ac:spMkLst>
        </pc:spChg>
        <pc:spChg chg="add mod">
          <ac:chgData name="Ellen Allde" userId="aa2167e8-16e7-44cb-b0e4-1386f0c48d36" providerId="ADAL" clId="{9238D750-192E-4C4B-ADB4-0A16D6F77E37}" dt="2023-11-10T16:27:49.750" v="1322" actId="1076"/>
          <ac:spMkLst>
            <pc:docMk/>
            <pc:sldMk cId="1350513497" sldId="266"/>
            <ac:spMk id="16" creationId="{E709A03B-E1F6-0D3D-3FEC-69DE76EEA46B}"/>
          </ac:spMkLst>
        </pc:spChg>
        <pc:spChg chg="add mod">
          <ac:chgData name="Ellen Allde" userId="aa2167e8-16e7-44cb-b0e4-1386f0c48d36" providerId="ADAL" clId="{9238D750-192E-4C4B-ADB4-0A16D6F77E37}" dt="2023-11-10T16:27:55.881" v="1324" actId="1076"/>
          <ac:spMkLst>
            <pc:docMk/>
            <pc:sldMk cId="1350513497" sldId="266"/>
            <ac:spMk id="17" creationId="{E4F95C68-A26C-6E28-C33C-30321B201F38}"/>
          </ac:spMkLst>
        </pc:spChg>
      </pc:sldChg>
      <pc:sldChg chg="modSp add mod modAnim">
        <pc:chgData name="Ellen Allde" userId="aa2167e8-16e7-44cb-b0e4-1386f0c48d36" providerId="ADAL" clId="{9238D750-192E-4C4B-ADB4-0A16D6F77E37}" dt="2023-11-12T17:43:19.652" v="17446" actId="20577"/>
        <pc:sldMkLst>
          <pc:docMk/>
          <pc:sldMk cId="3985745675" sldId="276"/>
        </pc:sldMkLst>
        <pc:spChg chg="mod">
          <ac:chgData name="Ellen Allde" userId="aa2167e8-16e7-44cb-b0e4-1386f0c48d36" providerId="ADAL" clId="{9238D750-192E-4C4B-ADB4-0A16D6F77E37}" dt="2023-11-10T18:13:49.453" v="3662" actId="255"/>
          <ac:spMkLst>
            <pc:docMk/>
            <pc:sldMk cId="3985745675" sldId="276"/>
            <ac:spMk id="2" creationId="{6C8458C0-66C3-7491-2926-5EC57107FC4D}"/>
          </ac:spMkLst>
        </pc:spChg>
        <pc:spChg chg="mod">
          <ac:chgData name="Ellen Allde" userId="aa2167e8-16e7-44cb-b0e4-1386f0c48d36" providerId="ADAL" clId="{9238D750-192E-4C4B-ADB4-0A16D6F77E37}" dt="2023-11-10T18:19:14.768" v="4683" actId="115"/>
          <ac:spMkLst>
            <pc:docMk/>
            <pc:sldMk cId="3985745675" sldId="276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8:08:42.014" v="3119" actId="27636"/>
          <ac:spMkLst>
            <pc:docMk/>
            <pc:sldMk cId="3985745675" sldId="276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2T17:43:19.652" v="17446" actId="20577"/>
          <ac:spMkLst>
            <pc:docMk/>
            <pc:sldMk cId="3985745675" sldId="276"/>
            <ac:spMk id="8" creationId="{E67F2885-447B-7F49-AA19-B2C5A6456657}"/>
          </ac:spMkLst>
        </pc:spChg>
      </pc:sldChg>
      <pc:sldChg chg="delSp modSp add mod delAnim">
        <pc:chgData name="Ellen Allde" userId="aa2167e8-16e7-44cb-b0e4-1386f0c48d36" providerId="ADAL" clId="{9238D750-192E-4C4B-ADB4-0A16D6F77E37}" dt="2023-11-10T19:02:31.520" v="11897" actId="207"/>
        <pc:sldMkLst>
          <pc:docMk/>
          <pc:sldMk cId="512569052" sldId="281"/>
        </pc:sldMkLst>
        <pc:spChg chg="mod">
          <ac:chgData name="Ellen Allde" userId="aa2167e8-16e7-44cb-b0e4-1386f0c48d36" providerId="ADAL" clId="{9238D750-192E-4C4B-ADB4-0A16D6F77E37}" dt="2023-11-10T19:01:27.405" v="11888" actId="113"/>
          <ac:spMkLst>
            <pc:docMk/>
            <pc:sldMk cId="512569052" sldId="281"/>
            <ac:spMk id="2" creationId="{B98CB3B8-1C17-CC75-5457-30D829C8816A}"/>
          </ac:spMkLst>
        </pc:spChg>
        <pc:spChg chg="mod">
          <ac:chgData name="Ellen Allde" userId="aa2167e8-16e7-44cb-b0e4-1386f0c48d36" providerId="ADAL" clId="{9238D750-192E-4C4B-ADB4-0A16D6F77E37}" dt="2023-11-10T19:02:31.520" v="11897" actId="207"/>
          <ac:spMkLst>
            <pc:docMk/>
            <pc:sldMk cId="512569052" sldId="281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8:59:45.640" v="11650" actId="255"/>
          <ac:spMkLst>
            <pc:docMk/>
            <pc:sldMk cId="512569052" sldId="281"/>
            <ac:spMk id="5" creationId="{099DC176-A34B-0508-2A3A-8C823C1D7584}"/>
          </ac:spMkLst>
        </pc:spChg>
        <pc:spChg chg="del">
          <ac:chgData name="Ellen Allde" userId="aa2167e8-16e7-44cb-b0e4-1386f0c48d36" providerId="ADAL" clId="{9238D750-192E-4C4B-ADB4-0A16D6F77E37}" dt="2023-11-10T18:56:58.340" v="11158" actId="478"/>
          <ac:spMkLst>
            <pc:docMk/>
            <pc:sldMk cId="512569052" sldId="281"/>
            <ac:spMk id="6" creationId="{8D93EE6F-8F83-BD69-75C3-191926B3D93A}"/>
          </ac:spMkLst>
        </pc:spChg>
        <pc:spChg chg="mod">
          <ac:chgData name="Ellen Allde" userId="aa2167e8-16e7-44cb-b0e4-1386f0c48d36" providerId="ADAL" clId="{9238D750-192E-4C4B-ADB4-0A16D6F77E37}" dt="2023-11-10T18:58:08.474" v="11408" actId="20577"/>
          <ac:spMkLst>
            <pc:docMk/>
            <pc:sldMk cId="512569052" sldId="281"/>
            <ac:spMk id="8" creationId="{E67F2885-447B-7F49-AA19-B2C5A6456657}"/>
          </ac:spMkLst>
        </pc:spChg>
      </pc:sldChg>
      <pc:sldChg chg="addSp delSp modSp add mod delAnim">
        <pc:chgData name="Ellen Allde" userId="aa2167e8-16e7-44cb-b0e4-1386f0c48d36" providerId="ADAL" clId="{9238D750-192E-4C4B-ADB4-0A16D6F77E37}" dt="2023-11-10T18:33:39.812" v="6377" actId="5793"/>
        <pc:sldMkLst>
          <pc:docMk/>
          <pc:sldMk cId="3509240282" sldId="282"/>
        </pc:sldMkLst>
        <pc:spChg chg="mod">
          <ac:chgData name="Ellen Allde" userId="aa2167e8-16e7-44cb-b0e4-1386f0c48d36" providerId="ADAL" clId="{9238D750-192E-4C4B-ADB4-0A16D6F77E37}" dt="2023-11-10T18:33:39.812" v="6377" actId="5793"/>
          <ac:spMkLst>
            <pc:docMk/>
            <pc:sldMk cId="3509240282" sldId="282"/>
            <ac:spMk id="2" creationId="{7085F165-2D55-6299-A361-0D33E236EC81}"/>
          </ac:spMkLst>
        </pc:spChg>
        <pc:spChg chg="del">
          <ac:chgData name="Ellen Allde" userId="aa2167e8-16e7-44cb-b0e4-1386f0c48d36" providerId="ADAL" clId="{9238D750-192E-4C4B-ADB4-0A16D6F77E37}" dt="2023-11-10T18:30:01.022" v="6060" actId="478"/>
          <ac:spMkLst>
            <pc:docMk/>
            <pc:sldMk cId="3509240282" sldId="282"/>
            <ac:spMk id="3" creationId="{7E57BAF2-6A28-E445-2732-68C1CE722386}"/>
          </ac:spMkLst>
        </pc:spChg>
        <pc:spChg chg="mod">
          <ac:chgData name="Ellen Allde" userId="aa2167e8-16e7-44cb-b0e4-1386f0c48d36" providerId="ADAL" clId="{9238D750-192E-4C4B-ADB4-0A16D6F77E37}" dt="2023-11-10T18:31:52.113" v="6129" actId="20577"/>
          <ac:spMkLst>
            <pc:docMk/>
            <pc:sldMk cId="3509240282" sldId="282"/>
            <ac:spMk id="4" creationId="{6781D7BC-C448-F424-0CC9-5B62BAFBB143}"/>
          </ac:spMkLst>
        </pc:spChg>
        <pc:spChg chg="mod">
          <ac:chgData name="Ellen Allde" userId="aa2167e8-16e7-44cb-b0e4-1386f0c48d36" providerId="ADAL" clId="{9238D750-192E-4C4B-ADB4-0A16D6F77E37}" dt="2023-11-10T18:33:35.702" v="6373" actId="14100"/>
          <ac:spMkLst>
            <pc:docMk/>
            <pc:sldMk cId="3509240282" sldId="282"/>
            <ac:spMk id="5" creationId="{17736BA9-59C2-15F2-1417-A8570B38D7F8}"/>
          </ac:spMkLst>
        </pc:spChg>
        <pc:spChg chg="mod">
          <ac:chgData name="Ellen Allde" userId="aa2167e8-16e7-44cb-b0e4-1386f0c48d36" providerId="ADAL" clId="{9238D750-192E-4C4B-ADB4-0A16D6F77E37}" dt="2023-11-10T18:31:59.932" v="6153" actId="20577"/>
          <ac:spMkLst>
            <pc:docMk/>
            <pc:sldMk cId="3509240282" sldId="282"/>
            <ac:spMk id="7" creationId="{9914D979-63B4-6186-3E65-1CDA9456D1F6}"/>
          </ac:spMkLst>
        </pc:spChg>
        <pc:spChg chg="mod">
          <ac:chgData name="Ellen Allde" userId="aa2167e8-16e7-44cb-b0e4-1386f0c48d36" providerId="ADAL" clId="{9238D750-192E-4C4B-ADB4-0A16D6F77E37}" dt="2023-11-10T18:33:32.342" v="6372" actId="14100"/>
          <ac:spMkLst>
            <pc:docMk/>
            <pc:sldMk cId="3509240282" sldId="282"/>
            <ac:spMk id="8" creationId="{7AFBACBE-2A27-ED71-F4B6-4A20D814BF19}"/>
          </ac:spMkLst>
        </pc:spChg>
        <pc:spChg chg="add del mod">
          <ac:chgData name="Ellen Allde" userId="aa2167e8-16e7-44cb-b0e4-1386f0c48d36" providerId="ADAL" clId="{9238D750-192E-4C4B-ADB4-0A16D6F77E37}" dt="2023-11-10T18:30:39.472" v="6071" actId="478"/>
          <ac:spMkLst>
            <pc:docMk/>
            <pc:sldMk cId="3509240282" sldId="282"/>
            <ac:spMk id="9" creationId="{4B8454BE-890F-6153-ECC1-393082D9796E}"/>
          </ac:spMkLst>
        </pc:spChg>
        <pc:spChg chg="del">
          <ac:chgData name="Ellen Allde" userId="aa2167e8-16e7-44cb-b0e4-1386f0c48d36" providerId="ADAL" clId="{9238D750-192E-4C4B-ADB4-0A16D6F77E37}" dt="2023-11-10T18:30:36.693" v="6070" actId="478"/>
          <ac:spMkLst>
            <pc:docMk/>
            <pc:sldMk cId="3509240282" sldId="282"/>
            <ac:spMk id="10" creationId="{0648BE39-B5E4-1F4F-7F1C-FBD5B02D4860}"/>
          </ac:spMkLst>
        </pc:spChg>
        <pc:spChg chg="del">
          <ac:chgData name="Ellen Allde" userId="aa2167e8-16e7-44cb-b0e4-1386f0c48d36" providerId="ADAL" clId="{9238D750-192E-4C4B-ADB4-0A16D6F77E37}" dt="2023-11-10T18:30:36.693" v="6070" actId="478"/>
          <ac:spMkLst>
            <pc:docMk/>
            <pc:sldMk cId="3509240282" sldId="282"/>
            <ac:spMk id="11" creationId="{36B68395-3A9A-C738-AD31-C56BE0B1FD71}"/>
          </ac:spMkLst>
        </pc:spChg>
        <pc:spChg chg="add del mod">
          <ac:chgData name="Ellen Allde" userId="aa2167e8-16e7-44cb-b0e4-1386f0c48d36" providerId="ADAL" clId="{9238D750-192E-4C4B-ADB4-0A16D6F77E37}" dt="2023-11-10T18:30:39.472" v="6071" actId="478"/>
          <ac:spMkLst>
            <pc:docMk/>
            <pc:sldMk cId="3509240282" sldId="282"/>
            <ac:spMk id="13" creationId="{1DB0FF83-667D-DAA9-4D59-F8B40F1E34AC}"/>
          </ac:spMkLst>
        </pc:spChg>
      </pc:sldChg>
      <pc:sldChg chg="addSp delSp modSp add mod delAnim modAnim">
        <pc:chgData name="Ellen Allde" userId="aa2167e8-16e7-44cb-b0e4-1386f0c48d36" providerId="ADAL" clId="{9238D750-192E-4C4B-ADB4-0A16D6F77E37}" dt="2023-11-10T10:53:32.702" v="487" actId="20577"/>
        <pc:sldMkLst>
          <pc:docMk/>
          <pc:sldMk cId="3464368712" sldId="288"/>
        </pc:sldMkLst>
        <pc:spChg chg="mod">
          <ac:chgData name="Ellen Allde" userId="aa2167e8-16e7-44cb-b0e4-1386f0c48d36" providerId="ADAL" clId="{9238D750-192E-4C4B-ADB4-0A16D6F77E37}" dt="2023-11-10T10:48:27.639" v="266" actId="403"/>
          <ac:spMkLst>
            <pc:docMk/>
            <pc:sldMk cId="3464368712" sldId="288"/>
            <ac:spMk id="2" creationId="{69835F61-3ED9-41E8-950C-33A3A0DF3A53}"/>
          </ac:spMkLst>
        </pc:spChg>
        <pc:spChg chg="del">
          <ac:chgData name="Ellen Allde" userId="aa2167e8-16e7-44cb-b0e4-1386f0c48d36" providerId="ADAL" clId="{9238D750-192E-4C4B-ADB4-0A16D6F77E37}" dt="2023-11-10T10:48:10.053" v="261" actId="478"/>
          <ac:spMkLst>
            <pc:docMk/>
            <pc:sldMk cId="3464368712" sldId="288"/>
            <ac:spMk id="3" creationId="{12BEF4B6-40D8-BFFB-7593-2699909E49D8}"/>
          </ac:spMkLst>
        </pc:spChg>
        <pc:spChg chg="del">
          <ac:chgData name="Ellen Allde" userId="aa2167e8-16e7-44cb-b0e4-1386f0c48d36" providerId="ADAL" clId="{9238D750-192E-4C4B-ADB4-0A16D6F77E37}" dt="2023-11-10T10:48:08.371" v="260" actId="478"/>
          <ac:spMkLst>
            <pc:docMk/>
            <pc:sldMk cId="3464368712" sldId="288"/>
            <ac:spMk id="4" creationId="{B5F6D892-7103-4D4C-2B6C-6427769E0ECB}"/>
          </ac:spMkLst>
        </pc:spChg>
        <pc:spChg chg="del">
          <ac:chgData name="Ellen Allde" userId="aa2167e8-16e7-44cb-b0e4-1386f0c48d36" providerId="ADAL" clId="{9238D750-192E-4C4B-ADB4-0A16D6F77E37}" dt="2023-11-10T10:48:14.073" v="263" actId="478"/>
          <ac:spMkLst>
            <pc:docMk/>
            <pc:sldMk cId="3464368712" sldId="288"/>
            <ac:spMk id="5" creationId="{238EDFFA-004B-463B-F212-AE1D91BD1FE2}"/>
          </ac:spMkLst>
        </pc:spChg>
        <pc:spChg chg="add mod">
          <ac:chgData name="Ellen Allde" userId="aa2167e8-16e7-44cb-b0e4-1386f0c48d36" providerId="ADAL" clId="{9238D750-192E-4C4B-ADB4-0A16D6F77E37}" dt="2023-11-10T10:53:05.770" v="387" actId="14100"/>
          <ac:spMkLst>
            <pc:docMk/>
            <pc:sldMk cId="3464368712" sldId="288"/>
            <ac:spMk id="6" creationId="{1953A07F-D543-F852-53D3-6E5C98CE92BB}"/>
          </ac:spMkLst>
        </pc:spChg>
        <pc:spChg chg="add mod">
          <ac:chgData name="Ellen Allde" userId="aa2167e8-16e7-44cb-b0e4-1386f0c48d36" providerId="ADAL" clId="{9238D750-192E-4C4B-ADB4-0A16D6F77E37}" dt="2023-11-10T10:53:32.702" v="487" actId="20577"/>
          <ac:spMkLst>
            <pc:docMk/>
            <pc:sldMk cId="3464368712" sldId="288"/>
            <ac:spMk id="7" creationId="{F4AD8522-0AA0-B9B5-34D9-9E172E8EE988}"/>
          </ac:spMkLst>
        </pc:spChg>
      </pc:sldChg>
      <pc:sldChg chg="addSp modSp new mod modAnim">
        <pc:chgData name="Ellen Allde" userId="aa2167e8-16e7-44cb-b0e4-1386f0c48d36" providerId="ADAL" clId="{9238D750-192E-4C4B-ADB4-0A16D6F77E37}" dt="2023-11-10T17:53:50.685" v="1711" actId="20577"/>
        <pc:sldMkLst>
          <pc:docMk/>
          <pc:sldMk cId="1994449765" sldId="289"/>
        </pc:sldMkLst>
        <pc:spChg chg="mod">
          <ac:chgData name="Ellen Allde" userId="aa2167e8-16e7-44cb-b0e4-1386f0c48d36" providerId="ADAL" clId="{9238D750-192E-4C4B-ADB4-0A16D6F77E37}" dt="2023-11-10T17:43:41.786" v="1354" actId="20577"/>
          <ac:spMkLst>
            <pc:docMk/>
            <pc:sldMk cId="1994449765" sldId="289"/>
            <ac:spMk id="2" creationId="{29BC294B-5A4D-AFD1-130B-1C7A20EDECB4}"/>
          </ac:spMkLst>
        </pc:spChg>
        <pc:spChg chg="add mod">
          <ac:chgData name="Ellen Allde" userId="aa2167e8-16e7-44cb-b0e4-1386f0c48d36" providerId="ADAL" clId="{9238D750-192E-4C4B-ADB4-0A16D6F77E37}" dt="2023-11-10T17:48:51.695" v="1507" actId="1076"/>
          <ac:spMkLst>
            <pc:docMk/>
            <pc:sldMk cId="1994449765" sldId="289"/>
            <ac:spMk id="3" creationId="{D3FBE817-CBB5-69C8-11D7-0002AA849AC7}"/>
          </ac:spMkLst>
        </pc:spChg>
        <pc:spChg chg="add mod ord">
          <ac:chgData name="Ellen Allde" userId="aa2167e8-16e7-44cb-b0e4-1386f0c48d36" providerId="ADAL" clId="{9238D750-192E-4C4B-ADB4-0A16D6F77E37}" dt="2023-11-10T17:51:52.325" v="1677" actId="20577"/>
          <ac:spMkLst>
            <pc:docMk/>
            <pc:sldMk cId="1994449765" sldId="289"/>
            <ac:spMk id="4" creationId="{232CB905-A00B-A3EB-E887-F2E927A744E7}"/>
          </ac:spMkLst>
        </pc:spChg>
        <pc:spChg chg="add mod ord">
          <ac:chgData name="Ellen Allde" userId="aa2167e8-16e7-44cb-b0e4-1386f0c48d36" providerId="ADAL" clId="{9238D750-192E-4C4B-ADB4-0A16D6F77E37}" dt="2023-11-10T17:48:42.155" v="1505" actId="14100"/>
          <ac:spMkLst>
            <pc:docMk/>
            <pc:sldMk cId="1994449765" sldId="289"/>
            <ac:spMk id="5" creationId="{B2CEBCC8-7331-9E3E-4BE9-80A0BDCA45DA}"/>
          </ac:spMkLst>
        </pc:spChg>
        <pc:spChg chg="add mod ord">
          <ac:chgData name="Ellen Allde" userId="aa2167e8-16e7-44cb-b0e4-1386f0c48d36" providerId="ADAL" clId="{9238D750-192E-4C4B-ADB4-0A16D6F77E37}" dt="2023-11-10T17:52:05.915" v="1679" actId="164"/>
          <ac:spMkLst>
            <pc:docMk/>
            <pc:sldMk cId="1994449765" sldId="289"/>
            <ac:spMk id="6" creationId="{A1C36A70-DA77-AF81-872A-3998A9A1D4C8}"/>
          </ac:spMkLst>
        </pc:spChg>
        <pc:spChg chg="add mod">
          <ac:chgData name="Ellen Allde" userId="aa2167e8-16e7-44cb-b0e4-1386f0c48d36" providerId="ADAL" clId="{9238D750-192E-4C4B-ADB4-0A16D6F77E37}" dt="2023-11-10T17:52:05.915" v="1679" actId="164"/>
          <ac:spMkLst>
            <pc:docMk/>
            <pc:sldMk cId="1994449765" sldId="289"/>
            <ac:spMk id="7" creationId="{464AB5D8-54D1-5674-2B47-C3A2A7408BA4}"/>
          </ac:spMkLst>
        </pc:spChg>
        <pc:spChg chg="add mod">
          <ac:chgData name="Ellen Allde" userId="aa2167e8-16e7-44cb-b0e4-1386f0c48d36" providerId="ADAL" clId="{9238D750-192E-4C4B-ADB4-0A16D6F77E37}" dt="2023-11-10T17:53:50.685" v="1711" actId="20577"/>
          <ac:spMkLst>
            <pc:docMk/>
            <pc:sldMk cId="1994449765" sldId="289"/>
            <ac:spMk id="9" creationId="{7CBE47A6-4E4B-F7D8-F0C0-D1CB7823A58B}"/>
          </ac:spMkLst>
        </pc:spChg>
        <pc:grpChg chg="add mod ord">
          <ac:chgData name="Ellen Allde" userId="aa2167e8-16e7-44cb-b0e4-1386f0c48d36" providerId="ADAL" clId="{9238D750-192E-4C4B-ADB4-0A16D6F77E37}" dt="2023-11-10T17:52:09.305" v="1680" actId="167"/>
          <ac:grpSpMkLst>
            <pc:docMk/>
            <pc:sldMk cId="1994449765" sldId="289"/>
            <ac:grpSpMk id="8" creationId="{F5BBB86D-D50E-F1E5-EDC0-3E51AAF45162}"/>
          </ac:grpSpMkLst>
        </pc:grpChg>
      </pc:sldChg>
      <pc:sldChg chg="addSp delSp modSp add mod modAnim">
        <pc:chgData name="Ellen Allde" userId="aa2167e8-16e7-44cb-b0e4-1386f0c48d36" providerId="ADAL" clId="{9238D750-192E-4C4B-ADB4-0A16D6F77E37}" dt="2023-11-10T18:02:13.964" v="2709"/>
        <pc:sldMkLst>
          <pc:docMk/>
          <pc:sldMk cId="1207054458" sldId="290"/>
        </pc:sldMkLst>
        <pc:spChg chg="mod">
          <ac:chgData name="Ellen Allde" userId="aa2167e8-16e7-44cb-b0e4-1386f0c48d36" providerId="ADAL" clId="{9238D750-192E-4C4B-ADB4-0A16D6F77E37}" dt="2023-11-10T17:59:44.849" v="2587" actId="113"/>
          <ac:spMkLst>
            <pc:docMk/>
            <pc:sldMk cId="1207054458" sldId="290"/>
            <ac:spMk id="2" creationId="{69835F61-3ED9-41E8-950C-33A3A0DF3A53}"/>
          </ac:spMkLst>
        </pc:spChg>
        <pc:spChg chg="add mod">
          <ac:chgData name="Ellen Allde" userId="aa2167e8-16e7-44cb-b0e4-1386f0c48d36" providerId="ADAL" clId="{9238D750-192E-4C4B-ADB4-0A16D6F77E37}" dt="2023-11-10T18:01:17.684" v="2704" actId="20577"/>
          <ac:spMkLst>
            <pc:docMk/>
            <pc:sldMk cId="1207054458" sldId="290"/>
            <ac:spMk id="3" creationId="{B29917CE-7880-89AC-0C75-8E44F5F67912}"/>
          </ac:spMkLst>
        </pc:spChg>
        <pc:spChg chg="add del mod">
          <ac:chgData name="Ellen Allde" userId="aa2167e8-16e7-44cb-b0e4-1386f0c48d36" providerId="ADAL" clId="{9238D750-192E-4C4B-ADB4-0A16D6F77E37}" dt="2023-11-10T18:02:13.964" v="2709"/>
          <ac:spMkLst>
            <pc:docMk/>
            <pc:sldMk cId="1207054458" sldId="290"/>
            <ac:spMk id="4" creationId="{FC45814D-B4AD-42F5-C08A-A0BB4783EBFE}"/>
          </ac:spMkLst>
        </pc:spChg>
        <pc:spChg chg="mod">
          <ac:chgData name="Ellen Allde" userId="aa2167e8-16e7-44cb-b0e4-1386f0c48d36" providerId="ADAL" clId="{9238D750-192E-4C4B-ADB4-0A16D6F77E37}" dt="2023-11-10T18:00:06.250" v="2610" actId="14100"/>
          <ac:spMkLst>
            <pc:docMk/>
            <pc:sldMk cId="1207054458" sldId="290"/>
            <ac:spMk id="6" creationId="{1953A07F-D543-F852-53D3-6E5C98CE92BB}"/>
          </ac:spMkLst>
        </pc:spChg>
        <pc:spChg chg="mod">
          <ac:chgData name="Ellen Allde" userId="aa2167e8-16e7-44cb-b0e4-1386f0c48d36" providerId="ADAL" clId="{9238D750-192E-4C4B-ADB4-0A16D6F77E37}" dt="2023-11-10T18:01:05.994" v="2693" actId="1076"/>
          <ac:spMkLst>
            <pc:docMk/>
            <pc:sldMk cId="1207054458" sldId="290"/>
            <ac:spMk id="7" creationId="{F4AD8522-0AA0-B9B5-34D9-9E172E8EE988}"/>
          </ac:spMkLst>
        </pc:spChg>
      </pc:sldChg>
      <pc:sldChg chg="delSp modSp add mod delAnim">
        <pc:chgData name="Ellen Allde" userId="aa2167e8-16e7-44cb-b0e4-1386f0c48d36" providerId="ADAL" clId="{9238D750-192E-4C4B-ADB4-0A16D6F77E37}" dt="2023-11-10T18:03:43.346" v="2942" actId="403"/>
        <pc:sldMkLst>
          <pc:docMk/>
          <pc:sldMk cId="2169587035" sldId="291"/>
        </pc:sldMkLst>
        <pc:spChg chg="mod">
          <ac:chgData name="Ellen Allde" userId="aa2167e8-16e7-44cb-b0e4-1386f0c48d36" providerId="ADAL" clId="{9238D750-192E-4C4B-ADB4-0A16D6F77E37}" dt="2023-11-10T18:03:23.524" v="2924" actId="403"/>
          <ac:spMkLst>
            <pc:docMk/>
            <pc:sldMk cId="2169587035" sldId="291"/>
            <ac:spMk id="2" creationId="{69835F61-3ED9-41E8-950C-33A3A0DF3A53}"/>
          </ac:spMkLst>
        </pc:spChg>
        <pc:spChg chg="del">
          <ac:chgData name="Ellen Allde" userId="aa2167e8-16e7-44cb-b0e4-1386f0c48d36" providerId="ADAL" clId="{9238D750-192E-4C4B-ADB4-0A16D6F77E37}" dt="2023-11-10T18:03:28.044" v="2925" actId="478"/>
          <ac:spMkLst>
            <pc:docMk/>
            <pc:sldMk cId="2169587035" sldId="291"/>
            <ac:spMk id="3" creationId="{B29917CE-7880-89AC-0C75-8E44F5F67912}"/>
          </ac:spMkLst>
        </pc:spChg>
        <pc:spChg chg="mod">
          <ac:chgData name="Ellen Allde" userId="aa2167e8-16e7-44cb-b0e4-1386f0c48d36" providerId="ADAL" clId="{9238D750-192E-4C4B-ADB4-0A16D6F77E37}" dt="2023-11-10T18:03:43.346" v="2942" actId="403"/>
          <ac:spMkLst>
            <pc:docMk/>
            <pc:sldMk cId="2169587035" sldId="291"/>
            <ac:spMk id="6" creationId="{1953A07F-D543-F852-53D3-6E5C98CE92BB}"/>
          </ac:spMkLst>
        </pc:spChg>
        <pc:spChg chg="del">
          <ac:chgData name="Ellen Allde" userId="aa2167e8-16e7-44cb-b0e4-1386f0c48d36" providerId="ADAL" clId="{9238D750-192E-4C4B-ADB4-0A16D6F77E37}" dt="2023-11-10T18:03:29.575" v="2926" actId="478"/>
          <ac:spMkLst>
            <pc:docMk/>
            <pc:sldMk cId="2169587035" sldId="291"/>
            <ac:spMk id="7" creationId="{F4AD8522-0AA0-B9B5-34D9-9E172E8EE988}"/>
          </ac:spMkLst>
        </pc:spChg>
      </pc:sldChg>
      <pc:sldChg chg="modSp add del mod">
        <pc:chgData name="Ellen Allde" userId="aa2167e8-16e7-44cb-b0e4-1386f0c48d36" providerId="ADAL" clId="{9238D750-192E-4C4B-ADB4-0A16D6F77E37}" dt="2023-11-10T10:54:51.053" v="492" actId="47"/>
        <pc:sldMkLst>
          <pc:docMk/>
          <pc:sldMk cId="3302116934" sldId="291"/>
        </pc:sldMkLst>
        <pc:spChg chg="mod">
          <ac:chgData name="Ellen Allde" userId="aa2167e8-16e7-44cb-b0e4-1386f0c48d36" providerId="ADAL" clId="{9238D750-192E-4C4B-ADB4-0A16D6F77E37}" dt="2023-11-10T10:54:38.542" v="490" actId="1076"/>
          <ac:spMkLst>
            <pc:docMk/>
            <pc:sldMk cId="3302116934" sldId="291"/>
            <ac:spMk id="2" creationId="{AF95DC90-C9D9-9144-83CF-93BC15928760}"/>
          </ac:spMkLst>
        </pc:spChg>
        <pc:spChg chg="mod">
          <ac:chgData name="Ellen Allde" userId="aa2167e8-16e7-44cb-b0e4-1386f0c48d36" providerId="ADAL" clId="{9238D750-192E-4C4B-ADB4-0A16D6F77E37}" dt="2023-11-10T10:54:47.882" v="491" actId="20577"/>
          <ac:spMkLst>
            <pc:docMk/>
            <pc:sldMk cId="3302116934" sldId="291"/>
            <ac:spMk id="7" creationId="{B2BED23F-4961-406D-7B8F-A34F8EAD92F5}"/>
          </ac:spMkLst>
        </pc:spChg>
      </pc:sldChg>
      <pc:sldChg chg="modSp add mod modAnim">
        <pc:chgData name="Ellen Allde" userId="aa2167e8-16e7-44cb-b0e4-1386f0c48d36" providerId="ADAL" clId="{9238D750-192E-4C4B-ADB4-0A16D6F77E37}" dt="2023-11-12T17:43:15.679" v="17442" actId="27636"/>
        <pc:sldMkLst>
          <pc:docMk/>
          <pc:sldMk cId="1633834139" sldId="292"/>
        </pc:sldMkLst>
        <pc:spChg chg="mod">
          <ac:chgData name="Ellen Allde" userId="aa2167e8-16e7-44cb-b0e4-1386f0c48d36" providerId="ADAL" clId="{9238D750-192E-4C4B-ADB4-0A16D6F77E37}" dt="2023-11-10T18:18:30.463" v="4661" actId="14100"/>
          <ac:spMkLst>
            <pc:docMk/>
            <pc:sldMk cId="1633834139" sldId="292"/>
            <ac:spMk id="2" creationId="{6C8458C0-66C3-7491-2926-5EC57107FC4D}"/>
          </ac:spMkLst>
        </pc:spChg>
        <pc:spChg chg="mod">
          <ac:chgData name="Ellen Allde" userId="aa2167e8-16e7-44cb-b0e4-1386f0c48d36" providerId="ADAL" clId="{9238D750-192E-4C4B-ADB4-0A16D6F77E37}" dt="2023-11-10T18:19:10.213" v="4682" actId="115"/>
          <ac:spMkLst>
            <pc:docMk/>
            <pc:sldMk cId="1633834139" sldId="292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8:15:35.540" v="3951" actId="20577"/>
          <ac:spMkLst>
            <pc:docMk/>
            <pc:sldMk cId="1633834139" sldId="292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2T17:43:15.679" v="17442" actId="27636"/>
          <ac:spMkLst>
            <pc:docMk/>
            <pc:sldMk cId="1633834139" sldId="292"/>
            <ac:spMk id="8" creationId="{E67F2885-447B-7F49-AA19-B2C5A6456657}"/>
          </ac:spMkLst>
        </pc:spChg>
      </pc:sldChg>
      <pc:sldChg chg="addSp delSp modSp add mod modAnim">
        <pc:chgData name="Ellen Allde" userId="aa2167e8-16e7-44cb-b0e4-1386f0c48d36" providerId="ADAL" clId="{9238D750-192E-4C4B-ADB4-0A16D6F77E37}" dt="2023-11-10T18:26:25.962" v="5644"/>
        <pc:sldMkLst>
          <pc:docMk/>
          <pc:sldMk cId="269656497" sldId="293"/>
        </pc:sldMkLst>
        <pc:spChg chg="mod">
          <ac:chgData name="Ellen Allde" userId="aa2167e8-16e7-44cb-b0e4-1386f0c48d36" providerId="ADAL" clId="{9238D750-192E-4C4B-ADB4-0A16D6F77E37}" dt="2023-11-10T18:25:19.153" v="5629" actId="1076"/>
          <ac:spMkLst>
            <pc:docMk/>
            <pc:sldMk cId="269656497" sldId="293"/>
            <ac:spMk id="2" creationId="{6C8458C0-66C3-7491-2926-5EC57107FC4D}"/>
          </ac:spMkLst>
        </pc:spChg>
        <pc:spChg chg="mod">
          <ac:chgData name="Ellen Allde" userId="aa2167e8-16e7-44cb-b0e4-1386f0c48d36" providerId="ADAL" clId="{9238D750-192E-4C4B-ADB4-0A16D6F77E37}" dt="2023-11-10T18:19:35.253" v="4684" actId="207"/>
          <ac:spMkLst>
            <pc:docMk/>
            <pc:sldMk cId="269656497" sldId="293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8:20:08.793" v="4820" actId="20577"/>
          <ac:spMkLst>
            <pc:docMk/>
            <pc:sldMk cId="269656497" sldId="293"/>
            <ac:spMk id="4" creationId="{B5F6D892-7103-4D4C-2B6C-6427769E0ECB}"/>
          </ac:spMkLst>
        </pc:spChg>
        <pc:spChg chg="add mod">
          <ac:chgData name="Ellen Allde" userId="aa2167e8-16e7-44cb-b0e4-1386f0c48d36" providerId="ADAL" clId="{9238D750-192E-4C4B-ADB4-0A16D6F77E37}" dt="2023-11-10T18:25:22.233" v="5630" actId="1076"/>
          <ac:spMkLst>
            <pc:docMk/>
            <pc:sldMk cId="269656497" sldId="293"/>
            <ac:spMk id="5" creationId="{6F47016D-1E3B-0FC1-BB8F-7AB1F598177F}"/>
          </ac:spMkLst>
        </pc:spChg>
        <pc:spChg chg="add mod">
          <ac:chgData name="Ellen Allde" userId="aa2167e8-16e7-44cb-b0e4-1386f0c48d36" providerId="ADAL" clId="{9238D750-192E-4C4B-ADB4-0A16D6F77E37}" dt="2023-11-10T18:25:25.536" v="5632" actId="27636"/>
          <ac:spMkLst>
            <pc:docMk/>
            <pc:sldMk cId="269656497" sldId="293"/>
            <ac:spMk id="6" creationId="{435F1FD1-35E7-BE30-8C3D-69413C895CC0}"/>
          </ac:spMkLst>
        </pc:spChg>
        <pc:spChg chg="del mod">
          <ac:chgData name="Ellen Allde" userId="aa2167e8-16e7-44cb-b0e4-1386f0c48d36" providerId="ADAL" clId="{9238D750-192E-4C4B-ADB4-0A16D6F77E37}" dt="2023-11-10T18:20:46.278" v="4829" actId="478"/>
          <ac:spMkLst>
            <pc:docMk/>
            <pc:sldMk cId="269656497" sldId="293"/>
            <ac:spMk id="8" creationId="{E67F2885-447B-7F49-AA19-B2C5A6456657}"/>
          </ac:spMkLst>
        </pc:spChg>
      </pc:sldChg>
      <pc:sldChg chg="modSp add">
        <pc:chgData name="Ellen Allde" userId="aa2167e8-16e7-44cb-b0e4-1386f0c48d36" providerId="ADAL" clId="{9238D750-192E-4C4B-ADB4-0A16D6F77E37}" dt="2023-11-10T18:29:08.723" v="6058" actId="20577"/>
        <pc:sldMkLst>
          <pc:docMk/>
          <pc:sldMk cId="3302116934" sldId="294"/>
        </pc:sldMkLst>
        <pc:spChg chg="mod">
          <ac:chgData name="Ellen Allde" userId="aa2167e8-16e7-44cb-b0e4-1386f0c48d36" providerId="ADAL" clId="{9238D750-192E-4C4B-ADB4-0A16D6F77E37}" dt="2023-11-10T18:29:08.723" v="6058" actId="20577"/>
          <ac:spMkLst>
            <pc:docMk/>
            <pc:sldMk cId="3302116934" sldId="294"/>
            <ac:spMk id="2" creationId="{AF95DC90-C9D9-9144-83CF-93BC15928760}"/>
          </ac:spMkLst>
        </pc:spChg>
        <pc:spChg chg="mod">
          <ac:chgData name="Ellen Allde" userId="aa2167e8-16e7-44cb-b0e4-1386f0c48d36" providerId="ADAL" clId="{9238D750-192E-4C4B-ADB4-0A16D6F77E37}" dt="2023-11-10T18:28:53.062" v="5990" actId="20577"/>
          <ac:spMkLst>
            <pc:docMk/>
            <pc:sldMk cId="3302116934" sldId="294"/>
            <ac:spMk id="7" creationId="{B2BED23F-4961-406D-7B8F-A34F8EAD92F5}"/>
          </ac:spMkLst>
        </pc:spChg>
      </pc:sldChg>
      <pc:sldChg chg="delSp modSp add mod delAnim modAnim">
        <pc:chgData name="Ellen Allde" userId="aa2167e8-16e7-44cb-b0e4-1386f0c48d36" providerId="ADAL" clId="{9238D750-192E-4C4B-ADB4-0A16D6F77E37}" dt="2023-11-12T19:32:49.277" v="19052"/>
        <pc:sldMkLst>
          <pc:docMk/>
          <pc:sldMk cId="46425588" sldId="295"/>
        </pc:sldMkLst>
        <pc:spChg chg="del">
          <ac:chgData name="Ellen Allde" userId="aa2167e8-16e7-44cb-b0e4-1386f0c48d36" providerId="ADAL" clId="{9238D750-192E-4C4B-ADB4-0A16D6F77E37}" dt="2023-11-10T18:34:53.022" v="6481" actId="478"/>
          <ac:spMkLst>
            <pc:docMk/>
            <pc:sldMk cId="46425588" sldId="295"/>
            <ac:spMk id="2" creationId="{6C8458C0-66C3-7491-2926-5EC57107FC4D}"/>
          </ac:spMkLst>
        </pc:spChg>
        <pc:spChg chg="mod">
          <ac:chgData name="Ellen Allde" userId="aa2167e8-16e7-44cb-b0e4-1386f0c48d36" providerId="ADAL" clId="{9238D750-192E-4C4B-ADB4-0A16D6F77E37}" dt="2023-11-10T18:34:38.922" v="6437" actId="20577"/>
          <ac:spMkLst>
            <pc:docMk/>
            <pc:sldMk cId="46425588" sldId="295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8:34:49.292" v="6480" actId="20577"/>
          <ac:spMkLst>
            <pc:docMk/>
            <pc:sldMk cId="46425588" sldId="295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8:36:46.093" v="7000" actId="20577"/>
          <ac:spMkLst>
            <pc:docMk/>
            <pc:sldMk cId="46425588" sldId="295"/>
            <ac:spMk id="8" creationId="{E67F2885-447B-7F49-AA19-B2C5A6456657}"/>
          </ac:spMkLst>
        </pc:spChg>
      </pc:sldChg>
      <pc:sldChg chg="modSp add mod modAnim">
        <pc:chgData name="Ellen Allde" userId="aa2167e8-16e7-44cb-b0e4-1386f0c48d36" providerId="ADAL" clId="{9238D750-192E-4C4B-ADB4-0A16D6F77E37}" dt="2023-11-12T19:35:12.005" v="19054"/>
        <pc:sldMkLst>
          <pc:docMk/>
          <pc:sldMk cId="3073159435" sldId="296"/>
        </pc:sldMkLst>
        <pc:spChg chg="mod">
          <ac:chgData name="Ellen Allde" userId="aa2167e8-16e7-44cb-b0e4-1386f0c48d36" providerId="ADAL" clId="{9238D750-192E-4C4B-ADB4-0A16D6F77E37}" dt="2023-11-10T18:37:09.682" v="7039" actId="20577"/>
          <ac:spMkLst>
            <pc:docMk/>
            <pc:sldMk cId="3073159435" sldId="296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8:38:45.927" v="7552" actId="20577"/>
          <ac:spMkLst>
            <pc:docMk/>
            <pc:sldMk cId="3073159435" sldId="296"/>
            <ac:spMk id="8" creationId="{E67F2885-447B-7F49-AA19-B2C5A6456657}"/>
          </ac:spMkLst>
        </pc:spChg>
      </pc:sldChg>
      <pc:sldChg chg="modSp add mod modAnim">
        <pc:chgData name="Ellen Allde" userId="aa2167e8-16e7-44cb-b0e4-1386f0c48d36" providerId="ADAL" clId="{9238D750-192E-4C4B-ADB4-0A16D6F77E37}" dt="2023-11-12T19:36:26.746" v="19056"/>
        <pc:sldMkLst>
          <pc:docMk/>
          <pc:sldMk cId="743490215" sldId="297"/>
        </pc:sldMkLst>
        <pc:spChg chg="mod">
          <ac:chgData name="Ellen Allde" userId="aa2167e8-16e7-44cb-b0e4-1386f0c48d36" providerId="ADAL" clId="{9238D750-192E-4C4B-ADB4-0A16D6F77E37}" dt="2023-11-10T18:39:13.585" v="7582" actId="20577"/>
          <ac:spMkLst>
            <pc:docMk/>
            <pc:sldMk cId="743490215" sldId="297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8:41:21.661" v="8180" actId="27636"/>
          <ac:spMkLst>
            <pc:docMk/>
            <pc:sldMk cId="743490215" sldId="297"/>
            <ac:spMk id="8" creationId="{E67F2885-447B-7F49-AA19-B2C5A6456657}"/>
          </ac:spMkLst>
        </pc:spChg>
      </pc:sldChg>
      <pc:sldChg chg="modSp add mod ord modAnim">
        <pc:chgData name="Ellen Allde" userId="aa2167e8-16e7-44cb-b0e4-1386f0c48d36" providerId="ADAL" clId="{9238D750-192E-4C4B-ADB4-0A16D6F77E37}" dt="2023-11-12T19:36:47.685" v="19058"/>
        <pc:sldMkLst>
          <pc:docMk/>
          <pc:sldMk cId="3842692179" sldId="298"/>
        </pc:sldMkLst>
        <pc:spChg chg="mod">
          <ac:chgData name="Ellen Allde" userId="aa2167e8-16e7-44cb-b0e4-1386f0c48d36" providerId="ADAL" clId="{9238D750-192E-4C4B-ADB4-0A16D6F77E37}" dt="2023-11-10T18:43:49.741" v="8687" actId="1076"/>
          <ac:spMkLst>
            <pc:docMk/>
            <pc:sldMk cId="3842692179" sldId="298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8:43:55.117" v="8688" actId="1076"/>
          <ac:spMkLst>
            <pc:docMk/>
            <pc:sldMk cId="3842692179" sldId="298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8:45:18.641" v="9077" actId="20577"/>
          <ac:spMkLst>
            <pc:docMk/>
            <pc:sldMk cId="3842692179" sldId="298"/>
            <ac:spMk id="8" creationId="{E67F2885-447B-7F49-AA19-B2C5A6456657}"/>
          </ac:spMkLst>
        </pc:spChg>
      </pc:sldChg>
      <pc:sldChg chg="addSp modSp add mod modAnim">
        <pc:chgData name="Ellen Allde" userId="aa2167e8-16e7-44cb-b0e4-1386f0c48d36" providerId="ADAL" clId="{9238D750-192E-4C4B-ADB4-0A16D6F77E37}" dt="2023-11-12T19:39:24.189" v="19061"/>
        <pc:sldMkLst>
          <pc:docMk/>
          <pc:sldMk cId="2146652696" sldId="299"/>
        </pc:sldMkLst>
        <pc:spChg chg="add mod">
          <ac:chgData name="Ellen Allde" userId="aa2167e8-16e7-44cb-b0e4-1386f0c48d36" providerId="ADAL" clId="{9238D750-192E-4C4B-ADB4-0A16D6F77E37}" dt="2023-11-10T18:47:14.361" v="9401" actId="20577"/>
          <ac:spMkLst>
            <pc:docMk/>
            <pc:sldMk cId="2146652696" sldId="299"/>
            <ac:spMk id="2" creationId="{29AD7C1F-6226-6220-1AC0-AC1E5EA94A6E}"/>
          </ac:spMkLst>
        </pc:spChg>
        <pc:spChg chg="mod">
          <ac:chgData name="Ellen Allde" userId="aa2167e8-16e7-44cb-b0e4-1386f0c48d36" providerId="ADAL" clId="{9238D750-192E-4C4B-ADB4-0A16D6F77E37}" dt="2023-11-10T18:46:43.071" v="9338" actId="1076"/>
          <ac:spMkLst>
            <pc:docMk/>
            <pc:sldMk cId="2146652696" sldId="299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8:46:45.162" v="9339" actId="1076"/>
          <ac:spMkLst>
            <pc:docMk/>
            <pc:sldMk cId="2146652696" sldId="299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8:46:47.582" v="9340" actId="1076"/>
          <ac:spMkLst>
            <pc:docMk/>
            <pc:sldMk cId="2146652696" sldId="299"/>
            <ac:spMk id="8" creationId="{E67F2885-447B-7F49-AA19-B2C5A6456657}"/>
          </ac:spMkLst>
        </pc:spChg>
      </pc:sldChg>
      <pc:sldChg chg="modSp add mod ord modAnim">
        <pc:chgData name="Ellen Allde" userId="aa2167e8-16e7-44cb-b0e4-1386f0c48d36" providerId="ADAL" clId="{9238D750-192E-4C4B-ADB4-0A16D6F77E37}" dt="2023-11-12T19:39:32.207" v="19063"/>
        <pc:sldMkLst>
          <pc:docMk/>
          <pc:sldMk cId="3651133710" sldId="300"/>
        </pc:sldMkLst>
        <pc:spChg chg="mod">
          <ac:chgData name="Ellen Allde" userId="aa2167e8-16e7-44cb-b0e4-1386f0c48d36" providerId="ADAL" clId="{9238D750-192E-4C4B-ADB4-0A16D6F77E37}" dt="2023-11-10T18:47:37.921" v="9420" actId="20577"/>
          <ac:spMkLst>
            <pc:docMk/>
            <pc:sldMk cId="3651133710" sldId="300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8:50:05.281" v="10093" actId="20577"/>
          <ac:spMkLst>
            <pc:docMk/>
            <pc:sldMk cId="3651133710" sldId="300"/>
            <ac:spMk id="8" creationId="{E67F2885-447B-7F49-AA19-B2C5A6456657}"/>
          </ac:spMkLst>
        </pc:spChg>
      </pc:sldChg>
      <pc:sldChg chg="modSp add mod">
        <pc:chgData name="Ellen Allde" userId="aa2167e8-16e7-44cb-b0e4-1386f0c48d36" providerId="ADAL" clId="{9238D750-192E-4C4B-ADB4-0A16D6F77E37}" dt="2023-11-10T18:55:47.591" v="11156" actId="20577"/>
        <pc:sldMkLst>
          <pc:docMk/>
          <pc:sldMk cId="2483889122" sldId="301"/>
        </pc:sldMkLst>
        <pc:spChg chg="mod">
          <ac:chgData name="Ellen Allde" userId="aa2167e8-16e7-44cb-b0e4-1386f0c48d36" providerId="ADAL" clId="{9238D750-192E-4C4B-ADB4-0A16D6F77E37}" dt="2023-11-10T18:51:35.591" v="10123" actId="20577"/>
          <ac:spMkLst>
            <pc:docMk/>
            <pc:sldMk cId="2483889122" sldId="301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8:53:08.450" v="10335" actId="14100"/>
          <ac:spMkLst>
            <pc:docMk/>
            <pc:sldMk cId="2483889122" sldId="301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8:55:47.591" v="11156" actId="20577"/>
          <ac:spMkLst>
            <pc:docMk/>
            <pc:sldMk cId="2483889122" sldId="301"/>
            <ac:spMk id="7" creationId="{704BD7A6-4C8B-3271-EB3C-980D5B3A29B1}"/>
          </ac:spMkLst>
        </pc:spChg>
      </pc:sldChg>
      <pc:sldChg chg="delSp modSp add mod ord delAnim">
        <pc:chgData name="Ellen Allde" userId="aa2167e8-16e7-44cb-b0e4-1386f0c48d36" providerId="ADAL" clId="{9238D750-192E-4C4B-ADB4-0A16D6F77E37}" dt="2023-11-10T19:04:28.662" v="12281" actId="478"/>
        <pc:sldMkLst>
          <pc:docMk/>
          <pc:sldMk cId="325581712" sldId="302"/>
        </pc:sldMkLst>
        <pc:spChg chg="del mod">
          <ac:chgData name="Ellen Allde" userId="aa2167e8-16e7-44cb-b0e4-1386f0c48d36" providerId="ADAL" clId="{9238D750-192E-4C4B-ADB4-0A16D6F77E37}" dt="2023-11-10T19:04:28.662" v="12281" actId="478"/>
          <ac:spMkLst>
            <pc:docMk/>
            <pc:sldMk cId="325581712" sldId="302"/>
            <ac:spMk id="2" creationId="{6C8458C0-66C3-7491-2926-5EC57107FC4D}"/>
          </ac:spMkLst>
        </pc:spChg>
        <pc:spChg chg="mod">
          <ac:chgData name="Ellen Allde" userId="aa2167e8-16e7-44cb-b0e4-1386f0c48d36" providerId="ADAL" clId="{9238D750-192E-4C4B-ADB4-0A16D6F77E37}" dt="2023-11-10T19:02:40.100" v="11898" actId="207"/>
          <ac:spMkLst>
            <pc:docMk/>
            <pc:sldMk cId="325581712" sldId="302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9:03:13.350" v="11990" actId="20577"/>
          <ac:spMkLst>
            <pc:docMk/>
            <pc:sldMk cId="325581712" sldId="302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9:04:25.105" v="12280" actId="1076"/>
          <ac:spMkLst>
            <pc:docMk/>
            <pc:sldMk cId="325581712" sldId="302"/>
            <ac:spMk id="8" creationId="{E67F2885-447B-7F49-AA19-B2C5A6456657}"/>
          </ac:spMkLst>
        </pc:spChg>
      </pc:sldChg>
      <pc:sldChg chg="modSp add mod ord">
        <pc:chgData name="Ellen Allde" userId="aa2167e8-16e7-44cb-b0e4-1386f0c48d36" providerId="ADAL" clId="{9238D750-192E-4C4B-ADB4-0A16D6F77E37}" dt="2023-11-10T19:10:05.960" v="13337" actId="14100"/>
        <pc:sldMkLst>
          <pc:docMk/>
          <pc:sldMk cId="3017627999" sldId="303"/>
        </pc:sldMkLst>
        <pc:spChg chg="mod">
          <ac:chgData name="Ellen Allde" userId="aa2167e8-16e7-44cb-b0e4-1386f0c48d36" providerId="ADAL" clId="{9238D750-192E-4C4B-ADB4-0A16D6F77E37}" dt="2023-11-10T19:09:45.670" v="13332" actId="1076"/>
          <ac:spMkLst>
            <pc:docMk/>
            <pc:sldMk cId="3017627999" sldId="303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9:10:05.960" v="13337" actId="14100"/>
          <ac:spMkLst>
            <pc:docMk/>
            <pc:sldMk cId="3017627999" sldId="303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9:10:02.811" v="13336" actId="27636"/>
          <ac:spMkLst>
            <pc:docMk/>
            <pc:sldMk cId="3017627999" sldId="303"/>
            <ac:spMk id="7" creationId="{704BD7A6-4C8B-3271-EB3C-980D5B3A29B1}"/>
          </ac:spMkLst>
        </pc:spChg>
      </pc:sldChg>
      <pc:sldChg chg="modSp add mod ord">
        <pc:chgData name="Ellen Allde" userId="aa2167e8-16e7-44cb-b0e4-1386f0c48d36" providerId="ADAL" clId="{9238D750-192E-4C4B-ADB4-0A16D6F77E37}" dt="2023-11-12T19:48:57.871" v="19513" actId="27636"/>
        <pc:sldMkLst>
          <pc:docMk/>
          <pc:sldMk cId="1427793340" sldId="304"/>
        </pc:sldMkLst>
        <pc:spChg chg="mod">
          <ac:chgData name="Ellen Allde" userId="aa2167e8-16e7-44cb-b0e4-1386f0c48d36" providerId="ADAL" clId="{9238D750-192E-4C4B-ADB4-0A16D6F77E37}" dt="2023-11-10T19:10:28.479" v="13348" actId="20577"/>
          <ac:spMkLst>
            <pc:docMk/>
            <pc:sldMk cId="1427793340" sldId="304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2T19:48:57.871" v="19513" actId="27636"/>
          <ac:spMkLst>
            <pc:docMk/>
            <pc:sldMk cId="1427793340" sldId="304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9:11:39.810" v="13534" actId="1076"/>
          <ac:spMkLst>
            <pc:docMk/>
            <pc:sldMk cId="1427793340" sldId="304"/>
            <ac:spMk id="8" creationId="{E67F2885-447B-7F49-AA19-B2C5A6456657}"/>
          </ac:spMkLst>
        </pc:spChg>
      </pc:sldChg>
      <pc:sldChg chg="modSp add mod ord">
        <pc:chgData name="Ellen Allde" userId="aa2167e8-16e7-44cb-b0e4-1386f0c48d36" providerId="ADAL" clId="{9238D750-192E-4C4B-ADB4-0A16D6F77E37}" dt="2023-11-10T19:16:58.169" v="14589"/>
        <pc:sldMkLst>
          <pc:docMk/>
          <pc:sldMk cId="1419652424" sldId="305"/>
        </pc:sldMkLst>
        <pc:spChg chg="mod">
          <ac:chgData name="Ellen Allde" userId="aa2167e8-16e7-44cb-b0e4-1386f0c48d36" providerId="ADAL" clId="{9238D750-192E-4C4B-ADB4-0A16D6F77E37}" dt="2023-11-10T19:12:31.574" v="13674" actId="20577"/>
          <ac:spMkLst>
            <pc:docMk/>
            <pc:sldMk cId="1419652424" sldId="305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9:12:45.769" v="13709" actId="20577"/>
          <ac:spMkLst>
            <pc:docMk/>
            <pc:sldMk cId="1419652424" sldId="305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9:16:41.159" v="14586" actId="255"/>
          <ac:spMkLst>
            <pc:docMk/>
            <pc:sldMk cId="1419652424" sldId="305"/>
            <ac:spMk id="7" creationId="{704BD7A6-4C8B-3271-EB3C-980D5B3A29B1}"/>
          </ac:spMkLst>
        </pc:spChg>
      </pc:sldChg>
      <pc:sldChg chg="modSp add mod">
        <pc:chgData name="Ellen Allde" userId="aa2167e8-16e7-44cb-b0e4-1386f0c48d36" providerId="ADAL" clId="{9238D750-192E-4C4B-ADB4-0A16D6F77E37}" dt="2023-11-10T19:21:03.979" v="15421" actId="27636"/>
        <pc:sldMkLst>
          <pc:docMk/>
          <pc:sldMk cId="2199040454" sldId="306"/>
        </pc:sldMkLst>
        <pc:spChg chg="mod">
          <ac:chgData name="Ellen Allde" userId="aa2167e8-16e7-44cb-b0e4-1386f0c48d36" providerId="ADAL" clId="{9238D750-192E-4C4B-ADB4-0A16D6F77E37}" dt="2023-11-10T19:17:07.069" v="14608" actId="20577"/>
          <ac:spMkLst>
            <pc:docMk/>
            <pc:sldMk cId="2199040454" sldId="306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9:18:22.470" v="14806" actId="27636"/>
          <ac:spMkLst>
            <pc:docMk/>
            <pc:sldMk cId="2199040454" sldId="306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9:21:03.979" v="15421" actId="27636"/>
          <ac:spMkLst>
            <pc:docMk/>
            <pc:sldMk cId="2199040454" sldId="306"/>
            <ac:spMk id="8" creationId="{E67F2885-447B-7F49-AA19-B2C5A6456657}"/>
          </ac:spMkLst>
        </pc:spChg>
      </pc:sldChg>
      <pc:sldChg chg="addSp delSp modSp add mod delAnim">
        <pc:chgData name="Ellen Allde" userId="aa2167e8-16e7-44cb-b0e4-1386f0c48d36" providerId="ADAL" clId="{9238D750-192E-4C4B-ADB4-0A16D6F77E37}" dt="2023-11-12T19:03:29.598" v="18627" actId="1076"/>
        <pc:sldMkLst>
          <pc:docMk/>
          <pc:sldMk cId="2425332490" sldId="307"/>
        </pc:sldMkLst>
        <pc:spChg chg="mod">
          <ac:chgData name="Ellen Allde" userId="aa2167e8-16e7-44cb-b0e4-1386f0c48d36" providerId="ADAL" clId="{9238D750-192E-4C4B-ADB4-0A16D6F77E37}" dt="2023-11-12T19:03:20.498" v="18626" actId="14100"/>
          <ac:spMkLst>
            <pc:docMk/>
            <pc:sldMk cId="2425332490" sldId="307"/>
            <ac:spMk id="2" creationId="{DF53FCEB-33BA-F47F-3402-7FE4F0D214C6}"/>
          </ac:spMkLst>
        </pc:spChg>
        <pc:spChg chg="mod">
          <ac:chgData name="Ellen Allde" userId="aa2167e8-16e7-44cb-b0e4-1386f0c48d36" providerId="ADAL" clId="{9238D750-192E-4C4B-ADB4-0A16D6F77E37}" dt="2023-11-12T19:02:35.048" v="18614" actId="14100"/>
          <ac:spMkLst>
            <pc:docMk/>
            <pc:sldMk cId="2425332490" sldId="307"/>
            <ac:spMk id="7" creationId="{8C34C7DE-861D-811F-97B7-E93EF7353F10}"/>
          </ac:spMkLst>
        </pc:spChg>
        <pc:spChg chg="del">
          <ac:chgData name="Ellen Allde" userId="aa2167e8-16e7-44cb-b0e4-1386f0c48d36" providerId="ADAL" clId="{9238D750-192E-4C4B-ADB4-0A16D6F77E37}" dt="2023-11-10T19:23:05.059" v="15537" actId="478"/>
          <ac:spMkLst>
            <pc:docMk/>
            <pc:sldMk cId="2425332490" sldId="307"/>
            <ac:spMk id="10" creationId="{E592B37B-69FE-0815-9F71-E6EBE6449D3E}"/>
          </ac:spMkLst>
        </pc:spChg>
        <pc:picChg chg="add del mod">
          <ac:chgData name="Ellen Allde" userId="aa2167e8-16e7-44cb-b0e4-1386f0c48d36" providerId="ADAL" clId="{9238D750-192E-4C4B-ADB4-0A16D6F77E37}" dt="2023-11-12T19:02:36.420" v="18615"/>
          <ac:picMkLst>
            <pc:docMk/>
            <pc:sldMk cId="2425332490" sldId="307"/>
            <ac:picMk id="1026" creationId="{054F217A-E31C-C8BB-E9DB-0D03DC726364}"/>
          </ac:picMkLst>
        </pc:picChg>
        <pc:picChg chg="add mod">
          <ac:chgData name="Ellen Allde" userId="aa2167e8-16e7-44cb-b0e4-1386f0c48d36" providerId="ADAL" clId="{9238D750-192E-4C4B-ADB4-0A16D6F77E37}" dt="2023-11-12T19:03:29.598" v="18627" actId="1076"/>
          <ac:picMkLst>
            <pc:docMk/>
            <pc:sldMk cId="2425332490" sldId="307"/>
            <ac:picMk id="1028" creationId="{5AC695E5-787E-6FB3-C170-23688BEF75A0}"/>
          </ac:picMkLst>
        </pc:picChg>
      </pc:sldChg>
      <pc:sldChg chg="modSp add mod modAnim">
        <pc:chgData name="Ellen Allde" userId="aa2167e8-16e7-44cb-b0e4-1386f0c48d36" providerId="ADAL" clId="{9238D750-192E-4C4B-ADB4-0A16D6F77E37}" dt="2023-11-12T20:58:39.510" v="20845" actId="20577"/>
        <pc:sldMkLst>
          <pc:docMk/>
          <pc:sldMk cId="2333603631" sldId="308"/>
        </pc:sldMkLst>
        <pc:spChg chg="mod">
          <ac:chgData name="Ellen Allde" userId="aa2167e8-16e7-44cb-b0e4-1386f0c48d36" providerId="ADAL" clId="{9238D750-192E-4C4B-ADB4-0A16D6F77E37}" dt="2023-11-10T19:30:00.418" v="15931" actId="1582"/>
          <ac:spMkLst>
            <pc:docMk/>
            <pc:sldMk cId="2333603631" sldId="308"/>
            <ac:spMk id="2" creationId="{6C8458C0-66C3-7491-2926-5EC57107FC4D}"/>
          </ac:spMkLst>
        </pc:spChg>
        <pc:spChg chg="mod">
          <ac:chgData name="Ellen Allde" userId="aa2167e8-16e7-44cb-b0e4-1386f0c48d36" providerId="ADAL" clId="{9238D750-192E-4C4B-ADB4-0A16D6F77E37}" dt="2023-11-12T20:58:39.510" v="20845" actId="20577"/>
          <ac:spMkLst>
            <pc:docMk/>
            <pc:sldMk cId="2333603631" sldId="308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0T19:28:12.700" v="15929" actId="404"/>
          <ac:spMkLst>
            <pc:docMk/>
            <pc:sldMk cId="2333603631" sldId="308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0T19:27:43.579" v="15918" actId="1076"/>
          <ac:spMkLst>
            <pc:docMk/>
            <pc:sldMk cId="2333603631" sldId="308"/>
            <ac:spMk id="8" creationId="{E67F2885-447B-7F49-AA19-B2C5A6456657}"/>
          </ac:spMkLst>
        </pc:spChg>
      </pc:sldChg>
      <pc:sldChg chg="new del">
        <pc:chgData name="Ellen Allde" userId="aa2167e8-16e7-44cb-b0e4-1386f0c48d36" providerId="ADAL" clId="{9238D750-192E-4C4B-ADB4-0A16D6F77E37}" dt="2023-11-10T19:24:41.349" v="15539" actId="47"/>
        <pc:sldMkLst>
          <pc:docMk/>
          <pc:sldMk cId="3729126431" sldId="308"/>
        </pc:sldMkLst>
      </pc:sldChg>
      <pc:sldChg chg="delSp modSp new mod">
        <pc:chgData name="Ellen Allde" userId="aa2167e8-16e7-44cb-b0e4-1386f0c48d36" providerId="ADAL" clId="{9238D750-192E-4C4B-ADB4-0A16D6F77E37}" dt="2023-11-12T20:37:25.637" v="20398" actId="478"/>
        <pc:sldMkLst>
          <pc:docMk/>
          <pc:sldMk cId="1181783910" sldId="309"/>
        </pc:sldMkLst>
        <pc:spChg chg="mod">
          <ac:chgData name="Ellen Allde" userId="aa2167e8-16e7-44cb-b0e4-1386f0c48d36" providerId="ADAL" clId="{9238D750-192E-4C4B-ADB4-0A16D6F77E37}" dt="2023-11-12T20:35:22.812" v="20368" actId="1076"/>
          <ac:spMkLst>
            <pc:docMk/>
            <pc:sldMk cId="1181783910" sldId="309"/>
            <ac:spMk id="2" creationId="{56C2451E-9607-8269-AF6B-9711CDDEB9C1}"/>
          </ac:spMkLst>
        </pc:spChg>
        <pc:spChg chg="del mod">
          <ac:chgData name="Ellen Allde" userId="aa2167e8-16e7-44cb-b0e4-1386f0c48d36" providerId="ADAL" clId="{9238D750-192E-4C4B-ADB4-0A16D6F77E37}" dt="2023-11-10T19:31:48.268" v="15934" actId="478"/>
          <ac:spMkLst>
            <pc:docMk/>
            <pc:sldMk cId="1181783910" sldId="309"/>
            <ac:spMk id="3" creationId="{45BD775C-DA2C-0BBB-1469-1A65AAFC82EE}"/>
          </ac:spMkLst>
        </pc:spChg>
        <pc:spChg chg="mod">
          <ac:chgData name="Ellen Allde" userId="aa2167e8-16e7-44cb-b0e4-1386f0c48d36" providerId="ADAL" clId="{9238D750-192E-4C4B-ADB4-0A16D6F77E37}" dt="2023-11-12T20:35:28.474" v="20370" actId="403"/>
          <ac:spMkLst>
            <pc:docMk/>
            <pc:sldMk cId="1181783910" sldId="309"/>
            <ac:spMk id="4" creationId="{44F311E5-35DE-3EE3-8649-7C5B2E3815E1}"/>
          </ac:spMkLst>
        </pc:spChg>
        <pc:spChg chg="mod">
          <ac:chgData name="Ellen Allde" userId="aa2167e8-16e7-44cb-b0e4-1386f0c48d36" providerId="ADAL" clId="{9238D750-192E-4C4B-ADB4-0A16D6F77E37}" dt="2023-11-12T20:35:53.222" v="20394" actId="403"/>
          <ac:spMkLst>
            <pc:docMk/>
            <pc:sldMk cId="1181783910" sldId="309"/>
            <ac:spMk id="5" creationId="{9D3E0FA7-D3A4-8451-D25C-A507A6C7236E}"/>
          </ac:spMkLst>
        </pc:spChg>
        <pc:spChg chg="del mod">
          <ac:chgData name="Ellen Allde" userId="aa2167e8-16e7-44cb-b0e4-1386f0c48d36" providerId="ADAL" clId="{9238D750-192E-4C4B-ADB4-0A16D6F77E37}" dt="2023-11-12T20:37:25.637" v="20398" actId="478"/>
          <ac:spMkLst>
            <pc:docMk/>
            <pc:sldMk cId="1181783910" sldId="309"/>
            <ac:spMk id="6" creationId="{21118490-E747-F6AA-A1F6-1257C7A77669}"/>
          </ac:spMkLst>
        </pc:spChg>
      </pc:sldChg>
      <pc:sldChg chg="addSp delSp modSp add mod modAnim">
        <pc:chgData name="Ellen Allde" userId="aa2167e8-16e7-44cb-b0e4-1386f0c48d36" providerId="ADAL" clId="{9238D750-192E-4C4B-ADB4-0A16D6F77E37}" dt="2023-11-12T20:33:51.849" v="20345" actId="1076"/>
        <pc:sldMkLst>
          <pc:docMk/>
          <pc:sldMk cId="209453071" sldId="310"/>
        </pc:sldMkLst>
        <pc:spChg chg="mod">
          <ac:chgData name="Ellen Allde" userId="aa2167e8-16e7-44cb-b0e4-1386f0c48d36" providerId="ADAL" clId="{9238D750-192E-4C4B-ADB4-0A16D6F77E37}" dt="2023-11-12T20:09:03.842" v="19514" actId="1076"/>
          <ac:spMkLst>
            <pc:docMk/>
            <pc:sldMk cId="209453071" sldId="310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2T20:15:01.724" v="19953" actId="14100"/>
          <ac:spMkLst>
            <pc:docMk/>
            <pc:sldMk cId="209453071" sldId="310"/>
            <ac:spMk id="4" creationId="{B5F6D892-7103-4D4C-2B6C-6427769E0ECB}"/>
          </ac:spMkLst>
        </pc:spChg>
        <pc:spChg chg="mod">
          <ac:chgData name="Ellen Allde" userId="aa2167e8-16e7-44cb-b0e4-1386f0c48d36" providerId="ADAL" clId="{9238D750-192E-4C4B-ADB4-0A16D6F77E37}" dt="2023-11-12T20:33:44.588" v="20344" actId="404"/>
          <ac:spMkLst>
            <pc:docMk/>
            <pc:sldMk cId="209453071" sldId="310"/>
            <ac:spMk id="5" creationId="{81E28A51-B386-8FCE-5922-CA0B8CA1FC15}"/>
          </ac:spMkLst>
        </pc:spChg>
        <pc:spChg chg="add mod">
          <ac:chgData name="Ellen Allde" userId="aa2167e8-16e7-44cb-b0e4-1386f0c48d36" providerId="ADAL" clId="{9238D750-192E-4C4B-ADB4-0A16D6F77E37}" dt="2023-11-12T20:33:51.849" v="20345" actId="1076"/>
          <ac:spMkLst>
            <pc:docMk/>
            <pc:sldMk cId="209453071" sldId="310"/>
            <ac:spMk id="7" creationId="{ECD3D494-ABE4-9644-7A65-D5577A339653}"/>
          </ac:spMkLst>
        </pc:spChg>
        <pc:picChg chg="add del mod">
          <ac:chgData name="Ellen Allde" userId="aa2167e8-16e7-44cb-b0e4-1386f0c48d36" providerId="ADAL" clId="{9238D750-192E-4C4B-ADB4-0A16D6F77E37}" dt="2023-11-12T20:10:59.345" v="19520" actId="478"/>
          <ac:picMkLst>
            <pc:docMk/>
            <pc:sldMk cId="209453071" sldId="310"/>
            <ac:picMk id="6" creationId="{CC491A08-D9B9-EF17-B4C3-A8BDD66957E5}"/>
          </ac:picMkLst>
        </pc:picChg>
      </pc:sldChg>
      <pc:sldChg chg="addSp delSp modSp add mod delAnim modAnim">
        <pc:chgData name="Ellen Allde" userId="aa2167e8-16e7-44cb-b0e4-1386f0c48d36" providerId="ADAL" clId="{9238D750-192E-4C4B-ADB4-0A16D6F77E37}" dt="2023-11-12T17:14:46.911" v="16946" actId="33524"/>
        <pc:sldMkLst>
          <pc:docMk/>
          <pc:sldMk cId="225051821" sldId="311"/>
        </pc:sldMkLst>
        <pc:spChg chg="mod">
          <ac:chgData name="Ellen Allde" userId="aa2167e8-16e7-44cb-b0e4-1386f0c48d36" providerId="ADAL" clId="{9238D750-192E-4C4B-ADB4-0A16D6F77E37}" dt="2023-11-12T17:10:12.049" v="16590" actId="14100"/>
          <ac:spMkLst>
            <pc:docMk/>
            <pc:sldMk cId="225051821" sldId="311"/>
            <ac:spMk id="2" creationId="{69835F61-3ED9-41E8-950C-33A3A0DF3A53}"/>
          </ac:spMkLst>
        </pc:spChg>
        <pc:spChg chg="del">
          <ac:chgData name="Ellen Allde" userId="aa2167e8-16e7-44cb-b0e4-1386f0c48d36" providerId="ADAL" clId="{9238D750-192E-4C4B-ADB4-0A16D6F77E37}" dt="2023-11-12T17:08:02.184" v="16119" actId="478"/>
          <ac:spMkLst>
            <pc:docMk/>
            <pc:sldMk cId="225051821" sldId="311"/>
            <ac:spMk id="3" creationId="{B29917CE-7880-89AC-0C75-8E44F5F67912}"/>
          </ac:spMkLst>
        </pc:spChg>
        <pc:spChg chg="add mod">
          <ac:chgData name="Ellen Allde" userId="aa2167e8-16e7-44cb-b0e4-1386f0c48d36" providerId="ADAL" clId="{9238D750-192E-4C4B-ADB4-0A16D6F77E37}" dt="2023-11-12T17:14:46.911" v="16946" actId="33524"/>
          <ac:spMkLst>
            <pc:docMk/>
            <pc:sldMk cId="225051821" sldId="311"/>
            <ac:spMk id="4" creationId="{4C1034D9-03AE-E556-5D18-291999F3BBF1}"/>
          </ac:spMkLst>
        </pc:spChg>
        <pc:spChg chg="mod">
          <ac:chgData name="Ellen Allde" userId="aa2167e8-16e7-44cb-b0e4-1386f0c48d36" providerId="ADAL" clId="{9238D750-192E-4C4B-ADB4-0A16D6F77E37}" dt="2023-11-12T17:12:15.769" v="16591" actId="1076"/>
          <ac:spMkLst>
            <pc:docMk/>
            <pc:sldMk cId="225051821" sldId="311"/>
            <ac:spMk id="6" creationId="{1953A07F-D543-F852-53D3-6E5C98CE92BB}"/>
          </ac:spMkLst>
        </pc:spChg>
        <pc:spChg chg="del">
          <ac:chgData name="Ellen Allde" userId="aa2167e8-16e7-44cb-b0e4-1386f0c48d36" providerId="ADAL" clId="{9238D750-192E-4C4B-ADB4-0A16D6F77E37}" dt="2023-11-12T17:08:00.912" v="16118" actId="478"/>
          <ac:spMkLst>
            <pc:docMk/>
            <pc:sldMk cId="225051821" sldId="311"/>
            <ac:spMk id="7" creationId="{F4AD8522-0AA0-B9B5-34D9-9E172E8EE988}"/>
          </ac:spMkLst>
        </pc:spChg>
      </pc:sldChg>
      <pc:sldChg chg="addSp delSp modSp new mod modAnim">
        <pc:chgData name="Ellen Allde" userId="aa2167e8-16e7-44cb-b0e4-1386f0c48d36" providerId="ADAL" clId="{9238D750-192E-4C4B-ADB4-0A16D6F77E37}" dt="2023-11-12T18:31:39.717" v="17962"/>
        <pc:sldMkLst>
          <pc:docMk/>
          <pc:sldMk cId="2393574347" sldId="312"/>
        </pc:sldMkLst>
        <pc:spChg chg="mod">
          <ac:chgData name="Ellen Allde" userId="aa2167e8-16e7-44cb-b0e4-1386f0c48d36" providerId="ADAL" clId="{9238D750-192E-4C4B-ADB4-0A16D6F77E37}" dt="2023-11-12T18:24:08.911" v="17611" actId="1076"/>
          <ac:spMkLst>
            <pc:docMk/>
            <pc:sldMk cId="2393574347" sldId="312"/>
            <ac:spMk id="2" creationId="{72CE1104-83C3-4B92-120A-E4CA7F0BC228}"/>
          </ac:spMkLst>
        </pc:spChg>
        <pc:spChg chg="del mod">
          <ac:chgData name="Ellen Allde" userId="aa2167e8-16e7-44cb-b0e4-1386f0c48d36" providerId="ADAL" clId="{9238D750-192E-4C4B-ADB4-0A16D6F77E37}" dt="2023-11-12T17:30:07.384" v="17069" actId="478"/>
          <ac:spMkLst>
            <pc:docMk/>
            <pc:sldMk cId="2393574347" sldId="312"/>
            <ac:spMk id="3" creationId="{0A614EE8-7514-BE1A-5272-106D05DFE200}"/>
          </ac:spMkLst>
        </pc:spChg>
        <pc:spChg chg="mod">
          <ac:chgData name="Ellen Allde" userId="aa2167e8-16e7-44cb-b0e4-1386f0c48d36" providerId="ADAL" clId="{9238D750-192E-4C4B-ADB4-0A16D6F77E37}" dt="2023-11-12T18:24:14.387" v="17613" actId="1076"/>
          <ac:spMkLst>
            <pc:docMk/>
            <pc:sldMk cId="2393574347" sldId="312"/>
            <ac:spMk id="4" creationId="{E8DB9ED3-04EF-F2F5-DD8D-704D99EA72B7}"/>
          </ac:spMkLst>
        </pc:spChg>
        <pc:spChg chg="mod">
          <ac:chgData name="Ellen Allde" userId="aa2167e8-16e7-44cb-b0e4-1386f0c48d36" providerId="ADAL" clId="{9238D750-192E-4C4B-ADB4-0A16D6F77E37}" dt="2023-11-12T18:24:11.007" v="17612" actId="1076"/>
          <ac:spMkLst>
            <pc:docMk/>
            <pc:sldMk cId="2393574347" sldId="312"/>
            <ac:spMk id="5" creationId="{700A7495-AD93-217A-4661-8E88495A936E}"/>
          </ac:spMkLst>
        </pc:spChg>
        <pc:spChg chg="mod">
          <ac:chgData name="Ellen Allde" userId="aa2167e8-16e7-44cb-b0e4-1386f0c48d36" providerId="ADAL" clId="{9238D750-192E-4C4B-ADB4-0A16D6F77E37}" dt="2023-11-12T18:24:17.300" v="17614" actId="1076"/>
          <ac:spMkLst>
            <pc:docMk/>
            <pc:sldMk cId="2393574347" sldId="312"/>
            <ac:spMk id="6" creationId="{9AC1BFAC-150D-066E-A7E5-0D4203904F97}"/>
          </ac:spMkLst>
        </pc:spChg>
        <pc:spChg chg="add del">
          <ac:chgData name="Ellen Allde" userId="aa2167e8-16e7-44cb-b0e4-1386f0c48d36" providerId="ADAL" clId="{9238D750-192E-4C4B-ADB4-0A16D6F77E37}" dt="2023-11-12T18:24:21.554" v="17616" actId="22"/>
          <ac:spMkLst>
            <pc:docMk/>
            <pc:sldMk cId="2393574347" sldId="312"/>
            <ac:spMk id="8" creationId="{C6279705-1696-C8A7-54C6-2163917D0A3F}"/>
          </ac:spMkLst>
        </pc:spChg>
        <pc:spChg chg="add mod">
          <ac:chgData name="Ellen Allde" userId="aa2167e8-16e7-44cb-b0e4-1386f0c48d36" providerId="ADAL" clId="{9238D750-192E-4C4B-ADB4-0A16D6F77E37}" dt="2023-11-12T18:26:01.699" v="17954" actId="27636"/>
          <ac:spMkLst>
            <pc:docMk/>
            <pc:sldMk cId="2393574347" sldId="312"/>
            <ac:spMk id="9" creationId="{38175AA4-AE24-9186-04F1-9317ED0FAC83}"/>
          </ac:spMkLst>
        </pc:spChg>
      </pc:sldChg>
      <pc:sldChg chg="addSp delSp modSp add mod ord delAnim modAnim">
        <pc:chgData name="Ellen Allde" userId="aa2167e8-16e7-44cb-b0e4-1386f0c48d36" providerId="ADAL" clId="{9238D750-192E-4C4B-ADB4-0A16D6F77E37}" dt="2023-11-12T19:18:03.885" v="19050" actId="20577"/>
        <pc:sldMkLst>
          <pc:docMk/>
          <pc:sldMk cId="2993222620" sldId="313"/>
        </pc:sldMkLst>
        <pc:spChg chg="mod">
          <ac:chgData name="Ellen Allde" userId="aa2167e8-16e7-44cb-b0e4-1386f0c48d36" providerId="ADAL" clId="{9238D750-192E-4C4B-ADB4-0A16D6F77E37}" dt="2023-11-12T19:08:55.728" v="18708" actId="14100"/>
          <ac:spMkLst>
            <pc:docMk/>
            <pc:sldMk cId="2993222620" sldId="313"/>
            <ac:spMk id="2" creationId="{72CE1104-83C3-4B92-120A-E4CA7F0BC228}"/>
          </ac:spMkLst>
        </pc:spChg>
        <pc:spChg chg="mod">
          <ac:chgData name="Ellen Allde" userId="aa2167e8-16e7-44cb-b0e4-1386f0c48d36" providerId="ADAL" clId="{9238D750-192E-4C4B-ADB4-0A16D6F77E37}" dt="2023-11-12T19:17:47.869" v="19019" actId="20577"/>
          <ac:spMkLst>
            <pc:docMk/>
            <pc:sldMk cId="2993222620" sldId="313"/>
            <ac:spMk id="4" creationId="{E8DB9ED3-04EF-F2F5-DD8D-704D99EA72B7}"/>
          </ac:spMkLst>
        </pc:spChg>
        <pc:spChg chg="mod">
          <ac:chgData name="Ellen Allde" userId="aa2167e8-16e7-44cb-b0e4-1386f0c48d36" providerId="ADAL" clId="{9238D750-192E-4C4B-ADB4-0A16D6F77E37}" dt="2023-11-12T19:11:43.490" v="18898" actId="403"/>
          <ac:spMkLst>
            <pc:docMk/>
            <pc:sldMk cId="2993222620" sldId="313"/>
            <ac:spMk id="5" creationId="{700A7495-AD93-217A-4661-8E88495A936E}"/>
          </ac:spMkLst>
        </pc:spChg>
        <pc:spChg chg="del">
          <ac:chgData name="Ellen Allde" userId="aa2167e8-16e7-44cb-b0e4-1386f0c48d36" providerId="ADAL" clId="{9238D750-192E-4C4B-ADB4-0A16D6F77E37}" dt="2023-11-12T19:11:54.223" v="18899" actId="478"/>
          <ac:spMkLst>
            <pc:docMk/>
            <pc:sldMk cId="2993222620" sldId="313"/>
            <ac:spMk id="6" creationId="{9AC1BFAC-150D-066E-A7E5-0D4203904F97}"/>
          </ac:spMkLst>
        </pc:spChg>
        <pc:spChg chg="add del mod">
          <ac:chgData name="Ellen Allde" userId="aa2167e8-16e7-44cb-b0e4-1386f0c48d36" providerId="ADAL" clId="{9238D750-192E-4C4B-ADB4-0A16D6F77E37}" dt="2023-11-12T19:11:56.086" v="18900" actId="478"/>
          <ac:spMkLst>
            <pc:docMk/>
            <pc:sldMk cId="2993222620" sldId="313"/>
            <ac:spMk id="7" creationId="{39B6C5A3-DE5A-3695-B77A-D191A92A0126}"/>
          </ac:spMkLst>
        </pc:spChg>
        <pc:spChg chg="add mod">
          <ac:chgData name="Ellen Allde" userId="aa2167e8-16e7-44cb-b0e4-1386f0c48d36" providerId="ADAL" clId="{9238D750-192E-4C4B-ADB4-0A16D6F77E37}" dt="2023-11-12T19:18:03.885" v="19050" actId="20577"/>
          <ac:spMkLst>
            <pc:docMk/>
            <pc:sldMk cId="2993222620" sldId="313"/>
            <ac:spMk id="8" creationId="{083C8649-D20E-9C2C-AD03-391ADF2A4903}"/>
          </ac:spMkLst>
        </pc:spChg>
        <pc:spChg chg="mod">
          <ac:chgData name="Ellen Allde" userId="aa2167e8-16e7-44cb-b0e4-1386f0c48d36" providerId="ADAL" clId="{9238D750-192E-4C4B-ADB4-0A16D6F77E37}" dt="2023-11-12T19:16:42.118" v="19011" actId="14100"/>
          <ac:spMkLst>
            <pc:docMk/>
            <pc:sldMk cId="2993222620" sldId="313"/>
            <ac:spMk id="9" creationId="{38175AA4-AE24-9186-04F1-9317ED0FAC83}"/>
          </ac:spMkLst>
        </pc:spChg>
      </pc:sldChg>
      <pc:sldChg chg="addSp modSp add mod ord">
        <pc:chgData name="Ellen Allde" userId="aa2167e8-16e7-44cb-b0e4-1386f0c48d36" providerId="ADAL" clId="{9238D750-192E-4C4B-ADB4-0A16D6F77E37}" dt="2023-11-12T19:44:25.780" v="19511" actId="27636"/>
        <pc:sldMkLst>
          <pc:docMk/>
          <pc:sldMk cId="1853919589" sldId="314"/>
        </pc:sldMkLst>
        <pc:spChg chg="add mod">
          <ac:chgData name="Ellen Allde" userId="aa2167e8-16e7-44cb-b0e4-1386f0c48d36" providerId="ADAL" clId="{9238D750-192E-4C4B-ADB4-0A16D6F77E37}" dt="2023-11-12T19:43:21.415" v="19236" actId="27636"/>
          <ac:spMkLst>
            <pc:docMk/>
            <pc:sldMk cId="1853919589" sldId="314"/>
            <ac:spMk id="2" creationId="{206CAE6D-10AB-04F7-10BC-96D5563AF657}"/>
          </ac:spMkLst>
        </pc:spChg>
        <pc:spChg chg="mod">
          <ac:chgData name="Ellen Allde" userId="aa2167e8-16e7-44cb-b0e4-1386f0c48d36" providerId="ADAL" clId="{9238D750-192E-4C4B-ADB4-0A16D6F77E37}" dt="2023-11-12T19:41:34.296" v="19088" actId="20577"/>
          <ac:spMkLst>
            <pc:docMk/>
            <pc:sldMk cId="1853919589" sldId="314"/>
            <ac:spMk id="3" creationId="{12BEF4B6-40D8-BFFB-7593-2699909E49D8}"/>
          </ac:spMkLst>
        </pc:spChg>
        <pc:spChg chg="mod">
          <ac:chgData name="Ellen Allde" userId="aa2167e8-16e7-44cb-b0e4-1386f0c48d36" providerId="ADAL" clId="{9238D750-192E-4C4B-ADB4-0A16D6F77E37}" dt="2023-11-12T19:41:51.165" v="19096" actId="20577"/>
          <ac:spMkLst>
            <pc:docMk/>
            <pc:sldMk cId="1853919589" sldId="314"/>
            <ac:spMk id="4" creationId="{B5F6D892-7103-4D4C-2B6C-6427769E0ECB}"/>
          </ac:spMkLst>
        </pc:spChg>
        <pc:spChg chg="add mod">
          <ac:chgData name="Ellen Allde" userId="aa2167e8-16e7-44cb-b0e4-1386f0c48d36" providerId="ADAL" clId="{9238D750-192E-4C4B-ADB4-0A16D6F77E37}" dt="2023-11-12T19:44:25.780" v="19511" actId="27636"/>
          <ac:spMkLst>
            <pc:docMk/>
            <pc:sldMk cId="1853919589" sldId="314"/>
            <ac:spMk id="5" creationId="{389F89E0-5920-4850-D528-8418D178E2A7}"/>
          </ac:spMkLst>
        </pc:spChg>
        <pc:spChg chg="mod">
          <ac:chgData name="Ellen Allde" userId="aa2167e8-16e7-44cb-b0e4-1386f0c48d36" providerId="ADAL" clId="{9238D750-192E-4C4B-ADB4-0A16D6F77E37}" dt="2023-11-12T19:42:29.818" v="19139" actId="14100"/>
          <ac:spMkLst>
            <pc:docMk/>
            <pc:sldMk cId="1853919589" sldId="314"/>
            <ac:spMk id="8" creationId="{E67F2885-447B-7F49-AA19-B2C5A6456657}"/>
          </ac:spMkLst>
        </pc:spChg>
      </pc:sldChg>
      <pc:sldChg chg="addSp delSp modSp new mod">
        <pc:chgData name="Ellen Allde" userId="aa2167e8-16e7-44cb-b0e4-1386f0c48d36" providerId="ADAL" clId="{9238D750-192E-4C4B-ADB4-0A16D6F77E37}" dt="2023-11-12T20:54:55.835" v="20844" actId="14100"/>
        <pc:sldMkLst>
          <pc:docMk/>
          <pc:sldMk cId="2027682335" sldId="315"/>
        </pc:sldMkLst>
        <pc:spChg chg="mod">
          <ac:chgData name="Ellen Allde" userId="aa2167e8-16e7-44cb-b0e4-1386f0c48d36" providerId="ADAL" clId="{9238D750-192E-4C4B-ADB4-0A16D6F77E37}" dt="2023-11-12T20:52:14.321" v="20807" actId="208"/>
          <ac:spMkLst>
            <pc:docMk/>
            <pc:sldMk cId="2027682335" sldId="315"/>
            <ac:spMk id="2" creationId="{EA7DAFE4-5649-CB70-C262-35AF55AF381A}"/>
          </ac:spMkLst>
        </pc:spChg>
        <pc:spChg chg="mod">
          <ac:chgData name="Ellen Allde" userId="aa2167e8-16e7-44cb-b0e4-1386f0c48d36" providerId="ADAL" clId="{9238D750-192E-4C4B-ADB4-0A16D6F77E37}" dt="2023-11-12T20:54:47.120" v="20841" actId="14100"/>
          <ac:spMkLst>
            <pc:docMk/>
            <pc:sldMk cId="2027682335" sldId="315"/>
            <ac:spMk id="3" creationId="{71BB89EA-308C-2167-2C0C-40E8FF42B480}"/>
          </ac:spMkLst>
        </pc:spChg>
        <pc:spChg chg="del mod">
          <ac:chgData name="Ellen Allde" userId="aa2167e8-16e7-44cb-b0e4-1386f0c48d36" providerId="ADAL" clId="{9238D750-192E-4C4B-ADB4-0A16D6F77E37}" dt="2023-11-12T20:48:12.712" v="20529" actId="478"/>
          <ac:spMkLst>
            <pc:docMk/>
            <pc:sldMk cId="2027682335" sldId="315"/>
            <ac:spMk id="4" creationId="{08C038E6-4FE2-A477-5DE9-A21F86A9031C}"/>
          </ac:spMkLst>
        </pc:spChg>
        <pc:spChg chg="del mod">
          <ac:chgData name="Ellen Allde" userId="aa2167e8-16e7-44cb-b0e4-1386f0c48d36" providerId="ADAL" clId="{9238D750-192E-4C4B-ADB4-0A16D6F77E37}" dt="2023-11-12T20:48:16.272" v="20530" actId="478"/>
          <ac:spMkLst>
            <pc:docMk/>
            <pc:sldMk cId="2027682335" sldId="315"/>
            <ac:spMk id="5" creationId="{2555B138-BDC1-F22A-E583-38C3A245F5F3}"/>
          </ac:spMkLst>
        </pc:spChg>
        <pc:spChg chg="mod">
          <ac:chgData name="Ellen Allde" userId="aa2167e8-16e7-44cb-b0e4-1386f0c48d36" providerId="ADAL" clId="{9238D750-192E-4C4B-ADB4-0A16D6F77E37}" dt="2023-11-12T20:53:47.271" v="20827" actId="1582"/>
          <ac:spMkLst>
            <pc:docMk/>
            <pc:sldMk cId="2027682335" sldId="315"/>
            <ac:spMk id="6" creationId="{0F1460AA-4FC5-C7E8-BB76-130397E62AC4}"/>
          </ac:spMkLst>
        </pc:spChg>
        <pc:spChg chg="del mod">
          <ac:chgData name="Ellen Allde" userId="aa2167e8-16e7-44cb-b0e4-1386f0c48d36" providerId="ADAL" clId="{9238D750-192E-4C4B-ADB4-0A16D6F77E37}" dt="2023-11-12T20:48:17.743" v="20531" actId="478"/>
          <ac:spMkLst>
            <pc:docMk/>
            <pc:sldMk cId="2027682335" sldId="315"/>
            <ac:spMk id="7" creationId="{6DF2D2FD-622F-F683-CF25-B20BA04C20B8}"/>
          </ac:spMkLst>
        </pc:spChg>
        <pc:spChg chg="del mod">
          <ac:chgData name="Ellen Allde" userId="aa2167e8-16e7-44cb-b0e4-1386f0c48d36" providerId="ADAL" clId="{9238D750-192E-4C4B-ADB4-0A16D6F77E37}" dt="2023-11-12T20:48:19.461" v="20532" actId="478"/>
          <ac:spMkLst>
            <pc:docMk/>
            <pc:sldMk cId="2027682335" sldId="315"/>
            <ac:spMk id="8" creationId="{5309F9C9-AEDF-F44A-254E-A3BB7FB3529C}"/>
          </ac:spMkLst>
        </pc:spChg>
        <pc:spChg chg="mod">
          <ac:chgData name="Ellen Allde" userId="aa2167e8-16e7-44cb-b0e4-1386f0c48d36" providerId="ADAL" clId="{9238D750-192E-4C4B-ADB4-0A16D6F77E37}" dt="2023-11-12T20:54:40.115" v="20840" actId="14100"/>
          <ac:spMkLst>
            <pc:docMk/>
            <pc:sldMk cId="2027682335" sldId="315"/>
            <ac:spMk id="9" creationId="{D831B529-5107-1F88-BF93-BF497E0D93E7}"/>
          </ac:spMkLst>
        </pc:spChg>
        <pc:spChg chg="del mod">
          <ac:chgData name="Ellen Allde" userId="aa2167e8-16e7-44cb-b0e4-1386f0c48d36" providerId="ADAL" clId="{9238D750-192E-4C4B-ADB4-0A16D6F77E37}" dt="2023-11-12T20:48:20.705" v="20533" actId="478"/>
          <ac:spMkLst>
            <pc:docMk/>
            <pc:sldMk cId="2027682335" sldId="315"/>
            <ac:spMk id="10" creationId="{CBEA42A1-EB45-95E5-6D38-88A44EF7A8F2}"/>
          </ac:spMkLst>
        </pc:spChg>
        <pc:spChg chg="del mod">
          <ac:chgData name="Ellen Allde" userId="aa2167e8-16e7-44cb-b0e4-1386f0c48d36" providerId="ADAL" clId="{9238D750-192E-4C4B-ADB4-0A16D6F77E37}" dt="2023-11-12T20:48:22.061" v="20534" actId="478"/>
          <ac:spMkLst>
            <pc:docMk/>
            <pc:sldMk cId="2027682335" sldId="315"/>
            <ac:spMk id="11" creationId="{74548D77-871A-7926-F212-46898D5EC176}"/>
          </ac:spMkLst>
        </pc:spChg>
        <pc:spChg chg="add mod">
          <ac:chgData name="Ellen Allde" userId="aa2167e8-16e7-44cb-b0e4-1386f0c48d36" providerId="ADAL" clId="{9238D750-192E-4C4B-ADB4-0A16D6F77E37}" dt="2023-11-12T20:54:50.122" v="20842" actId="14100"/>
          <ac:spMkLst>
            <pc:docMk/>
            <pc:sldMk cId="2027682335" sldId="315"/>
            <ac:spMk id="12" creationId="{6F181EA7-DE14-BA50-2E57-C9EA5DEBF4D7}"/>
          </ac:spMkLst>
        </pc:spChg>
        <pc:spChg chg="add mod">
          <ac:chgData name="Ellen Allde" userId="aa2167e8-16e7-44cb-b0e4-1386f0c48d36" providerId="ADAL" clId="{9238D750-192E-4C4B-ADB4-0A16D6F77E37}" dt="2023-11-12T20:54:34.299" v="20839" actId="14100"/>
          <ac:spMkLst>
            <pc:docMk/>
            <pc:sldMk cId="2027682335" sldId="315"/>
            <ac:spMk id="13" creationId="{B5E80A88-0684-D644-004B-E7F98A7283FA}"/>
          </ac:spMkLst>
        </pc:spChg>
        <pc:spChg chg="add mod">
          <ac:chgData name="Ellen Allde" userId="aa2167e8-16e7-44cb-b0e4-1386f0c48d36" providerId="ADAL" clId="{9238D750-192E-4C4B-ADB4-0A16D6F77E37}" dt="2023-11-12T20:54:55.835" v="20844" actId="14100"/>
          <ac:spMkLst>
            <pc:docMk/>
            <pc:sldMk cId="2027682335" sldId="315"/>
            <ac:spMk id="14" creationId="{E1123326-7472-A971-6000-55CE2C1B24BA}"/>
          </ac:spMkLst>
        </pc:spChg>
        <pc:spChg chg="add mod">
          <ac:chgData name="Ellen Allde" userId="aa2167e8-16e7-44cb-b0e4-1386f0c48d36" providerId="ADAL" clId="{9238D750-192E-4C4B-ADB4-0A16D6F77E37}" dt="2023-11-12T20:51:37.772" v="20803" actId="20577"/>
          <ac:spMkLst>
            <pc:docMk/>
            <pc:sldMk cId="2027682335" sldId="315"/>
            <ac:spMk id="15" creationId="{8EE5FD9E-081E-865D-9916-044EFDCECCEC}"/>
          </ac:spMkLst>
        </pc:spChg>
      </pc:sldChg>
    </pc:docChg>
  </pc:docChgLst>
  <pc:docChgLst>
    <pc:chgData name="Ellen Allde" userId="aa2167e8-16e7-44cb-b0e4-1386f0c48d36" providerId="ADAL" clId="{2E9EBE49-F76B-45D4-B34F-8958423157FF}"/>
    <pc:docChg chg="modSld">
      <pc:chgData name="Ellen Allde" userId="aa2167e8-16e7-44cb-b0e4-1386f0c48d36" providerId="ADAL" clId="{2E9EBE49-F76B-45D4-B34F-8958423157FF}" dt="2023-11-13T12:22:43.158" v="0" actId="20577"/>
      <pc:docMkLst>
        <pc:docMk/>
      </pc:docMkLst>
      <pc:sldChg chg="modSp">
        <pc:chgData name="Ellen Allde" userId="aa2167e8-16e7-44cb-b0e4-1386f0c48d36" providerId="ADAL" clId="{2E9EBE49-F76B-45D4-B34F-8958423157FF}" dt="2023-11-13T12:22:43.158" v="0" actId="20577"/>
        <pc:sldMkLst>
          <pc:docMk/>
          <pc:sldMk cId="225051821" sldId="311"/>
        </pc:sldMkLst>
        <pc:spChg chg="mod">
          <ac:chgData name="Ellen Allde" userId="aa2167e8-16e7-44cb-b0e4-1386f0c48d36" providerId="ADAL" clId="{2E9EBE49-F76B-45D4-B34F-8958423157FF}" dt="2023-11-13T12:22:43.158" v="0" actId="20577"/>
          <ac:spMkLst>
            <pc:docMk/>
            <pc:sldMk cId="225051821" sldId="311"/>
            <ac:spMk id="4" creationId="{4C1034D9-03AE-E556-5D18-291999F3BBF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05" b="89474" l="500" r="97600">
                        <a14:foregroundMark x1="55900" y1="3008" x2="62900" y2="48120"/>
                        <a14:foregroundMark x1="63000" y1="48120" x2="8800" y2="62556"/>
                        <a14:foregroundMark x1="5700" y1="2406" x2="8500" y2="79549"/>
                        <a14:foregroundMark x1="55900" y1="63008" x2="99700" y2="75789"/>
                        <a14:foregroundMark x1="2600" y1="2256" x2="4200" y2="83008"/>
                        <a14:backgroundMark x1="62900" y1="1053" x2="73600" y2="40752"/>
                        <a14:backgroundMark x1="81900" y1="40752" x2="99400" y2="61654"/>
                        <a14:backgroundMark x1="77200" y1="42105" x2="90700" y2="50075"/>
                        <a14:backgroundMark x1="67300" y1="16992" x2="51900" y2="150"/>
                        <a14:backgroundMark x1="48400" y1="4060" x2="60900" y2="9624"/>
                        <a14:backgroundMark x1="46700" y1="7970" x2="59000" y2="7218"/>
                        <a14:backgroundMark x1="54300" y1="9023" x2="66000" y2="22707"/>
                        <a14:backgroundMark x1="20400" y1="5564" x2="100" y2="5414"/>
                        <a14:backgroundMark x1="6000" y1="4662" x2="200" y2="8271"/>
                        <a14:backgroundMark x1="5000" y1="3459" x2="700" y2="4211"/>
                        <a14:backgroundMark x1="55600" y1="9173" x2="60200" y2="11429"/>
                        <a14:backgroundMark x1="58800" y1="3910" x2="53800" y2="7519"/>
                        <a14:backgroundMark x1="58000" y1="12180" x2="53000" y2="1353"/>
                        <a14:backgroundMark x1="58700" y1="2707" x2="53100" y2="7820"/>
                        <a14:backgroundMark x1="55800" y1="9023" x2="59300" y2="13233"/>
                        <a14:backgroundMark x1="51500" y1="5865" x2="59700" y2="16541"/>
                        <a14:backgroundMark x1="60900" y1="14286" x2="51600" y2="2256"/>
                        <a14:backgroundMark x1="60400" y1="4060" x2="54900" y2="9173"/>
                      </a14:backgroundRemoval>
                    </a14:imgEffect>
                    <a14:imgEffect>
                      <a14:colorTemperature colorTemp="4700"/>
                    </a14:imgEffect>
                    <a14:imgEffect>
                      <a14:saturation sat="7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5" t="3963" r="299" b="6003"/>
          <a:stretch/>
        </p:blipFill>
        <p:spPr>
          <a:xfrm>
            <a:off x="0" y="1"/>
            <a:ext cx="11242923" cy="6858000"/>
          </a:xfrm>
          <a:prstGeom prst="rect">
            <a:avLst/>
          </a:prstGeom>
        </p:spPr>
      </p:pic>
      <p:sp>
        <p:nvSpPr>
          <p:cNvPr id="2254" name="Graphic 2252">
            <a:extLst>
              <a:ext uri="{FF2B5EF4-FFF2-40B4-BE49-F238E27FC236}">
                <a16:creationId xmlns:a16="http://schemas.microsoft.com/office/drawing/2014/main" id="{69BCFBD4-357B-44B0-8542-876EC536B5A8}"/>
              </a:ext>
            </a:extLst>
          </p:cNvPr>
          <p:cNvSpPr/>
          <p:nvPr/>
        </p:nvSpPr>
        <p:spPr>
          <a:xfrm>
            <a:off x="6101459" y="1111082"/>
            <a:ext cx="5622702" cy="3082004"/>
          </a:xfrm>
          <a:custGeom>
            <a:avLst/>
            <a:gdLst>
              <a:gd name="connsiteX0" fmla="*/ 5622703 w 5622702"/>
              <a:gd name="connsiteY0" fmla="*/ 3082004 h 3082004"/>
              <a:gd name="connsiteX1" fmla="*/ 0 w 5622702"/>
              <a:gd name="connsiteY1" fmla="*/ 3082004 h 3082004"/>
              <a:gd name="connsiteX2" fmla="*/ 0 w 5622702"/>
              <a:gd name="connsiteY2" fmla="*/ 0 h 3082004"/>
              <a:gd name="connsiteX3" fmla="*/ 4946237 w 5622702"/>
              <a:gd name="connsiteY3" fmla="*/ 0 h 3082004"/>
              <a:gd name="connsiteX4" fmla="*/ 5622703 w 5622702"/>
              <a:gd name="connsiteY4" fmla="*/ 970121 h 3082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2702" h="3082004">
                <a:moveTo>
                  <a:pt x="5622703" y="3082004"/>
                </a:moveTo>
                <a:lnTo>
                  <a:pt x="0" y="3082004"/>
                </a:lnTo>
                <a:lnTo>
                  <a:pt x="0" y="0"/>
                </a:lnTo>
                <a:lnTo>
                  <a:pt x="4946237" y="0"/>
                </a:lnTo>
                <a:lnTo>
                  <a:pt x="5622703" y="97012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571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6123" y="1713983"/>
            <a:ext cx="4236720" cy="1356360"/>
          </a:xfrm>
        </p:spPr>
        <p:txBody>
          <a:bodyPr anchor="b">
            <a:noAutofit/>
          </a:bodyPr>
          <a:lstStyle>
            <a:lvl1pPr algn="l">
              <a:defRPr sz="4000" spc="150" baseline="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6123" y="3281194"/>
            <a:ext cx="4876800" cy="70104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Picture 5" descr="A black background with red text&#10;&#10;Description automatically generated">
            <a:extLst>
              <a:ext uri="{FF2B5EF4-FFF2-40B4-BE49-F238E27FC236}">
                <a16:creationId xmlns:a16="http://schemas.microsoft.com/office/drawing/2014/main" id="{70B70BDF-16D4-70D1-6B8D-4745081505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2810" y="213044"/>
            <a:ext cx="2857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10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 center 3 colum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3999B5D-DD3E-440D-9CAD-B5729B1F5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46500" y="847724"/>
            <a:ext cx="7607300" cy="4618567"/>
          </a:xfrm>
          <a:custGeom>
            <a:avLst/>
            <a:gdLst>
              <a:gd name="connsiteX0" fmla="*/ 0 w 7607300"/>
              <a:gd name="connsiteY0" fmla="*/ 0 h 4618567"/>
              <a:gd name="connsiteX1" fmla="*/ 6931057 w 7607300"/>
              <a:gd name="connsiteY1" fmla="*/ 0 h 4618567"/>
              <a:gd name="connsiteX2" fmla="*/ 7607300 w 7607300"/>
              <a:gd name="connsiteY2" fmla="*/ 969857 h 4618567"/>
              <a:gd name="connsiteX3" fmla="*/ 7607300 w 7607300"/>
              <a:gd name="connsiteY3" fmla="*/ 4618567 h 4618567"/>
              <a:gd name="connsiteX4" fmla="*/ 0 w 7607300"/>
              <a:gd name="connsiteY4" fmla="*/ 4618567 h 4618567"/>
              <a:gd name="connsiteX5" fmla="*/ 0 w 7607300"/>
              <a:gd name="connsiteY5" fmla="*/ 0 h 461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7300" h="4618567">
                <a:moveTo>
                  <a:pt x="0" y="0"/>
                </a:moveTo>
                <a:lnTo>
                  <a:pt x="6931057" y="0"/>
                </a:lnTo>
                <a:lnTo>
                  <a:pt x="7607300" y="969857"/>
                </a:lnTo>
                <a:lnTo>
                  <a:pt x="7607300" y="4618567"/>
                </a:lnTo>
                <a:lnTo>
                  <a:pt x="0" y="46185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A04209-1490-4760-89A8-DA0FCF8C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0" y="1376934"/>
            <a:ext cx="6286500" cy="954665"/>
          </a:xfrm>
        </p:spPr>
        <p:txBody>
          <a:bodyPr anchor="t">
            <a:noAutofit/>
          </a:bodyPr>
          <a:lstStyle>
            <a:lvl1pPr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4" name="Picture Placeholder 93">
            <a:extLst>
              <a:ext uri="{FF2B5EF4-FFF2-40B4-BE49-F238E27FC236}">
                <a16:creationId xmlns:a16="http://schemas.microsoft.com/office/drawing/2014/main" id="{0AA575C6-F404-4452-8BA6-9B841156DCB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0" y="312738"/>
            <a:ext cx="6307138" cy="5761037"/>
          </a:xfrm>
          <a:custGeom>
            <a:avLst/>
            <a:gdLst>
              <a:gd name="connsiteX0" fmla="*/ 0 w 6307138"/>
              <a:gd name="connsiteY0" fmla="*/ 0 h 5761037"/>
              <a:gd name="connsiteX1" fmla="*/ 6307138 w 6307138"/>
              <a:gd name="connsiteY1" fmla="*/ 0 h 5761037"/>
              <a:gd name="connsiteX2" fmla="*/ 6307138 w 6307138"/>
              <a:gd name="connsiteY2" fmla="*/ 534372 h 5761037"/>
              <a:gd name="connsiteX3" fmla="*/ 3756374 w 6307138"/>
              <a:gd name="connsiteY3" fmla="*/ 534372 h 5761037"/>
              <a:gd name="connsiteX4" fmla="*/ 3756374 w 6307138"/>
              <a:gd name="connsiteY4" fmla="*/ 5152939 h 5761037"/>
              <a:gd name="connsiteX5" fmla="*/ 6307138 w 6307138"/>
              <a:gd name="connsiteY5" fmla="*/ 5152939 h 5761037"/>
              <a:gd name="connsiteX6" fmla="*/ 6307138 w 6307138"/>
              <a:gd name="connsiteY6" fmla="*/ 5761037 h 5761037"/>
              <a:gd name="connsiteX7" fmla="*/ 0 w 6307138"/>
              <a:gd name="connsiteY7" fmla="*/ 5761037 h 5761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07138" h="5761037">
                <a:moveTo>
                  <a:pt x="0" y="0"/>
                </a:moveTo>
                <a:lnTo>
                  <a:pt x="6307138" y="0"/>
                </a:lnTo>
                <a:lnTo>
                  <a:pt x="6307138" y="534372"/>
                </a:lnTo>
                <a:lnTo>
                  <a:pt x="3756374" y="534372"/>
                </a:lnTo>
                <a:lnTo>
                  <a:pt x="3756374" y="5152939"/>
                </a:lnTo>
                <a:lnTo>
                  <a:pt x="6307138" y="5152939"/>
                </a:lnTo>
                <a:lnTo>
                  <a:pt x="6307138" y="5761037"/>
                </a:lnTo>
                <a:lnTo>
                  <a:pt x="0" y="5761037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0E880DB-95D7-4969-9DD2-C2090E165371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185172" y="3169390"/>
            <a:ext cx="1731374" cy="322461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65A96E9D-1B01-4D6D-9A9C-DB83F59A8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85172" y="3666992"/>
            <a:ext cx="1731374" cy="1280758"/>
          </a:xfrm>
        </p:spPr>
        <p:txBody>
          <a:bodyPr>
            <a:normAutofit/>
          </a:bodyPr>
          <a:lstStyle>
            <a:lvl1pPr marL="171450" indent="-171450" algn="l">
              <a:lnSpc>
                <a:spcPts val="1600"/>
              </a:lnSpc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67A83A4D-1993-41B1-ABDC-2564EE8D43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19238" y="3169390"/>
            <a:ext cx="1739900" cy="322461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BEA413AF-616B-49D9-BA78-1DCA8B719C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9238" y="3666992"/>
            <a:ext cx="1739900" cy="1280758"/>
          </a:xfrm>
        </p:spPr>
        <p:txBody>
          <a:bodyPr>
            <a:normAutofit/>
          </a:bodyPr>
          <a:lstStyle>
            <a:lvl1pPr marL="171450" indent="-171450" algn="l">
              <a:lnSpc>
                <a:spcPts val="1600"/>
              </a:lnSpc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98A7D035-69C5-4547-BFF5-6E6ADAC355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461830" y="3184165"/>
            <a:ext cx="1739900" cy="322461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CC903F88-C057-4E47-885D-471F9220E00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61830" y="3681767"/>
            <a:ext cx="1739900" cy="1280758"/>
          </a:xfrm>
        </p:spPr>
        <p:txBody>
          <a:bodyPr>
            <a:normAutofit/>
          </a:bodyPr>
          <a:lstStyle>
            <a:lvl1pPr marL="171450" indent="-171450" algn="l">
              <a:lnSpc>
                <a:spcPts val="1600"/>
              </a:lnSpc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73438-50D6-47F3-A7A3-D72E1990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D22F3-413A-4C9D-969B-29E5BDDE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C28DCB-BBFF-4236-B0CF-57F49F12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03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2 colum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14421"/>
            <a:ext cx="10514011" cy="823913"/>
          </a:xfrm>
        </p:spPr>
        <p:txBody>
          <a:bodyPr>
            <a:normAutofit/>
          </a:bodyPr>
          <a:lstStyle>
            <a:lvl1pPr algn="ctr"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DDC5831-05A2-450D-80B6-C0B23E4F3F8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239259" y="3139575"/>
            <a:ext cx="3397920" cy="67350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40036" y="3977641"/>
            <a:ext cx="3393388" cy="1925824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29C2C2C1-0172-4B4B-8C16-A2C93ADD8D8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553200" y="3139575"/>
            <a:ext cx="3399539" cy="67350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4823" y="3977641"/>
            <a:ext cx="3375402" cy="1925824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09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ur Competition graphic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A2F2A-C30D-48A6-87D0-6DBD60B39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5486"/>
          </a:xfrm>
        </p:spPr>
        <p:txBody>
          <a:bodyPr>
            <a:normAutofit/>
          </a:bodyPr>
          <a:lstStyle>
            <a:lvl1pPr>
              <a:defRPr lang="en-US" sz="3600" kern="1200" cap="none" spc="150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68E86424-D329-4314-90E5-3475B98D2D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42517" y="1599947"/>
            <a:ext cx="1706965" cy="4920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400" cap="none" spc="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64DB45FF-E618-4122-91A4-A6E4F2B7FC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38732" y="2378452"/>
            <a:ext cx="1183179" cy="4920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cap="none" spc="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4" name="Text Placeholder 14">
            <a:extLst>
              <a:ext uri="{FF2B5EF4-FFF2-40B4-BE49-F238E27FC236}">
                <a16:creationId xmlns:a16="http://schemas.microsoft.com/office/drawing/2014/main" id="{9D03616C-C870-402E-9CD2-D61A8C881CE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58897" y="2169263"/>
            <a:ext cx="1706965" cy="10485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b="1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9" name="Text Placeholder 14">
            <a:extLst>
              <a:ext uri="{FF2B5EF4-FFF2-40B4-BE49-F238E27FC236}">
                <a16:creationId xmlns:a16="http://schemas.microsoft.com/office/drawing/2014/main" id="{1EFBBB7D-BA85-47E3-B62F-AA1F2F44FB5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64990" y="3528829"/>
            <a:ext cx="1393863" cy="4920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0" cap="none" spc="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956FCC53-780F-4831-91B6-1F8A24502C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46329" y="3528829"/>
            <a:ext cx="1380681" cy="4920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0" cap="none" spc="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4" name="Text Placeholder 14">
            <a:extLst>
              <a:ext uri="{FF2B5EF4-FFF2-40B4-BE49-F238E27FC236}">
                <a16:creationId xmlns:a16="http://schemas.microsoft.com/office/drawing/2014/main" id="{5A939BCA-4047-481F-B0C2-85F9AFDDFAF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637747" y="4634331"/>
            <a:ext cx="1183179" cy="4920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cap="none" spc="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EEACD572-F95D-4ABE-9CC6-03D3CAF89EB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175224" y="4459860"/>
            <a:ext cx="1183179" cy="4920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cap="none" spc="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6" name="Text Placeholder 14">
            <a:extLst>
              <a:ext uri="{FF2B5EF4-FFF2-40B4-BE49-F238E27FC236}">
                <a16:creationId xmlns:a16="http://schemas.microsoft.com/office/drawing/2014/main" id="{F21A51C9-DB80-45BF-8C5D-A0236927289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552714" y="4321788"/>
            <a:ext cx="1183179" cy="4920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cap="none" spc="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AAF01185-D17F-4327-A264-7BA9443440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42517" y="5468790"/>
            <a:ext cx="1706965" cy="4920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400" cap="none" spc="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8" name="Text Placeholder 14">
            <a:extLst>
              <a:ext uri="{FF2B5EF4-FFF2-40B4-BE49-F238E27FC236}">
                <a16:creationId xmlns:a16="http://schemas.microsoft.com/office/drawing/2014/main" id="{0F026DA0-6868-4098-AA73-18F8CB27509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801857" y="5195673"/>
            <a:ext cx="1183179" cy="4920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cap="none" spc="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886378-0368-485F-8D6E-3C9CB4C63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62680" y="3774842"/>
            <a:ext cx="4683649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8EB2C4E-9EF3-4CC7-9BDE-ED5598CCB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096000" y="2091972"/>
            <a:ext cx="4678" cy="337681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4" name="Date Placeholder 2">
            <a:extLst>
              <a:ext uri="{FF2B5EF4-FFF2-40B4-BE49-F238E27FC236}">
                <a16:creationId xmlns:a16="http://schemas.microsoft.com/office/drawing/2014/main" id="{D21A89EE-094A-492D-8CB0-D5FC0273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25" name="Footer Placeholder 3">
            <a:extLst>
              <a:ext uri="{FF2B5EF4-FFF2-40B4-BE49-F238E27FC236}">
                <a16:creationId xmlns:a16="http://schemas.microsoft.com/office/drawing/2014/main" id="{CC8A40D1-7AEE-4538-88A3-FA4CFAB1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426" name="Slide Number Placeholder 4">
            <a:extLst>
              <a:ext uri="{FF2B5EF4-FFF2-40B4-BE49-F238E27FC236}">
                <a16:creationId xmlns:a16="http://schemas.microsoft.com/office/drawing/2014/main" id="{A2777658-1F58-462F-BDF4-3C27BC882754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844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 right align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icture Placeholder 100">
            <a:extLst>
              <a:ext uri="{FF2B5EF4-FFF2-40B4-BE49-F238E27FC236}">
                <a16:creationId xmlns:a16="http://schemas.microsoft.com/office/drawing/2014/main" id="{29C76076-EE09-49D9-8F97-1DE748F72E0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0" y="312738"/>
            <a:ext cx="6307138" cy="5761037"/>
          </a:xfrm>
          <a:custGeom>
            <a:avLst/>
            <a:gdLst>
              <a:gd name="connsiteX0" fmla="*/ 0 w 6307138"/>
              <a:gd name="connsiteY0" fmla="*/ 0 h 5761037"/>
              <a:gd name="connsiteX1" fmla="*/ 6307138 w 6307138"/>
              <a:gd name="connsiteY1" fmla="*/ 0 h 5761037"/>
              <a:gd name="connsiteX2" fmla="*/ 6307138 w 6307138"/>
              <a:gd name="connsiteY2" fmla="*/ 534372 h 5761037"/>
              <a:gd name="connsiteX3" fmla="*/ 3756374 w 6307138"/>
              <a:gd name="connsiteY3" fmla="*/ 534372 h 5761037"/>
              <a:gd name="connsiteX4" fmla="*/ 3756374 w 6307138"/>
              <a:gd name="connsiteY4" fmla="*/ 5152939 h 5761037"/>
              <a:gd name="connsiteX5" fmla="*/ 6307138 w 6307138"/>
              <a:gd name="connsiteY5" fmla="*/ 5152939 h 5761037"/>
              <a:gd name="connsiteX6" fmla="*/ 6307138 w 6307138"/>
              <a:gd name="connsiteY6" fmla="*/ 5761037 h 5761037"/>
              <a:gd name="connsiteX7" fmla="*/ 0 w 6307138"/>
              <a:gd name="connsiteY7" fmla="*/ 5761037 h 5761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07138" h="5761037">
                <a:moveTo>
                  <a:pt x="0" y="0"/>
                </a:moveTo>
                <a:lnTo>
                  <a:pt x="6307138" y="0"/>
                </a:lnTo>
                <a:lnTo>
                  <a:pt x="6307138" y="534372"/>
                </a:lnTo>
                <a:lnTo>
                  <a:pt x="3756374" y="534372"/>
                </a:lnTo>
                <a:lnTo>
                  <a:pt x="3756374" y="5152939"/>
                </a:lnTo>
                <a:lnTo>
                  <a:pt x="6307138" y="5152939"/>
                </a:lnTo>
                <a:lnTo>
                  <a:pt x="6307138" y="5761037"/>
                </a:lnTo>
                <a:lnTo>
                  <a:pt x="0" y="576103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3999B5D-DD3E-440D-9CAD-B5729B1F5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46500" y="847724"/>
            <a:ext cx="7607300" cy="4618567"/>
          </a:xfrm>
          <a:custGeom>
            <a:avLst/>
            <a:gdLst>
              <a:gd name="connsiteX0" fmla="*/ 0 w 7607300"/>
              <a:gd name="connsiteY0" fmla="*/ 0 h 4618567"/>
              <a:gd name="connsiteX1" fmla="*/ 6931057 w 7607300"/>
              <a:gd name="connsiteY1" fmla="*/ 0 h 4618567"/>
              <a:gd name="connsiteX2" fmla="*/ 7607300 w 7607300"/>
              <a:gd name="connsiteY2" fmla="*/ 969857 h 4618567"/>
              <a:gd name="connsiteX3" fmla="*/ 7607300 w 7607300"/>
              <a:gd name="connsiteY3" fmla="*/ 4618567 h 4618567"/>
              <a:gd name="connsiteX4" fmla="*/ 0 w 7607300"/>
              <a:gd name="connsiteY4" fmla="*/ 4618567 h 4618567"/>
              <a:gd name="connsiteX5" fmla="*/ 0 w 7607300"/>
              <a:gd name="connsiteY5" fmla="*/ 0 h 461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7300" h="4618567">
                <a:moveTo>
                  <a:pt x="0" y="0"/>
                </a:moveTo>
                <a:lnTo>
                  <a:pt x="6931057" y="0"/>
                </a:lnTo>
                <a:lnTo>
                  <a:pt x="7607300" y="969857"/>
                </a:lnTo>
                <a:lnTo>
                  <a:pt x="7607300" y="4618567"/>
                </a:lnTo>
                <a:lnTo>
                  <a:pt x="0" y="46185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A04209-1490-4760-89A8-DA0FCF8C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200" y="1376934"/>
            <a:ext cx="6286500" cy="954665"/>
          </a:xfrm>
        </p:spPr>
        <p:txBody>
          <a:bodyPr anchor="t">
            <a:noAutofit/>
          </a:bodyPr>
          <a:lstStyle>
            <a:lvl1pPr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0E880DB-95D7-4969-9DD2-C2090E165371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130742" y="2951098"/>
            <a:ext cx="1731374" cy="32246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Text Placeholder 2">
            <a:extLst>
              <a:ext uri="{FF2B5EF4-FFF2-40B4-BE49-F238E27FC236}">
                <a16:creationId xmlns:a16="http://schemas.microsoft.com/office/drawing/2014/main" id="{0C95BE2B-BDE8-4490-8A78-A37C63A228B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130742" y="3199566"/>
            <a:ext cx="1731374" cy="32246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400" b="0" spc="1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65A96E9D-1B01-4D6D-9A9C-DB83F59A8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0742" y="3666992"/>
            <a:ext cx="1731374" cy="128075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600"/>
              </a:lnSpc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67A83A4D-1993-41B1-ABDC-2564EE8D43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64808" y="2951098"/>
            <a:ext cx="1739900" cy="32246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ext Placeholder 4">
            <a:extLst>
              <a:ext uri="{FF2B5EF4-FFF2-40B4-BE49-F238E27FC236}">
                <a16:creationId xmlns:a16="http://schemas.microsoft.com/office/drawing/2014/main" id="{9B33AA80-5551-461E-B365-75CA9FA355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64808" y="3199566"/>
            <a:ext cx="1739900" cy="32246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400" b="0" spc="1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BEA413AF-616B-49D9-BA78-1DCA8B719C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4808" y="3666992"/>
            <a:ext cx="1739900" cy="128075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600"/>
              </a:lnSpc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98A7D035-69C5-4547-BFF5-6E6ADAC355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407400" y="2965873"/>
            <a:ext cx="1739900" cy="32246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6" name="Text Placeholder 4">
            <a:extLst>
              <a:ext uri="{FF2B5EF4-FFF2-40B4-BE49-F238E27FC236}">
                <a16:creationId xmlns:a16="http://schemas.microsoft.com/office/drawing/2014/main" id="{F5B87B64-45E7-4DFD-B41B-F9B18412763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07400" y="3214341"/>
            <a:ext cx="1739900" cy="32246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400" b="0" spc="1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CC903F88-C057-4E47-885D-471F9220E00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07400" y="3681767"/>
            <a:ext cx="1739900" cy="128075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600"/>
              </a:lnSpc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73438-50D6-47F3-A7A3-D72E1990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D22F3-413A-4C9D-969B-29E5BDDE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C28DCB-BBFF-4236-B0CF-57F49F12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456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ction metric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B2989D-0853-4660-BFFF-A25AB0CDF1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3300"/>
            <a:ext cx="5905500" cy="584199"/>
          </a:xfrm>
        </p:spPr>
        <p:txBody>
          <a:bodyPr>
            <a:normAutofit/>
          </a:bodyPr>
          <a:lstStyle>
            <a:lvl1pPr marL="0" indent="0">
              <a:buNone/>
              <a:defRPr sz="20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57499"/>
            <a:ext cx="5905500" cy="3319463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899B63C-D7F8-401B-9585-82BA700D523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239000" y="2273300"/>
            <a:ext cx="4114800" cy="584199"/>
          </a:xfrm>
        </p:spPr>
        <p:txBody>
          <a:bodyPr>
            <a:normAutofit/>
          </a:bodyPr>
          <a:lstStyle>
            <a:lvl1pPr marL="0" indent="0">
              <a:buNone/>
              <a:defRPr sz="20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39000" y="2857499"/>
            <a:ext cx="4114800" cy="3319463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79566-C1F8-443D-A135-C6688984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CF363-F733-460B-9E71-BF70442A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0FA47-58F4-4B95-AD52-4EFE7977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13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ction Plan 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6CCACA03-14EC-47D4-BEE6-B63ECB4E0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10137" y="3187107"/>
            <a:ext cx="8510121" cy="0"/>
            <a:chOff x="1504814" y="2488864"/>
            <a:chExt cx="8510121" cy="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4710A9E-CBA5-493D-B5CC-139FC62249C4}"/>
                </a:ext>
              </a:extLst>
            </p:cNvPr>
            <p:cNvCxnSpPr>
              <a:cxnSpLocks/>
            </p:cNvCxnSpPr>
            <p:nvPr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DD45CE7-8994-4CC0-BD04-71AAC7CFA163}"/>
                </a:ext>
              </a:extLst>
            </p:cNvPr>
            <p:cNvCxnSpPr>
              <a:cxnSpLocks/>
            </p:cNvCxnSpPr>
            <p:nvPr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7DFA585-826A-437E-9176-21C064BBB72B}"/>
                </a:ext>
              </a:extLst>
            </p:cNvPr>
            <p:cNvCxnSpPr>
              <a:cxnSpLocks/>
            </p:cNvCxnSpPr>
            <p:nvPr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75B3C9B-FC93-4EF1-99BB-D9EB230D6D92}"/>
                </a:ext>
              </a:extLst>
            </p:cNvPr>
            <p:cNvCxnSpPr>
              <a:cxnSpLocks/>
            </p:cNvCxnSpPr>
            <p:nvPr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AFFFEF5-BF14-46E6-B219-5BCC3B6113CF}"/>
                </a:ext>
              </a:extLst>
            </p:cNvPr>
            <p:cNvCxnSpPr>
              <a:cxnSpLocks/>
            </p:cNvCxnSpPr>
            <p:nvPr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44E7FFC-B762-4ACD-84B3-C2B55AAFAEED}"/>
                </a:ext>
              </a:extLst>
            </p:cNvPr>
            <p:cNvCxnSpPr>
              <a:cxnSpLocks/>
            </p:cNvCxnSpPr>
            <p:nvPr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5895E1-3113-48F5-9631-EF2D1266C60F}"/>
                </a:ext>
              </a:extLst>
            </p:cNvPr>
            <p:cNvCxnSpPr>
              <a:cxnSpLocks/>
            </p:cNvCxnSpPr>
            <p:nvPr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7D1DEB0-EAF8-40E3-BD8E-8C6EED6FE460}"/>
                </a:ext>
              </a:extLst>
            </p:cNvPr>
            <p:cNvCxnSpPr>
              <a:cxnSpLocks/>
            </p:cNvCxnSpPr>
            <p:nvPr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26C3DA1-7D93-48EF-8CEC-2ACF2F8DE9A4}"/>
                </a:ext>
              </a:extLst>
            </p:cNvPr>
            <p:cNvCxnSpPr>
              <a:cxnSpLocks/>
            </p:cNvCxnSpPr>
            <p:nvPr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14406CB-AC07-4D7D-93A5-8D4F6DED9533}"/>
                </a:ext>
              </a:extLst>
            </p:cNvPr>
            <p:cNvCxnSpPr>
              <a:cxnSpLocks/>
            </p:cNvCxnSpPr>
            <p:nvPr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4B2D9714-1A66-42E1-9E27-6B9ECD048D7D}"/>
                </a:ext>
              </a:extLst>
            </p:cNvPr>
            <p:cNvCxnSpPr>
              <a:cxnSpLocks/>
            </p:cNvCxnSpPr>
            <p:nvPr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itle 1">
            <a:extLst>
              <a:ext uri="{FF2B5EF4-FFF2-40B4-BE49-F238E27FC236}">
                <a16:creationId xmlns:a16="http://schemas.microsoft.com/office/drawing/2014/main" id="{E6A0F68A-0727-499C-95A1-8309DB6E4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 spc="150" baseline="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9" name="Text Placeholder 14">
            <a:extLst>
              <a:ext uri="{FF2B5EF4-FFF2-40B4-BE49-F238E27FC236}">
                <a16:creationId xmlns:a16="http://schemas.microsoft.com/office/drawing/2014/main" id="{9E84D4A7-DE99-4167-A427-92C589A8F22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992423" y="2278154"/>
            <a:ext cx="1440088" cy="5862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0" name="Text Placeholder 14">
            <a:extLst>
              <a:ext uri="{FF2B5EF4-FFF2-40B4-BE49-F238E27FC236}">
                <a16:creationId xmlns:a16="http://schemas.microsoft.com/office/drawing/2014/main" id="{C09CE6BD-58EB-42C6-B22B-075DF5051D2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360668" y="2278154"/>
            <a:ext cx="1440088" cy="5862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1" name="Text Placeholder 14">
            <a:extLst>
              <a:ext uri="{FF2B5EF4-FFF2-40B4-BE49-F238E27FC236}">
                <a16:creationId xmlns:a16="http://schemas.microsoft.com/office/drawing/2014/main" id="{C1AF7B1F-6DB6-49A0-AD34-4861FF0338F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07743" y="2278154"/>
            <a:ext cx="1440088" cy="5862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7" name="Text Placeholder 14">
            <a:extLst>
              <a:ext uri="{FF2B5EF4-FFF2-40B4-BE49-F238E27FC236}">
                <a16:creationId xmlns:a16="http://schemas.microsoft.com/office/drawing/2014/main" id="{219C4732-665F-4187-9762-2C96D2457C9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5322" y="2933787"/>
            <a:ext cx="11942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cap="none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51" name="Text Placeholder 14">
            <a:extLst>
              <a:ext uri="{FF2B5EF4-FFF2-40B4-BE49-F238E27FC236}">
                <a16:creationId xmlns:a16="http://schemas.microsoft.com/office/drawing/2014/main" id="{51D05C92-1F9A-43C1-B638-401D3A3B8D1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75402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2" name="Text Placeholder 14">
            <a:extLst>
              <a:ext uri="{FF2B5EF4-FFF2-40B4-BE49-F238E27FC236}">
                <a16:creationId xmlns:a16="http://schemas.microsoft.com/office/drawing/2014/main" id="{61D70152-6545-4E82-B3D3-F85F84D399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4817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14">
            <a:extLst>
              <a:ext uri="{FF2B5EF4-FFF2-40B4-BE49-F238E27FC236}">
                <a16:creationId xmlns:a16="http://schemas.microsoft.com/office/drawing/2014/main" id="{EFA606CE-DE05-4C02-BBC5-E72C9E6212E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54232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Text Placeholder 14">
            <a:extLst>
              <a:ext uri="{FF2B5EF4-FFF2-40B4-BE49-F238E27FC236}">
                <a16:creationId xmlns:a16="http://schemas.microsoft.com/office/drawing/2014/main" id="{FBCB61EA-E1D4-41F2-BED6-A9F6FB1983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43647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14">
            <a:extLst>
              <a:ext uri="{FF2B5EF4-FFF2-40B4-BE49-F238E27FC236}">
                <a16:creationId xmlns:a16="http://schemas.microsoft.com/office/drawing/2014/main" id="{70FD0F91-278E-48A6-B43D-8B03EA4EA88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33062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Text Placeholder 14">
            <a:extLst>
              <a:ext uri="{FF2B5EF4-FFF2-40B4-BE49-F238E27FC236}">
                <a16:creationId xmlns:a16="http://schemas.microsoft.com/office/drawing/2014/main" id="{DE82F9DE-C40F-48AB-BB22-A214CA8ACBF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22477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33ABCCCB-89D5-40A9-AEC0-466B010C6B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11892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id="{1D0535B7-5BC0-4708-82F7-7D14D62E94D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01307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Text Placeholder 14">
            <a:extLst>
              <a:ext uri="{FF2B5EF4-FFF2-40B4-BE49-F238E27FC236}">
                <a16:creationId xmlns:a16="http://schemas.microsoft.com/office/drawing/2014/main" id="{5449361D-E11C-4767-821C-0FDAF402E9E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990722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14">
            <a:extLst>
              <a:ext uri="{FF2B5EF4-FFF2-40B4-BE49-F238E27FC236}">
                <a16:creationId xmlns:a16="http://schemas.microsoft.com/office/drawing/2014/main" id="{A3DCC9EB-7694-41C4-BC92-B8601D27689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780137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Text Placeholder 14">
            <a:extLst>
              <a:ext uri="{FF2B5EF4-FFF2-40B4-BE49-F238E27FC236}">
                <a16:creationId xmlns:a16="http://schemas.microsoft.com/office/drawing/2014/main" id="{BD38137E-9ACF-40DA-8D9E-C7E7735997A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69552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2" name="Text Placeholder 14">
            <a:extLst>
              <a:ext uri="{FF2B5EF4-FFF2-40B4-BE49-F238E27FC236}">
                <a16:creationId xmlns:a16="http://schemas.microsoft.com/office/drawing/2014/main" id="{EE89F314-B633-4E62-84CE-944B56AFBB0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58963" y="3272064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2" name="Text Placeholder 14">
            <a:extLst>
              <a:ext uri="{FF2B5EF4-FFF2-40B4-BE49-F238E27FC236}">
                <a16:creationId xmlns:a16="http://schemas.microsoft.com/office/drawing/2014/main" id="{33A6FB8A-7512-4446-BFA3-C9F691C7136A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992423" y="4374107"/>
            <a:ext cx="1440088" cy="5862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3" name="Text Placeholder 14">
            <a:extLst>
              <a:ext uri="{FF2B5EF4-FFF2-40B4-BE49-F238E27FC236}">
                <a16:creationId xmlns:a16="http://schemas.microsoft.com/office/drawing/2014/main" id="{D42CD586-DF87-463D-97BA-C3EEAD955DC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939498" y="4374107"/>
            <a:ext cx="1440088" cy="58624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none" spc="0" baseline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4" name="Text Placeholder 14">
            <a:extLst>
              <a:ext uri="{FF2B5EF4-FFF2-40B4-BE49-F238E27FC236}">
                <a16:creationId xmlns:a16="http://schemas.microsoft.com/office/drawing/2014/main" id="{8C54AC2A-EE67-4CE1-A609-3D48D72B776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886573" y="4374107"/>
            <a:ext cx="1440088" cy="5862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8" name="Text Placeholder 14">
            <a:extLst>
              <a:ext uri="{FF2B5EF4-FFF2-40B4-BE49-F238E27FC236}">
                <a16:creationId xmlns:a16="http://schemas.microsoft.com/office/drawing/2014/main" id="{74C0BF44-B305-42B0-B0F9-9C5CF3ADDF1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5322" y="4945105"/>
            <a:ext cx="11942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cap="none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63" name="Text Placeholder 14">
            <a:extLst>
              <a:ext uri="{FF2B5EF4-FFF2-40B4-BE49-F238E27FC236}">
                <a16:creationId xmlns:a16="http://schemas.microsoft.com/office/drawing/2014/main" id="{6FE73737-7C31-42CB-BFD0-634D8A8E8C9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75402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4" name="Text Placeholder 14">
            <a:extLst>
              <a:ext uri="{FF2B5EF4-FFF2-40B4-BE49-F238E27FC236}">
                <a16:creationId xmlns:a16="http://schemas.microsoft.com/office/drawing/2014/main" id="{4DA40CD4-92C2-4789-B68D-576AF3D450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64817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5" name="Text Placeholder 14">
            <a:extLst>
              <a:ext uri="{FF2B5EF4-FFF2-40B4-BE49-F238E27FC236}">
                <a16:creationId xmlns:a16="http://schemas.microsoft.com/office/drawing/2014/main" id="{4A5AFB08-8150-4C14-9F82-0B1F5DED9F5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54232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Text Placeholder 14">
            <a:extLst>
              <a:ext uri="{FF2B5EF4-FFF2-40B4-BE49-F238E27FC236}">
                <a16:creationId xmlns:a16="http://schemas.microsoft.com/office/drawing/2014/main" id="{1D6EC66A-5BE5-43CF-9F86-A8CB3797C35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43647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7" name="Text Placeholder 14">
            <a:extLst>
              <a:ext uri="{FF2B5EF4-FFF2-40B4-BE49-F238E27FC236}">
                <a16:creationId xmlns:a16="http://schemas.microsoft.com/office/drawing/2014/main" id="{EFC396DD-0647-4848-8B50-CE40E10F5B4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33062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8" name="Text Placeholder 14">
            <a:extLst>
              <a:ext uri="{FF2B5EF4-FFF2-40B4-BE49-F238E27FC236}">
                <a16:creationId xmlns:a16="http://schemas.microsoft.com/office/drawing/2014/main" id="{1FF89666-7305-4794-B4BD-808C3500066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22477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9" name="Text Placeholder 14">
            <a:extLst>
              <a:ext uri="{FF2B5EF4-FFF2-40B4-BE49-F238E27FC236}">
                <a16:creationId xmlns:a16="http://schemas.microsoft.com/office/drawing/2014/main" id="{9BD3D8F6-3FF6-4B96-BA03-30FB4F6D76D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11892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0" name="Text Placeholder 14">
            <a:extLst>
              <a:ext uri="{FF2B5EF4-FFF2-40B4-BE49-F238E27FC236}">
                <a16:creationId xmlns:a16="http://schemas.microsoft.com/office/drawing/2014/main" id="{F2AFC477-965D-4BA3-A188-6A4F587892D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01307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1" name="Text Placeholder 14">
            <a:extLst>
              <a:ext uri="{FF2B5EF4-FFF2-40B4-BE49-F238E27FC236}">
                <a16:creationId xmlns:a16="http://schemas.microsoft.com/office/drawing/2014/main" id="{F6EB6F48-2407-46CA-95B2-70B17EA7400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90722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2" name="Text Placeholder 14">
            <a:extLst>
              <a:ext uri="{FF2B5EF4-FFF2-40B4-BE49-F238E27FC236}">
                <a16:creationId xmlns:a16="http://schemas.microsoft.com/office/drawing/2014/main" id="{874C7977-2056-446D-90E9-28D00C4B59F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80137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3" name="Text Placeholder 14">
            <a:extLst>
              <a:ext uri="{FF2B5EF4-FFF2-40B4-BE49-F238E27FC236}">
                <a16:creationId xmlns:a16="http://schemas.microsoft.com/office/drawing/2014/main" id="{048C1ACA-454B-423E-BB16-5464DAF1250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569552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4" name="Text Placeholder 14">
            <a:extLst>
              <a:ext uri="{FF2B5EF4-FFF2-40B4-BE49-F238E27FC236}">
                <a16:creationId xmlns:a16="http://schemas.microsoft.com/office/drawing/2014/main" id="{BB8AA39F-7BE2-43FB-8E8D-5DF11D7BB2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0358963" y="5287133"/>
            <a:ext cx="495300" cy="90449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2D2517F-DF00-48B8-8095-407130F94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10137" y="5202176"/>
            <a:ext cx="8510121" cy="0"/>
            <a:chOff x="1504814" y="2488864"/>
            <a:chExt cx="8510121" cy="0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72AEFBFE-6B89-41EE-8770-613491FB7563}"/>
                </a:ext>
              </a:extLst>
            </p:cNvPr>
            <p:cNvCxnSpPr>
              <a:cxnSpLocks/>
            </p:cNvCxnSpPr>
            <p:nvPr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0032413-BD5B-44B0-9AF8-FB962DDD4F14}"/>
                </a:ext>
              </a:extLst>
            </p:cNvPr>
            <p:cNvCxnSpPr>
              <a:cxnSpLocks/>
            </p:cNvCxnSpPr>
            <p:nvPr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11B4DFE-FB04-4D74-96E3-5FE5364A24CF}"/>
                </a:ext>
              </a:extLst>
            </p:cNvPr>
            <p:cNvCxnSpPr>
              <a:cxnSpLocks/>
            </p:cNvCxnSpPr>
            <p:nvPr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2ED06F7-47A0-46BC-A791-392E0C544393}"/>
                </a:ext>
              </a:extLst>
            </p:cNvPr>
            <p:cNvCxnSpPr>
              <a:cxnSpLocks/>
            </p:cNvCxnSpPr>
            <p:nvPr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EB3FC7F1-6C95-4F18-A762-7BE32A479979}"/>
                </a:ext>
              </a:extLst>
            </p:cNvPr>
            <p:cNvCxnSpPr>
              <a:cxnSpLocks/>
            </p:cNvCxnSpPr>
            <p:nvPr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A271918A-EDC0-4C6D-B72F-CC7E54C18398}"/>
                </a:ext>
              </a:extLst>
            </p:cNvPr>
            <p:cNvCxnSpPr>
              <a:cxnSpLocks/>
            </p:cNvCxnSpPr>
            <p:nvPr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04B2F3B-73A6-41EE-A345-0376CF1EDBD0}"/>
                </a:ext>
              </a:extLst>
            </p:cNvPr>
            <p:cNvCxnSpPr>
              <a:cxnSpLocks/>
            </p:cNvCxnSpPr>
            <p:nvPr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2D8362D-073F-453B-9A91-F82F01DBDA51}"/>
                </a:ext>
              </a:extLst>
            </p:cNvPr>
            <p:cNvCxnSpPr>
              <a:cxnSpLocks/>
            </p:cNvCxnSpPr>
            <p:nvPr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2C56365-23C8-4529-A6A2-0AB76CCFC4BA}"/>
                </a:ext>
              </a:extLst>
            </p:cNvPr>
            <p:cNvCxnSpPr>
              <a:cxnSpLocks/>
            </p:cNvCxnSpPr>
            <p:nvPr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B1C3BBF4-4A90-45E3-96FF-711A6B5408CA}"/>
                </a:ext>
              </a:extLst>
            </p:cNvPr>
            <p:cNvCxnSpPr>
              <a:cxnSpLocks/>
            </p:cNvCxnSpPr>
            <p:nvPr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6D93A3F6-C6AD-4513-9778-8809ADD38A07}"/>
                </a:ext>
              </a:extLst>
            </p:cNvPr>
            <p:cNvCxnSpPr>
              <a:cxnSpLocks/>
            </p:cNvCxnSpPr>
            <p:nvPr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Date Placeholder 6">
            <a:extLst>
              <a:ext uri="{FF2B5EF4-FFF2-40B4-BE49-F238E27FC236}">
                <a16:creationId xmlns:a16="http://schemas.microsoft.com/office/drawing/2014/main" id="{6158D8AE-71AF-4860-8A9B-A65970D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101" name="Footer Placeholder 7">
            <a:extLst>
              <a:ext uri="{FF2B5EF4-FFF2-40B4-BE49-F238E27FC236}">
                <a16:creationId xmlns:a16="http://schemas.microsoft.com/office/drawing/2014/main" id="{B3BA7F82-26A8-4741-8DF0-00E588B2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2" name="Slide Number Placeholder 8">
            <a:extLst>
              <a:ext uri="{FF2B5EF4-FFF2-40B4-BE49-F238E27FC236}">
                <a16:creationId xmlns:a16="http://schemas.microsoft.com/office/drawing/2014/main" id="{C05313F4-5E7C-4EDB-B363-63904EDA1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768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ncial Pla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BDC05-1E39-46AB-85DA-1CE640BF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15200" cy="1325563"/>
          </a:xfrm>
        </p:spPr>
        <p:txBody>
          <a:bodyPr>
            <a:normAutofit/>
          </a:bodyPr>
          <a:lstStyle>
            <a:lvl1pPr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AA05B5-7C62-4C7B-974C-D555CBDCA4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05001"/>
            <a:ext cx="7315200" cy="381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1AF3B-E111-4ECF-992B-02270AAC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809625" cy="365125"/>
          </a:xfrm>
        </p:spPr>
        <p:txBody>
          <a:bodyPr/>
          <a:lstStyle/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536D8-31ED-4F34-9E40-B22038A5D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8886" y="635635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E462A-DCEB-440A-83F9-8AF84338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4748" y="6356350"/>
            <a:ext cx="628650" cy="365125"/>
          </a:xfrm>
        </p:spPr>
        <p:txBody>
          <a:bodyPr/>
          <a:lstStyle/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588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ncial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BDC05-1E39-46AB-85DA-1CE640BF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700" y="2766219"/>
            <a:ext cx="5041900" cy="1325563"/>
          </a:xfrm>
        </p:spPr>
        <p:txBody>
          <a:bodyPr>
            <a:normAutofit/>
          </a:bodyPr>
          <a:lstStyle>
            <a:lvl1pPr algn="ctr">
              <a:defRPr sz="3600" spc="150" baseline="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AA05B5-7C62-4C7B-974C-D555CBDCA4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82700" y="913448"/>
            <a:ext cx="5041900" cy="513492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9E7763-04FA-4330-9CA9-9BEDA31773C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67600" y="913448"/>
            <a:ext cx="3886200" cy="419100"/>
          </a:xfrm>
        </p:spPr>
        <p:txBody>
          <a:bodyPr>
            <a:noAutofit/>
          </a:bodyPr>
          <a:lstStyle>
            <a:lvl1pPr marL="0" indent="0">
              <a:buNone/>
              <a:defRPr sz="2400" b="1" spc="15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E345D688-761D-45D1-9596-51CE050E83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467600" y="1275398"/>
            <a:ext cx="3886200" cy="307975"/>
          </a:xfrm>
        </p:spPr>
        <p:txBody>
          <a:bodyPr>
            <a:noAutofit/>
          </a:bodyPr>
          <a:lstStyle>
            <a:lvl1pPr marL="0" indent="0">
              <a:buNone/>
              <a:defRPr sz="1800" b="1" spc="15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6631EF-0DC2-4E42-A1B4-25BDBA02F96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467600" y="1672273"/>
            <a:ext cx="3886200" cy="2743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AE5219A9-6F8F-42D4-B799-05EEE72A223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67600" y="2231390"/>
            <a:ext cx="3886200" cy="419100"/>
          </a:xfrm>
        </p:spPr>
        <p:txBody>
          <a:bodyPr>
            <a:noAutofit/>
          </a:bodyPr>
          <a:lstStyle>
            <a:lvl1pPr marL="0" indent="0">
              <a:buNone/>
              <a:defRPr sz="2400" b="1" spc="150" baseline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E50FB0A-80B6-4601-90E5-94B29336DF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467600" y="2593340"/>
            <a:ext cx="3886200" cy="307975"/>
          </a:xfrm>
        </p:spPr>
        <p:txBody>
          <a:bodyPr>
            <a:noAutofit/>
          </a:bodyPr>
          <a:lstStyle>
            <a:lvl1pPr marL="0" indent="0">
              <a:buNone/>
              <a:defRPr sz="1800" b="1" spc="150" baseline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9D618518-DC48-4FB3-B7ED-2D7ABB954AA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67600" y="2990215"/>
            <a:ext cx="3886200" cy="2743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A3BDBE83-C0BD-49D9-9644-D4F8EC8CED0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67600" y="3543935"/>
            <a:ext cx="3886200" cy="419100"/>
          </a:xfrm>
        </p:spPr>
        <p:txBody>
          <a:bodyPr>
            <a:noAutofit/>
          </a:bodyPr>
          <a:lstStyle>
            <a:lvl1pPr marL="0" indent="0">
              <a:buNone/>
              <a:defRPr sz="2400" b="1" spc="15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F6FBB649-C32B-4A46-8536-AF68CD30FBE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67600" y="3905885"/>
            <a:ext cx="3886200" cy="307975"/>
          </a:xfrm>
        </p:spPr>
        <p:txBody>
          <a:bodyPr>
            <a:noAutofit/>
          </a:bodyPr>
          <a:lstStyle>
            <a:lvl1pPr marL="0" indent="0">
              <a:buNone/>
              <a:defRPr sz="1800" b="1" spc="15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36EEE65A-4A47-4A90-B494-B088391741F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67600" y="4302760"/>
            <a:ext cx="3886200" cy="2743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C21EF7D2-B086-4706-BF02-7F72F609B9B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467600" y="4856480"/>
            <a:ext cx="3886200" cy="419100"/>
          </a:xfrm>
        </p:spPr>
        <p:txBody>
          <a:bodyPr>
            <a:noAutofit/>
          </a:bodyPr>
          <a:lstStyle>
            <a:lvl1pPr marL="0" indent="0">
              <a:buNone/>
              <a:defRPr sz="2400" b="1" spc="15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AEA62476-7906-4B60-8466-4A84218C10E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467600" y="5218430"/>
            <a:ext cx="3886200" cy="307975"/>
          </a:xfrm>
        </p:spPr>
        <p:txBody>
          <a:bodyPr>
            <a:noAutofit/>
          </a:bodyPr>
          <a:lstStyle>
            <a:lvl1pPr marL="0" indent="0">
              <a:buNone/>
              <a:defRPr sz="1800" b="1" spc="15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1B901576-262C-463F-BC4C-EF36067EA08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67600" y="5615305"/>
            <a:ext cx="3886200" cy="2743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1AF3B-E111-4ECF-992B-02270AAC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09321" y="6356350"/>
            <a:ext cx="1228725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536D8-31ED-4F34-9E40-B22038A5D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0099" y="6356350"/>
            <a:ext cx="5343526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E462A-DCEB-440A-83F9-8AF84338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4624" y="6356350"/>
            <a:ext cx="1019175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143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mmar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phic 16">
            <a:extLst>
              <a:ext uri="{FF2B5EF4-FFF2-40B4-BE49-F238E27FC236}">
                <a16:creationId xmlns:a16="http://schemas.microsoft.com/office/drawing/2014/main" id="{749E0F8A-1ECB-48F4-8C65-A8919B4A0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7600" y="954087"/>
            <a:ext cx="8001000" cy="2733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5486" y="1319211"/>
            <a:ext cx="6349313" cy="890590"/>
          </a:xfrm>
        </p:spPr>
        <p:txBody>
          <a:bodyPr anchor="b">
            <a:normAutofit/>
          </a:bodyPr>
          <a:lstStyle>
            <a:lvl1pPr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6AA4366-75A7-487E-9F8C-6AFEC685E0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3400" y="431800"/>
            <a:ext cx="4829175" cy="5765800"/>
          </a:xfrm>
          <a:custGeom>
            <a:avLst/>
            <a:gdLst>
              <a:gd name="connsiteX0" fmla="*/ 0 w 4829175"/>
              <a:gd name="connsiteY0" fmla="*/ 0 h 5765800"/>
              <a:gd name="connsiteX1" fmla="*/ 4829175 w 4829175"/>
              <a:gd name="connsiteY1" fmla="*/ 0 h 5765800"/>
              <a:gd name="connsiteX2" fmla="*/ 4829175 w 4829175"/>
              <a:gd name="connsiteY2" fmla="*/ 522286 h 5765800"/>
              <a:gd name="connsiteX3" fmla="*/ 3124200 w 4829175"/>
              <a:gd name="connsiteY3" fmla="*/ 522286 h 5765800"/>
              <a:gd name="connsiteX4" fmla="*/ 3124200 w 4829175"/>
              <a:gd name="connsiteY4" fmla="*/ 3255961 h 5765800"/>
              <a:gd name="connsiteX5" fmla="*/ 4829175 w 4829175"/>
              <a:gd name="connsiteY5" fmla="*/ 3255961 h 5765800"/>
              <a:gd name="connsiteX6" fmla="*/ 4829175 w 4829175"/>
              <a:gd name="connsiteY6" fmla="*/ 5765800 h 5765800"/>
              <a:gd name="connsiteX7" fmla="*/ 0 w 4829175"/>
              <a:gd name="connsiteY7" fmla="*/ 5765800 h 576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29175" h="5765800">
                <a:moveTo>
                  <a:pt x="0" y="0"/>
                </a:moveTo>
                <a:lnTo>
                  <a:pt x="4829175" y="0"/>
                </a:lnTo>
                <a:lnTo>
                  <a:pt x="4829175" y="522286"/>
                </a:lnTo>
                <a:lnTo>
                  <a:pt x="3124200" y="522286"/>
                </a:lnTo>
                <a:lnTo>
                  <a:pt x="3124200" y="3255961"/>
                </a:lnTo>
                <a:lnTo>
                  <a:pt x="4829175" y="3255961"/>
                </a:lnTo>
                <a:lnTo>
                  <a:pt x="4829175" y="5765800"/>
                </a:lnTo>
                <a:lnTo>
                  <a:pt x="0" y="57658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7737448A-9BAE-45F0-859E-030B63261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22780" y="2398106"/>
            <a:ext cx="6951619" cy="890590"/>
          </a:xfrm>
        </p:spPr>
        <p:txBody>
          <a:bodyPr/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D44542-A98C-4FDA-82C1-FF42DB588D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54663" y="3887788"/>
            <a:ext cx="2957512" cy="23098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D349A42-C7D2-456B-8B7D-F7163DCD5DC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01088" y="3887787"/>
            <a:ext cx="2957512" cy="23098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4161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C18CDA2-1EA2-4970-B06A-E54926473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681037"/>
            <a:ext cx="4083463" cy="5185124"/>
          </a:xfrm>
          <a:custGeom>
            <a:avLst/>
            <a:gdLst>
              <a:gd name="connsiteX0" fmla="*/ 0 w 4083463"/>
              <a:gd name="connsiteY0" fmla="*/ 0 h 5185124"/>
              <a:gd name="connsiteX1" fmla="*/ 3406997 w 4083463"/>
              <a:gd name="connsiteY1" fmla="*/ 0 h 5185124"/>
              <a:gd name="connsiteX2" fmla="*/ 4083463 w 4083463"/>
              <a:gd name="connsiteY2" fmla="*/ 970121 h 5185124"/>
              <a:gd name="connsiteX3" fmla="*/ 4083463 w 4083463"/>
              <a:gd name="connsiteY3" fmla="*/ 2746724 h 5185124"/>
              <a:gd name="connsiteX4" fmla="*/ 4083463 w 4083463"/>
              <a:gd name="connsiteY4" fmla="*/ 3082004 h 5185124"/>
              <a:gd name="connsiteX5" fmla="*/ 4083463 w 4083463"/>
              <a:gd name="connsiteY5" fmla="*/ 5185124 h 5185124"/>
              <a:gd name="connsiteX6" fmla="*/ 0 w 4083463"/>
              <a:gd name="connsiteY6" fmla="*/ 5185124 h 5185124"/>
              <a:gd name="connsiteX7" fmla="*/ 0 w 4083463"/>
              <a:gd name="connsiteY7" fmla="*/ 3082004 h 5185124"/>
              <a:gd name="connsiteX8" fmla="*/ 0 w 4083463"/>
              <a:gd name="connsiteY8" fmla="*/ 2746724 h 5185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3463" h="5185124">
                <a:moveTo>
                  <a:pt x="0" y="0"/>
                </a:moveTo>
                <a:lnTo>
                  <a:pt x="3406997" y="0"/>
                </a:lnTo>
                <a:lnTo>
                  <a:pt x="4083463" y="970121"/>
                </a:lnTo>
                <a:lnTo>
                  <a:pt x="4083463" y="2746724"/>
                </a:lnTo>
                <a:lnTo>
                  <a:pt x="4083463" y="3082004"/>
                </a:lnTo>
                <a:lnTo>
                  <a:pt x="4083463" y="5185124"/>
                </a:lnTo>
                <a:lnTo>
                  <a:pt x="0" y="5185124"/>
                </a:lnTo>
                <a:lnTo>
                  <a:pt x="0" y="3082004"/>
                </a:lnTo>
                <a:lnTo>
                  <a:pt x="0" y="2746724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362807"/>
            <a:ext cx="2971800" cy="787273"/>
          </a:xfrm>
        </p:spPr>
        <p:txBody>
          <a:bodyPr anchor="t">
            <a:noAutofit/>
          </a:bodyPr>
          <a:lstStyle>
            <a:lvl1pPr>
              <a:defRPr sz="3600" spc="150" baseline="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93" name="Text Placeholder 392">
            <a:extLst>
              <a:ext uri="{FF2B5EF4-FFF2-40B4-BE49-F238E27FC236}">
                <a16:creationId xmlns:a16="http://schemas.microsoft.com/office/drawing/2014/main" id="{07459921-A067-452C-8A98-C114F722438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94760" y="2568575"/>
            <a:ext cx="2985267" cy="570336"/>
          </a:xfrm>
        </p:spPr>
        <p:txBody>
          <a:bodyPr anchor="ctr">
            <a:normAutofit/>
          </a:bodyPr>
          <a:lstStyle>
            <a:lvl1pPr marL="0" indent="0">
              <a:buNone/>
              <a:defRPr sz="14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4" name="Text Placeholder 392">
            <a:extLst>
              <a:ext uri="{FF2B5EF4-FFF2-40B4-BE49-F238E27FC236}">
                <a16:creationId xmlns:a16="http://schemas.microsoft.com/office/drawing/2014/main" id="{6BEB6966-12B2-44EC-86F0-7311700B0DD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94760" y="3291829"/>
            <a:ext cx="2985267" cy="567854"/>
          </a:xfrm>
        </p:spPr>
        <p:txBody>
          <a:bodyPr anchor="ctr">
            <a:normAutofit/>
          </a:bodyPr>
          <a:lstStyle>
            <a:lvl1pPr marL="0" indent="0">
              <a:buNone/>
              <a:defRPr sz="14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5" name="Text Placeholder 392">
            <a:extLst>
              <a:ext uri="{FF2B5EF4-FFF2-40B4-BE49-F238E27FC236}">
                <a16:creationId xmlns:a16="http://schemas.microsoft.com/office/drawing/2014/main" id="{B80D1B16-6944-4BFD-AD3F-1979378985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94760" y="3986690"/>
            <a:ext cx="2985267" cy="575289"/>
          </a:xfrm>
        </p:spPr>
        <p:txBody>
          <a:bodyPr anchor="ctr">
            <a:normAutofit/>
          </a:bodyPr>
          <a:lstStyle>
            <a:lvl1pPr marL="0" indent="0">
              <a:buNone/>
              <a:defRPr sz="14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6" name="Text Placeholder 392">
            <a:extLst>
              <a:ext uri="{FF2B5EF4-FFF2-40B4-BE49-F238E27FC236}">
                <a16:creationId xmlns:a16="http://schemas.microsoft.com/office/drawing/2014/main" id="{AF9FCBB5-D1F4-488A-8D7B-43CE5F07C0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94760" y="4701938"/>
            <a:ext cx="2985267" cy="561547"/>
          </a:xfrm>
        </p:spPr>
        <p:txBody>
          <a:bodyPr anchor="ctr">
            <a:normAutofit/>
          </a:bodyPr>
          <a:lstStyle>
            <a:lvl1pPr marL="0" indent="0">
              <a:buNone/>
              <a:defRPr sz="14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1" name="Date Placeholder 2">
            <a:extLst>
              <a:ext uri="{FF2B5EF4-FFF2-40B4-BE49-F238E27FC236}">
                <a16:creationId xmlns:a16="http://schemas.microsoft.com/office/drawing/2014/main" id="{F8607548-80C7-4BA7-88E4-D70F5556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02" name="Footer Placeholder 3">
            <a:extLst>
              <a:ext uri="{FF2B5EF4-FFF2-40B4-BE49-F238E27FC236}">
                <a16:creationId xmlns:a16="http://schemas.microsoft.com/office/drawing/2014/main" id="{3F8DC4DF-D8E1-4702-AD36-A3E8E5815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40226" y="6356350"/>
            <a:ext cx="41148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403" name="Slide Number Placeholder 4">
            <a:extLst>
              <a:ext uri="{FF2B5EF4-FFF2-40B4-BE49-F238E27FC236}">
                <a16:creationId xmlns:a16="http://schemas.microsoft.com/office/drawing/2014/main" id="{FDB01148-F686-45B5-BD13-E76D3DB8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900" y="6332478"/>
            <a:ext cx="977900" cy="388997"/>
          </a:xfrm>
        </p:spPr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32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Lef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BE23FDF-7D8D-4D24-90A4-76C742275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1" y="909636"/>
            <a:ext cx="4083463" cy="4830650"/>
          </a:xfrm>
          <a:custGeom>
            <a:avLst/>
            <a:gdLst>
              <a:gd name="connsiteX0" fmla="*/ 0 w 4083463"/>
              <a:gd name="connsiteY0" fmla="*/ 0 h 4830650"/>
              <a:gd name="connsiteX1" fmla="*/ 3406997 w 4083463"/>
              <a:gd name="connsiteY1" fmla="*/ 0 h 4830650"/>
              <a:gd name="connsiteX2" fmla="*/ 4083463 w 4083463"/>
              <a:gd name="connsiteY2" fmla="*/ 970121 h 4830650"/>
              <a:gd name="connsiteX3" fmla="*/ 4083463 w 4083463"/>
              <a:gd name="connsiteY3" fmla="*/ 2746724 h 4830650"/>
              <a:gd name="connsiteX4" fmla="*/ 4083463 w 4083463"/>
              <a:gd name="connsiteY4" fmla="*/ 3082004 h 4830650"/>
              <a:gd name="connsiteX5" fmla="*/ 4083463 w 4083463"/>
              <a:gd name="connsiteY5" fmla="*/ 4830650 h 4830650"/>
              <a:gd name="connsiteX6" fmla="*/ 0 w 4083463"/>
              <a:gd name="connsiteY6" fmla="*/ 4830650 h 4830650"/>
              <a:gd name="connsiteX7" fmla="*/ 0 w 4083463"/>
              <a:gd name="connsiteY7" fmla="*/ 3082004 h 4830650"/>
              <a:gd name="connsiteX8" fmla="*/ 0 w 4083463"/>
              <a:gd name="connsiteY8" fmla="*/ 2746724 h 4830650"/>
              <a:gd name="connsiteX9" fmla="*/ 0 w 4083463"/>
              <a:gd name="connsiteY9" fmla="*/ 0 h 483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83463" h="4830650">
                <a:moveTo>
                  <a:pt x="0" y="0"/>
                </a:moveTo>
                <a:lnTo>
                  <a:pt x="3406997" y="0"/>
                </a:lnTo>
                <a:lnTo>
                  <a:pt x="4083463" y="970121"/>
                </a:lnTo>
                <a:lnTo>
                  <a:pt x="4083463" y="2746724"/>
                </a:lnTo>
                <a:lnTo>
                  <a:pt x="4083463" y="3082004"/>
                </a:lnTo>
                <a:lnTo>
                  <a:pt x="4083463" y="4830650"/>
                </a:lnTo>
                <a:lnTo>
                  <a:pt x="0" y="4830650"/>
                </a:lnTo>
                <a:lnTo>
                  <a:pt x="0" y="3082004"/>
                </a:lnTo>
                <a:lnTo>
                  <a:pt x="0" y="27467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812955"/>
            <a:ext cx="2971800" cy="787273"/>
          </a:xfrm>
        </p:spPr>
        <p:txBody>
          <a:bodyPr anchor="b">
            <a:noAutofit/>
          </a:bodyPr>
          <a:lstStyle>
            <a:lvl1pPr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0A65934-4940-45CD-84B5-AF6E83A3E02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725613" y="406400"/>
            <a:ext cx="5992812" cy="5705475"/>
          </a:xfrm>
          <a:custGeom>
            <a:avLst/>
            <a:gdLst>
              <a:gd name="connsiteX0" fmla="*/ 0 w 5992812"/>
              <a:gd name="connsiteY0" fmla="*/ 0 h 5705475"/>
              <a:gd name="connsiteX1" fmla="*/ 5992812 w 5992812"/>
              <a:gd name="connsiteY1" fmla="*/ 0 h 5705475"/>
              <a:gd name="connsiteX2" fmla="*/ 5992812 w 5992812"/>
              <a:gd name="connsiteY2" fmla="*/ 5705475 h 5705475"/>
              <a:gd name="connsiteX3" fmla="*/ 0 w 5992812"/>
              <a:gd name="connsiteY3" fmla="*/ 5705475 h 5705475"/>
              <a:gd name="connsiteX4" fmla="*/ 0 w 5992812"/>
              <a:gd name="connsiteY4" fmla="*/ 5328303 h 5705475"/>
              <a:gd name="connsiteX5" fmla="*/ 3196051 w 5992812"/>
              <a:gd name="connsiteY5" fmla="*/ 5328303 h 5705475"/>
              <a:gd name="connsiteX6" fmla="*/ 3196051 w 5992812"/>
              <a:gd name="connsiteY6" fmla="*/ 3579657 h 5705475"/>
              <a:gd name="connsiteX7" fmla="*/ 3196051 w 5992812"/>
              <a:gd name="connsiteY7" fmla="*/ 3244377 h 5705475"/>
              <a:gd name="connsiteX8" fmla="*/ 3196051 w 5992812"/>
              <a:gd name="connsiteY8" fmla="*/ 1467774 h 5705475"/>
              <a:gd name="connsiteX9" fmla="*/ 2519585 w 5992812"/>
              <a:gd name="connsiteY9" fmla="*/ 497653 h 5705475"/>
              <a:gd name="connsiteX10" fmla="*/ 0 w 5992812"/>
              <a:gd name="connsiteY10" fmla="*/ 497653 h 5705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2812" h="5705475">
                <a:moveTo>
                  <a:pt x="0" y="0"/>
                </a:moveTo>
                <a:lnTo>
                  <a:pt x="5992812" y="0"/>
                </a:lnTo>
                <a:lnTo>
                  <a:pt x="5992812" y="5705475"/>
                </a:lnTo>
                <a:lnTo>
                  <a:pt x="0" y="5705475"/>
                </a:lnTo>
                <a:lnTo>
                  <a:pt x="0" y="5328303"/>
                </a:lnTo>
                <a:lnTo>
                  <a:pt x="3196051" y="5328303"/>
                </a:lnTo>
                <a:lnTo>
                  <a:pt x="3196051" y="3579657"/>
                </a:lnTo>
                <a:lnTo>
                  <a:pt x="3196051" y="3244377"/>
                </a:lnTo>
                <a:lnTo>
                  <a:pt x="3196051" y="1467774"/>
                </a:lnTo>
                <a:lnTo>
                  <a:pt x="2519585" y="497653"/>
                </a:lnTo>
                <a:lnTo>
                  <a:pt x="0" y="49765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3" name="Text Placeholder 392">
            <a:extLst>
              <a:ext uri="{FF2B5EF4-FFF2-40B4-BE49-F238E27FC236}">
                <a16:creationId xmlns:a16="http://schemas.microsoft.com/office/drawing/2014/main" id="{07459921-A067-452C-8A98-C114F722438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95400" y="3809567"/>
            <a:ext cx="2984627" cy="1539673"/>
          </a:xfrm>
        </p:spPr>
        <p:txBody>
          <a:bodyPr anchor="t">
            <a:normAutofit/>
          </a:bodyPr>
          <a:lstStyle>
            <a:lvl1pPr marL="0" indent="0">
              <a:lnSpc>
                <a:spcPts val="16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F0B0950-9DF6-4BA2-8788-F52804E6E6A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899400" y="406400"/>
            <a:ext cx="4292600" cy="570388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95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3 column with icon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14421"/>
            <a:ext cx="10514011" cy="823913"/>
          </a:xfrm>
        </p:spPr>
        <p:txBody>
          <a:bodyPr>
            <a:normAutofit/>
          </a:bodyPr>
          <a:lstStyle>
            <a:lvl1pPr algn="ctr">
              <a:defRPr sz="3600" spc="150" baseline="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40" name="Online Image Placeholder 21">
            <a:extLst>
              <a:ext uri="{FF2B5EF4-FFF2-40B4-BE49-F238E27FC236}">
                <a16:creationId xmlns:a16="http://schemas.microsoft.com/office/drawing/2014/main" id="{965D4B17-A174-4691-B652-4D31A111E8A8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2051149" y="3140315"/>
            <a:ext cx="685158" cy="68515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DDC5831-05A2-450D-80B6-C0B23E4F3F8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38199" y="3777849"/>
            <a:ext cx="3145517" cy="67350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4600575"/>
            <a:ext cx="3107878" cy="1504950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FontTx/>
              <a:buNone/>
              <a:defRPr sz="1200">
                <a:solidFill>
                  <a:schemeClr val="accent3"/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1" name="Online Image Placeholder 21">
            <a:extLst>
              <a:ext uri="{FF2B5EF4-FFF2-40B4-BE49-F238E27FC236}">
                <a16:creationId xmlns:a16="http://schemas.microsoft.com/office/drawing/2014/main" id="{B41F0104-104B-48FE-9807-566FEFA6FDA2}"/>
              </a:ext>
            </a:extLst>
          </p:cNvPr>
          <p:cNvSpPr>
            <a:spLocks noGrp="1"/>
          </p:cNvSpPr>
          <p:nvPr>
            <p:ph type="clipArt" sz="quarter" idx="21"/>
          </p:nvPr>
        </p:nvSpPr>
        <p:spPr>
          <a:xfrm>
            <a:off x="5752625" y="3140315"/>
            <a:ext cx="685158" cy="68515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29C2C2C1-0172-4B4B-8C16-A2C93ADD8D8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523242" y="3777849"/>
            <a:ext cx="3145517" cy="67350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34408" y="4600575"/>
            <a:ext cx="3123184" cy="1504950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None/>
              <a:defRPr sz="1200">
                <a:solidFill>
                  <a:schemeClr val="accent3"/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2" name="Online Image Placeholder 21">
            <a:extLst>
              <a:ext uri="{FF2B5EF4-FFF2-40B4-BE49-F238E27FC236}">
                <a16:creationId xmlns:a16="http://schemas.microsoft.com/office/drawing/2014/main" id="{7E85FD39-EA9C-4076-8A86-50D041EB087D}"/>
              </a:ext>
            </a:extLst>
          </p:cNvPr>
          <p:cNvSpPr>
            <a:spLocks noGrp="1"/>
          </p:cNvSpPr>
          <p:nvPr>
            <p:ph type="clipArt" sz="quarter" idx="22"/>
          </p:nvPr>
        </p:nvSpPr>
        <p:spPr>
          <a:xfrm>
            <a:off x="9437948" y="3140315"/>
            <a:ext cx="685158" cy="68515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62BB1322-9443-457B-BD00-8D224075FBF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197452" y="3777849"/>
            <a:ext cx="3145517" cy="67350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5880D21F-6C09-4BE6-8A7A-5431EB560B2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18935" y="4600575"/>
            <a:ext cx="3123184" cy="1504950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None/>
              <a:defRPr sz="1200">
                <a:solidFill>
                  <a:schemeClr val="accent3"/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05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4 colum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14421"/>
            <a:ext cx="10514011" cy="823913"/>
          </a:xfrm>
        </p:spPr>
        <p:txBody>
          <a:bodyPr>
            <a:normAutofit/>
          </a:bodyPr>
          <a:lstStyle>
            <a:lvl1pPr algn="ctr"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40" name="Online Image Placeholder 21">
            <a:extLst>
              <a:ext uri="{FF2B5EF4-FFF2-40B4-BE49-F238E27FC236}">
                <a16:creationId xmlns:a16="http://schemas.microsoft.com/office/drawing/2014/main" id="{965D4B17-A174-4691-B652-4D31A111E8A8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1631310" y="3238289"/>
            <a:ext cx="685158" cy="68515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DDC5831-05A2-450D-80B6-C0B23E4F3F8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38199" y="3887615"/>
            <a:ext cx="2295671" cy="575528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4606925"/>
            <a:ext cx="2268201" cy="1191764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1" name="Online Image Placeholder 21">
            <a:extLst>
              <a:ext uri="{FF2B5EF4-FFF2-40B4-BE49-F238E27FC236}">
                <a16:creationId xmlns:a16="http://schemas.microsoft.com/office/drawing/2014/main" id="{B41F0104-104B-48FE-9807-566FEFA6FDA2}"/>
              </a:ext>
            </a:extLst>
          </p:cNvPr>
          <p:cNvSpPr>
            <a:spLocks noGrp="1"/>
          </p:cNvSpPr>
          <p:nvPr>
            <p:ph type="clipArt" sz="quarter" idx="21"/>
          </p:nvPr>
        </p:nvSpPr>
        <p:spPr>
          <a:xfrm>
            <a:off x="4373799" y="3238289"/>
            <a:ext cx="685158" cy="68515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29C2C2C1-0172-4B4B-8C16-A2C93ADD8D8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70741" y="3887615"/>
            <a:ext cx="2295671" cy="575528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576692" y="4606925"/>
            <a:ext cx="2279372" cy="1191764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2" name="Online Image Placeholder 21">
            <a:extLst>
              <a:ext uri="{FF2B5EF4-FFF2-40B4-BE49-F238E27FC236}">
                <a16:creationId xmlns:a16="http://schemas.microsoft.com/office/drawing/2014/main" id="{7E85FD39-EA9C-4076-8A86-50D041EB087D}"/>
              </a:ext>
            </a:extLst>
          </p:cNvPr>
          <p:cNvSpPr>
            <a:spLocks noGrp="1"/>
          </p:cNvSpPr>
          <p:nvPr>
            <p:ph type="clipArt" sz="quarter" idx="22"/>
          </p:nvPr>
        </p:nvSpPr>
        <p:spPr>
          <a:xfrm>
            <a:off x="7121873" y="3238289"/>
            <a:ext cx="685158" cy="68515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62BB1322-9443-457B-BD00-8D224075FBF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303283" y="3887615"/>
            <a:ext cx="2295671" cy="575528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5880D21F-6C09-4BE6-8A7A-5431EB560B2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24766" y="4606925"/>
            <a:ext cx="2279372" cy="1191764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3" name="Online Image Placeholder 21">
            <a:extLst>
              <a:ext uri="{FF2B5EF4-FFF2-40B4-BE49-F238E27FC236}">
                <a16:creationId xmlns:a16="http://schemas.microsoft.com/office/drawing/2014/main" id="{4BB10774-5B86-4D3E-B2BC-B58F7706D2DF}"/>
              </a:ext>
            </a:extLst>
          </p:cNvPr>
          <p:cNvSpPr>
            <a:spLocks noGrp="1"/>
          </p:cNvSpPr>
          <p:nvPr>
            <p:ph type="clipArt" sz="quarter" idx="23"/>
          </p:nvPr>
        </p:nvSpPr>
        <p:spPr>
          <a:xfrm>
            <a:off x="9843143" y="3238289"/>
            <a:ext cx="685158" cy="68515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8" name="Content Placeholder 14">
            <a:extLst>
              <a:ext uri="{FF2B5EF4-FFF2-40B4-BE49-F238E27FC236}">
                <a16:creationId xmlns:a16="http://schemas.microsoft.com/office/drawing/2014/main" id="{1866DC2D-6B7C-47B4-AD80-7F3A63CE8C9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035826" y="3887615"/>
            <a:ext cx="2295671" cy="575528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18E6508B-D0E8-48E1-AD5A-36B34FCAC17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072839" y="4606925"/>
            <a:ext cx="2279372" cy="1191764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71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5AACD78-24C1-4AAB-9089-6F164C405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199" y="904874"/>
            <a:ext cx="10582275" cy="5102447"/>
          </a:xfrm>
          <a:custGeom>
            <a:avLst/>
            <a:gdLst>
              <a:gd name="connsiteX0" fmla="*/ 0 w 7607300"/>
              <a:gd name="connsiteY0" fmla="*/ 0 h 5159598"/>
              <a:gd name="connsiteX1" fmla="*/ 6931057 w 7607300"/>
              <a:gd name="connsiteY1" fmla="*/ 0 h 5159598"/>
              <a:gd name="connsiteX2" fmla="*/ 7607300 w 7607300"/>
              <a:gd name="connsiteY2" fmla="*/ 969857 h 5159598"/>
              <a:gd name="connsiteX3" fmla="*/ 7607300 w 7607300"/>
              <a:gd name="connsiteY3" fmla="*/ 5159598 h 5159598"/>
              <a:gd name="connsiteX4" fmla="*/ 0 w 7607300"/>
              <a:gd name="connsiteY4" fmla="*/ 5159598 h 5159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7300" h="5159598">
                <a:moveTo>
                  <a:pt x="0" y="0"/>
                </a:moveTo>
                <a:lnTo>
                  <a:pt x="6931057" y="0"/>
                </a:lnTo>
                <a:lnTo>
                  <a:pt x="7607300" y="969857"/>
                </a:lnTo>
                <a:lnTo>
                  <a:pt x="7607300" y="5159598"/>
                </a:lnTo>
                <a:lnTo>
                  <a:pt x="0" y="5159598"/>
                </a:lnTo>
                <a:close/>
              </a:path>
            </a:pathLst>
          </a:custGeom>
          <a:solidFill>
            <a:srgbClr val="F1F0F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A04209-1490-4760-89A8-DA0FCF8C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216" y="1376934"/>
            <a:ext cx="6286500" cy="954665"/>
          </a:xfrm>
        </p:spPr>
        <p:txBody>
          <a:bodyPr anchor="t">
            <a:normAutofit/>
          </a:bodyPr>
          <a:lstStyle>
            <a:lvl1pPr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C758FF0E-D6FB-4BF4-A940-537CF3D5BAC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87758" y="2584452"/>
            <a:ext cx="2929524" cy="590548"/>
          </a:xfrm>
        </p:spPr>
        <p:txBody>
          <a:bodyPr anchor="b">
            <a:normAutofit/>
          </a:bodyPr>
          <a:lstStyle>
            <a:lvl1pPr marL="0" indent="0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3190A83D-1DBA-4C01-8B01-DCE58722725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39492" y="2584452"/>
            <a:ext cx="2943951" cy="590548"/>
          </a:xfrm>
        </p:spPr>
        <p:txBody>
          <a:bodyPr anchor="b">
            <a:normAutofit/>
          </a:bodyPr>
          <a:lstStyle>
            <a:lvl1pPr marL="0" indent="0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65A96E9D-1B01-4D6D-9A9C-DB83F59A8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87758" y="3307201"/>
            <a:ext cx="2929524" cy="744099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BEA413AF-616B-49D9-BA78-1DCA8B719C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39492" y="3307201"/>
            <a:ext cx="2943951" cy="744099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C03DB75D-F38E-457C-A0A9-6A1228C10F6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297216" y="4183501"/>
            <a:ext cx="2929524" cy="590548"/>
          </a:xfrm>
        </p:spPr>
        <p:txBody>
          <a:bodyPr anchor="b">
            <a:normAutofit/>
          </a:bodyPr>
          <a:lstStyle>
            <a:lvl1pPr marL="0" indent="0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71E3E7C1-D51B-4BA0-81AB-98F54876BC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48950" y="4183501"/>
            <a:ext cx="2943951" cy="590548"/>
          </a:xfrm>
        </p:spPr>
        <p:txBody>
          <a:bodyPr anchor="b">
            <a:normAutofit/>
          </a:bodyPr>
          <a:lstStyle>
            <a:lvl1pPr marL="0" indent="0">
              <a:buNone/>
              <a:defRPr sz="1800" b="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D387810A-6185-463A-94AE-83A1EDEC80B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297216" y="4906250"/>
            <a:ext cx="2929524" cy="744099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F34B6BE6-61B7-4508-B2EE-26611B99259D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648950" y="4906250"/>
            <a:ext cx="2943951" cy="744099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73438-50D6-47F3-A7A3-D72E1990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D22F3-413A-4C9D-969B-29E5BDDE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EFE062B0-C32A-476A-AED6-081A0CF0D3F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710488" y="3367088"/>
            <a:ext cx="4481512" cy="2989262"/>
          </a:xfrm>
          <a:custGeom>
            <a:avLst/>
            <a:gdLst>
              <a:gd name="connsiteX0" fmla="*/ 744537 w 4481512"/>
              <a:gd name="connsiteY0" fmla="*/ 0 h 2989262"/>
              <a:gd name="connsiteX1" fmla="*/ 4481512 w 4481512"/>
              <a:gd name="connsiteY1" fmla="*/ 0 h 2989262"/>
              <a:gd name="connsiteX2" fmla="*/ 4481512 w 4481512"/>
              <a:gd name="connsiteY2" fmla="*/ 2989262 h 2989262"/>
              <a:gd name="connsiteX3" fmla="*/ 0 w 4481512"/>
              <a:gd name="connsiteY3" fmla="*/ 2989262 h 2989262"/>
              <a:gd name="connsiteX4" fmla="*/ 0 w 4481512"/>
              <a:gd name="connsiteY4" fmla="*/ 2640234 h 2989262"/>
              <a:gd name="connsiteX5" fmla="*/ 744537 w 4481512"/>
              <a:gd name="connsiteY5" fmla="*/ 2640234 h 2989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1512" h="2989262">
                <a:moveTo>
                  <a:pt x="744537" y="0"/>
                </a:moveTo>
                <a:lnTo>
                  <a:pt x="4481512" y="0"/>
                </a:lnTo>
                <a:lnTo>
                  <a:pt x="4481512" y="2989262"/>
                </a:lnTo>
                <a:lnTo>
                  <a:pt x="0" y="2989262"/>
                </a:lnTo>
                <a:lnTo>
                  <a:pt x="0" y="2640234"/>
                </a:lnTo>
                <a:lnTo>
                  <a:pt x="744537" y="264023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C28DCB-BBFF-4236-B0CF-57F49F12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52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Left Title and content righ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icture Placeholder 125">
            <a:extLst>
              <a:ext uri="{FF2B5EF4-FFF2-40B4-BE49-F238E27FC236}">
                <a16:creationId xmlns:a16="http://schemas.microsoft.com/office/drawing/2014/main" id="{D958CF93-4ADF-4B06-B025-A8603D74B9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825500"/>
            <a:ext cx="7797800" cy="5203825"/>
          </a:xfrm>
          <a:custGeom>
            <a:avLst/>
            <a:gdLst>
              <a:gd name="connsiteX0" fmla="*/ 0 w 7797800"/>
              <a:gd name="connsiteY0" fmla="*/ 0 h 5203825"/>
              <a:gd name="connsiteX1" fmla="*/ 7797800 w 7797800"/>
              <a:gd name="connsiteY1" fmla="*/ 0 h 5203825"/>
              <a:gd name="connsiteX2" fmla="*/ 7797800 w 7797800"/>
              <a:gd name="connsiteY2" fmla="*/ 888883 h 5203825"/>
              <a:gd name="connsiteX3" fmla="*/ 5054600 w 7797800"/>
              <a:gd name="connsiteY3" fmla="*/ 888883 h 5203825"/>
              <a:gd name="connsiteX4" fmla="*/ 5054600 w 7797800"/>
              <a:gd name="connsiteY4" fmla="*/ 4570962 h 5203825"/>
              <a:gd name="connsiteX5" fmla="*/ 7797800 w 7797800"/>
              <a:gd name="connsiteY5" fmla="*/ 4570962 h 5203825"/>
              <a:gd name="connsiteX6" fmla="*/ 7797800 w 7797800"/>
              <a:gd name="connsiteY6" fmla="*/ 5203825 h 5203825"/>
              <a:gd name="connsiteX7" fmla="*/ 0 w 7797800"/>
              <a:gd name="connsiteY7" fmla="*/ 5203825 h 520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97800" h="5203825">
                <a:moveTo>
                  <a:pt x="0" y="0"/>
                </a:moveTo>
                <a:lnTo>
                  <a:pt x="7797800" y="0"/>
                </a:lnTo>
                <a:lnTo>
                  <a:pt x="7797800" y="888883"/>
                </a:lnTo>
                <a:lnTo>
                  <a:pt x="5054600" y="888883"/>
                </a:lnTo>
                <a:lnTo>
                  <a:pt x="5054600" y="4570962"/>
                </a:lnTo>
                <a:lnTo>
                  <a:pt x="7797800" y="4570962"/>
                </a:lnTo>
                <a:lnTo>
                  <a:pt x="7797800" y="5203825"/>
                </a:lnTo>
                <a:lnTo>
                  <a:pt x="0" y="520382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Graphic 11">
            <a:extLst>
              <a:ext uri="{FF2B5EF4-FFF2-40B4-BE49-F238E27FC236}">
                <a16:creationId xmlns:a16="http://schemas.microsoft.com/office/drawing/2014/main" id="{B9B7CF75-6123-477E-B75B-0AC5DF3CD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54600" y="1714500"/>
            <a:ext cx="5622702" cy="3682079"/>
          </a:xfrm>
          <a:custGeom>
            <a:avLst/>
            <a:gdLst>
              <a:gd name="connsiteX0" fmla="*/ 5622703 w 5622702"/>
              <a:gd name="connsiteY0" fmla="*/ 3682079 h 3682079"/>
              <a:gd name="connsiteX1" fmla="*/ 0 w 5622702"/>
              <a:gd name="connsiteY1" fmla="*/ 3682079 h 3682079"/>
              <a:gd name="connsiteX2" fmla="*/ 0 w 5622702"/>
              <a:gd name="connsiteY2" fmla="*/ 0 h 3682079"/>
              <a:gd name="connsiteX3" fmla="*/ 4946237 w 5622702"/>
              <a:gd name="connsiteY3" fmla="*/ 0 h 3682079"/>
              <a:gd name="connsiteX4" fmla="*/ 5622703 w 5622702"/>
              <a:gd name="connsiteY4" fmla="*/ 970121 h 3682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2702" h="3682079">
                <a:moveTo>
                  <a:pt x="5622703" y="3682079"/>
                </a:moveTo>
                <a:lnTo>
                  <a:pt x="0" y="3682079"/>
                </a:lnTo>
                <a:lnTo>
                  <a:pt x="0" y="0"/>
                </a:lnTo>
                <a:lnTo>
                  <a:pt x="4946237" y="0"/>
                </a:lnTo>
                <a:lnTo>
                  <a:pt x="5622703" y="97012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D62B026-E436-4FA3-8BA9-F5C6B321C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399" y="2193926"/>
            <a:ext cx="4471802" cy="774574"/>
          </a:xfrm>
        </p:spPr>
        <p:txBody>
          <a:bodyPr anchor="t">
            <a:noAutofit/>
          </a:bodyPr>
          <a:lstStyle>
            <a:lvl1pPr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A44EEC8-5224-4EE5-8817-958CF078D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10399" y="3203700"/>
            <a:ext cx="4471802" cy="1749300"/>
          </a:xfrm>
        </p:spPr>
        <p:txBody>
          <a:bodyPr/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C3214A-987A-4510-8606-F268720C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A2B48-9156-44E4-AB9B-2B1B99EE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11259-0998-42AE-B945-4AEE91D4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88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Freeform: Shape 432">
            <a:extLst>
              <a:ext uri="{FF2B5EF4-FFF2-40B4-BE49-F238E27FC236}">
                <a16:creationId xmlns:a16="http://schemas.microsoft.com/office/drawing/2014/main" id="{1B89943A-B7A8-43AC-BB9A-BB0BF3C24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7575" y="1398372"/>
            <a:ext cx="5622703" cy="2883886"/>
          </a:xfrm>
          <a:custGeom>
            <a:avLst/>
            <a:gdLst>
              <a:gd name="connsiteX0" fmla="*/ 0 w 5622703"/>
              <a:gd name="connsiteY0" fmla="*/ 0 h 2883886"/>
              <a:gd name="connsiteX1" fmla="*/ 4946237 w 5622703"/>
              <a:gd name="connsiteY1" fmla="*/ 0 h 2883886"/>
              <a:gd name="connsiteX2" fmla="*/ 5622703 w 5622703"/>
              <a:gd name="connsiteY2" fmla="*/ 970121 h 2883886"/>
              <a:gd name="connsiteX3" fmla="*/ 5622703 w 5622703"/>
              <a:gd name="connsiteY3" fmla="*/ 2883886 h 2883886"/>
              <a:gd name="connsiteX4" fmla="*/ 0 w 5622703"/>
              <a:gd name="connsiteY4" fmla="*/ 2883886 h 2883886"/>
              <a:gd name="connsiteX5" fmla="*/ 0 w 5622703"/>
              <a:gd name="connsiteY5" fmla="*/ 0 h 2883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22703" h="2883886">
                <a:moveTo>
                  <a:pt x="0" y="0"/>
                </a:moveTo>
                <a:lnTo>
                  <a:pt x="4946237" y="0"/>
                </a:lnTo>
                <a:lnTo>
                  <a:pt x="5622703" y="970121"/>
                </a:lnTo>
                <a:lnTo>
                  <a:pt x="5622703" y="2883886"/>
                </a:lnTo>
                <a:lnTo>
                  <a:pt x="0" y="28838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pc="150" baseline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091" y="2582092"/>
            <a:ext cx="4604287" cy="1215208"/>
          </a:xfrm>
        </p:spPr>
        <p:txBody>
          <a:bodyPr anchor="b">
            <a:normAutofit/>
          </a:bodyPr>
          <a:lstStyle>
            <a:lvl1pPr>
              <a:defRPr sz="4000" spc="150" baseline="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29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ntent lef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78C1507A-4F83-4F33-909C-A26ACB3DE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2516" y="681037"/>
            <a:ext cx="4083463" cy="5185124"/>
          </a:xfrm>
          <a:custGeom>
            <a:avLst/>
            <a:gdLst>
              <a:gd name="connsiteX0" fmla="*/ 0 w 4083463"/>
              <a:gd name="connsiteY0" fmla="*/ 0 h 5185124"/>
              <a:gd name="connsiteX1" fmla="*/ 3406997 w 4083463"/>
              <a:gd name="connsiteY1" fmla="*/ 0 h 5185124"/>
              <a:gd name="connsiteX2" fmla="*/ 4083463 w 4083463"/>
              <a:gd name="connsiteY2" fmla="*/ 970121 h 5185124"/>
              <a:gd name="connsiteX3" fmla="*/ 4083463 w 4083463"/>
              <a:gd name="connsiteY3" fmla="*/ 2746724 h 5185124"/>
              <a:gd name="connsiteX4" fmla="*/ 4083463 w 4083463"/>
              <a:gd name="connsiteY4" fmla="*/ 3082004 h 5185124"/>
              <a:gd name="connsiteX5" fmla="*/ 4083463 w 4083463"/>
              <a:gd name="connsiteY5" fmla="*/ 5185124 h 5185124"/>
              <a:gd name="connsiteX6" fmla="*/ 0 w 4083463"/>
              <a:gd name="connsiteY6" fmla="*/ 5185124 h 5185124"/>
              <a:gd name="connsiteX7" fmla="*/ 0 w 4083463"/>
              <a:gd name="connsiteY7" fmla="*/ 3082004 h 5185124"/>
              <a:gd name="connsiteX8" fmla="*/ 0 w 4083463"/>
              <a:gd name="connsiteY8" fmla="*/ 2746724 h 5185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3463" h="5185124">
                <a:moveTo>
                  <a:pt x="0" y="0"/>
                </a:moveTo>
                <a:lnTo>
                  <a:pt x="3406997" y="0"/>
                </a:lnTo>
                <a:lnTo>
                  <a:pt x="4083463" y="970121"/>
                </a:lnTo>
                <a:lnTo>
                  <a:pt x="4083463" y="2746724"/>
                </a:lnTo>
                <a:lnTo>
                  <a:pt x="4083463" y="3082004"/>
                </a:lnTo>
                <a:lnTo>
                  <a:pt x="4083463" y="5185124"/>
                </a:lnTo>
                <a:lnTo>
                  <a:pt x="0" y="5185124"/>
                </a:lnTo>
                <a:lnTo>
                  <a:pt x="0" y="3082004"/>
                </a:lnTo>
                <a:lnTo>
                  <a:pt x="0" y="27467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6" name="Title 1">
            <a:extLst>
              <a:ext uri="{FF2B5EF4-FFF2-40B4-BE49-F238E27FC236}">
                <a16:creationId xmlns:a16="http://schemas.microsoft.com/office/drawing/2014/main" id="{599F637F-0D07-4A8F-9090-329A9D3CD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9716" y="1362807"/>
            <a:ext cx="2971800" cy="1021205"/>
          </a:xfrm>
        </p:spPr>
        <p:txBody>
          <a:bodyPr anchor="t">
            <a:noAutofit/>
          </a:bodyPr>
          <a:lstStyle>
            <a:lvl1pPr>
              <a:defRPr sz="3600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4" name="Content Placeholder 14">
            <a:extLst>
              <a:ext uri="{FF2B5EF4-FFF2-40B4-BE49-F238E27FC236}">
                <a16:creationId xmlns:a16="http://schemas.microsoft.com/office/drawing/2014/main" id="{CA12D3AB-7BE5-41FE-A3A6-FA101E28CF9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305049" y="2647938"/>
            <a:ext cx="2997810" cy="408317"/>
          </a:xfrm>
        </p:spPr>
        <p:txBody>
          <a:bodyPr anchor="b">
            <a:noAutofit/>
          </a:bodyPr>
          <a:lstStyle>
            <a:lvl1pPr marL="0" indent="0" algn="l">
              <a:buNone/>
              <a:defRPr sz="18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3" name="Content Placeholder 3">
            <a:extLst>
              <a:ext uri="{FF2B5EF4-FFF2-40B4-BE49-F238E27FC236}">
                <a16:creationId xmlns:a16="http://schemas.microsoft.com/office/drawing/2014/main" id="{583DBFE0-EF3C-40F9-A951-0474200E4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05048" y="3029651"/>
            <a:ext cx="3020537" cy="488405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6" name="Content Placeholder 14">
            <a:extLst>
              <a:ext uri="{FF2B5EF4-FFF2-40B4-BE49-F238E27FC236}">
                <a16:creationId xmlns:a16="http://schemas.microsoft.com/office/drawing/2014/main" id="{D62664C9-CD4D-43A7-B50A-EE711D4C262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305049" y="3673018"/>
            <a:ext cx="2997810" cy="408317"/>
          </a:xfrm>
        </p:spPr>
        <p:txBody>
          <a:bodyPr anchor="b">
            <a:noAutofit/>
          </a:bodyPr>
          <a:lstStyle>
            <a:lvl1pPr marL="0" indent="0" algn="l">
              <a:buNone/>
              <a:defRPr sz="18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5" name="Content Placeholder 3">
            <a:extLst>
              <a:ext uri="{FF2B5EF4-FFF2-40B4-BE49-F238E27FC236}">
                <a16:creationId xmlns:a16="http://schemas.microsoft.com/office/drawing/2014/main" id="{F3BA3C3B-3C9F-49A8-AF29-A47B50B97045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1305048" y="4054731"/>
            <a:ext cx="3020537" cy="488405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8" name="Content Placeholder 14">
            <a:extLst>
              <a:ext uri="{FF2B5EF4-FFF2-40B4-BE49-F238E27FC236}">
                <a16:creationId xmlns:a16="http://schemas.microsoft.com/office/drawing/2014/main" id="{329B99E8-4169-4648-9F3D-549F4CF48A7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305049" y="4672687"/>
            <a:ext cx="2997810" cy="408317"/>
          </a:xfrm>
        </p:spPr>
        <p:txBody>
          <a:bodyPr anchor="b">
            <a:noAutofit/>
          </a:bodyPr>
          <a:lstStyle>
            <a:lvl1pPr marL="0" indent="0" algn="l">
              <a:buNone/>
              <a:defRPr sz="18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7" name="Content Placeholder 3">
            <a:extLst>
              <a:ext uri="{FF2B5EF4-FFF2-40B4-BE49-F238E27FC236}">
                <a16:creationId xmlns:a16="http://schemas.microsoft.com/office/drawing/2014/main" id="{D05F737A-03E7-4739-A057-CE7A13643393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1305048" y="5054400"/>
            <a:ext cx="3020537" cy="488405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7" name="Picture Placeholder 96">
            <a:extLst>
              <a:ext uri="{FF2B5EF4-FFF2-40B4-BE49-F238E27FC236}">
                <a16:creationId xmlns:a16="http://schemas.microsoft.com/office/drawing/2014/main" id="{99EC6D75-2B58-4F7C-8190-3EBBD2FB3E2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419475" y="-15875"/>
            <a:ext cx="7929563" cy="5718175"/>
          </a:xfrm>
          <a:custGeom>
            <a:avLst/>
            <a:gdLst>
              <a:gd name="connsiteX0" fmla="*/ 0 w 7929563"/>
              <a:gd name="connsiteY0" fmla="*/ 0 h 5718175"/>
              <a:gd name="connsiteX1" fmla="*/ 7929563 w 7929563"/>
              <a:gd name="connsiteY1" fmla="*/ 0 h 5718175"/>
              <a:gd name="connsiteX2" fmla="*/ 7929563 w 7929563"/>
              <a:gd name="connsiteY2" fmla="*/ 5718175 h 5718175"/>
              <a:gd name="connsiteX3" fmla="*/ 1495305 w 7929563"/>
              <a:gd name="connsiteY3" fmla="*/ 5718175 h 5718175"/>
              <a:gd name="connsiteX4" fmla="*/ 1495305 w 7929563"/>
              <a:gd name="connsiteY4" fmla="*/ 3778915 h 5718175"/>
              <a:gd name="connsiteX5" fmla="*/ 1495305 w 7929563"/>
              <a:gd name="connsiteY5" fmla="*/ 3443635 h 5718175"/>
              <a:gd name="connsiteX6" fmla="*/ 1495305 w 7929563"/>
              <a:gd name="connsiteY6" fmla="*/ 1667032 h 5718175"/>
              <a:gd name="connsiteX7" fmla="*/ 818839 w 7929563"/>
              <a:gd name="connsiteY7" fmla="*/ 696911 h 5718175"/>
              <a:gd name="connsiteX8" fmla="*/ 0 w 7929563"/>
              <a:gd name="connsiteY8" fmla="*/ 696911 h 571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29563" h="5718175">
                <a:moveTo>
                  <a:pt x="0" y="0"/>
                </a:moveTo>
                <a:lnTo>
                  <a:pt x="7929563" y="0"/>
                </a:lnTo>
                <a:lnTo>
                  <a:pt x="7929563" y="5718175"/>
                </a:lnTo>
                <a:lnTo>
                  <a:pt x="1495305" y="5718175"/>
                </a:lnTo>
                <a:lnTo>
                  <a:pt x="1495305" y="3778915"/>
                </a:lnTo>
                <a:lnTo>
                  <a:pt x="1495305" y="3443635"/>
                </a:lnTo>
                <a:lnTo>
                  <a:pt x="1495305" y="1667032"/>
                </a:lnTo>
                <a:lnTo>
                  <a:pt x="818839" y="696911"/>
                </a:lnTo>
                <a:lnTo>
                  <a:pt x="0" y="6969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C3214A-987A-4510-8606-F268720C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A2B48-9156-44E4-AB9B-2B1B99EE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40226" y="635635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11259-0998-42AE-B945-4AEE91D4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900" y="6332478"/>
            <a:ext cx="977900" cy="388997"/>
          </a:xfrm>
        </p:spPr>
        <p:txBody>
          <a:bodyPr/>
          <a:lstStyle/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44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3 colum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14421"/>
            <a:ext cx="10514011" cy="823913"/>
          </a:xfrm>
        </p:spPr>
        <p:txBody>
          <a:bodyPr>
            <a:normAutofit/>
          </a:bodyPr>
          <a:lstStyle>
            <a:lvl1pPr algn="ctr">
              <a:defRPr sz="3600" spc="150" baseline="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14">
            <a:extLst>
              <a:ext uri="{FF2B5EF4-FFF2-40B4-BE49-F238E27FC236}">
                <a16:creationId xmlns:a16="http://schemas.microsoft.com/office/drawing/2014/main" id="{04C7AFD5-89D3-4177-BF5C-A0BF942B770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38199" y="3476625"/>
            <a:ext cx="3145517" cy="534584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DDC5831-05A2-450D-80B6-C0B23E4F3F8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38199" y="3963584"/>
            <a:ext cx="3145517" cy="43379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4665666"/>
            <a:ext cx="3107878" cy="1139824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FontTx/>
              <a:buNone/>
              <a:defRPr sz="1200">
                <a:solidFill>
                  <a:schemeClr val="accent3"/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4">
            <a:extLst>
              <a:ext uri="{FF2B5EF4-FFF2-40B4-BE49-F238E27FC236}">
                <a16:creationId xmlns:a16="http://schemas.microsoft.com/office/drawing/2014/main" id="{A54A8FB3-5F63-4B0A-9A00-36A18D9B29C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23242" y="3476625"/>
            <a:ext cx="3145517" cy="534584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29C2C2C1-0172-4B4B-8C16-A2C93ADD8D8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523242" y="3963584"/>
            <a:ext cx="3145517" cy="43379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34408" y="4665666"/>
            <a:ext cx="3123184" cy="1139824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None/>
              <a:defRPr sz="1200">
                <a:solidFill>
                  <a:schemeClr val="accent3"/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14">
            <a:extLst>
              <a:ext uri="{FF2B5EF4-FFF2-40B4-BE49-F238E27FC236}">
                <a16:creationId xmlns:a16="http://schemas.microsoft.com/office/drawing/2014/main" id="{CE3F1DA8-9532-4476-AA8C-B880092124D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197452" y="3476625"/>
            <a:ext cx="3145517" cy="534584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62BB1322-9443-457B-BD00-8D224075FBF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197452" y="3963584"/>
            <a:ext cx="3145517" cy="43379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spc="15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5880D21F-6C09-4BE6-8A7A-5431EB560B2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18935" y="4665666"/>
            <a:ext cx="3123184" cy="1139824"/>
          </a:xfrm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buNone/>
              <a:defRPr sz="1200">
                <a:solidFill>
                  <a:schemeClr val="accent3"/>
                </a:solidFill>
              </a:defRPr>
            </a:lvl1pPr>
            <a:lvl2pPr>
              <a:defRPr sz="12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90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516D8-008A-49FF-B113-1213CD18B8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6761A-13CC-4FF4-91AE-E26891F85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4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01E51-50E7-D53D-4261-E05499AF83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SOLM171 International Refugee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2A56FE-092B-9F97-41F9-46E5D76739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Week 7, Non-refoulement and Complementary Protection</a:t>
            </a:r>
          </a:p>
        </p:txBody>
      </p:sp>
    </p:spTree>
    <p:extLst>
      <p:ext uri="{BB962C8B-B14F-4D97-AF65-F5344CB8AC3E}">
        <p14:creationId xmlns:p14="http://schemas.microsoft.com/office/powerpoint/2010/main" val="4061386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1104-83C3-4B92-120A-E4CA7F0BC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760" y="371041"/>
            <a:ext cx="10347960" cy="1365153"/>
          </a:xfrm>
          <a:solidFill>
            <a:schemeClr val="accent3"/>
          </a:solidFill>
        </p:spPr>
        <p:txBody>
          <a:bodyPr/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Why is it significant that non-refoulement apply to those seeking asylum, and not just recognised refugees?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DB9ED3-04EF-F2F5-DD8D-704D99EA72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94760" y="3058309"/>
            <a:ext cx="10347960" cy="991765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Is ‘</a:t>
            </a:r>
            <a:r>
              <a:rPr lang="en-GB" sz="2800" b="1" i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where his life or freedom would be threatened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’ a broader or narrower understanding of a refugee?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A7495-AD93-217A-4661-8E88495A93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94760" y="1917043"/>
            <a:ext cx="10347960" cy="991764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Thinking also about why did not adopt the 1933 version of NR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Article 31, ‘the Contracting States shall not impose penalties, on account of their illegal entry or presence’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C1BFAC-150D-066E-A7E5-0D4203904F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94760" y="4199576"/>
            <a:ext cx="10347960" cy="729180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What do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Lauterpacht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and Bethlehem argue?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38175AA4-AE24-9186-04F1-9317ED0FAC83}"/>
              </a:ext>
            </a:extLst>
          </p:cNvPr>
          <p:cNvSpPr txBox="1">
            <a:spLocks/>
          </p:cNvSpPr>
          <p:nvPr/>
        </p:nvSpPr>
        <p:spPr>
          <a:xfrm>
            <a:off x="1294760" y="5078257"/>
            <a:ext cx="10347960" cy="1408701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150" baseline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‘…must be construed to encompass circumstances in which a refugee or asylum seeker (a) has a well-founded fear of being persecuted, (B) face real risk of torture or cruel, inhuman or degrading treatment or punishment, or (c) faces other threats to life, physical integrity or liberty’</a:t>
            </a:r>
          </a:p>
        </p:txBody>
      </p:sp>
    </p:spTree>
    <p:extLst>
      <p:ext uri="{BB962C8B-B14F-4D97-AF65-F5344CB8AC3E}">
        <p14:creationId xmlns:p14="http://schemas.microsoft.com/office/powerpoint/2010/main" val="239357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What is the </a:t>
            </a:r>
            <a:r>
              <a:rPr lang="en-GB" b="1" u="sng" dirty="0"/>
              <a:t>material</a:t>
            </a:r>
            <a:r>
              <a:rPr lang="en-GB" b="1" dirty="0"/>
              <a:t> scope of application?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709472"/>
            <a:ext cx="9884371" cy="7554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Comprises acts of expulsion, removal, and also non-admittance at the border.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612983"/>
            <a:ext cx="9884371" cy="281626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Wording of the clause, after ‘return’ reference to the French term ‘refoulement’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TP: ‘the practice known as </a:t>
            </a:r>
            <a:r>
              <a:rPr lang="en-GB" sz="1800" i="1" dirty="0"/>
              <a:t>refoulement </a:t>
            </a:r>
            <a:r>
              <a:rPr lang="en-GB" sz="1800" dirty="0"/>
              <a:t>in French did not exist in English language. In Belgium and France, however, there was a definite distinction between expulsion, which could only be carried out in pursuance of a decision of a judicial authority, and refoulement, which meant either deportation as a police measure or non-admittance at the frontier’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UN Declaration on Territorial Asylum (1967)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EXCOM Conclusions N6 and N85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458C0-66C3-7491-2926-5EC57107FC4D}"/>
              </a:ext>
            </a:extLst>
          </p:cNvPr>
          <p:cNvSpPr txBox="1">
            <a:spLocks/>
          </p:cNvSpPr>
          <p:nvPr/>
        </p:nvSpPr>
        <p:spPr>
          <a:xfrm>
            <a:off x="1309091" y="5657850"/>
            <a:ext cx="9884371" cy="96871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2000" dirty="0"/>
              <a:t>RISK = threat to life or freedom </a:t>
            </a:r>
            <a:r>
              <a:rPr lang="en-GB" sz="2000" b="1" dirty="0"/>
              <a:t>on account of </a:t>
            </a:r>
            <a:r>
              <a:rPr lang="en-GB" sz="2000" dirty="0"/>
              <a:t>race, religion, nationality, membership of a particular social group or political opinion</a:t>
            </a:r>
          </a:p>
        </p:txBody>
      </p:sp>
    </p:spTree>
    <p:extLst>
      <p:ext uri="{BB962C8B-B14F-4D97-AF65-F5344CB8AC3E}">
        <p14:creationId xmlns:p14="http://schemas.microsoft.com/office/powerpoint/2010/main" val="163383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1104-83C3-4B92-120A-E4CA7F0BC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760" y="1097280"/>
            <a:ext cx="10347960" cy="638914"/>
          </a:xfrm>
          <a:solidFill>
            <a:schemeClr val="accent3"/>
          </a:solidFill>
        </p:spPr>
        <p:txBody>
          <a:bodyPr/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Does this only apply to formal policies of the state?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DB9ED3-04EF-F2F5-DD8D-704D99EA72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94760" y="3320894"/>
            <a:ext cx="10347960" cy="729180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Actions by private citizens?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A7495-AD93-217A-4661-8E88495A93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94760" y="1917042"/>
            <a:ext cx="10347960" cy="1254349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Attacks on Syrian refugees by Turkish border guards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Smoke canisters and rubber bullets by Spanish Guardia Civil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38175AA4-AE24-9186-04F1-9317ED0FAC83}"/>
              </a:ext>
            </a:extLst>
          </p:cNvPr>
          <p:cNvSpPr txBox="1">
            <a:spLocks/>
          </p:cNvSpPr>
          <p:nvPr/>
        </p:nvSpPr>
        <p:spPr>
          <a:xfrm>
            <a:off x="1294760" y="4199577"/>
            <a:ext cx="10347960" cy="982023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150" baseline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Hungary conscripted ‘border hunters’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Greek militias in the </a:t>
            </a:r>
            <a:r>
              <a:rPr lang="en-GB" sz="20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Evros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region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83C8649-D20E-9C2C-AD03-391ADF2A4903}"/>
              </a:ext>
            </a:extLst>
          </p:cNvPr>
          <p:cNvSpPr txBox="1">
            <a:spLocks/>
          </p:cNvSpPr>
          <p:nvPr/>
        </p:nvSpPr>
        <p:spPr>
          <a:xfrm>
            <a:off x="1294760" y="5331103"/>
            <a:ext cx="10347960" cy="72918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150" baseline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‘Voluntary repatriation’?</a:t>
            </a:r>
          </a:p>
        </p:txBody>
      </p:sp>
    </p:spTree>
    <p:extLst>
      <p:ext uri="{BB962C8B-B14F-4D97-AF65-F5344CB8AC3E}">
        <p14:creationId xmlns:p14="http://schemas.microsoft.com/office/powerpoint/2010/main" val="299322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9" grpId="0" animBg="1"/>
      <p:bldP spid="8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What is the </a:t>
            </a:r>
            <a:r>
              <a:rPr lang="en-GB" b="1" u="sng" dirty="0"/>
              <a:t>territorial</a:t>
            </a:r>
            <a:r>
              <a:rPr lang="en-GB" b="1" dirty="0"/>
              <a:t> scope of application?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709472"/>
            <a:ext cx="9884371" cy="7554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Applies </a:t>
            </a:r>
            <a:r>
              <a:rPr lang="en-GB" sz="2800" b="1" u="sng" dirty="0"/>
              <a:t>wherever the State exercises jurisdiction</a:t>
            </a:r>
            <a:r>
              <a:rPr lang="en-GB" sz="2800" b="1" dirty="0"/>
              <a:t> (inland or abroad), provided the refugee is outside country of origin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458C0-66C3-7491-2926-5EC57107FC4D}"/>
              </a:ext>
            </a:extLst>
          </p:cNvPr>
          <p:cNvSpPr txBox="1">
            <a:spLocks/>
          </p:cNvSpPr>
          <p:nvPr/>
        </p:nvSpPr>
        <p:spPr>
          <a:xfrm>
            <a:off x="1309091" y="5375466"/>
            <a:ext cx="9884371" cy="9687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2000" b="1" u="sng" dirty="0"/>
              <a:t>WITHIN 3</a:t>
            </a:r>
            <a:r>
              <a:rPr lang="en-GB" sz="2000" b="1" u="sng" baseline="30000" dirty="0"/>
              <a:t>RD</a:t>
            </a:r>
            <a:r>
              <a:rPr lang="en-GB" sz="2000" b="1" u="sng" dirty="0"/>
              <a:t> COUNTRIES:</a:t>
            </a:r>
            <a:r>
              <a:rPr lang="en-GB" sz="2000" dirty="0"/>
              <a:t> If person still within country of origin, RC does not apply (UKHL, </a:t>
            </a:r>
            <a:r>
              <a:rPr lang="en-GB" sz="2000" i="1" dirty="0"/>
              <a:t>Prague Airport</a:t>
            </a:r>
            <a:r>
              <a:rPr lang="en-GB" sz="2000" dirty="0"/>
              <a:t>, 2004) = does not meet ‘alienage’ condition</a:t>
            </a:r>
            <a:endParaRPr lang="en-GB" sz="2000" b="1" u="sng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F47016D-1E3B-0FC1-BB8F-7AB1F598177F}"/>
              </a:ext>
            </a:extLst>
          </p:cNvPr>
          <p:cNvSpPr txBox="1">
            <a:spLocks/>
          </p:cNvSpPr>
          <p:nvPr/>
        </p:nvSpPr>
        <p:spPr>
          <a:xfrm>
            <a:off x="1309091" y="4140396"/>
            <a:ext cx="9884371" cy="9687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2000" b="1" u="sng" dirty="0"/>
              <a:t>ON HIGH SEAS</a:t>
            </a:r>
            <a:r>
              <a:rPr lang="en-GB" sz="2000" b="1" i="1" u="sng" dirty="0"/>
              <a:t>:</a:t>
            </a:r>
            <a:r>
              <a:rPr lang="en-GB" sz="2000" i="1" dirty="0"/>
              <a:t> </a:t>
            </a:r>
            <a:r>
              <a:rPr lang="en-GB" sz="2000" dirty="0"/>
              <a:t>US SC </a:t>
            </a:r>
            <a:r>
              <a:rPr lang="en-GB" sz="2000" i="1" dirty="0"/>
              <a:t>Sale </a:t>
            </a:r>
            <a:r>
              <a:rPr lang="en-GB" sz="2000" dirty="0"/>
              <a:t>(1992), dismissed extraterritorial applicability, referring to TP and contextual argument; rejected by Inter-American Commission; ECtHR </a:t>
            </a:r>
            <a:r>
              <a:rPr lang="en-GB" sz="2000" i="1" dirty="0"/>
              <a:t>Hirsi v</a:t>
            </a:r>
            <a:r>
              <a:rPr lang="en-GB" sz="2000" dirty="0"/>
              <a:t> </a:t>
            </a:r>
            <a:r>
              <a:rPr lang="en-GB" sz="2000" i="1" dirty="0"/>
              <a:t>Italy</a:t>
            </a:r>
            <a:r>
              <a:rPr lang="en-GB" sz="2000" dirty="0"/>
              <a:t>, confirmed </a:t>
            </a:r>
            <a:r>
              <a:rPr lang="en-GB" sz="2000" i="1" dirty="0"/>
              <a:t>Sharifi v Italy &amp; Greece</a:t>
            </a:r>
            <a:endParaRPr lang="en-GB" sz="2000" b="1" u="sng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5F1FD1-35E7-BE30-8C3D-69413C895CC0}"/>
              </a:ext>
            </a:extLst>
          </p:cNvPr>
          <p:cNvSpPr txBox="1">
            <a:spLocks/>
          </p:cNvSpPr>
          <p:nvPr/>
        </p:nvSpPr>
        <p:spPr>
          <a:xfrm>
            <a:off x="1272876" y="2731262"/>
            <a:ext cx="9884371" cy="11427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2000" b="1" u="sng" dirty="0"/>
              <a:t>AT THE BORDER:</a:t>
            </a:r>
            <a:r>
              <a:rPr lang="en-GB" sz="2000" dirty="0"/>
              <a:t> The border does not benefit of extraterritoriality status, neither ports or airports (ECtHR, </a:t>
            </a:r>
            <a:r>
              <a:rPr lang="en-GB" sz="2000" i="1" dirty="0" err="1"/>
              <a:t>Amuur</a:t>
            </a:r>
            <a:r>
              <a:rPr lang="en-GB" sz="2000" i="1" dirty="0"/>
              <a:t> v France</a:t>
            </a:r>
            <a:r>
              <a:rPr lang="en-GB" sz="2000" dirty="0"/>
              <a:t>, 1996); </a:t>
            </a:r>
            <a:r>
              <a:rPr lang="en-GB" sz="2000" i="1" dirty="0"/>
              <a:t>Refoulement</a:t>
            </a:r>
            <a:r>
              <a:rPr lang="en-GB" sz="2000" dirty="0"/>
              <a:t> at the border = </a:t>
            </a:r>
            <a:r>
              <a:rPr lang="en-GB" sz="2000" i="1" dirty="0"/>
              <a:t>refoulement </a:t>
            </a:r>
            <a:r>
              <a:rPr lang="en-GB" sz="2000" dirty="0"/>
              <a:t>from within State territory (ECtHR, </a:t>
            </a:r>
            <a:r>
              <a:rPr lang="en-GB" sz="2000" i="1" dirty="0"/>
              <a:t>N.D. &amp; N.T. v Spain, </a:t>
            </a:r>
            <a:r>
              <a:rPr lang="en-GB" sz="2000" dirty="0"/>
              <a:t>2020) </a:t>
            </a:r>
            <a:endParaRPr lang="en-GB" sz="2000" b="1" u="sng" dirty="0"/>
          </a:p>
        </p:txBody>
      </p:sp>
    </p:spTree>
    <p:extLst>
      <p:ext uri="{BB962C8B-B14F-4D97-AF65-F5344CB8AC3E}">
        <p14:creationId xmlns:p14="http://schemas.microsoft.com/office/powerpoint/2010/main" val="26965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5DC90-C9D9-9144-83CF-93BC15928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No full protection against removal to face persecution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BED23F-4961-406D-7B8F-A34F8EAD92F5}"/>
              </a:ext>
            </a:extLst>
          </p:cNvPr>
          <p:cNvSpPr txBox="1">
            <a:spLocks/>
          </p:cNvSpPr>
          <p:nvPr/>
        </p:nvSpPr>
        <p:spPr>
          <a:xfrm>
            <a:off x="5496880" y="1153606"/>
            <a:ext cx="4855844" cy="4550787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Non-refoulement not asylum</a:t>
            </a:r>
            <a:r>
              <a:rPr lang="en-GB" sz="2000" dirty="0"/>
              <a:t>, right to claim territorial protection or right of residence in country of refuge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Only applies to those falling within Art 33(1) RC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Art 33 RC </a:t>
            </a:r>
            <a:r>
              <a:rPr lang="en-GB" sz="2000" dirty="0"/>
              <a:t>is said not to prevent </a:t>
            </a:r>
            <a:r>
              <a:rPr lang="en-GB" sz="2000" b="1" dirty="0"/>
              <a:t>removals to ‘Safe Third Countries’</a:t>
            </a:r>
            <a:r>
              <a:rPr lang="en-GB" sz="2000" dirty="0"/>
              <a:t> (where no threats on Convention grounds)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Allows for exceptions</a:t>
            </a:r>
          </a:p>
        </p:txBody>
      </p:sp>
    </p:spTree>
    <p:extLst>
      <p:ext uri="{BB962C8B-B14F-4D97-AF65-F5344CB8AC3E}">
        <p14:creationId xmlns:p14="http://schemas.microsoft.com/office/powerpoint/2010/main" val="3302116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5F165-2D55-6299-A361-0D33E236EC8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b="1" dirty="0">
                <a:latin typeface="+mn-lt"/>
              </a:rPr>
              <a:t>…Response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81D7BC-C448-F424-0CC9-5B62BAFBB14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47439" y="2259201"/>
            <a:ext cx="5248561" cy="621335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/>
          <a:lstStyle/>
          <a:p>
            <a:r>
              <a:rPr lang="en-GB" b="1" dirty="0">
                <a:latin typeface="+mn-lt"/>
              </a:rPr>
              <a:t>EXTENDED NON-REFOULEMENT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736BA9-59C2-15F2-1417-A8570B38D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43646"/>
            <a:ext cx="5248561" cy="2699933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Extended non-refoulement protection in human rights instruments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Universal and Regional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CAT, ICCPR, ECHR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14D979-63B4-6186-3E65-1CDA9456D1F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45117" y="2259201"/>
            <a:ext cx="5107093" cy="621335"/>
          </a:xfrm>
          <a:solidFill>
            <a:srgbClr val="6D3371"/>
          </a:solidFill>
          <a:ln w="28575">
            <a:solidFill>
              <a:schemeClr val="bg1"/>
            </a:solidFill>
          </a:ln>
        </p:spPr>
        <p:txBody>
          <a:bodyPr anchor="ctr"/>
          <a:lstStyle/>
          <a:p>
            <a:r>
              <a:rPr lang="en-GB" b="1" dirty="0">
                <a:latin typeface="+mn-lt"/>
              </a:rPr>
              <a:t>COMPLEMENTARY PROTECTION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AFBACBE-2A27-ED71-F4B6-4A20D814B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5117" y="3043646"/>
            <a:ext cx="5107093" cy="2699934"/>
          </a:xfrm>
          <a:solidFill>
            <a:srgbClr val="6D337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Extended refugee definition (Africa, Americas)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Subsidiary Protection Status (EU)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Regional</a:t>
            </a:r>
          </a:p>
        </p:txBody>
      </p:sp>
    </p:spTree>
    <p:extLst>
      <p:ext uri="{BB962C8B-B14F-4D97-AF65-F5344CB8AC3E}">
        <p14:creationId xmlns:p14="http://schemas.microsoft.com/office/powerpoint/2010/main" val="3509240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1984 Convention Against Torture (CAT)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709472"/>
            <a:ext cx="9884371" cy="755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Art 2, positive obligations, no exceptions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612983"/>
            <a:ext cx="9884371" cy="373119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Each State Party shall take </a:t>
            </a:r>
            <a:r>
              <a:rPr lang="en-GB" sz="2400" b="1" dirty="0"/>
              <a:t>effective legislative, administrative, judicial </a:t>
            </a:r>
            <a:r>
              <a:rPr lang="en-GB" sz="2400" dirty="0"/>
              <a:t>or other </a:t>
            </a:r>
            <a:r>
              <a:rPr lang="en-GB" sz="2400" b="1" dirty="0"/>
              <a:t>measures to prevent acts of torture, </a:t>
            </a:r>
            <a:r>
              <a:rPr lang="en-GB" sz="2400" dirty="0"/>
              <a:t>in </a:t>
            </a:r>
            <a:r>
              <a:rPr lang="en-GB" sz="2400" b="1" dirty="0"/>
              <a:t>any territory under its jurisdiction.</a:t>
            </a:r>
            <a:endParaRPr lang="en-GB" sz="2400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b="1" dirty="0"/>
              <a:t>No exceptional circumstances whatsoever</a:t>
            </a:r>
            <a:r>
              <a:rPr lang="en-GB" sz="2400" dirty="0"/>
              <a:t>, whether a state of war or a threat of war, internal political instability or any other public emergency, </a:t>
            </a:r>
            <a:r>
              <a:rPr lang="en-GB" sz="2400" b="1" dirty="0"/>
              <a:t>may be invoked as a justification </a:t>
            </a:r>
            <a:r>
              <a:rPr lang="en-GB" sz="2400" dirty="0"/>
              <a:t>of torture</a:t>
            </a:r>
            <a:endParaRPr lang="en-GB" sz="2400" b="1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An order from a superior office or a public authority may not be invoked as a justification of torture.</a:t>
            </a:r>
          </a:p>
        </p:txBody>
      </p:sp>
    </p:spTree>
    <p:extLst>
      <p:ext uri="{BB962C8B-B14F-4D97-AF65-F5344CB8AC3E}">
        <p14:creationId xmlns:p14="http://schemas.microsoft.com/office/powerpoint/2010/main" val="46425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1984 Convention Against Torture (CAT)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709472"/>
            <a:ext cx="9884371" cy="755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Art 3, explicit </a:t>
            </a:r>
            <a:r>
              <a:rPr lang="en-GB" sz="2800" b="1" i="1" dirty="0"/>
              <a:t>non-refoulement </a:t>
            </a:r>
            <a:r>
              <a:rPr lang="en-GB" sz="2800" b="1" dirty="0"/>
              <a:t>principle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612983"/>
            <a:ext cx="9884371" cy="373119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b="1" dirty="0"/>
              <a:t>No State party shall expel, return (‘</a:t>
            </a:r>
            <a:r>
              <a:rPr lang="en-GB" sz="2400" b="1" dirty="0" err="1"/>
              <a:t>refouler</a:t>
            </a:r>
            <a:r>
              <a:rPr lang="en-GB" sz="2400" b="1" dirty="0"/>
              <a:t>’) or extradite </a:t>
            </a:r>
            <a:r>
              <a:rPr lang="en-GB" sz="2400" dirty="0"/>
              <a:t>a person to </a:t>
            </a:r>
            <a:r>
              <a:rPr lang="en-GB" sz="2400" b="1" dirty="0"/>
              <a:t>another State </a:t>
            </a:r>
            <a:r>
              <a:rPr lang="en-GB" sz="2400" dirty="0"/>
              <a:t>where there are </a:t>
            </a:r>
            <a:r>
              <a:rPr lang="en-GB" sz="2400" b="1" dirty="0"/>
              <a:t>substantial grounds for believing </a:t>
            </a:r>
            <a:r>
              <a:rPr lang="en-GB" sz="2400" dirty="0"/>
              <a:t>that he would be in </a:t>
            </a:r>
            <a:r>
              <a:rPr lang="en-GB" sz="2400" b="1" dirty="0"/>
              <a:t>danger of being subjected to torture.</a:t>
            </a:r>
            <a:endParaRPr lang="en-GB" sz="2400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For the purpose of determining whether there are such grounds, the competent authorities shall take into account </a:t>
            </a:r>
            <a:r>
              <a:rPr lang="en-GB" sz="2400" b="1" dirty="0"/>
              <a:t>all relevant considerations </a:t>
            </a:r>
            <a:r>
              <a:rPr lang="en-GB" sz="2400" dirty="0"/>
              <a:t>including, where applicable, the existence in the States concerned of a consistent pattern of gross, flagrant or mass violations of human rights.</a:t>
            </a:r>
          </a:p>
        </p:txBody>
      </p:sp>
    </p:spTree>
    <p:extLst>
      <p:ext uri="{BB962C8B-B14F-4D97-AF65-F5344CB8AC3E}">
        <p14:creationId xmlns:p14="http://schemas.microsoft.com/office/powerpoint/2010/main" val="3073159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1984 Convention Against Torture (CAT)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709472"/>
            <a:ext cx="9884371" cy="755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General Comment No. 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612983"/>
            <a:ext cx="9884371" cy="392116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Art 2 CAT embodies an ‘</a:t>
            </a:r>
            <a:r>
              <a:rPr lang="en-GB" sz="2400" b="1" dirty="0"/>
              <a:t>absolute prohibition against torture…non-</a:t>
            </a:r>
            <a:r>
              <a:rPr lang="en-GB" sz="2400" b="1" dirty="0" err="1"/>
              <a:t>derogable</a:t>
            </a:r>
            <a:r>
              <a:rPr lang="en-GB" sz="2400" b="1" dirty="0"/>
              <a:t> </a:t>
            </a:r>
            <a:r>
              <a:rPr lang="en-GB" sz="2400" dirty="0"/>
              <a:t>in character…accepted as a matter of customary international law’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‘</a:t>
            </a:r>
            <a:r>
              <a:rPr lang="en-GB" sz="2400" b="1" dirty="0"/>
              <a:t>no exceptional circumstances</a:t>
            </a:r>
            <a:r>
              <a:rPr lang="en-GB" sz="2400" dirty="0"/>
              <a:t> whatsoever may be invoked by a State party to justify acts of torture </a:t>
            </a:r>
            <a:r>
              <a:rPr lang="en-GB" sz="2400" b="1" dirty="0"/>
              <a:t>in any territory</a:t>
            </a:r>
            <a:r>
              <a:rPr lang="en-GB" sz="2400" dirty="0"/>
              <a:t> under its jurisdiction…this </a:t>
            </a:r>
            <a:r>
              <a:rPr lang="en-GB" sz="2400" b="1" dirty="0"/>
              <a:t>includes any threat of terrorist acts’</a:t>
            </a:r>
            <a:endParaRPr lang="en-GB" sz="2400" dirty="0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‘any territory includes areas where the State party exercises directly or indirectly, in whole or in part, de jure or de facto effective control’ – includes military bases, detention facilities abroad</a:t>
            </a:r>
          </a:p>
        </p:txBody>
      </p:sp>
    </p:spTree>
    <p:extLst>
      <p:ext uri="{BB962C8B-B14F-4D97-AF65-F5344CB8AC3E}">
        <p14:creationId xmlns:p14="http://schemas.microsoft.com/office/powerpoint/2010/main" val="743490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235057"/>
            <a:ext cx="9956799" cy="9840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1966 International Covenant on Civil and Political Rights (ICCPR)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271211"/>
            <a:ext cx="9884371" cy="755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Art 2, negative and positive obligations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078765"/>
            <a:ext cx="9884371" cy="454417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Each State Party to the present Covenant undertakes to </a:t>
            </a:r>
            <a:r>
              <a:rPr lang="en-GB" sz="2400" b="1" dirty="0"/>
              <a:t>respect and to ensure to all individuals within its territory </a:t>
            </a:r>
            <a:r>
              <a:rPr lang="en-GB" sz="2400" b="1" u="sng" dirty="0"/>
              <a:t>and</a:t>
            </a:r>
            <a:r>
              <a:rPr lang="en-GB" sz="2400" b="1" dirty="0"/>
              <a:t> subject to its jurisdiction </a:t>
            </a:r>
            <a:r>
              <a:rPr lang="en-GB" sz="2400" dirty="0"/>
              <a:t>the rights recognised in the present Covenant, </a:t>
            </a:r>
            <a:r>
              <a:rPr lang="en-GB" sz="2400" b="1" dirty="0"/>
              <a:t>without distinction</a:t>
            </a:r>
            <a:r>
              <a:rPr lang="en-GB" sz="2400" dirty="0"/>
              <a:t> of any kind, such as race, colour, sex, language, religion, political or other opinion, national or social origin, property, birth or other status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Where not already provided for by existing legislative or other measures, each State Party to the present Covenant undertakes to </a:t>
            </a:r>
            <a:r>
              <a:rPr lang="en-GB" sz="2400" b="1" dirty="0"/>
              <a:t>take the necessary steps, </a:t>
            </a:r>
            <a:r>
              <a:rPr lang="en-GB" sz="2400" dirty="0"/>
              <a:t>in accordance with its constitutional processes and with the provisions of the present Covenant, </a:t>
            </a:r>
            <a:r>
              <a:rPr lang="en-GB" sz="2400" b="1" dirty="0"/>
              <a:t>to adopt such laws or other measures as may be necessary to give effect </a:t>
            </a:r>
            <a:r>
              <a:rPr lang="en-GB" sz="2400" dirty="0"/>
              <a:t>to the </a:t>
            </a:r>
            <a:r>
              <a:rPr lang="en-GB" sz="2400" b="1" dirty="0"/>
              <a:t>rights recognised </a:t>
            </a:r>
            <a:r>
              <a:rPr lang="en-GB" sz="2400" dirty="0"/>
              <a:t>in the present Covenant.</a:t>
            </a:r>
          </a:p>
        </p:txBody>
      </p:sp>
    </p:spTree>
    <p:extLst>
      <p:ext uri="{BB962C8B-B14F-4D97-AF65-F5344CB8AC3E}">
        <p14:creationId xmlns:p14="http://schemas.microsoft.com/office/powerpoint/2010/main" val="384269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227" y="1052841"/>
            <a:ext cx="2971800" cy="787273"/>
          </a:xfrm>
        </p:spPr>
        <p:txBody>
          <a:bodyPr/>
          <a:lstStyle/>
          <a:p>
            <a:r>
              <a:rPr lang="en-GB" sz="2800" b="1" dirty="0">
                <a:latin typeface="+mn-lt"/>
              </a:rPr>
              <a:t>What did you think of the readings?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0" y="655572"/>
            <a:ext cx="1965798" cy="567854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+mn-lt"/>
              </a:rPr>
              <a:t>OUTLINE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6096000" y="1392027"/>
            <a:ext cx="5213684" cy="3166117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GB" sz="2000" b="1" dirty="0">
                <a:latin typeface="+mn-lt"/>
              </a:rPr>
              <a:t>Refugee Status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accent3"/>
                </a:solidFill>
                <a:latin typeface="+mn-lt"/>
              </a:rPr>
              <a:t>Non-refoulement in the Refugee Convention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GB" sz="2000" b="1" dirty="0">
                <a:latin typeface="+mn-lt"/>
              </a:rPr>
              <a:t>Non-refoulement in Human Rights instruments</a:t>
            </a:r>
            <a:endParaRPr lang="en-GB" sz="2000" b="1" dirty="0">
              <a:solidFill>
                <a:schemeClr val="accent3"/>
              </a:solidFill>
              <a:latin typeface="+mn-lt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GB" sz="2000" b="1" dirty="0">
                <a:latin typeface="+mn-lt"/>
              </a:rPr>
              <a:t>Complementary Protection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accent3"/>
                </a:solidFill>
                <a:latin typeface="+mn-lt"/>
              </a:rPr>
              <a:t>Consolidation Activity</a:t>
            </a:r>
          </a:p>
        </p:txBody>
      </p:sp>
    </p:spTree>
    <p:extLst>
      <p:ext uri="{BB962C8B-B14F-4D97-AF65-F5344CB8AC3E}">
        <p14:creationId xmlns:p14="http://schemas.microsoft.com/office/powerpoint/2010/main" val="3905215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852826"/>
            <a:ext cx="9956799" cy="9840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1966 International Covenant on Civil and Political Rights (ICCPR)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995111"/>
            <a:ext cx="9884371" cy="755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Art 7, no exceptions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908796"/>
            <a:ext cx="9884371" cy="254624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400" b="1" dirty="0"/>
              <a:t>No one shall be subjected to torture or to cruel, inhuman or degrading treatment or punishment. </a:t>
            </a:r>
            <a:r>
              <a:rPr lang="en-GB" sz="2400" dirty="0"/>
              <a:t>In particular, no one shall be subjected without his free consent to medical or scientific experimentation</a:t>
            </a:r>
            <a:endParaRPr lang="en-GB" sz="24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D7C1F-6226-6220-1AC0-AC1E5EA94A6E}"/>
              </a:ext>
            </a:extLst>
          </p:cNvPr>
          <p:cNvSpPr txBox="1">
            <a:spLocks/>
          </p:cNvSpPr>
          <p:nvPr/>
        </p:nvSpPr>
        <p:spPr>
          <a:xfrm>
            <a:off x="1309091" y="5627458"/>
            <a:ext cx="9884371" cy="755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i="1" dirty="0"/>
              <a:t>Non-refoulement </a:t>
            </a:r>
            <a:r>
              <a:rPr lang="en-GB" sz="2800" b="1" dirty="0"/>
              <a:t>as implicit positive obligation</a:t>
            </a:r>
            <a:endParaRPr lang="en-GB" sz="2800" b="1" i="1" dirty="0"/>
          </a:p>
        </p:txBody>
      </p:sp>
    </p:spTree>
    <p:extLst>
      <p:ext uri="{BB962C8B-B14F-4D97-AF65-F5344CB8AC3E}">
        <p14:creationId xmlns:p14="http://schemas.microsoft.com/office/powerpoint/2010/main" val="2146652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235057"/>
            <a:ext cx="9956799" cy="9840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1966 International Covenant on Civil and Political Rights (ICCPR)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271211"/>
            <a:ext cx="9884371" cy="755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Art 4, no derogations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078765"/>
            <a:ext cx="9884371" cy="454417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b="1" dirty="0"/>
              <a:t>In time of public emergency which threatens the life of the nation </a:t>
            </a:r>
            <a:r>
              <a:rPr lang="en-GB" sz="2400" dirty="0"/>
              <a:t>and the existence of which is officially proclaimed, the </a:t>
            </a:r>
            <a:r>
              <a:rPr lang="en-GB" sz="2400" b="1" dirty="0"/>
              <a:t>States Parties </a:t>
            </a:r>
            <a:r>
              <a:rPr lang="en-GB" sz="2400" dirty="0"/>
              <a:t>to the present </a:t>
            </a:r>
            <a:r>
              <a:rPr lang="en-GB" sz="2400" b="1" dirty="0"/>
              <a:t>Covenant may take measures derogating from</a:t>
            </a:r>
            <a:r>
              <a:rPr lang="en-GB" sz="2400" dirty="0"/>
              <a:t> their obligations under the present Covenant to the extent strictly required by the exigencies of the situation, provided that such measures are not </a:t>
            </a:r>
            <a:r>
              <a:rPr lang="en-GB" sz="2400" b="1" dirty="0"/>
              <a:t>inconsistent with their other obligations under international law and do not involve discrimination </a:t>
            </a:r>
            <a:r>
              <a:rPr lang="en-GB" sz="2400" dirty="0"/>
              <a:t>solely on the grounds of race, colour, sex, language, religion or social origin.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b="1" dirty="0"/>
              <a:t>No derogation from article 6, 7</a:t>
            </a:r>
            <a:r>
              <a:rPr lang="en-GB" sz="2400" dirty="0"/>
              <a:t>, 8 (paragraphs 1 and 2), 11, 15, 16 and 18 may be made under this provision.</a:t>
            </a:r>
          </a:p>
        </p:txBody>
      </p:sp>
    </p:spTree>
    <p:extLst>
      <p:ext uri="{BB962C8B-B14F-4D97-AF65-F5344CB8AC3E}">
        <p14:creationId xmlns:p14="http://schemas.microsoft.com/office/powerpoint/2010/main" val="3651133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80338" y="823824"/>
            <a:ext cx="9730383" cy="976401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b="1" dirty="0"/>
              <a:t>ICCPR, </a:t>
            </a:r>
            <a:r>
              <a:rPr lang="en-GB" sz="3200" b="1" i="1" dirty="0" err="1"/>
              <a:t>Munaf</a:t>
            </a:r>
            <a:r>
              <a:rPr lang="en-GB" sz="3200" b="1" i="1" dirty="0"/>
              <a:t> v Romania </a:t>
            </a:r>
            <a:r>
              <a:rPr lang="en-GB" sz="3200" b="1" dirty="0"/>
              <a:t>(2009)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049656" y="1997739"/>
            <a:ext cx="2860864" cy="4550787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Left Romanian embassy and captured by US forces in Iraq, held in </a:t>
            </a:r>
            <a:r>
              <a:rPr lang="en-GB" sz="2000" b="1" i="1" dirty="0"/>
              <a:t>incommunicado </a:t>
            </a:r>
            <a:r>
              <a:rPr lang="en-GB" sz="2000" b="1" dirty="0"/>
              <a:t>detention, subjected to torture, and handed over to Iraqi government to face unfair trial for terrorism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04BD7A6-4C8B-3271-EB3C-980D5B3A29B1}"/>
              </a:ext>
            </a:extLst>
          </p:cNvPr>
          <p:cNvSpPr txBox="1">
            <a:spLocks/>
          </p:cNvSpPr>
          <p:nvPr/>
        </p:nvSpPr>
        <p:spPr>
          <a:xfrm>
            <a:off x="4143983" y="1997739"/>
            <a:ext cx="6998362" cy="4550787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14.2 The HRC had to decide whether ‘by allowing the author to leave the premises of the Romanian Embassy in Baghdad, it exercised </a:t>
            </a:r>
            <a:r>
              <a:rPr lang="en-GB" sz="2000" b="1" dirty="0"/>
              <a:t>jurisdiction</a:t>
            </a:r>
            <a:r>
              <a:rPr lang="en-GB" sz="2000" dirty="0"/>
              <a:t> over him in a way that </a:t>
            </a:r>
            <a:r>
              <a:rPr lang="en-GB" sz="2000" b="1" dirty="0"/>
              <a:t>exposed him to a real risk of becoming a victim of violations of his rights under Art 7…</a:t>
            </a:r>
            <a:r>
              <a:rPr lang="en-GB" sz="2000" dirty="0"/>
              <a:t>which it could reasonably have anticipated. The Committee recalls…which is could reasonable have anticipated. The Committee recalls…that a State party may be responsible for </a:t>
            </a:r>
            <a:r>
              <a:rPr lang="en-GB" sz="2000" b="1" dirty="0"/>
              <a:t>extra-territorial violations </a:t>
            </a:r>
            <a:r>
              <a:rPr lang="en-GB" sz="2000" dirty="0"/>
              <a:t>of the Covenant, if it is a link the </a:t>
            </a:r>
            <a:r>
              <a:rPr lang="en-GB" sz="2000" b="1" dirty="0"/>
              <a:t>causal chain </a:t>
            </a:r>
            <a:r>
              <a:rPr lang="en-GB" sz="2000" dirty="0"/>
              <a:t>that would make possible violations in another jurisdiction…</a:t>
            </a:r>
            <a:r>
              <a:rPr lang="en-GB" sz="2000" b="1" dirty="0"/>
              <a:t>the risk of an extra-territorial violation must be a necessary and foreseeable consequence</a:t>
            </a:r>
            <a:r>
              <a:rPr lang="en-GB" sz="2000" dirty="0"/>
              <a:t> and must be judged on the knowledge the State party had at the time’.</a:t>
            </a:r>
          </a:p>
        </p:txBody>
      </p:sp>
    </p:spTree>
    <p:extLst>
      <p:ext uri="{BB962C8B-B14F-4D97-AF65-F5344CB8AC3E}">
        <p14:creationId xmlns:p14="http://schemas.microsoft.com/office/powerpoint/2010/main" val="2483889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235057"/>
            <a:ext cx="9956799" cy="9840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Developing approaches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271211"/>
            <a:ext cx="9884371" cy="755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Art 16, ICCPR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078765"/>
            <a:ext cx="9884371" cy="15178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400" dirty="0"/>
              <a:t>Everyone shall have the right to recognition everywhere as a person before the law.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6CAE6D-10AB-04F7-10BC-96D5563AF657}"/>
              </a:ext>
            </a:extLst>
          </p:cNvPr>
          <p:cNvSpPr txBox="1">
            <a:spLocks/>
          </p:cNvSpPr>
          <p:nvPr/>
        </p:nvSpPr>
        <p:spPr>
          <a:xfrm>
            <a:off x="1309091" y="3648762"/>
            <a:ext cx="9884371" cy="96480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Art 1, International Convention for the Protection of All Persons from Enforced Disappearance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89F89E0-5920-4850-D528-8418D178E2A7}"/>
              </a:ext>
            </a:extLst>
          </p:cNvPr>
          <p:cNvSpPr txBox="1">
            <a:spLocks/>
          </p:cNvSpPr>
          <p:nvPr/>
        </p:nvSpPr>
        <p:spPr>
          <a:xfrm>
            <a:off x="1309091" y="4665686"/>
            <a:ext cx="9884371" cy="195725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No one shall be subjected to enforced disappearance.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No exceptional circumstances whatsoever, whether a state of war or a threat of war, internal political instability or any other public emergency, may be invoked as a justification for enforced disappearance</a:t>
            </a:r>
          </a:p>
        </p:txBody>
      </p:sp>
    </p:spTree>
    <p:extLst>
      <p:ext uri="{BB962C8B-B14F-4D97-AF65-F5344CB8AC3E}">
        <p14:creationId xmlns:p14="http://schemas.microsoft.com/office/powerpoint/2010/main" val="1853919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1950 European Convention on Human Rights (ECHR)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236662" y="1722939"/>
            <a:ext cx="9855407" cy="1545391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400" b="1" dirty="0"/>
              <a:t>Article 1, positive obligation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The High Contracting Parties </a:t>
            </a:r>
            <a:r>
              <a:rPr lang="en-GB" sz="2400" b="1" dirty="0"/>
              <a:t>shall </a:t>
            </a:r>
            <a:r>
              <a:rPr lang="en-GB" sz="2400" b="1" i="1" dirty="0"/>
              <a:t>secure</a:t>
            </a:r>
            <a:r>
              <a:rPr lang="en-GB" sz="2400" b="1" dirty="0"/>
              <a:t> to everyone within their jurisdiction</a:t>
            </a:r>
            <a:r>
              <a:rPr lang="en-GB" sz="2400" dirty="0"/>
              <a:t> the rights and freedoms defined in Section I of the Convention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9DC176-A34B-0508-2A3A-8C823C1D7584}"/>
              </a:ext>
            </a:extLst>
          </p:cNvPr>
          <p:cNvSpPr txBox="1">
            <a:spLocks/>
          </p:cNvSpPr>
          <p:nvPr/>
        </p:nvSpPr>
        <p:spPr>
          <a:xfrm>
            <a:off x="1236662" y="3460345"/>
            <a:ext cx="9855407" cy="1695316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400" b="1" dirty="0"/>
              <a:t>Article 3, no exceptions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200" b="1" dirty="0"/>
              <a:t>No one</a:t>
            </a:r>
            <a:r>
              <a:rPr lang="en-GB" sz="2200" dirty="0"/>
              <a:t> shall be subjected to </a:t>
            </a:r>
            <a:r>
              <a:rPr lang="en-GB" sz="2200" b="1" dirty="0"/>
              <a:t>torture or to inhuman or degrading treatment or punishment</a:t>
            </a:r>
            <a:endParaRPr lang="en-GB" sz="2200" dirty="0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non-refoulement = </a:t>
            </a:r>
            <a:r>
              <a:rPr lang="en-GB" sz="2200" b="1" dirty="0"/>
              <a:t>implicit positive obligation</a:t>
            </a:r>
            <a:endParaRPr lang="en-GB" sz="2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CB3B8-1C17-CC75-5457-30D829C8816A}"/>
              </a:ext>
            </a:extLst>
          </p:cNvPr>
          <p:cNvSpPr txBox="1">
            <a:spLocks/>
          </p:cNvSpPr>
          <p:nvPr/>
        </p:nvSpPr>
        <p:spPr>
          <a:xfrm>
            <a:off x="1236661" y="5466379"/>
            <a:ext cx="9855407" cy="1097714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600" b="1" dirty="0"/>
              <a:t>Art 15, no derogations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In time of war or other public emergency threatening the life of the nation, may make derogations…</a:t>
            </a:r>
            <a:r>
              <a:rPr lang="en-GB" sz="2600" b="1" dirty="0"/>
              <a:t>except from Articles 3, 4</a:t>
            </a:r>
            <a:r>
              <a:rPr lang="en-GB" sz="2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12569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What is the </a:t>
            </a:r>
            <a:r>
              <a:rPr lang="en-GB" b="1" u="sng" dirty="0"/>
              <a:t>personal</a:t>
            </a:r>
            <a:r>
              <a:rPr lang="en-GB" b="1" dirty="0"/>
              <a:t> scope of application? ECHR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709472"/>
            <a:ext cx="9884371" cy="755432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No one = every person, </a:t>
            </a:r>
            <a:r>
              <a:rPr lang="en-GB" sz="2800" dirty="0"/>
              <a:t>includes criminals, terrorists and (illegal) immigrants</a:t>
            </a:r>
            <a:endParaRPr lang="en-GB" sz="2800" b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612983"/>
            <a:ext cx="9884371" cy="2535545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The </a:t>
            </a:r>
            <a:r>
              <a:rPr lang="en-GB" sz="2400" b="1" dirty="0"/>
              <a:t>conduct of the person </a:t>
            </a:r>
            <a:r>
              <a:rPr lang="en-GB" sz="2400" dirty="0"/>
              <a:t>concerned is </a:t>
            </a:r>
            <a:r>
              <a:rPr lang="en-GB" sz="2400" b="1" dirty="0"/>
              <a:t>immaterial, </a:t>
            </a:r>
            <a:r>
              <a:rPr lang="en-GB" sz="2400" dirty="0"/>
              <a:t>‘the nature of the offence allegedly committed by the applicant is…irrelevant for the purposes of Article 3’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ECtHR, </a:t>
            </a:r>
            <a:r>
              <a:rPr lang="en-GB" sz="2400" i="1" dirty="0" err="1"/>
              <a:t>Saadi</a:t>
            </a:r>
            <a:r>
              <a:rPr lang="en-GB" sz="2400" i="1" dirty="0"/>
              <a:t> v Italy </a:t>
            </a:r>
            <a:r>
              <a:rPr lang="en-GB" sz="2400" dirty="0"/>
              <a:t>(2008) extradition of murder suspect</a:t>
            </a:r>
          </a:p>
        </p:txBody>
      </p:sp>
    </p:spTree>
    <p:extLst>
      <p:ext uri="{BB962C8B-B14F-4D97-AF65-F5344CB8AC3E}">
        <p14:creationId xmlns:p14="http://schemas.microsoft.com/office/powerpoint/2010/main" val="32558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0808" y="309474"/>
            <a:ext cx="9730383" cy="976401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b="1" dirty="0"/>
              <a:t>ECHR, </a:t>
            </a:r>
            <a:r>
              <a:rPr lang="en-GB" sz="3200" b="1" i="1" dirty="0" err="1"/>
              <a:t>Saadi</a:t>
            </a:r>
            <a:r>
              <a:rPr lang="en-GB" sz="3200" b="1" i="1" dirty="0"/>
              <a:t> v Italy </a:t>
            </a:r>
            <a:r>
              <a:rPr lang="en-GB" sz="3200" b="1" dirty="0"/>
              <a:t>(2008) [GC)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049656" y="1459149"/>
            <a:ext cx="2413391" cy="5089377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Expulsion to Tunisia of presumptive terrorist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04BD7A6-4C8B-3271-EB3C-980D5B3A29B1}"/>
              </a:ext>
            </a:extLst>
          </p:cNvPr>
          <p:cNvSpPr txBox="1">
            <a:spLocks/>
          </p:cNvSpPr>
          <p:nvPr/>
        </p:nvSpPr>
        <p:spPr>
          <a:xfrm>
            <a:off x="3599234" y="1459149"/>
            <a:ext cx="7543111" cy="5089377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000" dirty="0"/>
              <a:t>125. </a:t>
            </a:r>
            <a:r>
              <a:rPr lang="en-GB" sz="2000" b="1" dirty="0"/>
              <a:t>Implicit obligation of non-expulsion</a:t>
            </a:r>
            <a:r>
              <a:rPr lang="en-GB" sz="2000" dirty="0"/>
              <a:t> ‘where </a:t>
            </a:r>
            <a:r>
              <a:rPr lang="en-GB" sz="2000" b="1" dirty="0"/>
              <a:t>substantial grounds </a:t>
            </a:r>
            <a:r>
              <a:rPr lang="en-GB" sz="2000" dirty="0"/>
              <a:t>have been shown for believing that the person concerned, if deported, faces </a:t>
            </a:r>
            <a:r>
              <a:rPr lang="en-GB" sz="2000" b="1" dirty="0"/>
              <a:t>a real risk of being subjected to treatment contrary to Art 3’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/>
              <a:t>127. The prohibition is ‘</a:t>
            </a:r>
            <a:r>
              <a:rPr lang="en-GB" sz="2000" b="1" dirty="0"/>
              <a:t>absolute, irrespective of the victim’s conduct’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/>
              <a:t>137. The court notes ‘the immense difficulties [States face] in modern times in </a:t>
            </a:r>
            <a:r>
              <a:rPr lang="en-GB" sz="2000" b="1" dirty="0"/>
              <a:t>protecting their communities from terrorist violence…</a:t>
            </a:r>
            <a:r>
              <a:rPr lang="en-GB" sz="2000" dirty="0"/>
              <a:t>but that </a:t>
            </a:r>
            <a:r>
              <a:rPr lang="en-GB" sz="2000" b="1" dirty="0"/>
              <a:t>cannot, however, call into question the absolute nature of Art 3’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/>
              <a:t>138-139. The Court ‘</a:t>
            </a:r>
            <a:r>
              <a:rPr lang="en-GB" sz="2000" b="1" dirty="0"/>
              <a:t>cannot </a:t>
            </a:r>
            <a:r>
              <a:rPr lang="en-GB" sz="2000" dirty="0"/>
              <a:t>accept the argument of the UK…that </a:t>
            </a:r>
            <a:r>
              <a:rPr lang="en-GB" sz="2000" b="1" dirty="0"/>
              <a:t>protection against ill-treatment </a:t>
            </a:r>
            <a:r>
              <a:rPr lang="en-GB" sz="2000" dirty="0"/>
              <a:t>should be </a:t>
            </a:r>
            <a:r>
              <a:rPr lang="en-GB" sz="2000" b="1" dirty="0"/>
              <a:t>weighed against the interests of the community as a whole…</a:t>
            </a:r>
            <a:r>
              <a:rPr lang="en-GB" sz="2000" dirty="0"/>
              <a:t>the argument based on the </a:t>
            </a:r>
            <a:r>
              <a:rPr lang="en-GB" sz="2000" b="1" dirty="0"/>
              <a:t>balancing of the risk of harm if the person is sent back </a:t>
            </a:r>
            <a:r>
              <a:rPr lang="en-GB" sz="2000" b="1" u="sng" dirty="0"/>
              <a:t>against</a:t>
            </a:r>
            <a:r>
              <a:rPr lang="en-GB" sz="2000" b="1" dirty="0"/>
              <a:t> the dangerousness her or she represents </a:t>
            </a:r>
            <a:r>
              <a:rPr lang="en-GB" sz="2000" dirty="0"/>
              <a:t>to the community if not sent back is </a:t>
            </a:r>
            <a:r>
              <a:rPr lang="en-GB" sz="2000" b="1" dirty="0"/>
              <a:t>misconceived.’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17627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What is the </a:t>
            </a:r>
            <a:r>
              <a:rPr lang="en-GB" b="1" u="sng" dirty="0"/>
              <a:t>material</a:t>
            </a:r>
            <a:r>
              <a:rPr lang="en-GB" b="1" dirty="0"/>
              <a:t> scope of application? ECHR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4629409"/>
            <a:ext cx="9884371" cy="981682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The grounds </a:t>
            </a:r>
            <a:r>
              <a:rPr lang="en-GB" sz="2800" dirty="0"/>
              <a:t>on which treatment may be inflicted are </a:t>
            </a:r>
            <a:r>
              <a:rPr lang="en-GB" sz="2800" b="1" dirty="0"/>
              <a:t>irrelevant </a:t>
            </a:r>
            <a:r>
              <a:rPr lang="en-GB" sz="2800" dirty="0"/>
              <a:t>(no link to 1951 Convention grounds needed)</a:t>
            </a:r>
            <a:endParaRPr lang="en-GB" sz="2800" b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1795859"/>
            <a:ext cx="9884371" cy="2535545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“</a:t>
            </a:r>
            <a:r>
              <a:rPr lang="en-GB" sz="2400" b="1" dirty="0"/>
              <a:t>Substantial grounds for believing”</a:t>
            </a:r>
            <a:r>
              <a:rPr lang="en-GB" sz="2400" dirty="0"/>
              <a:t> that the person faces a “</a:t>
            </a:r>
            <a:r>
              <a:rPr lang="en-GB" sz="2400" b="1" dirty="0"/>
              <a:t>real risk</a:t>
            </a:r>
            <a:r>
              <a:rPr lang="en-GB" sz="2400" dirty="0"/>
              <a:t>” of torture or inhuman or degrading treatment or punishment upon return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ECtHR, </a:t>
            </a:r>
            <a:r>
              <a:rPr lang="en-GB" sz="2400" i="1" dirty="0"/>
              <a:t>Soering v UK </a:t>
            </a:r>
            <a:r>
              <a:rPr lang="en-GB" sz="2400" dirty="0"/>
              <a:t>(1991)</a:t>
            </a:r>
          </a:p>
        </p:txBody>
      </p:sp>
    </p:spTree>
    <p:extLst>
      <p:ext uri="{BB962C8B-B14F-4D97-AF65-F5344CB8AC3E}">
        <p14:creationId xmlns:p14="http://schemas.microsoft.com/office/powerpoint/2010/main" val="142779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0808" y="309474"/>
            <a:ext cx="9730383" cy="976401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b="1" dirty="0"/>
              <a:t>ECHR, </a:t>
            </a:r>
            <a:r>
              <a:rPr lang="en-GB" sz="3200" b="1" i="1" dirty="0"/>
              <a:t>Soering v UK </a:t>
            </a:r>
            <a:r>
              <a:rPr lang="en-GB" sz="3200" b="1" dirty="0"/>
              <a:t>(1989) [GC)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049656" y="1459149"/>
            <a:ext cx="2413391" cy="5089377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Extradition of murder suspect to US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04BD7A6-4C8B-3271-EB3C-980D5B3A29B1}"/>
              </a:ext>
            </a:extLst>
          </p:cNvPr>
          <p:cNvSpPr txBox="1">
            <a:spLocks/>
          </p:cNvSpPr>
          <p:nvPr/>
        </p:nvSpPr>
        <p:spPr>
          <a:xfrm>
            <a:off x="3599234" y="1459149"/>
            <a:ext cx="7543111" cy="5089377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200" dirty="0"/>
              <a:t>88. ‘Art 3 makes </a:t>
            </a:r>
            <a:r>
              <a:rPr lang="en-GB" sz="2200" b="1" dirty="0"/>
              <a:t>no provision for exceptions and no derogation </a:t>
            </a:r>
            <a:r>
              <a:rPr lang="en-GB" sz="2200" dirty="0"/>
              <a:t>from it is permissible under Art 15…This </a:t>
            </a:r>
            <a:r>
              <a:rPr lang="en-GB" sz="2200" b="1" dirty="0"/>
              <a:t>absolute prohibition </a:t>
            </a:r>
            <a:r>
              <a:rPr lang="en-GB" sz="2200" dirty="0"/>
              <a:t>enshrines one of the </a:t>
            </a:r>
            <a:r>
              <a:rPr lang="en-GB" sz="2200" b="1" dirty="0"/>
              <a:t>fundamental values of democracy</a:t>
            </a:r>
            <a:r>
              <a:rPr lang="en-GB" sz="2200" dirty="0"/>
              <a:t>…and is generally recognises as an </a:t>
            </a:r>
            <a:r>
              <a:rPr lang="en-GB" sz="2200" b="1" dirty="0"/>
              <a:t>internationally accepted standard’</a:t>
            </a:r>
            <a:endParaRPr lang="en-GB" sz="2200" dirty="0"/>
          </a:p>
          <a:p>
            <a:pPr>
              <a:spcAft>
                <a:spcPts val="600"/>
              </a:spcAft>
            </a:pPr>
            <a:r>
              <a:rPr lang="en-GB" sz="2200" dirty="0"/>
              <a:t>‘It would be </a:t>
            </a:r>
            <a:r>
              <a:rPr lang="en-GB" sz="2200" b="1" dirty="0"/>
              <a:t>hardly compatible</a:t>
            </a:r>
            <a:r>
              <a:rPr lang="en-GB" sz="2200" dirty="0"/>
              <a:t> with the underlying values of the Convention…were a Contracting State </a:t>
            </a:r>
            <a:r>
              <a:rPr lang="en-GB" sz="2200" b="1" dirty="0"/>
              <a:t>knowingly to surrender a fugitive to another State </a:t>
            </a:r>
            <a:r>
              <a:rPr lang="en-GB" sz="2200" dirty="0"/>
              <a:t>where there were [</a:t>
            </a:r>
            <a:r>
              <a:rPr lang="en-GB" sz="2200" b="1" dirty="0"/>
              <a:t>any] substantial grounds </a:t>
            </a:r>
            <a:r>
              <a:rPr lang="en-GB" sz="2200" dirty="0"/>
              <a:t>for believing that he would be in </a:t>
            </a:r>
            <a:r>
              <a:rPr lang="en-GB" sz="2200" b="1" dirty="0"/>
              <a:t>danger of being subjected to torture, however heinous the crime allegedly committed…</a:t>
            </a:r>
            <a:r>
              <a:rPr lang="en-GB" sz="2200" dirty="0"/>
              <a:t>extends also in cases in which the fugitive would be faced in the receiving State </a:t>
            </a:r>
            <a:r>
              <a:rPr lang="en-GB" sz="2200" b="1" dirty="0"/>
              <a:t>by a real risk of exposure to inhuman or degrading treatment or punishment’</a:t>
            </a:r>
          </a:p>
        </p:txBody>
      </p:sp>
    </p:spTree>
    <p:extLst>
      <p:ext uri="{BB962C8B-B14F-4D97-AF65-F5344CB8AC3E}">
        <p14:creationId xmlns:p14="http://schemas.microsoft.com/office/powerpoint/2010/main" val="1419652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What is the </a:t>
            </a:r>
            <a:r>
              <a:rPr lang="en-GB" b="1" u="sng" dirty="0"/>
              <a:t>territorial</a:t>
            </a:r>
            <a:r>
              <a:rPr lang="en-GB" b="1" dirty="0"/>
              <a:t> scope of application? ECHR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236663" y="1730566"/>
            <a:ext cx="9884371" cy="1318801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The fact that ill-treatment may be perpetrated </a:t>
            </a:r>
            <a:r>
              <a:rPr lang="en-GB" sz="2800" b="1" dirty="0"/>
              <a:t>by or in</a:t>
            </a:r>
            <a:r>
              <a:rPr lang="en-GB" sz="2800" dirty="0"/>
              <a:t> the receiving State, does not diminish responsibility of Contracting (sending) State in which refugee presently is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3161490"/>
            <a:ext cx="9884371" cy="3182687"/>
          </a:xfrm>
          <a:prstGeom prst="rect">
            <a:avLst/>
          </a:prstGeom>
          <a:solidFill>
            <a:srgbClr val="6D337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400" dirty="0"/>
              <a:t>The extraterritorial applicability of Art 3 ECHR recognised: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i="1" dirty="0"/>
              <a:t>Al-</a:t>
            </a:r>
            <a:r>
              <a:rPr lang="en-GB" sz="2400" i="1" dirty="0" err="1"/>
              <a:t>Saadoon</a:t>
            </a:r>
            <a:r>
              <a:rPr lang="en-GB" sz="2400" i="1" dirty="0"/>
              <a:t> v UK </a:t>
            </a:r>
            <a:r>
              <a:rPr lang="en-GB" sz="2400" dirty="0"/>
              <a:t>(2009) detention of war prisoners in Iraq by UK prior to handover to Iraqi authorities for trial facing death penalty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i="1" dirty="0"/>
              <a:t>Al-</a:t>
            </a:r>
            <a:r>
              <a:rPr lang="en-GB" sz="2400" i="1" dirty="0" err="1"/>
              <a:t>Skeini</a:t>
            </a:r>
            <a:r>
              <a:rPr lang="en-GB" sz="2400" i="1" dirty="0"/>
              <a:t> v UK </a:t>
            </a:r>
            <a:r>
              <a:rPr lang="en-GB" sz="2400" dirty="0"/>
              <a:t>(2011) unintentional killing of civilians in cross-fire between UK military forces and armed gunmen in Basra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i="1" dirty="0"/>
              <a:t>Hirsi Jamaa v Italy </a:t>
            </a:r>
            <a:r>
              <a:rPr lang="en-GB" sz="2400" dirty="0"/>
              <a:t>(2012) interdiction of refugee boat on high seas by Italian Border Guard and handover to Libyan authorities in Tripoli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19904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835F61-3ED9-41E8-950C-33A3A0DF3A53}"/>
              </a:ext>
            </a:extLst>
          </p:cNvPr>
          <p:cNvSpPr/>
          <p:nvPr/>
        </p:nvSpPr>
        <p:spPr>
          <a:xfrm>
            <a:off x="1322405" y="833438"/>
            <a:ext cx="6389036" cy="55064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Article 1A(2) 1951 Refugee Convention [as modified by the 1967 Protocol]</a:t>
            </a:r>
          </a:p>
          <a:p>
            <a:pPr algn="ctr"/>
            <a:r>
              <a:rPr lang="en-GB" sz="2400" dirty="0"/>
              <a:t>‘A person who…owing to </a:t>
            </a:r>
            <a:r>
              <a:rPr lang="en-GB" sz="2400" b="1" u="sng" dirty="0">
                <a:solidFill>
                  <a:schemeClr val="accent1"/>
                </a:solidFill>
              </a:rPr>
              <a:t>well-founded fear </a:t>
            </a:r>
            <a:r>
              <a:rPr lang="en-GB" sz="2400" b="1" u="sng" dirty="0">
                <a:solidFill>
                  <a:srgbClr val="00B050"/>
                </a:solidFill>
              </a:rPr>
              <a:t>of being persecuted for</a:t>
            </a:r>
            <a:r>
              <a:rPr lang="en-GB" sz="2400" dirty="0"/>
              <a:t> </a:t>
            </a:r>
            <a:r>
              <a:rPr lang="en-GB" sz="2400" b="1" u="sng" dirty="0">
                <a:solidFill>
                  <a:srgbClr val="7030A0"/>
                </a:solidFill>
              </a:rPr>
              <a:t>reasons of race, religion, nationality, membership of a particular social group or political opinion</a:t>
            </a:r>
            <a:r>
              <a:rPr lang="en-GB" sz="2400" dirty="0"/>
              <a:t>, is </a:t>
            </a:r>
            <a:r>
              <a:rPr lang="en-GB" sz="2400" b="1" u="sng" dirty="0">
                <a:solidFill>
                  <a:srgbClr val="C00000"/>
                </a:solidFill>
              </a:rPr>
              <a:t>outside the country of his nationality </a:t>
            </a:r>
            <a:r>
              <a:rPr lang="en-GB" sz="2400" dirty="0"/>
              <a:t>and is </a:t>
            </a:r>
            <a:r>
              <a:rPr lang="en-GB" sz="2400" b="1" u="sng" dirty="0">
                <a:solidFill>
                  <a:srgbClr val="FF66CC"/>
                </a:solidFill>
              </a:rPr>
              <a:t>unable or, owing to such fear, is unwilling to avail himself of the protection</a:t>
            </a:r>
            <a:r>
              <a:rPr lang="en-GB" sz="2400" dirty="0"/>
              <a:t> </a:t>
            </a:r>
            <a:r>
              <a:rPr lang="en-GB" sz="2400" b="1" u="sng" dirty="0">
                <a:solidFill>
                  <a:srgbClr val="FF66CC"/>
                </a:solidFill>
              </a:rPr>
              <a:t>of that country</a:t>
            </a:r>
            <a:r>
              <a:rPr lang="en-GB" sz="2400" dirty="0"/>
              <a:t>; or who, not having a nationality and being outside the country of his former habitual residence as a result of such events, is unable or, owing to such fear is unwilling to return to it’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953A07F-D543-F852-53D3-6E5C98CE92BB}"/>
              </a:ext>
            </a:extLst>
          </p:cNvPr>
          <p:cNvSpPr txBox="1">
            <a:spLocks/>
          </p:cNvSpPr>
          <p:nvPr/>
        </p:nvSpPr>
        <p:spPr>
          <a:xfrm>
            <a:off x="8305800" y="2362200"/>
            <a:ext cx="3520440" cy="146304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>
                <a:latin typeface="+mn-lt"/>
              </a:rPr>
              <a:t>What is the significance of being granted refugee status? As opposed to other qualifications?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4AD8522-0AA0-B9B5-34D9-9E172E8EE988}"/>
              </a:ext>
            </a:extLst>
          </p:cNvPr>
          <p:cNvSpPr txBox="1">
            <a:spLocks/>
          </p:cNvSpPr>
          <p:nvPr/>
        </p:nvSpPr>
        <p:spPr>
          <a:xfrm>
            <a:off x="8305800" y="3947160"/>
            <a:ext cx="3520440" cy="146304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>
                <a:latin typeface="+mn-lt"/>
              </a:rPr>
              <a:t>Granted rights and protections provided by the Convention, articles 2 to 34 of the Convention</a:t>
            </a:r>
          </a:p>
        </p:txBody>
      </p:sp>
    </p:spTree>
    <p:extLst>
      <p:ext uri="{BB962C8B-B14F-4D97-AF65-F5344CB8AC3E}">
        <p14:creationId xmlns:p14="http://schemas.microsoft.com/office/powerpoint/2010/main" val="346436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atch: Libyan coastguard opens fire, rams boat, in pushback claim off Malta">
            <a:extLst>
              <a:ext uri="{FF2B5EF4-FFF2-40B4-BE49-F238E27FC236}">
                <a16:creationId xmlns:a16="http://schemas.microsoft.com/office/drawing/2014/main" id="{5AC695E5-787E-6FB3-C170-23688BEF7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48840"/>
            <a:ext cx="6675120" cy="445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53FCEB-33BA-F47F-3402-7FE4F0D21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846503"/>
            <a:ext cx="3652520" cy="1500457"/>
          </a:xfrm>
        </p:spPr>
        <p:txBody>
          <a:bodyPr/>
          <a:lstStyle/>
          <a:p>
            <a:r>
              <a:rPr lang="en-GB" sz="3200" b="1" dirty="0">
                <a:latin typeface="+mn-lt"/>
              </a:rPr>
              <a:t>Is DELEGATED or ‘BY PROXY’ </a:t>
            </a:r>
            <a:r>
              <a:rPr lang="en-GB" sz="3200" b="1" i="1" dirty="0">
                <a:latin typeface="+mn-lt"/>
              </a:rPr>
              <a:t>refoulement </a:t>
            </a:r>
            <a:r>
              <a:rPr lang="en-GB" sz="3200" b="1" dirty="0">
                <a:latin typeface="+mn-lt"/>
              </a:rPr>
              <a:t>covered?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C34C7DE-861D-811F-97B7-E93EF7353F10}"/>
              </a:ext>
            </a:extLst>
          </p:cNvPr>
          <p:cNvSpPr txBox="1">
            <a:spLocks/>
          </p:cNvSpPr>
          <p:nvPr/>
        </p:nvSpPr>
        <p:spPr>
          <a:xfrm>
            <a:off x="7028180" y="541703"/>
            <a:ext cx="4762500" cy="5774593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>
                <a:latin typeface="+mn-lt"/>
              </a:rPr>
              <a:t>ECtHR, still pending </a:t>
            </a:r>
            <a:r>
              <a:rPr lang="en-GB" b="1" i="1" dirty="0">
                <a:latin typeface="+mn-lt"/>
              </a:rPr>
              <a:t>S.S. and Others v Italy </a:t>
            </a:r>
            <a:r>
              <a:rPr lang="en-GB" b="1" dirty="0">
                <a:latin typeface="+mn-lt"/>
              </a:rPr>
              <a:t>(2019)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b="1" dirty="0">
                <a:latin typeface="+mn-lt"/>
              </a:rPr>
              <a:t>17 applicants, survivors of shipwreck 6 November 2017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b="1" dirty="0">
                <a:latin typeface="+mn-lt"/>
              </a:rPr>
              <a:t>Dinghy carrying 150 people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b="1" dirty="0">
                <a:latin typeface="+mn-lt"/>
              </a:rPr>
              <a:t>Survivors allege Libyan Coast Guard obstructed Sea-Watch rescuers, returned 47 people to Libya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b="1" dirty="0">
                <a:latin typeface="+mn-lt"/>
              </a:rPr>
              <a:t>Italy cooperating with Libya to enable coastguard to intercept people at sea and return them to Libya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b="1" dirty="0">
                <a:latin typeface="+mn-lt"/>
              </a:rPr>
              <a:t>People returned to Libya routinely exposed to torture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b="1" dirty="0">
                <a:latin typeface="+mn-lt"/>
              </a:rPr>
              <a:t>Amnesty and HRW joint intervention makes case that Italy plays decisive role in support of influencing Libyan migration control</a:t>
            </a:r>
          </a:p>
        </p:txBody>
      </p:sp>
    </p:spTree>
    <p:extLst>
      <p:ext uri="{BB962C8B-B14F-4D97-AF65-F5344CB8AC3E}">
        <p14:creationId xmlns:p14="http://schemas.microsoft.com/office/powerpoint/2010/main" val="242533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231438"/>
            <a:ext cx="9956799" cy="9840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i="1" dirty="0"/>
              <a:t>Non-refoulement </a:t>
            </a:r>
            <a:r>
              <a:rPr lang="en-GB" b="1" dirty="0"/>
              <a:t>in IHR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430935"/>
            <a:ext cx="9884371" cy="125957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800" b="1" dirty="0"/>
              <a:t>Art 33, Refugee Convention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Not asylum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Right to claim territorial protection, right of residence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3008444"/>
            <a:ext cx="9884371" cy="21913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400" b="1" dirty="0"/>
              <a:t>Art 3, ECHR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Applies to everyone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Independently from Convention grounds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No exceptions are allowed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b="1" dirty="0"/>
              <a:t>BUT does not give rise to a status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458C0-66C3-7491-2926-5EC57107FC4D}"/>
              </a:ext>
            </a:extLst>
          </p:cNvPr>
          <p:cNvSpPr txBox="1">
            <a:spLocks/>
          </p:cNvSpPr>
          <p:nvPr/>
        </p:nvSpPr>
        <p:spPr>
          <a:xfrm>
            <a:off x="1309091" y="5415228"/>
            <a:ext cx="9884371" cy="1211334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2800" dirty="0"/>
              <a:t>Gives rise to </a:t>
            </a:r>
            <a:r>
              <a:rPr lang="en-GB" sz="2800" b="1" dirty="0"/>
              <a:t>Complementary forms of protection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3360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309091" y="433388"/>
            <a:ext cx="9956799" cy="928687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b="1" dirty="0"/>
              <a:t>Complimentary forms of protection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89" y="1537855"/>
            <a:ext cx="4543425" cy="4987636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b="1" dirty="0"/>
              <a:t>As </a:t>
            </a:r>
            <a:r>
              <a:rPr lang="en-GB" sz="2400" b="1" i="1" dirty="0"/>
              <a:t>complimentary </a:t>
            </a:r>
            <a:r>
              <a:rPr lang="en-GB" sz="2400" b="1" dirty="0"/>
              <a:t>to the Refugee Convention, and more than the benefit of </a:t>
            </a:r>
            <a:r>
              <a:rPr lang="en-GB" sz="2400" b="1" i="1" dirty="0"/>
              <a:t>non-refoulement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Administrative or legislative mechanisms for regularising the stay of certain people, including those not eligible for refugee protection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EXCOM, ‘produce highest degree of stability and certainty by ensuring the human rights and fundamental freedoms of [beneficiaries] without discrimination’</a:t>
            </a:r>
          </a:p>
          <a:p>
            <a:endParaRPr lang="en-GB" sz="2400" b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1E28A51-B386-8FCE-5922-CA0B8CA1FC15}"/>
              </a:ext>
            </a:extLst>
          </p:cNvPr>
          <p:cNvSpPr txBox="1">
            <a:spLocks/>
          </p:cNvSpPr>
          <p:nvPr/>
        </p:nvSpPr>
        <p:spPr>
          <a:xfrm>
            <a:off x="5985165" y="1537856"/>
            <a:ext cx="5280726" cy="2189017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Subsidiary Protection, EU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‘Withholding of removal’ and ‘deferral of removal’,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‘Persons in need of protection’, Canada </a:t>
            </a:r>
          </a:p>
          <a:p>
            <a:endParaRPr lang="en-GB" sz="2400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CD3D494-ABE4-9644-7A65-D5577A339653}"/>
              </a:ext>
            </a:extLst>
          </p:cNvPr>
          <p:cNvSpPr txBox="1">
            <a:spLocks/>
          </p:cNvSpPr>
          <p:nvPr/>
        </p:nvSpPr>
        <p:spPr>
          <a:xfrm>
            <a:off x="5985165" y="3854164"/>
            <a:ext cx="4732713" cy="1946563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latin typeface="+mn-lt"/>
              </a:rPr>
              <a:t>Have </a:t>
            </a:r>
            <a:r>
              <a:rPr lang="en-GB" sz="2400" b="1" i="1" dirty="0">
                <a:latin typeface="+mn-lt"/>
              </a:rPr>
              <a:t>non-refoulement</a:t>
            </a:r>
            <a:r>
              <a:rPr lang="en-GB" sz="2400" b="1" dirty="0">
                <a:latin typeface="+mn-lt"/>
              </a:rPr>
              <a:t> forms of protection become a substitute as opposed to compliment to refugee protection?</a:t>
            </a:r>
          </a:p>
        </p:txBody>
      </p:sp>
    </p:spTree>
    <p:extLst>
      <p:ext uri="{BB962C8B-B14F-4D97-AF65-F5344CB8AC3E}">
        <p14:creationId xmlns:p14="http://schemas.microsoft.com/office/powerpoint/2010/main" val="20945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DAFE4-5649-CB70-C262-35AF55AF3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94" y="235528"/>
            <a:ext cx="10514011" cy="1120915"/>
          </a:xfr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>
                <a:latin typeface="+mn-lt"/>
              </a:rPr>
              <a:t>Week 8, Regional Definitions and Conflict-based Mobility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B89EA-308C-2167-2C0C-40E8FF42B48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38994" y="1812947"/>
            <a:ext cx="2953640" cy="1094449"/>
          </a:xfrm>
          <a:ln w="38100">
            <a:solidFill>
              <a:schemeClr val="accent3"/>
            </a:solidFill>
          </a:ln>
        </p:spPr>
        <p:txBody>
          <a:bodyPr/>
          <a:lstStyle/>
          <a:p>
            <a:r>
              <a:rPr lang="en-GB" b="1" dirty="0">
                <a:latin typeface="+mn-lt"/>
              </a:rPr>
              <a:t>OAU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1460AA-4FC5-C7E8-BB76-130397E62AC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627" y="1786481"/>
            <a:ext cx="4110361" cy="1120915"/>
          </a:xfrm>
          <a:ln w="38100">
            <a:solidFill>
              <a:schemeClr val="accent3"/>
            </a:solidFill>
          </a:ln>
        </p:spPr>
        <p:txBody>
          <a:bodyPr/>
          <a:lstStyle/>
          <a:p>
            <a:r>
              <a:rPr lang="en-GB" b="1" dirty="0">
                <a:latin typeface="+mn-lt"/>
              </a:rPr>
              <a:t>EU Qualification Directive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831B529-5107-1F88-BF93-BF497E0D93E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430981" y="1758079"/>
            <a:ext cx="3145517" cy="1149317"/>
          </a:xfrm>
          <a:ln w="38100">
            <a:solidFill>
              <a:schemeClr val="accent3"/>
            </a:solidFill>
          </a:ln>
        </p:spPr>
        <p:txBody>
          <a:bodyPr/>
          <a:lstStyle/>
          <a:p>
            <a:r>
              <a:rPr lang="en-GB" b="1" dirty="0">
                <a:latin typeface="+mn-lt"/>
              </a:rPr>
              <a:t>Cartagena Declaration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F181EA7-DE14-BA50-2E57-C9EA5DEBF4D7}"/>
              </a:ext>
            </a:extLst>
          </p:cNvPr>
          <p:cNvSpPr txBox="1">
            <a:spLocks/>
          </p:cNvSpPr>
          <p:nvPr/>
        </p:nvSpPr>
        <p:spPr>
          <a:xfrm>
            <a:off x="838994" y="3328761"/>
            <a:ext cx="2953640" cy="1120915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 spc="150" baseline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latin typeface="+mn-lt"/>
              </a:rPr>
              <a:t>Turkey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5E80A88-0684-D644-004B-E7F98A7283FA}"/>
              </a:ext>
            </a:extLst>
          </p:cNvPr>
          <p:cNvSpPr txBox="1">
            <a:spLocks/>
          </p:cNvSpPr>
          <p:nvPr/>
        </p:nvSpPr>
        <p:spPr>
          <a:xfrm>
            <a:off x="4056627" y="3332759"/>
            <a:ext cx="4110361" cy="1120915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 spc="150" baseline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latin typeface="+mn-lt"/>
              </a:rPr>
              <a:t>Bangkok Principles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1123326-7472-A971-6000-55CE2C1B24BA}"/>
              </a:ext>
            </a:extLst>
          </p:cNvPr>
          <p:cNvSpPr txBox="1">
            <a:spLocks/>
          </p:cNvSpPr>
          <p:nvPr/>
        </p:nvSpPr>
        <p:spPr>
          <a:xfrm>
            <a:off x="8430979" y="3328760"/>
            <a:ext cx="3145517" cy="1120915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 spc="150" baseline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latin typeface="+mn-lt"/>
              </a:rPr>
              <a:t>China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EE5FD9E-081E-865D-9916-044EFDCECCEC}"/>
              </a:ext>
            </a:extLst>
          </p:cNvPr>
          <p:cNvSpPr txBox="1">
            <a:spLocks/>
          </p:cNvSpPr>
          <p:nvPr/>
        </p:nvSpPr>
        <p:spPr>
          <a:xfrm>
            <a:off x="1294161" y="4709360"/>
            <a:ext cx="9884371" cy="1913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Presentation on different regional refugee ‘expanded’ definitions, </a:t>
            </a:r>
          </a:p>
          <a:p>
            <a:r>
              <a:rPr lang="en-GB" sz="2800" b="1" dirty="0"/>
              <a:t>select academic text Thursday, 14 Nov 10.00</a:t>
            </a:r>
          </a:p>
          <a:p>
            <a:r>
              <a:rPr lang="en-GB" sz="2400" dirty="0"/>
              <a:t>PowerPoint presentation by Sunday, 17 November 22.00</a:t>
            </a:r>
          </a:p>
        </p:txBody>
      </p:sp>
    </p:spTree>
    <p:extLst>
      <p:ext uri="{BB962C8B-B14F-4D97-AF65-F5344CB8AC3E}">
        <p14:creationId xmlns:p14="http://schemas.microsoft.com/office/powerpoint/2010/main" val="20276823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451E-9607-8269-AF6B-9711CDDE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111" y="1348954"/>
            <a:ext cx="3470564" cy="1127474"/>
          </a:xfrm>
        </p:spPr>
        <p:txBody>
          <a:bodyPr/>
          <a:lstStyle/>
          <a:p>
            <a:r>
              <a:rPr lang="en-GB" b="1" dirty="0">
                <a:latin typeface="+mn-lt"/>
              </a:rPr>
              <a:t>Consolidation Activity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F311E5-35DE-3EE3-8649-7C5B2E3815E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44836" y="1052945"/>
            <a:ext cx="6029356" cy="3929766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+mn-lt"/>
              </a:rPr>
              <a:t>Should we ever allow derogations to the principle of non-refoulement in times of national emergency, like the Covid-19 pandemic, and reject refugees at the border or expel them, even if that leads them to face dangerous situations in unsafe countries?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3E0FA7-D3A4-8451-D25C-A507A6C723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70070" y="2573526"/>
            <a:ext cx="2985267" cy="575289"/>
          </a:xfrm>
        </p:spPr>
        <p:txBody>
          <a:bodyPr>
            <a:normAutofit/>
          </a:bodyPr>
          <a:lstStyle/>
          <a:p>
            <a:r>
              <a:rPr lang="en-GB" sz="2000" b="1" dirty="0">
                <a:latin typeface="+mn-lt"/>
              </a:rPr>
              <a:t>Debate Exercise</a:t>
            </a:r>
          </a:p>
        </p:txBody>
      </p:sp>
    </p:spTree>
    <p:extLst>
      <p:ext uri="{BB962C8B-B14F-4D97-AF65-F5344CB8AC3E}">
        <p14:creationId xmlns:p14="http://schemas.microsoft.com/office/powerpoint/2010/main" val="118178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61A05-0045-0D22-4A86-38D580297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759" y="516614"/>
            <a:ext cx="10394321" cy="1200329"/>
          </a:xfr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b="1" dirty="0">
                <a:latin typeface="+mn-lt"/>
              </a:rPr>
              <a:t>The stronger the level of attachment to the country of refuge, the higher the level of protection and of States’ obligations to refugees</a:t>
            </a:r>
            <a:endParaRPr lang="en-GB" b="1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34D0F-0110-D607-D766-C0B80365B8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9632" y="2146638"/>
            <a:ext cx="3192650" cy="646331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latin typeface="+mn-lt"/>
              </a:rPr>
              <a:t>Residence</a:t>
            </a:r>
            <a:endParaRPr lang="en-GB" sz="3200" b="1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FFD6F-3DC6-58EF-EE50-B4E0AEF04E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65936" y="2856831"/>
            <a:ext cx="3400041" cy="646331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latin typeface="+mn-lt"/>
              </a:rPr>
              <a:t>Lawful stay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E582E9-DD34-575C-B5AF-A2F1F16059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65936" y="3598917"/>
            <a:ext cx="3315739" cy="642578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latin typeface="+mn-lt"/>
              </a:rPr>
              <a:t>Lawful presence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0B0EDD-B71A-ED1E-37CC-5F278B86449A}"/>
              </a:ext>
            </a:extLst>
          </p:cNvPr>
          <p:cNvSpPr txBox="1"/>
          <p:nvPr/>
        </p:nvSpPr>
        <p:spPr>
          <a:xfrm>
            <a:off x="4591243" y="2076167"/>
            <a:ext cx="7366535" cy="64633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Art 7(2) exemption from reciprocity; Art 14 (artistic rights); Art 16(2) </a:t>
            </a:r>
            <a:r>
              <a:rPr lang="en-GB" b="1" i="1" dirty="0">
                <a:solidFill>
                  <a:schemeClr val="bg1"/>
                </a:solidFill>
              </a:rPr>
              <a:t>cautio </a:t>
            </a:r>
            <a:r>
              <a:rPr lang="en-GB" b="1" i="1" dirty="0" err="1">
                <a:solidFill>
                  <a:schemeClr val="bg1"/>
                </a:solidFill>
              </a:rPr>
              <a:t>judicatum</a:t>
            </a:r>
            <a:r>
              <a:rPr lang="en-GB" b="1" i="1" dirty="0">
                <a:solidFill>
                  <a:schemeClr val="bg1"/>
                </a:solidFill>
              </a:rPr>
              <a:t> solvi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C66083-60BC-BCF0-F783-A78FC9F7F933}"/>
              </a:ext>
            </a:extLst>
          </p:cNvPr>
          <p:cNvSpPr txBox="1"/>
          <p:nvPr/>
        </p:nvSpPr>
        <p:spPr>
          <a:xfrm>
            <a:off x="4610498" y="2837542"/>
            <a:ext cx="7366535" cy="64633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Art 15 right of association; Art 17 employment; Art 19 access to liberal professions; Art 21 housing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2800A5-AF82-E3B5-D024-6D4481BB5AFB}"/>
              </a:ext>
            </a:extLst>
          </p:cNvPr>
          <p:cNvSpPr txBox="1"/>
          <p:nvPr/>
        </p:nvSpPr>
        <p:spPr>
          <a:xfrm>
            <a:off x="4610498" y="3598917"/>
            <a:ext cx="7366535" cy="64633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Art 26 freedom of movement; Art 32 protection against expulsion; Art 18 self-employment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28E53E-2065-4A9A-CA46-B57F063C669D}"/>
              </a:ext>
            </a:extLst>
          </p:cNvPr>
          <p:cNvSpPr txBox="1">
            <a:spLocks/>
          </p:cNvSpPr>
          <p:nvPr/>
        </p:nvSpPr>
        <p:spPr>
          <a:xfrm>
            <a:off x="1108086" y="4394090"/>
            <a:ext cx="3315739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150" baseline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>
                <a:latin typeface="+mn-lt"/>
              </a:rPr>
              <a:t>Simple presence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E6E57F-D3DA-5E6B-79E9-AF0F946D78ED}"/>
              </a:ext>
            </a:extLst>
          </p:cNvPr>
          <p:cNvSpPr txBox="1"/>
          <p:nvPr/>
        </p:nvSpPr>
        <p:spPr>
          <a:xfrm>
            <a:off x="4625738" y="4394091"/>
            <a:ext cx="7366535" cy="64633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Art 31 exemption from penalties on account of unauthorised entry; Art 4 freedom of religion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32908E6-29FB-E04C-7D9C-F7FC9795EF3B}"/>
              </a:ext>
            </a:extLst>
          </p:cNvPr>
          <p:cNvSpPr txBox="1">
            <a:spLocks/>
          </p:cNvSpPr>
          <p:nvPr/>
        </p:nvSpPr>
        <p:spPr>
          <a:xfrm>
            <a:off x="1150238" y="5187057"/>
            <a:ext cx="3315739" cy="614740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150" baseline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>
                <a:latin typeface="+mn-lt"/>
              </a:rPr>
              <a:t>No qualification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AAD17D-128A-1061-72D2-E875F00EC850}"/>
              </a:ext>
            </a:extLst>
          </p:cNvPr>
          <p:cNvSpPr txBox="1"/>
          <p:nvPr/>
        </p:nvSpPr>
        <p:spPr>
          <a:xfrm>
            <a:off x="4625738" y="5155466"/>
            <a:ext cx="7366535" cy="646331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Art  3 non-discrimination among refugees; Art 16(1) access to courts; Art 33(1) </a:t>
            </a:r>
            <a:r>
              <a:rPr lang="en-GB" b="1" u="sng" dirty="0">
                <a:solidFill>
                  <a:schemeClr val="bg1"/>
                </a:solidFill>
              </a:rPr>
              <a:t>NON-REFOULEMENT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Arrow: Curved Down 12">
            <a:extLst>
              <a:ext uri="{FF2B5EF4-FFF2-40B4-BE49-F238E27FC236}">
                <a16:creationId xmlns:a16="http://schemas.microsoft.com/office/drawing/2014/main" id="{D6223500-B88E-F3BE-0954-9669C38AE21C}"/>
              </a:ext>
            </a:extLst>
          </p:cNvPr>
          <p:cNvSpPr/>
          <p:nvPr/>
        </p:nvSpPr>
        <p:spPr>
          <a:xfrm rot="16200000">
            <a:off x="131415" y="2334746"/>
            <a:ext cx="1002434" cy="929045"/>
          </a:xfrm>
          <a:prstGeom prst="curved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Arrow: Curved Down 13">
            <a:extLst>
              <a:ext uri="{FF2B5EF4-FFF2-40B4-BE49-F238E27FC236}">
                <a16:creationId xmlns:a16="http://schemas.microsoft.com/office/drawing/2014/main" id="{9BB52D1A-BD3A-9732-C9A7-D93113465FA0}"/>
              </a:ext>
            </a:extLst>
          </p:cNvPr>
          <p:cNvSpPr/>
          <p:nvPr/>
        </p:nvSpPr>
        <p:spPr>
          <a:xfrm rot="16584844">
            <a:off x="131414" y="3006575"/>
            <a:ext cx="1002434" cy="929045"/>
          </a:xfrm>
          <a:prstGeom prst="curvedDownArrow">
            <a:avLst>
              <a:gd name="adj1" fmla="val 25000"/>
              <a:gd name="adj2" fmla="val 53950"/>
              <a:gd name="adj3" fmla="val 25000"/>
            </a:avLst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Arrow: Curved Down 15">
            <a:extLst>
              <a:ext uri="{FF2B5EF4-FFF2-40B4-BE49-F238E27FC236}">
                <a16:creationId xmlns:a16="http://schemas.microsoft.com/office/drawing/2014/main" id="{E709A03B-E1F6-0D3D-3FEC-69DE76EEA46B}"/>
              </a:ext>
            </a:extLst>
          </p:cNvPr>
          <p:cNvSpPr/>
          <p:nvPr/>
        </p:nvSpPr>
        <p:spPr>
          <a:xfrm rot="16584844">
            <a:off x="150809" y="3729471"/>
            <a:ext cx="1002434" cy="929045"/>
          </a:xfrm>
          <a:prstGeom prst="curvedDownArrow">
            <a:avLst>
              <a:gd name="adj1" fmla="val 25000"/>
              <a:gd name="adj2" fmla="val 53950"/>
              <a:gd name="adj3" fmla="val 25000"/>
            </a:avLst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Arrow: Curved Down 16">
            <a:extLst>
              <a:ext uri="{FF2B5EF4-FFF2-40B4-BE49-F238E27FC236}">
                <a16:creationId xmlns:a16="http://schemas.microsoft.com/office/drawing/2014/main" id="{E4F95C68-A26C-6E28-C33C-30321B201F38}"/>
              </a:ext>
            </a:extLst>
          </p:cNvPr>
          <p:cNvSpPr/>
          <p:nvPr/>
        </p:nvSpPr>
        <p:spPr>
          <a:xfrm rot="16584844">
            <a:off x="150808" y="4549612"/>
            <a:ext cx="1002434" cy="929045"/>
          </a:xfrm>
          <a:prstGeom prst="curvedDownArrow">
            <a:avLst>
              <a:gd name="adj1" fmla="val 25000"/>
              <a:gd name="adj2" fmla="val 53950"/>
              <a:gd name="adj3" fmla="val 25000"/>
            </a:avLst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513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835F61-3ED9-41E8-950C-33A3A0DF3A53}"/>
              </a:ext>
            </a:extLst>
          </p:cNvPr>
          <p:cNvSpPr/>
          <p:nvPr/>
        </p:nvSpPr>
        <p:spPr>
          <a:xfrm>
            <a:off x="1322405" y="545432"/>
            <a:ext cx="6389036" cy="57944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Article 33, 1951 Refugee Convention </a:t>
            </a:r>
          </a:p>
          <a:p>
            <a:pPr algn="ctr"/>
            <a:r>
              <a:rPr lang="en-GB" sz="2200" dirty="0"/>
              <a:t>Prohibition of expulsion or return (‘refoulement’)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GB" sz="2200" b="1" dirty="0"/>
              <a:t>No</a:t>
            </a:r>
            <a:r>
              <a:rPr lang="en-GB" sz="2200" dirty="0"/>
              <a:t> Contracting State shall expel or return (‘</a:t>
            </a:r>
            <a:r>
              <a:rPr lang="en-GB" sz="2200" dirty="0" err="1"/>
              <a:t>refouler</a:t>
            </a:r>
            <a:r>
              <a:rPr lang="en-GB" sz="2200" dirty="0"/>
              <a:t>’) a </a:t>
            </a:r>
            <a:r>
              <a:rPr lang="en-GB" sz="2200" b="1" u="sng" dirty="0"/>
              <a:t>refugee</a:t>
            </a:r>
            <a:r>
              <a:rPr lang="en-GB" sz="2200" dirty="0"/>
              <a:t> in </a:t>
            </a:r>
            <a:r>
              <a:rPr lang="en-GB" sz="2200" b="1" dirty="0"/>
              <a:t>any manner whatsoever</a:t>
            </a:r>
            <a:r>
              <a:rPr lang="en-GB" sz="2200" dirty="0"/>
              <a:t> to the frontiers of territories where his </a:t>
            </a:r>
            <a:r>
              <a:rPr lang="en-GB" sz="2200" b="1" dirty="0"/>
              <a:t>life or freedom </a:t>
            </a:r>
            <a:r>
              <a:rPr lang="en-GB" sz="2200" dirty="0"/>
              <a:t>would be threatened on account of his race, religion, nationality, membership or a particular social group or political opinion.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GB" sz="2200" dirty="0"/>
              <a:t>The benefit of the present provision may </a:t>
            </a:r>
            <a:r>
              <a:rPr lang="en-GB" sz="2200" b="1" u="sng" dirty="0"/>
              <a:t>not</a:t>
            </a:r>
            <a:r>
              <a:rPr lang="en-GB" sz="2200" dirty="0"/>
              <a:t>, however, be claimed by a refugee whom there are </a:t>
            </a:r>
            <a:r>
              <a:rPr lang="en-GB" sz="2200" b="1" dirty="0"/>
              <a:t>reasonable grounds for regarding as a danger to the security of the country </a:t>
            </a:r>
            <a:r>
              <a:rPr lang="en-GB" sz="2200" dirty="0"/>
              <a:t>in which he is, or who, having been </a:t>
            </a:r>
            <a:r>
              <a:rPr lang="en-GB" sz="2200" b="1" dirty="0"/>
              <a:t>convicted by a final judgment </a:t>
            </a:r>
            <a:r>
              <a:rPr lang="en-GB" sz="2200" dirty="0"/>
              <a:t>of a </a:t>
            </a:r>
            <a:r>
              <a:rPr lang="en-GB" sz="2200" b="1" dirty="0"/>
              <a:t>particularly serious crime</a:t>
            </a:r>
            <a:r>
              <a:rPr lang="en-GB" sz="2200" dirty="0"/>
              <a:t>, constitutes </a:t>
            </a:r>
            <a:r>
              <a:rPr lang="en-GB" sz="2200" b="1" dirty="0"/>
              <a:t>a danger to the community of that country</a:t>
            </a:r>
            <a:r>
              <a:rPr lang="en-GB" sz="2200" dirty="0"/>
              <a:t>.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953A07F-D543-F852-53D3-6E5C98CE92BB}"/>
              </a:ext>
            </a:extLst>
          </p:cNvPr>
          <p:cNvSpPr txBox="1">
            <a:spLocks/>
          </p:cNvSpPr>
          <p:nvPr/>
        </p:nvSpPr>
        <p:spPr>
          <a:xfrm>
            <a:off x="8305800" y="2362200"/>
            <a:ext cx="3520440" cy="106680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b="1" dirty="0">
                <a:latin typeface="+mn-lt"/>
              </a:rPr>
              <a:t>Negative obligation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4AD8522-0AA0-B9B5-34D9-9E172E8EE988}"/>
              </a:ext>
            </a:extLst>
          </p:cNvPr>
          <p:cNvSpPr txBox="1">
            <a:spLocks/>
          </p:cNvSpPr>
          <p:nvPr/>
        </p:nvSpPr>
        <p:spPr>
          <a:xfrm>
            <a:off x="8305800" y="4604886"/>
            <a:ext cx="3520440" cy="146304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>
                <a:latin typeface="+mn-lt"/>
              </a:rPr>
              <a:t>Not </a:t>
            </a:r>
            <a:r>
              <a:rPr lang="en-GB" b="1" u="sng" dirty="0">
                <a:latin typeface="+mn-lt"/>
              </a:rPr>
              <a:t>exclusion from refugee status</a:t>
            </a:r>
            <a:r>
              <a:rPr lang="en-GB" b="1" dirty="0">
                <a:latin typeface="+mn-lt"/>
              </a:rPr>
              <a:t>, continues to be a refugee, expelled to STC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29917CE-7880-89AC-0C75-8E44F5F67912}"/>
              </a:ext>
            </a:extLst>
          </p:cNvPr>
          <p:cNvSpPr txBox="1">
            <a:spLocks/>
          </p:cNvSpPr>
          <p:nvPr/>
        </p:nvSpPr>
        <p:spPr>
          <a:xfrm>
            <a:off x="8305800" y="3477126"/>
            <a:ext cx="3520440" cy="106680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b="1" dirty="0">
                <a:latin typeface="+mn-lt"/>
              </a:rPr>
              <a:t>EXCEPTION</a:t>
            </a:r>
          </a:p>
        </p:txBody>
      </p:sp>
    </p:spTree>
    <p:extLst>
      <p:ext uri="{BB962C8B-B14F-4D97-AF65-F5344CB8AC3E}">
        <p14:creationId xmlns:p14="http://schemas.microsoft.com/office/powerpoint/2010/main" val="120705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835F61-3ED9-41E8-950C-33A3A0DF3A53}"/>
              </a:ext>
            </a:extLst>
          </p:cNvPr>
          <p:cNvSpPr/>
          <p:nvPr/>
        </p:nvSpPr>
        <p:spPr>
          <a:xfrm>
            <a:off x="1322405" y="545432"/>
            <a:ext cx="6389036" cy="49104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Article 3, 1933 Convention relating to the International Status of Refugees</a:t>
            </a:r>
          </a:p>
          <a:p>
            <a:pPr algn="ctr"/>
            <a:r>
              <a:rPr lang="en-GB" sz="2400" dirty="0"/>
              <a:t>Each of the Contracting Parties undertakes not to remove of keep from its territory by application of police measures, such as expulsions or non-admittance at the frontier (</a:t>
            </a:r>
            <a:r>
              <a:rPr lang="en-GB" sz="2400" i="1" dirty="0"/>
              <a:t>refoulement</a:t>
            </a:r>
            <a:r>
              <a:rPr lang="en-GB" sz="2400" dirty="0"/>
              <a:t>), refugees who have been authorised to reside there regularly, unless the said measures are dictated by reasons of national security or public order.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953A07F-D543-F852-53D3-6E5C98CE92BB}"/>
              </a:ext>
            </a:extLst>
          </p:cNvPr>
          <p:cNvSpPr txBox="1">
            <a:spLocks/>
          </p:cNvSpPr>
          <p:nvPr/>
        </p:nvSpPr>
        <p:spPr>
          <a:xfrm>
            <a:off x="8244840" y="1234440"/>
            <a:ext cx="3520440" cy="138684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b="1" dirty="0">
                <a:latin typeface="+mn-lt"/>
              </a:rPr>
              <a:t>What is significantly different from this earlier variation?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034D9-03AE-E556-5D18-291999F3BBF1}"/>
              </a:ext>
            </a:extLst>
          </p:cNvPr>
          <p:cNvSpPr txBox="1">
            <a:spLocks/>
          </p:cNvSpPr>
          <p:nvPr/>
        </p:nvSpPr>
        <p:spPr>
          <a:xfrm>
            <a:off x="8244840" y="2621280"/>
            <a:ext cx="3520440" cy="348996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b="1" dirty="0">
                <a:latin typeface="+mn-lt"/>
              </a:rPr>
              <a:t>G. Ben-Nun, ‘The British-Jewish Roots of </a:t>
            </a:r>
            <a:r>
              <a:rPr lang="en-GB" sz="2000" b="1" i="1" dirty="0">
                <a:latin typeface="+mn-lt"/>
              </a:rPr>
              <a:t>Non-refoulement</a:t>
            </a:r>
            <a:r>
              <a:rPr lang="en-GB" sz="2000" b="1" dirty="0">
                <a:latin typeface="+mn-lt"/>
              </a:rPr>
              <a:t> and its True Meaning for the Drafters of the 1951 Convention’, (2014)</a:t>
            </a:r>
          </a:p>
          <a:p>
            <a:pPr algn="ctr"/>
            <a:r>
              <a:rPr lang="en-GB" sz="2000" dirty="0">
                <a:latin typeface="+mn-lt"/>
              </a:rPr>
              <a:t>Interdiction of refugees in the high seas was a well-known phenomenon since the late 1930s </a:t>
            </a:r>
          </a:p>
        </p:txBody>
      </p:sp>
    </p:spTree>
    <p:extLst>
      <p:ext uri="{BB962C8B-B14F-4D97-AF65-F5344CB8AC3E}">
        <p14:creationId xmlns:p14="http://schemas.microsoft.com/office/powerpoint/2010/main" val="22505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835F61-3ED9-41E8-950C-33A3A0DF3A53}"/>
              </a:ext>
            </a:extLst>
          </p:cNvPr>
          <p:cNvSpPr/>
          <p:nvPr/>
        </p:nvSpPr>
        <p:spPr>
          <a:xfrm>
            <a:off x="1322405" y="545432"/>
            <a:ext cx="6389036" cy="39984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Article 33, 1951 Refugee Convention </a:t>
            </a:r>
          </a:p>
          <a:p>
            <a:pPr algn="ctr"/>
            <a:r>
              <a:rPr lang="en-GB" sz="2400" dirty="0"/>
              <a:t>At the time of signature, ratification or accession, any State may make </a:t>
            </a:r>
            <a:r>
              <a:rPr lang="en-GB" sz="2400" b="1" dirty="0"/>
              <a:t>reservations to articles</a:t>
            </a:r>
            <a:r>
              <a:rPr lang="en-GB" sz="2400" dirty="0"/>
              <a:t> of the Convention </a:t>
            </a:r>
            <a:r>
              <a:rPr lang="en-GB" sz="2400" b="1" dirty="0"/>
              <a:t>other than</a:t>
            </a:r>
            <a:r>
              <a:rPr lang="en-GB" sz="2400" dirty="0"/>
              <a:t> to articles 1, 3, 4, 16(1), 33, 36-46 inclusive.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953A07F-D543-F852-53D3-6E5C98CE92BB}"/>
              </a:ext>
            </a:extLst>
          </p:cNvPr>
          <p:cNvSpPr txBox="1">
            <a:spLocks/>
          </p:cNvSpPr>
          <p:nvPr/>
        </p:nvSpPr>
        <p:spPr>
          <a:xfrm>
            <a:off x="8305800" y="2362200"/>
            <a:ext cx="3520440" cy="131445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>
                <a:latin typeface="+mn-lt"/>
              </a:rPr>
              <a:t>No derogation</a:t>
            </a:r>
          </a:p>
        </p:txBody>
      </p:sp>
    </p:spTree>
    <p:extLst>
      <p:ext uri="{BB962C8B-B14F-4D97-AF65-F5344CB8AC3E}">
        <p14:creationId xmlns:p14="http://schemas.microsoft.com/office/powerpoint/2010/main" val="216958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F5BBB86D-D50E-F1E5-EDC0-3E51AAF45162}"/>
              </a:ext>
            </a:extLst>
          </p:cNvPr>
          <p:cNvGrpSpPr/>
          <p:nvPr/>
        </p:nvGrpSpPr>
        <p:grpSpPr>
          <a:xfrm>
            <a:off x="4925292" y="408133"/>
            <a:ext cx="5957617" cy="6124862"/>
            <a:chOff x="4925292" y="408133"/>
            <a:chExt cx="5957617" cy="612486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1C36A70-DA77-AF81-872A-3998A9A1D4C8}"/>
                </a:ext>
              </a:extLst>
            </p:cNvPr>
            <p:cNvSpPr/>
            <p:nvPr/>
          </p:nvSpPr>
          <p:spPr>
            <a:xfrm>
              <a:off x="4925292" y="408133"/>
              <a:ext cx="5957617" cy="6124862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Ins="0" bIns="324000" rtlCol="0" anchor="t"/>
            <a:lstStyle/>
            <a:p>
              <a:pPr algn="ctr"/>
              <a:endParaRPr lang="en-GB" b="1" dirty="0">
                <a:solidFill>
                  <a:schemeClr val="accent6"/>
                </a:solidFill>
              </a:endParaRPr>
            </a:p>
            <a:p>
              <a:pPr algn="ctr"/>
              <a:endParaRPr lang="en-GB" b="1" dirty="0">
                <a:solidFill>
                  <a:schemeClr val="accent6"/>
                </a:solidFill>
              </a:endParaRPr>
            </a:p>
            <a:p>
              <a:pPr algn="ctr"/>
              <a:endParaRPr lang="en-GB" b="1" dirty="0">
                <a:solidFill>
                  <a:schemeClr val="accent6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64AB5D8-54D1-5674-2B47-C3A2A7408BA4}"/>
                </a:ext>
              </a:extLst>
            </p:cNvPr>
            <p:cNvSpPr txBox="1"/>
            <p:nvPr/>
          </p:nvSpPr>
          <p:spPr>
            <a:xfrm>
              <a:off x="7093527" y="779928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accent6"/>
                  </a:solidFill>
                </a:rPr>
                <a:t>No Exceptions</a:t>
              </a:r>
            </a:p>
            <a:p>
              <a:r>
                <a:rPr lang="en-GB" b="1" dirty="0"/>
                <a:t>No Derogations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B2CEBCC8-7331-9E3E-4BE9-80A0BDCA45DA}"/>
              </a:ext>
            </a:extLst>
          </p:cNvPr>
          <p:cNvSpPr/>
          <p:nvPr/>
        </p:nvSpPr>
        <p:spPr>
          <a:xfrm>
            <a:off x="4862946" y="1468582"/>
            <a:ext cx="5611090" cy="538941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/>
              <a:t>International Human Rights Law</a:t>
            </a:r>
          </a:p>
          <a:p>
            <a:pPr algn="ctr"/>
            <a:r>
              <a:rPr lang="en-GB" b="1" u="sng" dirty="0"/>
              <a:t>Rule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32CB905-A00B-A3EB-E887-F2E927A744E7}"/>
              </a:ext>
            </a:extLst>
          </p:cNvPr>
          <p:cNvSpPr/>
          <p:nvPr/>
        </p:nvSpPr>
        <p:spPr>
          <a:xfrm>
            <a:off x="5098473" y="2909454"/>
            <a:ext cx="3990109" cy="3718165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accent6"/>
                </a:solidFill>
              </a:rPr>
              <a:t>Exceptions</a:t>
            </a:r>
          </a:p>
          <a:p>
            <a:pPr algn="ctr"/>
            <a:r>
              <a:rPr lang="en-GB" b="1" dirty="0">
                <a:solidFill>
                  <a:schemeClr val="accent6"/>
                </a:solidFill>
              </a:rPr>
              <a:t>No Derogations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BC294B-5A4D-AFD1-130B-1C7A20EDE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Non-refoulement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3FBE817-CBB5-69C8-11D7-0002AA849AC7}"/>
              </a:ext>
            </a:extLst>
          </p:cNvPr>
          <p:cNvSpPr/>
          <p:nvPr/>
        </p:nvSpPr>
        <p:spPr>
          <a:xfrm>
            <a:off x="5708073" y="4205432"/>
            <a:ext cx="2147455" cy="22444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Refugee Convention</a:t>
            </a:r>
          </a:p>
          <a:p>
            <a:pPr algn="ctr"/>
            <a:r>
              <a:rPr lang="en-GB" b="1" u="sng" dirty="0"/>
              <a:t>Rule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BE47A6-4E4B-F7D8-F0C0-D1CB7823A58B}"/>
              </a:ext>
            </a:extLst>
          </p:cNvPr>
          <p:cNvSpPr txBox="1"/>
          <p:nvPr/>
        </p:nvSpPr>
        <p:spPr>
          <a:xfrm>
            <a:off x="9088582" y="2909454"/>
            <a:ext cx="1122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CAT</a:t>
            </a:r>
          </a:p>
          <a:p>
            <a:r>
              <a:rPr lang="en-GB" b="1" dirty="0">
                <a:solidFill>
                  <a:schemeClr val="bg1"/>
                </a:solidFill>
              </a:rPr>
              <a:t>ICCPR</a:t>
            </a:r>
          </a:p>
          <a:p>
            <a:r>
              <a:rPr lang="en-GB" b="1" dirty="0">
                <a:solidFill>
                  <a:schemeClr val="bg1"/>
                </a:solidFill>
              </a:rPr>
              <a:t>ECHR</a:t>
            </a:r>
          </a:p>
        </p:txBody>
      </p:sp>
    </p:spTree>
    <p:extLst>
      <p:ext uri="{BB962C8B-B14F-4D97-AF65-F5344CB8AC3E}">
        <p14:creationId xmlns:p14="http://schemas.microsoft.com/office/powerpoint/2010/main" val="199444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BEF4B6-40D8-BFFB-7593-2699909E49D8}"/>
              </a:ext>
            </a:extLst>
          </p:cNvPr>
          <p:cNvSpPr txBox="1">
            <a:spLocks/>
          </p:cNvSpPr>
          <p:nvPr/>
        </p:nvSpPr>
        <p:spPr>
          <a:xfrm>
            <a:off x="1236663" y="513822"/>
            <a:ext cx="9956799" cy="9840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/>
              <a:t>What is the </a:t>
            </a:r>
            <a:r>
              <a:rPr lang="en-GB" b="1" u="sng" dirty="0"/>
              <a:t>personal</a:t>
            </a:r>
            <a:r>
              <a:rPr lang="en-GB" b="1" dirty="0"/>
              <a:t> scope of application?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F6D892-7103-4D4C-2B6C-6427769E0ECB}"/>
              </a:ext>
            </a:extLst>
          </p:cNvPr>
          <p:cNvSpPr txBox="1">
            <a:spLocks/>
          </p:cNvSpPr>
          <p:nvPr/>
        </p:nvSpPr>
        <p:spPr>
          <a:xfrm>
            <a:off x="1309091" y="1709472"/>
            <a:ext cx="9884371" cy="755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Protection against </a:t>
            </a:r>
            <a:r>
              <a:rPr lang="en-GB" sz="2800" b="1" i="1" dirty="0"/>
              <a:t>refoulement </a:t>
            </a:r>
            <a:r>
              <a:rPr lang="en-GB" sz="2800" b="1" dirty="0"/>
              <a:t>concerns not only ‘recognised’ refugees, but also those </a:t>
            </a:r>
            <a:r>
              <a:rPr lang="en-GB" sz="2800" b="1" u="sng" dirty="0"/>
              <a:t>seeking asylum as well</a:t>
            </a:r>
            <a:endParaRPr lang="en-GB" sz="2800" b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7F2885-447B-7F49-AA19-B2C5A6456657}"/>
              </a:ext>
            </a:extLst>
          </p:cNvPr>
          <p:cNvSpPr txBox="1">
            <a:spLocks/>
          </p:cNvSpPr>
          <p:nvPr/>
        </p:nvSpPr>
        <p:spPr>
          <a:xfrm>
            <a:off x="1309091" y="2612983"/>
            <a:ext cx="9884371" cy="26752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Wording of the clause, no qualifications (art 31 VCLT)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Travaux </a:t>
            </a:r>
            <a:r>
              <a:rPr lang="en-GB" sz="2400" dirty="0" err="1"/>
              <a:t>Preparatoires</a:t>
            </a:r>
            <a:r>
              <a:rPr lang="en-GB" sz="2400" dirty="0"/>
              <a:t> of 1951 RC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UNHCR, Handbook 28: status recognition is declarative, not constitutive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EXCOM Conclusion N79 (1996): </a:t>
            </a:r>
            <a:r>
              <a:rPr lang="en-GB" sz="2400" i="1" dirty="0"/>
              <a:t>non-refoulement </a:t>
            </a:r>
            <a:r>
              <a:rPr lang="en-GB" sz="2400" dirty="0"/>
              <a:t>protects ‘irrespective of whether or not individuals have been formally recognised as refugees’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Jurisprudence UKHL, </a:t>
            </a:r>
            <a:r>
              <a:rPr lang="en-GB" sz="2400" i="1" dirty="0"/>
              <a:t>Sivakumaran</a:t>
            </a:r>
            <a:r>
              <a:rPr lang="en-GB" sz="2400" dirty="0"/>
              <a:t>, L Goff: ‘the </a:t>
            </a:r>
            <a:r>
              <a:rPr lang="en-GB" sz="2400" i="1" dirty="0"/>
              <a:t>non-refoulement </a:t>
            </a:r>
            <a:r>
              <a:rPr lang="en-GB" sz="2400" dirty="0"/>
              <a:t>provision in Art 33 was intended to apply to all persons determined to be refugees under Art 1 of the Convention’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Individual assessment, EXCOM N30, </a:t>
            </a:r>
            <a:r>
              <a:rPr lang="en-GB" sz="2400" i="1" dirty="0"/>
              <a:t>Hirsi Jamaa v Italy </a:t>
            </a:r>
            <a:r>
              <a:rPr lang="en-GB" sz="2400" dirty="0"/>
              <a:t>(2012)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458C0-66C3-7491-2926-5EC57107FC4D}"/>
              </a:ext>
            </a:extLst>
          </p:cNvPr>
          <p:cNvSpPr txBox="1">
            <a:spLocks/>
          </p:cNvSpPr>
          <p:nvPr/>
        </p:nvSpPr>
        <p:spPr>
          <a:xfrm>
            <a:off x="1309091" y="5415228"/>
            <a:ext cx="9884371" cy="121133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15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2000" dirty="0"/>
              <a:t>Disputed contra: US SC in </a:t>
            </a:r>
            <a:r>
              <a:rPr lang="en-GB" sz="2000" i="1" dirty="0"/>
              <a:t>Sale </a:t>
            </a:r>
            <a:r>
              <a:rPr lang="en-GB" sz="2000" dirty="0"/>
              <a:t>(1992)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Rejected by I-</a:t>
            </a:r>
            <a:r>
              <a:rPr lang="en-GB" sz="2000" dirty="0" err="1"/>
              <a:t>ACom</a:t>
            </a:r>
            <a:r>
              <a:rPr lang="en-GB" sz="2000" dirty="0"/>
              <a:t> HR in </a:t>
            </a:r>
            <a:r>
              <a:rPr lang="en-GB" sz="2000" i="1" dirty="0"/>
              <a:t>The Haitian Centre for Human Rights </a:t>
            </a:r>
            <a:r>
              <a:rPr lang="en-GB" sz="2000" dirty="0"/>
              <a:t>case (1997)</a:t>
            </a:r>
          </a:p>
        </p:txBody>
      </p:sp>
    </p:spTree>
    <p:extLst>
      <p:ext uri="{BB962C8B-B14F-4D97-AF65-F5344CB8AC3E}">
        <p14:creationId xmlns:p14="http://schemas.microsoft.com/office/powerpoint/2010/main" val="398574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2" grpId="0" animBg="1"/>
    </p:bldLst>
  </p:timing>
</p:sld>
</file>

<file path=ppt/theme/theme1.xml><?xml version="1.0" encoding="utf-8"?>
<a:theme xmlns:a="http://schemas.openxmlformats.org/drawingml/2006/main" name="IRL theme">
  <a:themeElements>
    <a:clrScheme name="Custom 4">
      <a:dk1>
        <a:sysClr val="windowText" lastClr="000000"/>
      </a:dk1>
      <a:lt1>
        <a:sysClr val="window" lastClr="FFFFFF"/>
      </a:lt1>
      <a:dk2>
        <a:srgbClr val="4A6590"/>
      </a:dk2>
      <a:lt2>
        <a:srgbClr val="8BA0C3"/>
      </a:lt2>
      <a:accent1>
        <a:srgbClr val="4A6590"/>
      </a:accent1>
      <a:accent2>
        <a:srgbClr val="4A6590"/>
      </a:accent2>
      <a:accent3>
        <a:srgbClr val="F1F0F0"/>
      </a:accent3>
      <a:accent4>
        <a:srgbClr val="D7D7D0"/>
      </a:accent4>
      <a:accent5>
        <a:srgbClr val="C8CCC8"/>
      </a:accent5>
      <a:accent6>
        <a:srgbClr val="323F4F"/>
      </a:accent6>
      <a:hlink>
        <a:srgbClr val="0563C1"/>
      </a:hlink>
      <a:folHlink>
        <a:srgbClr val="954F72"/>
      </a:folHlink>
    </a:clrScheme>
    <a:fontScheme name="Custom 58">
      <a:majorFont>
        <a:latin typeface="Sylfaen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RL theme" id="{E39CFE04-DF5D-475C-92A1-99491BC9E54E}" vid="{9490EBFB-72F3-4685-B2D0-7CFEC39EDD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IRL theme</Template>
  <TotalTime>3525</TotalTime>
  <Words>3224</Words>
  <Application>Microsoft Office PowerPoint</Application>
  <PresentationFormat>Widescreen</PresentationFormat>
  <Paragraphs>207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Segoe UI</vt:lpstr>
      <vt:lpstr>Sylfaen</vt:lpstr>
      <vt:lpstr>IRL theme</vt:lpstr>
      <vt:lpstr>SOLM171 International Refugee Law</vt:lpstr>
      <vt:lpstr>What did you think of the readings?</vt:lpstr>
      <vt:lpstr>PowerPoint Presentation</vt:lpstr>
      <vt:lpstr>The stronger the level of attachment to the country of refuge, the higher the level of protection and of States’ obligations to refugees</vt:lpstr>
      <vt:lpstr>PowerPoint Presentation</vt:lpstr>
      <vt:lpstr>PowerPoint Presentation</vt:lpstr>
      <vt:lpstr>PowerPoint Presentation</vt:lpstr>
      <vt:lpstr>Non-refoulement</vt:lpstr>
      <vt:lpstr>PowerPoint Presentation</vt:lpstr>
      <vt:lpstr>Why is it significant that non-refoulement apply to those seeking asylum, and not just recognised refugees?</vt:lpstr>
      <vt:lpstr>PowerPoint Presentation</vt:lpstr>
      <vt:lpstr>Does this only apply to formal policies of the state?</vt:lpstr>
      <vt:lpstr>PowerPoint Presentation</vt:lpstr>
      <vt:lpstr>No full protection against removal to face persecution</vt:lpstr>
      <vt:lpstr>…Response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 DELEGATED or ‘BY PROXY’ refoulement covered?</vt:lpstr>
      <vt:lpstr>PowerPoint Presentation</vt:lpstr>
      <vt:lpstr>PowerPoint Presentation</vt:lpstr>
      <vt:lpstr>Week 8, Regional Definitions and Conflict-based Mobility</vt:lpstr>
      <vt:lpstr>Consolidation 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Allde</dc:creator>
  <cp:lastModifiedBy>Ellen Allde</cp:lastModifiedBy>
  <cp:revision>1</cp:revision>
  <dcterms:created xsi:type="dcterms:W3CDTF">2023-11-10T10:43:24Z</dcterms:created>
  <dcterms:modified xsi:type="dcterms:W3CDTF">2024-11-08T11:50:06Z</dcterms:modified>
</cp:coreProperties>
</file>