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56" r:id="rId2"/>
    <p:sldId id="257" r:id="rId3"/>
    <p:sldId id="258" r:id="rId4"/>
    <p:sldId id="276" r:id="rId5"/>
    <p:sldId id="271" r:id="rId6"/>
    <p:sldId id="275" r:id="rId7"/>
    <p:sldId id="273" r:id="rId8"/>
    <p:sldId id="270" r:id="rId9"/>
    <p:sldId id="277" r:id="rId10"/>
    <p:sldId id="274" r:id="rId11"/>
    <p:sldId id="27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7BF5E-08E7-4E4C-8F98-F4ED2772F746}" v="9103" dt="2025-02-24T16:37:13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2754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Armstrong" userId="c482e835-026f-4802-95bd-4f2514ecf728" providerId="ADAL" clId="{02A15EE3-C428-254E-942C-B79CA1A852DD}"/>
    <pc:docChg chg="undo custSel delSld modSld sldOrd">
      <pc:chgData name="Adrian Armstrong" userId="c482e835-026f-4802-95bd-4f2514ecf728" providerId="ADAL" clId="{02A15EE3-C428-254E-942C-B79CA1A852DD}" dt="2025-02-17T14:53:55.610" v="490" actId="14100"/>
      <pc:docMkLst>
        <pc:docMk/>
      </pc:docMkLst>
      <pc:sldChg chg="modSp">
        <pc:chgData name="Adrian Armstrong" userId="c482e835-026f-4802-95bd-4f2514ecf728" providerId="ADAL" clId="{02A15EE3-C428-254E-942C-B79CA1A852DD}" dt="2025-02-17T14:36:25.898" v="58" actId="20577"/>
        <pc:sldMkLst>
          <pc:docMk/>
          <pc:sldMk cId="0" sldId="256"/>
        </pc:sldMkLst>
        <pc:spChg chg="mod">
          <ac:chgData name="Adrian Armstrong" userId="c482e835-026f-4802-95bd-4f2514ecf728" providerId="ADAL" clId="{02A15EE3-C428-254E-942C-B79CA1A852DD}" dt="2025-02-17T14:36:25.898" v="58" actId="20577"/>
          <ac:spMkLst>
            <pc:docMk/>
            <pc:sldMk cId="0" sldId="256"/>
            <ac:spMk id="2051" creationId="{B9E12A13-CEE3-FFAA-2813-2E1C366ABCC8}"/>
          </ac:spMkLst>
        </pc:spChg>
      </pc:sldChg>
      <pc:sldChg chg="modSp">
        <pc:chgData name="Adrian Armstrong" userId="c482e835-026f-4802-95bd-4f2514ecf728" providerId="ADAL" clId="{02A15EE3-C428-254E-942C-B79CA1A852DD}" dt="2025-02-17T14:38:42.938" v="188" actId="20577"/>
        <pc:sldMkLst>
          <pc:docMk/>
          <pc:sldMk cId="0" sldId="257"/>
        </pc:sldMkLst>
        <pc:spChg chg="mod">
          <ac:chgData name="Adrian Armstrong" userId="c482e835-026f-4802-95bd-4f2514ecf728" providerId="ADAL" clId="{02A15EE3-C428-254E-942C-B79CA1A852DD}" dt="2025-02-17T14:38:42.938" v="188" actId="20577"/>
          <ac:spMkLst>
            <pc:docMk/>
            <pc:sldMk cId="0" sldId="257"/>
            <ac:spMk id="7171" creationId="{F67F398E-64B7-4C95-9F55-FDEC3DBA40F3}"/>
          </ac:spMkLst>
        </pc:spChg>
      </pc:sldChg>
      <pc:sldChg chg="addSp delSp modSp delAnim">
        <pc:chgData name="Adrian Armstrong" userId="c482e835-026f-4802-95bd-4f2514ecf728" providerId="ADAL" clId="{02A15EE3-C428-254E-942C-B79CA1A852DD}" dt="2025-02-17T14:40:43.587" v="242" actId="20577"/>
        <pc:sldMkLst>
          <pc:docMk/>
          <pc:sldMk cId="0" sldId="258"/>
        </pc:sldMkLst>
        <pc:spChg chg="mod">
          <ac:chgData name="Adrian Armstrong" userId="c482e835-026f-4802-95bd-4f2514ecf728" providerId="ADAL" clId="{02A15EE3-C428-254E-942C-B79CA1A852DD}" dt="2025-02-17T14:40:22.887" v="220" actId="20577"/>
          <ac:spMkLst>
            <pc:docMk/>
            <pc:sldMk cId="0" sldId="258"/>
            <ac:spMk id="4" creationId="{0541FE89-44EE-4C52-8C16-3E55BE8437F7}"/>
          </ac:spMkLst>
        </pc:spChg>
        <pc:spChg chg="mod">
          <ac:chgData name="Adrian Armstrong" userId="c482e835-026f-4802-95bd-4f2514ecf728" providerId="ADAL" clId="{02A15EE3-C428-254E-942C-B79CA1A852DD}" dt="2025-02-17T14:39:42.691" v="196" actId="14100"/>
          <ac:spMkLst>
            <pc:docMk/>
            <pc:sldMk cId="0" sldId="258"/>
            <ac:spMk id="4098" creationId="{981B4888-C6E2-44D3-D7D6-19EEAAA004CA}"/>
          </ac:spMkLst>
        </pc:spChg>
        <pc:spChg chg="mod">
          <ac:chgData name="Adrian Armstrong" userId="c482e835-026f-4802-95bd-4f2514ecf728" providerId="ADAL" clId="{02A15EE3-C428-254E-942C-B79CA1A852DD}" dt="2025-02-17T14:40:43.587" v="242" actId="20577"/>
          <ac:spMkLst>
            <pc:docMk/>
            <pc:sldMk cId="0" sldId="258"/>
            <ac:spMk id="8195" creationId="{DEA3E384-3337-B752-3307-2418EBF78551}"/>
          </ac:spMkLst>
        </pc:spChg>
      </pc:sldChg>
      <pc:sldChg chg="del">
        <pc:chgData name="Adrian Armstrong" userId="c482e835-026f-4802-95bd-4f2514ecf728" providerId="ADAL" clId="{02A15EE3-C428-254E-942C-B79CA1A852DD}" dt="2025-02-17T14:50:12.483" v="435" actId="21"/>
        <pc:sldMkLst>
          <pc:docMk/>
          <pc:sldMk cId="0" sldId="259"/>
        </pc:sldMkLst>
      </pc:sldChg>
      <pc:sldChg chg="del">
        <pc:chgData name="Adrian Armstrong" userId="c482e835-026f-4802-95bd-4f2514ecf728" providerId="ADAL" clId="{02A15EE3-C428-254E-942C-B79CA1A852DD}" dt="2025-02-17T14:50:17.585" v="438" actId="21"/>
        <pc:sldMkLst>
          <pc:docMk/>
          <pc:sldMk cId="0" sldId="261"/>
        </pc:sldMkLst>
      </pc:sldChg>
      <pc:sldChg chg="del">
        <pc:chgData name="Adrian Armstrong" userId="c482e835-026f-4802-95bd-4f2514ecf728" providerId="ADAL" clId="{02A15EE3-C428-254E-942C-B79CA1A852DD}" dt="2025-02-17T14:50:10.701" v="434" actId="21"/>
        <pc:sldMkLst>
          <pc:docMk/>
          <pc:sldMk cId="0" sldId="267"/>
        </pc:sldMkLst>
      </pc:sldChg>
      <pc:sldChg chg="del">
        <pc:chgData name="Adrian Armstrong" userId="c482e835-026f-4802-95bd-4f2514ecf728" providerId="ADAL" clId="{02A15EE3-C428-254E-942C-B79CA1A852DD}" dt="2025-02-17T14:50:14.224" v="436" actId="21"/>
        <pc:sldMkLst>
          <pc:docMk/>
          <pc:sldMk cId="0" sldId="268"/>
        </pc:sldMkLst>
      </pc:sldChg>
      <pc:sldChg chg="modSp">
        <pc:chgData name="Adrian Armstrong" userId="c482e835-026f-4802-95bd-4f2514ecf728" providerId="ADAL" clId="{02A15EE3-C428-254E-942C-B79CA1A852DD}" dt="2025-02-17T14:47:15.218" v="371" actId="20577"/>
        <pc:sldMkLst>
          <pc:docMk/>
          <pc:sldMk cId="1945884336" sldId="270"/>
        </pc:sldMkLst>
        <pc:spChg chg="mod">
          <ac:chgData name="Adrian Armstrong" userId="c482e835-026f-4802-95bd-4f2514ecf728" providerId="ADAL" clId="{02A15EE3-C428-254E-942C-B79CA1A852DD}" dt="2025-02-17T14:46:17.406" v="358" actId="14100"/>
          <ac:spMkLst>
            <pc:docMk/>
            <pc:sldMk cId="1945884336" sldId="270"/>
            <ac:spMk id="4098" creationId="{885BC940-D885-7E10-BC6E-2434F0B19317}"/>
          </ac:spMkLst>
        </pc:spChg>
        <pc:spChg chg="mod">
          <ac:chgData name="Adrian Armstrong" userId="c482e835-026f-4802-95bd-4f2514ecf728" providerId="ADAL" clId="{02A15EE3-C428-254E-942C-B79CA1A852DD}" dt="2025-02-17T14:47:15.218" v="371" actId="20577"/>
          <ac:spMkLst>
            <pc:docMk/>
            <pc:sldMk cId="1945884336" sldId="270"/>
            <ac:spMk id="8195" creationId="{1C496C3F-6F9E-3FE5-CBE2-4FE2C9ADB592}"/>
          </ac:spMkLst>
        </pc:spChg>
      </pc:sldChg>
      <pc:sldChg chg="addSp delSp modSp addAnim delAnim">
        <pc:chgData name="Adrian Armstrong" userId="c482e835-026f-4802-95bd-4f2514ecf728" providerId="ADAL" clId="{02A15EE3-C428-254E-942C-B79CA1A852DD}" dt="2025-02-17T14:53:55.610" v="490" actId="14100"/>
        <pc:sldMkLst>
          <pc:docMk/>
          <pc:sldMk cId="2789651336" sldId="271"/>
        </pc:sldMkLst>
        <pc:spChg chg="mod">
          <ac:chgData name="Adrian Armstrong" userId="c482e835-026f-4802-95bd-4f2514ecf728" providerId="ADAL" clId="{02A15EE3-C428-254E-942C-B79CA1A852DD}" dt="2025-02-17T14:42:36.977" v="302" actId="20577"/>
          <ac:spMkLst>
            <pc:docMk/>
            <pc:sldMk cId="2789651336" sldId="271"/>
            <ac:spMk id="4" creationId="{8BF7835A-6CCE-6C12-774C-9A3DC7A8D3E4}"/>
          </ac:spMkLst>
        </pc:spChg>
        <pc:spChg chg="mod">
          <ac:chgData name="Adrian Armstrong" userId="c482e835-026f-4802-95bd-4f2514ecf728" providerId="ADAL" clId="{02A15EE3-C428-254E-942C-B79CA1A852DD}" dt="2025-02-17T14:41:33.090" v="259" actId="20577"/>
          <ac:spMkLst>
            <pc:docMk/>
            <pc:sldMk cId="2789651336" sldId="271"/>
            <ac:spMk id="4098" creationId="{3990D75F-AE62-651E-6EA2-E56115684887}"/>
          </ac:spMkLst>
        </pc:spChg>
        <pc:spChg chg="mod">
          <ac:chgData name="Adrian Armstrong" userId="c482e835-026f-4802-95bd-4f2514ecf728" providerId="ADAL" clId="{02A15EE3-C428-254E-942C-B79CA1A852DD}" dt="2025-02-17T14:53:55.610" v="490" actId="14100"/>
          <ac:spMkLst>
            <pc:docMk/>
            <pc:sldMk cId="2789651336" sldId="271"/>
            <ac:spMk id="8195" creationId="{8900BB41-02B9-65C0-4068-CD257501F902}"/>
          </ac:spMkLst>
        </pc:spChg>
      </pc:sldChg>
      <pc:sldChg chg="modSp ord">
        <pc:chgData name="Adrian Armstrong" userId="c482e835-026f-4802-95bd-4f2514ecf728" providerId="ADAL" clId="{02A15EE3-C428-254E-942C-B79CA1A852DD}" dt="2025-02-17T14:48:19.560" v="422" actId="20577"/>
        <pc:sldMkLst>
          <pc:docMk/>
          <pc:sldMk cId="1454838106" sldId="272"/>
        </pc:sldMkLst>
      </pc:sldChg>
      <pc:sldChg chg="modSp ord">
        <pc:chgData name="Adrian Armstrong" userId="c482e835-026f-4802-95bd-4f2514ecf728" providerId="ADAL" clId="{02A15EE3-C428-254E-942C-B79CA1A852DD}" dt="2025-02-17T14:45:36.795" v="345" actId="20577"/>
        <pc:sldMkLst>
          <pc:docMk/>
          <pc:sldMk cId="1086872207" sldId="273"/>
        </pc:sldMkLst>
        <pc:spChg chg="mod">
          <ac:chgData name="Adrian Armstrong" userId="c482e835-026f-4802-95bd-4f2514ecf728" providerId="ADAL" clId="{02A15EE3-C428-254E-942C-B79CA1A852DD}" dt="2025-02-17T14:45:03.227" v="336" actId="113"/>
          <ac:spMkLst>
            <pc:docMk/>
            <pc:sldMk cId="1086872207" sldId="273"/>
            <ac:spMk id="4098" creationId="{603D6F42-2570-8E75-228F-1FBCB16C2ED2}"/>
          </ac:spMkLst>
        </pc:spChg>
        <pc:spChg chg="mod">
          <ac:chgData name="Adrian Armstrong" userId="c482e835-026f-4802-95bd-4f2514ecf728" providerId="ADAL" clId="{02A15EE3-C428-254E-942C-B79CA1A852DD}" dt="2025-02-17T14:45:36.795" v="345" actId="20577"/>
          <ac:spMkLst>
            <pc:docMk/>
            <pc:sldMk cId="1086872207" sldId="273"/>
            <ac:spMk id="8195" creationId="{2928B3DF-6647-C0F7-B5EE-A4739D24F3A6}"/>
          </ac:spMkLst>
        </pc:spChg>
      </pc:sldChg>
      <pc:sldChg chg="modSp">
        <pc:chgData name="Adrian Armstrong" userId="c482e835-026f-4802-95bd-4f2514ecf728" providerId="ADAL" clId="{02A15EE3-C428-254E-942C-B79CA1A852DD}" dt="2025-02-17T14:49:54.895" v="433" actId="20577"/>
        <pc:sldMkLst>
          <pc:docMk/>
          <pc:sldMk cId="1113321715" sldId="274"/>
        </pc:sldMkLst>
        <pc:spChg chg="mod">
          <ac:chgData name="Adrian Armstrong" userId="c482e835-026f-4802-95bd-4f2514ecf728" providerId="ADAL" clId="{02A15EE3-C428-254E-942C-B79CA1A852DD}" dt="2025-02-17T14:49:01.137" v="425" actId="255"/>
          <ac:spMkLst>
            <pc:docMk/>
            <pc:sldMk cId="1113321715" sldId="274"/>
            <ac:spMk id="4098" creationId="{25F6132A-34C5-06D7-E82C-958494558B2E}"/>
          </ac:spMkLst>
        </pc:spChg>
        <pc:spChg chg="mod">
          <ac:chgData name="Adrian Armstrong" userId="c482e835-026f-4802-95bd-4f2514ecf728" providerId="ADAL" clId="{02A15EE3-C428-254E-942C-B79CA1A852DD}" dt="2025-02-17T14:49:54.895" v="433" actId="20577"/>
          <ac:spMkLst>
            <pc:docMk/>
            <pc:sldMk cId="1113321715" sldId="274"/>
            <ac:spMk id="8195" creationId="{77FE11D3-94FA-CBE5-7722-E09F238EC240}"/>
          </ac:spMkLst>
        </pc:spChg>
      </pc:sldChg>
      <pc:sldChg chg="del">
        <pc:chgData name="Adrian Armstrong" userId="c482e835-026f-4802-95bd-4f2514ecf728" providerId="ADAL" clId="{02A15EE3-C428-254E-942C-B79CA1A852DD}" dt="2025-02-17T14:50:15.967" v="437" actId="21"/>
        <pc:sldMkLst>
          <pc:docMk/>
          <pc:sldMk cId="2234144817" sldId="275"/>
        </pc:sldMkLst>
      </pc:sldChg>
      <pc:sldChg chg="del">
        <pc:chgData name="Adrian Armstrong" userId="c482e835-026f-4802-95bd-4f2514ecf728" providerId="ADAL" clId="{02A15EE3-C428-254E-942C-B79CA1A852DD}" dt="2025-02-17T14:50:19.219" v="439" actId="21"/>
        <pc:sldMkLst>
          <pc:docMk/>
          <pc:sldMk cId="3997946220" sldId="276"/>
        </pc:sldMkLst>
      </pc:sldChg>
      <pc:sldChg chg="del">
        <pc:chgData name="Adrian Armstrong" userId="c482e835-026f-4802-95bd-4f2514ecf728" providerId="ADAL" clId="{02A15EE3-C428-254E-942C-B79CA1A852DD}" dt="2025-02-17T14:50:20.886" v="440" actId="21"/>
        <pc:sldMkLst>
          <pc:docMk/>
          <pc:sldMk cId="3613334119" sldId="277"/>
        </pc:sldMkLst>
      </pc:sldChg>
      <pc:sldChg chg="del">
        <pc:chgData name="Adrian Armstrong" userId="c482e835-026f-4802-95bd-4f2514ecf728" providerId="ADAL" clId="{02A15EE3-C428-254E-942C-B79CA1A852DD}" dt="2025-02-17T14:50:22.646" v="441" actId="21"/>
        <pc:sldMkLst>
          <pc:docMk/>
          <pc:sldMk cId="2079351298" sldId="278"/>
        </pc:sldMkLst>
      </pc:sldChg>
      <pc:sldChg chg="del">
        <pc:chgData name="Adrian Armstrong" userId="c482e835-026f-4802-95bd-4f2514ecf728" providerId="ADAL" clId="{02A15EE3-C428-254E-942C-B79CA1A852DD}" dt="2025-02-17T14:50:24.705" v="442" actId="21"/>
        <pc:sldMkLst>
          <pc:docMk/>
          <pc:sldMk cId="1976066232" sldId="279"/>
        </pc:sldMkLst>
      </pc:sldChg>
      <pc:sldChg chg="del">
        <pc:chgData name="Adrian Armstrong" userId="c482e835-026f-4802-95bd-4f2514ecf728" providerId="ADAL" clId="{02A15EE3-C428-254E-942C-B79CA1A852DD}" dt="2025-02-17T14:50:26.608" v="443" actId="21"/>
        <pc:sldMkLst>
          <pc:docMk/>
          <pc:sldMk cId="1024811457" sldId="280"/>
        </pc:sldMkLst>
      </pc:sldChg>
    </pc:docChg>
  </pc:docChgLst>
  <pc:docChgLst>
    <pc:chgData name="Adrian Armstrong" userId="c482e835-026f-4802-95bd-4f2514ecf728" providerId="ADAL" clId="{30A7BF5E-08E7-4E4C-8F98-F4ED2772F746}"/>
    <pc:docChg chg="undo custSel addSld delSld modSld">
      <pc:chgData name="Adrian Armstrong" userId="c482e835-026f-4802-95bd-4f2514ecf728" providerId="ADAL" clId="{30A7BF5E-08E7-4E4C-8F98-F4ED2772F746}" dt="2025-02-24T16:37:13.984" v="9212" actId="20577"/>
      <pc:docMkLst>
        <pc:docMk/>
      </pc:docMkLst>
      <pc:sldChg chg="addSp delSp mod">
        <pc:chgData name="Adrian Armstrong" userId="c482e835-026f-4802-95bd-4f2514ecf728" providerId="ADAL" clId="{30A7BF5E-08E7-4E4C-8F98-F4ED2772F746}" dt="2025-02-23T12:03:26.165" v="8727" actId="21"/>
        <pc:sldMkLst>
          <pc:docMk/>
          <pc:sldMk cId="0" sldId="256"/>
        </pc:sldMkLst>
        <pc:spChg chg="add del">
          <ac:chgData name="Adrian Armstrong" userId="c482e835-026f-4802-95bd-4f2514ecf728" providerId="ADAL" clId="{30A7BF5E-08E7-4E4C-8F98-F4ED2772F746}" dt="2025-02-23T12:03:26.165" v="8727" actId="21"/>
          <ac:spMkLst>
            <pc:docMk/>
            <pc:sldMk cId="0" sldId="256"/>
            <ac:spMk id="3" creationId="{CD5CC6A1-239B-F2FD-2466-66A8EDD38688}"/>
          </ac:spMkLst>
        </pc:spChg>
      </pc:sldChg>
      <pc:sldChg chg="modSp">
        <pc:chgData name="Adrian Armstrong" userId="c482e835-026f-4802-95bd-4f2514ecf728" providerId="ADAL" clId="{30A7BF5E-08E7-4E4C-8F98-F4ED2772F746}" dt="2025-02-21T18:52:19.636" v="3268" actId="20577"/>
        <pc:sldMkLst>
          <pc:docMk/>
          <pc:sldMk cId="0" sldId="257"/>
        </pc:sldMkLst>
        <pc:spChg chg="mod">
          <ac:chgData name="Adrian Armstrong" userId="c482e835-026f-4802-95bd-4f2514ecf728" providerId="ADAL" clId="{30A7BF5E-08E7-4E4C-8F98-F4ED2772F746}" dt="2025-02-21T18:52:19.636" v="3268" actId="20577"/>
          <ac:spMkLst>
            <pc:docMk/>
            <pc:sldMk cId="0" sldId="257"/>
            <ac:spMk id="7171" creationId="{F67F398E-64B7-4C95-9F55-FDEC3DBA40F3}"/>
          </ac:spMkLst>
        </pc:spChg>
      </pc:sldChg>
      <pc:sldChg chg="addSp delSp modSp modAnim">
        <pc:chgData name="Adrian Armstrong" userId="c482e835-026f-4802-95bd-4f2514ecf728" providerId="ADAL" clId="{30A7BF5E-08E7-4E4C-8F98-F4ED2772F746}" dt="2025-02-20T11:03:30.073" v="2055" actId="313"/>
        <pc:sldMkLst>
          <pc:docMk/>
          <pc:sldMk cId="0" sldId="258"/>
        </pc:sldMkLst>
        <pc:spChg chg="mod">
          <ac:chgData name="Adrian Armstrong" userId="c482e835-026f-4802-95bd-4f2514ecf728" providerId="ADAL" clId="{30A7BF5E-08E7-4E4C-8F98-F4ED2772F746}" dt="2025-02-17T19:49:21.082" v="355" actId="20577"/>
          <ac:spMkLst>
            <pc:docMk/>
            <pc:sldMk cId="0" sldId="258"/>
            <ac:spMk id="4" creationId="{0541FE89-44EE-4C52-8C16-3E55BE8437F7}"/>
          </ac:spMkLst>
        </pc:spChg>
        <pc:spChg chg="mod">
          <ac:chgData name="Adrian Armstrong" userId="c482e835-026f-4802-95bd-4f2514ecf728" providerId="ADAL" clId="{30A7BF5E-08E7-4E4C-8F98-F4ED2772F746}" dt="2025-02-20T11:03:30.073" v="2055" actId="313"/>
          <ac:spMkLst>
            <pc:docMk/>
            <pc:sldMk cId="0" sldId="258"/>
            <ac:spMk id="8195" creationId="{DEA3E384-3337-B752-3307-2418EBF78551}"/>
          </ac:spMkLst>
        </pc:spChg>
        <pc:picChg chg="add mod">
          <ac:chgData name="Adrian Armstrong" userId="c482e835-026f-4802-95bd-4f2514ecf728" providerId="ADAL" clId="{30A7BF5E-08E7-4E4C-8F98-F4ED2772F746}" dt="2025-02-17T19:48:20.450" v="305" actId="1076"/>
          <ac:picMkLst>
            <pc:docMk/>
            <pc:sldMk cId="0" sldId="258"/>
            <ac:picMk id="1026" creationId="{3BD4FA26-458B-5361-64EE-9F359628F9EB}"/>
          </ac:picMkLst>
        </pc:picChg>
      </pc:sldChg>
      <pc:sldChg chg="modSp mod modAnim">
        <pc:chgData name="Adrian Armstrong" userId="c482e835-026f-4802-95bd-4f2514ecf728" providerId="ADAL" clId="{30A7BF5E-08E7-4E4C-8F98-F4ED2772F746}" dt="2025-02-24T12:43:57.641" v="8876" actId="20577"/>
        <pc:sldMkLst>
          <pc:docMk/>
          <pc:sldMk cId="1945884336" sldId="270"/>
        </pc:sldMkLst>
        <pc:spChg chg="mod">
          <ac:chgData name="Adrian Armstrong" userId="c482e835-026f-4802-95bd-4f2514ecf728" providerId="ADAL" clId="{30A7BF5E-08E7-4E4C-8F98-F4ED2772F746}" dt="2025-02-21T18:52:27.927" v="3278" actId="20577"/>
          <ac:spMkLst>
            <pc:docMk/>
            <pc:sldMk cId="1945884336" sldId="270"/>
            <ac:spMk id="4098" creationId="{885BC940-D885-7E10-BC6E-2434F0B19317}"/>
          </ac:spMkLst>
        </pc:spChg>
        <pc:spChg chg="mod">
          <ac:chgData name="Adrian Armstrong" userId="c482e835-026f-4802-95bd-4f2514ecf728" providerId="ADAL" clId="{30A7BF5E-08E7-4E4C-8F98-F4ED2772F746}" dt="2025-02-24T12:43:57.641" v="8876" actId="20577"/>
          <ac:spMkLst>
            <pc:docMk/>
            <pc:sldMk cId="1945884336" sldId="270"/>
            <ac:spMk id="8195" creationId="{1C496C3F-6F9E-3FE5-CBE2-4FE2C9ADB592}"/>
          </ac:spMkLst>
        </pc:spChg>
      </pc:sldChg>
      <pc:sldChg chg="modSp mod modAnim">
        <pc:chgData name="Adrian Armstrong" userId="c482e835-026f-4802-95bd-4f2514ecf728" providerId="ADAL" clId="{30A7BF5E-08E7-4E4C-8F98-F4ED2772F746}" dt="2025-02-21T18:50:04.862" v="3237" actId="14100"/>
        <pc:sldMkLst>
          <pc:docMk/>
          <pc:sldMk cId="2789651336" sldId="271"/>
        </pc:sldMkLst>
        <pc:spChg chg="mod">
          <ac:chgData name="Adrian Armstrong" userId="c482e835-026f-4802-95bd-4f2514ecf728" providerId="ADAL" clId="{30A7BF5E-08E7-4E4C-8F98-F4ED2772F746}" dt="2025-02-17T23:11:08.370" v="1648" actId="1076"/>
          <ac:spMkLst>
            <pc:docMk/>
            <pc:sldMk cId="2789651336" sldId="271"/>
            <ac:spMk id="4" creationId="{8BF7835A-6CCE-6C12-774C-9A3DC7A8D3E4}"/>
          </ac:spMkLst>
        </pc:spChg>
        <pc:spChg chg="mod">
          <ac:chgData name="Adrian Armstrong" userId="c482e835-026f-4802-95bd-4f2514ecf728" providerId="ADAL" clId="{30A7BF5E-08E7-4E4C-8F98-F4ED2772F746}" dt="2025-02-21T18:49:56.959" v="3235" actId="14100"/>
          <ac:spMkLst>
            <pc:docMk/>
            <pc:sldMk cId="2789651336" sldId="271"/>
            <ac:spMk id="4098" creationId="{3990D75F-AE62-651E-6EA2-E56115684887}"/>
          </ac:spMkLst>
        </pc:spChg>
        <pc:spChg chg="mod">
          <ac:chgData name="Adrian Armstrong" userId="c482e835-026f-4802-95bd-4f2514ecf728" providerId="ADAL" clId="{30A7BF5E-08E7-4E4C-8F98-F4ED2772F746}" dt="2025-02-21T18:50:04.862" v="3237" actId="14100"/>
          <ac:spMkLst>
            <pc:docMk/>
            <pc:sldMk cId="2789651336" sldId="271"/>
            <ac:spMk id="8195" creationId="{8900BB41-02B9-65C0-4068-CD257501F902}"/>
          </ac:spMkLst>
        </pc:spChg>
      </pc:sldChg>
      <pc:sldChg chg="del">
        <pc:chgData name="Adrian Armstrong" userId="c482e835-026f-4802-95bd-4f2514ecf728" providerId="ADAL" clId="{30A7BF5E-08E7-4E4C-8F98-F4ED2772F746}" dt="2025-02-21T18:53:09.064" v="3294" actId="47"/>
        <pc:sldMkLst>
          <pc:docMk/>
          <pc:sldMk cId="1454838106" sldId="272"/>
        </pc:sldMkLst>
      </pc:sldChg>
      <pc:sldChg chg="addSp delSp modSp mod modAnim">
        <pc:chgData name="Adrian Armstrong" userId="c482e835-026f-4802-95bd-4f2514ecf728" providerId="ADAL" clId="{30A7BF5E-08E7-4E4C-8F98-F4ED2772F746}" dt="2025-02-21T18:46:53.815" v="3142" actId="14100"/>
        <pc:sldMkLst>
          <pc:docMk/>
          <pc:sldMk cId="1086872207" sldId="273"/>
        </pc:sldMkLst>
        <pc:spChg chg="mod">
          <ac:chgData name="Adrian Armstrong" userId="c482e835-026f-4802-95bd-4f2514ecf728" providerId="ADAL" clId="{30A7BF5E-08E7-4E4C-8F98-F4ED2772F746}" dt="2025-02-21T18:42:27.695" v="2959" actId="14100"/>
          <ac:spMkLst>
            <pc:docMk/>
            <pc:sldMk cId="1086872207" sldId="273"/>
            <ac:spMk id="4098" creationId="{603D6F42-2570-8E75-228F-1FBCB16C2ED2}"/>
          </ac:spMkLst>
        </pc:spChg>
        <pc:spChg chg="mod">
          <ac:chgData name="Adrian Armstrong" userId="c482e835-026f-4802-95bd-4f2514ecf728" providerId="ADAL" clId="{30A7BF5E-08E7-4E4C-8F98-F4ED2772F746}" dt="2025-02-21T18:46:53.815" v="3142" actId="14100"/>
          <ac:spMkLst>
            <pc:docMk/>
            <pc:sldMk cId="1086872207" sldId="273"/>
            <ac:spMk id="8195" creationId="{2928B3DF-6647-C0F7-B5EE-A4739D24F3A6}"/>
          </ac:spMkLst>
        </pc:spChg>
      </pc:sldChg>
      <pc:sldChg chg="modSp mod modAnim">
        <pc:chgData name="Adrian Armstrong" userId="c482e835-026f-4802-95bd-4f2514ecf728" providerId="ADAL" clId="{30A7BF5E-08E7-4E4C-8F98-F4ED2772F746}" dt="2025-02-23T11:59:46.073" v="8725" actId="114"/>
        <pc:sldMkLst>
          <pc:docMk/>
          <pc:sldMk cId="1113321715" sldId="274"/>
        </pc:sldMkLst>
        <pc:spChg chg="mod">
          <ac:chgData name="Adrian Armstrong" userId="c482e835-026f-4802-95bd-4f2514ecf728" providerId="ADAL" clId="{30A7BF5E-08E7-4E4C-8F98-F4ED2772F746}" dt="2025-02-23T11:52:21.362" v="8639" actId="14100"/>
          <ac:spMkLst>
            <pc:docMk/>
            <pc:sldMk cId="1113321715" sldId="274"/>
            <ac:spMk id="4098" creationId="{25F6132A-34C5-06D7-E82C-958494558B2E}"/>
          </ac:spMkLst>
        </pc:spChg>
        <pc:spChg chg="mod">
          <ac:chgData name="Adrian Armstrong" userId="c482e835-026f-4802-95bd-4f2514ecf728" providerId="ADAL" clId="{30A7BF5E-08E7-4E4C-8F98-F4ED2772F746}" dt="2025-02-23T11:59:46.073" v="8725" actId="114"/>
          <ac:spMkLst>
            <pc:docMk/>
            <pc:sldMk cId="1113321715" sldId="274"/>
            <ac:spMk id="8195" creationId="{77FE11D3-94FA-CBE5-7722-E09F238EC240}"/>
          </ac:spMkLst>
        </pc:spChg>
      </pc:sldChg>
      <pc:sldChg chg="modSp modAnim">
        <pc:chgData name="Adrian Armstrong" userId="c482e835-026f-4802-95bd-4f2514ecf728" providerId="ADAL" clId="{30A7BF5E-08E7-4E4C-8F98-F4ED2772F746}" dt="2025-02-21T18:10:52.656" v="2397" actId="14100"/>
        <pc:sldMkLst>
          <pc:docMk/>
          <pc:sldMk cId="658619686" sldId="275"/>
        </pc:sldMkLst>
        <pc:spChg chg="mod">
          <ac:chgData name="Adrian Armstrong" userId="c482e835-026f-4802-95bd-4f2514ecf728" providerId="ADAL" clId="{30A7BF5E-08E7-4E4C-8F98-F4ED2772F746}" dt="2025-02-21T18:10:52.656" v="2397" actId="14100"/>
          <ac:spMkLst>
            <pc:docMk/>
            <pc:sldMk cId="658619686" sldId="275"/>
            <ac:spMk id="8195" creationId="{8900BB41-02B9-65C0-4068-CD257501F902}"/>
          </ac:spMkLst>
        </pc:spChg>
      </pc:sldChg>
      <pc:sldChg chg="addSp delSp modSp add mod modClrScheme delAnim modAnim chgLayout">
        <pc:chgData name="Adrian Armstrong" userId="c482e835-026f-4802-95bd-4f2514ecf728" providerId="ADAL" clId="{30A7BF5E-08E7-4E4C-8F98-F4ED2772F746}" dt="2025-02-20T11:03:37.807" v="2059" actId="313"/>
        <pc:sldMkLst>
          <pc:docMk/>
          <pc:sldMk cId="3524559102" sldId="276"/>
        </pc:sldMkLst>
        <pc:spChg chg="mod ord">
          <ac:chgData name="Adrian Armstrong" userId="c482e835-026f-4802-95bd-4f2514ecf728" providerId="ADAL" clId="{30A7BF5E-08E7-4E4C-8F98-F4ED2772F746}" dt="2025-02-17T22:57:43.266" v="1229" actId="20577"/>
          <ac:spMkLst>
            <pc:docMk/>
            <pc:sldMk cId="3524559102" sldId="276"/>
            <ac:spMk id="4098" creationId="{BF214735-2EB3-8B07-DFB8-BA67664933B1}"/>
          </ac:spMkLst>
        </pc:spChg>
        <pc:spChg chg="mod ord">
          <ac:chgData name="Adrian Armstrong" userId="c482e835-026f-4802-95bd-4f2514ecf728" providerId="ADAL" clId="{30A7BF5E-08E7-4E4C-8F98-F4ED2772F746}" dt="2025-02-20T11:03:37.807" v="2059" actId="313"/>
          <ac:spMkLst>
            <pc:docMk/>
            <pc:sldMk cId="3524559102" sldId="276"/>
            <ac:spMk id="8195" creationId="{D5EAB1A2-FB5A-3150-0B8B-E307144F7958}"/>
          </ac:spMkLst>
        </pc:spChg>
      </pc:sldChg>
      <pc:sldChg chg="modSp add mod modAnim">
        <pc:chgData name="Adrian Armstrong" userId="c482e835-026f-4802-95bd-4f2514ecf728" providerId="ADAL" clId="{30A7BF5E-08E7-4E4C-8F98-F4ED2772F746}" dt="2025-02-24T12:48:20.415" v="9104" actId="20577"/>
        <pc:sldMkLst>
          <pc:docMk/>
          <pc:sldMk cId="1113715056" sldId="277"/>
        </pc:sldMkLst>
        <pc:spChg chg="mod">
          <ac:chgData name="Adrian Armstrong" userId="c482e835-026f-4802-95bd-4f2514ecf728" providerId="ADAL" clId="{30A7BF5E-08E7-4E4C-8F98-F4ED2772F746}" dt="2025-02-21T18:52:50.724" v="3289" actId="20577"/>
          <ac:spMkLst>
            <pc:docMk/>
            <pc:sldMk cId="1113715056" sldId="277"/>
            <ac:spMk id="4098" creationId="{0940A503-60DE-345D-EFD5-2407057DCFBE}"/>
          </ac:spMkLst>
        </pc:spChg>
        <pc:spChg chg="mod">
          <ac:chgData name="Adrian Armstrong" userId="c482e835-026f-4802-95bd-4f2514ecf728" providerId="ADAL" clId="{30A7BF5E-08E7-4E4C-8F98-F4ED2772F746}" dt="2025-02-24T12:48:20.415" v="9104" actId="20577"/>
          <ac:spMkLst>
            <pc:docMk/>
            <pc:sldMk cId="1113715056" sldId="277"/>
            <ac:spMk id="8195" creationId="{1E86B18B-5FCA-026A-9EF7-476962C631D9}"/>
          </ac:spMkLst>
        </pc:spChg>
      </pc:sldChg>
      <pc:sldChg chg="modSp add mod modAnim">
        <pc:chgData name="Adrian Armstrong" userId="c482e835-026f-4802-95bd-4f2514ecf728" providerId="ADAL" clId="{30A7BF5E-08E7-4E4C-8F98-F4ED2772F746}" dt="2025-02-24T16:37:13.984" v="9212" actId="20577"/>
        <pc:sldMkLst>
          <pc:docMk/>
          <pc:sldMk cId="1416978130" sldId="278"/>
        </pc:sldMkLst>
        <pc:spChg chg="mod">
          <ac:chgData name="Adrian Armstrong" userId="c482e835-026f-4802-95bd-4f2514ecf728" providerId="ADAL" clId="{30A7BF5E-08E7-4E4C-8F98-F4ED2772F746}" dt="2025-02-24T16:33:01.053" v="9106" actId="14100"/>
          <ac:spMkLst>
            <pc:docMk/>
            <pc:sldMk cId="1416978130" sldId="278"/>
            <ac:spMk id="4098" creationId="{2975DC29-B8B6-15A1-F254-76EED157C5B1}"/>
          </ac:spMkLst>
        </pc:spChg>
        <pc:spChg chg="mod">
          <ac:chgData name="Adrian Armstrong" userId="c482e835-026f-4802-95bd-4f2514ecf728" providerId="ADAL" clId="{30A7BF5E-08E7-4E4C-8F98-F4ED2772F746}" dt="2025-02-24T16:37:13.984" v="9212" actId="20577"/>
          <ac:spMkLst>
            <pc:docMk/>
            <pc:sldMk cId="1416978130" sldId="278"/>
            <ac:spMk id="8195" creationId="{F0E87C2A-6B3E-A9E7-0E04-B3AE5D1E98BE}"/>
          </ac:spMkLst>
        </pc:spChg>
      </pc:sldChg>
    </pc:docChg>
  </pc:docChgLst>
  <pc:docChgLst>
    <pc:chgData name="Adrian Armstrong" userId="c482e835-026f-4802-95bd-4f2514ecf728" providerId="ADAL" clId="{46319F82-63F1-2D4C-B947-45C19A12A25C}"/>
    <pc:docChg chg="undo custSel addSld modSld">
      <pc:chgData name="Adrian Armstrong" userId="c482e835-026f-4802-95bd-4f2514ecf728" providerId="ADAL" clId="{46319F82-63F1-2D4C-B947-45C19A12A25C}" dt="2025-02-17T15:11:59.834" v="161" actId="20577"/>
      <pc:docMkLst>
        <pc:docMk/>
      </pc:docMkLst>
      <pc:sldChg chg="addSp delSp modSp addAnim delAnim">
        <pc:chgData name="Adrian Armstrong" userId="c482e835-026f-4802-95bd-4f2514ecf728" providerId="ADAL" clId="{46319F82-63F1-2D4C-B947-45C19A12A25C}" dt="2025-02-17T15:11:48.605" v="153" actId="20577"/>
        <pc:sldMkLst>
          <pc:docMk/>
          <pc:sldMk cId="2789651336" sldId="271"/>
        </pc:sldMkLst>
        <pc:spChg chg="mod">
          <ac:chgData name="Adrian Armstrong" userId="c482e835-026f-4802-95bd-4f2514ecf728" providerId="ADAL" clId="{46319F82-63F1-2D4C-B947-45C19A12A25C}" dt="2025-02-17T15:08:40.755" v="79" actId="1076"/>
          <ac:spMkLst>
            <pc:docMk/>
            <pc:sldMk cId="2789651336" sldId="271"/>
            <ac:spMk id="4" creationId="{8BF7835A-6CCE-6C12-774C-9A3DC7A8D3E4}"/>
          </ac:spMkLst>
        </pc:spChg>
        <pc:spChg chg="mod">
          <ac:chgData name="Adrian Armstrong" userId="c482e835-026f-4802-95bd-4f2514ecf728" providerId="ADAL" clId="{46319F82-63F1-2D4C-B947-45C19A12A25C}" dt="2025-02-17T15:11:48.605" v="153" actId="20577"/>
          <ac:spMkLst>
            <pc:docMk/>
            <pc:sldMk cId="2789651336" sldId="271"/>
            <ac:spMk id="4098" creationId="{3990D75F-AE62-651E-6EA2-E56115684887}"/>
          </ac:spMkLst>
        </pc:spChg>
        <pc:picChg chg="add mod">
          <ac:chgData name="Adrian Armstrong" userId="c482e835-026f-4802-95bd-4f2514ecf728" providerId="ADAL" clId="{46319F82-63F1-2D4C-B947-45C19A12A25C}" dt="2025-02-17T15:08:52.387" v="82" actId="1076"/>
          <ac:picMkLst>
            <pc:docMk/>
            <pc:sldMk cId="2789651336" sldId="271"/>
            <ac:picMk id="6" creationId="{E4E86034-E8DC-1D7A-9D23-C1498F772288}"/>
          </ac:picMkLst>
        </pc:picChg>
      </pc:sldChg>
      <pc:sldChg chg="addSp delSp modSp add">
        <pc:chgData name="Adrian Armstrong" userId="c482e835-026f-4802-95bd-4f2514ecf728" providerId="ADAL" clId="{46319F82-63F1-2D4C-B947-45C19A12A25C}" dt="2025-02-17T15:11:59.834" v="161" actId="20577"/>
        <pc:sldMkLst>
          <pc:docMk/>
          <pc:sldMk cId="658619686" sldId="275"/>
        </pc:sldMkLst>
        <pc:spChg chg="mod">
          <ac:chgData name="Adrian Armstrong" userId="c482e835-026f-4802-95bd-4f2514ecf728" providerId="ADAL" clId="{46319F82-63F1-2D4C-B947-45C19A12A25C}" dt="2025-02-17T15:11:16.800" v="142" actId="207"/>
          <ac:spMkLst>
            <pc:docMk/>
            <pc:sldMk cId="658619686" sldId="275"/>
            <ac:spMk id="4" creationId="{8BF7835A-6CCE-6C12-774C-9A3DC7A8D3E4}"/>
          </ac:spMkLst>
        </pc:spChg>
        <pc:spChg chg="mod">
          <ac:chgData name="Adrian Armstrong" userId="c482e835-026f-4802-95bd-4f2514ecf728" providerId="ADAL" clId="{46319F82-63F1-2D4C-B947-45C19A12A25C}" dt="2025-02-17T15:11:59.834" v="161" actId="20577"/>
          <ac:spMkLst>
            <pc:docMk/>
            <pc:sldMk cId="658619686" sldId="275"/>
            <ac:spMk id="4098" creationId="{3990D75F-AE62-651E-6EA2-E56115684887}"/>
          </ac:spMkLst>
        </pc:spChg>
        <pc:spChg chg="mod">
          <ac:chgData name="Adrian Armstrong" userId="c482e835-026f-4802-95bd-4f2514ecf728" providerId="ADAL" clId="{46319F82-63F1-2D4C-B947-45C19A12A25C}" dt="2025-02-17T15:11:37.152" v="147" actId="20577"/>
          <ac:spMkLst>
            <pc:docMk/>
            <pc:sldMk cId="658619686" sldId="275"/>
            <ac:spMk id="8195" creationId="{8900BB41-02B9-65C0-4068-CD257501F902}"/>
          </ac:spMkLst>
        </pc:spChg>
        <pc:picChg chg="add mod">
          <ac:chgData name="Adrian Armstrong" userId="c482e835-026f-4802-95bd-4f2514ecf728" providerId="ADAL" clId="{46319F82-63F1-2D4C-B947-45C19A12A25C}" dt="2025-02-17T15:09:33.828" v="86" actId="1076"/>
          <ac:picMkLst>
            <pc:docMk/>
            <pc:sldMk cId="658619686" sldId="275"/>
            <ac:picMk id="8" creationId="{4DAE8544-00A1-6E80-1B47-9DC7E967F91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9E91-D488-4C2F-8DF1-7E725790F573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6FE1A-BADC-46CF-9F83-239571882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1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6FE1A-BADC-46CF-9F83-2395718826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6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591DFF3-6613-1F2E-68EB-3E33854C8F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D2DF26-A1DD-6358-513C-BA8DA846D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340F7C-4A9F-208D-D66B-8159ECEDA0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DD0BB-9F0E-4FE1-9C3C-0B7849D3E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24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146161-8B07-804E-BC16-32A0E00FF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AF1F8A-CF63-E413-716C-681AE104B9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D3602D-EAF7-024C-D1A7-8A81D7D6A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513C7-B9F5-43A4-AA00-4FF9A1AEA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3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76BAF6-5A21-E936-8761-CD47BB3DD9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6F46A6-046B-B644-88C4-E7B12EE8D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E05C34-7B1E-353B-0F08-28EE9CBC95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480D3-16FB-47F1-B0F4-718D72D0A3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15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4612E5-7D8F-5037-1B9C-5227D7E4F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049FBA-B0E6-7254-8967-D580B53CC0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ECB3A3-2C03-66D8-5A24-9628EF17BD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60AB3-7478-4464-9218-673EBC816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49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BCFB43-9D7F-B447-FDA6-872B8D675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7D0C62-B13C-7E9B-2675-D91799A48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EA7E95-F863-41C7-2566-B88A092FF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84BA4-C514-43D5-A0DA-7146DAFF0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90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CFB44-2EB3-3AE6-4862-2E9E427187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DEFC3C-B712-101B-327F-232CAC820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A33CFC-0DFB-D583-6CBF-2C9B6D47D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536CC-09D8-42CA-9EB0-13AF8D2257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64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42F6D2-2ADE-3365-DCF3-DB91AC801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41F683-2934-1831-4CAE-47388C033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415118-1833-3097-0801-968751B72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4D421-2754-435C-8E6F-0BE3E035A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92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167DA0-08D1-A8AC-3057-4171BD211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73DA6D-120C-CB77-C17C-C42636329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195FA9-0082-C27B-F049-8BB0859F1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32D12-2E0D-43CA-BF3C-3953252E2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21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EC1D38-AAE9-3E1F-7779-7047EA8628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068396F-5ECE-6666-9B62-5F2431F338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E9CDD2-7BAF-581E-CD4D-EE87E6EEA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A0B8B-E7BB-4C1E-950E-C75F4CA0F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03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ADC863-3867-81ED-4315-6B67880CDC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AAE4C8-DC6C-0233-7D9E-BE847FBB5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8BD50A-7AB1-6D8F-40C0-988014465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495B8-D14E-4F92-82FE-2BEDD4109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67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87C9DB-14DB-025A-F67C-C083F8E53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0568BC-312E-015D-171C-7E66EE21D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F6AC8D-B2ED-31C2-7938-09818927F5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8B9F6-7A83-4A16-8E13-6AC6F48FD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08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BAE5F42-C0F9-C4DB-5DC8-4C9B71DBC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5E63945-33A9-DF58-C0E4-1D97CE393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9D71A9B-0D9A-BBB9-513A-BF48B52CE9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2B064FD-B23C-4D4B-4BD1-915549F8DA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EB5178E-26F8-1A1A-3DDC-9B1520821E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6590B835-922C-436F-8506-89A78CFB3B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nb.no/items/7b8a59ca8a0c47c86ff465d6d1079192?page=5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8B456DD-D4FB-0AE1-9228-8058B8FD07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8890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COM507 European Tragedy</a:t>
            </a:r>
            <a:endParaRPr lang="en-US" altLang="en-US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9E12A13-CEE3-FFAA-2813-2E1C366ABC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8888" y="2924175"/>
            <a:ext cx="6697662" cy="17526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Week 6: Ibsen, </a:t>
            </a:r>
            <a:r>
              <a:rPr lang="en-GB" altLang="en-US" b="1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Ghosts</a:t>
            </a:r>
            <a:endParaRPr lang="en-GB" altLang="en-US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eaLnBrk="1" hangingPunct="1"/>
            <a:r>
              <a:rPr lang="en-GB" altLang="en-US" sz="2800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-GB" altLang="en-US" b="1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Gengangere</a:t>
            </a:r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tr. McFarlane &amp; Arup)</a:t>
            </a:r>
            <a:endParaRPr lang="en-US" altLang="en-US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7C30E-11AD-5A15-22B6-71A013E0D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F6132A-34C5-06D7-E82C-958494558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720824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How tragic is </a:t>
            </a:r>
            <a:r>
              <a:rPr lang="en-GB" altLang="en-US" b="1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Ghosts</a:t>
            </a:r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?</a:t>
            </a:r>
            <a:endParaRPr lang="en-US" altLang="en-US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7FE11D3-94FA-CBE5-7722-E09F238EC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44000" cy="5761384"/>
          </a:xfrm>
        </p:spPr>
        <p:txBody>
          <a:bodyPr>
            <a:noAutofit/>
          </a:bodyPr>
          <a:lstStyle/>
          <a:p>
            <a:pPr marL="288000" indent="-288000" eaLnBrk="1" hangingPunct="1">
              <a:spcBef>
                <a:spcPts val="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Various formal features reflect traditional tragic plots:</a:t>
            </a:r>
          </a:p>
          <a:p>
            <a:pPr marL="688050" lvl="1" indent="-288000" eaLnBrk="1" hangingPunct="1">
              <a:spcBef>
                <a:spcPts val="0"/>
              </a:spcBef>
              <a:buClrTx/>
              <a:defRPr/>
            </a:pPr>
            <a:r>
              <a:rPr lang="en-GB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 single location (though permeable to offstage action)</a:t>
            </a:r>
          </a:p>
          <a:p>
            <a:pPr marL="688050" lvl="1" indent="-288000" eaLnBrk="1" hangingPunct="1">
              <a:spcBef>
                <a:spcPts val="0"/>
              </a:spcBef>
              <a:buClrTx/>
              <a:defRPr/>
            </a:pPr>
            <a:r>
              <a:rPr lang="en-GB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 compressed timespan (&lt;24 hours); previous events weigh heavily</a:t>
            </a:r>
          </a:p>
          <a:p>
            <a:pPr marL="688050" lvl="1" indent="-288000" eaLnBrk="1" hangingPunct="1">
              <a:spcBef>
                <a:spcPts val="0"/>
              </a:spcBef>
              <a:buClrTx/>
              <a:defRPr/>
            </a:pPr>
            <a:r>
              <a:rPr lang="en-GB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 highly coherent plot with a small number of characters</a:t>
            </a:r>
          </a:p>
          <a:p>
            <a:pPr marL="688050" lvl="1" indent="-288000" eaLnBrk="1" hangingPunct="1">
              <a:spcBef>
                <a:spcPts val="0"/>
              </a:spcBef>
              <a:buClrTx/>
              <a:defRPr/>
            </a:pPr>
            <a:r>
              <a:rPr lang="en-GB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a large extent, however, these features aren’t </a:t>
            </a:r>
            <a:r>
              <a:rPr lang="en-GB" sz="20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inherent </a:t>
            </a:r>
            <a:r>
              <a:rPr lang="en-GB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tragedy </a:t>
            </a:r>
          </a:p>
          <a:p>
            <a:pPr marL="175950" indent="-288000" eaLnBrk="1" hangingPunct="1">
              <a:spcBef>
                <a:spcPts val="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past is inescapable, in various ways (see p. 126 on ‘ghosts’)</a:t>
            </a:r>
          </a:p>
          <a:p>
            <a:pPr marL="400050" lvl="1" indent="0" eaLnBrk="1" hangingPunct="1">
              <a:spcBef>
                <a:spcPts val="0"/>
              </a:spcBef>
              <a:buClrTx/>
              <a:buNone/>
              <a:defRPr/>
            </a:pPr>
            <a:r>
              <a:rPr lang="en-GB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As in most of Ibsen’s plays, characters are ‘trying somehow to eliminate the lingering bad effects of a past event, usually a crime or mistake, from their present circumstances.’</a:t>
            </a:r>
          </a:p>
          <a:p>
            <a:pPr marL="400050" lvl="1" indent="0" eaLnBrk="1" hangingPunct="1">
              <a:spcBef>
                <a:spcPts val="0"/>
              </a:spcBef>
              <a:buClrTx/>
              <a:buNone/>
              <a:defRPr/>
            </a:pPr>
            <a:r>
              <a:rPr lang="en-GB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Theoharis Constantine Theoharis, </a:t>
            </a:r>
            <a:r>
              <a:rPr lang="en-GB" sz="20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Ibsen’s Drama: Right Action and Tragic Joy</a:t>
            </a:r>
            <a:r>
              <a:rPr lang="en-GB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(Basingstoke: Macmillan, 1996), p. 74</a:t>
            </a:r>
          </a:p>
          <a:p>
            <a:pPr marL="175950" indent="-288000" eaLnBrk="1" hangingPunct="1">
              <a:spcBef>
                <a:spcPts val="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outcomes are devastating to some of the protagonists</a:t>
            </a:r>
          </a:p>
          <a:p>
            <a:pPr marL="576000" lvl="1" indent="-288000" eaLnBrk="1" hangingPunct="1">
              <a:spcBef>
                <a:spcPts val="0"/>
              </a:spcBef>
              <a:buClrTx/>
              <a:defRPr/>
            </a:pPr>
            <a:r>
              <a:rPr lang="en-GB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Notably Mrs </a:t>
            </a:r>
            <a:r>
              <a:rPr lang="en-GB" sz="20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Alving</a:t>
            </a:r>
            <a:r>
              <a:rPr lang="en-GB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realizes she can’t escape the way that her society has shaped her; finally faced with an intolerable dilemma</a:t>
            </a:r>
          </a:p>
          <a:p>
            <a:pPr marL="576000" lvl="1" indent="-288000" eaLnBrk="1" hangingPunct="1">
              <a:spcBef>
                <a:spcPts val="0"/>
              </a:spcBef>
              <a:buClrTx/>
              <a:defRPr/>
            </a:pPr>
            <a:r>
              <a:rPr lang="en-GB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Pity and fear are evoked – and enhanced by the characters’ social position (relatively ordinary, at least by the standards of 19C theatre audiences) as well as their being neither wholly admirable nor wicked (cf. </a:t>
            </a:r>
            <a:r>
              <a:rPr lang="en-GB" sz="20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Poetics</a:t>
            </a:r>
            <a:r>
              <a:rPr lang="en-GB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ch.</a:t>
            </a:r>
            <a:r>
              <a:rPr lang="en-GB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7.2)</a:t>
            </a:r>
          </a:p>
          <a:p>
            <a:pPr marL="576000" lvl="1" indent="-288000" eaLnBrk="1" hangingPunct="1">
              <a:spcBef>
                <a:spcPts val="0"/>
              </a:spcBef>
              <a:buClrTx/>
              <a:defRPr/>
            </a:pPr>
            <a:r>
              <a:rPr lang="en-GB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‘it can be pretty bad, conscience can, sometimes’ (p. 129)</a:t>
            </a:r>
          </a:p>
        </p:txBody>
      </p:sp>
    </p:spTree>
    <p:extLst>
      <p:ext uri="{BB962C8B-B14F-4D97-AF65-F5344CB8AC3E}">
        <p14:creationId xmlns:p14="http://schemas.microsoft.com/office/powerpoint/2010/main" val="111332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BEBC0-8131-1191-01EA-4092B9885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975DC29-B8B6-15A1-F254-76EED157C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720824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How tragic is </a:t>
            </a:r>
            <a:r>
              <a:rPr lang="en-GB" altLang="en-US" b="1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Ghosts</a:t>
            </a:r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? (</a:t>
            </a:r>
            <a:r>
              <a:rPr lang="en-GB" altLang="en-US" b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ctd</a:t>
            </a:r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  <a:endParaRPr lang="en-US" altLang="en-US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0E87C2A-6B3E-A9E7-0E04-B3AE5D1E9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5833392"/>
          </a:xfrm>
        </p:spPr>
        <p:txBody>
          <a:bodyPr>
            <a:normAutofit fontScale="92500" lnSpcReduction="10000"/>
          </a:bodyPr>
          <a:lstStyle/>
          <a:p>
            <a:pPr marL="288000" indent="-288000" eaLnBrk="1" hangingPunct="1">
              <a:spcBef>
                <a:spcPts val="0"/>
              </a:spcBef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It can be useful to review some key Aristotelian concepts:</a:t>
            </a:r>
          </a:p>
          <a:p>
            <a:pPr marL="175950" indent="-288000" eaLnBrk="1" hangingPunct="1">
              <a:spcBef>
                <a:spcPts val="0"/>
              </a:spcBef>
              <a:buClrTx/>
              <a:defRPr/>
            </a:pPr>
            <a:r>
              <a:rPr lang="en-GB" sz="28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Hamartia </a:t>
            </a: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(error): whose, and when?</a:t>
            </a:r>
          </a:p>
          <a:p>
            <a:pPr marL="576000" lvl="1" indent="-288000" eaLnBrk="1" hangingPunct="1">
              <a:spcBef>
                <a:spcPts val="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Mrs </a:t>
            </a:r>
            <a:r>
              <a:rPr lang="en-GB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Alving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going back to her husband twenty years ago?</a:t>
            </a:r>
          </a:p>
          <a:p>
            <a:pPr marL="576000" lvl="1" indent="-288000" eaLnBrk="1" hangingPunct="1">
              <a:spcBef>
                <a:spcPts val="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Manders’ advice to her at that time?</a:t>
            </a:r>
          </a:p>
          <a:p>
            <a:pPr marL="576000" lvl="1" indent="-288000" eaLnBrk="1" hangingPunct="1">
              <a:spcBef>
                <a:spcPts val="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Not insuring the orphanage? (whose fault is this?)</a:t>
            </a:r>
          </a:p>
          <a:p>
            <a:pPr marL="576000" lvl="1" indent="-288000" eaLnBrk="1" hangingPunct="1">
              <a:spcBef>
                <a:spcPts val="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Not telling the truth about Captain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Alving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? (and to whom?)</a:t>
            </a:r>
          </a:p>
          <a:p>
            <a:pPr marL="576000" lvl="1" indent="-288000" eaLnBrk="1" hangingPunct="1">
              <a:spcBef>
                <a:spcPts val="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Putting appearances first? Trying to manage the past (Theoharis, 1996, p. 80)? Or are these aspects of 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ethos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rather than 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dianoia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?</a:t>
            </a:r>
          </a:p>
          <a:p>
            <a:pPr marL="175950" indent="-288000" eaLnBrk="1" hangingPunct="1">
              <a:spcBef>
                <a:spcPts val="0"/>
              </a:spcBef>
              <a:buClrTx/>
              <a:defRPr/>
            </a:pPr>
            <a:r>
              <a:rPr lang="en-GB" sz="28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Peripeteia</a:t>
            </a: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(reversal): expectations overturned … or are they?</a:t>
            </a:r>
          </a:p>
          <a:p>
            <a:pPr marL="576000" lvl="1" indent="-288000" eaLnBrk="1" hangingPunct="1">
              <a:spcBef>
                <a:spcPts val="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‘this long, ghastly farce will be over’ (p. 120): characters v. audience?</a:t>
            </a:r>
          </a:p>
          <a:p>
            <a:pPr marL="576000" lvl="1" indent="-288000" eaLnBrk="1" hangingPunct="1">
              <a:spcBef>
                <a:spcPts val="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fire (note Mrs </a:t>
            </a:r>
            <a:r>
              <a:rPr lang="en-GB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Alving’s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reactions: p. 150)</a:t>
            </a:r>
          </a:p>
          <a:p>
            <a:pPr marL="576000" lvl="1" indent="-288000" eaLnBrk="1" hangingPunct="1">
              <a:spcBef>
                <a:spcPts val="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revelations about various characters</a:t>
            </a:r>
          </a:p>
          <a:p>
            <a:pPr marL="175950" indent="-288000" eaLnBrk="1" hangingPunct="1">
              <a:spcBef>
                <a:spcPts val="0"/>
              </a:spcBef>
              <a:buClrTx/>
              <a:defRPr/>
            </a:pPr>
            <a:r>
              <a:rPr lang="en-GB" sz="28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Anagnorisis </a:t>
            </a: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(recognition): gradual and perhaps incomplete</a:t>
            </a:r>
          </a:p>
          <a:p>
            <a:pPr marL="576000" lvl="1" indent="-288000" eaLnBrk="1" hangingPunct="1">
              <a:spcBef>
                <a:spcPts val="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Mrs </a:t>
            </a:r>
            <a:r>
              <a:rPr lang="en-GB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Alving’s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repeated references to herself as a ‘coward’ (pp. 124-25)</a:t>
            </a:r>
          </a:p>
          <a:p>
            <a:pPr marL="576000" lvl="1" indent="-288000" eaLnBrk="1" hangingPunct="1">
              <a:spcBef>
                <a:spcPts val="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Her realization that she had suppressed her husband’s vitality (p. </a:t>
            </a:r>
            <a:r>
              <a:rPr lang="en-GB" sz="240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155)</a:t>
            </a:r>
            <a:endParaRPr lang="en-GB" sz="24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6000" lvl="1" indent="-288000" eaLnBrk="1" hangingPunct="1">
              <a:spcBef>
                <a:spcPts val="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curtain lines, where she vacillates as Oswald repeats ‘the sun’ (pp. 163-64; cf. 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Phaedra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 NB by this point in 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Ghosts 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image is multivalent: revelation, but also valuing joy in life, and – related to this – euthanasia)</a:t>
            </a:r>
          </a:p>
          <a:p>
            <a:pPr marL="576000" lvl="1" indent="-288000" eaLnBrk="1" hangingPunct="1">
              <a:spcBef>
                <a:spcPts val="0"/>
              </a:spcBef>
              <a:buClrTx/>
              <a:defRPr/>
            </a:pPr>
            <a:endParaRPr lang="en-GB" sz="24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7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F5F4C8F-6959-C308-6552-5F6DDED65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381000"/>
            <a:ext cx="8642350" cy="744538"/>
          </a:xfrm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Plan for the session</a:t>
            </a:r>
            <a:endParaRPr lang="en-US" altLang="en-US" sz="3600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67F398E-64B7-4C95-9F55-FDEC3DBA4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496300" cy="4611687"/>
          </a:xfrm>
        </p:spPr>
        <p:txBody>
          <a:bodyPr/>
          <a:lstStyle/>
          <a:p>
            <a:pPr marL="609600" indent="-609600" eaLnBrk="1" hangingPunct="1">
              <a:buClrTx/>
              <a:buFont typeface="Garamond" panose="02020404030301010803" pitchFamily="18" charset="0"/>
              <a:buAutoNum type="arabicPeriod"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From classical tragedy to domestic realism</a:t>
            </a:r>
          </a:p>
          <a:p>
            <a:pPr marL="609600" indent="-609600" eaLnBrk="1" hangingPunct="1">
              <a:buClrTx/>
              <a:buFont typeface="Garamond" panose="02020404030301010803" pitchFamily="18" charset="0"/>
              <a:buAutoNum type="arabicPeriod"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Ibsen’s career</a:t>
            </a:r>
          </a:p>
          <a:p>
            <a:pPr marL="609600" indent="-609600" eaLnBrk="1" hangingPunct="1">
              <a:buClrTx/>
              <a:buFont typeface="Garamond" panose="02020404030301010803" pitchFamily="18" charset="0"/>
              <a:buAutoNum type="arabicPeriod"/>
            </a:pPr>
            <a:r>
              <a:rPr lang="en-GB" altLang="en-US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Ghosts</a:t>
            </a: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context, publication, performance</a:t>
            </a:r>
            <a:endParaRPr lang="en-GB" altLang="en-US" i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09600" indent="-609600" eaLnBrk="1" hangingPunct="1">
              <a:buClrTx/>
              <a:buFont typeface="Garamond" panose="02020404030301010803" pitchFamily="18" charset="0"/>
              <a:buAutoNum type="arabicPeriod"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How tragic is </a:t>
            </a:r>
            <a:r>
              <a:rPr lang="en-GB" altLang="en-US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Ghosts</a:t>
            </a: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81B4888-C6E2-44D3-D7D6-19EEAAA00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333" y="188640"/>
            <a:ext cx="8873067" cy="741477"/>
          </a:xfrm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From classical tragedy to domestic realism</a:t>
            </a:r>
            <a:endParaRPr lang="en-US" altLang="en-US" sz="3600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EA3E384-3337-B752-3307-2418EBF7855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3528" y="1412776"/>
            <a:ext cx="4172272" cy="4683224"/>
          </a:xfrm>
        </p:spPr>
        <p:txBody>
          <a:bodyPr>
            <a:normAutofit/>
          </a:bodyPr>
          <a:lstStyle/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Major 18C development:</a:t>
            </a:r>
          </a:p>
          <a:p>
            <a:pPr marL="400050" lvl="1" indent="0" eaLnBrk="1" hangingPunct="1">
              <a:lnSpc>
                <a:spcPct val="80000"/>
              </a:lnSpc>
              <a:buClrTx/>
              <a:buNone/>
              <a:defRPr/>
            </a:pPr>
            <a:r>
              <a:rPr lang="en-GB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‘moving the subject of serious theatre [as opposed to comedy] from the kings and heroes of the past to middle-class subjects’</a:t>
            </a:r>
          </a:p>
          <a:p>
            <a:pPr marL="400050" lvl="1" indent="0" eaLnBrk="1" hangingPunct="1">
              <a:lnSpc>
                <a:spcPct val="80000"/>
              </a:lnSpc>
              <a:buClrTx/>
              <a:buNone/>
              <a:defRPr/>
            </a:pPr>
            <a:r>
              <a:rPr lang="en-GB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Marvin Carlson, </a:t>
            </a:r>
            <a:r>
              <a:rPr lang="en-GB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Theatre: A Very Short Introduction </a:t>
            </a:r>
            <a:r>
              <a:rPr lang="en-GB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(Oxford: Oxford University Press, 2014), p. 20</a:t>
            </a: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Particular influence of the German dramatist and theorist </a:t>
            </a:r>
            <a:r>
              <a:rPr lang="en-GB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Gotthold</a:t>
            </a:r>
            <a:r>
              <a:rPr lang="en-GB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Lessing (1729-1781)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1FE89-44EE-4C52-8C16-3E55BE8437F7}"/>
              </a:ext>
            </a:extLst>
          </p:cNvPr>
          <p:cNvSpPr txBox="1"/>
          <p:nvPr/>
        </p:nvSpPr>
        <p:spPr>
          <a:xfrm>
            <a:off x="5014392" y="5495835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Portrait of Lessing 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by Anna Rosina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Lisiewska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Gleimhaus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Halberstadt; public domain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D4FA26-458B-5361-64EE-9F359628F9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172251" cy="38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38D03-A65A-B42E-B719-B2F7C665B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F214735-2EB3-8B07-DFB8-BA6766493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Lessing and drama, esp. tragedy</a:t>
            </a:r>
            <a:endParaRPr lang="en-US" altLang="en-US" sz="3600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5EAB1A2-FB5A-3150-0B8B-E307144F79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/>
          </a:bodyPr>
          <a:lstStyle/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 practice: some of the earliest examples of ‘bourgeois tragedy’ (</a:t>
            </a:r>
            <a:r>
              <a:rPr lang="en-GB" sz="28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bürgerliches</a:t>
            </a:r>
            <a:r>
              <a:rPr lang="en-GB" sz="28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sz="28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Trauerspiel</a:t>
            </a: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688050" lvl="1" indent="-288000" eaLnBrk="1" hangingPunct="1">
              <a:lnSpc>
                <a:spcPct val="80000"/>
              </a:lnSpc>
              <a:buClrTx/>
              <a:defRPr/>
            </a:pP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Miss Sara Sampson 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(1755), 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Emilia Galotti 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(1771)</a:t>
            </a:r>
          </a:p>
          <a:p>
            <a:pPr marL="688050" lvl="1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Young middle-class women as victims of intrigue</a:t>
            </a: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 theory: </a:t>
            </a:r>
            <a:r>
              <a:rPr lang="en-GB" sz="28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Hamburg Dramaturgy </a:t>
            </a: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-GB" sz="28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Hamburgische</a:t>
            </a:r>
            <a:r>
              <a:rPr lang="en-GB" sz="28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sz="28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Dramaturgie</a:t>
            </a: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), essays written 1767-9</a:t>
            </a:r>
          </a:p>
          <a:p>
            <a:pPr marL="400050" lvl="1" indent="0" eaLnBrk="1" hangingPunct="1">
              <a:lnSpc>
                <a:spcPct val="80000"/>
              </a:lnSpc>
              <a:buClrTx/>
              <a:buNone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‘The names of princes and heroes can give a play pomp and majesty, but they contribute nothing to its emotional power.’</a:t>
            </a:r>
          </a:p>
          <a:p>
            <a:pPr marL="400050" lvl="1" indent="0" eaLnBrk="1" hangingPunct="1">
              <a:lnSpc>
                <a:spcPct val="80000"/>
              </a:lnSpc>
              <a:buClrTx/>
              <a:buNone/>
              <a:defRPr/>
            </a:pP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Hamburg Dramaturgy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tr. Wendy </a:t>
            </a:r>
            <a:r>
              <a:rPr lang="en-GB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Arons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and Sara </a:t>
            </a:r>
            <a:r>
              <a:rPr lang="en-GB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Figal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ed. Natalya </a:t>
            </a:r>
            <a:r>
              <a:rPr lang="en-GB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Baldyga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(Abingdon: Routledge, 2019), p. 72</a:t>
            </a:r>
          </a:p>
          <a:p>
            <a:pPr marL="857250" lvl="1" indent="-4572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General criticism of French classical tragedy, esp. Corneille, for skewed interpretations of Aristotle</a:t>
            </a:r>
          </a:p>
          <a:p>
            <a:pPr marL="400050" lvl="1" indent="0" eaLnBrk="1" hangingPunct="1">
              <a:lnSpc>
                <a:spcPct val="80000"/>
              </a:lnSpc>
              <a:buClrTx/>
              <a:buNone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Influence on Ibsen is widely acknowledged</a:t>
            </a:r>
            <a:endParaRPr lang="en-GB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5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9CAAC-BF09-8E4F-7C50-24EAED4E4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990D75F-AE62-651E-6EA2-E56115684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Ibsen’s early career</a:t>
            </a:r>
            <a:endParaRPr lang="en-US" altLang="en-US" sz="4000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900BB41-02B9-65C0-4068-CD257501F90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51520" y="836712"/>
            <a:ext cx="4896544" cy="6021288"/>
          </a:xfrm>
        </p:spPr>
        <p:txBody>
          <a:bodyPr>
            <a:noAutofit/>
          </a:bodyPr>
          <a:lstStyle/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Cf. chronology (pp. xvii-xviii)</a:t>
            </a: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b.1828 in the small port of Skien; affluent background</a:t>
            </a: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1850 first play published</a:t>
            </a: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1851 Det </a:t>
            </a:r>
            <a:r>
              <a:rPr lang="en-GB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norske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Theater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Bergen: writer, director, and producer</a:t>
            </a: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1858 creative director, Christiania </a:t>
            </a:r>
            <a:r>
              <a:rPr lang="en-GB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Theater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in what is now Oslo</a:t>
            </a: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1864 left Norway with his wife and son; settled in Sorrento, Italy</a:t>
            </a:r>
            <a:endParaRPr lang="fr-FR" sz="24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Critical and commercial success: 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Brand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(1865), 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Peer Gynt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(1867)</a:t>
            </a:r>
            <a:endParaRPr lang="fr-FR" sz="24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1868 to Dresden; 1875 to Munich, where he found a more highly developed theatrical culture; largely based in Rome 1878-85</a:t>
            </a:r>
            <a:endParaRPr lang="fr-FR" sz="24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1879 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 Doll’s House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Et </a:t>
            </a:r>
            <a:r>
              <a:rPr lang="en-GB" sz="24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dukkehjem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): international breakthrough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7835A-6CCE-6C12-774C-9A3DC7A8D3E4}"/>
              </a:ext>
            </a:extLst>
          </p:cNvPr>
          <p:cNvSpPr txBox="1"/>
          <p:nvPr/>
        </p:nvSpPr>
        <p:spPr>
          <a:xfrm>
            <a:off x="5260475" y="514034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his mid-thirties;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unknown author (</a:t>
            </a:r>
            <a:r>
              <a:rPr lang="en-GB" b="0" i="0" u="none" strike="noStrike" dirty="0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2"/>
              </a:rPr>
              <a:t>https://</a:t>
            </a:r>
            <a:r>
              <a:rPr lang="en-GB" b="0" i="0" u="none" strike="noStrike" dirty="0" err="1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2"/>
              </a:rPr>
              <a:t>www.nb.no</a:t>
            </a:r>
            <a:r>
              <a:rPr lang="en-GB" b="0" i="0" u="none" strike="noStrike" dirty="0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2"/>
              </a:rPr>
              <a:t>/items/7b8a59ca8a0c47c86ff465d6d1079192?page=5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);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public domain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E86034-E8DC-1D7A-9D23-C1498F7722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63096" y="1701801"/>
            <a:ext cx="3437501" cy="31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9CAAC-BF09-8E4F-7C50-24EAED4E4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990D75F-AE62-651E-6EA2-E56115684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Ibsen’s later career</a:t>
            </a:r>
            <a:endParaRPr lang="en-US" altLang="en-US" sz="4000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900BB41-02B9-65C0-4068-CD257501F90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8496" y="1180881"/>
            <a:ext cx="5227600" cy="5344463"/>
          </a:xfrm>
        </p:spPr>
        <p:txBody>
          <a:bodyPr>
            <a:noAutofit/>
          </a:bodyPr>
          <a:lstStyle/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1881 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Ghosts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GB" altLang="en-US" sz="24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Gengangere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;  lit. ‘those who walk again’); highly controversial</a:t>
            </a:r>
            <a:endParaRPr lang="en-GB" sz="24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Subsequent plays include 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 Enemy of the People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En </a:t>
            </a:r>
            <a:r>
              <a:rPr lang="en-GB" sz="24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Folkefiende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 1882, 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Hedda Gabler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1890, 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Master Builder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GB" sz="24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Bygmester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Solness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 1892</a:t>
            </a: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1885 returned to Munich</a:t>
            </a: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1891 returned to Norway</a:t>
            </a: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1899 final play published: 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When We Dead Awaken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GB" sz="24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Når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vi </a:t>
            </a:r>
            <a:r>
              <a:rPr lang="en-GB" sz="24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døde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vaagner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1900, 1901 suffered two strokes</a:t>
            </a: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1906 died; public funeral</a:t>
            </a:r>
            <a:endParaRPr lang="fr-FR" sz="20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8000" indent="-288000" eaLnBrk="1" hangingPunct="1">
              <a:lnSpc>
                <a:spcPct val="80000"/>
              </a:lnSpc>
              <a:buClrTx/>
              <a:defRPr/>
            </a:pPr>
            <a:endParaRPr lang="en-GB" sz="24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7835A-6CCE-6C12-774C-9A3DC7A8D3E4}"/>
              </a:ext>
            </a:extLst>
          </p:cNvPr>
          <p:cNvSpPr txBox="1"/>
          <p:nvPr/>
        </p:nvSpPr>
        <p:spPr>
          <a:xfrm>
            <a:off x="5263096" y="5325015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Aged about 70;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photograph by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Daniel Georg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Nyblin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National Library of Norway; no restrictions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AE8544-00A1-6E80-1B47-9DC7E967F9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2645" y="1180881"/>
            <a:ext cx="291331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92D3A-1DC8-49E3-26E1-9FC365E29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03D6F42-2570-8E75-228F-1FBCB16C2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pPr eaLnBrk="1" hangingPunct="1"/>
            <a:r>
              <a:rPr lang="en-GB" altLang="en-US" b="1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Ghosts</a:t>
            </a:r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context</a:t>
            </a:r>
            <a:endParaRPr lang="en-US" altLang="en-US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928B3DF-6647-C0F7-B5EE-A4739D24F3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784976" cy="568863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Norway: in an unequal political union with Denmark to 1814, then Sweden to 1905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Relatively democratic by 19C European standards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Orders of nobility abolished 1821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Largely agrarian economy; rapid industrialization 1884-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Not linguistically unified: distinct language varieties</a:t>
            </a:r>
          </a:p>
          <a:p>
            <a:pPr lvl="1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Ibsen wrote in Dano-Norwegian: the language of urban elites, little different from Danish in its written form 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Culture: not a strong indigenous theatrical tradition</a:t>
            </a:r>
          </a:p>
          <a:p>
            <a:pPr lvl="1" eaLnBrk="1" hangingPunct="1">
              <a:lnSpc>
                <a:spcPct val="8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Christiania Theatre, 1827; Det </a:t>
            </a:r>
            <a:r>
              <a:rPr lang="en-GB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norske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Theater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Bergen, 1850; National Theatre, 1899; shortage of local talent and repertoire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Ibsen is widely seen as the single greatest influence on the development of ‘domestic realism’ (middle-class subjects, private settings, realistic performance style) as the dominant variety of western theatre even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949266-0801-9722-57A3-4FF1C6FA36CE}"/>
              </a:ext>
            </a:extLst>
          </p:cNvPr>
          <p:cNvSpPr txBox="1"/>
          <p:nvPr/>
        </p:nvSpPr>
        <p:spPr>
          <a:xfrm>
            <a:off x="5014392" y="549583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8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EF9F6-E26A-8823-EDBF-6805F063D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85BC940-D885-7E10-BC6E-2434F0B19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7"/>
            <a:ext cx="8642350" cy="883179"/>
          </a:xfrm>
        </p:spPr>
        <p:txBody>
          <a:bodyPr/>
          <a:lstStyle/>
          <a:p>
            <a:pPr eaLnBrk="1" hangingPunct="1"/>
            <a:r>
              <a:rPr lang="en-GB" altLang="en-US" b="1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Ghosts</a:t>
            </a:r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publication</a:t>
            </a:r>
            <a:endParaRPr lang="en-US" altLang="en-US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C496C3F-6F9E-3FE5-CBE2-4FE2C9ADB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83732"/>
            <a:ext cx="9144000" cy="5658379"/>
          </a:xfrm>
        </p:spPr>
        <p:txBody>
          <a:bodyPr>
            <a:normAutofit fontScale="92500" lnSpcReduction="20000"/>
          </a:bodyPr>
          <a:lstStyle/>
          <a:p>
            <a:pPr marL="288000" indent="-288000" eaLnBrk="1" hangingPunct="1">
              <a:spcBef>
                <a:spcPts val="300"/>
              </a:spcBef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Published December 1881; largely adverse reactions </a:t>
            </a:r>
          </a:p>
          <a:p>
            <a:pPr marL="576000" lvl="1" indent="-288000" eaLnBrk="1" hangingPunct="1">
              <a:spcBef>
                <a:spcPts val="30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Booksellers returned copies to the publisher</a:t>
            </a:r>
          </a:p>
          <a:p>
            <a:pPr marL="576000" lvl="1" indent="-288000" eaLnBrk="1" hangingPunct="1">
              <a:spcBef>
                <a:spcPts val="30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Most of the 10,000-copy print run was not sold; a major financial blow to Ibsen</a:t>
            </a:r>
          </a:p>
          <a:p>
            <a:pPr marL="576000" lvl="1" indent="-288000" eaLnBrk="1" hangingPunct="1">
              <a:spcBef>
                <a:spcPts val="30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Second print run only in 1894 – various translations by that point</a:t>
            </a:r>
          </a:p>
          <a:p>
            <a:pPr marL="576000" lvl="1" indent="-288000" eaLnBrk="1" hangingPunct="1">
              <a:spcBef>
                <a:spcPts val="30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Most cultural figures (reviewers, theatre directors, etc.) attacked it</a:t>
            </a:r>
            <a:endParaRPr lang="en-US" sz="2400" i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5950" indent="-288000" eaLnBrk="1" hangingPunct="1">
              <a:spcBef>
                <a:spcPts val="300"/>
              </a:spcBef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Why the general aversion?</a:t>
            </a:r>
          </a:p>
          <a:p>
            <a:pPr marL="463950" lvl="1" indent="-288000" eaLnBrk="1" hangingPunct="1">
              <a:spcBef>
                <a:spcPts val="30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Clear critique of religious institutions and practices … but not of religious 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belief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(don’t homogenize ‘religion’)</a:t>
            </a:r>
          </a:p>
          <a:p>
            <a:pPr marL="463950" lvl="1" indent="-288000" eaLnBrk="1" hangingPunct="1">
              <a:spcBef>
                <a:spcPts val="30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STI: inherited syphilis is a major plot element … though this is simply an example of a wider phenomenon: the inescapable influence of the past on the present (compare 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GB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Phaedra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463950" lvl="1" indent="-288000" eaLnBrk="1" hangingPunct="1">
              <a:spcBef>
                <a:spcPts val="30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Hints of incest: potential relationship between Oswald and Regine</a:t>
            </a:r>
          </a:p>
          <a:p>
            <a:pPr marL="463950" lvl="1" indent="-288000" eaLnBrk="1" hangingPunct="1">
              <a:spcBef>
                <a:spcPts val="30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Assisted dying: explicitly discussed, though no final resolution</a:t>
            </a:r>
          </a:p>
          <a:p>
            <a:pPr marL="463950" lvl="1" indent="-288000" eaLnBrk="1" hangingPunct="1">
              <a:spcBef>
                <a:spcPts val="30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Challenge to assumptions about gendered social roles: Mrs </a:t>
            </a:r>
            <a:r>
              <a:rPr lang="en-GB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Alving’s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(inculcated) inability to prioritize her needs and realize her potential</a:t>
            </a:r>
          </a:p>
          <a:p>
            <a:pPr marL="463950" lvl="1" indent="-288000" eaLnBrk="1" hangingPunct="1">
              <a:spcBef>
                <a:spcPts val="300"/>
              </a:spcBef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General social satire: establishment corruption and incompetence (Captain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Alving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Manders)</a:t>
            </a:r>
          </a:p>
          <a:p>
            <a:pPr marL="288000" indent="-288000" eaLnBrk="1" hangingPunct="1">
              <a:lnSpc>
                <a:spcPct val="110000"/>
              </a:lnSpc>
              <a:buClrTx/>
              <a:defRPr/>
            </a:pPr>
            <a:endParaRPr lang="en-GB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1383B-0AC1-B491-04EB-6EFABFB42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940A503-60DE-345D-EFD5-2407057DC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7"/>
            <a:ext cx="8642350" cy="883179"/>
          </a:xfrm>
        </p:spPr>
        <p:txBody>
          <a:bodyPr/>
          <a:lstStyle/>
          <a:p>
            <a:pPr eaLnBrk="1" hangingPunct="1"/>
            <a:r>
              <a:rPr lang="en-GB" altLang="en-US" b="1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Ghosts</a:t>
            </a:r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performance</a:t>
            </a:r>
            <a:endParaRPr lang="en-US" altLang="en-US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E86B18B-5FCA-026A-9EF7-476962C63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83732"/>
            <a:ext cx="9144000" cy="5658379"/>
          </a:xfrm>
        </p:spPr>
        <p:txBody>
          <a:bodyPr>
            <a:normAutofit fontScale="92500"/>
          </a:bodyPr>
          <a:lstStyle/>
          <a:p>
            <a:pPr marL="288000" indent="-288000" eaLnBrk="1" hangingPunct="1"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Not initially accepted by any Scandinavian theatre</a:t>
            </a:r>
          </a:p>
          <a:p>
            <a:pPr marL="175950" indent="-288000" eaLnBrk="1" hangingPunct="1"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First performed: Chicago, May 1882, for an immigrant audience</a:t>
            </a:r>
            <a:endParaRPr lang="en-GB" sz="2800" i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5950" indent="-288000" eaLnBrk="1" hangingPunct="1"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First European performance: Helsingborg (Sweden) 1883</a:t>
            </a:r>
          </a:p>
          <a:p>
            <a:pPr marL="576000" lvl="1" indent="-288000" eaLnBrk="1" hangingPunct="1"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production toured other Scandinavian theatres, albeit not the major ones; audiences were enthusiastic</a:t>
            </a:r>
            <a:endParaRPr lang="en-US" sz="2400" i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5950" indent="-288000" eaLnBrk="1" hangingPunct="1"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Successful private performance, Meiningen (Germany) 1886; but public performance not permitted by official censor</a:t>
            </a:r>
          </a:p>
          <a:p>
            <a:pPr marL="175950" indent="-288000" eaLnBrk="1" hangingPunct="1"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Other early international performances:</a:t>
            </a:r>
          </a:p>
          <a:p>
            <a:pPr marL="576000" lvl="1" indent="-288000" eaLnBrk="1" hangingPunct="1"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Paris 1890: largely at the instigation of the naturalist author Émile Zola; relatively little critical or public impact</a:t>
            </a:r>
          </a:p>
          <a:p>
            <a:pPr marL="576000" lvl="1" indent="-288000" eaLnBrk="1" hangingPunct="1"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London 1891 (a single private performance, the first in English): most, though not all, critics were appalled; over 500 press articles were published on the subject … Licensed public performance only in 1914</a:t>
            </a:r>
          </a:p>
        </p:txBody>
      </p:sp>
    </p:spTree>
    <p:extLst>
      <p:ext uri="{BB962C8B-B14F-4D97-AF65-F5344CB8AC3E}">
        <p14:creationId xmlns:p14="http://schemas.microsoft.com/office/powerpoint/2010/main" val="11137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10087</TotalTime>
  <Words>1381</Words>
  <Application>Microsoft Office PowerPoint</Application>
  <PresentationFormat>On-screen Show (4:3)</PresentationFormat>
  <Paragraphs>105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Garamond</vt:lpstr>
      <vt:lpstr>Source Sans Pro</vt:lpstr>
      <vt:lpstr>Wingdings</vt:lpstr>
      <vt:lpstr>Textured</vt:lpstr>
      <vt:lpstr>COM507 European Tragedy</vt:lpstr>
      <vt:lpstr>Plan for the session</vt:lpstr>
      <vt:lpstr>From classical tragedy to domestic realism</vt:lpstr>
      <vt:lpstr>Lessing and drama, esp. tragedy</vt:lpstr>
      <vt:lpstr>Ibsen’s early career</vt:lpstr>
      <vt:lpstr>Ibsen’s later career</vt:lpstr>
      <vt:lpstr>Ghosts: context</vt:lpstr>
      <vt:lpstr>Ghosts: publication</vt:lpstr>
      <vt:lpstr>Ghosts: performance</vt:lpstr>
      <vt:lpstr>How tragic is Ghosts?</vt:lpstr>
      <vt:lpstr>How tragic is Ghosts? (ctd)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Adrian Armstrong</dc:creator>
  <cp:lastModifiedBy>Adrian Armstrong</cp:lastModifiedBy>
  <cp:revision>47</cp:revision>
  <dcterms:created xsi:type="dcterms:W3CDTF">2012-01-15T11:33:28Z</dcterms:created>
  <dcterms:modified xsi:type="dcterms:W3CDTF">2025-02-24T16:37:22Z</dcterms:modified>
</cp:coreProperties>
</file>