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4" r:id="rId5"/>
    <p:sldId id="297" r:id="rId6"/>
    <p:sldId id="315" r:id="rId7"/>
    <p:sldId id="316" r:id="rId8"/>
    <p:sldId id="317" r:id="rId9"/>
    <p:sldId id="298" r:id="rId10"/>
    <p:sldId id="321" r:id="rId11"/>
    <p:sldId id="256" r:id="rId12"/>
    <p:sldId id="279" r:id="rId13"/>
    <p:sldId id="265" r:id="rId14"/>
    <p:sldId id="272" r:id="rId15"/>
    <p:sldId id="285" r:id="rId16"/>
    <p:sldId id="306" r:id="rId17"/>
    <p:sldId id="307" r:id="rId18"/>
    <p:sldId id="299" r:id="rId19"/>
    <p:sldId id="311" r:id="rId20"/>
    <p:sldId id="322" r:id="rId21"/>
    <p:sldId id="309" r:id="rId22"/>
    <p:sldId id="319" r:id="rId23"/>
    <p:sldId id="304" r:id="rId24"/>
    <p:sldId id="326" r:id="rId25"/>
    <p:sldId id="325" r:id="rId26"/>
    <p:sldId id="308" r:id="rId27"/>
    <p:sldId id="300" r:id="rId28"/>
    <p:sldId id="312" r:id="rId29"/>
    <p:sldId id="323" r:id="rId30"/>
    <p:sldId id="310" r:id="rId31"/>
    <p:sldId id="303" r:id="rId32"/>
    <p:sldId id="305" r:id="rId33"/>
    <p:sldId id="313" r:id="rId34"/>
    <p:sldId id="324" r:id="rId35"/>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76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25:59.861"/>
    </inkml:context>
    <inkml:brush xml:id="br0">
      <inkml:brushProperty name="width" value="0.1" units="cm"/>
      <inkml:brushProperty name="height" value="0.1" units="cm"/>
      <inkml:brushProperty name="color" value="#004F8B"/>
      <inkml:brushProperty name="ignorePressure" value="1"/>
    </inkml:brush>
  </inkml:definitions>
  <inkml:trace contextRef="#ctx0" brushRef="#br0">0 680,'2'0,"0"1,0-1,-1 0,1 1,-1-1,1 1,0 0,-1 0,1 0,-1-1,0 1,1 1,17 13,-15-11,1 0,-3-3,0 1,0 0,0-1,0 1,-1 0,1 0,0 0,-1 0,1 0,-1 0,0 0,0 0,1 1,-2-1,1 0,0 1,0-1,-1 1,1-1,-1 1,1 7,1 0,0 0,3 6,1 11,-5-24,0 0,0 0,1 0,-1 0,1 0,-1-1,1 1,0 0,0-1,0 1,2 0,3 4,1 0,-1-1,3 1,-9-6,1 0,0 0,0 0,0 0,0-1,0 1,0 0,0-1,0 0,0 1,2-1,25-1,-9 0,10 1,0-2,0-1,-1-1,1-2,-1-1,7-3,-13 2,-1 0,0-2,0-1,-1-1,-1 0,0-2,-1 0,1-2,8-10,-1-1,13-16,44-63,-44 54,2 2,32-29,33-14,-10 10,-70 58,-2-1,11-15,43-67,-79 108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13.486"/>
    </inkml:context>
    <inkml:brush xml:id="br0">
      <inkml:brushProperty name="width" value="0.1" units="cm"/>
      <inkml:brushProperty name="height" value="0.1" units="cm"/>
      <inkml:brushProperty name="color" value="#004F8B"/>
      <inkml:brushProperty name="ignorePressure" value="1"/>
    </inkml:brush>
  </inkml:definitions>
  <inkml:trace contextRef="#ctx0" brushRef="#br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18.397"/>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18.730"/>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19.083"/>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20.404"/>
    </inkml:context>
    <inkml:brush xml:id="br0">
      <inkml:brushProperty name="width" value="0.1" units="cm"/>
      <inkml:brushProperty name="height" value="0.1" units="cm"/>
      <inkml:brushProperty name="color" value="#004F8B"/>
      <inkml:brushProperty name="ignorePressure" value="1"/>
    </inkml:brush>
  </inkml:definitions>
  <inkml:trace contextRef="#ctx0" brushRef="#br0">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20.751"/>
    </inkml:context>
    <inkml:brush xml:id="br0">
      <inkml:brushProperty name="width" value="0.1" units="cm"/>
      <inkml:brushProperty name="height" value="0.1" units="cm"/>
      <inkml:brushProperty name="color" value="#004F8B"/>
      <inkml:brushProperty name="ignorePressure" value="1"/>
    </inkml:brush>
  </inkml:definitions>
  <inkml:trace contextRef="#ctx0" brushRef="#br0">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21.083"/>
    </inkml:context>
    <inkml:brush xml:id="br0">
      <inkml:brushProperty name="width" value="0.1" units="cm"/>
      <inkml:brushProperty name="height" value="0.1" units="cm"/>
      <inkml:brushProperty name="color" value="#004F8B"/>
      <inkml:brushProperty name="ignorePressure" value="1"/>
    </inkml:brush>
  </inkml:definitions>
  <inkml:trace contextRef="#ctx0" brushRef="#br0">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27.355"/>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27.703"/>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28.790"/>
    </inkml:context>
    <inkml:brush xml:id="br0">
      <inkml:brushProperty name="width" value="0.1" units="cm"/>
      <inkml:brushProperty name="height" value="0.1" units="cm"/>
      <inkml:brushProperty name="color" value="#004F8B"/>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0:12.938"/>
    </inkml:context>
    <inkml:brush xml:id="br0">
      <inkml:brushProperty name="width" value="0.1" units="cm"/>
      <inkml:brushProperty name="height" value="0.1" units="cm"/>
      <inkml:brushProperty name="color" value="#004F8B"/>
      <inkml:brushProperty name="ignorePressure" value="1"/>
    </inkml:brush>
  </inkml:definitions>
  <inkml:trace contextRef="#ctx0" brushRef="#br0">1 591,'1'0,"1"0,-1 1,1-1,0 1,-1-1,1 1,-1 0,1-1,-1 1,0 0,1 0,-1 0,0 0,1 1,16 17,-18-19,9 10,-1 1,0 0,-1 1,-1-1,6 13,-9-17,0 0,-1 1,0 0,0-1,0 1,-1 0,0 0,-1 0,0 0,0 5,6-12,0-1,0 0,0 0,0-1,0 1,4-2,-7 0,1 1,-1-1,1 0,-1 0,0 0,0-1,0 1,0-1,0 0,25-28,-20 20,49-57,4 2,2 2,48-36,-71 65,-3-1,29-37,-5 5,-27 36,7-5,-11 11,23-27,-51 51,0 0,0-1,0 0,-1 1,1-1,-1 0,1 0,-1 0,0 0,0 0,0 0,-1 0,1 0,-1 0,0 0,0-1,0 1,0 0,0 0,-1-2,0 3,1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29.146"/>
    </inkml:context>
    <inkml:brush xml:id="br0">
      <inkml:brushProperty name="width" value="0.1" units="cm"/>
      <inkml:brushProperty name="height" value="0.1" units="cm"/>
      <inkml:brushProperty name="color" value="#004F8B"/>
      <inkml:brushProperty name="ignorePressure" value="1"/>
    </inkml:brush>
  </inkml:definitions>
  <inkml:trace contextRef="#ctx0" brushRef="#br0">1 1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35.908"/>
    </inkml:context>
    <inkml:brush xml:id="br0">
      <inkml:brushProperty name="width" value="0.1" units="cm"/>
      <inkml:brushProperty name="height" value="0.1" units="cm"/>
      <inkml:brushProperty name="color" value="#004F8B"/>
      <inkml:brushProperty name="ignorePressure" value="1"/>
    </inkml:brush>
  </inkml:definitions>
  <inkml:trace contextRef="#ctx0" brushRef="#br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36.942"/>
    </inkml:context>
    <inkml:brush xml:id="br0">
      <inkml:brushProperty name="width" value="0.1" units="cm"/>
      <inkml:brushProperty name="height" value="0.1" units="cm"/>
      <inkml:brushProperty name="color" value="#004F8B"/>
      <inkml:brushProperty name="ignorePressure" value="1"/>
    </inkml:brush>
  </inkml:definitions>
  <inkml:trace contextRef="#ctx0" brushRef="#br0">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37.344"/>
    </inkml:context>
    <inkml:brush xml:id="br0">
      <inkml:brushProperty name="width" value="0.1" units="cm"/>
      <inkml:brushProperty name="height" value="0.1" units="cm"/>
      <inkml:brushProperty name="color" value="#004F8B"/>
      <inkml:brushProperty name="ignorePressure" value="1"/>
    </inkml:brush>
  </inkml:definitions>
  <inkml:trace contextRef="#ctx0" brushRef="#br0">1 0</inkml:trace>
  <inkml:trace contextRef="#ctx0" brushRef="#br0" timeOffset="1">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38.546"/>
    </inkml:context>
    <inkml:brush xml:id="br0">
      <inkml:brushProperty name="width" value="0.1" units="cm"/>
      <inkml:brushProperty name="height" value="0.1" units="cm"/>
      <inkml:brushProperty name="color" value="#004F8B"/>
      <inkml:brushProperty name="ignorePressure" value="1"/>
    </inkml:brush>
  </inkml:definitions>
  <inkml:trace contextRef="#ctx0" brushRef="#br0">0 1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38.914"/>
    </inkml:context>
    <inkml:brush xml:id="br0">
      <inkml:brushProperty name="width" value="0.1" units="cm"/>
      <inkml:brushProperty name="height" value="0.1" units="cm"/>
      <inkml:brushProperty name="color" value="#004F8B"/>
      <inkml:brushProperty name="ignorePressure" value="1"/>
    </inkml:brush>
  </inkml:definitions>
  <inkml:trace contextRef="#ctx0" brushRef="#br0">0 1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7:51.360"/>
    </inkml:context>
    <inkml:brush xml:id="br0">
      <inkml:brushProperty name="width" value="0.1" units="cm"/>
      <inkml:brushProperty name="height" value="0.1" units="cm"/>
      <inkml:brushProperty name="color" value="#004F8B"/>
      <inkml:brushProperty name="ignorePressure" value="1"/>
    </inkml:brush>
  </inkml:definitions>
  <inkml:trace contextRef="#ctx0" brushRef="#br0">1 276,'5'0,"1"0,-1 1,0-1,1 2,-1-1,0 0,0 1,0 0,0 0,0 0,-1 1,1 0,3 2,4 4,0 0,-1 0,0 1,3 5,39 46,-27-31,18 28,-20-26,2 0,-17-22,0-1,0 0,1 0,1-1,2 1,101 63,-107-68,-1-1,1 0,0 0,4 1,-8-3,0 0,0-1,0 1,1-1,-1 0,0 1,0-1,0-1,0 1,0 0,0-1,1 0,-1 0,0 0,0-1,0 1,0-1,-1 0,1 0,-1 0,1 0,-1-1,0 1,1-2,3-3,0-1,-1 0,1-3,11-23,-2-1,3-11,-9 18,2 1,1 1,1 0,13-18,-6 17,2 1,0 1,7-4,76-67,-26 30,24-21,-101 85,12-10,-13 12,-1-1,1 0,0 1,0-1,0 1,0-1,0 1,0 0,-1-1,1 1,0 0,0 0,0 0,0-1,1 1,-4-6,2 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48.682"/>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41:28.806"/>
    </inkml:context>
    <inkml:brush xml:id="br0">
      <inkml:brushProperty name="width" value="0.1" units="cm"/>
      <inkml:brushProperty name="height" value="0.1" units="cm"/>
      <inkml:brushProperty name="color" value="#004F8B"/>
      <inkml:brushProperty name="ignorePressure" value="1"/>
    </inkml:brush>
  </inkml:definitions>
  <inkml:trace contextRef="#ctx0" brushRef="#br0">0 884,'0'0,"5"-1,0 1,-1 0,1 0,0 1,-1-1,1 1,-1 0,1 1,-1-1,1 1,-1 0,3 1,41 28,7 8,20 13,-40-28,-1 1,8 10,-34-29,-1 0,1-1,0 0,0 0,0-1,1 1,0-2,5 2,-4 3,-10-7,0 0,1-1,-1 1,1-1,-1 1,1-1,-1 1,1-1,0 1,-1-1,1 1,-1-1,1 0,0 1,-1-1,1 0,0 0,0 1,-1-1,1 0,0 0,0 0,16-2,0 0,7-5,0-2,-1-1,0 0,4-5,86-54,127-87,-177 111,-3-2,48-48,102-118,-155 150,-3-3,3-11,14-18,-38 58,1 2,2 1,15-11,-15 15,-33 29,-2 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41:39.108"/>
    </inkml:context>
    <inkml:brush xml:id="br0">
      <inkml:brushProperty name="width" value="0.1" units="cm"/>
      <inkml:brushProperty name="height" value="0.1" units="cm"/>
      <inkml:brushProperty name="color" value="#004F8B"/>
      <inkml:brushProperty name="ignorePressure" value="1"/>
    </inkml:brush>
  </inkml:definitions>
  <inkml:trace contextRef="#ctx0" brushRef="#br0">5933 326,'-19'0,"-1"-2,1 0,-13-3,9 1,14 3,0-1,0 0,0 0,1 0,-6-3,-7-4,0 2,-1 0,-5 1,-4-2,-29-7,0 4,-21-1,-125-6,6 1,99 7,-107-16,146 15,-12-3,-66-3,-180-21,188 18,-128-1,215 20,-174-7,-366-14,451 22,-167 1,225 4,-36 8,45-4,21-2,0 2,-5 3,-89 29,49-14,33-10,1 2,1 2,1 3,-35 22,-16 15,-92 37,105-59,-92 39,4 9,-31 14,36-19,153-70,0 1,1 1,1 1,0 1,-1 2,8-5,1 0,0 1,1 1,1 0,0 0,1 1,-2 7,-14 33,3 0,0 11,0-3,16-45,0 1,2 1,0-1,2 1,0 0,1 13,2 12,2-1,2 0,2 1,2-2,1 1,3-1,2-1,7 13,-15-41,2 1,0-1,0-1,1 0,1 0,1-1,0 0,9 8,-2-5,0 0,2-2,0 0,0-1,18 8,63 27,26 5,-76-35,0-1,16 0,107 19,51-1,-20-4,-51 0,-1 6,67 30,-65-17,141 26,-108-40,1-9,104-1,-252-24,268 11,1-16,-181-1,-16 1,110-18,-49-9,181-25,550-19,-904 74,331-19,-2-16,460-105,-628 112,16 6,-20 2,22-11,9-11,-31 7,-69 16,152-34,-161 32,73-30,-66 13,-2-4,25-19,-64 34,-1-1,-2-2,-1-2,-1-2,29-32,-60 56,-1-1,0 1,5-9,-12 15,1-1,-1 0,0 1,0-1,0 0,-1 0,0 0,0-1,0 1,0 0,-1-2,1-29,-2 0,-2 0,-1 0,-3-11,1 23,0 0,-1 0,-2 1,0 0,-2 1,-9-16,2 10,-1 0,-1 2,-1 1,-13-11,-12-9,-44-31,-11-1,73 58,0 0,-24-9,-70-25,-68-19,126 49,-28-10,-548-188,541 190,-195-53,253 75,-347-74,242 61,-81 1,68 7,-258-8,0 21,241 2,-43 4,1 10,-106 25,184-16,1 5,1 7,3 5,-18 14,-71 43,210-91,-1-2,1 1,-1-2,0 0,-9 1,12-4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0:37.471"/>
    </inkml:context>
    <inkml:brush xml:id="br0">
      <inkml:brushProperty name="width" value="0.1" units="cm"/>
      <inkml:brushProperty name="height" value="0.1" units="cm"/>
      <inkml:brushProperty name="color" value="#004F8B"/>
      <inkml:brushProperty name="ignorePressure" value="1"/>
    </inkml:brush>
  </inkml:definitions>
  <inkml:trace contextRef="#ctx0" brushRef="#br0">7113 494,'0'-1,"-1"-1,1 0,-1 0,1 1,-1-1,0 0,1 1,-1-1,0 1,0-1,0 1,0-1,0 1,-1-1,-19-18,2 6,0 0,0 1,-10-4,-66-31,63 32,-9-5,0 3,-1 1,-38-9,-208-33,188 41,-483-71,275 63,138 13,-142-8,-24 15,-50-1,21 1,-179 6,402 6,-50 11,129-10,-48 6,-77 21,115-21,0-3,0-3,-29-3,-18 2,1 6,-40 11,-73 25,89-17,126-28,-210 49,186-39,0 1,1 2,0 1,-15 11,-569 311,600-327,1 1,1 1,0 1,1 1,1 1,1 1,0 1,1 0,1 2,-5 8,-2 6,1 1,2 0,2 2,-14 39,22-48,2 1,1 0,1 0,2 1,1 0,1 0,2 4,0-20,2 0,0 1,0-1,1 0,1 0,1 0,0 0,1 0,1-1,2 6,32 55,31 39,-55-91,1-1,2 0,0-1,1-2,1 0,15 10,19 11,3-3,9 2,-4-4,2-3,1-3,1-3,1-3,22 2,70 13,3-8,34-2,-129-21,268 28,6-15,335-19,-379-2,183-18,-177-1,228-21,-313 15,56-22,99-44,-1-14,30-9,-81 23,186-47,-452 127,6-1,-1-3,50-20,-97 30,-1 0,-1-1,1 0,-1-1,0 0,-1-1,0-1,0 0,-1 0,0-1,-1 0,0-1,-1 0,0 0,-1-1,-1 0,0 0,1-4,2-10,-1 0,-1 0,-1-1,-1 0,-2-7,1-26,-4-55,0 86,0 19,0-1,0 1,-1 0,-1 0,0 0,0 0,-1-1,0 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43:18.275"/>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43:19.368"/>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43:19.730"/>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43:20.070"/>
    </inkml:context>
    <inkml:brush xml:id="br0">
      <inkml:brushProperty name="width" value="0.1" units="cm"/>
      <inkml:brushProperty name="height" value="0.1" units="cm"/>
      <inkml:brushProperty name="color" value="#004F8B"/>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0:50.665"/>
    </inkml:context>
    <inkml:brush xml:id="br0">
      <inkml:brushProperty name="width" value="0.1" units="cm"/>
      <inkml:brushProperty name="height" value="0.1" units="cm"/>
      <inkml:brushProperty name="color" value="#004F8B"/>
      <inkml:brushProperty name="ignorePressure" value="1"/>
    </inkml:brush>
  </inkml:definitions>
  <inkml:trace contextRef="#ctx0" brushRef="#br0">515 1857,'31'0,"-32"-15,1-50,2 63,0 0,0 0,0 1,1-1,-1 0,1 1,-1-1,3 0,-1-1,1 1,0 1,0-1,0 1,0-1,0 1,3 0,9 0,16 0,13 0,45-7,15 4,91 4,-83 1,1293-1,-1122-9,-163 3,262-10,-202 1,4-1,169 14,-256 2,104 8,-21 0,13-8,55 1,-121 6,12 1,215-7,-191-2,-76-1,53-10,88-21,-80 11,186-29,-157 22,30-4,-164 26,-1-2,-1-2,25-10,4-6,43-24,-67 28,-2-3,35-24,-61 35,0-1,0 0,-2-1,0-2,-1 1,13-20,-18 21,8-11,8-16,-25 37,0 0,0 0,0 0,-1-1,-1 1,1 0,-1-1,0 1,-1-1,0 0,0-5,-1 1,-1 0,0 0,-1 0,0 0,0 1,-1-1,-1 0,-6-10,0 1,-2 0,-1 1,-5-6,-64-73,27 39,-2 4,-2 1,-3 4,-2 2,-2 3,-33-15,33 25,0 3,-2 4,-2 2,0 3,-2 4,0 3,-7 1,-278-25,-7 17,211 16,-324-8,0 17,158 1,-1565-2,1794 1,-1 5,-17 5,-275 36,147-19,120-11,-93 29,-111 43,261-71,-46 8,62-17,1 3,0 1,-4 4,26-8,1 0,0 1,1 1,0 1,1 0,0 2,1 0,-2 3,-3 4,-1-1,-1-1,-9 5,-80 47,62-40,-30 16,-13 8,75-42,0 0,1 2,-12 12,8-5,-13 17,28-30,1 0,0 0,0 1,1 0,1 0,-3 5,2 1,1 1,0 1,1-1,0 0,1 9,2 89,0-76,0-14,0-9,0 1,2 5,-2-17,1 0,0 0,0 0,1-1,-1 1,1 0,0-1,0 1,3 3,30 40,29 33,-42-56,1-1,2-2,23 18,-24-23,0-2,2-1,-1-1,2 0,0-3,5 2,-11-6,1-1,11 0,-19-3,-1 0,0 1,1 0,-2 1,1 1,0 0,-1 0,1 2,23 18,-25-16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0:54.980"/>
    </inkml:context>
    <inkml:brush xml:id="br0">
      <inkml:brushProperty name="width" value="0.1" units="cm"/>
      <inkml:brushProperty name="height" value="0.1" units="cm"/>
      <inkml:brushProperty name="color" value="#004F8B"/>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08.588"/>
    </inkml:context>
    <inkml:brush xml:id="br0">
      <inkml:brushProperty name="width" value="0.1" units="cm"/>
      <inkml:brushProperty name="height" value="0.1" units="cm"/>
      <inkml:brushProperty name="color" value="#004F8B"/>
      <inkml:brushProperty name="ignorePressure" value="1"/>
    </inkml:brush>
  </inkml:definitions>
  <inkml:trace contextRef="#ctx0" brushRef="#br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09.978"/>
    </inkml:context>
    <inkml:brush xml:id="br0">
      <inkml:brushProperty name="width" value="0.1" units="cm"/>
      <inkml:brushProperty name="height" value="0.1" units="cm"/>
      <inkml:brushProperty name="color" value="#004F8B"/>
      <inkml:brushProperty name="ignorePressure" value="1"/>
    </inkml:brush>
  </inkml:definitions>
  <inkml:trace contextRef="#ctx0" brushRef="#br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10.795"/>
    </inkml:context>
    <inkml:brush xml:id="br0">
      <inkml:brushProperty name="width" value="0.1" units="cm"/>
      <inkml:brushProperty name="height" value="0.1" units="cm"/>
      <inkml:brushProperty name="color" value="#004F8B"/>
      <inkml:brushProperty name="ignorePressure" value="1"/>
    </inkml:brush>
  </inkml:definitions>
  <inkml:trace contextRef="#ctx0" brushRef="#br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2T00:38:11.142"/>
    </inkml:context>
    <inkml:brush xml:id="br0">
      <inkml:brushProperty name="width" value="0.1" units="cm"/>
      <inkml:brushProperty name="height" value="0.1" units="cm"/>
      <inkml:brushProperty name="color" value="#004F8B"/>
      <inkml:brushProperty name="ignorePressure" value="1"/>
    </inkml:brush>
  </inkml:definitions>
  <inkml:trace contextRef="#ctx0" brushRef="#br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B95C-D414-42E7-A187-953214D157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5D4F5F-F603-4E0F-A840-D677FD4E18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828526-C6FF-4F90-B9A8-5101E52EE2D5}"/>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5" name="Footer Placeholder 4">
            <a:extLst>
              <a:ext uri="{FF2B5EF4-FFF2-40B4-BE49-F238E27FC236}">
                <a16:creationId xmlns:a16="http://schemas.microsoft.com/office/drawing/2014/main" id="{E87C1362-E167-4030-8552-DD0333DD6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798922-5F11-475F-8836-028A0CC64CDB}"/>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116822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6C36-A85A-47F4-AD16-D4B4183E0C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E31E09-31C6-435E-A465-B15D15C52E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964DC1-2D3E-4742-8081-5D3CF966008A}"/>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5" name="Footer Placeholder 4">
            <a:extLst>
              <a:ext uri="{FF2B5EF4-FFF2-40B4-BE49-F238E27FC236}">
                <a16:creationId xmlns:a16="http://schemas.microsoft.com/office/drawing/2014/main" id="{7FC5B6F4-C060-468D-BDB1-0F81B7F918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A4AA3-E9DF-4E5C-8E02-B66B4EF4F7AC}"/>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40933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43B8C7-30DE-4554-8BBE-62FEAEE201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F3EB19-9CCF-40A7-AB9A-551E3EA169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AA6F13-CF4A-496E-9A97-5353C5B2F230}"/>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5" name="Footer Placeholder 4">
            <a:extLst>
              <a:ext uri="{FF2B5EF4-FFF2-40B4-BE49-F238E27FC236}">
                <a16:creationId xmlns:a16="http://schemas.microsoft.com/office/drawing/2014/main" id="{A559B6E8-5DCE-472F-AB55-87E4D0BBC0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11DB0-16A4-4BBE-BC76-A327D4792F78}"/>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21070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3651-9ECC-4CB3-93D8-E2563339E4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8B0DFD-5F96-4AB6-903B-D58C41790D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56F187-10B1-4874-AB7F-444F75C99B2E}"/>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5" name="Footer Placeholder 4">
            <a:extLst>
              <a:ext uri="{FF2B5EF4-FFF2-40B4-BE49-F238E27FC236}">
                <a16:creationId xmlns:a16="http://schemas.microsoft.com/office/drawing/2014/main" id="{23814703-7921-474B-9953-C4FB6FFF60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3AE304-F076-488C-9344-D44AC9AE766D}"/>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291851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1D1A-955D-45D5-AE37-C2E3ECB12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960F6B-993D-4064-B52A-07ACCC791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8B39E0-097F-4D7E-AB5D-99A6D1516220}"/>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5" name="Footer Placeholder 4">
            <a:extLst>
              <a:ext uri="{FF2B5EF4-FFF2-40B4-BE49-F238E27FC236}">
                <a16:creationId xmlns:a16="http://schemas.microsoft.com/office/drawing/2014/main" id="{10C3E6B3-4993-4BBA-9A0F-0120CB35F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7A2546-AFAF-4362-8FAB-2C8A3AEB98E3}"/>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93020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0168-AFA4-493B-9B5F-4BFB1502C9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26DD72-D949-4014-AB3B-CE3A28679B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2D6820-5322-4075-AA04-4D7E6E4C0A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EFAB88-DA9B-40AB-B121-ED5E03D5B2B3}"/>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6" name="Footer Placeholder 5">
            <a:extLst>
              <a:ext uri="{FF2B5EF4-FFF2-40B4-BE49-F238E27FC236}">
                <a16:creationId xmlns:a16="http://schemas.microsoft.com/office/drawing/2014/main" id="{B04E5D21-9C3A-4636-A0A1-12962FF81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235771-7B6F-4882-BA56-B5F5886E5D7B}"/>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65292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E20B-05A9-46AC-92F1-D2B9B3084A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E4BAE9-6F07-414E-B92B-F91A768FA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A52C59-0A7C-4C75-AA07-F0A08238FB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5BAD8C-FFC5-4B42-8274-801615E4A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A7ACDC-AF00-4530-BCC4-100A113102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B2112C-39F0-4DFE-973F-7A6F1A9779CB}"/>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8" name="Footer Placeholder 7">
            <a:extLst>
              <a:ext uri="{FF2B5EF4-FFF2-40B4-BE49-F238E27FC236}">
                <a16:creationId xmlns:a16="http://schemas.microsoft.com/office/drawing/2014/main" id="{67B384F6-36AF-4B4B-8D65-807E9CAA0A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B0F530-FAFC-436D-9BD9-68024C61EB1E}"/>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421761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649A-A071-470C-844D-E74B87B86D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3A33FB-2E3E-417B-9581-2C0A877B65A3}"/>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4" name="Footer Placeholder 3">
            <a:extLst>
              <a:ext uri="{FF2B5EF4-FFF2-40B4-BE49-F238E27FC236}">
                <a16:creationId xmlns:a16="http://schemas.microsoft.com/office/drawing/2014/main" id="{BABB1126-B0FB-4502-9350-1717C85D1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5BB698-5B61-4500-BC2D-EA7B473C5E67}"/>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4017667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DFC408-438E-4EC5-94B6-4CD2C0FB8BC9}"/>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3" name="Footer Placeholder 2">
            <a:extLst>
              <a:ext uri="{FF2B5EF4-FFF2-40B4-BE49-F238E27FC236}">
                <a16:creationId xmlns:a16="http://schemas.microsoft.com/office/drawing/2014/main" id="{191A8895-E660-4F39-9C89-627C89D2D5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065821-6E7D-49EC-92FA-7A31A581B6E0}"/>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309682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21F5-74E4-4569-BC49-C4BE3216C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4E4B07-A1E8-4E84-8834-9D8CBA893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EB6CE9-FECE-4FDD-A3BA-382728070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B2658C-D1E8-4ABA-8C3F-5998E6B78D33}"/>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6" name="Footer Placeholder 5">
            <a:extLst>
              <a:ext uri="{FF2B5EF4-FFF2-40B4-BE49-F238E27FC236}">
                <a16:creationId xmlns:a16="http://schemas.microsoft.com/office/drawing/2014/main" id="{658E0182-E9B4-47B2-A471-E32C51F869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C2775B-D10B-4CE5-904E-3786E2D93973}"/>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116294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EFEB-BF8B-4104-BABD-7EB348D1E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7639E20-958D-4A29-9F95-D1F23C9A6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D64AAB-D7C1-4BA9-8F4B-918F9CAA8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87BD73-704C-410C-878B-14CEE3FFF78A}"/>
              </a:ext>
            </a:extLst>
          </p:cNvPr>
          <p:cNvSpPr>
            <a:spLocks noGrp="1"/>
          </p:cNvSpPr>
          <p:nvPr>
            <p:ph type="dt" sz="half" idx="10"/>
          </p:nvPr>
        </p:nvSpPr>
        <p:spPr/>
        <p:txBody>
          <a:bodyPr/>
          <a:lstStyle/>
          <a:p>
            <a:fld id="{E9B38D6D-E872-4497-B6D3-F5607159B4DE}" type="datetimeFigureOut">
              <a:rPr lang="en-GB" smtClean="0"/>
              <a:t>05/11/2024</a:t>
            </a:fld>
            <a:endParaRPr lang="en-GB"/>
          </a:p>
        </p:txBody>
      </p:sp>
      <p:sp>
        <p:nvSpPr>
          <p:cNvPr id="6" name="Footer Placeholder 5">
            <a:extLst>
              <a:ext uri="{FF2B5EF4-FFF2-40B4-BE49-F238E27FC236}">
                <a16:creationId xmlns:a16="http://schemas.microsoft.com/office/drawing/2014/main" id="{9546E0DC-F5E7-4AF0-9D38-91FAEB1DCC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C1F844-A5EF-4DB1-BD03-76C89A012A4F}"/>
              </a:ext>
            </a:extLst>
          </p:cNvPr>
          <p:cNvSpPr>
            <a:spLocks noGrp="1"/>
          </p:cNvSpPr>
          <p:nvPr>
            <p:ph type="sldNum" sz="quarter" idx="12"/>
          </p:nvPr>
        </p:nvSpPr>
        <p:spPr/>
        <p:txBody>
          <a:bodyPr/>
          <a:lstStyle/>
          <a:p>
            <a:fld id="{CD31FC8F-D2E4-4F5E-BBA8-DB00A817A87C}" type="slidenum">
              <a:rPr lang="en-GB" smtClean="0"/>
              <a:t>‹#›</a:t>
            </a:fld>
            <a:endParaRPr lang="en-GB"/>
          </a:p>
        </p:txBody>
      </p:sp>
    </p:spTree>
    <p:extLst>
      <p:ext uri="{BB962C8B-B14F-4D97-AF65-F5344CB8AC3E}">
        <p14:creationId xmlns:p14="http://schemas.microsoft.com/office/powerpoint/2010/main" val="148893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D912C-11AE-4611-9B71-CE1738D77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D3E098-2219-4D5E-9FFF-BB5350062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E0B3C1-F879-432E-9E66-8EA8A9E94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38D6D-E872-4497-B6D3-F5607159B4DE}" type="datetimeFigureOut">
              <a:rPr lang="en-GB" smtClean="0"/>
              <a:t>05/11/2024</a:t>
            </a:fld>
            <a:endParaRPr lang="en-GB"/>
          </a:p>
        </p:txBody>
      </p:sp>
      <p:sp>
        <p:nvSpPr>
          <p:cNvPr id="5" name="Footer Placeholder 4">
            <a:extLst>
              <a:ext uri="{FF2B5EF4-FFF2-40B4-BE49-F238E27FC236}">
                <a16:creationId xmlns:a16="http://schemas.microsoft.com/office/drawing/2014/main" id="{48F9C2BE-5B9A-4D66-A6C7-4CDCB3F61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EF8972-8A7C-4127-9A5B-28C3535C5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1FC8F-D2E4-4F5E-BBA8-DB00A817A87C}" type="slidenum">
              <a:rPr lang="en-GB" smtClean="0"/>
              <a:t>‹#›</a:t>
            </a:fld>
            <a:endParaRPr lang="en-GB"/>
          </a:p>
        </p:txBody>
      </p:sp>
    </p:spTree>
    <p:extLst>
      <p:ext uri="{BB962C8B-B14F-4D97-AF65-F5344CB8AC3E}">
        <p14:creationId xmlns:p14="http://schemas.microsoft.com/office/powerpoint/2010/main" val="71627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1/relationships/webextension" Target="../webextensions/webextension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1/relationships/webextension" Target="../webextensions/webextension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bin"/><Relationship Id="rId1" Type="http://schemas.openxmlformats.org/officeDocument/2006/relationships/slideLayout" Target="../slideLayouts/slideLayout4.xml"/><Relationship Id="rId5" Type="http://schemas.openxmlformats.org/officeDocument/2006/relationships/image" Target="../media/image32.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1/relationships/webextension" Target="../webextensions/webextension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customXml" Target="../ink/ink11.xml"/><Relationship Id="rId26" Type="http://schemas.openxmlformats.org/officeDocument/2006/relationships/customXml" Target="../ink/ink19.xml"/><Relationship Id="rId3" Type="http://schemas.openxmlformats.org/officeDocument/2006/relationships/customXml" Target="../ink/ink1.xml"/><Relationship Id="rId21" Type="http://schemas.openxmlformats.org/officeDocument/2006/relationships/customXml" Target="../ink/ink14.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10.xml"/><Relationship Id="rId25" Type="http://schemas.openxmlformats.org/officeDocument/2006/relationships/customXml" Target="../ink/ink18.xml"/><Relationship Id="rId33" Type="http://schemas.openxmlformats.org/officeDocument/2006/relationships/customXml" Target="../ink/ink25.xml"/><Relationship Id="rId2" Type="http://schemas.openxmlformats.org/officeDocument/2006/relationships/image" Target="../media/image1.png"/><Relationship Id="rId16" Type="http://schemas.openxmlformats.org/officeDocument/2006/relationships/customXml" Target="../ink/ink9.xml"/><Relationship Id="rId20" Type="http://schemas.openxmlformats.org/officeDocument/2006/relationships/customXml" Target="../ink/ink13.xml"/><Relationship Id="rId29"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24" Type="http://schemas.openxmlformats.org/officeDocument/2006/relationships/customXml" Target="../ink/ink17.xml"/><Relationship Id="rId32" Type="http://schemas.openxmlformats.org/officeDocument/2006/relationships/customXml" Target="../ink/ink24.xml"/><Relationship Id="rId5" Type="http://schemas.openxmlformats.org/officeDocument/2006/relationships/customXml" Target="../ink/ink2.xml"/><Relationship Id="rId15" Type="http://schemas.openxmlformats.org/officeDocument/2006/relationships/customXml" Target="../ink/ink8.xml"/><Relationship Id="rId23" Type="http://schemas.openxmlformats.org/officeDocument/2006/relationships/customXml" Target="../ink/ink16.xml"/><Relationship Id="rId28" Type="http://schemas.openxmlformats.org/officeDocument/2006/relationships/customXml" Target="../ink/ink21.xml"/><Relationship Id="rId10" Type="http://schemas.openxmlformats.org/officeDocument/2006/relationships/image" Target="../media/image5.png"/><Relationship Id="rId19" Type="http://schemas.openxmlformats.org/officeDocument/2006/relationships/customXml" Target="../ink/ink12.xml"/><Relationship Id="rId31"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customXml" Target="../ink/ink7.xml"/><Relationship Id="rId22" Type="http://schemas.openxmlformats.org/officeDocument/2006/relationships/customXml" Target="../ink/ink15.xml"/><Relationship Id="rId27" Type="http://schemas.openxmlformats.org/officeDocument/2006/relationships/customXml" Target="../ink/ink20.xml"/><Relationship Id="rId30" Type="http://schemas.openxmlformats.org/officeDocument/2006/relationships/customXml" Target="../ink/ink23.xml"/><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32.xml"/><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customXml" Target="../ink/ink3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customXml" Target="../ink/ink30.xml"/><Relationship Id="rId5" Type="http://schemas.openxmlformats.org/officeDocument/2006/relationships/customXml" Target="../ink/ink27.xml"/><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customXml" Target="../ink/ink29.xml"/><Relationship Id="rId14" Type="http://schemas.openxmlformats.org/officeDocument/2006/relationships/customXml" Target="../ink/ink3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a:t>Prescribing practice</a:t>
            </a:r>
          </a:p>
        </p:txBody>
      </p:sp>
      <p:sp>
        <p:nvSpPr>
          <p:cNvPr id="5" name="Subtitle 4"/>
          <p:cNvSpPr>
            <a:spLocks noGrp="1"/>
          </p:cNvSpPr>
          <p:nvPr>
            <p:ph type="subTitle" idx="1"/>
          </p:nvPr>
        </p:nvSpPr>
        <p:spPr/>
        <p:txBody>
          <a:bodyPr>
            <a:normAutofit lnSpcReduction="10000"/>
          </a:bodyPr>
          <a:lstStyle/>
          <a:p>
            <a:r>
              <a:rPr lang="en-GB" dirty="0"/>
              <a:t>22</a:t>
            </a:r>
            <a:r>
              <a:rPr lang="en-GB" baseline="30000" dirty="0"/>
              <a:t>nd</a:t>
            </a:r>
            <a:r>
              <a:rPr lang="en-GB" dirty="0"/>
              <a:t> November 2024</a:t>
            </a:r>
          </a:p>
          <a:p>
            <a:r>
              <a:rPr lang="en-GB" dirty="0"/>
              <a:t>Dr James Steckelmacher</a:t>
            </a:r>
          </a:p>
          <a:p>
            <a:r>
              <a:rPr lang="en-GB" dirty="0"/>
              <a:t>Specialty Registrar in Clinical Pharmacology &amp; Therapeutics </a:t>
            </a:r>
          </a:p>
          <a:p>
            <a:r>
              <a:rPr lang="en-GB" dirty="0"/>
              <a:t>and General (Internal) Medicine</a:t>
            </a:r>
          </a:p>
          <a:p>
            <a:endParaRPr lang="en-GB" dirty="0"/>
          </a:p>
        </p:txBody>
      </p:sp>
    </p:spTree>
    <p:extLst>
      <p:ext uri="{BB962C8B-B14F-4D97-AF65-F5344CB8AC3E}">
        <p14:creationId xmlns:p14="http://schemas.microsoft.com/office/powerpoint/2010/main" val="40526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866E-DBAF-4417-9482-5618AC4635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A4199A4-93BD-4A5A-925E-263E4BE15BC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21691BE-389E-4AF5-9114-14F662F377E8}"/>
              </a:ext>
            </a:extLst>
          </p:cNvPr>
          <p:cNvPicPr>
            <a:picLocks noChangeAspect="1"/>
          </p:cNvPicPr>
          <p:nvPr/>
        </p:nvPicPr>
        <p:blipFill>
          <a:blip r:embed="rId2"/>
          <a:stretch>
            <a:fillRect/>
          </a:stretch>
        </p:blipFill>
        <p:spPr>
          <a:xfrm>
            <a:off x="1227261" y="189000"/>
            <a:ext cx="9737477" cy="6480000"/>
          </a:xfrm>
          <a:prstGeom prst="rect">
            <a:avLst/>
          </a:prstGeom>
        </p:spPr>
      </p:pic>
    </p:spTree>
    <p:extLst>
      <p:ext uri="{BB962C8B-B14F-4D97-AF65-F5344CB8AC3E}">
        <p14:creationId xmlns:p14="http://schemas.microsoft.com/office/powerpoint/2010/main" val="1440273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59E7-2005-42DB-8776-7D04AEC9C51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C1F976-30BD-4194-9BEF-08EE5485A2F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C0C1181-3FA8-4EF8-8E8A-70F342437A95}"/>
              </a:ext>
            </a:extLst>
          </p:cNvPr>
          <p:cNvPicPr>
            <a:picLocks noChangeAspect="1"/>
          </p:cNvPicPr>
          <p:nvPr/>
        </p:nvPicPr>
        <p:blipFill>
          <a:blip r:embed="rId2"/>
          <a:stretch>
            <a:fillRect/>
          </a:stretch>
        </p:blipFill>
        <p:spPr>
          <a:xfrm>
            <a:off x="1133632" y="189000"/>
            <a:ext cx="9924736" cy="6480000"/>
          </a:xfrm>
          <a:prstGeom prst="rect">
            <a:avLst/>
          </a:prstGeom>
        </p:spPr>
      </p:pic>
    </p:spTree>
    <p:extLst>
      <p:ext uri="{BB962C8B-B14F-4D97-AF65-F5344CB8AC3E}">
        <p14:creationId xmlns:p14="http://schemas.microsoft.com/office/powerpoint/2010/main" val="404737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0D73-9CED-40F4-AC2A-F61C099242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4243F57-78EC-443D-8AF8-232CED618DF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15FE010-75EF-4900-88E6-B36F26C9E95A}"/>
              </a:ext>
            </a:extLst>
          </p:cNvPr>
          <p:cNvPicPr>
            <a:picLocks noChangeAspect="1"/>
          </p:cNvPicPr>
          <p:nvPr/>
        </p:nvPicPr>
        <p:blipFill>
          <a:blip r:embed="rId2"/>
          <a:stretch>
            <a:fillRect/>
          </a:stretch>
        </p:blipFill>
        <p:spPr>
          <a:xfrm>
            <a:off x="1183545" y="189000"/>
            <a:ext cx="9824910" cy="6480000"/>
          </a:xfrm>
          <a:prstGeom prst="rect">
            <a:avLst/>
          </a:prstGeom>
        </p:spPr>
      </p:pic>
    </p:spTree>
    <p:extLst>
      <p:ext uri="{BB962C8B-B14F-4D97-AF65-F5344CB8AC3E}">
        <p14:creationId xmlns:p14="http://schemas.microsoft.com/office/powerpoint/2010/main" val="5340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Practice prescribing</a:t>
            </a:r>
          </a:p>
        </p:txBody>
      </p:sp>
      <p:sp>
        <p:nvSpPr>
          <p:cNvPr id="3" name="Content Placeholder 2"/>
          <p:cNvSpPr>
            <a:spLocks noGrp="1"/>
          </p:cNvSpPr>
          <p:nvPr>
            <p:ph idx="1"/>
          </p:nvPr>
        </p:nvSpPr>
        <p:spPr/>
        <p:txBody>
          <a:bodyPr>
            <a:normAutofit fontScale="92500" lnSpcReduction="10000"/>
          </a:bodyPr>
          <a:lstStyle/>
          <a:p>
            <a:r>
              <a:rPr lang="en-GB" dirty="0"/>
              <a:t>You should have your Royal London and Barts Drug Chart</a:t>
            </a:r>
          </a:p>
          <a:p>
            <a:pPr lvl="2"/>
            <a:r>
              <a:rPr lang="en-GB" sz="2300" dirty="0"/>
              <a:t>Paper BNF copies for candesartan, carvedilol, salbutamol and prednisolone (relevant to the “regular administration” practice) </a:t>
            </a:r>
            <a:endParaRPr lang="en-GB" dirty="0"/>
          </a:p>
          <a:p>
            <a:pPr lvl="2"/>
            <a:r>
              <a:rPr lang="en-GB" sz="2300" dirty="0"/>
              <a:t>The details of the prescribing will be on screen</a:t>
            </a:r>
          </a:p>
          <a:p>
            <a:pPr lvl="2"/>
            <a:endParaRPr lang="en-GB" dirty="0"/>
          </a:p>
          <a:p>
            <a:r>
              <a:rPr lang="en-GB" dirty="0"/>
              <a:t>To reflect estimated times in finals, you will have </a:t>
            </a:r>
          </a:p>
          <a:p>
            <a:pPr lvl="1"/>
            <a:r>
              <a:rPr lang="en-GB" dirty="0"/>
              <a:t>One minute reading time - DO NOT PRESCRIBE during this time </a:t>
            </a:r>
          </a:p>
          <a:p>
            <a:pPr lvl="1"/>
            <a:r>
              <a:rPr lang="en-GB" dirty="0"/>
              <a:t>Three minutes prescribing time</a:t>
            </a:r>
          </a:p>
          <a:p>
            <a:pPr lvl="1"/>
            <a:endParaRPr lang="en-GB" dirty="0"/>
          </a:p>
          <a:p>
            <a:pPr lvl="1"/>
            <a:r>
              <a:rPr lang="en-GB" dirty="0"/>
              <a:t>This will be 1 min + 15 sec and 3 min + 45 sec respectively for those with reasonable adjustments</a:t>
            </a:r>
          </a:p>
          <a:p>
            <a:pPr lvl="1"/>
            <a:r>
              <a:rPr lang="en-GB" dirty="0"/>
              <a:t>For ease of today, I will go with the 1 minute + 3 minute timing</a:t>
            </a:r>
          </a:p>
          <a:p>
            <a:pPr marL="457200" lvl="1" indent="0">
              <a:buNone/>
            </a:pPr>
            <a:endParaRPr lang="en-GB" dirty="0"/>
          </a:p>
        </p:txBody>
      </p:sp>
    </p:spTree>
    <p:extLst>
      <p:ext uri="{BB962C8B-B14F-4D97-AF65-F5344CB8AC3E}">
        <p14:creationId xmlns:p14="http://schemas.microsoft.com/office/powerpoint/2010/main" val="2852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Practice prescribing station 1 </a:t>
            </a:r>
            <a:br>
              <a:rPr lang="en-GB" b="1" dirty="0">
                <a:latin typeface="+mn-lt"/>
              </a:rPr>
            </a:br>
            <a:r>
              <a:rPr lang="en-GB" b="1" dirty="0">
                <a:latin typeface="+mn-lt"/>
              </a:rPr>
              <a:t>(Regular administration)</a:t>
            </a:r>
          </a:p>
        </p:txBody>
      </p:sp>
      <p:sp>
        <p:nvSpPr>
          <p:cNvPr id="4" name="Content Placeholder 3"/>
          <p:cNvSpPr>
            <a:spLocks noGrp="1"/>
          </p:cNvSpPr>
          <p:nvPr>
            <p:ph idx="1"/>
          </p:nvPr>
        </p:nvSpPr>
        <p:spPr/>
        <p:txBody>
          <a:bodyPr/>
          <a:lstStyle/>
          <a:p>
            <a:endParaRPr lang="en-GB" dirty="0"/>
          </a:p>
          <a:p>
            <a:r>
              <a:rPr lang="en-GB" sz="3200" dirty="0"/>
              <a:t>Scenario to follow</a:t>
            </a:r>
          </a:p>
          <a:p>
            <a:r>
              <a:rPr lang="en-GB" sz="3200" dirty="0"/>
              <a:t>1 minute reading time</a:t>
            </a:r>
          </a:p>
          <a:p>
            <a:r>
              <a:rPr lang="en-GB" sz="3200" dirty="0"/>
              <a:t>3 minutes “half-station”</a:t>
            </a:r>
          </a:p>
          <a:p>
            <a:r>
              <a:rPr lang="en-GB" sz="3200" dirty="0"/>
              <a:t>Discussion and “model answer” after</a:t>
            </a:r>
          </a:p>
        </p:txBody>
      </p:sp>
    </p:spTree>
    <p:extLst>
      <p:ext uri="{BB962C8B-B14F-4D97-AF65-F5344CB8AC3E}">
        <p14:creationId xmlns:p14="http://schemas.microsoft.com/office/powerpoint/2010/main" val="113903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203"/>
            <a:ext cx="7442790" cy="6273718"/>
          </a:xfrm>
        </p:spPr>
        <p:txBody>
          <a:bodyPr>
            <a:normAutofit fontScale="77500" lnSpcReduction="20000"/>
          </a:bodyPr>
          <a:lstStyle/>
          <a:p>
            <a:pPr marL="0" indent="0">
              <a:buNone/>
            </a:pPr>
            <a:r>
              <a:rPr lang="en-GB" dirty="0"/>
              <a:t>You are an FY1 doctor.  Mr Smith has recently been admitted for the first episode of heart failure.  His renal function is normal. He has previously had an ACE-inhibitor-associated cough.</a:t>
            </a:r>
          </a:p>
          <a:p>
            <a:pPr marL="0" indent="0">
              <a:buNone/>
            </a:pPr>
            <a:endParaRPr lang="en-GB" dirty="0"/>
          </a:p>
          <a:p>
            <a:pPr marL="0" indent="0">
              <a:buNone/>
            </a:pPr>
            <a:r>
              <a:rPr lang="en-GB" dirty="0"/>
              <a:t>He has recovered from his acute episode, and now requires the </a:t>
            </a:r>
            <a:r>
              <a:rPr lang="en-GB" i="1" dirty="0"/>
              <a:t>initial</a:t>
            </a:r>
            <a:r>
              <a:rPr lang="en-GB" dirty="0"/>
              <a:t> prescription of ARB (candesartan) and Beta-blocker (carvedilol) for long-term management of cardiac failure.  </a:t>
            </a:r>
          </a:p>
          <a:p>
            <a:pPr marL="0" indent="0">
              <a:buNone/>
            </a:pPr>
            <a:r>
              <a:rPr lang="en-GB" b="1" dirty="0"/>
              <a:t>Please prescribe these medications on the ‘Regular prescription’ drug chart.</a:t>
            </a:r>
          </a:p>
          <a:p>
            <a:pPr marL="0" indent="0">
              <a:buNone/>
            </a:pPr>
            <a:r>
              <a:rPr lang="en-GB" dirty="0"/>
              <a:t>You will have a </a:t>
            </a:r>
            <a:r>
              <a:rPr lang="en-GB" b="1" u="sng" dirty="0"/>
              <a:t>maximum of 3 minutes</a:t>
            </a:r>
            <a:r>
              <a:rPr lang="en-GB" dirty="0"/>
              <a:t> for this task.</a:t>
            </a:r>
          </a:p>
          <a:p>
            <a:pPr marL="0" indent="0">
              <a:buNone/>
            </a:pPr>
            <a:r>
              <a:rPr lang="en-GB" dirty="0"/>
              <a:t> </a:t>
            </a:r>
          </a:p>
          <a:p>
            <a:pPr marL="0" indent="0">
              <a:buNone/>
            </a:pPr>
            <a:r>
              <a:rPr lang="en-GB" b="1" dirty="0"/>
              <a:t>Patient details: </a:t>
            </a:r>
            <a:r>
              <a:rPr lang="en-GB" dirty="0"/>
              <a:t>Mr Roger Smith</a:t>
            </a:r>
          </a:p>
          <a:p>
            <a:pPr marL="0" indent="0">
              <a:buNone/>
            </a:pPr>
            <a:r>
              <a:rPr lang="en-GB" dirty="0"/>
              <a:t>DOB 29 August 1943; Hosp No: 6751234; BMI 27; weight 86kg; height 178cm; no known allergies</a:t>
            </a:r>
          </a:p>
          <a:p>
            <a:pPr marL="0" indent="0">
              <a:buNone/>
            </a:pPr>
            <a:r>
              <a:rPr lang="en-GB" dirty="0"/>
              <a:t>BP 124/81,  Heart rate 74 bpm, regular. </a:t>
            </a:r>
          </a:p>
          <a:p>
            <a:pPr marL="0" indent="0">
              <a:buNone/>
            </a:pPr>
            <a:r>
              <a:rPr lang="en-GB" dirty="0"/>
              <a:t> </a:t>
            </a:r>
          </a:p>
          <a:p>
            <a:pPr marL="0" indent="0">
              <a:buNone/>
            </a:pPr>
            <a:r>
              <a:rPr lang="en-GB" dirty="0"/>
              <a:t>Your prescription should permit a nurse to safely administer all of the medications to the patient.  You may consult the BNF provided.</a:t>
            </a:r>
          </a:p>
          <a:p>
            <a:pPr marL="0" indent="0">
              <a:buNone/>
            </a:pPr>
            <a:endParaRPr lang="en-GB"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D39C0AE5-695F-1F4A-082D-DC4D7784FCD3}"/>
                  </a:ext>
                </a:extLst>
              </p:cNvPr>
              <p:cNvGraphicFramePr>
                <a:graphicFrameLocks noGrp="1"/>
              </p:cNvGraphicFramePr>
              <p:nvPr>
                <p:extLst>
                  <p:ext uri="{D42A27DB-BD31-4B8C-83A1-F6EECF244321}">
                    <p14:modId xmlns:p14="http://schemas.microsoft.com/office/powerpoint/2010/main" val="901367465"/>
                  </p:ext>
                </p:extLst>
              </p:nvPr>
            </p:nvGraphicFramePr>
            <p:xfrm>
              <a:off x="7442790" y="0"/>
              <a:ext cx="4667693" cy="317059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a:extLst>
                  <a:ext uri="{FF2B5EF4-FFF2-40B4-BE49-F238E27FC236}">
                    <a16:creationId xmlns:a16="http://schemas.microsoft.com/office/drawing/2014/main" id="{D39C0AE5-695F-1F4A-082D-DC4D7784FCD3}"/>
                  </a:ext>
                </a:extLst>
              </p:cNvPr>
              <p:cNvPicPr>
                <a:picLocks noGrp="1" noRot="1" noChangeAspect="1" noMove="1" noResize="1" noEditPoints="1" noAdjustHandles="1" noChangeArrowheads="1" noChangeShapeType="1"/>
              </p:cNvPicPr>
              <p:nvPr/>
            </p:nvPicPr>
            <p:blipFill>
              <a:blip r:embed="rId3"/>
              <a:stretch>
                <a:fillRect/>
              </a:stretch>
            </p:blipFill>
            <p:spPr>
              <a:xfrm>
                <a:off x="7442790" y="0"/>
                <a:ext cx="4667693" cy="3170598"/>
              </a:xfrm>
              <a:prstGeom prst="rect">
                <a:avLst/>
              </a:prstGeom>
            </p:spPr>
          </p:pic>
        </mc:Fallback>
      </mc:AlternateContent>
    </p:spTree>
    <p:extLst>
      <p:ext uri="{BB962C8B-B14F-4D97-AF65-F5344CB8AC3E}">
        <p14:creationId xmlns:p14="http://schemas.microsoft.com/office/powerpoint/2010/main" val="11096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73A191-D4B6-67E1-AD64-67DBB5D115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8380" y="180754"/>
            <a:ext cx="7275240" cy="6244803"/>
          </a:xfrm>
          <a:prstGeom prst="rect">
            <a:avLst/>
          </a:prstGeom>
        </p:spPr>
      </p:pic>
    </p:spTree>
    <p:extLst>
      <p:ext uri="{BB962C8B-B14F-4D97-AF65-F5344CB8AC3E}">
        <p14:creationId xmlns:p14="http://schemas.microsoft.com/office/powerpoint/2010/main" val="78304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F90F-6570-4E34-B7D5-6B765A9EEFBB}"/>
              </a:ext>
            </a:extLst>
          </p:cNvPr>
          <p:cNvSpPr>
            <a:spLocks noGrp="1"/>
          </p:cNvSpPr>
          <p:nvPr>
            <p:ph type="title"/>
          </p:nvPr>
        </p:nvSpPr>
        <p:spPr>
          <a:xfrm>
            <a:off x="838200" y="318473"/>
            <a:ext cx="7391400" cy="530614"/>
          </a:xfrm>
        </p:spPr>
        <p:txBody>
          <a:bodyPr>
            <a:normAutofit fontScale="90000"/>
          </a:bodyPr>
          <a:lstStyle/>
          <a:p>
            <a:r>
              <a:rPr lang="en-GB" dirty="0"/>
              <a:t>Carvedilol</a:t>
            </a:r>
          </a:p>
        </p:txBody>
      </p:sp>
      <p:graphicFrame>
        <p:nvGraphicFramePr>
          <p:cNvPr id="8" name="Object 7">
            <a:extLst>
              <a:ext uri="{FF2B5EF4-FFF2-40B4-BE49-F238E27FC236}">
                <a16:creationId xmlns:a16="http://schemas.microsoft.com/office/drawing/2014/main" id="{5505E0EE-661F-44CB-9706-84B5EDA89F0D}"/>
              </a:ext>
            </a:extLst>
          </p:cNvPr>
          <p:cNvGraphicFramePr>
            <a:graphicFrameLocks noChangeAspect="1"/>
          </p:cNvGraphicFramePr>
          <p:nvPr>
            <p:extLst>
              <p:ext uri="{D42A27DB-BD31-4B8C-83A1-F6EECF244321}">
                <p14:modId xmlns:p14="http://schemas.microsoft.com/office/powerpoint/2010/main" val="1119177976"/>
              </p:ext>
            </p:extLst>
          </p:nvPr>
        </p:nvGraphicFramePr>
        <p:xfrm>
          <a:off x="746450" y="934888"/>
          <a:ext cx="8945628" cy="2837855"/>
        </p:xfrm>
        <a:graphic>
          <a:graphicData uri="http://schemas.openxmlformats.org/presentationml/2006/ole">
            <mc:AlternateContent xmlns:mc="http://schemas.openxmlformats.org/markup-compatibility/2006">
              <mc:Choice xmlns:v="urn:schemas-microsoft-com:vml" Requires="v">
                <p:oleObj name="Bitmap Image" r:id="rId2" imgW="7231320" imgH="2293560" progId="Paint.Picture">
                  <p:embed/>
                </p:oleObj>
              </mc:Choice>
              <mc:Fallback>
                <p:oleObj name="Bitmap Image" r:id="rId2" imgW="7231320" imgH="2293560" progId="Paint.Picture">
                  <p:embed/>
                  <p:pic>
                    <p:nvPicPr>
                      <p:cNvPr id="8" name="Object 7">
                        <a:extLst>
                          <a:ext uri="{FF2B5EF4-FFF2-40B4-BE49-F238E27FC236}">
                            <a16:creationId xmlns:a16="http://schemas.microsoft.com/office/drawing/2014/main" id="{5505E0EE-661F-44CB-9706-84B5EDA89F0D}"/>
                          </a:ext>
                        </a:extLst>
                      </p:cNvPr>
                      <p:cNvPicPr/>
                      <p:nvPr/>
                    </p:nvPicPr>
                    <p:blipFill>
                      <a:blip r:embed="rId3"/>
                      <a:stretch>
                        <a:fillRect/>
                      </a:stretch>
                    </p:blipFill>
                    <p:spPr>
                      <a:xfrm>
                        <a:off x="746450" y="934888"/>
                        <a:ext cx="8945628" cy="2837855"/>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C24BC1AC-BCDE-4C3C-9807-E17DD4D88CF3}"/>
              </a:ext>
            </a:extLst>
          </p:cNvPr>
          <p:cNvSpPr txBox="1">
            <a:spLocks/>
          </p:cNvSpPr>
          <p:nvPr/>
        </p:nvSpPr>
        <p:spPr>
          <a:xfrm>
            <a:off x="421433" y="3772743"/>
            <a:ext cx="7391400" cy="53061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Candesartan</a:t>
            </a:r>
          </a:p>
        </p:txBody>
      </p:sp>
      <p:pic>
        <p:nvPicPr>
          <p:cNvPr id="11" name="Picture 10">
            <a:extLst>
              <a:ext uri="{FF2B5EF4-FFF2-40B4-BE49-F238E27FC236}">
                <a16:creationId xmlns:a16="http://schemas.microsoft.com/office/drawing/2014/main" id="{245F971E-C70C-4956-B782-3DA89D8B5AC7}"/>
              </a:ext>
            </a:extLst>
          </p:cNvPr>
          <p:cNvPicPr>
            <a:picLocks noChangeAspect="1"/>
          </p:cNvPicPr>
          <p:nvPr/>
        </p:nvPicPr>
        <p:blipFill>
          <a:blip r:embed="rId4"/>
          <a:stretch>
            <a:fillRect/>
          </a:stretch>
        </p:blipFill>
        <p:spPr>
          <a:xfrm>
            <a:off x="746450" y="4303357"/>
            <a:ext cx="8804323" cy="2379643"/>
          </a:xfrm>
          <a:prstGeom prst="rect">
            <a:avLst/>
          </a:prstGeom>
        </p:spPr>
      </p:pic>
    </p:spTree>
    <p:extLst>
      <p:ext uri="{BB962C8B-B14F-4D97-AF65-F5344CB8AC3E}">
        <p14:creationId xmlns:p14="http://schemas.microsoft.com/office/powerpoint/2010/main" val="3651907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Practice prescribing station 2 </a:t>
            </a:r>
            <a:br>
              <a:rPr lang="en-GB" b="1" dirty="0">
                <a:latin typeface="+mn-lt"/>
              </a:rPr>
            </a:br>
            <a:r>
              <a:rPr lang="en-GB" b="1" dirty="0">
                <a:latin typeface="+mn-lt"/>
              </a:rPr>
              <a:t>(Once-only administration)</a:t>
            </a:r>
          </a:p>
        </p:txBody>
      </p:sp>
      <p:sp>
        <p:nvSpPr>
          <p:cNvPr id="4" name="Content Placeholder 3"/>
          <p:cNvSpPr>
            <a:spLocks noGrp="1"/>
          </p:cNvSpPr>
          <p:nvPr>
            <p:ph idx="1"/>
          </p:nvPr>
        </p:nvSpPr>
        <p:spPr/>
        <p:txBody>
          <a:bodyPr/>
          <a:lstStyle/>
          <a:p>
            <a:endParaRPr lang="en-GB" dirty="0"/>
          </a:p>
          <a:p>
            <a:r>
              <a:rPr lang="en-GB" sz="3200" dirty="0"/>
              <a:t>Scenario to follow</a:t>
            </a:r>
          </a:p>
          <a:p>
            <a:r>
              <a:rPr lang="en-GB" sz="3200" dirty="0"/>
              <a:t>1 minute reading time</a:t>
            </a:r>
          </a:p>
          <a:p>
            <a:r>
              <a:rPr lang="en-GB" sz="3200" dirty="0"/>
              <a:t>3 minutes “half-station” </a:t>
            </a:r>
          </a:p>
          <a:p>
            <a:pPr lvl="1"/>
            <a:r>
              <a:rPr lang="en-GB" sz="2800" dirty="0"/>
              <a:t>Will usually also ask you to administer drug for full station</a:t>
            </a:r>
          </a:p>
          <a:p>
            <a:r>
              <a:rPr lang="en-GB" sz="3200" dirty="0"/>
              <a:t>Discussion and “model answer” after</a:t>
            </a:r>
          </a:p>
          <a:p>
            <a:endParaRPr lang="en-GB" dirty="0"/>
          </a:p>
        </p:txBody>
      </p:sp>
    </p:spTree>
    <p:extLst>
      <p:ext uri="{BB962C8B-B14F-4D97-AF65-F5344CB8AC3E}">
        <p14:creationId xmlns:p14="http://schemas.microsoft.com/office/powerpoint/2010/main" val="23121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558208"/>
            <a:ext cx="6609348" cy="5502349"/>
          </a:xfrm>
          <a:ln>
            <a:solidFill>
              <a:schemeClr val="tx1"/>
            </a:solidFill>
          </a:ln>
        </p:spPr>
        <p:txBody>
          <a:bodyPr anchor="ctr">
            <a:noAutofit/>
          </a:bodyPr>
          <a:lstStyle/>
          <a:p>
            <a:pPr marL="0" indent="0">
              <a:spcBef>
                <a:spcPts val="0"/>
              </a:spcBef>
              <a:buNone/>
            </a:pPr>
            <a:r>
              <a:rPr lang="en-GB" sz="2200" dirty="0"/>
              <a:t>You are the FY1 on call in the Emergency Department.  </a:t>
            </a:r>
          </a:p>
          <a:p>
            <a:pPr marL="0" indent="0">
              <a:spcBef>
                <a:spcPts val="0"/>
              </a:spcBef>
              <a:buNone/>
            </a:pPr>
            <a:r>
              <a:rPr lang="en-GB" sz="2200" dirty="0"/>
              <a:t>You have been seeing a patient with a pulmonary embolus alongside the medical consultant.  The medical consultant Dr Gupta has asked you to prescribe the first dose of anticoagulant (and administer the subcutaneous low molecular weight heparin).  </a:t>
            </a:r>
          </a:p>
          <a:p>
            <a:pPr marL="0" indent="0">
              <a:spcBef>
                <a:spcPts val="0"/>
              </a:spcBef>
              <a:buNone/>
            </a:pPr>
            <a:endParaRPr lang="en-GB" sz="2200" dirty="0"/>
          </a:p>
          <a:p>
            <a:pPr marL="0" indent="0">
              <a:spcBef>
                <a:spcPts val="0"/>
              </a:spcBef>
              <a:buNone/>
            </a:pPr>
            <a:r>
              <a:rPr lang="en-GB" sz="2200" dirty="0"/>
              <a:t>She has not vomited and can swallow.</a:t>
            </a:r>
          </a:p>
          <a:p>
            <a:pPr marL="0" indent="0">
              <a:spcBef>
                <a:spcPts val="0"/>
              </a:spcBef>
              <a:buNone/>
            </a:pPr>
            <a:r>
              <a:rPr lang="en-GB" sz="2200" dirty="0"/>
              <a:t> </a:t>
            </a:r>
          </a:p>
          <a:p>
            <a:pPr marL="0" indent="0">
              <a:spcBef>
                <a:spcPts val="0"/>
              </a:spcBef>
              <a:buNone/>
            </a:pPr>
            <a:r>
              <a:rPr lang="en-GB" sz="2200" dirty="0"/>
              <a:t>Ms Morag Smith</a:t>
            </a:r>
          </a:p>
          <a:p>
            <a:pPr marL="0" indent="0">
              <a:spcBef>
                <a:spcPts val="0"/>
              </a:spcBef>
              <a:buNone/>
            </a:pPr>
            <a:r>
              <a:rPr lang="en-GB" sz="2200" dirty="0"/>
              <a:t>DOB 22 December 1979; Hosp No: 8942834; BMI 26; weight 69kg; Female, height 162cm; Allergic to warfarin (rash)</a:t>
            </a:r>
          </a:p>
          <a:p>
            <a:pPr marL="0" indent="0">
              <a:spcBef>
                <a:spcPts val="0"/>
              </a:spcBef>
              <a:buNone/>
            </a:pPr>
            <a:r>
              <a:rPr lang="en-GB" sz="2200" dirty="0"/>
              <a:t> </a:t>
            </a:r>
          </a:p>
          <a:p>
            <a:pPr marL="0" indent="0">
              <a:spcBef>
                <a:spcPts val="0"/>
              </a:spcBef>
              <a:buNone/>
            </a:pPr>
            <a:r>
              <a:rPr lang="en-GB" sz="2200" b="1" dirty="0"/>
              <a:t>Use the ‘once only’ drug chart provided to write your prescription. Use your electronic BNF to check your prescription.</a:t>
            </a:r>
          </a:p>
          <a:p>
            <a:pPr marL="0" indent="0">
              <a:spcBef>
                <a:spcPts val="0"/>
              </a:spcBef>
              <a:buNone/>
            </a:pPr>
            <a:r>
              <a:rPr lang="en-GB" sz="2200" dirty="0"/>
              <a:t> </a:t>
            </a:r>
          </a:p>
          <a:p>
            <a:pPr marL="0" indent="0">
              <a:spcBef>
                <a:spcPts val="0"/>
              </a:spcBef>
              <a:buNone/>
            </a:pPr>
            <a:r>
              <a:rPr lang="en-GB" sz="2200" dirty="0"/>
              <a:t>You have </a:t>
            </a:r>
            <a:r>
              <a:rPr lang="en-GB" sz="2200" b="1" u="sng" dirty="0"/>
              <a:t>3 minutes</a:t>
            </a:r>
            <a:r>
              <a:rPr lang="en-GB" sz="2200" dirty="0"/>
              <a:t> to complete the first task.</a:t>
            </a:r>
          </a:p>
        </p:txBody>
      </p:sp>
      <p:sp>
        <p:nvSpPr>
          <p:cNvPr id="4" name="Content Placeholder 3"/>
          <p:cNvSpPr>
            <a:spLocks noGrp="1"/>
          </p:cNvSpPr>
          <p:nvPr>
            <p:ph sz="half" idx="2"/>
          </p:nvPr>
        </p:nvSpPr>
        <p:spPr>
          <a:xfrm>
            <a:off x="6687319" y="0"/>
            <a:ext cx="5295573" cy="4550735"/>
          </a:xfrm>
          <a:ln>
            <a:solidFill>
              <a:schemeClr val="tx1"/>
            </a:solidFill>
          </a:ln>
        </p:spPr>
        <p:txBody>
          <a:bodyPr anchor="ctr">
            <a:normAutofit lnSpcReduction="10000"/>
          </a:bodyPr>
          <a:lstStyle/>
          <a:p>
            <a:pPr marL="0" indent="0">
              <a:buNone/>
            </a:pPr>
            <a:r>
              <a:rPr lang="en-GB" sz="2200" b="1" dirty="0"/>
              <a:t>INITIAL ANTICOAGULATION FOR PULMONARY EMBOLISM GUIDELINE (for adults aged 18-74)</a:t>
            </a:r>
            <a:endParaRPr lang="en-GB" sz="2200" dirty="0"/>
          </a:p>
          <a:p>
            <a:pPr marL="0" indent="0">
              <a:buNone/>
            </a:pPr>
            <a:r>
              <a:rPr lang="en-GB" sz="2200" dirty="0"/>
              <a:t>   </a:t>
            </a:r>
          </a:p>
          <a:p>
            <a:pPr marL="0" indent="0">
              <a:buNone/>
            </a:pPr>
            <a:r>
              <a:rPr lang="en-GB" sz="2200" b="1" dirty="0"/>
              <a:t>First Line</a:t>
            </a:r>
            <a:endParaRPr lang="en-GB" sz="2200" dirty="0"/>
          </a:p>
          <a:p>
            <a:pPr marL="0" indent="0">
              <a:buNone/>
            </a:pPr>
            <a:r>
              <a:rPr lang="en-GB" sz="2200" dirty="0"/>
              <a:t>Dabigatran orally 150 mg twice daily to be given following at least 5 days of parenteral anticoagulation</a:t>
            </a:r>
          </a:p>
          <a:p>
            <a:pPr marL="0" indent="0">
              <a:buNone/>
            </a:pPr>
            <a:r>
              <a:rPr lang="en-GB" sz="2200" dirty="0"/>
              <a:t>(Tinzaparin subcutaneously 175 units/kg once daily)</a:t>
            </a:r>
          </a:p>
          <a:p>
            <a:pPr marL="0" indent="0">
              <a:buNone/>
            </a:pPr>
            <a:endParaRPr lang="en-GB" sz="2200" dirty="0"/>
          </a:p>
          <a:p>
            <a:pPr marL="0" indent="0">
              <a:buNone/>
            </a:pPr>
            <a:r>
              <a:rPr lang="en-GB" sz="2200" b="1" dirty="0"/>
              <a:t>Second Line</a:t>
            </a:r>
            <a:endParaRPr lang="en-GB" sz="2200" dirty="0"/>
          </a:p>
          <a:p>
            <a:pPr marL="0" indent="0">
              <a:buNone/>
            </a:pPr>
            <a:r>
              <a:rPr lang="en-GB" sz="2200" dirty="0"/>
              <a:t>Contact local Haematologist for advice</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ED675E54-A03A-942F-0374-438A5672E4D6}"/>
                  </a:ext>
                </a:extLst>
              </p:cNvPr>
              <p:cNvGraphicFramePr>
                <a:graphicFrameLocks noGrp="1"/>
              </p:cNvGraphicFramePr>
              <p:nvPr>
                <p:extLst>
                  <p:ext uri="{D42A27DB-BD31-4B8C-83A1-F6EECF244321}">
                    <p14:modId xmlns:p14="http://schemas.microsoft.com/office/powerpoint/2010/main" val="545414122"/>
                  </p:ext>
                </p:extLst>
              </p:nvPr>
            </p:nvGraphicFramePr>
            <p:xfrm>
              <a:off x="7091916" y="4635797"/>
              <a:ext cx="4635796" cy="211588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a:extLst>
                  <a:ext uri="{FF2B5EF4-FFF2-40B4-BE49-F238E27FC236}">
                    <a16:creationId xmlns:a16="http://schemas.microsoft.com/office/drawing/2014/main" id="{ED675E54-A03A-942F-0374-438A5672E4D6}"/>
                  </a:ext>
                </a:extLst>
              </p:cNvPr>
              <p:cNvPicPr>
                <a:picLocks noGrp="1" noRot="1" noChangeAspect="1" noMove="1" noResize="1" noEditPoints="1" noAdjustHandles="1" noChangeArrowheads="1" noChangeShapeType="1"/>
              </p:cNvPicPr>
              <p:nvPr/>
            </p:nvPicPr>
            <p:blipFill>
              <a:blip r:embed="rId3"/>
              <a:stretch>
                <a:fillRect/>
              </a:stretch>
            </p:blipFill>
            <p:spPr>
              <a:xfrm>
                <a:off x="7091916" y="4635797"/>
                <a:ext cx="4635796" cy="2115880"/>
              </a:xfrm>
              <a:prstGeom prst="rect">
                <a:avLst/>
              </a:prstGeom>
            </p:spPr>
          </p:pic>
        </mc:Fallback>
      </mc:AlternateContent>
    </p:spTree>
    <p:extLst>
      <p:ext uri="{BB962C8B-B14F-4D97-AF65-F5344CB8AC3E}">
        <p14:creationId xmlns:p14="http://schemas.microsoft.com/office/powerpoint/2010/main" val="143284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mn-lt"/>
              </a:rPr>
              <a:t>Structure of session</a:t>
            </a:r>
          </a:p>
        </p:txBody>
      </p:sp>
      <p:sp>
        <p:nvSpPr>
          <p:cNvPr id="3" name="Content Placeholder 2"/>
          <p:cNvSpPr>
            <a:spLocks noGrp="1"/>
          </p:cNvSpPr>
          <p:nvPr>
            <p:ph idx="1"/>
          </p:nvPr>
        </p:nvSpPr>
        <p:spPr>
          <a:xfrm>
            <a:off x="1740876" y="1825625"/>
            <a:ext cx="9020909" cy="4351338"/>
          </a:xfrm>
        </p:spPr>
        <p:txBody>
          <a:bodyPr>
            <a:normAutofit/>
          </a:bodyPr>
          <a:lstStyle/>
          <a:p>
            <a:r>
              <a:rPr lang="en-GB" dirty="0"/>
              <a:t>Your drug charts (Paper or online)</a:t>
            </a:r>
          </a:p>
          <a:p>
            <a:pPr marL="0" indent="0">
              <a:buNone/>
            </a:pPr>
            <a:endParaRPr lang="en-GB" dirty="0"/>
          </a:p>
          <a:p>
            <a:r>
              <a:rPr lang="en-GB" dirty="0"/>
              <a:t> Review previous prescriptions</a:t>
            </a:r>
          </a:p>
          <a:p>
            <a:pPr lvl="1"/>
            <a:r>
              <a:rPr lang="en-GB" dirty="0"/>
              <a:t>Agree what is “good practice”</a:t>
            </a:r>
          </a:p>
          <a:p>
            <a:pPr marL="457200" lvl="1" indent="0">
              <a:buNone/>
            </a:pPr>
            <a:endParaRPr lang="en-GB" dirty="0"/>
          </a:p>
          <a:p>
            <a:r>
              <a:rPr lang="en-GB" dirty="0"/>
              <a:t>A few things to familiarise</a:t>
            </a:r>
          </a:p>
          <a:p>
            <a:pPr lvl="1"/>
            <a:r>
              <a:rPr lang="en-GB" dirty="0"/>
              <a:t>BNF – paper and online</a:t>
            </a:r>
          </a:p>
          <a:p>
            <a:pPr marL="457200" lvl="1" indent="0">
              <a:buNone/>
            </a:pPr>
            <a:endParaRPr lang="en-GB" dirty="0"/>
          </a:p>
          <a:p>
            <a:r>
              <a:rPr lang="en-GB" dirty="0"/>
              <a:t>Prescribing practice - timed</a:t>
            </a:r>
          </a:p>
        </p:txBody>
      </p:sp>
    </p:spTree>
    <p:extLst>
      <p:ext uri="{BB962C8B-B14F-4D97-AF65-F5344CB8AC3E}">
        <p14:creationId xmlns:p14="http://schemas.microsoft.com/office/powerpoint/2010/main" val="101803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0AF7E-16D5-9007-039D-7726769B5A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709" y="170807"/>
            <a:ext cx="8908565" cy="6282200"/>
          </a:xfrm>
          <a:prstGeom prst="rect">
            <a:avLst/>
          </a:prstGeom>
        </p:spPr>
      </p:pic>
    </p:spTree>
    <p:extLst>
      <p:ext uri="{BB962C8B-B14F-4D97-AF65-F5344CB8AC3E}">
        <p14:creationId xmlns:p14="http://schemas.microsoft.com/office/powerpoint/2010/main" val="244073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6C7BAFB-E8F9-5D51-07A5-1FA136F400E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21511" y="1467293"/>
            <a:ext cx="11240381" cy="3293007"/>
          </a:xfrm>
        </p:spPr>
      </p:pic>
    </p:spTree>
    <p:extLst>
      <p:ext uri="{BB962C8B-B14F-4D97-AF65-F5344CB8AC3E}">
        <p14:creationId xmlns:p14="http://schemas.microsoft.com/office/powerpoint/2010/main" val="3434432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AC9E1F4-0343-DD1D-E410-089940CF7AEF}"/>
              </a:ext>
            </a:extLst>
          </p:cNvPr>
          <p:cNvPicPr>
            <a:picLocks noGrp="1" noChangeAspect="1"/>
          </p:cNvPicPr>
          <p:nvPr>
            <p:ph sz="half" idx="1"/>
          </p:nvPr>
        </p:nvPicPr>
        <p:blipFill>
          <a:blip r:embed="rId2"/>
          <a:stretch>
            <a:fillRect/>
          </a:stretch>
        </p:blipFill>
        <p:spPr>
          <a:xfrm>
            <a:off x="274675" y="362449"/>
            <a:ext cx="11824962" cy="5932025"/>
          </a:xfrm>
        </p:spPr>
      </p:pic>
    </p:spTree>
    <p:extLst>
      <p:ext uri="{BB962C8B-B14F-4D97-AF65-F5344CB8AC3E}">
        <p14:creationId xmlns:p14="http://schemas.microsoft.com/office/powerpoint/2010/main" val="116434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Practice prescribing station 3 </a:t>
            </a:r>
            <a:br>
              <a:rPr lang="en-GB" b="1" dirty="0">
                <a:latin typeface="+mn-lt"/>
              </a:rPr>
            </a:br>
            <a:r>
              <a:rPr lang="en-GB" b="1" dirty="0">
                <a:latin typeface="+mn-lt"/>
              </a:rPr>
              <a:t>(Regular administration)</a:t>
            </a:r>
          </a:p>
        </p:txBody>
      </p:sp>
      <p:sp>
        <p:nvSpPr>
          <p:cNvPr id="4" name="Content Placeholder 3"/>
          <p:cNvSpPr>
            <a:spLocks noGrp="1"/>
          </p:cNvSpPr>
          <p:nvPr>
            <p:ph idx="1"/>
          </p:nvPr>
        </p:nvSpPr>
        <p:spPr/>
        <p:txBody>
          <a:bodyPr/>
          <a:lstStyle/>
          <a:p>
            <a:endParaRPr lang="en-GB" dirty="0"/>
          </a:p>
          <a:p>
            <a:pPr lvl="0"/>
            <a:r>
              <a:rPr lang="en-GB" sz="3200" dirty="0">
                <a:solidFill>
                  <a:prstClr val="black"/>
                </a:solidFill>
              </a:rPr>
              <a:t>Scenario to follow</a:t>
            </a:r>
          </a:p>
          <a:p>
            <a:pPr lvl="0"/>
            <a:r>
              <a:rPr lang="en-GB" sz="3200" dirty="0">
                <a:solidFill>
                  <a:prstClr val="black"/>
                </a:solidFill>
              </a:rPr>
              <a:t>1 minute reading time</a:t>
            </a:r>
          </a:p>
          <a:p>
            <a:pPr lvl="0"/>
            <a:r>
              <a:rPr lang="en-GB" sz="3200" dirty="0">
                <a:solidFill>
                  <a:prstClr val="black"/>
                </a:solidFill>
              </a:rPr>
              <a:t>3 minutes “half-station”</a:t>
            </a:r>
          </a:p>
          <a:p>
            <a:pPr lvl="0"/>
            <a:r>
              <a:rPr lang="en-GB" sz="3200" dirty="0">
                <a:solidFill>
                  <a:prstClr val="black"/>
                </a:solidFill>
              </a:rPr>
              <a:t>Discussion and “model answer” after</a:t>
            </a:r>
          </a:p>
        </p:txBody>
      </p:sp>
    </p:spTree>
    <p:extLst>
      <p:ext uri="{BB962C8B-B14F-4D97-AF65-F5344CB8AC3E}">
        <p14:creationId xmlns:p14="http://schemas.microsoft.com/office/powerpoint/2010/main" val="209653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736958" cy="6858000"/>
          </a:xfrm>
        </p:spPr>
        <p:txBody>
          <a:bodyPr>
            <a:normAutofit fontScale="92500" lnSpcReduction="10000"/>
          </a:bodyPr>
          <a:lstStyle/>
          <a:p>
            <a:pPr marL="0" indent="0">
              <a:buNone/>
            </a:pPr>
            <a:r>
              <a:rPr lang="en-GB" dirty="0"/>
              <a:t>You are an FY1 doctor.  Miss Smith has recently been admitted for a moderate (non-infective) exacerbation of asthma.  </a:t>
            </a:r>
          </a:p>
          <a:p>
            <a:pPr marL="0" indent="0">
              <a:buNone/>
            </a:pPr>
            <a:endParaRPr lang="en-GB" dirty="0"/>
          </a:p>
          <a:p>
            <a:pPr marL="0" indent="0">
              <a:buNone/>
            </a:pPr>
            <a:r>
              <a:rPr lang="en-GB" dirty="0"/>
              <a:t>She is feeling better after her initial treatment, and now requires the prescription of regular nebulised salbutamol and prednisolone. </a:t>
            </a:r>
            <a:r>
              <a:rPr lang="en-GB" b="1" dirty="0"/>
              <a:t>Please prescribe these medications on your ‘Regular prescriptions’ drug chart.</a:t>
            </a:r>
          </a:p>
          <a:p>
            <a:pPr marL="0" indent="0">
              <a:buNone/>
            </a:pPr>
            <a:r>
              <a:rPr lang="en-GB" dirty="0"/>
              <a:t>You will have a </a:t>
            </a:r>
            <a:r>
              <a:rPr lang="en-GB" b="1" u="sng" dirty="0"/>
              <a:t>maximum of 3 minutes</a:t>
            </a:r>
            <a:r>
              <a:rPr lang="en-GB" dirty="0"/>
              <a:t> for this task.</a:t>
            </a:r>
          </a:p>
          <a:p>
            <a:pPr marL="0" indent="0">
              <a:buNone/>
            </a:pPr>
            <a:r>
              <a:rPr lang="en-GB" dirty="0"/>
              <a:t> </a:t>
            </a:r>
          </a:p>
          <a:p>
            <a:pPr marL="0" indent="0">
              <a:buNone/>
            </a:pPr>
            <a:r>
              <a:rPr lang="en-GB" b="1" dirty="0"/>
              <a:t>Patient details: </a:t>
            </a:r>
            <a:r>
              <a:rPr lang="en-GB" dirty="0"/>
              <a:t>Miss Eleanor Smith</a:t>
            </a:r>
          </a:p>
          <a:p>
            <a:pPr marL="0" indent="0">
              <a:buNone/>
            </a:pPr>
            <a:r>
              <a:rPr lang="en-GB" dirty="0"/>
              <a:t>DOB 29 August 1983; </a:t>
            </a:r>
            <a:r>
              <a:rPr lang="en-GB" dirty="0" err="1"/>
              <a:t>Hosp</a:t>
            </a:r>
            <a:r>
              <a:rPr lang="en-GB" dirty="0"/>
              <a:t> No: 6751234; BMI 23; weight 68kg; height 173cm; no known allergies</a:t>
            </a:r>
          </a:p>
          <a:p>
            <a:pPr marL="0" indent="0">
              <a:buNone/>
            </a:pPr>
            <a:r>
              <a:rPr lang="en-GB" dirty="0"/>
              <a:t> </a:t>
            </a:r>
          </a:p>
          <a:p>
            <a:pPr marL="0" indent="0">
              <a:buNone/>
            </a:pPr>
            <a:r>
              <a:rPr lang="en-GB" dirty="0"/>
              <a:t>Your prescription </a:t>
            </a:r>
            <a:r>
              <a:rPr lang="en-GB" u="sng" dirty="0"/>
              <a:t>should permit a nurse to safely administer </a:t>
            </a:r>
            <a:r>
              <a:rPr lang="en-GB" dirty="0"/>
              <a:t>all of the medications to the patient.  You may consult the BNF provided.</a:t>
            </a:r>
          </a:p>
          <a:p>
            <a:pPr marL="0" indent="0">
              <a:buNone/>
            </a:pPr>
            <a:endParaRPr lang="en-GB"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C903816C-50D3-83E3-C22A-D77EAE205CA6}"/>
                  </a:ext>
                </a:extLst>
              </p:cNvPr>
              <p:cNvGraphicFramePr>
                <a:graphicFrameLocks noGrp="1"/>
              </p:cNvGraphicFramePr>
              <p:nvPr>
                <p:extLst>
                  <p:ext uri="{D42A27DB-BD31-4B8C-83A1-F6EECF244321}">
                    <p14:modId xmlns:p14="http://schemas.microsoft.com/office/powerpoint/2010/main" val="1394949964"/>
                  </p:ext>
                </p:extLst>
              </p:nvPr>
            </p:nvGraphicFramePr>
            <p:xfrm>
              <a:off x="7736957" y="0"/>
              <a:ext cx="4369982" cy="3128632"/>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a:extLst>
                  <a:ext uri="{FF2B5EF4-FFF2-40B4-BE49-F238E27FC236}">
                    <a16:creationId xmlns:a16="http://schemas.microsoft.com/office/drawing/2014/main" id="{C903816C-50D3-83E3-C22A-D77EAE205CA6}"/>
                  </a:ext>
                </a:extLst>
              </p:cNvPr>
              <p:cNvPicPr>
                <a:picLocks noGrp="1" noRot="1" noChangeAspect="1" noMove="1" noResize="1" noEditPoints="1" noAdjustHandles="1" noChangeArrowheads="1" noChangeShapeType="1"/>
              </p:cNvPicPr>
              <p:nvPr/>
            </p:nvPicPr>
            <p:blipFill>
              <a:blip r:embed="rId3"/>
              <a:stretch>
                <a:fillRect/>
              </a:stretch>
            </p:blipFill>
            <p:spPr>
              <a:xfrm>
                <a:off x="7736957" y="0"/>
                <a:ext cx="4369982" cy="3128632"/>
              </a:xfrm>
              <a:prstGeom prst="rect">
                <a:avLst/>
              </a:prstGeom>
            </p:spPr>
          </p:pic>
        </mc:Fallback>
      </mc:AlternateContent>
    </p:spTree>
    <p:extLst>
      <p:ext uri="{BB962C8B-B14F-4D97-AF65-F5344CB8AC3E}">
        <p14:creationId xmlns:p14="http://schemas.microsoft.com/office/powerpoint/2010/main" val="524435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AF0B20A-B661-37F1-5781-770EBD445BE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02415" y="226083"/>
            <a:ext cx="8741045" cy="6405834"/>
          </a:xfrm>
        </p:spPr>
      </p:pic>
    </p:spTree>
    <p:extLst>
      <p:ext uri="{BB962C8B-B14F-4D97-AF65-F5344CB8AC3E}">
        <p14:creationId xmlns:p14="http://schemas.microsoft.com/office/powerpoint/2010/main" val="152536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F90F-6570-4E34-B7D5-6B765A9EEFBB}"/>
              </a:ext>
            </a:extLst>
          </p:cNvPr>
          <p:cNvSpPr>
            <a:spLocks noGrp="1"/>
          </p:cNvSpPr>
          <p:nvPr>
            <p:ph type="title"/>
          </p:nvPr>
        </p:nvSpPr>
        <p:spPr>
          <a:xfrm>
            <a:off x="838200" y="318473"/>
            <a:ext cx="7391400" cy="530614"/>
          </a:xfrm>
        </p:spPr>
        <p:txBody>
          <a:bodyPr>
            <a:normAutofit fontScale="90000"/>
          </a:bodyPr>
          <a:lstStyle/>
          <a:p>
            <a:r>
              <a:rPr lang="en-GB" dirty="0"/>
              <a:t>Salbutamol</a:t>
            </a:r>
          </a:p>
        </p:txBody>
      </p:sp>
      <p:sp>
        <p:nvSpPr>
          <p:cNvPr id="10" name="Title 1">
            <a:extLst>
              <a:ext uri="{FF2B5EF4-FFF2-40B4-BE49-F238E27FC236}">
                <a16:creationId xmlns:a16="http://schemas.microsoft.com/office/drawing/2014/main" id="{C24BC1AC-BCDE-4C3C-9807-E17DD4D88CF3}"/>
              </a:ext>
            </a:extLst>
          </p:cNvPr>
          <p:cNvSpPr txBox="1">
            <a:spLocks/>
          </p:cNvSpPr>
          <p:nvPr/>
        </p:nvSpPr>
        <p:spPr>
          <a:xfrm>
            <a:off x="384111" y="3454659"/>
            <a:ext cx="7391400" cy="530614"/>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Prednisolone</a:t>
            </a:r>
          </a:p>
        </p:txBody>
      </p:sp>
      <p:graphicFrame>
        <p:nvGraphicFramePr>
          <p:cNvPr id="3" name="Object 2">
            <a:extLst>
              <a:ext uri="{FF2B5EF4-FFF2-40B4-BE49-F238E27FC236}">
                <a16:creationId xmlns:a16="http://schemas.microsoft.com/office/drawing/2014/main" id="{CCC9C8D2-13BC-4C56-81D7-EDF9BC4B25F2}"/>
              </a:ext>
            </a:extLst>
          </p:cNvPr>
          <p:cNvGraphicFramePr>
            <a:graphicFrameLocks noChangeAspect="1"/>
          </p:cNvGraphicFramePr>
          <p:nvPr>
            <p:extLst>
              <p:ext uri="{D42A27DB-BD31-4B8C-83A1-F6EECF244321}">
                <p14:modId xmlns:p14="http://schemas.microsoft.com/office/powerpoint/2010/main" val="2024737094"/>
              </p:ext>
            </p:extLst>
          </p:nvPr>
        </p:nvGraphicFramePr>
        <p:xfrm>
          <a:off x="602095" y="1565824"/>
          <a:ext cx="9626859" cy="1627221"/>
        </p:xfrm>
        <a:graphic>
          <a:graphicData uri="http://schemas.openxmlformats.org/presentationml/2006/ole">
            <mc:AlternateContent xmlns:mc="http://schemas.openxmlformats.org/markup-compatibility/2006">
              <mc:Choice xmlns:v="urn:schemas-microsoft-com:vml" Requires="v">
                <p:oleObj name="Bitmap Image" r:id="rId2" imgW="7391520" imgH="1249560" progId="Paint.Picture">
                  <p:embed/>
                </p:oleObj>
              </mc:Choice>
              <mc:Fallback>
                <p:oleObj name="Bitmap Image" r:id="rId2" imgW="7391520" imgH="1249560" progId="Paint.Picture">
                  <p:embed/>
                  <p:pic>
                    <p:nvPicPr>
                      <p:cNvPr id="3" name="Object 2">
                        <a:extLst>
                          <a:ext uri="{FF2B5EF4-FFF2-40B4-BE49-F238E27FC236}">
                            <a16:creationId xmlns:a16="http://schemas.microsoft.com/office/drawing/2014/main" id="{CCC9C8D2-13BC-4C56-81D7-EDF9BC4B25F2}"/>
                          </a:ext>
                        </a:extLst>
                      </p:cNvPr>
                      <p:cNvPicPr/>
                      <p:nvPr/>
                    </p:nvPicPr>
                    <p:blipFill>
                      <a:blip r:embed="rId3"/>
                      <a:stretch>
                        <a:fillRect/>
                      </a:stretch>
                    </p:blipFill>
                    <p:spPr>
                      <a:xfrm>
                        <a:off x="602095" y="1565824"/>
                        <a:ext cx="9626859" cy="1627221"/>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0FC8A99-EC92-4AE8-B0A4-9E592AB0B65F}"/>
              </a:ext>
            </a:extLst>
          </p:cNvPr>
          <p:cNvGraphicFramePr>
            <a:graphicFrameLocks noChangeAspect="1"/>
          </p:cNvGraphicFramePr>
          <p:nvPr>
            <p:extLst>
              <p:ext uri="{D42A27DB-BD31-4B8C-83A1-F6EECF244321}">
                <p14:modId xmlns:p14="http://schemas.microsoft.com/office/powerpoint/2010/main" val="1178149109"/>
              </p:ext>
            </p:extLst>
          </p:nvPr>
        </p:nvGraphicFramePr>
        <p:xfrm>
          <a:off x="-100305" y="3977886"/>
          <a:ext cx="9626859" cy="3040063"/>
        </p:xfrm>
        <a:graphic>
          <a:graphicData uri="http://schemas.openxmlformats.org/presentationml/2006/ole">
            <mc:AlternateContent xmlns:mc="http://schemas.openxmlformats.org/markup-compatibility/2006">
              <mc:Choice xmlns:v="urn:schemas-microsoft-com:vml" Requires="v">
                <p:oleObj name="Bitmap Image" r:id="rId4" imgW="8633520" imgH="3040560" progId="Paint.Picture">
                  <p:embed/>
                </p:oleObj>
              </mc:Choice>
              <mc:Fallback>
                <p:oleObj name="Bitmap Image" r:id="rId4" imgW="8633520" imgH="3040560" progId="Paint.Picture">
                  <p:embed/>
                  <p:pic>
                    <p:nvPicPr>
                      <p:cNvPr id="4" name="Object 3">
                        <a:extLst>
                          <a:ext uri="{FF2B5EF4-FFF2-40B4-BE49-F238E27FC236}">
                            <a16:creationId xmlns:a16="http://schemas.microsoft.com/office/drawing/2014/main" id="{60FC8A99-EC92-4AE8-B0A4-9E592AB0B65F}"/>
                          </a:ext>
                        </a:extLst>
                      </p:cNvPr>
                      <p:cNvPicPr/>
                      <p:nvPr/>
                    </p:nvPicPr>
                    <p:blipFill>
                      <a:blip r:embed="rId5"/>
                      <a:stretch>
                        <a:fillRect/>
                      </a:stretch>
                    </p:blipFill>
                    <p:spPr>
                      <a:xfrm>
                        <a:off x="-100305" y="3977886"/>
                        <a:ext cx="9626859" cy="3040063"/>
                      </a:xfrm>
                      <a:prstGeom prst="rect">
                        <a:avLst/>
                      </a:prstGeom>
                    </p:spPr>
                  </p:pic>
                </p:oleObj>
              </mc:Fallback>
            </mc:AlternateContent>
          </a:graphicData>
        </a:graphic>
      </p:graphicFrame>
    </p:spTree>
    <p:extLst>
      <p:ext uri="{BB962C8B-B14F-4D97-AF65-F5344CB8AC3E}">
        <p14:creationId xmlns:p14="http://schemas.microsoft.com/office/powerpoint/2010/main" val="704710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Practice prescribing station 4 </a:t>
            </a:r>
            <a:br>
              <a:rPr lang="en-GB" b="1" dirty="0">
                <a:latin typeface="+mn-lt"/>
              </a:rPr>
            </a:br>
            <a:r>
              <a:rPr lang="en-GB" b="1" dirty="0">
                <a:latin typeface="+mn-lt"/>
              </a:rPr>
              <a:t>(Anti-infectives administration)</a:t>
            </a:r>
          </a:p>
        </p:txBody>
      </p:sp>
      <p:sp>
        <p:nvSpPr>
          <p:cNvPr id="4" name="Content Placeholder 3"/>
          <p:cNvSpPr>
            <a:spLocks noGrp="1"/>
          </p:cNvSpPr>
          <p:nvPr>
            <p:ph idx="1"/>
          </p:nvPr>
        </p:nvSpPr>
        <p:spPr/>
        <p:txBody>
          <a:bodyPr/>
          <a:lstStyle/>
          <a:p>
            <a:endParaRPr lang="en-GB" dirty="0"/>
          </a:p>
          <a:p>
            <a:r>
              <a:rPr lang="en-GB" sz="3200" dirty="0"/>
              <a:t>Scenario to follow</a:t>
            </a:r>
          </a:p>
          <a:p>
            <a:r>
              <a:rPr lang="en-GB" sz="3200" dirty="0"/>
              <a:t>1 minute reading time</a:t>
            </a:r>
          </a:p>
          <a:p>
            <a:r>
              <a:rPr lang="en-GB" sz="3200" dirty="0"/>
              <a:t>3 minutes “half-station”</a:t>
            </a:r>
          </a:p>
          <a:p>
            <a:pPr lvl="1"/>
            <a:r>
              <a:rPr lang="en-GB" sz="2800" dirty="0"/>
              <a:t>Will usually also ask you to administer drug for full station</a:t>
            </a:r>
            <a:endParaRPr lang="en-GB" sz="3200" dirty="0"/>
          </a:p>
          <a:p>
            <a:r>
              <a:rPr lang="en-GB" sz="3200" dirty="0"/>
              <a:t>Discussion and “model answer” after</a:t>
            </a:r>
          </a:p>
          <a:p>
            <a:endParaRPr lang="en-GB" sz="3200" dirty="0"/>
          </a:p>
        </p:txBody>
      </p:sp>
    </p:spTree>
    <p:extLst>
      <p:ext uri="{BB962C8B-B14F-4D97-AF65-F5344CB8AC3E}">
        <p14:creationId xmlns:p14="http://schemas.microsoft.com/office/powerpoint/2010/main" val="104245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531628"/>
            <a:ext cx="6609348" cy="5571460"/>
          </a:xfrm>
          <a:ln>
            <a:solidFill>
              <a:schemeClr val="tx1"/>
            </a:solidFill>
          </a:ln>
        </p:spPr>
        <p:txBody>
          <a:bodyPr anchor="ctr">
            <a:noAutofit/>
          </a:bodyPr>
          <a:lstStyle/>
          <a:p>
            <a:pPr marL="0" indent="0">
              <a:spcBef>
                <a:spcPts val="0"/>
              </a:spcBef>
              <a:buNone/>
            </a:pPr>
            <a:r>
              <a:rPr lang="en-GB" sz="2200" dirty="0"/>
              <a:t>You are the FY1 on call in the Emergency Department.  You have been seeing a patient with sepsis likely secondary to bacterial infective endocarditis alongside the medical registrar. The medical registrar has asked you to prescribe the first doses of antibiotics based on the local guidance provided. </a:t>
            </a:r>
          </a:p>
          <a:p>
            <a:pPr marL="0" indent="0">
              <a:spcBef>
                <a:spcPts val="0"/>
              </a:spcBef>
              <a:buNone/>
            </a:pPr>
            <a:endParaRPr lang="en-GB" sz="2200" dirty="0"/>
          </a:p>
          <a:p>
            <a:pPr marL="0" indent="0">
              <a:spcBef>
                <a:spcPts val="0"/>
              </a:spcBef>
              <a:buNone/>
            </a:pPr>
            <a:r>
              <a:rPr lang="en-GB" sz="2200" dirty="0"/>
              <a:t>The patient has normal renal function and no allergies.</a:t>
            </a:r>
          </a:p>
          <a:p>
            <a:pPr marL="0" indent="0">
              <a:spcBef>
                <a:spcPts val="0"/>
              </a:spcBef>
              <a:buNone/>
            </a:pPr>
            <a:r>
              <a:rPr lang="en-GB" sz="2200" dirty="0"/>
              <a:t> </a:t>
            </a:r>
          </a:p>
          <a:p>
            <a:pPr marL="0" indent="0">
              <a:spcBef>
                <a:spcPts val="0"/>
              </a:spcBef>
              <a:buNone/>
            </a:pPr>
            <a:r>
              <a:rPr lang="en-GB" sz="2200" dirty="0"/>
              <a:t>Ms Barbara Smith</a:t>
            </a:r>
          </a:p>
          <a:p>
            <a:pPr marL="0" indent="0">
              <a:spcBef>
                <a:spcPts val="0"/>
              </a:spcBef>
              <a:buNone/>
            </a:pPr>
            <a:r>
              <a:rPr lang="en-GB" sz="2200" dirty="0"/>
              <a:t>DOB 22 December 1979; Hosp No:  8942834; BMI 21; weight 55kg; Female, height 162cm. No known drug allergies.</a:t>
            </a:r>
          </a:p>
          <a:p>
            <a:pPr marL="0" indent="0">
              <a:spcBef>
                <a:spcPts val="0"/>
              </a:spcBef>
              <a:buNone/>
            </a:pPr>
            <a:r>
              <a:rPr lang="en-GB" sz="2200" dirty="0"/>
              <a:t> </a:t>
            </a:r>
          </a:p>
          <a:p>
            <a:pPr marL="0" indent="0">
              <a:spcBef>
                <a:spcPts val="0"/>
              </a:spcBef>
              <a:buNone/>
            </a:pPr>
            <a:r>
              <a:rPr lang="en-GB" sz="2200" b="1" dirty="0"/>
              <a:t>Use the ‘Anti-infectives’ drug chart provided to write your prescription. </a:t>
            </a:r>
          </a:p>
          <a:p>
            <a:pPr marL="0" indent="0">
              <a:spcBef>
                <a:spcPts val="0"/>
              </a:spcBef>
              <a:buNone/>
            </a:pPr>
            <a:r>
              <a:rPr lang="en-GB" sz="2200" dirty="0"/>
              <a:t> </a:t>
            </a:r>
          </a:p>
          <a:p>
            <a:pPr marL="0" indent="0">
              <a:spcBef>
                <a:spcPts val="0"/>
              </a:spcBef>
              <a:buNone/>
            </a:pPr>
            <a:r>
              <a:rPr lang="en-GB" sz="2200" dirty="0"/>
              <a:t>You have </a:t>
            </a:r>
            <a:r>
              <a:rPr lang="en-GB" sz="2200" b="1" u="sng" dirty="0"/>
              <a:t>3 minutes</a:t>
            </a:r>
            <a:r>
              <a:rPr lang="en-GB" sz="2200" dirty="0"/>
              <a:t> to complete the task.</a:t>
            </a:r>
          </a:p>
        </p:txBody>
      </p:sp>
      <p:sp>
        <p:nvSpPr>
          <p:cNvPr id="4" name="Content Placeholder 3"/>
          <p:cNvSpPr>
            <a:spLocks noGrp="1"/>
          </p:cNvSpPr>
          <p:nvPr>
            <p:ph sz="half" idx="2"/>
          </p:nvPr>
        </p:nvSpPr>
        <p:spPr>
          <a:xfrm>
            <a:off x="6609349" y="0"/>
            <a:ext cx="5582652" cy="4407102"/>
          </a:xfrm>
          <a:ln>
            <a:solidFill>
              <a:schemeClr val="tx1"/>
            </a:solidFill>
          </a:ln>
        </p:spPr>
        <p:txBody>
          <a:bodyPr anchor="ctr">
            <a:normAutofit fontScale="92500" lnSpcReduction="20000"/>
          </a:bodyPr>
          <a:lstStyle/>
          <a:p>
            <a:pPr marL="0" indent="0">
              <a:buNone/>
            </a:pPr>
            <a:r>
              <a:rPr lang="en-GB" sz="2400" b="1" dirty="0"/>
              <a:t>EMPERIC ANTIBIOTICS FOR SUSPECTED NATIVE VALVE ENDOCARDITIS </a:t>
            </a:r>
            <a:endParaRPr lang="en-GB" sz="2400" dirty="0"/>
          </a:p>
          <a:p>
            <a:pPr marL="0" indent="0">
              <a:buNone/>
            </a:pPr>
            <a:r>
              <a:rPr lang="en-GB" sz="2400" dirty="0"/>
              <a:t>  </a:t>
            </a:r>
          </a:p>
          <a:p>
            <a:pPr marL="0" indent="0">
              <a:buNone/>
            </a:pPr>
            <a:r>
              <a:rPr lang="en-GB" sz="2400" b="1" dirty="0"/>
              <a:t>First Line</a:t>
            </a:r>
            <a:endParaRPr lang="en-GB" sz="2400" dirty="0"/>
          </a:p>
          <a:p>
            <a:pPr marL="0" indent="0">
              <a:buNone/>
            </a:pPr>
            <a:r>
              <a:rPr lang="en-GB" sz="2400" dirty="0"/>
              <a:t>Amoxicillin 2g intravenously every 4 hours </a:t>
            </a:r>
          </a:p>
          <a:p>
            <a:pPr marL="0" indent="0">
              <a:buNone/>
            </a:pPr>
            <a:r>
              <a:rPr lang="en-GB" sz="2400" dirty="0"/>
              <a:t>+</a:t>
            </a:r>
          </a:p>
          <a:p>
            <a:pPr marL="0" indent="0">
              <a:buNone/>
            </a:pPr>
            <a:r>
              <a:rPr lang="en-GB" sz="2400" dirty="0"/>
              <a:t>Gentamicin 5mg/kg intravenously once daily with subsequent doses adjusted according to serum-gentamicin concentration</a:t>
            </a:r>
          </a:p>
          <a:p>
            <a:pPr marL="0" indent="0">
              <a:buNone/>
            </a:pPr>
            <a:r>
              <a:rPr lang="en-GB" sz="2400" dirty="0"/>
              <a:t>Initially 6 weeks treatment</a:t>
            </a:r>
          </a:p>
          <a:p>
            <a:pPr marL="0" indent="0">
              <a:buNone/>
            </a:pPr>
            <a:r>
              <a:rPr lang="en-GB" sz="2400" b="1" dirty="0"/>
              <a:t> </a:t>
            </a:r>
            <a:endParaRPr lang="en-GB" sz="2400" dirty="0"/>
          </a:p>
          <a:p>
            <a:pPr marL="0" indent="0">
              <a:buNone/>
            </a:pPr>
            <a:r>
              <a:rPr lang="en-GB" sz="2400" b="1" dirty="0"/>
              <a:t>Second Line</a:t>
            </a:r>
            <a:endParaRPr lang="en-GB" sz="2400" dirty="0"/>
          </a:p>
          <a:p>
            <a:pPr marL="0" indent="0">
              <a:buNone/>
            </a:pPr>
            <a:r>
              <a:rPr lang="en-GB" sz="2400" dirty="0"/>
              <a:t>Contact local Microbiologist for advice</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D637DD07-84CD-CF72-A599-C896650864C7}"/>
                  </a:ext>
                </a:extLst>
              </p:cNvPr>
              <p:cNvGraphicFramePr>
                <a:graphicFrameLocks noGrp="1"/>
              </p:cNvGraphicFramePr>
              <p:nvPr>
                <p:extLst>
                  <p:ext uri="{D42A27DB-BD31-4B8C-83A1-F6EECF244321}">
                    <p14:modId xmlns:p14="http://schemas.microsoft.com/office/powerpoint/2010/main" val="1457036084"/>
                  </p:ext>
                </p:extLst>
              </p:nvPr>
            </p:nvGraphicFramePr>
            <p:xfrm>
              <a:off x="7219507" y="4497572"/>
              <a:ext cx="4635795" cy="236042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2" name="Add-in 1">
                <a:extLst>
                  <a:ext uri="{FF2B5EF4-FFF2-40B4-BE49-F238E27FC236}">
                    <a16:creationId xmlns:a16="http://schemas.microsoft.com/office/drawing/2014/main" id="{D637DD07-84CD-CF72-A599-C896650864C7}"/>
                  </a:ext>
                </a:extLst>
              </p:cNvPr>
              <p:cNvPicPr>
                <a:picLocks noGrp="1" noRot="1" noChangeAspect="1" noMove="1" noResize="1" noEditPoints="1" noAdjustHandles="1" noChangeArrowheads="1" noChangeShapeType="1"/>
              </p:cNvPicPr>
              <p:nvPr/>
            </p:nvPicPr>
            <p:blipFill>
              <a:blip r:embed="rId3"/>
              <a:stretch>
                <a:fillRect/>
              </a:stretch>
            </p:blipFill>
            <p:spPr>
              <a:xfrm>
                <a:off x="7219507" y="4497572"/>
                <a:ext cx="4635795" cy="2360428"/>
              </a:xfrm>
              <a:prstGeom prst="rect">
                <a:avLst/>
              </a:prstGeom>
            </p:spPr>
          </p:pic>
        </mc:Fallback>
      </mc:AlternateContent>
    </p:spTree>
    <p:extLst>
      <p:ext uri="{BB962C8B-B14F-4D97-AF65-F5344CB8AC3E}">
        <p14:creationId xmlns:p14="http://schemas.microsoft.com/office/powerpoint/2010/main" val="1891776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4439B5-F79B-5AA8-E69D-BB86692FC8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930" y="178913"/>
            <a:ext cx="9941442" cy="6500173"/>
          </a:xfrm>
          <a:prstGeom prst="rect">
            <a:avLst/>
          </a:prstGeom>
        </p:spPr>
      </p:pic>
    </p:spTree>
    <p:extLst>
      <p:ext uri="{BB962C8B-B14F-4D97-AF65-F5344CB8AC3E}">
        <p14:creationId xmlns:p14="http://schemas.microsoft.com/office/powerpoint/2010/main" val="259842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2C88AF-BD6A-4AB9-9527-974C80457CB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
          <a:stretch/>
        </p:blipFill>
        <p:spPr>
          <a:xfrm>
            <a:off x="321733" y="321733"/>
            <a:ext cx="11548534" cy="6214534"/>
          </a:xfrm>
          <a:prstGeom prst="rect">
            <a:avLst/>
          </a:prstGeom>
        </p:spPr>
      </p:pic>
    </p:spTree>
    <p:extLst>
      <p:ext uri="{BB962C8B-B14F-4D97-AF65-F5344CB8AC3E}">
        <p14:creationId xmlns:p14="http://schemas.microsoft.com/office/powerpoint/2010/main" val="2727465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latin typeface="+mn-lt"/>
              </a:rPr>
              <a:t>Summary</a:t>
            </a:r>
          </a:p>
        </p:txBody>
      </p:sp>
      <p:sp>
        <p:nvSpPr>
          <p:cNvPr id="6" name="Content Placeholder 5"/>
          <p:cNvSpPr>
            <a:spLocks noGrp="1"/>
          </p:cNvSpPr>
          <p:nvPr>
            <p:ph idx="1"/>
          </p:nvPr>
        </p:nvSpPr>
        <p:spPr/>
        <p:txBody>
          <a:bodyPr/>
          <a:lstStyle/>
          <a:p>
            <a:r>
              <a:rPr lang="en-GB" sz="3200" dirty="0"/>
              <a:t>Familiarise yourself with the BNF</a:t>
            </a:r>
          </a:p>
          <a:p>
            <a:r>
              <a:rPr lang="en-GB" sz="3200" dirty="0"/>
              <a:t>Be familiar with different drug charts</a:t>
            </a:r>
          </a:p>
          <a:p>
            <a:r>
              <a:rPr lang="en-GB" sz="3200" dirty="0"/>
              <a:t>Be wary that there are time pressures</a:t>
            </a:r>
          </a:p>
          <a:p>
            <a:endParaRPr lang="en-GB" sz="3200" dirty="0"/>
          </a:p>
          <a:p>
            <a:r>
              <a:rPr lang="en-GB" sz="3200" dirty="0"/>
              <a:t>Get practising!</a:t>
            </a:r>
          </a:p>
          <a:p>
            <a:pPr marL="0" indent="0">
              <a:buNone/>
            </a:pPr>
            <a:endParaRPr lang="en-GB" dirty="0"/>
          </a:p>
        </p:txBody>
      </p:sp>
    </p:spTree>
    <p:extLst>
      <p:ext uri="{BB962C8B-B14F-4D97-AF65-F5344CB8AC3E}">
        <p14:creationId xmlns:p14="http://schemas.microsoft.com/office/powerpoint/2010/main" val="2399786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082A-2EB8-D862-6875-7E77360CAC9A}"/>
              </a:ext>
            </a:extLst>
          </p:cNvPr>
          <p:cNvSpPr>
            <a:spLocks noGrp="1"/>
          </p:cNvSpPr>
          <p:nvPr>
            <p:ph type="title"/>
          </p:nvPr>
        </p:nvSpPr>
        <p:spPr/>
        <p:txBody>
          <a:bodyPr/>
          <a:lstStyle/>
          <a:p>
            <a:r>
              <a:rPr lang="en-GB" b="1" dirty="0"/>
              <a:t>Questions?</a:t>
            </a:r>
          </a:p>
        </p:txBody>
      </p:sp>
      <p:pic>
        <p:nvPicPr>
          <p:cNvPr id="5" name="Content Placeholder 4" descr="Quizzical burrowing owl looking forward">
            <a:extLst>
              <a:ext uri="{FF2B5EF4-FFF2-40B4-BE49-F238E27FC236}">
                <a16:creationId xmlns:a16="http://schemas.microsoft.com/office/drawing/2014/main" id="{F141D191-E88A-26D1-98F3-087741F4F21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64749" y="1825625"/>
            <a:ext cx="6262501" cy="4351338"/>
          </a:xfrm>
        </p:spPr>
      </p:pic>
    </p:spTree>
    <p:extLst>
      <p:ext uri="{BB962C8B-B14F-4D97-AF65-F5344CB8AC3E}">
        <p14:creationId xmlns:p14="http://schemas.microsoft.com/office/powerpoint/2010/main" val="410908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2C88AF-BD6A-4AB9-9527-974C80457CB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
          <a:stretch/>
        </p:blipFill>
        <p:spPr>
          <a:xfrm>
            <a:off x="321733" y="321733"/>
            <a:ext cx="11548534" cy="6214534"/>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92A79C6-A9EE-4C39-8997-5F57A375C644}"/>
                  </a:ext>
                </a:extLst>
              </p14:cNvPr>
              <p14:cNvContentPartPr/>
              <p14:nvPr/>
            </p14:nvContentPartPr>
            <p14:xfrm>
              <a:off x="3266061" y="1136661"/>
              <a:ext cx="478440" cy="323640"/>
            </p14:xfrm>
          </p:contentPart>
        </mc:Choice>
        <mc:Fallback xmlns="">
          <p:pic>
            <p:nvPicPr>
              <p:cNvPr id="5" name="Ink 4">
                <a:extLst>
                  <a:ext uri="{FF2B5EF4-FFF2-40B4-BE49-F238E27FC236}">
                    <a16:creationId xmlns:a16="http://schemas.microsoft.com/office/drawing/2014/main" id="{292A79C6-A9EE-4C39-8997-5F57A375C644}"/>
                  </a:ext>
                </a:extLst>
              </p:cNvPr>
              <p:cNvPicPr/>
              <p:nvPr/>
            </p:nvPicPr>
            <p:blipFill>
              <a:blip r:embed="rId4"/>
              <a:stretch>
                <a:fillRect/>
              </a:stretch>
            </p:blipFill>
            <p:spPr>
              <a:xfrm>
                <a:off x="3248061" y="1118661"/>
                <a:ext cx="514080" cy="359280"/>
              </a:xfrm>
              <a:prstGeom prst="rect">
                <a:avLst/>
              </a:prstGeom>
            </p:spPr>
          </p:pic>
        </mc:Fallback>
      </mc:AlternateContent>
      <p:sp>
        <p:nvSpPr>
          <p:cNvPr id="14" name="TextBox 13">
            <a:extLst>
              <a:ext uri="{FF2B5EF4-FFF2-40B4-BE49-F238E27FC236}">
                <a16:creationId xmlns:a16="http://schemas.microsoft.com/office/drawing/2014/main" id="{F1DB9254-601B-47CB-A82E-936A30C38773}"/>
              </a:ext>
            </a:extLst>
          </p:cNvPr>
          <p:cNvSpPr txBox="1"/>
          <p:nvPr/>
        </p:nvSpPr>
        <p:spPr>
          <a:xfrm>
            <a:off x="8038617" y="509815"/>
            <a:ext cx="1145893" cy="369332"/>
          </a:xfrm>
          <a:prstGeom prst="rect">
            <a:avLst/>
          </a:prstGeom>
          <a:noFill/>
        </p:spPr>
        <p:txBody>
          <a:bodyPr wrap="square" rtlCol="0">
            <a:spAutoFit/>
          </a:bodyPr>
          <a:lstStyle/>
          <a:p>
            <a:r>
              <a:rPr lang="en-GB" dirty="0">
                <a:solidFill>
                  <a:schemeClr val="bg1"/>
                </a:solidFill>
              </a:rPr>
              <a:t>6790890</a:t>
            </a:r>
            <a:r>
              <a:rPr lang="en-GB" dirty="0"/>
              <a:t>7</a:t>
            </a:r>
          </a:p>
        </p:txBody>
      </p:sp>
      <p:sp>
        <p:nvSpPr>
          <p:cNvPr id="15" name="TextBox 14">
            <a:extLst>
              <a:ext uri="{FF2B5EF4-FFF2-40B4-BE49-F238E27FC236}">
                <a16:creationId xmlns:a16="http://schemas.microsoft.com/office/drawing/2014/main" id="{EB13A49A-996C-4765-87D7-E802EDE2EDAA}"/>
              </a:ext>
            </a:extLst>
          </p:cNvPr>
          <p:cNvSpPr txBox="1"/>
          <p:nvPr/>
        </p:nvSpPr>
        <p:spPr>
          <a:xfrm>
            <a:off x="8098419" y="995680"/>
            <a:ext cx="1145893" cy="369332"/>
          </a:xfrm>
          <a:prstGeom prst="rect">
            <a:avLst/>
          </a:prstGeom>
          <a:noFill/>
        </p:spPr>
        <p:txBody>
          <a:bodyPr wrap="square" rtlCol="0">
            <a:spAutoFit/>
          </a:bodyPr>
          <a:lstStyle/>
          <a:p>
            <a:r>
              <a:rPr lang="en-GB" dirty="0">
                <a:solidFill>
                  <a:schemeClr val="bg1"/>
                </a:solidFill>
              </a:rPr>
              <a:t>Gupta</a:t>
            </a:r>
            <a:endParaRPr lang="en-GB" dirty="0"/>
          </a:p>
        </p:txBody>
      </p:sp>
      <p:sp>
        <p:nvSpPr>
          <p:cNvPr id="16" name="TextBox 15">
            <a:extLst>
              <a:ext uri="{FF2B5EF4-FFF2-40B4-BE49-F238E27FC236}">
                <a16:creationId xmlns:a16="http://schemas.microsoft.com/office/drawing/2014/main" id="{982AAAA7-C3E5-4A89-9EE9-E5975FDA81C4}"/>
              </a:ext>
            </a:extLst>
          </p:cNvPr>
          <p:cNvSpPr txBox="1"/>
          <p:nvPr/>
        </p:nvSpPr>
        <p:spPr>
          <a:xfrm>
            <a:off x="8140860" y="1377287"/>
            <a:ext cx="1145893" cy="369332"/>
          </a:xfrm>
          <a:prstGeom prst="rect">
            <a:avLst/>
          </a:prstGeom>
          <a:noFill/>
        </p:spPr>
        <p:txBody>
          <a:bodyPr wrap="square" rtlCol="0">
            <a:spAutoFit/>
          </a:bodyPr>
          <a:lstStyle/>
          <a:p>
            <a:r>
              <a:rPr lang="en-GB" dirty="0">
                <a:solidFill>
                  <a:schemeClr val="bg1"/>
                </a:solidFill>
              </a:rPr>
              <a:t>A</a:t>
            </a:r>
            <a:r>
              <a:rPr lang="en-GB" dirty="0"/>
              <a:t>7</a:t>
            </a:r>
          </a:p>
        </p:txBody>
      </p:sp>
      <p:sp>
        <p:nvSpPr>
          <p:cNvPr id="17" name="TextBox 16">
            <a:extLst>
              <a:ext uri="{FF2B5EF4-FFF2-40B4-BE49-F238E27FC236}">
                <a16:creationId xmlns:a16="http://schemas.microsoft.com/office/drawing/2014/main" id="{2908B0DC-D41B-4197-A5D0-DB7FD7E50AFF}"/>
              </a:ext>
            </a:extLst>
          </p:cNvPr>
          <p:cNvSpPr txBox="1"/>
          <p:nvPr/>
        </p:nvSpPr>
        <p:spPr>
          <a:xfrm>
            <a:off x="8140860" y="1854293"/>
            <a:ext cx="1145893" cy="369332"/>
          </a:xfrm>
          <a:prstGeom prst="rect">
            <a:avLst/>
          </a:prstGeom>
          <a:noFill/>
        </p:spPr>
        <p:txBody>
          <a:bodyPr wrap="square" rtlCol="0">
            <a:spAutoFit/>
          </a:bodyPr>
          <a:lstStyle/>
          <a:p>
            <a:r>
              <a:rPr lang="en-GB" dirty="0">
                <a:solidFill>
                  <a:schemeClr val="bg1"/>
                </a:solidFill>
              </a:rPr>
              <a:t>20.xx.xx</a:t>
            </a:r>
            <a:r>
              <a:rPr lang="en-GB" dirty="0"/>
              <a:t>7</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292024FD-99DB-4154-9F9F-5368643BEFD8}"/>
                  </a:ext>
                </a:extLst>
              </p14:cNvPr>
              <p14:cNvContentPartPr/>
              <p14:nvPr/>
            </p14:nvContentPartPr>
            <p14:xfrm>
              <a:off x="10154333" y="1897341"/>
              <a:ext cx="322200" cy="284760"/>
            </p14:xfrm>
          </p:contentPart>
        </mc:Choice>
        <mc:Fallback xmlns="">
          <p:pic>
            <p:nvPicPr>
              <p:cNvPr id="19" name="Ink 18">
                <a:extLst>
                  <a:ext uri="{FF2B5EF4-FFF2-40B4-BE49-F238E27FC236}">
                    <a16:creationId xmlns:a16="http://schemas.microsoft.com/office/drawing/2014/main" id="{292024FD-99DB-4154-9F9F-5368643BEFD8}"/>
                  </a:ext>
                </a:extLst>
              </p:cNvPr>
              <p:cNvPicPr/>
              <p:nvPr/>
            </p:nvPicPr>
            <p:blipFill>
              <a:blip r:embed="rId6"/>
              <a:stretch>
                <a:fillRect/>
              </a:stretch>
            </p:blipFill>
            <p:spPr>
              <a:xfrm>
                <a:off x="10136693" y="1879701"/>
                <a:ext cx="3578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CD0B45FF-6D7E-46F5-B9FB-7F0B64B2A64B}"/>
                  </a:ext>
                </a:extLst>
              </p14:cNvPr>
              <p14:cNvContentPartPr/>
              <p14:nvPr/>
            </p14:nvContentPartPr>
            <p14:xfrm>
              <a:off x="8788853" y="5168661"/>
              <a:ext cx="2680920" cy="840600"/>
            </p14:xfrm>
          </p:contentPart>
        </mc:Choice>
        <mc:Fallback xmlns="">
          <p:pic>
            <p:nvPicPr>
              <p:cNvPr id="20" name="Ink 19">
                <a:extLst>
                  <a:ext uri="{FF2B5EF4-FFF2-40B4-BE49-F238E27FC236}">
                    <a16:creationId xmlns:a16="http://schemas.microsoft.com/office/drawing/2014/main" id="{CD0B45FF-6D7E-46F5-B9FB-7F0B64B2A64B}"/>
                  </a:ext>
                </a:extLst>
              </p:cNvPr>
              <p:cNvPicPr/>
              <p:nvPr/>
            </p:nvPicPr>
            <p:blipFill>
              <a:blip r:embed="rId8"/>
              <a:stretch>
                <a:fillRect/>
              </a:stretch>
            </p:blipFill>
            <p:spPr>
              <a:xfrm>
                <a:off x="8770853" y="5151021"/>
                <a:ext cx="2716560" cy="876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7FFC009E-3EBE-4AF0-8941-6FB5E1445058}"/>
                  </a:ext>
                </a:extLst>
              </p14:cNvPr>
              <p14:cNvContentPartPr/>
              <p14:nvPr/>
            </p14:nvContentPartPr>
            <p14:xfrm>
              <a:off x="1217333" y="5479341"/>
              <a:ext cx="2871000" cy="668880"/>
            </p14:xfrm>
          </p:contentPart>
        </mc:Choice>
        <mc:Fallback xmlns="">
          <p:pic>
            <p:nvPicPr>
              <p:cNvPr id="21" name="Ink 20">
                <a:extLst>
                  <a:ext uri="{FF2B5EF4-FFF2-40B4-BE49-F238E27FC236}">
                    <a16:creationId xmlns:a16="http://schemas.microsoft.com/office/drawing/2014/main" id="{7FFC009E-3EBE-4AF0-8941-6FB5E1445058}"/>
                  </a:ext>
                </a:extLst>
              </p:cNvPr>
              <p:cNvPicPr/>
              <p:nvPr/>
            </p:nvPicPr>
            <p:blipFill>
              <a:blip r:embed="rId10"/>
              <a:stretch>
                <a:fillRect/>
              </a:stretch>
            </p:blipFill>
            <p:spPr>
              <a:xfrm>
                <a:off x="1199693" y="5461341"/>
                <a:ext cx="2906640" cy="70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5CBA003A-D83B-497E-AF2A-2511E3545A8D}"/>
                  </a:ext>
                </a:extLst>
              </p14:cNvPr>
              <p14:cNvContentPartPr/>
              <p14:nvPr/>
            </p14:nvContentPartPr>
            <p14:xfrm>
              <a:off x="8900453" y="1064301"/>
              <a:ext cx="360" cy="360"/>
            </p14:xfrm>
          </p:contentPart>
        </mc:Choice>
        <mc:Fallback xmlns="">
          <p:pic>
            <p:nvPicPr>
              <p:cNvPr id="22" name="Ink 21">
                <a:extLst>
                  <a:ext uri="{FF2B5EF4-FFF2-40B4-BE49-F238E27FC236}">
                    <a16:creationId xmlns:a16="http://schemas.microsoft.com/office/drawing/2014/main" id="{5CBA003A-D83B-497E-AF2A-2511E3545A8D}"/>
                  </a:ext>
                </a:extLst>
              </p:cNvPr>
              <p:cNvPicPr/>
              <p:nvPr/>
            </p:nvPicPr>
            <p:blipFill>
              <a:blip r:embed="rId12"/>
              <a:stretch>
                <a:fillRect/>
              </a:stretch>
            </p:blipFill>
            <p:spPr>
              <a:xfrm>
                <a:off x="8882813" y="104666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153FB678-A0A6-4523-9B04-5F56A48607F0}"/>
                  </a:ext>
                </a:extLst>
              </p14:cNvPr>
              <p14:cNvContentPartPr/>
              <p14:nvPr/>
            </p14:nvContentPartPr>
            <p14:xfrm>
              <a:off x="8321901" y="752181"/>
              <a:ext cx="360" cy="360"/>
            </p14:xfrm>
          </p:contentPart>
        </mc:Choice>
        <mc:Fallback xmlns="">
          <p:pic>
            <p:nvPicPr>
              <p:cNvPr id="23" name="Ink 22">
                <a:extLst>
                  <a:ext uri="{FF2B5EF4-FFF2-40B4-BE49-F238E27FC236}">
                    <a16:creationId xmlns:a16="http://schemas.microsoft.com/office/drawing/2014/main" id="{153FB678-A0A6-4523-9B04-5F56A48607F0}"/>
                  </a:ext>
                </a:extLst>
              </p:cNvPr>
              <p:cNvPicPr/>
              <p:nvPr/>
            </p:nvPicPr>
            <p:blipFill>
              <a:blip r:embed="rId12"/>
              <a:stretch>
                <a:fillRect/>
              </a:stretch>
            </p:blipFill>
            <p:spPr>
              <a:xfrm>
                <a:off x="8304261" y="734181"/>
                <a:ext cx="36000" cy="36000"/>
              </a:xfrm>
              <a:prstGeom prst="rect">
                <a:avLst/>
              </a:prstGeom>
            </p:spPr>
          </p:pic>
        </mc:Fallback>
      </mc:AlternateContent>
      <p:grpSp>
        <p:nvGrpSpPr>
          <p:cNvPr id="27" name="Group 26">
            <a:extLst>
              <a:ext uri="{FF2B5EF4-FFF2-40B4-BE49-F238E27FC236}">
                <a16:creationId xmlns:a16="http://schemas.microsoft.com/office/drawing/2014/main" id="{DDEABBBB-6331-4DF9-B8F8-E2C027A0F024}"/>
              </a:ext>
            </a:extLst>
          </p:cNvPr>
          <p:cNvGrpSpPr/>
          <p:nvPr/>
        </p:nvGrpSpPr>
        <p:grpSpPr>
          <a:xfrm>
            <a:off x="8131101" y="682701"/>
            <a:ext cx="360" cy="360"/>
            <a:chOff x="8131101" y="682701"/>
            <a:chExt cx="360" cy="360"/>
          </a:xfrm>
        </p:grpSpPr>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31186DD3-A6B5-4BED-9EE6-BA06DBDE8450}"/>
                    </a:ext>
                  </a:extLst>
                </p14:cNvPr>
                <p14:cNvContentPartPr/>
                <p14:nvPr/>
              </p14:nvContentPartPr>
              <p14:xfrm>
                <a:off x="8131101" y="682701"/>
                <a:ext cx="360" cy="360"/>
              </p14:xfrm>
            </p:contentPart>
          </mc:Choice>
          <mc:Fallback xmlns="">
            <p:pic>
              <p:nvPicPr>
                <p:cNvPr id="24" name="Ink 23">
                  <a:extLst>
                    <a:ext uri="{FF2B5EF4-FFF2-40B4-BE49-F238E27FC236}">
                      <a16:creationId xmlns:a16="http://schemas.microsoft.com/office/drawing/2014/main" id="{31186DD3-A6B5-4BED-9EE6-BA06DBDE8450}"/>
                    </a:ext>
                  </a:extLst>
                </p:cNvPr>
                <p:cNvPicPr/>
                <p:nvPr/>
              </p:nvPicPr>
              <p:blipFill>
                <a:blip r:embed="rId12"/>
                <a:stretch>
                  <a:fillRect/>
                </a:stretch>
              </p:blipFill>
              <p:spPr>
                <a:xfrm>
                  <a:off x="8113461" y="66470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D20261F2-91D2-4066-91B3-2775B66DDD5A}"/>
                    </a:ext>
                  </a:extLst>
                </p14:cNvPr>
                <p14:cNvContentPartPr/>
                <p14:nvPr/>
              </p14:nvContentPartPr>
              <p14:xfrm>
                <a:off x="8131101" y="682701"/>
                <a:ext cx="360" cy="360"/>
              </p14:xfrm>
            </p:contentPart>
          </mc:Choice>
          <mc:Fallback xmlns="">
            <p:pic>
              <p:nvPicPr>
                <p:cNvPr id="25" name="Ink 24">
                  <a:extLst>
                    <a:ext uri="{FF2B5EF4-FFF2-40B4-BE49-F238E27FC236}">
                      <a16:creationId xmlns:a16="http://schemas.microsoft.com/office/drawing/2014/main" id="{D20261F2-91D2-4066-91B3-2775B66DDD5A}"/>
                    </a:ext>
                  </a:extLst>
                </p:cNvPr>
                <p:cNvPicPr/>
                <p:nvPr/>
              </p:nvPicPr>
              <p:blipFill>
                <a:blip r:embed="rId12"/>
                <a:stretch>
                  <a:fillRect/>
                </a:stretch>
              </p:blipFill>
              <p:spPr>
                <a:xfrm>
                  <a:off x="8113461" y="66470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35EBEFB0-4836-406F-9331-A703296CFFC3}"/>
                    </a:ext>
                  </a:extLst>
                </p14:cNvPr>
                <p14:cNvContentPartPr/>
                <p14:nvPr/>
              </p14:nvContentPartPr>
              <p14:xfrm>
                <a:off x="8131101" y="682701"/>
                <a:ext cx="360" cy="360"/>
              </p14:xfrm>
            </p:contentPart>
          </mc:Choice>
          <mc:Fallback xmlns="">
            <p:pic>
              <p:nvPicPr>
                <p:cNvPr id="26" name="Ink 25">
                  <a:extLst>
                    <a:ext uri="{FF2B5EF4-FFF2-40B4-BE49-F238E27FC236}">
                      <a16:creationId xmlns:a16="http://schemas.microsoft.com/office/drawing/2014/main" id="{35EBEFB0-4836-406F-9331-A703296CFFC3}"/>
                    </a:ext>
                  </a:extLst>
                </p:cNvPr>
                <p:cNvPicPr/>
                <p:nvPr/>
              </p:nvPicPr>
              <p:blipFill>
                <a:blip r:embed="rId12"/>
                <a:stretch>
                  <a:fillRect/>
                </a:stretch>
              </p:blipFill>
              <p:spPr>
                <a:xfrm>
                  <a:off x="8113461" y="664701"/>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E91CC833-F115-4766-BF9B-5567E8E4E97F}"/>
                  </a:ext>
                </a:extLst>
              </p14:cNvPr>
              <p14:cNvContentPartPr/>
              <p14:nvPr/>
            </p14:nvContentPartPr>
            <p14:xfrm>
              <a:off x="8426301" y="717261"/>
              <a:ext cx="360" cy="360"/>
            </p14:xfrm>
          </p:contentPart>
        </mc:Choice>
        <mc:Fallback xmlns="">
          <p:pic>
            <p:nvPicPr>
              <p:cNvPr id="28" name="Ink 27">
                <a:extLst>
                  <a:ext uri="{FF2B5EF4-FFF2-40B4-BE49-F238E27FC236}">
                    <a16:creationId xmlns:a16="http://schemas.microsoft.com/office/drawing/2014/main" id="{E91CC833-F115-4766-BF9B-5567E8E4E97F}"/>
                  </a:ext>
                </a:extLst>
              </p:cNvPr>
              <p:cNvPicPr/>
              <p:nvPr/>
            </p:nvPicPr>
            <p:blipFill>
              <a:blip r:embed="rId12"/>
              <a:stretch>
                <a:fillRect/>
              </a:stretch>
            </p:blipFill>
            <p:spPr>
              <a:xfrm>
                <a:off x="8408661" y="699261"/>
                <a:ext cx="36000" cy="36000"/>
              </a:xfrm>
              <a:prstGeom prst="rect">
                <a:avLst/>
              </a:prstGeom>
            </p:spPr>
          </p:pic>
        </mc:Fallback>
      </mc:AlternateContent>
      <p:grpSp>
        <p:nvGrpSpPr>
          <p:cNvPr id="32" name="Group 31">
            <a:extLst>
              <a:ext uri="{FF2B5EF4-FFF2-40B4-BE49-F238E27FC236}">
                <a16:creationId xmlns:a16="http://schemas.microsoft.com/office/drawing/2014/main" id="{07744C9E-948D-4F58-88BA-500119804246}"/>
              </a:ext>
            </a:extLst>
          </p:cNvPr>
          <p:cNvGrpSpPr/>
          <p:nvPr/>
        </p:nvGrpSpPr>
        <p:grpSpPr>
          <a:xfrm>
            <a:off x="7494621" y="2528781"/>
            <a:ext cx="360" cy="360"/>
            <a:chOff x="7494621" y="2528781"/>
            <a:chExt cx="360" cy="360"/>
          </a:xfrm>
        </p:grpSpPr>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id="{7C6474AD-E78A-4DD6-8359-718C048072BF}"/>
                    </a:ext>
                  </a:extLst>
                </p14:cNvPr>
                <p14:cNvContentPartPr/>
                <p14:nvPr/>
              </p14:nvContentPartPr>
              <p14:xfrm>
                <a:off x="7494621" y="2528781"/>
                <a:ext cx="360" cy="360"/>
              </p14:xfrm>
            </p:contentPart>
          </mc:Choice>
          <mc:Fallback xmlns="">
            <p:pic>
              <p:nvPicPr>
                <p:cNvPr id="29" name="Ink 28">
                  <a:extLst>
                    <a:ext uri="{FF2B5EF4-FFF2-40B4-BE49-F238E27FC236}">
                      <a16:creationId xmlns:a16="http://schemas.microsoft.com/office/drawing/2014/main" id="{7C6474AD-E78A-4DD6-8359-718C048072BF}"/>
                    </a:ext>
                  </a:extLst>
                </p:cNvPr>
                <p:cNvPicPr/>
                <p:nvPr/>
              </p:nvPicPr>
              <p:blipFill>
                <a:blip r:embed="rId12"/>
                <a:stretch>
                  <a:fillRect/>
                </a:stretch>
              </p:blipFill>
              <p:spPr>
                <a:xfrm>
                  <a:off x="7476621" y="25107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F4ECFB0F-60CB-4BDA-A6F0-7066F7FF6B16}"/>
                    </a:ext>
                  </a:extLst>
                </p14:cNvPr>
                <p14:cNvContentPartPr/>
                <p14:nvPr/>
              </p14:nvContentPartPr>
              <p14:xfrm>
                <a:off x="7494621" y="2528781"/>
                <a:ext cx="360" cy="360"/>
              </p14:xfrm>
            </p:contentPart>
          </mc:Choice>
          <mc:Fallback xmlns="">
            <p:pic>
              <p:nvPicPr>
                <p:cNvPr id="30" name="Ink 29">
                  <a:extLst>
                    <a:ext uri="{FF2B5EF4-FFF2-40B4-BE49-F238E27FC236}">
                      <a16:creationId xmlns:a16="http://schemas.microsoft.com/office/drawing/2014/main" id="{F4ECFB0F-60CB-4BDA-A6F0-7066F7FF6B16}"/>
                    </a:ext>
                  </a:extLst>
                </p:cNvPr>
                <p:cNvPicPr/>
                <p:nvPr/>
              </p:nvPicPr>
              <p:blipFill>
                <a:blip r:embed="rId12"/>
                <a:stretch>
                  <a:fillRect/>
                </a:stretch>
              </p:blipFill>
              <p:spPr>
                <a:xfrm>
                  <a:off x="7476621" y="25107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1ABDE64D-916D-485B-8CA8-C82FCFCBE914}"/>
                    </a:ext>
                  </a:extLst>
                </p14:cNvPr>
                <p14:cNvContentPartPr/>
                <p14:nvPr/>
              </p14:nvContentPartPr>
              <p14:xfrm>
                <a:off x="7494621" y="2528781"/>
                <a:ext cx="360" cy="360"/>
              </p14:xfrm>
            </p:contentPart>
          </mc:Choice>
          <mc:Fallback xmlns="">
            <p:pic>
              <p:nvPicPr>
                <p:cNvPr id="31" name="Ink 30">
                  <a:extLst>
                    <a:ext uri="{FF2B5EF4-FFF2-40B4-BE49-F238E27FC236}">
                      <a16:creationId xmlns:a16="http://schemas.microsoft.com/office/drawing/2014/main" id="{1ABDE64D-916D-485B-8CA8-C82FCFCBE914}"/>
                    </a:ext>
                  </a:extLst>
                </p:cNvPr>
                <p:cNvPicPr/>
                <p:nvPr/>
              </p:nvPicPr>
              <p:blipFill>
                <a:blip r:embed="rId12"/>
                <a:stretch>
                  <a:fillRect/>
                </a:stretch>
              </p:blipFill>
              <p:spPr>
                <a:xfrm>
                  <a:off x="7476621" y="2510781"/>
                  <a:ext cx="36000" cy="36000"/>
                </a:xfrm>
                <a:prstGeom prst="rect">
                  <a:avLst/>
                </a:prstGeom>
              </p:spPr>
            </p:pic>
          </mc:Fallback>
        </mc:AlternateContent>
      </p:grpSp>
      <p:grpSp>
        <p:nvGrpSpPr>
          <p:cNvPr id="36" name="Group 35">
            <a:extLst>
              <a:ext uri="{FF2B5EF4-FFF2-40B4-BE49-F238E27FC236}">
                <a16:creationId xmlns:a16="http://schemas.microsoft.com/office/drawing/2014/main" id="{98FB9F3C-AF76-49AC-B128-183D1DDC5A85}"/>
              </a:ext>
            </a:extLst>
          </p:cNvPr>
          <p:cNvGrpSpPr/>
          <p:nvPr/>
        </p:nvGrpSpPr>
        <p:grpSpPr>
          <a:xfrm>
            <a:off x="8524221" y="2013621"/>
            <a:ext cx="360" cy="360"/>
            <a:chOff x="8524221" y="2013621"/>
            <a:chExt cx="360" cy="360"/>
          </a:xfrm>
        </p:grpSpPr>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7C259722-84CA-4E03-B747-AAD28DC6169D}"/>
                    </a:ext>
                  </a:extLst>
                </p14:cNvPr>
                <p14:cNvContentPartPr/>
                <p14:nvPr/>
              </p14:nvContentPartPr>
              <p14:xfrm>
                <a:off x="8524221" y="2013621"/>
                <a:ext cx="360" cy="360"/>
              </p14:xfrm>
            </p:contentPart>
          </mc:Choice>
          <mc:Fallback xmlns="">
            <p:pic>
              <p:nvPicPr>
                <p:cNvPr id="33" name="Ink 32">
                  <a:extLst>
                    <a:ext uri="{FF2B5EF4-FFF2-40B4-BE49-F238E27FC236}">
                      <a16:creationId xmlns:a16="http://schemas.microsoft.com/office/drawing/2014/main" id="{7C259722-84CA-4E03-B747-AAD28DC6169D}"/>
                    </a:ext>
                  </a:extLst>
                </p:cNvPr>
                <p:cNvPicPr/>
                <p:nvPr/>
              </p:nvPicPr>
              <p:blipFill>
                <a:blip r:embed="rId12"/>
                <a:stretch>
                  <a:fillRect/>
                </a:stretch>
              </p:blipFill>
              <p:spPr>
                <a:xfrm>
                  <a:off x="8506581" y="19959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0117741D-B1E9-42E5-ADA2-57DDF9654226}"/>
                    </a:ext>
                  </a:extLst>
                </p14:cNvPr>
                <p14:cNvContentPartPr/>
                <p14:nvPr/>
              </p14:nvContentPartPr>
              <p14:xfrm>
                <a:off x="8524221" y="2013621"/>
                <a:ext cx="360" cy="360"/>
              </p14:xfrm>
            </p:contentPart>
          </mc:Choice>
          <mc:Fallback xmlns="">
            <p:pic>
              <p:nvPicPr>
                <p:cNvPr id="34" name="Ink 33">
                  <a:extLst>
                    <a:ext uri="{FF2B5EF4-FFF2-40B4-BE49-F238E27FC236}">
                      <a16:creationId xmlns:a16="http://schemas.microsoft.com/office/drawing/2014/main" id="{0117741D-B1E9-42E5-ADA2-57DDF9654226}"/>
                    </a:ext>
                  </a:extLst>
                </p:cNvPr>
                <p:cNvPicPr/>
                <p:nvPr/>
              </p:nvPicPr>
              <p:blipFill>
                <a:blip r:embed="rId12"/>
                <a:stretch>
                  <a:fillRect/>
                </a:stretch>
              </p:blipFill>
              <p:spPr>
                <a:xfrm>
                  <a:off x="8506581" y="19959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Ink 34">
                  <a:extLst>
                    <a:ext uri="{FF2B5EF4-FFF2-40B4-BE49-F238E27FC236}">
                      <a16:creationId xmlns:a16="http://schemas.microsoft.com/office/drawing/2014/main" id="{19BDA956-0093-48CE-944A-E9DCD2E0DD3B}"/>
                    </a:ext>
                  </a:extLst>
                </p14:cNvPr>
                <p14:cNvContentPartPr/>
                <p14:nvPr/>
              </p14:nvContentPartPr>
              <p14:xfrm>
                <a:off x="8524221" y="2013621"/>
                <a:ext cx="360" cy="360"/>
              </p14:xfrm>
            </p:contentPart>
          </mc:Choice>
          <mc:Fallback xmlns="">
            <p:pic>
              <p:nvPicPr>
                <p:cNvPr id="35" name="Ink 34">
                  <a:extLst>
                    <a:ext uri="{FF2B5EF4-FFF2-40B4-BE49-F238E27FC236}">
                      <a16:creationId xmlns:a16="http://schemas.microsoft.com/office/drawing/2014/main" id="{19BDA956-0093-48CE-944A-E9DCD2E0DD3B}"/>
                    </a:ext>
                  </a:extLst>
                </p:cNvPr>
                <p:cNvPicPr/>
                <p:nvPr/>
              </p:nvPicPr>
              <p:blipFill>
                <a:blip r:embed="rId12"/>
                <a:stretch>
                  <a:fillRect/>
                </a:stretch>
              </p:blipFill>
              <p:spPr>
                <a:xfrm>
                  <a:off x="8506581" y="1995981"/>
                  <a:ext cx="36000" cy="36000"/>
                </a:xfrm>
                <a:prstGeom prst="rect">
                  <a:avLst/>
                </a:prstGeom>
              </p:spPr>
            </p:pic>
          </mc:Fallback>
        </mc:AlternateContent>
      </p:grpSp>
      <p:grpSp>
        <p:nvGrpSpPr>
          <p:cNvPr id="39" name="Group 38">
            <a:extLst>
              <a:ext uri="{FF2B5EF4-FFF2-40B4-BE49-F238E27FC236}">
                <a16:creationId xmlns:a16="http://schemas.microsoft.com/office/drawing/2014/main" id="{45359A53-03FB-45FC-AB57-04C2A28D05FB}"/>
              </a:ext>
            </a:extLst>
          </p:cNvPr>
          <p:cNvGrpSpPr/>
          <p:nvPr/>
        </p:nvGrpSpPr>
        <p:grpSpPr>
          <a:xfrm>
            <a:off x="8281581" y="705741"/>
            <a:ext cx="360" cy="360"/>
            <a:chOff x="8281581" y="705741"/>
            <a:chExt cx="360" cy="360"/>
          </a:xfrm>
        </p:grpSpPr>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B0FABB93-17D5-4541-A865-ACA918DAA8F6}"/>
                    </a:ext>
                  </a:extLst>
                </p14:cNvPr>
                <p14:cNvContentPartPr/>
                <p14:nvPr/>
              </p14:nvContentPartPr>
              <p14:xfrm>
                <a:off x="8281581" y="705741"/>
                <a:ext cx="360" cy="360"/>
              </p14:xfrm>
            </p:contentPart>
          </mc:Choice>
          <mc:Fallback xmlns="">
            <p:pic>
              <p:nvPicPr>
                <p:cNvPr id="37" name="Ink 36">
                  <a:extLst>
                    <a:ext uri="{FF2B5EF4-FFF2-40B4-BE49-F238E27FC236}">
                      <a16:creationId xmlns:a16="http://schemas.microsoft.com/office/drawing/2014/main" id="{B0FABB93-17D5-4541-A865-ACA918DAA8F6}"/>
                    </a:ext>
                  </a:extLst>
                </p:cNvPr>
                <p:cNvPicPr/>
                <p:nvPr/>
              </p:nvPicPr>
              <p:blipFill>
                <a:blip r:embed="rId12"/>
                <a:stretch>
                  <a:fillRect/>
                </a:stretch>
              </p:blipFill>
              <p:spPr>
                <a:xfrm>
                  <a:off x="8263581" y="68774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Ink 37">
                  <a:extLst>
                    <a:ext uri="{FF2B5EF4-FFF2-40B4-BE49-F238E27FC236}">
                      <a16:creationId xmlns:a16="http://schemas.microsoft.com/office/drawing/2014/main" id="{1FFAD4A8-F0E0-4636-B8BC-2CF5EF870933}"/>
                    </a:ext>
                  </a:extLst>
                </p14:cNvPr>
                <p14:cNvContentPartPr/>
                <p14:nvPr/>
              </p14:nvContentPartPr>
              <p14:xfrm>
                <a:off x="8281581" y="705741"/>
                <a:ext cx="360" cy="360"/>
              </p14:xfrm>
            </p:contentPart>
          </mc:Choice>
          <mc:Fallback xmlns="">
            <p:pic>
              <p:nvPicPr>
                <p:cNvPr id="38" name="Ink 37">
                  <a:extLst>
                    <a:ext uri="{FF2B5EF4-FFF2-40B4-BE49-F238E27FC236}">
                      <a16:creationId xmlns:a16="http://schemas.microsoft.com/office/drawing/2014/main" id="{1FFAD4A8-F0E0-4636-B8BC-2CF5EF870933}"/>
                    </a:ext>
                  </a:extLst>
                </p:cNvPr>
                <p:cNvPicPr/>
                <p:nvPr/>
              </p:nvPicPr>
              <p:blipFill>
                <a:blip r:embed="rId12"/>
                <a:stretch>
                  <a:fillRect/>
                </a:stretch>
              </p:blipFill>
              <p:spPr>
                <a:xfrm>
                  <a:off x="8263581" y="687741"/>
                  <a:ext cx="36000" cy="36000"/>
                </a:xfrm>
                <a:prstGeom prst="rect">
                  <a:avLst/>
                </a:prstGeom>
              </p:spPr>
            </p:pic>
          </mc:Fallback>
        </mc:AlternateContent>
      </p:grpSp>
      <p:grpSp>
        <p:nvGrpSpPr>
          <p:cNvPr id="42" name="Group 41">
            <a:extLst>
              <a:ext uri="{FF2B5EF4-FFF2-40B4-BE49-F238E27FC236}">
                <a16:creationId xmlns:a16="http://schemas.microsoft.com/office/drawing/2014/main" id="{8A4ED069-A366-4933-B4A9-10A5F9A894C1}"/>
              </a:ext>
            </a:extLst>
          </p:cNvPr>
          <p:cNvGrpSpPr/>
          <p:nvPr/>
        </p:nvGrpSpPr>
        <p:grpSpPr>
          <a:xfrm>
            <a:off x="8368341" y="1249701"/>
            <a:ext cx="360" cy="360"/>
            <a:chOff x="8368341" y="1249701"/>
            <a:chExt cx="360" cy="360"/>
          </a:xfrm>
        </p:grpSpPr>
        <mc:AlternateContent xmlns:mc="http://schemas.openxmlformats.org/markup-compatibility/2006" xmlns:p14="http://schemas.microsoft.com/office/powerpoint/2010/main">
          <mc:Choice Requires="p14">
            <p:contentPart p14:bwMode="auto" r:id="rId26">
              <p14:nvContentPartPr>
                <p14:cNvPr id="40" name="Ink 39">
                  <a:extLst>
                    <a:ext uri="{FF2B5EF4-FFF2-40B4-BE49-F238E27FC236}">
                      <a16:creationId xmlns:a16="http://schemas.microsoft.com/office/drawing/2014/main" id="{C41641A3-5B50-4B77-BA7C-AA2A3858C498}"/>
                    </a:ext>
                  </a:extLst>
                </p14:cNvPr>
                <p14:cNvContentPartPr/>
                <p14:nvPr/>
              </p14:nvContentPartPr>
              <p14:xfrm>
                <a:off x="8368341" y="1249701"/>
                <a:ext cx="360" cy="360"/>
              </p14:xfrm>
            </p:contentPart>
          </mc:Choice>
          <mc:Fallback xmlns="">
            <p:pic>
              <p:nvPicPr>
                <p:cNvPr id="40" name="Ink 39">
                  <a:extLst>
                    <a:ext uri="{FF2B5EF4-FFF2-40B4-BE49-F238E27FC236}">
                      <a16:creationId xmlns:a16="http://schemas.microsoft.com/office/drawing/2014/main" id="{C41641A3-5B50-4B77-BA7C-AA2A3858C498}"/>
                    </a:ext>
                  </a:extLst>
                </p:cNvPr>
                <p:cNvPicPr/>
                <p:nvPr/>
              </p:nvPicPr>
              <p:blipFill>
                <a:blip r:embed="rId12"/>
                <a:stretch>
                  <a:fillRect/>
                </a:stretch>
              </p:blipFill>
              <p:spPr>
                <a:xfrm>
                  <a:off x="8350701" y="123206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Ink 40">
                  <a:extLst>
                    <a:ext uri="{FF2B5EF4-FFF2-40B4-BE49-F238E27FC236}">
                      <a16:creationId xmlns:a16="http://schemas.microsoft.com/office/drawing/2014/main" id="{48D116E8-3CB3-44F1-AABC-CC70DAE9454B}"/>
                    </a:ext>
                  </a:extLst>
                </p14:cNvPr>
                <p14:cNvContentPartPr/>
                <p14:nvPr/>
              </p14:nvContentPartPr>
              <p14:xfrm>
                <a:off x="8368341" y="1249701"/>
                <a:ext cx="360" cy="360"/>
              </p14:xfrm>
            </p:contentPart>
          </mc:Choice>
          <mc:Fallback xmlns="">
            <p:pic>
              <p:nvPicPr>
                <p:cNvPr id="41" name="Ink 40">
                  <a:extLst>
                    <a:ext uri="{FF2B5EF4-FFF2-40B4-BE49-F238E27FC236}">
                      <a16:creationId xmlns:a16="http://schemas.microsoft.com/office/drawing/2014/main" id="{48D116E8-3CB3-44F1-AABC-CC70DAE9454B}"/>
                    </a:ext>
                  </a:extLst>
                </p:cNvPr>
                <p:cNvPicPr/>
                <p:nvPr/>
              </p:nvPicPr>
              <p:blipFill>
                <a:blip r:embed="rId12"/>
                <a:stretch>
                  <a:fillRect/>
                </a:stretch>
              </p:blipFill>
              <p:spPr>
                <a:xfrm>
                  <a:off x="8350701" y="1232061"/>
                  <a:ext cx="36000" cy="36000"/>
                </a:xfrm>
                <a:prstGeom prst="rect">
                  <a:avLst/>
                </a:prstGeom>
              </p:spPr>
            </p:pic>
          </mc:Fallback>
        </mc:AlternateContent>
      </p:grpSp>
      <p:grpSp>
        <p:nvGrpSpPr>
          <p:cNvPr id="46" name="Group 45">
            <a:extLst>
              <a:ext uri="{FF2B5EF4-FFF2-40B4-BE49-F238E27FC236}">
                <a16:creationId xmlns:a16="http://schemas.microsoft.com/office/drawing/2014/main" id="{DE87A319-2803-4C98-AB12-0E52F76BE43A}"/>
              </a:ext>
            </a:extLst>
          </p:cNvPr>
          <p:cNvGrpSpPr/>
          <p:nvPr/>
        </p:nvGrpSpPr>
        <p:grpSpPr>
          <a:xfrm>
            <a:off x="8333453" y="885021"/>
            <a:ext cx="360" cy="360"/>
            <a:chOff x="8333453" y="885021"/>
            <a:chExt cx="360" cy="360"/>
          </a:xfrm>
        </p:grpSpPr>
        <mc:AlternateContent xmlns:mc="http://schemas.openxmlformats.org/markup-compatibility/2006" xmlns:p14="http://schemas.microsoft.com/office/powerpoint/2010/main">
          <mc:Choice Requires="p14">
            <p:contentPart p14:bwMode="auto" r:id="rId28">
              <p14:nvContentPartPr>
                <p14:cNvPr id="43" name="Ink 42">
                  <a:extLst>
                    <a:ext uri="{FF2B5EF4-FFF2-40B4-BE49-F238E27FC236}">
                      <a16:creationId xmlns:a16="http://schemas.microsoft.com/office/drawing/2014/main" id="{97F953AB-E0E6-4DAB-8C9D-092C07DE2791}"/>
                    </a:ext>
                  </a:extLst>
                </p14:cNvPr>
                <p14:cNvContentPartPr/>
                <p14:nvPr/>
              </p14:nvContentPartPr>
              <p14:xfrm>
                <a:off x="8333453" y="885021"/>
                <a:ext cx="360" cy="360"/>
              </p14:xfrm>
            </p:contentPart>
          </mc:Choice>
          <mc:Fallback xmlns="">
            <p:pic>
              <p:nvPicPr>
                <p:cNvPr id="43" name="Ink 42">
                  <a:extLst>
                    <a:ext uri="{FF2B5EF4-FFF2-40B4-BE49-F238E27FC236}">
                      <a16:creationId xmlns:a16="http://schemas.microsoft.com/office/drawing/2014/main" id="{97F953AB-E0E6-4DAB-8C9D-092C07DE2791}"/>
                    </a:ext>
                  </a:extLst>
                </p:cNvPr>
                <p:cNvPicPr/>
                <p:nvPr/>
              </p:nvPicPr>
              <p:blipFill>
                <a:blip r:embed="rId12"/>
                <a:stretch>
                  <a:fillRect/>
                </a:stretch>
              </p:blipFill>
              <p:spPr>
                <a:xfrm>
                  <a:off x="8315813" y="86702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4" name="Ink 43">
                  <a:extLst>
                    <a:ext uri="{FF2B5EF4-FFF2-40B4-BE49-F238E27FC236}">
                      <a16:creationId xmlns:a16="http://schemas.microsoft.com/office/drawing/2014/main" id="{60639DCF-0987-4B1C-9863-4A065BB5B3FD}"/>
                    </a:ext>
                  </a:extLst>
                </p14:cNvPr>
                <p14:cNvContentPartPr/>
                <p14:nvPr/>
              </p14:nvContentPartPr>
              <p14:xfrm>
                <a:off x="8333453" y="885021"/>
                <a:ext cx="360" cy="360"/>
              </p14:xfrm>
            </p:contentPart>
          </mc:Choice>
          <mc:Fallback xmlns="">
            <p:pic>
              <p:nvPicPr>
                <p:cNvPr id="44" name="Ink 43">
                  <a:extLst>
                    <a:ext uri="{FF2B5EF4-FFF2-40B4-BE49-F238E27FC236}">
                      <a16:creationId xmlns:a16="http://schemas.microsoft.com/office/drawing/2014/main" id="{60639DCF-0987-4B1C-9863-4A065BB5B3FD}"/>
                    </a:ext>
                  </a:extLst>
                </p:cNvPr>
                <p:cNvPicPr/>
                <p:nvPr/>
              </p:nvPicPr>
              <p:blipFill>
                <a:blip r:embed="rId12"/>
                <a:stretch>
                  <a:fillRect/>
                </a:stretch>
              </p:blipFill>
              <p:spPr>
                <a:xfrm>
                  <a:off x="8315813" y="86702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5" name="Ink 44">
                  <a:extLst>
                    <a:ext uri="{FF2B5EF4-FFF2-40B4-BE49-F238E27FC236}">
                      <a16:creationId xmlns:a16="http://schemas.microsoft.com/office/drawing/2014/main" id="{12DE14D3-8E18-4288-AF91-0C0C718CCA24}"/>
                    </a:ext>
                  </a:extLst>
                </p14:cNvPr>
                <p14:cNvContentPartPr/>
                <p14:nvPr/>
              </p14:nvContentPartPr>
              <p14:xfrm>
                <a:off x="8333453" y="885021"/>
                <a:ext cx="360" cy="360"/>
              </p14:xfrm>
            </p:contentPart>
          </mc:Choice>
          <mc:Fallback xmlns="">
            <p:pic>
              <p:nvPicPr>
                <p:cNvPr id="45" name="Ink 44">
                  <a:extLst>
                    <a:ext uri="{FF2B5EF4-FFF2-40B4-BE49-F238E27FC236}">
                      <a16:creationId xmlns:a16="http://schemas.microsoft.com/office/drawing/2014/main" id="{12DE14D3-8E18-4288-AF91-0C0C718CCA24}"/>
                    </a:ext>
                  </a:extLst>
                </p:cNvPr>
                <p:cNvPicPr/>
                <p:nvPr/>
              </p:nvPicPr>
              <p:blipFill>
                <a:blip r:embed="rId31"/>
                <a:stretch>
                  <a:fillRect/>
                </a:stretch>
              </p:blipFill>
              <p:spPr>
                <a:xfrm>
                  <a:off x="8315813" y="867021"/>
                  <a:ext cx="36000" cy="36000"/>
                </a:xfrm>
                <a:prstGeom prst="rect">
                  <a:avLst/>
                </a:prstGeom>
              </p:spPr>
            </p:pic>
          </mc:Fallback>
        </mc:AlternateContent>
      </p:grpSp>
      <p:grpSp>
        <p:nvGrpSpPr>
          <p:cNvPr id="49" name="Group 48">
            <a:extLst>
              <a:ext uri="{FF2B5EF4-FFF2-40B4-BE49-F238E27FC236}">
                <a16:creationId xmlns:a16="http://schemas.microsoft.com/office/drawing/2014/main" id="{9C715FFF-D8CE-4487-8E32-2ED2D781C86B}"/>
              </a:ext>
            </a:extLst>
          </p:cNvPr>
          <p:cNvGrpSpPr/>
          <p:nvPr/>
        </p:nvGrpSpPr>
        <p:grpSpPr>
          <a:xfrm>
            <a:off x="8385653" y="723021"/>
            <a:ext cx="360" cy="360"/>
            <a:chOff x="8385653" y="723021"/>
            <a:chExt cx="360" cy="360"/>
          </a:xfrm>
        </p:grpSpPr>
        <mc:AlternateContent xmlns:mc="http://schemas.openxmlformats.org/markup-compatibility/2006" xmlns:p14="http://schemas.microsoft.com/office/powerpoint/2010/main">
          <mc:Choice Requires="p14">
            <p:contentPart p14:bwMode="auto" r:id="rId32">
              <p14:nvContentPartPr>
                <p14:cNvPr id="47" name="Ink 46">
                  <a:extLst>
                    <a:ext uri="{FF2B5EF4-FFF2-40B4-BE49-F238E27FC236}">
                      <a16:creationId xmlns:a16="http://schemas.microsoft.com/office/drawing/2014/main" id="{D2162ECD-71F7-465B-813A-C9EEA1538BF9}"/>
                    </a:ext>
                  </a:extLst>
                </p14:cNvPr>
                <p14:cNvContentPartPr/>
                <p14:nvPr/>
              </p14:nvContentPartPr>
              <p14:xfrm>
                <a:off x="8385653" y="723021"/>
                <a:ext cx="360" cy="360"/>
              </p14:xfrm>
            </p:contentPart>
          </mc:Choice>
          <mc:Fallback xmlns="">
            <p:pic>
              <p:nvPicPr>
                <p:cNvPr id="47" name="Ink 46">
                  <a:extLst>
                    <a:ext uri="{FF2B5EF4-FFF2-40B4-BE49-F238E27FC236}">
                      <a16:creationId xmlns:a16="http://schemas.microsoft.com/office/drawing/2014/main" id="{D2162ECD-71F7-465B-813A-C9EEA1538BF9}"/>
                    </a:ext>
                  </a:extLst>
                </p:cNvPr>
                <p:cNvPicPr/>
                <p:nvPr/>
              </p:nvPicPr>
              <p:blipFill>
                <a:blip r:embed="rId12"/>
                <a:stretch>
                  <a:fillRect/>
                </a:stretch>
              </p:blipFill>
              <p:spPr>
                <a:xfrm>
                  <a:off x="8367653" y="70538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Ink 47">
                  <a:extLst>
                    <a:ext uri="{FF2B5EF4-FFF2-40B4-BE49-F238E27FC236}">
                      <a16:creationId xmlns:a16="http://schemas.microsoft.com/office/drawing/2014/main" id="{20A40DF8-22A3-4B44-A63E-5253342A3E55}"/>
                    </a:ext>
                  </a:extLst>
                </p14:cNvPr>
                <p14:cNvContentPartPr/>
                <p14:nvPr/>
              </p14:nvContentPartPr>
              <p14:xfrm>
                <a:off x="8385653" y="723021"/>
                <a:ext cx="360" cy="360"/>
              </p14:xfrm>
            </p:contentPart>
          </mc:Choice>
          <mc:Fallback xmlns="">
            <p:pic>
              <p:nvPicPr>
                <p:cNvPr id="48" name="Ink 47">
                  <a:extLst>
                    <a:ext uri="{FF2B5EF4-FFF2-40B4-BE49-F238E27FC236}">
                      <a16:creationId xmlns:a16="http://schemas.microsoft.com/office/drawing/2014/main" id="{20A40DF8-22A3-4B44-A63E-5253342A3E55}"/>
                    </a:ext>
                  </a:extLst>
                </p:cNvPr>
                <p:cNvPicPr/>
                <p:nvPr/>
              </p:nvPicPr>
              <p:blipFill>
                <a:blip r:embed="rId12"/>
                <a:stretch>
                  <a:fillRect/>
                </a:stretch>
              </p:blipFill>
              <p:spPr>
                <a:xfrm>
                  <a:off x="8367653" y="705381"/>
                  <a:ext cx="36000" cy="36000"/>
                </a:xfrm>
                <a:prstGeom prst="rect">
                  <a:avLst/>
                </a:prstGeom>
              </p:spPr>
            </p:pic>
          </mc:Fallback>
        </mc:AlternateContent>
      </p:grpSp>
    </p:spTree>
    <p:extLst>
      <p:ext uri="{BB962C8B-B14F-4D97-AF65-F5344CB8AC3E}">
        <p14:creationId xmlns:p14="http://schemas.microsoft.com/office/powerpoint/2010/main" val="20883935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06BB8DA-05D1-4024-BA50-B640553EBB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956" y="41040"/>
            <a:ext cx="11798300" cy="668538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15655F0-3184-47F3-908C-9D4A34AC2246}"/>
                  </a:ext>
                </a:extLst>
              </p14:cNvPr>
              <p14:cNvContentPartPr/>
              <p14:nvPr/>
            </p14:nvContentPartPr>
            <p14:xfrm>
              <a:off x="3173901" y="909501"/>
              <a:ext cx="413640" cy="256320"/>
            </p14:xfrm>
          </p:contentPart>
        </mc:Choice>
        <mc:Fallback xmlns="">
          <p:pic>
            <p:nvPicPr>
              <p:cNvPr id="5" name="Ink 4">
                <a:extLst>
                  <a:ext uri="{FF2B5EF4-FFF2-40B4-BE49-F238E27FC236}">
                    <a16:creationId xmlns:a16="http://schemas.microsoft.com/office/drawing/2014/main" id="{415655F0-3184-47F3-908C-9D4A34AC2246}"/>
                  </a:ext>
                </a:extLst>
              </p:cNvPr>
              <p:cNvPicPr/>
              <p:nvPr/>
            </p:nvPicPr>
            <p:blipFill>
              <a:blip r:embed="rId4"/>
              <a:stretch>
                <a:fillRect/>
              </a:stretch>
            </p:blipFill>
            <p:spPr>
              <a:xfrm>
                <a:off x="3156261" y="891501"/>
                <a:ext cx="4492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AA9F86F-632A-42CA-BF33-33B55BFFEB8B}"/>
                  </a:ext>
                </a:extLst>
              </p14:cNvPr>
              <p14:cNvContentPartPr/>
              <p14:nvPr/>
            </p14:nvContentPartPr>
            <p14:xfrm>
              <a:off x="8055893" y="369861"/>
              <a:ext cx="360" cy="360"/>
            </p14:xfrm>
          </p:contentPart>
        </mc:Choice>
        <mc:Fallback xmlns="">
          <p:pic>
            <p:nvPicPr>
              <p:cNvPr id="6" name="Ink 5">
                <a:extLst>
                  <a:ext uri="{FF2B5EF4-FFF2-40B4-BE49-F238E27FC236}">
                    <a16:creationId xmlns:a16="http://schemas.microsoft.com/office/drawing/2014/main" id="{DAA9F86F-632A-42CA-BF33-33B55BFFEB8B}"/>
                  </a:ext>
                </a:extLst>
              </p:cNvPr>
              <p:cNvPicPr/>
              <p:nvPr/>
            </p:nvPicPr>
            <p:blipFill>
              <a:blip r:embed="rId6"/>
              <a:stretch>
                <a:fillRect/>
              </a:stretch>
            </p:blipFill>
            <p:spPr>
              <a:xfrm>
                <a:off x="8037893" y="351861"/>
                <a:ext cx="36000" cy="36000"/>
              </a:xfrm>
              <a:prstGeom prst="rect">
                <a:avLst/>
              </a:prstGeom>
            </p:spPr>
          </p:pic>
        </mc:Fallback>
      </mc:AlternateContent>
      <p:sp>
        <p:nvSpPr>
          <p:cNvPr id="8" name="TextBox 7">
            <a:extLst>
              <a:ext uri="{FF2B5EF4-FFF2-40B4-BE49-F238E27FC236}">
                <a16:creationId xmlns:a16="http://schemas.microsoft.com/office/drawing/2014/main" id="{5EA03C2C-935A-4915-99F1-AD44CA3DDA68}"/>
              </a:ext>
            </a:extLst>
          </p:cNvPr>
          <p:cNvSpPr txBox="1"/>
          <p:nvPr/>
        </p:nvSpPr>
        <p:spPr>
          <a:xfrm>
            <a:off x="8241175" y="41040"/>
            <a:ext cx="1805290" cy="369332"/>
          </a:xfrm>
          <a:prstGeom prst="rect">
            <a:avLst/>
          </a:prstGeom>
          <a:noFill/>
        </p:spPr>
        <p:txBody>
          <a:bodyPr wrap="square" rtlCol="0">
            <a:spAutoFit/>
          </a:bodyPr>
          <a:lstStyle/>
          <a:p>
            <a:r>
              <a:rPr lang="en-GB" dirty="0"/>
              <a:t>983345</a:t>
            </a:r>
          </a:p>
        </p:txBody>
      </p:sp>
      <p:sp>
        <p:nvSpPr>
          <p:cNvPr id="18" name="TextBox 17">
            <a:extLst>
              <a:ext uri="{FF2B5EF4-FFF2-40B4-BE49-F238E27FC236}">
                <a16:creationId xmlns:a16="http://schemas.microsoft.com/office/drawing/2014/main" id="{A06CC76E-600F-46F5-B539-390B75ECAE7C}"/>
              </a:ext>
            </a:extLst>
          </p:cNvPr>
          <p:cNvSpPr txBox="1"/>
          <p:nvPr/>
        </p:nvSpPr>
        <p:spPr>
          <a:xfrm>
            <a:off x="8196805" y="540169"/>
            <a:ext cx="1805290" cy="369332"/>
          </a:xfrm>
          <a:prstGeom prst="rect">
            <a:avLst/>
          </a:prstGeom>
          <a:noFill/>
        </p:spPr>
        <p:txBody>
          <a:bodyPr wrap="square" rtlCol="0">
            <a:spAutoFit/>
          </a:bodyPr>
          <a:lstStyle/>
          <a:p>
            <a:r>
              <a:rPr lang="en-GB" dirty="0"/>
              <a:t>Gupta</a:t>
            </a:r>
          </a:p>
        </p:txBody>
      </p:sp>
      <p:sp>
        <p:nvSpPr>
          <p:cNvPr id="20" name="TextBox 19">
            <a:extLst>
              <a:ext uri="{FF2B5EF4-FFF2-40B4-BE49-F238E27FC236}">
                <a16:creationId xmlns:a16="http://schemas.microsoft.com/office/drawing/2014/main" id="{58FBEBA7-840C-4E46-807A-962DE0B303B4}"/>
              </a:ext>
            </a:extLst>
          </p:cNvPr>
          <p:cNvSpPr txBox="1"/>
          <p:nvPr/>
        </p:nvSpPr>
        <p:spPr>
          <a:xfrm>
            <a:off x="8241175" y="978950"/>
            <a:ext cx="1805290" cy="369332"/>
          </a:xfrm>
          <a:prstGeom prst="rect">
            <a:avLst/>
          </a:prstGeom>
          <a:noFill/>
        </p:spPr>
        <p:txBody>
          <a:bodyPr wrap="square" rtlCol="0">
            <a:spAutoFit/>
          </a:bodyPr>
          <a:lstStyle/>
          <a:p>
            <a:r>
              <a:rPr lang="en-GB" dirty="0" err="1"/>
              <a:t>Axxx</a:t>
            </a:r>
            <a:endParaRPr lang="en-GB" dirty="0"/>
          </a:p>
        </p:txBody>
      </p:sp>
      <p:sp>
        <p:nvSpPr>
          <p:cNvPr id="22" name="TextBox 21">
            <a:extLst>
              <a:ext uri="{FF2B5EF4-FFF2-40B4-BE49-F238E27FC236}">
                <a16:creationId xmlns:a16="http://schemas.microsoft.com/office/drawing/2014/main" id="{B7F3FD16-3A51-48C7-B787-E43B234141B0}"/>
              </a:ext>
            </a:extLst>
          </p:cNvPr>
          <p:cNvSpPr txBox="1"/>
          <p:nvPr/>
        </p:nvSpPr>
        <p:spPr>
          <a:xfrm>
            <a:off x="7814841" y="1732194"/>
            <a:ext cx="1805290" cy="369332"/>
          </a:xfrm>
          <a:prstGeom prst="rect">
            <a:avLst/>
          </a:prstGeom>
          <a:noFill/>
        </p:spPr>
        <p:txBody>
          <a:bodyPr wrap="square" rtlCol="0">
            <a:spAutoFit/>
          </a:bodyPr>
          <a:lstStyle/>
          <a:p>
            <a:r>
              <a:rPr lang="en-GB" dirty="0"/>
              <a:t>20.xx.xx</a:t>
            </a:r>
          </a:p>
        </p:txBody>
      </p: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C93E978D-E8C2-4EF4-A0E3-32D39E1E5D06}"/>
                  </a:ext>
                </a:extLst>
              </p14:cNvPr>
              <p14:cNvContentPartPr/>
              <p14:nvPr/>
            </p14:nvContentPartPr>
            <p14:xfrm>
              <a:off x="10208693" y="1535901"/>
              <a:ext cx="653760" cy="419040"/>
            </p14:xfrm>
          </p:contentPart>
        </mc:Choice>
        <mc:Fallback xmlns="">
          <p:pic>
            <p:nvPicPr>
              <p:cNvPr id="10" name="Ink 9">
                <a:extLst>
                  <a:ext uri="{FF2B5EF4-FFF2-40B4-BE49-F238E27FC236}">
                    <a16:creationId xmlns:a16="http://schemas.microsoft.com/office/drawing/2014/main" id="{C93E978D-E8C2-4EF4-A0E3-32D39E1E5D06}"/>
                  </a:ext>
                </a:extLst>
              </p:cNvPr>
              <p:cNvPicPr/>
              <p:nvPr/>
            </p:nvPicPr>
            <p:blipFill>
              <a:blip r:embed="rId8"/>
              <a:stretch>
                <a:fillRect/>
              </a:stretch>
            </p:blipFill>
            <p:spPr>
              <a:xfrm>
                <a:off x="10190693" y="1517901"/>
                <a:ext cx="6894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806A564-42A3-4B49-952A-3B0F968568AA}"/>
                  </a:ext>
                </a:extLst>
              </p14:cNvPr>
              <p14:cNvContentPartPr/>
              <p14:nvPr/>
            </p14:nvContentPartPr>
            <p14:xfrm>
              <a:off x="527213" y="2826501"/>
              <a:ext cx="3305160" cy="961920"/>
            </p14:xfrm>
          </p:contentPart>
        </mc:Choice>
        <mc:Fallback xmlns="">
          <p:pic>
            <p:nvPicPr>
              <p:cNvPr id="12" name="Ink 11">
                <a:extLst>
                  <a:ext uri="{FF2B5EF4-FFF2-40B4-BE49-F238E27FC236}">
                    <a16:creationId xmlns:a16="http://schemas.microsoft.com/office/drawing/2014/main" id="{4806A564-42A3-4B49-952A-3B0F968568AA}"/>
                  </a:ext>
                </a:extLst>
              </p:cNvPr>
              <p:cNvPicPr/>
              <p:nvPr/>
            </p:nvPicPr>
            <p:blipFill>
              <a:blip r:embed="rId10"/>
              <a:stretch>
                <a:fillRect/>
              </a:stretch>
            </p:blipFill>
            <p:spPr>
              <a:xfrm>
                <a:off x="509573" y="2808861"/>
                <a:ext cx="3340800" cy="997560"/>
              </a:xfrm>
              <a:prstGeom prst="rect">
                <a:avLst/>
              </a:prstGeom>
            </p:spPr>
          </p:pic>
        </mc:Fallback>
      </mc:AlternateContent>
      <p:grpSp>
        <p:nvGrpSpPr>
          <p:cNvPr id="32" name="Group 31">
            <a:extLst>
              <a:ext uri="{FF2B5EF4-FFF2-40B4-BE49-F238E27FC236}">
                <a16:creationId xmlns:a16="http://schemas.microsoft.com/office/drawing/2014/main" id="{EAA39E2F-873C-4A05-97AA-A35B760C397F}"/>
              </a:ext>
            </a:extLst>
          </p:cNvPr>
          <p:cNvGrpSpPr/>
          <p:nvPr/>
        </p:nvGrpSpPr>
        <p:grpSpPr>
          <a:xfrm>
            <a:off x="8409053" y="1145301"/>
            <a:ext cx="360" cy="360"/>
            <a:chOff x="8409053" y="1145301"/>
            <a:chExt cx="360" cy="360"/>
          </a:xfrm>
        </p:grpSpPr>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E5412A16-06B7-4785-9839-F5A3B93C6D87}"/>
                    </a:ext>
                  </a:extLst>
                </p14:cNvPr>
                <p14:cNvContentPartPr/>
                <p14:nvPr/>
              </p14:nvContentPartPr>
              <p14:xfrm>
                <a:off x="8409053" y="1145301"/>
                <a:ext cx="360" cy="360"/>
              </p14:xfrm>
            </p:contentPart>
          </mc:Choice>
          <mc:Fallback xmlns="">
            <p:pic>
              <p:nvPicPr>
                <p:cNvPr id="28" name="Ink 27">
                  <a:extLst>
                    <a:ext uri="{FF2B5EF4-FFF2-40B4-BE49-F238E27FC236}">
                      <a16:creationId xmlns:a16="http://schemas.microsoft.com/office/drawing/2014/main" id="{E5412A16-06B7-4785-9839-F5A3B93C6D87}"/>
                    </a:ext>
                  </a:extLst>
                </p:cNvPr>
                <p:cNvPicPr/>
                <p:nvPr/>
              </p:nvPicPr>
              <p:blipFill>
                <a:blip r:embed="rId6"/>
                <a:stretch>
                  <a:fillRect/>
                </a:stretch>
              </p:blipFill>
              <p:spPr>
                <a:xfrm>
                  <a:off x="8391053" y="112730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406E81A7-3654-4125-B086-1C6F0084AA11}"/>
                    </a:ext>
                  </a:extLst>
                </p14:cNvPr>
                <p14:cNvContentPartPr/>
                <p14:nvPr/>
              </p14:nvContentPartPr>
              <p14:xfrm>
                <a:off x="8409053" y="1145301"/>
                <a:ext cx="360" cy="360"/>
              </p14:xfrm>
            </p:contentPart>
          </mc:Choice>
          <mc:Fallback xmlns="">
            <p:pic>
              <p:nvPicPr>
                <p:cNvPr id="29" name="Ink 28">
                  <a:extLst>
                    <a:ext uri="{FF2B5EF4-FFF2-40B4-BE49-F238E27FC236}">
                      <a16:creationId xmlns:a16="http://schemas.microsoft.com/office/drawing/2014/main" id="{406E81A7-3654-4125-B086-1C6F0084AA11}"/>
                    </a:ext>
                  </a:extLst>
                </p:cNvPr>
                <p:cNvPicPr/>
                <p:nvPr/>
              </p:nvPicPr>
              <p:blipFill>
                <a:blip r:embed="rId6"/>
                <a:stretch>
                  <a:fillRect/>
                </a:stretch>
              </p:blipFill>
              <p:spPr>
                <a:xfrm>
                  <a:off x="8391053" y="112730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0BB9FCF5-C7E6-483C-B8B7-406E99FA915D}"/>
                    </a:ext>
                  </a:extLst>
                </p14:cNvPr>
                <p14:cNvContentPartPr/>
                <p14:nvPr/>
              </p14:nvContentPartPr>
              <p14:xfrm>
                <a:off x="8409053" y="1145301"/>
                <a:ext cx="360" cy="360"/>
              </p14:xfrm>
            </p:contentPart>
          </mc:Choice>
          <mc:Fallback xmlns="">
            <p:pic>
              <p:nvPicPr>
                <p:cNvPr id="30" name="Ink 29">
                  <a:extLst>
                    <a:ext uri="{FF2B5EF4-FFF2-40B4-BE49-F238E27FC236}">
                      <a16:creationId xmlns:a16="http://schemas.microsoft.com/office/drawing/2014/main" id="{0BB9FCF5-C7E6-483C-B8B7-406E99FA915D}"/>
                    </a:ext>
                  </a:extLst>
                </p:cNvPr>
                <p:cNvPicPr/>
                <p:nvPr/>
              </p:nvPicPr>
              <p:blipFill>
                <a:blip r:embed="rId6"/>
                <a:stretch>
                  <a:fillRect/>
                </a:stretch>
              </p:blipFill>
              <p:spPr>
                <a:xfrm>
                  <a:off x="8391053" y="112730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F570B31F-33B8-4F34-AB1A-05CBD8ABD17B}"/>
                    </a:ext>
                  </a:extLst>
                </p14:cNvPr>
                <p14:cNvContentPartPr/>
                <p14:nvPr/>
              </p14:nvContentPartPr>
              <p14:xfrm>
                <a:off x="8409053" y="1145301"/>
                <a:ext cx="360" cy="360"/>
              </p14:xfrm>
            </p:contentPart>
          </mc:Choice>
          <mc:Fallback xmlns="">
            <p:pic>
              <p:nvPicPr>
                <p:cNvPr id="31" name="Ink 30">
                  <a:extLst>
                    <a:ext uri="{FF2B5EF4-FFF2-40B4-BE49-F238E27FC236}">
                      <a16:creationId xmlns:a16="http://schemas.microsoft.com/office/drawing/2014/main" id="{F570B31F-33B8-4F34-AB1A-05CBD8ABD17B}"/>
                    </a:ext>
                  </a:extLst>
                </p:cNvPr>
                <p:cNvPicPr/>
                <p:nvPr/>
              </p:nvPicPr>
              <p:blipFill>
                <a:blip r:embed="rId6"/>
                <a:stretch>
                  <a:fillRect/>
                </a:stretch>
              </p:blipFill>
              <p:spPr>
                <a:xfrm>
                  <a:off x="8391053" y="1127301"/>
                  <a:ext cx="36000" cy="36000"/>
                </a:xfrm>
                <a:prstGeom prst="rect">
                  <a:avLst/>
                </a:prstGeom>
              </p:spPr>
            </p:pic>
          </mc:Fallback>
        </mc:AlternateContent>
      </p:grpSp>
    </p:spTree>
    <p:extLst>
      <p:ext uri="{BB962C8B-B14F-4D97-AF65-F5344CB8AC3E}">
        <p14:creationId xmlns:p14="http://schemas.microsoft.com/office/powerpoint/2010/main" val="202687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28" y="0"/>
            <a:ext cx="4554020" cy="685800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44948" y="2629905"/>
            <a:ext cx="8399721" cy="3994179"/>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74428" y="10633"/>
            <a:ext cx="4554020" cy="20839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2351438" y="2094614"/>
            <a:ext cx="1093510" cy="6592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6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0B53-8861-4B79-8BD4-D3921B22C993}"/>
              </a:ext>
            </a:extLst>
          </p:cNvPr>
          <p:cNvSpPr>
            <a:spLocks noGrp="1"/>
          </p:cNvSpPr>
          <p:nvPr>
            <p:ph type="title"/>
          </p:nvPr>
        </p:nvSpPr>
        <p:spPr>
          <a:xfrm>
            <a:off x="160637" y="156476"/>
            <a:ext cx="10515600" cy="524561"/>
          </a:xfrm>
        </p:spPr>
        <p:txBody>
          <a:bodyPr>
            <a:normAutofit fontScale="90000"/>
          </a:bodyPr>
          <a:lstStyle/>
          <a:p>
            <a:r>
              <a:rPr lang="en-GB" dirty="0"/>
              <a:t>Other specialized charts</a:t>
            </a:r>
          </a:p>
        </p:txBody>
      </p:sp>
      <p:pic>
        <p:nvPicPr>
          <p:cNvPr id="5" name="Content Placeholder 4">
            <a:extLst>
              <a:ext uri="{FF2B5EF4-FFF2-40B4-BE49-F238E27FC236}">
                <a16:creationId xmlns:a16="http://schemas.microsoft.com/office/drawing/2014/main" id="{8890705A-C103-4031-8DD7-658B3B53F91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60637" y="855620"/>
            <a:ext cx="5813855" cy="5650212"/>
          </a:xfrm>
          <a:prstGeom prst="rect">
            <a:avLst/>
          </a:prstGeom>
        </p:spPr>
      </p:pic>
      <p:pic>
        <p:nvPicPr>
          <p:cNvPr id="7" name="Content Placeholder 6">
            <a:extLst>
              <a:ext uri="{FF2B5EF4-FFF2-40B4-BE49-F238E27FC236}">
                <a16:creationId xmlns:a16="http://schemas.microsoft.com/office/drawing/2014/main" id="{9A4D7E50-9B92-4F9A-A79D-72874977F4F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063389" y="3710493"/>
            <a:ext cx="5666864" cy="2511134"/>
          </a:xfrm>
          <a:prstGeom prst="rect">
            <a:avLst/>
          </a:prstGeom>
        </p:spPr>
      </p:pic>
      <p:pic>
        <p:nvPicPr>
          <p:cNvPr id="6" name="Picture 5">
            <a:extLst>
              <a:ext uri="{FF2B5EF4-FFF2-40B4-BE49-F238E27FC236}">
                <a16:creationId xmlns:a16="http://schemas.microsoft.com/office/drawing/2014/main" id="{72F54BA6-FD39-4BE4-8387-81C735012F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570105"/>
            <a:ext cx="5204597" cy="2747684"/>
          </a:xfrm>
          <a:prstGeom prst="rect">
            <a:avLst/>
          </a:prstGeom>
        </p:spPr>
      </p:pic>
    </p:spTree>
    <p:extLst>
      <p:ext uri="{BB962C8B-B14F-4D97-AF65-F5344CB8AC3E}">
        <p14:creationId xmlns:p14="http://schemas.microsoft.com/office/powerpoint/2010/main" val="184568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35D1-7A9E-4BBB-97E6-8C464CC527A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74863D7-9979-4880-8F11-AEFB271A55F5}"/>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D6986B5B-89CC-45D1-A8BA-BEAA276C95E5}"/>
              </a:ext>
            </a:extLst>
          </p:cNvPr>
          <p:cNvPicPr>
            <a:picLocks noChangeAspect="1"/>
          </p:cNvPicPr>
          <p:nvPr/>
        </p:nvPicPr>
        <p:blipFill>
          <a:blip r:embed="rId2"/>
          <a:stretch>
            <a:fillRect/>
          </a:stretch>
        </p:blipFill>
        <p:spPr>
          <a:xfrm>
            <a:off x="1097345" y="362038"/>
            <a:ext cx="9997309" cy="6480000"/>
          </a:xfrm>
          <a:prstGeom prst="rect">
            <a:avLst/>
          </a:prstGeom>
        </p:spPr>
      </p:pic>
    </p:spTree>
    <p:extLst>
      <p:ext uri="{BB962C8B-B14F-4D97-AF65-F5344CB8AC3E}">
        <p14:creationId xmlns:p14="http://schemas.microsoft.com/office/powerpoint/2010/main" val="367108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E93D-96FE-46F9-8F30-8B71C945A0F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F745207-D85D-48C7-A434-E30D92D9DA4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AF35A8B-89BB-432E-B701-2D854343E0CA}"/>
              </a:ext>
            </a:extLst>
          </p:cNvPr>
          <p:cNvPicPr>
            <a:picLocks noChangeAspect="1"/>
          </p:cNvPicPr>
          <p:nvPr/>
        </p:nvPicPr>
        <p:blipFill>
          <a:blip r:embed="rId2"/>
          <a:stretch>
            <a:fillRect/>
          </a:stretch>
        </p:blipFill>
        <p:spPr>
          <a:xfrm>
            <a:off x="1156185" y="189000"/>
            <a:ext cx="9879630" cy="6480000"/>
          </a:xfrm>
          <a:prstGeom prst="rect">
            <a:avLst/>
          </a:prstGeom>
        </p:spPr>
      </p:pic>
    </p:spTree>
    <p:extLst>
      <p:ext uri="{BB962C8B-B14F-4D97-AF65-F5344CB8AC3E}">
        <p14:creationId xmlns:p14="http://schemas.microsoft.com/office/powerpoint/2010/main" val="2455985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2ec36f1a-b84f-4a29-a612-91d7d34ef1ed"/>
  <p:tag name="TPVERSION" val="8"/>
  <p:tag name="TPFULLVERSION" val="8.3.0.202"/>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0.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25.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29.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33.png"/></Relationships>
</file>

<file path=ppt/webextensions/webextension1.xml><?xml version="1.0" encoding="utf-8"?>
<we:webextension xmlns:we="http://schemas.microsoft.com/office/webextensions/webextension/2010/11" id="{C4C10B54-5249-4FE0-92CA-F624A5C7FEF2}">
  <we:reference id="1ce57bd3-e15d-4e22-ab56-17c34d5aa0e5" version="2.1.0.2" store="EXCatalog" storeType="EXCatalog"/>
  <we:alternateReferences>
    <we:reference id="WA200001661" version="2.1.0.2" store="en-GB" storeType="OMEX"/>
  </we:alternateReferences>
  <we:properties>
    <we:property name="time" value="240"/>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2107F43A-1E9C-41D6-9963-2447D3943CED}">
  <we:reference id="1ce57bd3-e15d-4e22-ab56-17c34d5aa0e5" version="2.1.0.2" store="EXCatalog" storeType="EXCatalog"/>
  <we:alternateReferences>
    <we:reference id="WA200001661" version="2.1.0.2" store="en-GB" storeType="OMEX"/>
  </we:alternateReferences>
  <we:properties>
    <we:property name="time" value="240"/>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BF3B4AC2-953C-4389-ABEB-17EB733E46A7}">
  <we:reference id="1ce57bd3-e15d-4e22-ab56-17c34d5aa0e5" version="2.1.0.2" store="EXCatalog" storeType="EXCatalog"/>
  <we:alternateReferences>
    <we:reference id="WA200001661" version="2.1.0.2" store="en-GB" storeType="OMEX"/>
  </we:alternateReferences>
  <we:properties>
    <we:property name="time" value="240"/>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E6F8881D-B35B-4A54-9546-9BAC19957D9A}">
  <we:reference id="1ce57bd3-e15d-4e22-ab56-17c34d5aa0e5" version="2.1.0.2" store="EXCatalog" storeType="EXCatalog"/>
  <we:alternateReferences>
    <we:reference id="WA200001661" version="2.1.0.2" store="en-GB" storeType="OMEX"/>
  </we:alternateReferences>
  <we:properties>
    <we:property name="time" value="240"/>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DCEEF6D705BD48AA34BD3EF6EB5C1A" ma:contentTypeVersion="15" ma:contentTypeDescription="Create a new document." ma:contentTypeScope="" ma:versionID="89f95a7532da7f66aa5f091a1d1f6891">
  <xsd:schema xmlns:xsd="http://www.w3.org/2001/XMLSchema" xmlns:xs="http://www.w3.org/2001/XMLSchema" xmlns:p="http://schemas.microsoft.com/office/2006/metadata/properties" xmlns:ns2="634d6f47-1b66-47f5-89f1-7e77814a5ecc" xmlns:ns3="0eb92e3b-db87-41ef-b535-5ebe821d5c43" targetNamespace="http://schemas.microsoft.com/office/2006/metadata/properties" ma:root="true" ma:fieldsID="91ee7c379647b9ff45299e855ca79339" ns2:_="" ns3:_="">
    <xsd:import namespace="634d6f47-1b66-47f5-89f1-7e77814a5ecc"/>
    <xsd:import namespace="0eb92e3b-db87-41ef-b535-5ebe821d5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4d6f47-1b66-47f5-89f1-7e77814a5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92e3b-db87-41ef-b535-5ebe821d5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e969891-c03a-4c16-8f7e-a1eeed106462}" ma:internalName="TaxCatchAll" ma:showField="CatchAllData" ma:web="0eb92e3b-db87-41ef-b535-5ebe821d5c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eb92e3b-db87-41ef-b535-5ebe821d5c43" xsi:nil="true"/>
    <lcf76f155ced4ddcb4097134ff3c332f xmlns="634d6f47-1b66-47f5-89f1-7e77814a5e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686E81-6CF1-4848-ACC1-415813C8D920}">
  <ds:schemaRefs>
    <ds:schemaRef ds:uri="http://schemas.microsoft.com/sharepoint/v3/contenttype/forms"/>
  </ds:schemaRefs>
</ds:datastoreItem>
</file>

<file path=customXml/itemProps2.xml><?xml version="1.0" encoding="utf-8"?>
<ds:datastoreItem xmlns:ds="http://schemas.openxmlformats.org/officeDocument/2006/customXml" ds:itemID="{8A4502E4-0C10-44AA-8599-4735CE891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4d6f47-1b66-47f5-89f1-7e77814a5ecc"/>
    <ds:schemaRef ds:uri="0eb92e3b-db87-41ef-b535-5ebe821d5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6C7D5F-56D0-459F-877F-D97F1FDDADD1}">
  <ds:schemaRefs>
    <ds:schemaRef ds:uri="http://schemas.microsoft.com/office/2006/metadata/properties"/>
    <ds:schemaRef ds:uri="http://schemas.microsoft.com/office/infopath/2007/PartnerControls"/>
    <ds:schemaRef ds:uri="0eb92e3b-db87-41ef-b535-5ebe821d5c43"/>
    <ds:schemaRef ds:uri="634d6f47-1b66-47f5-89f1-7e77814a5ecc"/>
  </ds:schemaRefs>
</ds:datastoreItem>
</file>

<file path=docProps/app.xml><?xml version="1.0" encoding="utf-8"?>
<Properties xmlns="http://schemas.openxmlformats.org/officeDocument/2006/extended-properties" xmlns:vt="http://schemas.openxmlformats.org/officeDocument/2006/docPropsVTypes">
  <TotalTime>0</TotalTime>
  <Words>947</Words>
  <Application>Microsoft Office PowerPoint</Application>
  <PresentationFormat>Widescreen</PresentationFormat>
  <Paragraphs>131</Paragraphs>
  <Slides>31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Calibri Light</vt:lpstr>
      <vt:lpstr>Office Theme</vt:lpstr>
      <vt:lpstr>Bitmap Image</vt:lpstr>
      <vt:lpstr>Prescribing practice</vt:lpstr>
      <vt:lpstr>Structure of session</vt:lpstr>
      <vt:lpstr>PowerPoint Presentation</vt:lpstr>
      <vt:lpstr>PowerPoint Presentation</vt:lpstr>
      <vt:lpstr>PowerPoint Presentation</vt:lpstr>
      <vt:lpstr>PowerPoint Presentation</vt:lpstr>
      <vt:lpstr>Other specialized charts</vt:lpstr>
      <vt:lpstr>PowerPoint Presentation</vt:lpstr>
      <vt:lpstr>PowerPoint Presentation</vt:lpstr>
      <vt:lpstr>PowerPoint Presentation</vt:lpstr>
      <vt:lpstr>PowerPoint Presentation</vt:lpstr>
      <vt:lpstr>PowerPoint Presentation</vt:lpstr>
      <vt:lpstr>Practice prescribing</vt:lpstr>
      <vt:lpstr>Practice prescribing station 1  (Regular administration)</vt:lpstr>
      <vt:lpstr>PowerPoint Presentation</vt:lpstr>
      <vt:lpstr>PowerPoint Presentation</vt:lpstr>
      <vt:lpstr>Carvedilol</vt:lpstr>
      <vt:lpstr>Practice prescribing station 2  (Once-only administration)</vt:lpstr>
      <vt:lpstr>PowerPoint Presentation</vt:lpstr>
      <vt:lpstr>PowerPoint Presentation</vt:lpstr>
      <vt:lpstr>PowerPoint Presentation</vt:lpstr>
      <vt:lpstr>PowerPoint Presentation</vt:lpstr>
      <vt:lpstr>Practice prescribing station 3  (Regular administration)</vt:lpstr>
      <vt:lpstr>PowerPoint Presentation</vt:lpstr>
      <vt:lpstr>PowerPoint Presentation</vt:lpstr>
      <vt:lpstr>Salbutamol</vt:lpstr>
      <vt:lpstr>Practice prescribing station 4  (Anti-infectives administration)</vt:lpstr>
      <vt:lpstr>PowerPoint Presentation</vt:lpstr>
      <vt:lpstr>PowerPoint Presentation</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Prescribing practice</dc:title>
  <dc:creator>Ajay Gupta</dc:creator>
  <cp:lastModifiedBy>Tom Schindler</cp:lastModifiedBy>
  <cp:revision>19</cp:revision>
  <dcterms:created xsi:type="dcterms:W3CDTF">2020-11-12T00:35:17Z</dcterms:created>
  <dcterms:modified xsi:type="dcterms:W3CDTF">2024-11-05T16:22:30Z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44505800.0000000</vt:lpwstr>
  </property>
  <property fmtid="{D5CDD505-2E9C-101B-9397-08002B2CF9AE}" pid="3" name="ContentTypeId">
    <vt:lpwstr>0x0101009DDCEEF6D705BD48AA34BD3EF6EB5C1A</vt:lpwstr>
  </property>
  <property fmtid="{D5CDD505-2E9C-101B-9397-08002B2CF9AE}" pid="4" name="MediaServiceImageTags">
    <vt:lpwstr/>
  </property>
</Properties>
</file>