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0" r:id="rId7"/>
    <p:sldId id="271" r:id="rId8"/>
    <p:sldId id="272" r:id="rId9"/>
    <p:sldId id="269" r:id="rId10"/>
    <p:sldId id="276" r:id="rId11"/>
    <p:sldId id="258" r:id="rId12"/>
    <p:sldId id="259" r:id="rId13"/>
    <p:sldId id="260" r:id="rId14"/>
    <p:sldId id="261" r:id="rId15"/>
    <p:sldId id="266" r:id="rId16"/>
    <p:sldId id="262" r:id="rId17"/>
    <p:sldId id="267" r:id="rId18"/>
    <p:sldId id="263" r:id="rId19"/>
    <p:sldId id="264" r:id="rId20"/>
    <p:sldId id="265" r:id="rId21"/>
    <p:sldId id="274" r:id="rId22"/>
  </p:sldIdLst>
  <p:sldSz cx="12192000" cy="6858000"/>
  <p:notesSz cx="6858000" cy="9144000"/>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30E2A-6CDC-492E-AC1E-12B704E28C5B}" v="36" dt="2023-09-25T11:41:10.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3" d="100"/>
          <a:sy n="63" d="100"/>
        </p:scale>
        <p:origin x="57"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uard Morena" userId="2e121fa9-f008-4742-97be-48a08069b91e" providerId="ADAL" clId="{EA930E2A-6CDC-492E-AC1E-12B704E28C5B}"/>
    <pc:docChg chg="undo custSel addSld delSld modSld sldOrd replTag">
      <pc:chgData name="Edouard Morena" userId="2e121fa9-f008-4742-97be-48a08069b91e" providerId="ADAL" clId="{EA930E2A-6CDC-492E-AC1E-12B704E28C5B}" dt="2023-09-25T11:41:49.024" v="1180" actId="20577"/>
      <pc:docMkLst>
        <pc:docMk/>
      </pc:docMkLst>
      <pc:sldChg chg="modSp mod">
        <pc:chgData name="Edouard Morena" userId="2e121fa9-f008-4742-97be-48a08069b91e" providerId="ADAL" clId="{EA930E2A-6CDC-492E-AC1E-12B704E28C5B}" dt="2023-09-25T10:06:26.369" v="3" actId="20577"/>
        <pc:sldMkLst>
          <pc:docMk/>
          <pc:sldMk cId="4185006464" sldId="257"/>
        </pc:sldMkLst>
        <pc:spChg chg="mod">
          <ac:chgData name="Edouard Morena" userId="2e121fa9-f008-4742-97be-48a08069b91e" providerId="ADAL" clId="{EA930E2A-6CDC-492E-AC1E-12B704E28C5B}" dt="2023-09-25T10:06:26.369" v="3" actId="20577"/>
          <ac:spMkLst>
            <pc:docMk/>
            <pc:sldMk cId="4185006464" sldId="257"/>
            <ac:spMk id="3" creationId="{00000000-0000-0000-0000-000000000000}"/>
          </ac:spMkLst>
        </pc:spChg>
      </pc:sldChg>
      <pc:sldChg chg="modSp mod">
        <pc:chgData name="Edouard Morena" userId="2e121fa9-f008-4742-97be-48a08069b91e" providerId="ADAL" clId="{EA930E2A-6CDC-492E-AC1E-12B704E28C5B}" dt="2023-09-25T10:38:08.217" v="508" actId="20577"/>
        <pc:sldMkLst>
          <pc:docMk/>
          <pc:sldMk cId="2473962101" sldId="258"/>
        </pc:sldMkLst>
        <pc:spChg chg="mod">
          <ac:chgData name="Edouard Morena" userId="2e121fa9-f008-4742-97be-48a08069b91e" providerId="ADAL" clId="{EA930E2A-6CDC-492E-AC1E-12B704E28C5B}" dt="2023-09-25T10:38:08.217" v="508" actId="20577"/>
          <ac:spMkLst>
            <pc:docMk/>
            <pc:sldMk cId="2473962101" sldId="258"/>
            <ac:spMk id="3" creationId="{00000000-0000-0000-0000-000000000000}"/>
          </ac:spMkLst>
        </pc:spChg>
      </pc:sldChg>
      <pc:sldChg chg="modSp mod">
        <pc:chgData name="Edouard Morena" userId="2e121fa9-f008-4742-97be-48a08069b91e" providerId="ADAL" clId="{EA930E2A-6CDC-492E-AC1E-12B704E28C5B}" dt="2023-09-25T10:40:57.134" v="511" actId="20577"/>
        <pc:sldMkLst>
          <pc:docMk/>
          <pc:sldMk cId="2595472434" sldId="260"/>
        </pc:sldMkLst>
        <pc:spChg chg="mod">
          <ac:chgData name="Edouard Morena" userId="2e121fa9-f008-4742-97be-48a08069b91e" providerId="ADAL" clId="{EA930E2A-6CDC-492E-AC1E-12B704E28C5B}" dt="2023-09-25T10:40:57.134" v="511" actId="20577"/>
          <ac:spMkLst>
            <pc:docMk/>
            <pc:sldMk cId="2595472434" sldId="260"/>
            <ac:spMk id="3" creationId="{00000000-0000-0000-0000-000000000000}"/>
          </ac:spMkLst>
        </pc:spChg>
      </pc:sldChg>
      <pc:sldChg chg="modSp mod">
        <pc:chgData name="Edouard Morena" userId="2e121fa9-f008-4742-97be-48a08069b91e" providerId="ADAL" clId="{EA930E2A-6CDC-492E-AC1E-12B704E28C5B}" dt="2023-09-25T10:41:18.561" v="520" actId="20577"/>
        <pc:sldMkLst>
          <pc:docMk/>
          <pc:sldMk cId="2254809186" sldId="261"/>
        </pc:sldMkLst>
        <pc:spChg chg="mod">
          <ac:chgData name="Edouard Morena" userId="2e121fa9-f008-4742-97be-48a08069b91e" providerId="ADAL" clId="{EA930E2A-6CDC-492E-AC1E-12B704E28C5B}" dt="2023-09-25T10:41:18.561" v="520" actId="20577"/>
          <ac:spMkLst>
            <pc:docMk/>
            <pc:sldMk cId="2254809186" sldId="261"/>
            <ac:spMk id="3" creationId="{00000000-0000-0000-0000-000000000000}"/>
          </ac:spMkLst>
        </pc:spChg>
      </pc:sldChg>
      <pc:sldChg chg="modSp mod">
        <pc:chgData name="Edouard Morena" userId="2e121fa9-f008-4742-97be-48a08069b91e" providerId="ADAL" clId="{EA930E2A-6CDC-492E-AC1E-12B704E28C5B}" dt="2023-09-25T10:42:53.333" v="608" actId="20577"/>
        <pc:sldMkLst>
          <pc:docMk/>
          <pc:sldMk cId="3942830848" sldId="263"/>
        </pc:sldMkLst>
        <pc:spChg chg="mod">
          <ac:chgData name="Edouard Morena" userId="2e121fa9-f008-4742-97be-48a08069b91e" providerId="ADAL" clId="{EA930E2A-6CDC-492E-AC1E-12B704E28C5B}" dt="2023-09-25T10:42:53.333" v="608" actId="20577"/>
          <ac:spMkLst>
            <pc:docMk/>
            <pc:sldMk cId="3942830848" sldId="263"/>
            <ac:spMk id="3" creationId="{00000000-0000-0000-0000-000000000000}"/>
          </ac:spMkLst>
        </pc:spChg>
      </pc:sldChg>
      <pc:sldChg chg="modSp mod">
        <pc:chgData name="Edouard Morena" userId="2e121fa9-f008-4742-97be-48a08069b91e" providerId="ADAL" clId="{EA930E2A-6CDC-492E-AC1E-12B704E28C5B}" dt="2023-09-25T10:49:07.528" v="877" actId="20577"/>
        <pc:sldMkLst>
          <pc:docMk/>
          <pc:sldMk cId="1248412257" sldId="265"/>
        </pc:sldMkLst>
        <pc:spChg chg="mod">
          <ac:chgData name="Edouard Morena" userId="2e121fa9-f008-4742-97be-48a08069b91e" providerId="ADAL" clId="{EA930E2A-6CDC-492E-AC1E-12B704E28C5B}" dt="2023-09-25T10:49:07.528" v="877" actId="20577"/>
          <ac:spMkLst>
            <pc:docMk/>
            <pc:sldMk cId="1248412257" sldId="265"/>
            <ac:spMk id="3" creationId="{00000000-0000-0000-0000-000000000000}"/>
          </ac:spMkLst>
        </pc:spChg>
      </pc:sldChg>
      <pc:sldChg chg="del">
        <pc:chgData name="Edouard Morena" userId="2e121fa9-f008-4742-97be-48a08069b91e" providerId="ADAL" clId="{EA930E2A-6CDC-492E-AC1E-12B704E28C5B}" dt="2023-09-25T10:43:02.779" v="609" actId="47"/>
        <pc:sldMkLst>
          <pc:docMk/>
          <pc:sldMk cId="2611769244" sldId="268"/>
        </pc:sldMkLst>
      </pc:sldChg>
      <pc:sldChg chg="modSp mod">
        <pc:chgData name="Edouard Morena" userId="2e121fa9-f008-4742-97be-48a08069b91e" providerId="ADAL" clId="{EA930E2A-6CDC-492E-AC1E-12B704E28C5B}" dt="2023-09-25T11:41:49.024" v="1180" actId="20577"/>
        <pc:sldMkLst>
          <pc:docMk/>
          <pc:sldMk cId="2189213065" sldId="269"/>
        </pc:sldMkLst>
        <pc:spChg chg="mod">
          <ac:chgData name="Edouard Morena" userId="2e121fa9-f008-4742-97be-48a08069b91e" providerId="ADAL" clId="{EA930E2A-6CDC-492E-AC1E-12B704E28C5B}" dt="2023-09-25T11:41:49.024" v="1180" actId="20577"/>
          <ac:spMkLst>
            <pc:docMk/>
            <pc:sldMk cId="2189213065" sldId="269"/>
            <ac:spMk id="3" creationId="{8626779A-3D3B-007F-3E84-0A37F028FBA5}"/>
          </ac:spMkLst>
        </pc:spChg>
      </pc:sldChg>
      <pc:sldChg chg="addSp delSp mod">
        <pc:chgData name="Edouard Morena" userId="2e121fa9-f008-4742-97be-48a08069b91e" providerId="ADAL" clId="{EA930E2A-6CDC-492E-AC1E-12B704E28C5B}" dt="2023-09-25T10:06:58.547" v="5" actId="22"/>
        <pc:sldMkLst>
          <pc:docMk/>
          <pc:sldMk cId="2705989810" sldId="270"/>
        </pc:sldMkLst>
        <pc:picChg chg="add">
          <ac:chgData name="Edouard Morena" userId="2e121fa9-f008-4742-97be-48a08069b91e" providerId="ADAL" clId="{EA930E2A-6CDC-492E-AC1E-12B704E28C5B}" dt="2023-09-25T10:06:58.547" v="5" actId="22"/>
          <ac:picMkLst>
            <pc:docMk/>
            <pc:sldMk cId="2705989810" sldId="270"/>
            <ac:picMk id="3" creationId="{2BE11DC1-6810-85B3-5788-C07DBDB9D606}"/>
          </ac:picMkLst>
        </pc:picChg>
        <pc:picChg chg="del">
          <ac:chgData name="Edouard Morena" userId="2e121fa9-f008-4742-97be-48a08069b91e" providerId="ADAL" clId="{EA930E2A-6CDC-492E-AC1E-12B704E28C5B}" dt="2023-09-25T10:06:33.452" v="4" actId="478"/>
          <ac:picMkLst>
            <pc:docMk/>
            <pc:sldMk cId="2705989810" sldId="270"/>
            <ac:picMk id="6" creationId="{9E95FD45-7EC8-D270-7683-899E5C8C2AF2}"/>
          </ac:picMkLst>
        </pc:picChg>
      </pc:sldChg>
      <pc:sldChg chg="addSp modSp new mod">
        <pc:chgData name="Edouard Morena" userId="2e121fa9-f008-4742-97be-48a08069b91e" providerId="ADAL" clId="{EA930E2A-6CDC-492E-AC1E-12B704E28C5B}" dt="2023-09-25T10:30:09.711" v="376" actId="27636"/>
        <pc:sldMkLst>
          <pc:docMk/>
          <pc:sldMk cId="3447803584" sldId="271"/>
        </pc:sldMkLst>
        <pc:spChg chg="mod">
          <ac:chgData name="Edouard Morena" userId="2e121fa9-f008-4742-97be-48a08069b91e" providerId="ADAL" clId="{EA930E2A-6CDC-492E-AC1E-12B704E28C5B}" dt="2023-09-25T10:26:03.635" v="22" actId="20577"/>
          <ac:spMkLst>
            <pc:docMk/>
            <pc:sldMk cId="3447803584" sldId="271"/>
            <ac:spMk id="2" creationId="{DEBF6CDA-645B-77E3-E608-5F6D730EE166}"/>
          </ac:spMkLst>
        </pc:spChg>
        <pc:spChg chg="mod">
          <ac:chgData name="Edouard Morena" userId="2e121fa9-f008-4742-97be-48a08069b91e" providerId="ADAL" clId="{EA930E2A-6CDC-492E-AC1E-12B704E28C5B}" dt="2023-09-25T10:30:09.711" v="376" actId="27636"/>
          <ac:spMkLst>
            <pc:docMk/>
            <pc:sldMk cId="3447803584" sldId="271"/>
            <ac:spMk id="3" creationId="{220DBBDD-4D60-D61B-14E5-B46660908E5C}"/>
          </ac:spMkLst>
        </pc:spChg>
        <pc:picChg chg="add mod">
          <ac:chgData name="Edouard Morena" userId="2e121fa9-f008-4742-97be-48a08069b91e" providerId="ADAL" clId="{EA930E2A-6CDC-492E-AC1E-12B704E28C5B}" dt="2023-09-25T10:30:06.138" v="374" actId="1076"/>
          <ac:picMkLst>
            <pc:docMk/>
            <pc:sldMk cId="3447803584" sldId="271"/>
            <ac:picMk id="1026" creationId="{EFAA7661-945E-170F-7738-FAE5258A3EAD}"/>
          </ac:picMkLst>
        </pc:picChg>
      </pc:sldChg>
      <pc:sldChg chg="addSp new mod">
        <pc:chgData name="Edouard Morena" userId="2e121fa9-f008-4742-97be-48a08069b91e" providerId="ADAL" clId="{EA930E2A-6CDC-492E-AC1E-12B704E28C5B}" dt="2023-09-25T10:29:14.684" v="368" actId="22"/>
        <pc:sldMkLst>
          <pc:docMk/>
          <pc:sldMk cId="2245631049" sldId="272"/>
        </pc:sldMkLst>
        <pc:picChg chg="add">
          <ac:chgData name="Edouard Morena" userId="2e121fa9-f008-4742-97be-48a08069b91e" providerId="ADAL" clId="{EA930E2A-6CDC-492E-AC1E-12B704E28C5B}" dt="2023-09-25T10:29:14.684" v="368" actId="22"/>
          <ac:picMkLst>
            <pc:docMk/>
            <pc:sldMk cId="2245631049" sldId="272"/>
            <ac:picMk id="3" creationId="{395E5F64-D33C-40AA-6B6A-ED43284F3D92}"/>
          </ac:picMkLst>
        </pc:picChg>
      </pc:sldChg>
      <pc:sldChg chg="modSp new del mod">
        <pc:chgData name="Edouard Morena" userId="2e121fa9-f008-4742-97be-48a08069b91e" providerId="ADAL" clId="{EA930E2A-6CDC-492E-AC1E-12B704E28C5B}" dt="2023-09-25T10:53:55.709" v="996" actId="47"/>
        <pc:sldMkLst>
          <pc:docMk/>
          <pc:sldMk cId="3590231084" sldId="273"/>
        </pc:sldMkLst>
        <pc:spChg chg="mod">
          <ac:chgData name="Edouard Morena" userId="2e121fa9-f008-4742-97be-48a08069b91e" providerId="ADAL" clId="{EA930E2A-6CDC-492E-AC1E-12B704E28C5B}" dt="2023-09-25T10:45:04.332" v="646" actId="20577"/>
          <ac:spMkLst>
            <pc:docMk/>
            <pc:sldMk cId="3590231084" sldId="273"/>
            <ac:spMk id="2" creationId="{1139968D-C84A-852A-767E-226091BA0390}"/>
          </ac:spMkLst>
        </pc:spChg>
        <pc:spChg chg="mod">
          <ac:chgData name="Edouard Morena" userId="2e121fa9-f008-4742-97be-48a08069b91e" providerId="ADAL" clId="{EA930E2A-6CDC-492E-AC1E-12B704E28C5B}" dt="2023-09-25T10:45:23.614" v="690"/>
          <ac:spMkLst>
            <pc:docMk/>
            <pc:sldMk cId="3590231084" sldId="273"/>
            <ac:spMk id="3" creationId="{66AD5ECB-B1C1-DF05-25B3-EF770686ECBE}"/>
          </ac:spMkLst>
        </pc:spChg>
      </pc:sldChg>
      <pc:sldChg chg="modSp new mod">
        <pc:chgData name="Edouard Morena" userId="2e121fa9-f008-4742-97be-48a08069b91e" providerId="ADAL" clId="{EA930E2A-6CDC-492E-AC1E-12B704E28C5B}" dt="2023-09-25T10:54:31.810" v="1009" actId="113"/>
        <pc:sldMkLst>
          <pc:docMk/>
          <pc:sldMk cId="687432006" sldId="274"/>
        </pc:sldMkLst>
        <pc:spChg chg="mod">
          <ac:chgData name="Edouard Morena" userId="2e121fa9-f008-4742-97be-48a08069b91e" providerId="ADAL" clId="{EA930E2A-6CDC-492E-AC1E-12B704E28C5B}" dt="2023-09-25T10:49:52.943" v="914" actId="313"/>
          <ac:spMkLst>
            <pc:docMk/>
            <pc:sldMk cId="687432006" sldId="274"/>
            <ac:spMk id="2" creationId="{EC2DF17C-D2CC-5DE1-7091-F462A8C43120}"/>
          </ac:spMkLst>
        </pc:spChg>
        <pc:spChg chg="mod">
          <ac:chgData name="Edouard Morena" userId="2e121fa9-f008-4742-97be-48a08069b91e" providerId="ADAL" clId="{EA930E2A-6CDC-492E-AC1E-12B704E28C5B}" dt="2023-09-25T10:54:31.810" v="1009" actId="113"/>
          <ac:spMkLst>
            <pc:docMk/>
            <pc:sldMk cId="687432006" sldId="274"/>
            <ac:spMk id="3" creationId="{9635085F-098C-1E3B-AF46-B69DE0B6C5E4}"/>
          </ac:spMkLst>
        </pc:spChg>
      </pc:sldChg>
      <pc:sldChg chg="new del ord">
        <pc:chgData name="Edouard Morena" userId="2e121fa9-f008-4742-97be-48a08069b91e" providerId="ADAL" clId="{EA930E2A-6CDC-492E-AC1E-12B704E28C5B}" dt="2023-09-25T11:40:24.319" v="1052" actId="47"/>
        <pc:sldMkLst>
          <pc:docMk/>
          <pc:sldMk cId="3021076666" sldId="275"/>
        </pc:sldMkLst>
      </pc:sldChg>
      <pc:sldChg chg="addSp delSp modSp add mod setBg replTag">
        <pc:chgData name="Edouard Morena" userId="2e121fa9-f008-4742-97be-48a08069b91e" providerId="ADAL" clId="{EA930E2A-6CDC-492E-AC1E-12B704E28C5B}" dt="2023-09-25T11:41:10.745" v="1062"/>
        <pc:sldMkLst>
          <pc:docMk/>
          <pc:sldMk cId="1495215711" sldId="276"/>
        </pc:sldMkLst>
        <pc:spChg chg="add mod replST">
          <ac:chgData name="Edouard Morena" userId="2e121fa9-f008-4742-97be-48a08069b91e" providerId="ADAL" clId="{EA930E2A-6CDC-492E-AC1E-12B704E28C5B}" dt="2023-09-25T11:41:10.517" v="1056"/>
          <ac:spMkLst>
            <pc:docMk/>
            <pc:sldMk cId="1495215711" sldId="276"/>
            <ac:spMk id="6" creationId="{9933FD13-3599-2E51-C502-CF2A63CE9A6B}"/>
          </ac:spMkLst>
        </pc:spChg>
        <pc:spChg chg="add mod replST">
          <ac:chgData name="Edouard Morena" userId="2e121fa9-f008-4742-97be-48a08069b91e" providerId="ADAL" clId="{EA930E2A-6CDC-492E-AC1E-12B704E28C5B}" dt="2023-09-25T11:39:28.408" v="1047"/>
          <ac:spMkLst>
            <pc:docMk/>
            <pc:sldMk cId="1495215711" sldId="276"/>
            <ac:spMk id="7" creationId="{D3E11799-067E-177F-1933-401C4A3E02B9}"/>
          </ac:spMkLst>
        </pc:spChg>
        <pc:picChg chg="add mod replST">
          <ac:chgData name="Edouard Morena" userId="2e121fa9-f008-4742-97be-48a08069b91e" providerId="ADAL" clId="{EA930E2A-6CDC-492E-AC1E-12B704E28C5B}" dt="2023-09-25T11:39:28.122" v="1024"/>
          <ac:picMkLst>
            <pc:docMk/>
            <pc:sldMk cId="1495215711" sldId="276"/>
            <ac:picMk id="3" creationId="{094D0A53-C6DF-1952-5DA0-34CB935D4358}"/>
          </ac:picMkLst>
        </pc:picChg>
        <pc:picChg chg="add del mod replST">
          <ac:chgData name="Edouard Morena" userId="2e121fa9-f008-4742-97be-48a08069b91e" providerId="ADAL" clId="{EA930E2A-6CDC-492E-AC1E-12B704E28C5B}" dt="2023-09-25T11:41:10.527" v="1058"/>
          <ac:picMkLst>
            <pc:docMk/>
            <pc:sldMk cId="1495215711" sldId="276"/>
            <ac:picMk id="5" creationId="{3B2E5979-113A-7085-94E6-23CA32C73564}"/>
          </ac:picMkLst>
        </pc:picChg>
        <pc:picChg chg="add mod replST">
          <ac:chgData name="Edouard Morena" userId="2e121fa9-f008-4742-97be-48a08069b91e" providerId="ADAL" clId="{EA930E2A-6CDC-492E-AC1E-12B704E28C5B}" dt="2023-09-25T11:41:10.745" v="1062"/>
          <ac:picMkLst>
            <pc:docMk/>
            <pc:sldMk cId="1495215711" sldId="276"/>
            <ac:picMk id="9" creationId="{4FDC20A8-EA7C-F178-3E5E-D1EC421E893E}"/>
          </ac:picMkLst>
        </pc:picChg>
      </pc:sldChg>
    </pc:docChg>
  </pc:docChgLst>
  <pc:docChgLst>
    <pc:chgData name="Edouard Morena" userId="2e121fa9-f008-4742-97be-48a08069b91e" providerId="ADAL" clId="{279A1E48-EB9C-4672-9819-7531A00AAD86}"/>
    <pc:docChg chg="undo custSel addSld delSld modSld">
      <pc:chgData name="Edouard Morena" userId="2e121fa9-f008-4742-97be-48a08069b91e" providerId="ADAL" clId="{279A1E48-EB9C-4672-9819-7531A00AAD86}" dt="2021-09-28T12:43:12.442" v="6" actId="5793"/>
      <pc:docMkLst>
        <pc:docMk/>
      </pc:docMkLst>
      <pc:sldChg chg="modSp mod">
        <pc:chgData name="Edouard Morena" userId="2e121fa9-f008-4742-97be-48a08069b91e" providerId="ADAL" clId="{279A1E48-EB9C-4672-9819-7531A00AAD86}" dt="2021-09-28T09:30:05.429" v="0" actId="20577"/>
        <pc:sldMkLst>
          <pc:docMk/>
          <pc:sldMk cId="3566144195" sldId="256"/>
        </pc:sldMkLst>
        <pc:spChg chg="mod">
          <ac:chgData name="Edouard Morena" userId="2e121fa9-f008-4742-97be-48a08069b91e" providerId="ADAL" clId="{279A1E48-EB9C-4672-9819-7531A00AAD86}" dt="2021-09-28T09:30:05.429" v="0" actId="20577"/>
          <ac:spMkLst>
            <pc:docMk/>
            <pc:sldMk cId="3566144195" sldId="256"/>
            <ac:spMk id="3" creationId="{00000000-0000-0000-0000-000000000000}"/>
          </ac:spMkLst>
        </pc:spChg>
      </pc:sldChg>
      <pc:sldChg chg="modSp mod">
        <pc:chgData name="Edouard Morena" userId="2e121fa9-f008-4742-97be-48a08069b91e" providerId="ADAL" clId="{279A1E48-EB9C-4672-9819-7531A00AAD86}" dt="2021-09-28T12:43:12.442" v="6" actId="5793"/>
        <pc:sldMkLst>
          <pc:docMk/>
          <pc:sldMk cId="4185006464" sldId="257"/>
        </pc:sldMkLst>
        <pc:spChg chg="mod">
          <ac:chgData name="Edouard Morena" userId="2e121fa9-f008-4742-97be-48a08069b91e" providerId="ADAL" clId="{279A1E48-EB9C-4672-9819-7531A00AAD86}" dt="2021-09-28T12:43:12.442" v="6" actId="5793"/>
          <ac:spMkLst>
            <pc:docMk/>
            <pc:sldMk cId="4185006464" sldId="257"/>
            <ac:spMk id="3" creationId="{00000000-0000-0000-0000-000000000000}"/>
          </ac:spMkLst>
        </pc:spChg>
      </pc:sldChg>
      <pc:sldChg chg="modSp mod">
        <pc:chgData name="Edouard Morena" userId="2e121fa9-f008-4742-97be-48a08069b91e" providerId="ADAL" clId="{279A1E48-EB9C-4672-9819-7531A00AAD86}" dt="2021-09-28T09:31:03.380" v="4" actId="20577"/>
        <pc:sldMkLst>
          <pc:docMk/>
          <pc:sldMk cId="3942830848" sldId="263"/>
        </pc:sldMkLst>
        <pc:spChg chg="mod">
          <ac:chgData name="Edouard Morena" userId="2e121fa9-f008-4742-97be-48a08069b91e" providerId="ADAL" clId="{279A1E48-EB9C-4672-9819-7531A00AAD86}" dt="2021-09-28T09:31:03.380" v="4" actId="20577"/>
          <ac:spMkLst>
            <pc:docMk/>
            <pc:sldMk cId="3942830848" sldId="263"/>
            <ac:spMk id="3" creationId="{00000000-0000-0000-0000-000000000000}"/>
          </ac:spMkLst>
        </pc:spChg>
      </pc:sldChg>
      <pc:sldChg chg="add del">
        <pc:chgData name="Edouard Morena" userId="2e121fa9-f008-4742-97be-48a08069b91e" providerId="ADAL" clId="{279A1E48-EB9C-4672-9819-7531A00AAD86}" dt="2021-09-28T09:30:51.122" v="2" actId="47"/>
        <pc:sldMkLst>
          <pc:docMk/>
          <pc:sldMk cId="1425767189" sldId="266"/>
        </pc:sldMkLst>
      </pc:sldChg>
    </pc:docChg>
  </pc:docChgLst>
  <pc:docChgLst>
    <pc:chgData name="Edouard Morena" userId="2e121fa9-f008-4742-97be-48a08069b91e" providerId="ADAL" clId="{4721D87B-2DEB-40FD-A75A-1987CD35E66C}"/>
    <pc:docChg chg="custSel addSld modSld">
      <pc:chgData name="Edouard Morena" userId="2e121fa9-f008-4742-97be-48a08069b91e" providerId="ADAL" clId="{4721D87B-2DEB-40FD-A75A-1987CD35E66C}" dt="2022-09-27T08:29:27.640" v="427" actId="22"/>
      <pc:docMkLst>
        <pc:docMk/>
      </pc:docMkLst>
      <pc:sldChg chg="modSp mod">
        <pc:chgData name="Edouard Morena" userId="2e121fa9-f008-4742-97be-48a08069b91e" providerId="ADAL" clId="{4721D87B-2DEB-40FD-A75A-1987CD35E66C}" dt="2022-09-27T08:03:30.036" v="371" actId="20577"/>
        <pc:sldMkLst>
          <pc:docMk/>
          <pc:sldMk cId="4185006464" sldId="257"/>
        </pc:sldMkLst>
        <pc:spChg chg="mod">
          <ac:chgData name="Edouard Morena" userId="2e121fa9-f008-4742-97be-48a08069b91e" providerId="ADAL" clId="{4721D87B-2DEB-40FD-A75A-1987CD35E66C}" dt="2022-09-27T08:03:30.036" v="371" actId="20577"/>
          <ac:spMkLst>
            <pc:docMk/>
            <pc:sldMk cId="4185006464" sldId="257"/>
            <ac:spMk id="3" creationId="{00000000-0000-0000-0000-000000000000}"/>
          </ac:spMkLst>
        </pc:spChg>
      </pc:sldChg>
      <pc:sldChg chg="modSp mod">
        <pc:chgData name="Edouard Morena" userId="2e121fa9-f008-4742-97be-48a08069b91e" providerId="ADAL" clId="{4721D87B-2DEB-40FD-A75A-1987CD35E66C}" dt="2022-09-27T08:04:45.279" v="413" actId="20577"/>
        <pc:sldMkLst>
          <pc:docMk/>
          <pc:sldMk cId="2473962101" sldId="258"/>
        </pc:sldMkLst>
        <pc:spChg chg="mod">
          <ac:chgData name="Edouard Morena" userId="2e121fa9-f008-4742-97be-48a08069b91e" providerId="ADAL" clId="{4721D87B-2DEB-40FD-A75A-1987CD35E66C}" dt="2022-09-27T08:04:45.279" v="413" actId="20577"/>
          <ac:spMkLst>
            <pc:docMk/>
            <pc:sldMk cId="2473962101" sldId="258"/>
            <ac:spMk id="3" creationId="{00000000-0000-0000-0000-000000000000}"/>
          </ac:spMkLst>
        </pc:spChg>
      </pc:sldChg>
      <pc:sldChg chg="modSp mod">
        <pc:chgData name="Edouard Morena" userId="2e121fa9-f008-4742-97be-48a08069b91e" providerId="ADAL" clId="{4721D87B-2DEB-40FD-A75A-1987CD35E66C}" dt="2022-09-27T08:05:15.851" v="414" actId="20577"/>
        <pc:sldMkLst>
          <pc:docMk/>
          <pc:sldMk cId="2595472434" sldId="260"/>
        </pc:sldMkLst>
        <pc:spChg chg="mod">
          <ac:chgData name="Edouard Morena" userId="2e121fa9-f008-4742-97be-48a08069b91e" providerId="ADAL" clId="{4721D87B-2DEB-40FD-A75A-1987CD35E66C}" dt="2022-09-27T08:05:15.851" v="414" actId="20577"/>
          <ac:spMkLst>
            <pc:docMk/>
            <pc:sldMk cId="2595472434" sldId="260"/>
            <ac:spMk id="3" creationId="{00000000-0000-0000-0000-000000000000}"/>
          </ac:spMkLst>
        </pc:spChg>
      </pc:sldChg>
      <pc:sldChg chg="modSp mod">
        <pc:chgData name="Edouard Morena" userId="2e121fa9-f008-4742-97be-48a08069b91e" providerId="ADAL" clId="{4721D87B-2DEB-40FD-A75A-1987CD35E66C}" dt="2022-09-27T08:05:33.671" v="415" actId="20577"/>
        <pc:sldMkLst>
          <pc:docMk/>
          <pc:sldMk cId="2254809186" sldId="261"/>
        </pc:sldMkLst>
        <pc:spChg chg="mod">
          <ac:chgData name="Edouard Morena" userId="2e121fa9-f008-4742-97be-48a08069b91e" providerId="ADAL" clId="{4721D87B-2DEB-40FD-A75A-1987CD35E66C}" dt="2022-09-27T08:05:33.671" v="415" actId="20577"/>
          <ac:spMkLst>
            <pc:docMk/>
            <pc:sldMk cId="2254809186" sldId="261"/>
            <ac:spMk id="3" creationId="{00000000-0000-0000-0000-000000000000}"/>
          </ac:spMkLst>
        </pc:spChg>
      </pc:sldChg>
      <pc:sldChg chg="modSp mod">
        <pc:chgData name="Edouard Morena" userId="2e121fa9-f008-4742-97be-48a08069b91e" providerId="ADAL" clId="{4721D87B-2DEB-40FD-A75A-1987CD35E66C}" dt="2022-09-27T08:16:24.587" v="422" actId="20577"/>
        <pc:sldMkLst>
          <pc:docMk/>
          <pc:sldMk cId="3942830848" sldId="263"/>
        </pc:sldMkLst>
        <pc:spChg chg="mod">
          <ac:chgData name="Edouard Morena" userId="2e121fa9-f008-4742-97be-48a08069b91e" providerId="ADAL" clId="{4721D87B-2DEB-40FD-A75A-1987CD35E66C}" dt="2022-09-27T08:16:24.587" v="422" actId="20577"/>
          <ac:spMkLst>
            <pc:docMk/>
            <pc:sldMk cId="3942830848" sldId="263"/>
            <ac:spMk id="2" creationId="{00000000-0000-0000-0000-000000000000}"/>
          </ac:spMkLst>
        </pc:spChg>
      </pc:sldChg>
      <pc:sldChg chg="modSp new mod">
        <pc:chgData name="Edouard Morena" userId="2e121fa9-f008-4742-97be-48a08069b91e" providerId="ADAL" clId="{4721D87B-2DEB-40FD-A75A-1987CD35E66C}" dt="2022-09-25T20:04:07.761" v="369" actId="20577"/>
        <pc:sldMkLst>
          <pc:docMk/>
          <pc:sldMk cId="2189213065" sldId="269"/>
        </pc:sldMkLst>
        <pc:spChg chg="mod">
          <ac:chgData name="Edouard Morena" userId="2e121fa9-f008-4742-97be-48a08069b91e" providerId="ADAL" clId="{4721D87B-2DEB-40FD-A75A-1987CD35E66C}" dt="2022-09-25T19:54:36.514" v="62" actId="20577"/>
          <ac:spMkLst>
            <pc:docMk/>
            <pc:sldMk cId="2189213065" sldId="269"/>
            <ac:spMk id="2" creationId="{8559AAD4-F571-B670-FBF9-A216E33DFAF5}"/>
          </ac:spMkLst>
        </pc:spChg>
        <pc:spChg chg="mod">
          <ac:chgData name="Edouard Morena" userId="2e121fa9-f008-4742-97be-48a08069b91e" providerId="ADAL" clId="{4721D87B-2DEB-40FD-A75A-1987CD35E66C}" dt="2022-09-25T20:04:07.761" v="369" actId="20577"/>
          <ac:spMkLst>
            <pc:docMk/>
            <pc:sldMk cId="2189213065" sldId="269"/>
            <ac:spMk id="3" creationId="{8626779A-3D3B-007F-3E84-0A37F028FBA5}"/>
          </ac:spMkLst>
        </pc:spChg>
      </pc:sldChg>
      <pc:sldChg chg="addSp delSp new mod">
        <pc:chgData name="Edouard Morena" userId="2e121fa9-f008-4742-97be-48a08069b91e" providerId="ADAL" clId="{4721D87B-2DEB-40FD-A75A-1987CD35E66C}" dt="2022-09-27T08:29:27.640" v="427" actId="22"/>
        <pc:sldMkLst>
          <pc:docMk/>
          <pc:sldMk cId="2705989810" sldId="270"/>
        </pc:sldMkLst>
        <pc:spChg chg="del">
          <ac:chgData name="Edouard Morena" userId="2e121fa9-f008-4742-97be-48a08069b91e" providerId="ADAL" clId="{4721D87B-2DEB-40FD-A75A-1987CD35E66C}" dt="2022-09-27T08:29:25.054" v="425" actId="478"/>
          <ac:spMkLst>
            <pc:docMk/>
            <pc:sldMk cId="2705989810" sldId="270"/>
            <ac:spMk id="2" creationId="{678D1185-BFAB-9206-6611-C2AE26CAA08B}"/>
          </ac:spMkLst>
        </pc:spChg>
        <pc:spChg chg="del">
          <ac:chgData name="Edouard Morena" userId="2e121fa9-f008-4742-97be-48a08069b91e" providerId="ADAL" clId="{4721D87B-2DEB-40FD-A75A-1987CD35E66C}" dt="2022-09-27T08:29:23.229" v="424" actId="478"/>
          <ac:spMkLst>
            <pc:docMk/>
            <pc:sldMk cId="2705989810" sldId="270"/>
            <ac:spMk id="3" creationId="{D8D6FEAD-286C-3187-684E-45443EE327C5}"/>
          </ac:spMkLst>
        </pc:spChg>
        <pc:spChg chg="del">
          <ac:chgData name="Edouard Morena" userId="2e121fa9-f008-4742-97be-48a08069b91e" providerId="ADAL" clId="{4721D87B-2DEB-40FD-A75A-1987CD35E66C}" dt="2022-09-27T08:29:26.740" v="426" actId="478"/>
          <ac:spMkLst>
            <pc:docMk/>
            <pc:sldMk cId="2705989810" sldId="270"/>
            <ac:spMk id="4" creationId="{1BF56C4A-AD43-D457-1084-550FCEB7F937}"/>
          </ac:spMkLst>
        </pc:spChg>
        <pc:picChg chg="add">
          <ac:chgData name="Edouard Morena" userId="2e121fa9-f008-4742-97be-48a08069b91e" providerId="ADAL" clId="{4721D87B-2DEB-40FD-A75A-1987CD35E66C}" dt="2022-09-27T08:29:27.640" v="427" actId="22"/>
          <ac:picMkLst>
            <pc:docMk/>
            <pc:sldMk cId="2705989810" sldId="270"/>
            <ac:picMk id="6" creationId="{9E95FD45-7EC8-D270-7683-899E5C8C2A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4D39CAB1-5165-4BA7-8E3E-F437BF5FA53A}"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370301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D39CAB1-5165-4BA7-8E3E-F437BF5FA53A}"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366913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D39CAB1-5165-4BA7-8E3E-F437BF5FA53A}"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258135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D39CAB1-5165-4BA7-8E3E-F437BF5FA53A}"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273515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39CAB1-5165-4BA7-8E3E-F437BF5FA53A}" type="datetimeFigureOut">
              <a:rPr lang="fr-FR" smtClean="0"/>
              <a:t>25/09/2023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202801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4D39CAB1-5165-4BA7-8E3E-F437BF5FA53A}" type="datetimeFigureOut">
              <a:rPr lang="fr-FR" smtClean="0"/>
              <a:t>25/09/2023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326290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4D39CAB1-5165-4BA7-8E3E-F437BF5FA53A}" type="datetimeFigureOut">
              <a:rPr lang="fr-FR" smtClean="0"/>
              <a:t>25/09/2023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370341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4D39CAB1-5165-4BA7-8E3E-F437BF5FA53A}" type="datetimeFigureOut">
              <a:rPr lang="fr-FR" smtClean="0"/>
              <a:t>25/09/2023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182746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9CAB1-5165-4BA7-8E3E-F437BF5FA53A}" type="datetimeFigureOut">
              <a:rPr lang="fr-FR" smtClean="0"/>
              <a:t>25/09/2023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121153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39CAB1-5165-4BA7-8E3E-F437BF5FA53A}" type="datetimeFigureOut">
              <a:rPr lang="fr-FR" smtClean="0"/>
              <a:t>25/09/2023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134709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39CAB1-5165-4BA7-8E3E-F437BF5FA53A}" type="datetimeFigureOut">
              <a:rPr lang="fr-FR" smtClean="0"/>
              <a:t>25/09/2023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85D65A4-E0BD-4ADF-834A-460FB184EAED}" type="slidenum">
              <a:rPr lang="fr-FR" smtClean="0"/>
              <a:t>‹N°›</a:t>
            </a:fld>
            <a:endParaRPr lang="fr-FR"/>
          </a:p>
        </p:txBody>
      </p:sp>
    </p:spTree>
    <p:extLst>
      <p:ext uri="{BB962C8B-B14F-4D97-AF65-F5344CB8AC3E}">
        <p14:creationId xmlns:p14="http://schemas.microsoft.com/office/powerpoint/2010/main" val="226954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9CAB1-5165-4BA7-8E3E-F437BF5FA53A}" type="datetimeFigureOut">
              <a:rPr lang="fr-FR" smtClean="0"/>
              <a:t>25/09/2023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D65A4-E0BD-4ADF-834A-460FB184EAED}" type="slidenum">
              <a:rPr lang="fr-FR" smtClean="0"/>
              <a:t>‹N°›</a:t>
            </a:fld>
            <a:endParaRPr lang="fr-FR"/>
          </a:p>
        </p:txBody>
      </p:sp>
    </p:spTree>
    <p:extLst>
      <p:ext uri="{BB962C8B-B14F-4D97-AF65-F5344CB8AC3E}">
        <p14:creationId xmlns:p14="http://schemas.microsoft.com/office/powerpoint/2010/main" val="2251446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douard.morena@ulip.lon.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cmsp.com/mailing-li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1732"/>
            <a:ext cx="9144000" cy="2387600"/>
          </a:xfrm>
        </p:spPr>
        <p:txBody>
          <a:bodyPr/>
          <a:lstStyle/>
          <a:p>
            <a:r>
              <a:rPr lang="fr-FR" dirty="0"/>
              <a:t>Issues and </a:t>
            </a:r>
            <a:r>
              <a:rPr lang="fr-FR" dirty="0" err="1"/>
              <a:t>debates</a:t>
            </a:r>
            <a:r>
              <a:rPr lang="fr-FR" dirty="0"/>
              <a:t> in </a:t>
            </a:r>
            <a:r>
              <a:rPr lang="fr-FR" dirty="0" err="1"/>
              <a:t>contemporary</a:t>
            </a:r>
            <a:r>
              <a:rPr lang="fr-FR" dirty="0"/>
              <a:t> French </a:t>
            </a:r>
            <a:r>
              <a:rPr lang="fr-FR" dirty="0" err="1"/>
              <a:t>politics</a:t>
            </a:r>
            <a:endParaRPr lang="fr-FR" dirty="0"/>
          </a:p>
        </p:txBody>
      </p:sp>
      <p:sp>
        <p:nvSpPr>
          <p:cNvPr id="3" name="Subtitle 2"/>
          <p:cNvSpPr>
            <a:spLocks noGrp="1"/>
          </p:cNvSpPr>
          <p:nvPr>
            <p:ph type="subTitle" idx="1"/>
          </p:nvPr>
        </p:nvSpPr>
        <p:spPr>
          <a:xfrm>
            <a:off x="1524000" y="3373437"/>
            <a:ext cx="9144000" cy="2943141"/>
          </a:xfrm>
        </p:spPr>
        <p:txBody>
          <a:bodyPr>
            <a:normAutofit/>
          </a:bodyPr>
          <a:lstStyle/>
          <a:p>
            <a:endParaRPr lang="fr-FR" dirty="0"/>
          </a:p>
          <a:p>
            <a:r>
              <a:rPr lang="fr-FR" dirty="0"/>
              <a:t>ULC140</a:t>
            </a:r>
          </a:p>
          <a:p>
            <a:endParaRPr lang="fr-FR" dirty="0"/>
          </a:p>
          <a:p>
            <a:r>
              <a:rPr lang="fr-FR" dirty="0"/>
              <a:t>Dr. Edouard Morena, </a:t>
            </a:r>
            <a:r>
              <a:rPr lang="fr-FR" dirty="0">
                <a:hlinkClick r:id="rId2"/>
              </a:rPr>
              <a:t>edouard.morena@ulip.lon.ac.uk</a:t>
            </a:r>
            <a:endParaRPr lang="fr-FR" dirty="0"/>
          </a:p>
        </p:txBody>
      </p:sp>
    </p:spTree>
    <p:extLst>
      <p:ext uri="{BB962C8B-B14F-4D97-AF65-F5344CB8AC3E}">
        <p14:creationId xmlns:p14="http://schemas.microsoft.com/office/powerpoint/2010/main" val="356614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41505" cy="1325563"/>
          </a:xfrm>
        </p:spPr>
        <p:txBody>
          <a:bodyPr/>
          <a:lstStyle/>
          <a:p>
            <a:r>
              <a:rPr lang="fr-FR" b="1" dirty="0" err="1"/>
              <a:t>What</a:t>
            </a:r>
            <a:r>
              <a:rPr lang="fr-FR" b="1" dirty="0"/>
              <a:t> do </a:t>
            </a:r>
            <a:r>
              <a:rPr lang="fr-FR" b="1" dirty="0" err="1"/>
              <a:t>we</a:t>
            </a:r>
            <a:r>
              <a:rPr lang="fr-FR" b="1" dirty="0"/>
              <a:t> </a:t>
            </a:r>
            <a:r>
              <a:rPr lang="fr-FR" b="1" dirty="0" err="1"/>
              <a:t>mean</a:t>
            </a:r>
            <a:r>
              <a:rPr lang="fr-FR" b="1" dirty="0"/>
              <a:t> by ‘French </a:t>
            </a:r>
            <a:r>
              <a:rPr lang="fr-FR" b="1" dirty="0" err="1"/>
              <a:t>Exceptionalism</a:t>
            </a:r>
            <a:r>
              <a:rPr lang="fr-FR" b="1" dirty="0"/>
              <a:t>’? (3)</a:t>
            </a:r>
            <a:endParaRPr lang="fr-FR" dirty="0"/>
          </a:p>
        </p:txBody>
      </p:sp>
      <p:sp>
        <p:nvSpPr>
          <p:cNvPr id="3" name="Content Placeholder 2"/>
          <p:cNvSpPr>
            <a:spLocks noGrp="1"/>
          </p:cNvSpPr>
          <p:nvPr>
            <p:ph idx="1"/>
          </p:nvPr>
        </p:nvSpPr>
        <p:spPr>
          <a:xfrm>
            <a:off x="838200" y="1825625"/>
            <a:ext cx="4491789" cy="4351338"/>
          </a:xfrm>
        </p:spPr>
        <p:txBody>
          <a:bodyPr/>
          <a:lstStyle/>
          <a:p>
            <a:r>
              <a:rPr lang="en-US" dirty="0"/>
              <a:t>French State: </a:t>
            </a:r>
          </a:p>
          <a:p>
            <a:pPr lvl="1"/>
            <a:r>
              <a:rPr lang="en-US" dirty="0"/>
              <a:t>In its </a:t>
            </a:r>
            <a:r>
              <a:rPr lang="en-US" i="1" dirty="0"/>
              <a:t>Jacobin, dirigiste</a:t>
            </a:r>
            <a:r>
              <a:rPr lang="en-US" dirty="0"/>
              <a:t>, republican or protectionist guise</a:t>
            </a:r>
          </a:p>
          <a:p>
            <a:pPr lvl="1"/>
            <a:r>
              <a:rPr lang="en-US" dirty="0"/>
              <a:t>State fashions the nation and national culture.</a:t>
            </a:r>
          </a:p>
          <a:p>
            <a:pPr lvl="1"/>
            <a:r>
              <a:rPr lang="en-US" dirty="0"/>
              <a:t>Education, culture…</a:t>
            </a:r>
            <a:endParaRPr lang="fr-FR" dirty="0"/>
          </a:p>
        </p:txBody>
      </p:sp>
      <p:pic>
        <p:nvPicPr>
          <p:cNvPr id="1026" name="Picture 2" descr="Bringing the Empire Back Home: France in the Global Age (9780822332602):  Herman Lebovics and Daniel J. Walkowitz - BiblioVa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223" y="1715293"/>
            <a:ext cx="2964181" cy="4572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fr - True France: The Wars over Cultural Identity, 1900-1945 -  Lebovics, Herman - Liv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8525" y="1715293"/>
            <a:ext cx="2857501"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7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17442" cy="1325563"/>
          </a:xfrm>
        </p:spPr>
        <p:txBody>
          <a:bodyPr/>
          <a:lstStyle/>
          <a:p>
            <a:r>
              <a:rPr lang="fr-FR" b="1" dirty="0" err="1"/>
              <a:t>What</a:t>
            </a:r>
            <a:r>
              <a:rPr lang="fr-FR" b="1" dirty="0"/>
              <a:t> do </a:t>
            </a:r>
            <a:r>
              <a:rPr lang="fr-FR" b="1" dirty="0" err="1"/>
              <a:t>we</a:t>
            </a:r>
            <a:r>
              <a:rPr lang="fr-FR" b="1" dirty="0"/>
              <a:t> </a:t>
            </a:r>
            <a:r>
              <a:rPr lang="fr-FR" b="1" dirty="0" err="1"/>
              <a:t>mean</a:t>
            </a:r>
            <a:r>
              <a:rPr lang="fr-FR" b="1" dirty="0"/>
              <a:t> by ‘French </a:t>
            </a:r>
            <a:r>
              <a:rPr lang="fr-FR" b="1" dirty="0" err="1"/>
              <a:t>Exceptionalism</a:t>
            </a:r>
            <a:r>
              <a:rPr lang="fr-FR" b="1" dirty="0"/>
              <a:t>’? (4)</a:t>
            </a:r>
            <a:endParaRPr lang="fr-FR" dirty="0"/>
          </a:p>
        </p:txBody>
      </p:sp>
      <p:sp>
        <p:nvSpPr>
          <p:cNvPr id="3" name="Content Placeholder 2"/>
          <p:cNvSpPr>
            <a:spLocks noGrp="1"/>
          </p:cNvSpPr>
          <p:nvPr>
            <p:ph idx="1"/>
          </p:nvPr>
        </p:nvSpPr>
        <p:spPr>
          <a:xfrm>
            <a:off x="838200" y="1825625"/>
            <a:ext cx="4997116" cy="4351338"/>
          </a:xfrm>
        </p:spPr>
        <p:txBody>
          <a:bodyPr/>
          <a:lstStyle/>
          <a:p>
            <a:r>
              <a:rPr lang="fr-FR" dirty="0"/>
              <a:t>Republican model of </a:t>
            </a:r>
            <a:r>
              <a:rPr lang="fr-FR" dirty="0" err="1"/>
              <a:t>integration</a:t>
            </a:r>
            <a:endParaRPr lang="fr-FR" dirty="0"/>
          </a:p>
          <a:p>
            <a:pPr lvl="1"/>
            <a:r>
              <a:rPr lang="fr-FR" dirty="0"/>
              <a:t>Concept  of </a:t>
            </a:r>
            <a:r>
              <a:rPr lang="fr-FR" i="1" dirty="0"/>
              <a:t>laïcité </a:t>
            </a:r>
            <a:r>
              <a:rPr lang="fr-FR" dirty="0"/>
              <a:t>(</a:t>
            </a:r>
            <a:r>
              <a:rPr lang="fr-FR" dirty="0" err="1"/>
              <a:t>secularism</a:t>
            </a:r>
            <a:r>
              <a:rPr lang="fr-FR" dirty="0"/>
              <a:t>)</a:t>
            </a:r>
          </a:p>
          <a:p>
            <a:pPr lvl="1"/>
            <a:r>
              <a:rPr lang="fr-FR" dirty="0"/>
              <a:t>French Republic as </a:t>
            </a:r>
            <a:r>
              <a:rPr lang="fr-FR" dirty="0" err="1"/>
              <a:t>colour</a:t>
            </a:r>
            <a:r>
              <a:rPr lang="fr-FR" dirty="0"/>
              <a:t>-blind, </a:t>
            </a:r>
            <a:r>
              <a:rPr lang="fr-FR" dirty="0" err="1"/>
              <a:t>gender</a:t>
            </a:r>
            <a:r>
              <a:rPr lang="fr-FR" dirty="0"/>
              <a:t>-blind…</a:t>
            </a:r>
          </a:p>
          <a:p>
            <a:pPr lvl="2"/>
            <a:r>
              <a:rPr lang="fr-FR" dirty="0"/>
              <a:t>Or </a:t>
            </a:r>
            <a:r>
              <a:rPr lang="fr-FR" dirty="0" err="1"/>
              <a:t>blind</a:t>
            </a:r>
            <a:r>
              <a:rPr lang="fr-FR" dirty="0"/>
              <a:t> to </a:t>
            </a:r>
            <a:r>
              <a:rPr lang="fr-FR" dirty="0" err="1"/>
              <a:t>racism</a:t>
            </a:r>
            <a:r>
              <a:rPr lang="fr-FR" dirty="0"/>
              <a:t> and </a:t>
            </a:r>
            <a:r>
              <a:rPr lang="fr-FR" dirty="0" err="1"/>
              <a:t>other</a:t>
            </a:r>
            <a:r>
              <a:rPr lang="fr-FR" dirty="0"/>
              <a:t> </a:t>
            </a:r>
            <a:r>
              <a:rPr lang="fr-FR" dirty="0" err="1"/>
              <a:t>forms</a:t>
            </a:r>
            <a:r>
              <a:rPr lang="fr-FR" dirty="0"/>
              <a:t> of discrimination? </a:t>
            </a:r>
          </a:p>
          <a:p>
            <a:pPr lvl="1"/>
            <a:r>
              <a:rPr lang="fr-FR" dirty="0"/>
              <a:t>No </a:t>
            </a:r>
            <a:r>
              <a:rPr lang="fr-FR" dirty="0" err="1"/>
              <a:t>intermediary</a:t>
            </a:r>
            <a:r>
              <a:rPr lang="fr-FR" dirty="0"/>
              <a:t> </a:t>
            </a:r>
            <a:r>
              <a:rPr lang="fr-FR" dirty="0" err="1"/>
              <a:t>between</a:t>
            </a:r>
            <a:r>
              <a:rPr lang="fr-FR" dirty="0"/>
              <a:t> the </a:t>
            </a:r>
            <a:r>
              <a:rPr lang="fr-FR" dirty="0" err="1"/>
              <a:t>individual</a:t>
            </a:r>
            <a:r>
              <a:rPr lang="fr-FR" dirty="0"/>
              <a:t> </a:t>
            </a:r>
            <a:r>
              <a:rPr lang="fr-FR" dirty="0" err="1"/>
              <a:t>citizen</a:t>
            </a:r>
            <a:r>
              <a:rPr lang="fr-FR" dirty="0"/>
              <a:t> and the nation-state.</a:t>
            </a:r>
          </a:p>
        </p:txBody>
      </p:sp>
      <p:pic>
        <p:nvPicPr>
          <p:cNvPr id="2050" name="Picture 2" descr="Are French people white?: Towards an understanding of whiteness in Republican  F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586" y="1825625"/>
            <a:ext cx="5696671" cy="428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0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 développement des écoles primaires à la fin du XIXe siècle | Histoire et  analyse d'images et oeuv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 y="-1946787"/>
            <a:ext cx="12191580" cy="908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76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53538" cy="1325563"/>
          </a:xfrm>
        </p:spPr>
        <p:txBody>
          <a:bodyPr/>
          <a:lstStyle/>
          <a:p>
            <a:r>
              <a:rPr lang="fr-FR" b="1" dirty="0" err="1"/>
              <a:t>What</a:t>
            </a:r>
            <a:r>
              <a:rPr lang="fr-FR" b="1" dirty="0"/>
              <a:t> do </a:t>
            </a:r>
            <a:r>
              <a:rPr lang="fr-FR" b="1" dirty="0" err="1"/>
              <a:t>we</a:t>
            </a:r>
            <a:r>
              <a:rPr lang="fr-FR" b="1" dirty="0"/>
              <a:t> </a:t>
            </a:r>
            <a:r>
              <a:rPr lang="fr-FR" b="1" dirty="0" err="1"/>
              <a:t>mean</a:t>
            </a:r>
            <a:r>
              <a:rPr lang="fr-FR" b="1" dirty="0"/>
              <a:t> by ‘French </a:t>
            </a:r>
            <a:r>
              <a:rPr lang="fr-FR" b="1" dirty="0" err="1"/>
              <a:t>Exceptionalism</a:t>
            </a:r>
            <a:r>
              <a:rPr lang="fr-FR" b="1" dirty="0"/>
              <a:t>’? (5)</a:t>
            </a:r>
            <a:endParaRPr lang="fr-FR" dirty="0"/>
          </a:p>
        </p:txBody>
      </p:sp>
      <p:sp>
        <p:nvSpPr>
          <p:cNvPr id="3" name="Content Placeholder 2"/>
          <p:cNvSpPr>
            <a:spLocks noGrp="1"/>
          </p:cNvSpPr>
          <p:nvPr>
            <p:ph idx="1"/>
          </p:nvPr>
        </p:nvSpPr>
        <p:spPr>
          <a:xfrm>
            <a:off x="838200" y="1825624"/>
            <a:ext cx="6705600" cy="4803775"/>
          </a:xfrm>
        </p:spPr>
        <p:txBody>
          <a:bodyPr>
            <a:normAutofit/>
          </a:bodyPr>
          <a:lstStyle/>
          <a:p>
            <a:r>
              <a:rPr lang="en-US" dirty="0"/>
              <a:t>Predilection for conflict, revolt and revolution </a:t>
            </a:r>
          </a:p>
          <a:p>
            <a:pPr lvl="1"/>
            <a:r>
              <a:rPr lang="en-US" dirty="0" err="1"/>
              <a:t>Revolutionism</a:t>
            </a:r>
            <a:r>
              <a:rPr lang="en-US" dirty="0"/>
              <a:t> (</a:t>
            </a:r>
            <a:r>
              <a:rPr lang="en-US" dirty="0" err="1"/>
              <a:t>Hazareesingh</a:t>
            </a:r>
            <a:r>
              <a:rPr lang="en-US" dirty="0"/>
              <a:t>, 1994)</a:t>
            </a:r>
          </a:p>
          <a:p>
            <a:pPr lvl="1"/>
            <a:r>
              <a:rPr lang="en-US" dirty="0"/>
              <a:t>De Gaulle Bayeux speech (1946): “</a:t>
            </a:r>
            <a:r>
              <a:rPr lang="en-US" dirty="0" err="1"/>
              <a:t>notre</a:t>
            </a:r>
            <a:r>
              <a:rPr lang="en-US" dirty="0"/>
              <a:t> </a:t>
            </a:r>
            <a:r>
              <a:rPr lang="en-US" dirty="0" err="1"/>
              <a:t>vieille</a:t>
            </a:r>
            <a:r>
              <a:rPr lang="en-US" dirty="0"/>
              <a:t> </a:t>
            </a:r>
            <a:r>
              <a:rPr lang="en-US" dirty="0" err="1"/>
              <a:t>propension</a:t>
            </a:r>
            <a:r>
              <a:rPr lang="en-US" dirty="0"/>
              <a:t> </a:t>
            </a:r>
            <a:r>
              <a:rPr lang="en-US" dirty="0" err="1"/>
              <a:t>gaulloise</a:t>
            </a:r>
            <a:r>
              <a:rPr lang="en-US" dirty="0"/>
              <a:t> aux divisions et aux </a:t>
            </a:r>
            <a:r>
              <a:rPr lang="en-US" dirty="0" err="1"/>
              <a:t>querelles</a:t>
            </a:r>
            <a:r>
              <a:rPr lang="en-US" dirty="0"/>
              <a:t>” and “Il </a:t>
            </a:r>
            <a:r>
              <a:rPr lang="en-US" dirty="0" err="1"/>
              <a:t>est</a:t>
            </a:r>
            <a:r>
              <a:rPr lang="en-US" dirty="0"/>
              <a:t> </a:t>
            </a:r>
            <a:r>
              <a:rPr lang="en-US" dirty="0" err="1"/>
              <a:t>nécessaire</a:t>
            </a:r>
            <a:r>
              <a:rPr lang="en-US" dirty="0"/>
              <a:t> que </a:t>
            </a:r>
            <a:r>
              <a:rPr lang="en-US" dirty="0" err="1"/>
              <a:t>nos</a:t>
            </a:r>
            <a:r>
              <a:rPr lang="en-US" dirty="0"/>
              <a:t> institutions </a:t>
            </a:r>
            <a:r>
              <a:rPr lang="en-US" dirty="0" err="1"/>
              <a:t>démocratiques</a:t>
            </a:r>
            <a:r>
              <a:rPr lang="en-US" dirty="0"/>
              <a:t> </a:t>
            </a:r>
            <a:r>
              <a:rPr lang="en-US" dirty="0" err="1"/>
              <a:t>nouvelles</a:t>
            </a:r>
            <a:r>
              <a:rPr lang="en-US" dirty="0"/>
              <a:t>, </a:t>
            </a:r>
            <a:r>
              <a:rPr lang="en-US" dirty="0" err="1"/>
              <a:t>compensent</a:t>
            </a:r>
            <a:r>
              <a:rPr lang="en-US" dirty="0"/>
              <a:t>, par </a:t>
            </a:r>
            <a:r>
              <a:rPr lang="en-US" dirty="0" err="1"/>
              <a:t>elles-mêmes</a:t>
            </a:r>
            <a:r>
              <a:rPr lang="en-US" dirty="0"/>
              <a:t>, les </a:t>
            </a:r>
            <a:r>
              <a:rPr lang="en-US" dirty="0" err="1"/>
              <a:t>effets</a:t>
            </a:r>
            <a:r>
              <a:rPr lang="en-US" dirty="0"/>
              <a:t> de </a:t>
            </a:r>
            <a:r>
              <a:rPr lang="en-US" dirty="0" err="1"/>
              <a:t>notre</a:t>
            </a:r>
            <a:r>
              <a:rPr lang="en-US" dirty="0"/>
              <a:t> </a:t>
            </a:r>
            <a:r>
              <a:rPr lang="en-US" dirty="0" err="1"/>
              <a:t>perpetuelle</a:t>
            </a:r>
            <a:r>
              <a:rPr lang="en-US" dirty="0"/>
              <a:t> effervescence </a:t>
            </a:r>
            <a:r>
              <a:rPr lang="en-US" dirty="0" err="1"/>
              <a:t>politique</a:t>
            </a:r>
            <a:r>
              <a:rPr lang="en-US" dirty="0"/>
              <a:t>.”</a:t>
            </a:r>
          </a:p>
          <a:p>
            <a:pPr lvl="1"/>
            <a:r>
              <a:rPr lang="en-US" dirty="0"/>
              <a:t>Marx in 1843: France was “the nerve-</a:t>
            </a:r>
            <a:r>
              <a:rPr lang="en-US" dirty="0" err="1"/>
              <a:t>centre</a:t>
            </a:r>
            <a:r>
              <a:rPr lang="en-US" dirty="0"/>
              <a:t> of European history, sending out electric shocks at intervals which galvanized the whole world”</a:t>
            </a:r>
            <a:endParaRPr lang="fr-FR" dirty="0"/>
          </a:p>
          <a:p>
            <a:pPr lvl="1"/>
            <a:endParaRPr lang="fr-FR" dirty="0"/>
          </a:p>
          <a:p>
            <a:pPr lvl="1"/>
            <a:endParaRPr lang="fr-FR" dirty="0"/>
          </a:p>
        </p:txBody>
      </p:sp>
      <p:pic>
        <p:nvPicPr>
          <p:cNvPr id="3074" name="Picture 2" descr="Amazon.fr - Political Traditions in Modern France - Hazareesingh, Sudhir -  Liv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0165" y="1825625"/>
            <a:ext cx="2912477" cy="450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5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lets jaunes&quot; : au coeur de l'embrasement sur les Champs-Elysé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585"/>
            <a:ext cx="12174282" cy="810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7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end of French </a:t>
            </a:r>
            <a:r>
              <a:rPr lang="fr-FR" dirty="0" err="1"/>
              <a:t>exceptionalism</a:t>
            </a:r>
            <a:r>
              <a:rPr lang="fr-FR" dirty="0"/>
              <a:t>? (1)</a:t>
            </a:r>
          </a:p>
        </p:txBody>
      </p:sp>
      <p:sp>
        <p:nvSpPr>
          <p:cNvPr id="3" name="Content Placeholder 2"/>
          <p:cNvSpPr>
            <a:spLocks noGrp="1"/>
          </p:cNvSpPr>
          <p:nvPr>
            <p:ph idx="1"/>
          </p:nvPr>
        </p:nvSpPr>
        <p:spPr>
          <a:xfrm>
            <a:off x="838200" y="1825625"/>
            <a:ext cx="4497109" cy="4528008"/>
          </a:xfrm>
        </p:spPr>
        <p:txBody>
          <a:bodyPr>
            <a:normAutofit fontScale="92500" lnSpcReduction="20000"/>
          </a:bodyPr>
          <a:lstStyle/>
          <a:p>
            <a:r>
              <a:rPr lang="fr-FR" dirty="0" err="1"/>
              <a:t>Context</a:t>
            </a:r>
            <a:r>
              <a:rPr lang="fr-FR" dirty="0"/>
              <a:t> of 1980s</a:t>
            </a:r>
          </a:p>
          <a:p>
            <a:pPr lvl="1"/>
            <a:r>
              <a:rPr lang="fr-FR" dirty="0" err="1"/>
              <a:t>Neoliberal</a:t>
            </a:r>
            <a:r>
              <a:rPr lang="fr-FR" dirty="0"/>
              <a:t> moment</a:t>
            </a:r>
          </a:p>
          <a:p>
            <a:pPr lvl="1"/>
            <a:r>
              <a:rPr lang="fr-FR" dirty="0"/>
              <a:t>Crisis of </a:t>
            </a:r>
            <a:r>
              <a:rPr lang="fr-FR" dirty="0" err="1"/>
              <a:t>Marxism</a:t>
            </a:r>
            <a:endParaRPr lang="fr-FR" dirty="0"/>
          </a:p>
          <a:p>
            <a:pPr lvl="1"/>
            <a:r>
              <a:rPr lang="fr-FR" dirty="0" err="1"/>
              <a:t>Fall</a:t>
            </a:r>
            <a:r>
              <a:rPr lang="fr-FR" dirty="0"/>
              <a:t> of USSR </a:t>
            </a:r>
          </a:p>
          <a:p>
            <a:pPr lvl="1"/>
            <a:r>
              <a:rPr lang="fr-FR" dirty="0"/>
              <a:t>Mitterrand </a:t>
            </a:r>
            <a:r>
              <a:rPr lang="fr-FR" dirty="0" err="1"/>
              <a:t>experiment</a:t>
            </a:r>
            <a:endParaRPr lang="fr-FR" dirty="0"/>
          </a:p>
          <a:p>
            <a:pPr lvl="1"/>
            <a:r>
              <a:rPr lang="fr-FR" dirty="0" err="1"/>
              <a:t>Dwindling</a:t>
            </a:r>
            <a:r>
              <a:rPr lang="fr-FR" dirty="0"/>
              <a:t> importance of </a:t>
            </a:r>
            <a:r>
              <a:rPr lang="fr-FR" dirty="0" err="1"/>
              <a:t>political</a:t>
            </a:r>
            <a:r>
              <a:rPr lang="fr-FR" dirty="0"/>
              <a:t> </a:t>
            </a:r>
            <a:r>
              <a:rPr lang="fr-FR" dirty="0" err="1"/>
              <a:t>activism</a:t>
            </a:r>
            <a:endParaRPr lang="fr-FR" dirty="0"/>
          </a:p>
          <a:p>
            <a:pPr lvl="1"/>
            <a:r>
              <a:rPr lang="fr-FR" dirty="0" err="1"/>
              <a:t>Economic</a:t>
            </a:r>
            <a:r>
              <a:rPr lang="fr-FR" dirty="0"/>
              <a:t> </a:t>
            </a:r>
            <a:r>
              <a:rPr lang="fr-FR" dirty="0" err="1"/>
              <a:t>crisis</a:t>
            </a:r>
            <a:r>
              <a:rPr lang="fr-FR" dirty="0"/>
              <a:t> &amp; </a:t>
            </a:r>
            <a:r>
              <a:rPr lang="fr-FR" dirty="0" err="1"/>
              <a:t>rise</a:t>
            </a:r>
            <a:r>
              <a:rPr lang="fr-FR" dirty="0"/>
              <a:t> of far right…</a:t>
            </a:r>
          </a:p>
          <a:p>
            <a:r>
              <a:rPr lang="en-US" dirty="0"/>
              <a:t>Only from moment that a debate emerged on the ‘end of exceptionalism’ that the issue of exceptionalism became widespread</a:t>
            </a:r>
            <a:endParaRPr lang="fr-FR" dirty="0"/>
          </a:p>
          <a:p>
            <a:endParaRPr lang="fr-FR" dirty="0"/>
          </a:p>
        </p:txBody>
      </p:sp>
      <p:pic>
        <p:nvPicPr>
          <p:cNvPr id="4098" name="Picture 2" descr="La décennie - François CUSSET - Éditions La Découver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3017" y="1648952"/>
            <a:ext cx="3077469" cy="4704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 pensée 68: Amazon.fr: Ferry, Luc, Renaut, Alain: Liv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63" y="1600657"/>
            <a:ext cx="289560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3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end of </a:t>
            </a:r>
            <a:r>
              <a:rPr lang="fr-FR" dirty="0" err="1"/>
              <a:t>exceptionalism</a:t>
            </a:r>
            <a:r>
              <a:rPr lang="fr-FR" dirty="0"/>
              <a:t>? (2)</a:t>
            </a:r>
          </a:p>
        </p:txBody>
      </p:sp>
      <p:sp>
        <p:nvSpPr>
          <p:cNvPr id="3" name="Content Placeholder 2"/>
          <p:cNvSpPr>
            <a:spLocks noGrp="1"/>
          </p:cNvSpPr>
          <p:nvPr>
            <p:ph idx="1"/>
          </p:nvPr>
        </p:nvSpPr>
        <p:spPr>
          <a:xfrm>
            <a:off x="838200" y="1825625"/>
            <a:ext cx="7692189" cy="4351338"/>
          </a:xfrm>
        </p:spPr>
        <p:txBody>
          <a:bodyPr/>
          <a:lstStyle/>
          <a:p>
            <a:r>
              <a:rPr lang="en-US" dirty="0"/>
              <a:t>‘We are all agreed: we are at a turning-point… an era is coming to an end… What we are living through is quite simply the end of French exceptionality’ (</a:t>
            </a:r>
            <a:r>
              <a:rPr lang="en-US" dirty="0" err="1"/>
              <a:t>Furet</a:t>
            </a:r>
            <a:r>
              <a:rPr lang="en-US" dirty="0"/>
              <a:t> </a:t>
            </a:r>
            <a:r>
              <a:rPr lang="en-US" i="1" dirty="0"/>
              <a:t>et al </a:t>
            </a:r>
            <a:r>
              <a:rPr lang="en-US" dirty="0"/>
              <a:t>1988:11).</a:t>
            </a:r>
          </a:p>
          <a:p>
            <a:endParaRPr lang="en-US" dirty="0"/>
          </a:p>
          <a:p>
            <a:r>
              <a:rPr lang="en-US" dirty="0"/>
              <a:t>Desire to </a:t>
            </a:r>
            <a:r>
              <a:rPr lang="en-US" dirty="0" err="1"/>
              <a:t>theorise</a:t>
            </a:r>
            <a:r>
              <a:rPr lang="en-US" dirty="0"/>
              <a:t> and formalize </a:t>
            </a:r>
            <a:r>
              <a:rPr lang="en-US" dirty="0" err="1"/>
              <a:t>depoliticisation</a:t>
            </a:r>
            <a:r>
              <a:rPr lang="en-US" dirty="0"/>
              <a:t>.</a:t>
            </a:r>
          </a:p>
          <a:p>
            <a:endParaRPr lang="en-US" dirty="0"/>
          </a:p>
          <a:p>
            <a:r>
              <a:rPr lang="en-US" dirty="0"/>
              <a:t>Resurgence of debate on the nation.</a:t>
            </a:r>
            <a:endParaRPr lang="fr-FR" dirty="0"/>
          </a:p>
          <a:p>
            <a:endParaRPr lang="fr-FR" dirty="0"/>
          </a:p>
          <a:p>
            <a:endParaRPr lang="fr-FR" dirty="0"/>
          </a:p>
        </p:txBody>
      </p:sp>
      <p:pic>
        <p:nvPicPr>
          <p:cNvPr id="5124" name="Picture 4" descr="Amazon.fr - La république du centre - Furet, François, Rosanvallon, Pierre,  Julliard, Jacques - Liv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22" y="1743868"/>
            <a:ext cx="278130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5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Reactions</a:t>
            </a:r>
            <a:r>
              <a:rPr lang="fr-FR" dirty="0"/>
              <a:t> to the end of </a:t>
            </a:r>
            <a:r>
              <a:rPr lang="fr-FR" dirty="0" err="1"/>
              <a:t>exceptionalism</a:t>
            </a:r>
            <a:r>
              <a:rPr lang="fr-FR" dirty="0"/>
              <a:t> (1)</a:t>
            </a:r>
          </a:p>
        </p:txBody>
      </p:sp>
      <p:sp>
        <p:nvSpPr>
          <p:cNvPr id="3" name="Content Placeholder 2"/>
          <p:cNvSpPr>
            <a:spLocks noGrp="1"/>
          </p:cNvSpPr>
          <p:nvPr>
            <p:ph idx="1"/>
          </p:nvPr>
        </p:nvSpPr>
        <p:spPr>
          <a:xfrm>
            <a:off x="838201" y="1825624"/>
            <a:ext cx="4588042" cy="4776459"/>
          </a:xfrm>
        </p:spPr>
        <p:txBody>
          <a:bodyPr>
            <a:normAutofit fontScale="92500" lnSpcReduction="10000"/>
          </a:bodyPr>
          <a:lstStyle/>
          <a:p>
            <a:r>
              <a:rPr lang="fr-FR" dirty="0"/>
              <a:t>Emergence of 2 camps: </a:t>
            </a:r>
          </a:p>
          <a:p>
            <a:pPr lvl="1"/>
            <a:r>
              <a:rPr lang="fr-FR" dirty="0" err="1"/>
              <a:t>Those</a:t>
            </a:r>
            <a:r>
              <a:rPr lang="fr-FR" dirty="0"/>
              <a:t> </a:t>
            </a:r>
            <a:r>
              <a:rPr lang="fr-FR" dirty="0" err="1"/>
              <a:t>who</a:t>
            </a:r>
            <a:r>
              <a:rPr lang="fr-FR" dirty="0"/>
              <a:t> </a:t>
            </a:r>
            <a:r>
              <a:rPr lang="fr-FR" dirty="0" err="1"/>
              <a:t>reject</a:t>
            </a:r>
            <a:r>
              <a:rPr lang="fr-FR" dirty="0"/>
              <a:t>/</a:t>
            </a:r>
            <a:r>
              <a:rPr lang="fr-FR" dirty="0" err="1"/>
              <a:t>criticize</a:t>
            </a:r>
            <a:r>
              <a:rPr lang="fr-FR" dirty="0"/>
              <a:t> French exception &amp; </a:t>
            </a:r>
            <a:r>
              <a:rPr lang="fr-FR" dirty="0" err="1"/>
              <a:t>those</a:t>
            </a:r>
            <a:r>
              <a:rPr lang="fr-FR" dirty="0"/>
              <a:t> </a:t>
            </a:r>
            <a:r>
              <a:rPr lang="fr-FR" dirty="0" err="1"/>
              <a:t>who</a:t>
            </a:r>
            <a:r>
              <a:rPr lang="fr-FR" dirty="0"/>
              <a:t> </a:t>
            </a:r>
            <a:r>
              <a:rPr lang="fr-FR" dirty="0" err="1"/>
              <a:t>defend</a:t>
            </a:r>
            <a:r>
              <a:rPr lang="fr-FR" dirty="0"/>
              <a:t> </a:t>
            </a:r>
            <a:r>
              <a:rPr lang="fr-FR" dirty="0" err="1"/>
              <a:t>it</a:t>
            </a:r>
            <a:r>
              <a:rPr lang="fr-FR" dirty="0"/>
              <a:t>. </a:t>
            </a:r>
          </a:p>
          <a:p>
            <a:pPr lvl="1"/>
            <a:r>
              <a:rPr lang="fr-FR" dirty="0"/>
              <a:t>Division </a:t>
            </a:r>
            <a:r>
              <a:rPr lang="fr-FR" dirty="0" err="1"/>
              <a:t>particularly</a:t>
            </a:r>
            <a:r>
              <a:rPr lang="fr-FR" dirty="0"/>
              <a:t> visible in </a:t>
            </a:r>
            <a:r>
              <a:rPr lang="fr-FR" dirty="0" err="1"/>
              <a:t>debate</a:t>
            </a:r>
            <a:r>
              <a:rPr lang="fr-FR" dirty="0"/>
              <a:t> on globalisation (1990s)</a:t>
            </a:r>
          </a:p>
          <a:p>
            <a:pPr lvl="1"/>
            <a:r>
              <a:rPr lang="fr-FR" dirty="0" err="1"/>
              <a:t>Reappropriation</a:t>
            </a:r>
            <a:r>
              <a:rPr lang="fr-FR" dirty="0"/>
              <a:t> by the right: </a:t>
            </a:r>
            <a:r>
              <a:rPr lang="fr-FR" dirty="0" err="1"/>
              <a:t>idea</a:t>
            </a:r>
            <a:r>
              <a:rPr lang="fr-FR" dirty="0"/>
              <a:t> of a French model</a:t>
            </a:r>
          </a:p>
          <a:p>
            <a:pPr lvl="1"/>
            <a:r>
              <a:rPr lang="fr-FR" dirty="0" err="1"/>
              <a:t>Connected</a:t>
            </a:r>
            <a:r>
              <a:rPr lang="fr-FR" dirty="0"/>
              <a:t> to </a:t>
            </a:r>
            <a:r>
              <a:rPr lang="fr-FR" dirty="0" err="1"/>
              <a:t>debates</a:t>
            </a:r>
            <a:r>
              <a:rPr lang="fr-FR" dirty="0"/>
              <a:t> on </a:t>
            </a:r>
            <a:r>
              <a:rPr lang="fr-FR" dirty="0" err="1"/>
              <a:t>identity</a:t>
            </a:r>
            <a:r>
              <a:rPr lang="fr-FR" dirty="0"/>
              <a:t> and a </a:t>
            </a:r>
            <a:r>
              <a:rPr lang="fr-FR" dirty="0" err="1"/>
              <a:t>reactionary</a:t>
            </a:r>
            <a:r>
              <a:rPr lang="fr-FR" dirty="0"/>
              <a:t> </a:t>
            </a:r>
            <a:r>
              <a:rPr lang="fr-FR" dirty="0" err="1"/>
              <a:t>politics</a:t>
            </a:r>
            <a:r>
              <a:rPr lang="fr-FR" dirty="0"/>
              <a:t>.</a:t>
            </a:r>
          </a:p>
          <a:p>
            <a:pPr lvl="1"/>
            <a:r>
              <a:rPr lang="fr-FR" dirty="0" err="1"/>
              <a:t>Response</a:t>
            </a:r>
            <a:r>
              <a:rPr lang="fr-FR" dirty="0"/>
              <a:t> to </a:t>
            </a:r>
            <a:r>
              <a:rPr lang="fr-FR" dirty="0" err="1"/>
              <a:t>perceived</a:t>
            </a:r>
            <a:r>
              <a:rPr lang="fr-FR" dirty="0"/>
              <a:t> </a:t>
            </a:r>
            <a:r>
              <a:rPr lang="fr-FR" dirty="0" err="1"/>
              <a:t>threats</a:t>
            </a:r>
            <a:r>
              <a:rPr lang="fr-FR" dirty="0"/>
              <a:t> in the </a:t>
            </a:r>
            <a:r>
              <a:rPr lang="fr-FR" dirty="0" err="1"/>
              <a:t>intellectual</a:t>
            </a:r>
            <a:r>
              <a:rPr lang="fr-FR" dirty="0"/>
              <a:t> (</a:t>
            </a:r>
            <a:r>
              <a:rPr lang="fr-FR" dirty="0" err="1"/>
              <a:t>critical</a:t>
            </a:r>
            <a:r>
              <a:rPr lang="fr-FR" dirty="0"/>
              <a:t> race </a:t>
            </a:r>
            <a:r>
              <a:rPr lang="fr-FR" dirty="0" err="1"/>
              <a:t>theory</a:t>
            </a:r>
            <a:r>
              <a:rPr lang="fr-FR" dirty="0"/>
              <a:t>, postcolonial </a:t>
            </a:r>
            <a:r>
              <a:rPr lang="fr-FR" dirty="0" err="1"/>
              <a:t>studies</a:t>
            </a:r>
            <a:r>
              <a:rPr lang="fr-FR" dirty="0"/>
              <a:t>…) &amp; </a:t>
            </a:r>
            <a:r>
              <a:rPr lang="fr-FR" dirty="0" err="1"/>
              <a:t>political</a:t>
            </a:r>
            <a:r>
              <a:rPr lang="fr-FR" dirty="0"/>
              <a:t> </a:t>
            </a:r>
            <a:r>
              <a:rPr lang="fr-FR" dirty="0" err="1"/>
              <a:t>fields</a:t>
            </a:r>
            <a:r>
              <a:rPr lang="fr-FR" dirty="0"/>
              <a:t>…</a:t>
            </a:r>
          </a:p>
        </p:txBody>
      </p:sp>
      <p:pic>
        <p:nvPicPr>
          <p:cNvPr id="6146" name="Picture 2" descr="Macron is no liberal - he is a French cultural imperialist - Rea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263" y="1825625"/>
            <a:ext cx="5844321" cy="389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1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2DF17C-D2CC-5DE1-7091-F462A8C43120}"/>
              </a:ext>
            </a:extLst>
          </p:cNvPr>
          <p:cNvSpPr>
            <a:spLocks noGrp="1"/>
          </p:cNvSpPr>
          <p:nvPr>
            <p:ph type="title"/>
          </p:nvPr>
        </p:nvSpPr>
        <p:spPr/>
        <p:txBody>
          <a:bodyPr/>
          <a:lstStyle/>
          <a:p>
            <a:r>
              <a:rPr lang="fr-FR" dirty="0"/>
              <a:t>« Postcolonial </a:t>
            </a:r>
            <a:r>
              <a:rPr lang="fr-FR" dirty="0" err="1"/>
              <a:t>melancholia</a:t>
            </a:r>
            <a:r>
              <a:rPr lang="fr-FR" dirty="0"/>
              <a:t> »</a:t>
            </a:r>
          </a:p>
        </p:txBody>
      </p:sp>
      <p:sp>
        <p:nvSpPr>
          <p:cNvPr id="3" name="Espace réservé du contenu 2">
            <a:extLst>
              <a:ext uri="{FF2B5EF4-FFF2-40B4-BE49-F238E27FC236}">
                <a16:creationId xmlns:a16="http://schemas.microsoft.com/office/drawing/2014/main" id="{9635085F-098C-1E3B-AF46-B69DE0B6C5E4}"/>
              </a:ext>
            </a:extLst>
          </p:cNvPr>
          <p:cNvSpPr>
            <a:spLocks noGrp="1"/>
          </p:cNvSpPr>
          <p:nvPr>
            <p:ph idx="1"/>
          </p:nvPr>
        </p:nvSpPr>
        <p:spPr/>
        <p:txBody>
          <a:bodyPr>
            <a:normAutofit fontScale="92500" lnSpcReduction="10000"/>
          </a:bodyPr>
          <a:lstStyle/>
          <a:p>
            <a:r>
              <a:rPr lang="en-US" dirty="0"/>
              <a:t>“In this French version of “postcolonial melancholia,” the state joins forces with certain public intellectuals and members of the French academy to mount counterattacks designed to undermine the legitimacy of artistic productions and critical research (especially critical race theory and before that postcolonial studies). These reactionaries not only strategically foster ‘a stark provincialism of the knowledge produced and disseminated in the Hexagon,’ as [Achille] Mbembe has noted, but foment a discourse of </a:t>
            </a:r>
            <a:r>
              <a:rPr lang="en-US" b="1" dirty="0"/>
              <a:t>political emergency and cultural crisis</a:t>
            </a:r>
            <a:r>
              <a:rPr lang="en-US" dirty="0"/>
              <a:t>, painting a chimera of the French nation infiltrated by individuals imputed to be terrorists, wayward Americanophiles, ‘</a:t>
            </a:r>
            <a:r>
              <a:rPr lang="en-US" dirty="0" err="1"/>
              <a:t>Islamo-gauchistes</a:t>
            </a:r>
            <a:r>
              <a:rPr lang="en-US" dirty="0"/>
              <a:t>’ (</a:t>
            </a:r>
            <a:r>
              <a:rPr lang="en-US" dirty="0" err="1"/>
              <a:t>Islamoleftists</a:t>
            </a:r>
            <a:r>
              <a:rPr lang="en-US" dirty="0"/>
              <a:t>), or some other phantasmagorical moniker (87).”</a:t>
            </a:r>
          </a:p>
          <a:p>
            <a:r>
              <a:rPr lang="en-US" dirty="0"/>
              <a:t>Christy </a:t>
            </a:r>
            <a:r>
              <a:rPr lang="en-US" dirty="0" err="1">
                <a:latin typeface="Calibri  "/>
              </a:rPr>
              <a:t>Pichichero</a:t>
            </a:r>
            <a:r>
              <a:rPr lang="en-US" dirty="0">
                <a:latin typeface="Calibri  "/>
              </a:rPr>
              <a:t>, ‘</a:t>
            </a:r>
            <a:r>
              <a:rPr lang="en-US" i="0" dirty="0">
                <a:solidFill>
                  <a:srgbClr val="333333"/>
                </a:solidFill>
                <a:effectLst/>
                <a:latin typeface="Calibri  "/>
              </a:rPr>
              <a:t>“Is God Still French?”: </a:t>
            </a:r>
            <a:r>
              <a:rPr lang="en-US" i="0" dirty="0" err="1">
                <a:solidFill>
                  <a:srgbClr val="333333"/>
                </a:solidFill>
                <a:effectLst/>
                <a:latin typeface="Calibri  "/>
              </a:rPr>
              <a:t>Racecraft</a:t>
            </a:r>
            <a:r>
              <a:rPr lang="en-US" i="0" dirty="0">
                <a:solidFill>
                  <a:srgbClr val="333333"/>
                </a:solidFill>
                <a:effectLst/>
                <a:latin typeface="Calibri  "/>
              </a:rPr>
              <a:t>, States of Exception, and the Creation of </a:t>
            </a:r>
            <a:r>
              <a:rPr lang="en-US" i="1" dirty="0" err="1">
                <a:solidFill>
                  <a:srgbClr val="333333"/>
                </a:solidFill>
                <a:effectLst/>
                <a:latin typeface="Calibri  "/>
              </a:rPr>
              <a:t>l'Exception</a:t>
            </a:r>
            <a:r>
              <a:rPr lang="en-US" i="1" dirty="0">
                <a:solidFill>
                  <a:srgbClr val="333333"/>
                </a:solidFill>
                <a:effectLst/>
                <a:latin typeface="Calibri  "/>
              </a:rPr>
              <a:t> Française</a:t>
            </a:r>
            <a:r>
              <a:rPr lang="en-US" dirty="0">
                <a:solidFill>
                  <a:srgbClr val="333333"/>
                </a:solidFill>
                <a:effectLst/>
                <a:latin typeface="Calibri  "/>
              </a:rPr>
              <a:t>’, </a:t>
            </a:r>
            <a:r>
              <a:rPr lang="en-US" i="1" dirty="0">
                <a:solidFill>
                  <a:srgbClr val="333333"/>
                </a:solidFill>
                <a:effectLst/>
                <a:latin typeface="Calibri  "/>
              </a:rPr>
              <a:t>PMLA</a:t>
            </a:r>
            <a:r>
              <a:rPr lang="en-US" dirty="0">
                <a:solidFill>
                  <a:srgbClr val="333333"/>
                </a:solidFill>
                <a:effectLst/>
                <a:latin typeface="Calibri  "/>
              </a:rPr>
              <a:t>, 137(1), pp.125-135.</a:t>
            </a:r>
          </a:p>
          <a:p>
            <a:endParaRPr lang="fr-FR" dirty="0"/>
          </a:p>
        </p:txBody>
      </p:sp>
    </p:spTree>
    <p:extLst>
      <p:ext uri="{BB962C8B-B14F-4D97-AF65-F5344CB8AC3E}">
        <p14:creationId xmlns:p14="http://schemas.microsoft.com/office/powerpoint/2010/main" val="68743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Course </a:t>
            </a:r>
            <a:r>
              <a:rPr lang="fr-FR" b="1" dirty="0" err="1"/>
              <a:t>assessments</a:t>
            </a:r>
            <a:endParaRPr lang="fr-FR" b="1" dirty="0"/>
          </a:p>
        </p:txBody>
      </p:sp>
      <p:sp>
        <p:nvSpPr>
          <p:cNvPr id="3" name="Content Placeholder 2"/>
          <p:cNvSpPr>
            <a:spLocks noGrp="1"/>
          </p:cNvSpPr>
          <p:nvPr>
            <p:ph idx="1"/>
          </p:nvPr>
        </p:nvSpPr>
        <p:spPr/>
        <p:txBody>
          <a:bodyPr/>
          <a:lstStyle/>
          <a:p>
            <a:pPr lvl="0"/>
            <a:endParaRPr lang="en-GB" dirty="0"/>
          </a:p>
          <a:p>
            <a:pPr lvl="0"/>
            <a:r>
              <a:rPr lang="en-GB" dirty="0"/>
              <a:t>Essay 1 (1200 words) – 30 %</a:t>
            </a:r>
            <a:endParaRPr lang="fr-FR" dirty="0"/>
          </a:p>
          <a:p>
            <a:pPr lvl="0"/>
            <a:r>
              <a:rPr lang="en-GB" dirty="0"/>
              <a:t>Oral presentation (15 min) – 20 % </a:t>
            </a:r>
          </a:p>
          <a:p>
            <a:pPr lvl="0"/>
            <a:r>
              <a:rPr lang="en-GB" dirty="0"/>
              <a:t>Essay 2 (1500 words) – 50%</a:t>
            </a:r>
            <a:endParaRPr lang="fr-FR" dirty="0"/>
          </a:p>
          <a:p>
            <a:pPr marL="0" indent="0">
              <a:buNone/>
            </a:pPr>
            <a:endParaRPr lang="fr-FR" dirty="0"/>
          </a:p>
        </p:txBody>
      </p:sp>
    </p:spTree>
    <p:extLst>
      <p:ext uri="{BB962C8B-B14F-4D97-AF65-F5344CB8AC3E}">
        <p14:creationId xmlns:p14="http://schemas.microsoft.com/office/powerpoint/2010/main" val="418500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E11DC1-6810-85B3-5788-C07DBDB9D606}"/>
              </a:ext>
            </a:extLst>
          </p:cNvPr>
          <p:cNvPicPr>
            <a:picLocks noChangeAspect="1"/>
          </p:cNvPicPr>
          <p:nvPr/>
        </p:nvPicPr>
        <p:blipFill>
          <a:blip r:embed="rId2"/>
          <a:stretch>
            <a:fillRect/>
          </a:stretch>
        </p:blipFill>
        <p:spPr>
          <a:xfrm>
            <a:off x="449208" y="0"/>
            <a:ext cx="11293584" cy="6858000"/>
          </a:xfrm>
          <a:prstGeom prst="rect">
            <a:avLst/>
          </a:prstGeom>
        </p:spPr>
      </p:pic>
    </p:spTree>
    <p:extLst>
      <p:ext uri="{BB962C8B-B14F-4D97-AF65-F5344CB8AC3E}">
        <p14:creationId xmlns:p14="http://schemas.microsoft.com/office/powerpoint/2010/main" val="270598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BF6CDA-645B-77E3-E608-5F6D730EE166}"/>
              </a:ext>
            </a:extLst>
          </p:cNvPr>
          <p:cNvSpPr>
            <a:spLocks noGrp="1"/>
          </p:cNvSpPr>
          <p:nvPr>
            <p:ph type="title"/>
          </p:nvPr>
        </p:nvSpPr>
        <p:spPr/>
        <p:txBody>
          <a:bodyPr/>
          <a:lstStyle/>
          <a:p>
            <a:r>
              <a:rPr lang="fr-FR" dirty="0" err="1"/>
              <a:t>Other</a:t>
            </a:r>
            <a:r>
              <a:rPr lang="fr-FR" dirty="0"/>
              <a:t> </a:t>
            </a:r>
            <a:r>
              <a:rPr lang="fr-FR" dirty="0" err="1"/>
              <a:t>resources</a:t>
            </a:r>
            <a:endParaRPr lang="fr-FR" dirty="0"/>
          </a:p>
        </p:txBody>
      </p:sp>
      <p:sp>
        <p:nvSpPr>
          <p:cNvPr id="3" name="Espace réservé du contenu 2">
            <a:extLst>
              <a:ext uri="{FF2B5EF4-FFF2-40B4-BE49-F238E27FC236}">
                <a16:creationId xmlns:a16="http://schemas.microsoft.com/office/drawing/2014/main" id="{220DBBDD-4D60-D61B-14E5-B46660908E5C}"/>
              </a:ext>
            </a:extLst>
          </p:cNvPr>
          <p:cNvSpPr>
            <a:spLocks noGrp="1"/>
          </p:cNvSpPr>
          <p:nvPr>
            <p:ph idx="1"/>
          </p:nvPr>
        </p:nvSpPr>
        <p:spPr>
          <a:xfrm>
            <a:off x="838200" y="1825625"/>
            <a:ext cx="6707038" cy="4351338"/>
          </a:xfrm>
        </p:spPr>
        <p:txBody>
          <a:bodyPr>
            <a:normAutofit/>
          </a:bodyPr>
          <a:lstStyle/>
          <a:p>
            <a:r>
              <a:rPr lang="fr-FR" dirty="0"/>
              <a:t>Course </a:t>
            </a:r>
            <a:r>
              <a:rPr lang="fr-FR" dirty="0" err="1"/>
              <a:t>readers</a:t>
            </a:r>
            <a:endParaRPr lang="fr-FR" dirty="0"/>
          </a:p>
          <a:p>
            <a:r>
              <a:rPr lang="fr-FR" dirty="0"/>
              <a:t>QMUL Library (ebooks, </a:t>
            </a:r>
            <a:r>
              <a:rPr lang="fr-FR" dirty="0" err="1"/>
              <a:t>ejournals</a:t>
            </a:r>
            <a:r>
              <a:rPr lang="fr-FR" dirty="0"/>
              <a:t>…)</a:t>
            </a:r>
          </a:p>
          <a:p>
            <a:r>
              <a:rPr lang="fr-FR" dirty="0"/>
              <a:t>ULIP </a:t>
            </a:r>
            <a:r>
              <a:rPr lang="fr-FR" dirty="0" err="1"/>
              <a:t>library</a:t>
            </a:r>
            <a:endParaRPr lang="fr-FR" dirty="0"/>
          </a:p>
          <a:p>
            <a:r>
              <a:rPr lang="fr-FR" dirty="0"/>
              <a:t>Persée, CAIRN…</a:t>
            </a:r>
          </a:p>
          <a:p>
            <a:r>
              <a:rPr lang="fr-FR" dirty="0"/>
              <a:t>Academic </a:t>
            </a:r>
            <a:r>
              <a:rPr lang="fr-FR" dirty="0" err="1"/>
              <a:t>seminars</a:t>
            </a:r>
            <a:r>
              <a:rPr lang="fr-FR" dirty="0"/>
              <a:t>/</a:t>
            </a:r>
            <a:r>
              <a:rPr lang="fr-FR" dirty="0" err="1"/>
              <a:t>conferences</a:t>
            </a:r>
            <a:r>
              <a:rPr lang="fr-FR" dirty="0"/>
              <a:t>: </a:t>
            </a:r>
            <a:r>
              <a:rPr lang="fr-FR" dirty="0">
                <a:hlinkClick r:id="rId2"/>
              </a:rPr>
              <a:t>https://ancmsp.com/mailing-list/</a:t>
            </a:r>
            <a:r>
              <a:rPr lang="fr-FR" dirty="0"/>
              <a:t> </a:t>
            </a:r>
          </a:p>
          <a:p>
            <a:r>
              <a:rPr lang="fr-FR" dirty="0"/>
              <a:t>French and English-</a:t>
            </a:r>
            <a:r>
              <a:rPr lang="fr-FR" dirty="0" err="1"/>
              <a:t>language</a:t>
            </a:r>
            <a:r>
              <a:rPr lang="fr-FR" dirty="0"/>
              <a:t> </a:t>
            </a:r>
            <a:r>
              <a:rPr lang="fr-FR" dirty="0" err="1"/>
              <a:t>newspapers</a:t>
            </a:r>
            <a:r>
              <a:rPr lang="fr-FR" dirty="0"/>
              <a:t>: </a:t>
            </a:r>
            <a:r>
              <a:rPr lang="fr-FR" i="1" dirty="0"/>
              <a:t>Le Monde</a:t>
            </a:r>
            <a:r>
              <a:rPr lang="fr-FR" dirty="0"/>
              <a:t>, </a:t>
            </a:r>
            <a:r>
              <a:rPr lang="fr-FR" i="1" dirty="0"/>
              <a:t>International Herald Tribune, Médiapart</a:t>
            </a:r>
            <a:r>
              <a:rPr lang="fr-FR" dirty="0"/>
              <a:t>, </a:t>
            </a:r>
            <a:r>
              <a:rPr lang="fr-FR" i="1" dirty="0"/>
              <a:t>The Guardian</a:t>
            </a:r>
            <a:r>
              <a:rPr lang="fr-FR" dirty="0"/>
              <a:t>…</a:t>
            </a:r>
            <a:endParaRPr lang="fr-FR" i="1" dirty="0"/>
          </a:p>
        </p:txBody>
      </p:sp>
      <p:pic>
        <p:nvPicPr>
          <p:cNvPr id="1026" name="Picture 2" descr="Journal Le Monde (France). Les Unes des journaux de France. Édition du  mercredi, 1 de novembre de 2017. Kiosko.net">
            <a:extLst>
              <a:ext uri="{FF2B5EF4-FFF2-40B4-BE49-F238E27FC236}">
                <a16:creationId xmlns:a16="http://schemas.microsoft.com/office/drawing/2014/main" id="{EFAA7661-945E-170F-7738-FAE5258A3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275" y="651026"/>
            <a:ext cx="3628954" cy="55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80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5E5F64-D33C-40AA-6B6A-ED43284F3D92}"/>
              </a:ext>
            </a:extLst>
          </p:cNvPr>
          <p:cNvPicPr>
            <a:picLocks noChangeAspect="1"/>
          </p:cNvPicPr>
          <p:nvPr/>
        </p:nvPicPr>
        <p:blipFill>
          <a:blip r:embed="rId2"/>
          <a:stretch>
            <a:fillRect/>
          </a:stretch>
        </p:blipFill>
        <p:spPr>
          <a:xfrm>
            <a:off x="561292" y="0"/>
            <a:ext cx="11069415" cy="6858000"/>
          </a:xfrm>
          <a:prstGeom prst="rect">
            <a:avLst/>
          </a:prstGeom>
        </p:spPr>
      </p:pic>
    </p:spTree>
    <p:extLst>
      <p:ext uri="{BB962C8B-B14F-4D97-AF65-F5344CB8AC3E}">
        <p14:creationId xmlns:p14="http://schemas.microsoft.com/office/powerpoint/2010/main" val="224563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9AAD4-F571-B670-FBF9-A216E33DFAF5}"/>
              </a:ext>
            </a:extLst>
          </p:cNvPr>
          <p:cNvSpPr>
            <a:spLocks noGrp="1"/>
          </p:cNvSpPr>
          <p:nvPr>
            <p:ph type="title"/>
          </p:nvPr>
        </p:nvSpPr>
        <p:spPr/>
        <p:txBody>
          <a:bodyPr/>
          <a:lstStyle/>
          <a:p>
            <a:r>
              <a:rPr lang="fr-FR" b="1" dirty="0" err="1"/>
              <a:t>Aims</a:t>
            </a:r>
            <a:r>
              <a:rPr lang="fr-FR" b="1" dirty="0"/>
              <a:t> of the course</a:t>
            </a:r>
          </a:p>
        </p:txBody>
      </p:sp>
      <p:sp>
        <p:nvSpPr>
          <p:cNvPr id="3" name="Espace réservé du contenu 2">
            <a:extLst>
              <a:ext uri="{FF2B5EF4-FFF2-40B4-BE49-F238E27FC236}">
                <a16:creationId xmlns:a16="http://schemas.microsoft.com/office/drawing/2014/main" id="{8626779A-3D3B-007F-3E84-0A37F028FBA5}"/>
              </a:ext>
            </a:extLst>
          </p:cNvPr>
          <p:cNvSpPr>
            <a:spLocks noGrp="1"/>
          </p:cNvSpPr>
          <p:nvPr>
            <p:ph idx="1"/>
          </p:nvPr>
        </p:nvSpPr>
        <p:spPr>
          <a:xfrm>
            <a:off x="838200" y="1840301"/>
            <a:ext cx="10515600" cy="4336661"/>
          </a:xfrm>
        </p:spPr>
        <p:txBody>
          <a:bodyPr/>
          <a:lstStyle/>
          <a:p>
            <a:r>
              <a:rPr lang="fr-FR" dirty="0" err="1"/>
              <a:t>Introduce</a:t>
            </a:r>
            <a:r>
              <a:rPr lang="fr-FR" dirty="0"/>
              <a:t> </a:t>
            </a:r>
            <a:r>
              <a:rPr lang="fr-FR" dirty="0" err="1"/>
              <a:t>you</a:t>
            </a:r>
            <a:r>
              <a:rPr lang="fr-FR" dirty="0"/>
              <a:t> to </a:t>
            </a:r>
            <a:r>
              <a:rPr lang="fr-FR" dirty="0" err="1"/>
              <a:t>some</a:t>
            </a:r>
            <a:r>
              <a:rPr lang="fr-FR" dirty="0"/>
              <a:t> key </a:t>
            </a:r>
            <a:r>
              <a:rPr lang="fr-FR" dirty="0" err="1"/>
              <a:t>debates</a:t>
            </a:r>
            <a:r>
              <a:rPr lang="fr-FR" dirty="0"/>
              <a:t> in </a:t>
            </a:r>
            <a:r>
              <a:rPr lang="fr-FR" dirty="0" err="1"/>
              <a:t>contemporary</a:t>
            </a:r>
            <a:r>
              <a:rPr lang="fr-FR" dirty="0"/>
              <a:t> French society.</a:t>
            </a:r>
          </a:p>
          <a:p>
            <a:pPr marL="0" indent="0">
              <a:buNone/>
            </a:pPr>
            <a:r>
              <a:rPr lang="fr-FR" dirty="0"/>
              <a:t> </a:t>
            </a:r>
          </a:p>
          <a:p>
            <a:r>
              <a:rPr lang="fr-FR" dirty="0"/>
              <a:t>Look at the </a:t>
            </a:r>
            <a:r>
              <a:rPr lang="fr-FR" dirty="0" err="1"/>
              <a:t>extent</a:t>
            </a:r>
            <a:r>
              <a:rPr lang="fr-FR" dirty="0"/>
              <a:t> to </a:t>
            </a:r>
            <a:r>
              <a:rPr lang="fr-FR" dirty="0" err="1"/>
              <a:t>which</a:t>
            </a:r>
            <a:r>
              <a:rPr lang="fr-FR" dirty="0"/>
              <a:t> </a:t>
            </a:r>
            <a:r>
              <a:rPr lang="fr-FR" dirty="0" err="1"/>
              <a:t>these</a:t>
            </a:r>
            <a:r>
              <a:rPr lang="fr-FR" dirty="0"/>
              <a:t> </a:t>
            </a:r>
            <a:r>
              <a:rPr lang="fr-FR" dirty="0" err="1"/>
              <a:t>debates</a:t>
            </a:r>
            <a:r>
              <a:rPr lang="fr-FR" dirty="0"/>
              <a:t> are </a:t>
            </a:r>
            <a:r>
              <a:rPr lang="fr-FR" dirty="0" err="1"/>
              <a:t>shaped</a:t>
            </a:r>
            <a:r>
              <a:rPr lang="fr-FR" dirty="0"/>
              <a:t> by the Republican model.</a:t>
            </a:r>
          </a:p>
          <a:p>
            <a:pPr marL="0" indent="0">
              <a:buNone/>
            </a:pPr>
            <a:endParaRPr lang="fr-FR" dirty="0"/>
          </a:p>
          <a:p>
            <a:r>
              <a:rPr lang="fr-FR" dirty="0" err="1"/>
              <a:t>Today</a:t>
            </a:r>
            <a:r>
              <a:rPr lang="fr-FR" dirty="0"/>
              <a:t>, </a:t>
            </a:r>
            <a:r>
              <a:rPr lang="fr-FR" dirty="0" err="1"/>
              <a:t>we</a:t>
            </a:r>
            <a:r>
              <a:rPr lang="fr-FR" dirty="0"/>
              <a:t> </a:t>
            </a:r>
            <a:r>
              <a:rPr lang="fr-FR" dirty="0" err="1"/>
              <a:t>will</a:t>
            </a:r>
            <a:r>
              <a:rPr lang="fr-FR" dirty="0"/>
              <a:t> focus on the </a:t>
            </a:r>
            <a:r>
              <a:rPr lang="fr-FR" dirty="0" err="1"/>
              <a:t>idea</a:t>
            </a:r>
            <a:r>
              <a:rPr lang="fr-FR" dirty="0"/>
              <a:t> of « French </a:t>
            </a:r>
            <a:r>
              <a:rPr lang="fr-FR" dirty="0" err="1"/>
              <a:t>exceptionalism</a:t>
            </a:r>
            <a:r>
              <a:rPr lang="fr-FR" dirty="0"/>
              <a:t> » (as </a:t>
            </a:r>
            <a:r>
              <a:rPr lang="fr-FR" dirty="0" err="1"/>
              <a:t>way</a:t>
            </a:r>
            <a:r>
              <a:rPr lang="fr-FR" dirty="0"/>
              <a:t> of </a:t>
            </a:r>
            <a:r>
              <a:rPr lang="fr-FR" dirty="0" err="1"/>
              <a:t>introducing</a:t>
            </a:r>
            <a:r>
              <a:rPr lang="fr-FR" dirty="0"/>
              <a:t> </a:t>
            </a:r>
            <a:r>
              <a:rPr lang="fr-FR" dirty="0" err="1"/>
              <a:t>these</a:t>
            </a:r>
            <a:r>
              <a:rPr lang="fr-FR" dirty="0"/>
              <a:t> </a:t>
            </a:r>
            <a:r>
              <a:rPr lang="fr-FR" dirty="0" err="1"/>
              <a:t>debates</a:t>
            </a:r>
            <a:r>
              <a:rPr lang="fr-FR"/>
              <a:t>). </a:t>
            </a:r>
            <a:endParaRPr lang="fr-FR" dirty="0"/>
          </a:p>
          <a:p>
            <a:endParaRPr lang="fr-FR" dirty="0"/>
          </a:p>
        </p:txBody>
      </p:sp>
    </p:spTree>
    <p:extLst>
      <p:ext uri="{BB962C8B-B14F-4D97-AF65-F5344CB8AC3E}">
        <p14:creationId xmlns:p14="http://schemas.microsoft.com/office/powerpoint/2010/main" val="218921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4D0A53-C6DF-1952-5DA0-34CB935D435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9933FD13-3599-2E51-C502-CF2A63CE9A6B}"/>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do you think we mean by "French exceptionalism"? </a:t>
            </a:r>
            <a:endParaRPr lang="fr-FR" sz="3600" b="1" dirty="0">
              <a:solidFill>
                <a:srgbClr val="5B5B5B"/>
              </a:solidFill>
            </a:endParaRPr>
          </a:p>
        </p:txBody>
      </p:sp>
      <p:sp>
        <p:nvSpPr>
          <p:cNvPr id="7" name="Rectangle 6">
            <a:extLst>
              <a:ext uri="{FF2B5EF4-FFF2-40B4-BE49-F238E27FC236}">
                <a16:creationId xmlns:a16="http://schemas.microsoft.com/office/drawing/2014/main" id="{D3E11799-067E-177F-1933-401C4A3E02B9}"/>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r-FR" sz="1400">
              <a:solidFill>
                <a:srgbClr val="5B5B5B"/>
              </a:solidFill>
            </a:endParaRPr>
          </a:p>
        </p:txBody>
      </p:sp>
      <p:pic>
        <p:nvPicPr>
          <p:cNvPr id="9" name="Image 8">
            <a:extLst>
              <a:ext uri="{FF2B5EF4-FFF2-40B4-BE49-F238E27FC236}">
                <a16:creationId xmlns:a16="http://schemas.microsoft.com/office/drawing/2014/main" id="{4FDC20A8-EA7C-F178-3E5E-D1EC421E893E}"/>
              </a:ext>
            </a:extLst>
          </p:cNvPr>
          <p:cNvPicPr>
            <a:picLocks/>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149521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81348" cy="1325563"/>
          </a:xfrm>
        </p:spPr>
        <p:txBody>
          <a:bodyPr/>
          <a:lstStyle/>
          <a:p>
            <a:r>
              <a:rPr lang="fr-FR" b="1" dirty="0" err="1"/>
              <a:t>What</a:t>
            </a:r>
            <a:r>
              <a:rPr lang="fr-FR" b="1" dirty="0"/>
              <a:t> do </a:t>
            </a:r>
            <a:r>
              <a:rPr lang="fr-FR" b="1" dirty="0" err="1"/>
              <a:t>we</a:t>
            </a:r>
            <a:r>
              <a:rPr lang="fr-FR" b="1" dirty="0"/>
              <a:t> </a:t>
            </a:r>
            <a:r>
              <a:rPr lang="fr-FR" b="1" dirty="0" err="1"/>
              <a:t>mean</a:t>
            </a:r>
            <a:r>
              <a:rPr lang="fr-FR" b="1" dirty="0"/>
              <a:t> by ‘French </a:t>
            </a:r>
            <a:r>
              <a:rPr lang="fr-FR" b="1" dirty="0" err="1"/>
              <a:t>Exceptionalism</a:t>
            </a:r>
            <a:r>
              <a:rPr lang="fr-FR" b="1" dirty="0"/>
              <a:t>’? (1)</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The claim that in politics and public policy, but also culture, France is different from everywhere else.</a:t>
            </a:r>
          </a:p>
          <a:p>
            <a:r>
              <a:rPr lang="en-US" dirty="0"/>
              <a:t>Politically: “the notion of the French exception has its roots in a distinctive republican model, attaching central importance to the prestige of the State, the primacy of politics and the active propagation, at home and worldwide, of certain values that are perceived, rightly or wrongly, to be enlightened and progressive” (Chafer &amp; Godin, 2010: 9). </a:t>
            </a:r>
          </a:p>
          <a:p>
            <a:r>
              <a:rPr lang="en-US" dirty="0"/>
              <a:t>Socioeconomically: France’s prioritization of social welfare and solidarity. Linked with nation’s putative position against globalization and “the ravages of </a:t>
            </a:r>
            <a:r>
              <a:rPr lang="en-US" dirty="0" err="1"/>
              <a:t>liberalisation</a:t>
            </a:r>
            <a:r>
              <a:rPr lang="en-US" dirty="0"/>
              <a:t> à </a:t>
            </a:r>
            <a:r>
              <a:rPr lang="en-US" dirty="0" err="1"/>
              <a:t>l’anglo-saxonne</a:t>
            </a:r>
            <a:r>
              <a:rPr lang="en-US" dirty="0"/>
              <a:t>” (Chafer &amp; Godin, 2010: 4)</a:t>
            </a:r>
          </a:p>
          <a:p>
            <a:endParaRPr lang="en-US" dirty="0"/>
          </a:p>
        </p:txBody>
      </p:sp>
    </p:spTree>
    <p:extLst>
      <p:ext uri="{BB962C8B-B14F-4D97-AF65-F5344CB8AC3E}">
        <p14:creationId xmlns:p14="http://schemas.microsoft.com/office/powerpoint/2010/main" val="247396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05412" cy="1325563"/>
          </a:xfrm>
        </p:spPr>
        <p:txBody>
          <a:bodyPr/>
          <a:lstStyle/>
          <a:p>
            <a:r>
              <a:rPr lang="fr-FR" b="1" dirty="0" err="1"/>
              <a:t>What</a:t>
            </a:r>
            <a:r>
              <a:rPr lang="fr-FR" b="1" dirty="0"/>
              <a:t> do </a:t>
            </a:r>
            <a:r>
              <a:rPr lang="fr-FR" b="1" dirty="0" err="1"/>
              <a:t>we</a:t>
            </a:r>
            <a:r>
              <a:rPr lang="fr-FR" b="1" dirty="0"/>
              <a:t> </a:t>
            </a:r>
            <a:r>
              <a:rPr lang="fr-FR" b="1" dirty="0" err="1"/>
              <a:t>mean</a:t>
            </a:r>
            <a:r>
              <a:rPr lang="fr-FR" b="1" dirty="0"/>
              <a:t> by ‘French </a:t>
            </a:r>
            <a:r>
              <a:rPr lang="fr-FR" b="1" dirty="0" err="1"/>
              <a:t>Exceptionalism</a:t>
            </a:r>
            <a:r>
              <a:rPr lang="fr-FR" b="1" dirty="0"/>
              <a:t>’? (2)</a:t>
            </a:r>
            <a:endParaRPr lang="fr-FR" dirty="0"/>
          </a:p>
        </p:txBody>
      </p:sp>
      <p:sp>
        <p:nvSpPr>
          <p:cNvPr id="3" name="Content Placeholder 2"/>
          <p:cNvSpPr>
            <a:spLocks noGrp="1"/>
          </p:cNvSpPr>
          <p:nvPr>
            <p:ph idx="1"/>
          </p:nvPr>
        </p:nvSpPr>
        <p:spPr>
          <a:xfrm>
            <a:off x="838200" y="1825625"/>
            <a:ext cx="6176211" cy="4351338"/>
          </a:xfrm>
        </p:spPr>
        <p:txBody>
          <a:bodyPr/>
          <a:lstStyle/>
          <a:p>
            <a:r>
              <a:rPr lang="en-US" dirty="0"/>
              <a:t>France has long seen itself as the repository of values inherited from the Enlightenment and the French Revolution</a:t>
            </a:r>
          </a:p>
          <a:p>
            <a:endParaRPr lang="en-US" dirty="0"/>
          </a:p>
          <a:p>
            <a:pPr lvl="1"/>
            <a:r>
              <a:rPr lang="en-US" dirty="0"/>
              <a:t>‘Civilizing mission’</a:t>
            </a:r>
          </a:p>
          <a:p>
            <a:pPr lvl="1"/>
            <a:endParaRPr lang="en-US" dirty="0"/>
          </a:p>
          <a:p>
            <a:pPr lvl="1"/>
            <a:r>
              <a:rPr lang="en-US" dirty="0"/>
              <a:t>De Gaulle’s ‘certain idea of France’: France ‘is only really herself when she is at the forefront of nations’ (1954)</a:t>
            </a:r>
            <a:endParaRPr lang="fr-FR" dirty="0"/>
          </a:p>
          <a:p>
            <a:endParaRPr lang="en-US" dirty="0"/>
          </a:p>
          <a:p>
            <a:endParaRPr lang="fr-FR" dirty="0"/>
          </a:p>
          <a:p>
            <a:endParaRPr lang="fr-FR" dirty="0"/>
          </a:p>
        </p:txBody>
      </p:sp>
      <p:pic>
        <p:nvPicPr>
          <p:cNvPr id="4" name="Picture 3"/>
          <p:cNvPicPr>
            <a:picLocks noChangeAspect="1"/>
          </p:cNvPicPr>
          <p:nvPr/>
        </p:nvPicPr>
        <p:blipFill>
          <a:blip r:embed="rId2"/>
          <a:stretch>
            <a:fillRect/>
          </a:stretch>
        </p:blipFill>
        <p:spPr>
          <a:xfrm>
            <a:off x="8212692" y="1851458"/>
            <a:ext cx="2699951" cy="4299672"/>
          </a:xfrm>
          <a:prstGeom prst="rect">
            <a:avLst/>
          </a:prstGeom>
        </p:spPr>
      </p:pic>
    </p:spTree>
    <p:extLst>
      <p:ext uri="{BB962C8B-B14F-4D97-AF65-F5344CB8AC3E}">
        <p14:creationId xmlns:p14="http://schemas.microsoft.com/office/powerpoint/2010/main" val="3556754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c6136cee-2b4c-4ddb-b605-2f0b8c41d2cd"/>
  <p:tag name="SLIDO_EVENT_SECTION_UUID" val="0983b4ce-887a-43bd-a238-c774feab8af6"/>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TU2NDE5Njd9"/>
  <p:tag name="SLIDO_TYPE" val="SlidoPoll"/>
  <p:tag name="SLIDO_POLL_UUID" val="5f5ba8e1-ccad-442f-b1a5-4a1a13411a4c"/>
  <p:tag name="SLIDO_TIMELINE" val="W3sicG9sbFF1ZXN0aW9uVXVpZCI6IjMxNTNmZmU4LTgwZDMtNDliZC05Zjg1LWU0YjU2ODNlYzY5M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6649C985371C45A8E92360603B20F6" ma:contentTypeVersion="12" ma:contentTypeDescription="Create a new document." ma:contentTypeScope="" ma:versionID="c85b7f749353e701078afe5941c72104">
  <xsd:schema xmlns:xsd="http://www.w3.org/2001/XMLSchema" xmlns:xs="http://www.w3.org/2001/XMLSchema" xmlns:p="http://schemas.microsoft.com/office/2006/metadata/properties" xmlns:ns3="c12fcdc0-7086-4346-8672-7d2155a0a32a" xmlns:ns4="d192c678-6e0e-43fb-b8a4-b52bb15fcf04" targetNamespace="http://schemas.microsoft.com/office/2006/metadata/properties" ma:root="true" ma:fieldsID="90e84f2cd0c966d4963220daccac7e1d" ns3:_="" ns4:_="">
    <xsd:import namespace="c12fcdc0-7086-4346-8672-7d2155a0a32a"/>
    <xsd:import namespace="d192c678-6e0e-43fb-b8a4-b52bb15fcf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fcdc0-7086-4346-8672-7d2155a0a3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92c678-6e0e-43fb-b8a4-b52bb15fcf0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102C5A-E28D-47D2-AFEE-8D46CBA72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fcdc0-7086-4346-8672-7d2155a0a32a"/>
    <ds:schemaRef ds:uri="d192c678-6e0e-43fb-b8a4-b52bb15fcf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1B78FC-2BB4-4565-A758-8D77D67600C9}">
  <ds:schemaRefs>
    <ds:schemaRef ds:uri="http://schemas.microsoft.com/sharepoint/v3/contenttype/forms"/>
  </ds:schemaRefs>
</ds:datastoreItem>
</file>

<file path=customXml/itemProps3.xml><?xml version="1.0" encoding="utf-8"?>
<ds:datastoreItem xmlns:ds="http://schemas.openxmlformats.org/officeDocument/2006/customXml" ds:itemID="{5F3B8E50-160A-4F0C-B985-1DC6579B5054}">
  <ds:schemaRefs>
    <ds:schemaRef ds:uri="http://purl.org/dc/terms/"/>
    <ds:schemaRef ds:uri="http://www.w3.org/XML/1998/namespace"/>
    <ds:schemaRef ds:uri="http://schemas.openxmlformats.org/package/2006/metadata/core-properties"/>
    <ds:schemaRef ds:uri="c12fcdc0-7086-4346-8672-7d2155a0a32a"/>
    <ds:schemaRef ds:uri="http://purl.org/dc/elements/1.1/"/>
    <ds:schemaRef ds:uri="http://purl.org/dc/dcmitype/"/>
    <ds:schemaRef ds:uri="http://schemas.microsoft.com/office/2006/documentManagement/types"/>
    <ds:schemaRef ds:uri="d192c678-6e0e-43fb-b8a4-b52bb15fcf04"/>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Grand écran</PresentationFormat>
  <Paragraphs>78</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vt:lpstr>
      <vt:lpstr>Calibri Light</vt:lpstr>
      <vt:lpstr>Office Theme</vt:lpstr>
      <vt:lpstr>Issues and debates in contemporary French politics</vt:lpstr>
      <vt:lpstr>Course assessments</vt:lpstr>
      <vt:lpstr>Présentation PowerPoint</vt:lpstr>
      <vt:lpstr>Other resources</vt:lpstr>
      <vt:lpstr>Présentation PowerPoint</vt:lpstr>
      <vt:lpstr>Aims of the course</vt:lpstr>
      <vt:lpstr>Présentation PowerPoint</vt:lpstr>
      <vt:lpstr>What do we mean by ‘French Exceptionalism’? (1)</vt:lpstr>
      <vt:lpstr>What do we mean by ‘French Exceptionalism’? (2)</vt:lpstr>
      <vt:lpstr>What do we mean by ‘French Exceptionalism’? (3)</vt:lpstr>
      <vt:lpstr>What do we mean by ‘French Exceptionalism’? (4)</vt:lpstr>
      <vt:lpstr>Présentation PowerPoint</vt:lpstr>
      <vt:lpstr>What do we mean by ‘French Exceptionalism’? (5)</vt:lpstr>
      <vt:lpstr>Présentation PowerPoint</vt:lpstr>
      <vt:lpstr>The end of French exceptionalism? (1)</vt:lpstr>
      <vt:lpstr>The end of exceptionalism? (2)</vt:lpstr>
      <vt:lpstr>Reactions to the end of exceptionalism (1)</vt:lpstr>
      <vt:lpstr>« Postcolonial melancholia »</vt:lpstr>
    </vt:vector>
  </TitlesOfParts>
  <Company>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and debates in contemporary French politics</dc:title>
  <dc:creator>Edouard Morena</dc:creator>
  <cp:lastModifiedBy>Edouard Morena</cp:lastModifiedBy>
  <cp:revision>18</cp:revision>
  <dcterms:created xsi:type="dcterms:W3CDTF">2020-09-14T08:13:43Z</dcterms:created>
  <dcterms:modified xsi:type="dcterms:W3CDTF">2023-09-25T11:41:49Z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0x0101009C6649C985371C45A8E92360603B20F6</vt:lpwstr>
  </property>
  <property fmtid="{D5CDD505-2E9C-101B-9397-08002B2CF9AE}" pid="3" name="SlidoAppVersion">
    <vt:lpwstr>1.6.1.4122</vt:lpwstr>
  </property>
</Properties>
</file>