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notesMasterIdLst>
    <p:notesMasterId r:id="rId8"/>
  </p:notesMasterIdLst>
  <p:handoutMasterIdLst>
    <p:handoutMasterId r:id="rId9"/>
  </p:handoutMasterIdLst>
  <p:sldIdLst>
    <p:sldId id="282" r:id="rId2"/>
    <p:sldId id="291" r:id="rId3"/>
    <p:sldId id="292" r:id="rId4"/>
    <p:sldId id="293" r:id="rId5"/>
    <p:sldId id="294" r:id="rId6"/>
    <p:sldId id="289" r:id="rId7"/>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1pPr>
    <a:lvl2pPr marL="0" marR="0" indent="45720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2pPr>
    <a:lvl3pPr marL="0" marR="0" indent="91440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3pPr>
    <a:lvl4pPr marL="0" marR="0" indent="137160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4pPr>
    <a:lvl5pPr marL="0" marR="0" indent="182880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5pPr>
    <a:lvl6pPr marL="0" marR="0" indent="228600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6pPr>
    <a:lvl7pPr marL="0" marR="0" indent="274320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7pPr>
    <a:lvl8pPr marL="0" marR="0" indent="320040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8pPr>
    <a:lvl9pPr marL="0" marR="0" indent="365760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36F"/>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a:tcStyle>
        <a:tcBdr/>
        <a:fill>
          <a:solidFill>
            <a:srgbClr val="E9EFF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065"/>
    <p:restoredTop sz="57362"/>
  </p:normalViewPr>
  <p:slideViewPr>
    <p:cSldViewPr snapToGrid="0" snapToObjects="1">
      <p:cViewPr varScale="1">
        <p:scale>
          <a:sx n="58" d="100"/>
          <a:sy n="58" d="100"/>
        </p:scale>
        <p:origin x="1632" y="184"/>
      </p:cViewPr>
      <p:guideLst>
        <p:guide orient="horz" pos="2137"/>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Grid="0" snapToObjects="1" showGuides="1">
      <p:cViewPr varScale="1">
        <p:scale>
          <a:sx n="146" d="100"/>
          <a:sy n="146" d="100"/>
        </p:scale>
        <p:origin x="4632" y="1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FA61716-9ED4-0642-9A31-329D258AE15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65CF89C-AB76-EE48-B902-D3BA588F37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F11D3CA-895E-914C-9EFC-80587028E7C3}" type="datetimeFigureOut">
              <a:rPr lang="en-US" smtClean="0"/>
              <a:t>11/17/24</a:t>
            </a:fld>
            <a:endParaRPr lang="en-US"/>
          </a:p>
        </p:txBody>
      </p:sp>
      <p:sp>
        <p:nvSpPr>
          <p:cNvPr id="4" name="Footer Placeholder 3">
            <a:extLst>
              <a:ext uri="{FF2B5EF4-FFF2-40B4-BE49-F238E27FC236}">
                <a16:creationId xmlns:a16="http://schemas.microsoft.com/office/drawing/2014/main" id="{948301A0-4D53-3D4B-BBDF-9211D5755DC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6DF420B-A690-D144-B178-6C36C370CED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2012834-223E-C047-AC78-72C4F1EB3EC7}" type="slidenum">
              <a:rPr lang="en-US" smtClean="0"/>
              <a:t>‹#›</a:t>
            </a:fld>
            <a:endParaRPr lang="en-US"/>
          </a:p>
        </p:txBody>
      </p:sp>
    </p:spTree>
    <p:extLst>
      <p:ext uri="{BB962C8B-B14F-4D97-AF65-F5344CB8AC3E}">
        <p14:creationId xmlns:p14="http://schemas.microsoft.com/office/powerpoint/2010/main" val="31520824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1" name="Shape 31"/>
          <p:cNvSpPr>
            <a:spLocks noGrp="1" noRot="1" noChangeAspect="1"/>
          </p:cNvSpPr>
          <p:nvPr>
            <p:ph type="sldImg"/>
          </p:nvPr>
        </p:nvSpPr>
        <p:spPr>
          <a:xfrm>
            <a:off x="1143000" y="685800"/>
            <a:ext cx="4572000" cy="3429000"/>
          </a:xfrm>
          <a:prstGeom prst="rect">
            <a:avLst/>
          </a:prstGeom>
        </p:spPr>
        <p:txBody>
          <a:bodyPr/>
          <a:lstStyle/>
          <a:p>
            <a:endParaRPr/>
          </a:p>
        </p:txBody>
      </p:sp>
      <p:sp>
        <p:nvSpPr>
          <p:cNvPr id="32" name="Shape 32"/>
          <p:cNvSpPr>
            <a:spLocks noGrp="1"/>
          </p:cNvSpPr>
          <p:nvPr>
            <p:ph type="body" sz="quarter" idx="1"/>
          </p:nvPr>
        </p:nvSpPr>
        <p:spPr>
          <a:xfrm>
            <a:off x="914400" y="4343400"/>
            <a:ext cx="5029200" cy="4114800"/>
          </a:xfrm>
          <a:prstGeom prst="rect">
            <a:avLst/>
          </a:prstGeom>
        </p:spPr>
        <p:txBody>
          <a:bodyPr/>
          <a:lstStyle/>
          <a:p>
            <a:r>
              <a:rPr lang="en-GB" dirty="0"/>
              <a:t>Always use a title/intro slide at the start of your presentation. Choose the appropriate version by faculty or this slide version for professional services.</a:t>
            </a:r>
          </a:p>
          <a:p>
            <a:endParaRPr lang="en-GB" dirty="0"/>
          </a:p>
          <a:p>
            <a:r>
              <a:rPr lang="en-GB" dirty="0"/>
              <a:t>Title slide option 1 – blue background. Queen Mary logo version</a:t>
            </a:r>
          </a:p>
          <a:p>
            <a:endParaRPr dirty="0"/>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925386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351251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11423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74044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74051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9.png"/><Relationship Id="rId4" Type="http://schemas.openxmlformats.org/officeDocument/2006/relationships/image" Target="../media/image8.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11.png"/><Relationship Id="rId4" Type="http://schemas.openxmlformats.org/officeDocument/2006/relationships/image" Target="../media/image10.png"/></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305CD80-42B2-9749-81AD-5215A117E16E}"/>
              </a:ext>
            </a:extLst>
          </p:cNvPr>
          <p:cNvSpPr/>
          <p:nvPr userDrawn="1"/>
        </p:nvSpPr>
        <p:spPr>
          <a:xfrm>
            <a:off x="0" y="0"/>
            <a:ext cx="12192000"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3" name="Picture 2">
            <a:extLst>
              <a:ext uri="{FF2B5EF4-FFF2-40B4-BE49-F238E27FC236}">
                <a16:creationId xmlns:a16="http://schemas.microsoft.com/office/drawing/2014/main" id="{E0EB2E18-B4C1-C848-AB93-D83DFAFA3B8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0976" y="2024063"/>
            <a:ext cx="9249976" cy="2458213"/>
          </a:xfrm>
          <a:prstGeom prst="rect">
            <a:avLst/>
          </a:prstGeom>
        </p:spPr>
      </p:pic>
    </p:spTree>
    <p:extLst>
      <p:ext uri="{BB962C8B-B14F-4D97-AF65-F5344CB8AC3E}">
        <p14:creationId xmlns:p14="http://schemas.microsoft.com/office/powerpoint/2010/main" val="1584791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slide 1">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8581C02-7D6E-E646-8EB8-746BD0509DEA}"/>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5" name="Picture 4">
            <a:extLst>
              <a:ext uri="{FF2B5EF4-FFF2-40B4-BE49-F238E27FC236}">
                <a16:creationId xmlns:a16="http://schemas.microsoft.com/office/drawing/2014/main" id="{B0B24999-F7B7-C14A-9DC1-377918651BC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0" name="Picture Placeholder 9">
            <a:extLst>
              <a:ext uri="{FF2B5EF4-FFF2-40B4-BE49-F238E27FC236}">
                <a16:creationId xmlns:a16="http://schemas.microsoft.com/office/drawing/2014/main" id="{13D6E0C0-DE43-624D-9873-0953E5462B7F}"/>
              </a:ext>
            </a:extLst>
          </p:cNvPr>
          <p:cNvSpPr>
            <a:spLocks noGrp="1"/>
          </p:cNvSpPr>
          <p:nvPr>
            <p:ph type="pic" sz="quarter" idx="10"/>
          </p:nvPr>
        </p:nvSpPr>
        <p:spPr>
          <a:xfrm>
            <a:off x="6132513" y="620712"/>
            <a:ext cx="5472112" cy="4213225"/>
          </a:xfrm>
          <a:prstGeom prst="rect">
            <a:avLst/>
          </a:prstGeom>
          <a:solidFill>
            <a:schemeClr val="bg1">
              <a:lumMod val="85000"/>
            </a:schemeClr>
          </a:solidFill>
        </p:spPr>
        <p:txBody>
          <a:bodyPr/>
          <a:lstStyle/>
          <a:p>
            <a:endParaRPr lang="en-US"/>
          </a:p>
        </p:txBody>
      </p:sp>
      <p:sp>
        <p:nvSpPr>
          <p:cNvPr id="9" name="Rectangle 8">
            <a:extLst>
              <a:ext uri="{FF2B5EF4-FFF2-40B4-BE49-F238E27FC236}">
                <a16:creationId xmlns:a16="http://schemas.microsoft.com/office/drawing/2014/main" id="{7796710C-BEDC-8743-98D8-0AE64833C537}"/>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 Placeholder 6">
            <a:extLst>
              <a:ext uri="{FF2B5EF4-FFF2-40B4-BE49-F238E27FC236}">
                <a16:creationId xmlns:a16="http://schemas.microsoft.com/office/drawing/2014/main" id="{49B5274B-F1E3-464D-869F-C83399524533}"/>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2" name="Text Placeholder 11">
            <a:extLst>
              <a:ext uri="{FF2B5EF4-FFF2-40B4-BE49-F238E27FC236}">
                <a16:creationId xmlns:a16="http://schemas.microsoft.com/office/drawing/2014/main" id="{5389A5E1-7687-8E4C-B87F-5B0FB1B9EA91}"/>
              </a:ext>
            </a:extLst>
          </p:cNvPr>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4" name="Text Placeholder 13">
            <a:extLst>
              <a:ext uri="{FF2B5EF4-FFF2-40B4-BE49-F238E27FC236}">
                <a16:creationId xmlns:a16="http://schemas.microsoft.com/office/drawing/2014/main" id="{8E79C618-AEDD-1246-A088-10560B0DF68B}"/>
              </a:ext>
            </a:extLst>
          </p:cNvPr>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Tree>
    <p:extLst>
      <p:ext uri="{BB962C8B-B14F-4D97-AF65-F5344CB8AC3E}">
        <p14:creationId xmlns:p14="http://schemas.microsoft.com/office/powerpoint/2010/main" val="1010970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slide 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5666D2-A6ED-254E-9583-A07A0C12FA8B}"/>
              </a:ext>
            </a:extLst>
          </p:cNvPr>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0368FC36-A3BE-414D-B727-1365786F4D56}"/>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4" name="Picture 3">
            <a:extLst>
              <a:ext uri="{FF2B5EF4-FFF2-40B4-BE49-F238E27FC236}">
                <a16:creationId xmlns:a16="http://schemas.microsoft.com/office/drawing/2014/main" id="{333F7C3A-F448-D944-9D88-3EDB6ABF3F5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7" name="Picture Placeholder 9">
            <a:extLst>
              <a:ext uri="{FF2B5EF4-FFF2-40B4-BE49-F238E27FC236}">
                <a16:creationId xmlns:a16="http://schemas.microsoft.com/office/drawing/2014/main" id="{B452C283-08B5-2A41-B368-262A61122775}"/>
              </a:ext>
            </a:extLst>
          </p:cNvPr>
          <p:cNvSpPr>
            <a:spLocks noGrp="1"/>
          </p:cNvSpPr>
          <p:nvPr>
            <p:ph type="pic" sz="quarter" idx="10"/>
          </p:nvPr>
        </p:nvSpPr>
        <p:spPr>
          <a:xfrm>
            <a:off x="6132513" y="620712"/>
            <a:ext cx="5472112" cy="4213225"/>
          </a:xfrm>
          <a:prstGeom prst="rect">
            <a:avLst/>
          </a:prstGeom>
          <a:solidFill>
            <a:schemeClr val="bg1">
              <a:lumMod val="75000"/>
            </a:schemeClr>
          </a:solidFill>
        </p:spPr>
        <p:txBody>
          <a:bodyPr/>
          <a:lstStyle/>
          <a:p>
            <a:endParaRPr lang="en-US"/>
          </a:p>
        </p:txBody>
      </p:sp>
      <p:sp>
        <p:nvSpPr>
          <p:cNvPr id="8" name="Rectangle 7">
            <a:extLst>
              <a:ext uri="{FF2B5EF4-FFF2-40B4-BE49-F238E27FC236}">
                <a16:creationId xmlns:a16="http://schemas.microsoft.com/office/drawing/2014/main" id="{215E1FD5-EB01-B14A-9CF4-A472DE6811F6}"/>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Text Placeholder 6">
            <a:extLst>
              <a:ext uri="{FF2B5EF4-FFF2-40B4-BE49-F238E27FC236}">
                <a16:creationId xmlns:a16="http://schemas.microsoft.com/office/drawing/2014/main" id="{89944E97-29D6-1742-960D-2EE3A37F8CAC}"/>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4" name="Text Placeholder 11">
            <a:extLst>
              <a:ext uri="{FF2B5EF4-FFF2-40B4-BE49-F238E27FC236}">
                <a16:creationId xmlns:a16="http://schemas.microsoft.com/office/drawing/2014/main" id="{EEEC1D6C-48FB-9E49-A002-D69275BD81E7}"/>
              </a:ext>
            </a:extLst>
          </p:cNvPr>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5" name="Text Placeholder 13">
            <a:extLst>
              <a:ext uri="{FF2B5EF4-FFF2-40B4-BE49-F238E27FC236}">
                <a16:creationId xmlns:a16="http://schemas.microsoft.com/office/drawing/2014/main" id="{B2EC4A56-356A-6049-8D7C-2D1FD1E36390}"/>
              </a:ext>
            </a:extLst>
          </p:cNvPr>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Tree>
    <p:extLst>
      <p:ext uri="{BB962C8B-B14F-4D97-AF65-F5344CB8AC3E}">
        <p14:creationId xmlns:p14="http://schemas.microsoft.com/office/powerpoint/2010/main" val="32662939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slide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7B4EB4-4B4F-324B-9558-624E0CDF8F61}"/>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9" name="Picture 8">
            <a:extLst>
              <a:ext uri="{FF2B5EF4-FFF2-40B4-BE49-F238E27FC236}">
                <a16:creationId xmlns:a16="http://schemas.microsoft.com/office/drawing/2014/main" id="{21641BB0-7E70-F240-9BAE-6DC84003ED0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1" name="Rectangle 10">
            <a:extLst>
              <a:ext uri="{FF2B5EF4-FFF2-40B4-BE49-F238E27FC236}">
                <a16:creationId xmlns:a16="http://schemas.microsoft.com/office/drawing/2014/main" id="{FDE2F1A6-6229-2348-8F8C-E4A5D39D502D}"/>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Text Placeholder 6">
            <a:extLst>
              <a:ext uri="{FF2B5EF4-FFF2-40B4-BE49-F238E27FC236}">
                <a16:creationId xmlns:a16="http://schemas.microsoft.com/office/drawing/2014/main" id="{BC881FF8-8525-B342-AE84-E7F5CD277A57}"/>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4" name="Text Placeholder 11">
            <a:extLst>
              <a:ext uri="{FF2B5EF4-FFF2-40B4-BE49-F238E27FC236}">
                <a16:creationId xmlns:a16="http://schemas.microsoft.com/office/drawing/2014/main" id="{78ADF989-5DE9-1E4D-B02B-9558A83FDADB}"/>
              </a:ext>
            </a:extLst>
          </p:cNvPr>
          <p:cNvSpPr>
            <a:spLocks noGrp="1"/>
          </p:cNvSpPr>
          <p:nvPr>
            <p:ph type="body" sz="quarter" idx="12" hasCustomPrompt="1"/>
          </p:nvPr>
        </p:nvSpPr>
        <p:spPr>
          <a:xfrm>
            <a:off x="1336675" y="1943100"/>
            <a:ext cx="3032125" cy="1219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5" name="Text Placeholder 13">
            <a:extLst>
              <a:ext uri="{FF2B5EF4-FFF2-40B4-BE49-F238E27FC236}">
                <a16:creationId xmlns:a16="http://schemas.microsoft.com/office/drawing/2014/main" id="{C47BFEAE-29C3-5347-BEEA-CBA6339A2694}"/>
              </a:ext>
            </a:extLst>
          </p:cNvPr>
          <p:cNvSpPr>
            <a:spLocks noGrp="1"/>
          </p:cNvSpPr>
          <p:nvPr>
            <p:ph type="body" sz="quarter" idx="13" hasCustomPrompt="1"/>
          </p:nvPr>
        </p:nvSpPr>
        <p:spPr>
          <a:xfrm>
            <a:off x="4498975" y="1960563"/>
            <a:ext cx="3109913"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
        <p:nvSpPr>
          <p:cNvPr id="16" name="Text Placeholder 13">
            <a:extLst>
              <a:ext uri="{FF2B5EF4-FFF2-40B4-BE49-F238E27FC236}">
                <a16:creationId xmlns:a16="http://schemas.microsoft.com/office/drawing/2014/main" id="{64824234-F469-4B47-BEB9-9277988240AA}"/>
              </a:ext>
            </a:extLst>
          </p:cNvPr>
          <p:cNvSpPr>
            <a:spLocks noGrp="1"/>
          </p:cNvSpPr>
          <p:nvPr>
            <p:ph type="body" sz="quarter" idx="14" hasCustomPrompt="1"/>
          </p:nvPr>
        </p:nvSpPr>
        <p:spPr>
          <a:xfrm>
            <a:off x="7596981" y="1947863"/>
            <a:ext cx="3109913"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Tree>
    <p:extLst>
      <p:ext uri="{BB962C8B-B14F-4D97-AF65-F5344CB8AC3E}">
        <p14:creationId xmlns:p14="http://schemas.microsoft.com/office/powerpoint/2010/main" val="11823360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slide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4104889-E310-9440-A808-5969E6D8A3BE}"/>
              </a:ext>
            </a:extLst>
          </p:cNvPr>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1425256D-DC6A-E244-8A64-26848FBEAEDF}"/>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8" name="Picture 7">
            <a:extLst>
              <a:ext uri="{FF2B5EF4-FFF2-40B4-BE49-F238E27FC236}">
                <a16:creationId xmlns:a16="http://schemas.microsoft.com/office/drawing/2014/main" id="{6B7E2299-C421-E849-832C-C478DFF362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9" name="Rectangle 8">
            <a:extLst>
              <a:ext uri="{FF2B5EF4-FFF2-40B4-BE49-F238E27FC236}">
                <a16:creationId xmlns:a16="http://schemas.microsoft.com/office/drawing/2014/main" id="{C588FBF5-C6D4-AF45-8EA9-D883C1D4ED9A}"/>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Text Placeholder 6">
            <a:extLst>
              <a:ext uri="{FF2B5EF4-FFF2-40B4-BE49-F238E27FC236}">
                <a16:creationId xmlns:a16="http://schemas.microsoft.com/office/drawing/2014/main" id="{EF14F9BD-CF7E-A14F-838C-D6BD18657E2B}"/>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6" name="Text Placeholder 11">
            <a:extLst>
              <a:ext uri="{FF2B5EF4-FFF2-40B4-BE49-F238E27FC236}">
                <a16:creationId xmlns:a16="http://schemas.microsoft.com/office/drawing/2014/main" id="{D41D6A89-AA7B-BE4E-B35E-C25C6733ED2A}"/>
              </a:ext>
            </a:extLst>
          </p:cNvPr>
          <p:cNvSpPr>
            <a:spLocks noGrp="1"/>
          </p:cNvSpPr>
          <p:nvPr>
            <p:ph type="body" sz="quarter" idx="12" hasCustomPrompt="1"/>
          </p:nvPr>
        </p:nvSpPr>
        <p:spPr>
          <a:xfrm>
            <a:off x="1336675" y="1943100"/>
            <a:ext cx="3032125" cy="1219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7" name="Text Placeholder 13">
            <a:extLst>
              <a:ext uri="{FF2B5EF4-FFF2-40B4-BE49-F238E27FC236}">
                <a16:creationId xmlns:a16="http://schemas.microsoft.com/office/drawing/2014/main" id="{E576A71C-981D-7C40-B2C6-B469D9C900BA}"/>
              </a:ext>
            </a:extLst>
          </p:cNvPr>
          <p:cNvSpPr>
            <a:spLocks noGrp="1"/>
          </p:cNvSpPr>
          <p:nvPr>
            <p:ph type="body" sz="quarter" idx="13" hasCustomPrompt="1"/>
          </p:nvPr>
        </p:nvSpPr>
        <p:spPr>
          <a:xfrm>
            <a:off x="4498975" y="1960563"/>
            <a:ext cx="3109913"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
        <p:nvSpPr>
          <p:cNvPr id="18" name="Text Placeholder 13">
            <a:extLst>
              <a:ext uri="{FF2B5EF4-FFF2-40B4-BE49-F238E27FC236}">
                <a16:creationId xmlns:a16="http://schemas.microsoft.com/office/drawing/2014/main" id="{54BF2683-A99C-FC48-B981-1DEC56D08A2F}"/>
              </a:ext>
            </a:extLst>
          </p:cNvPr>
          <p:cNvSpPr>
            <a:spLocks noGrp="1"/>
          </p:cNvSpPr>
          <p:nvPr>
            <p:ph type="body" sz="quarter" idx="14" hasCustomPrompt="1"/>
          </p:nvPr>
        </p:nvSpPr>
        <p:spPr>
          <a:xfrm>
            <a:off x="7596981" y="1947863"/>
            <a:ext cx="3109913"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Tree>
    <p:extLst>
      <p:ext uri="{BB962C8B-B14F-4D97-AF65-F5344CB8AC3E}">
        <p14:creationId xmlns:p14="http://schemas.microsoft.com/office/powerpoint/2010/main" val="16414477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slide 5">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B89452F-A641-194D-95A3-5A113CA1D013}"/>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2" name="Picture 11">
            <a:extLst>
              <a:ext uri="{FF2B5EF4-FFF2-40B4-BE49-F238E27FC236}">
                <a16:creationId xmlns:a16="http://schemas.microsoft.com/office/drawing/2014/main" id="{205D391D-1B5D-4447-97E2-4EC1FE2C457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7" name="Rectangle 16">
            <a:extLst>
              <a:ext uri="{FF2B5EF4-FFF2-40B4-BE49-F238E27FC236}">
                <a16:creationId xmlns:a16="http://schemas.microsoft.com/office/drawing/2014/main" id="{191A0979-7D4B-A647-B0DE-00156C9C57E0}"/>
              </a:ext>
            </a:extLst>
          </p:cNvPr>
          <p:cNvSpPr/>
          <p:nvPr userDrawn="1"/>
        </p:nvSpPr>
        <p:spPr>
          <a:xfrm rot="5400000">
            <a:off x="2125474" y="1370338"/>
            <a:ext cx="153643" cy="1472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Rectangle 18">
            <a:extLst>
              <a:ext uri="{FF2B5EF4-FFF2-40B4-BE49-F238E27FC236}">
                <a16:creationId xmlns:a16="http://schemas.microsoft.com/office/drawing/2014/main" id="{BAC0136F-29DC-2C41-BD7D-2517EDCD7667}"/>
              </a:ext>
            </a:extLst>
          </p:cNvPr>
          <p:cNvSpPr/>
          <p:nvPr userDrawn="1"/>
        </p:nvSpPr>
        <p:spPr>
          <a:xfrm rot="5400000">
            <a:off x="5259445" y="1370831"/>
            <a:ext cx="153643" cy="1472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Rectangle 20">
            <a:extLst>
              <a:ext uri="{FF2B5EF4-FFF2-40B4-BE49-F238E27FC236}">
                <a16:creationId xmlns:a16="http://schemas.microsoft.com/office/drawing/2014/main" id="{25B38845-ADB9-0342-AAB9-2E4EAA0D32F2}"/>
              </a:ext>
            </a:extLst>
          </p:cNvPr>
          <p:cNvSpPr/>
          <p:nvPr userDrawn="1"/>
        </p:nvSpPr>
        <p:spPr>
          <a:xfrm rot="5400000">
            <a:off x="8377786" y="1366721"/>
            <a:ext cx="153643" cy="1472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22" name="Picture 21">
            <a:extLst>
              <a:ext uri="{FF2B5EF4-FFF2-40B4-BE49-F238E27FC236}">
                <a16:creationId xmlns:a16="http://schemas.microsoft.com/office/drawing/2014/main" id="{67BF48F6-54EE-AE4B-BDBF-40902EBF0E0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140955" y="2037890"/>
            <a:ext cx="1170193" cy="1117600"/>
          </a:xfrm>
          <a:prstGeom prst="rect">
            <a:avLst/>
          </a:prstGeom>
        </p:spPr>
      </p:pic>
      <p:pic>
        <p:nvPicPr>
          <p:cNvPr id="23" name="Picture 22">
            <a:extLst>
              <a:ext uri="{FF2B5EF4-FFF2-40B4-BE49-F238E27FC236}">
                <a16:creationId xmlns:a16="http://schemas.microsoft.com/office/drawing/2014/main" id="{96330656-4401-BC4A-A3DB-9EEFE78B1684}"/>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257123" y="2037890"/>
            <a:ext cx="1182277" cy="1361863"/>
          </a:xfrm>
          <a:prstGeom prst="rect">
            <a:avLst/>
          </a:prstGeom>
        </p:spPr>
      </p:pic>
      <p:sp>
        <p:nvSpPr>
          <p:cNvPr id="15" name="Rectangle 14">
            <a:extLst>
              <a:ext uri="{FF2B5EF4-FFF2-40B4-BE49-F238E27FC236}">
                <a16:creationId xmlns:a16="http://schemas.microsoft.com/office/drawing/2014/main" id="{FEC6E8C8-BF63-6843-A024-E73CDB6D2998}"/>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 Placeholder 6">
            <a:extLst>
              <a:ext uri="{FF2B5EF4-FFF2-40B4-BE49-F238E27FC236}">
                <a16:creationId xmlns:a16="http://schemas.microsoft.com/office/drawing/2014/main" id="{37E63347-E283-6840-B391-C47E84F46878}"/>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27" name="Text Placeholder 13">
            <a:extLst>
              <a:ext uri="{FF2B5EF4-FFF2-40B4-BE49-F238E27FC236}">
                <a16:creationId xmlns:a16="http://schemas.microsoft.com/office/drawing/2014/main" id="{828625AE-09B1-D34F-BB8D-B58F9331FDAA}"/>
              </a:ext>
            </a:extLst>
          </p:cNvPr>
          <p:cNvSpPr>
            <a:spLocks noGrp="1"/>
          </p:cNvSpPr>
          <p:nvPr>
            <p:ph type="body" sz="quarter" idx="13" hasCustomPrompt="1"/>
          </p:nvPr>
        </p:nvSpPr>
        <p:spPr>
          <a:xfrm>
            <a:off x="1351707" y="2274344"/>
            <a:ext cx="1461344"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[fact 1]</a:t>
            </a:r>
          </a:p>
          <a:p>
            <a:pPr lvl="0"/>
            <a:r>
              <a:rPr lang="en-US" dirty="0"/>
              <a:t>[fact 2]</a:t>
            </a:r>
          </a:p>
          <a:p>
            <a:pPr lvl="0"/>
            <a:endParaRPr lang="en-US" dirty="0"/>
          </a:p>
        </p:txBody>
      </p:sp>
      <p:sp>
        <p:nvSpPr>
          <p:cNvPr id="28" name="Text Placeholder 13">
            <a:extLst>
              <a:ext uri="{FF2B5EF4-FFF2-40B4-BE49-F238E27FC236}">
                <a16:creationId xmlns:a16="http://schemas.microsoft.com/office/drawing/2014/main" id="{C115E076-EF0E-8F44-837C-74097C62265B}"/>
              </a:ext>
            </a:extLst>
          </p:cNvPr>
          <p:cNvSpPr>
            <a:spLocks noGrp="1"/>
          </p:cNvSpPr>
          <p:nvPr>
            <p:ph type="body" sz="quarter" idx="14" hasCustomPrompt="1"/>
          </p:nvPr>
        </p:nvSpPr>
        <p:spPr>
          <a:xfrm>
            <a:off x="4507989" y="2261522"/>
            <a:ext cx="1461344"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[fact 1]</a:t>
            </a:r>
          </a:p>
          <a:p>
            <a:pPr lvl="0"/>
            <a:r>
              <a:rPr lang="en-US" dirty="0"/>
              <a:t>[fact 2]</a:t>
            </a:r>
          </a:p>
          <a:p>
            <a:pPr lvl="0"/>
            <a:endParaRPr lang="en-US" dirty="0"/>
          </a:p>
        </p:txBody>
      </p:sp>
      <p:sp>
        <p:nvSpPr>
          <p:cNvPr id="29" name="Text Placeholder 13">
            <a:extLst>
              <a:ext uri="{FF2B5EF4-FFF2-40B4-BE49-F238E27FC236}">
                <a16:creationId xmlns:a16="http://schemas.microsoft.com/office/drawing/2014/main" id="{7E3E1411-2CDA-8845-8F25-4F5A2780CF4F}"/>
              </a:ext>
            </a:extLst>
          </p:cNvPr>
          <p:cNvSpPr>
            <a:spLocks noGrp="1"/>
          </p:cNvSpPr>
          <p:nvPr>
            <p:ph type="body" sz="quarter" idx="15" hasCustomPrompt="1"/>
          </p:nvPr>
        </p:nvSpPr>
        <p:spPr>
          <a:xfrm>
            <a:off x="7593758" y="2271630"/>
            <a:ext cx="1461344"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[fact 1]</a:t>
            </a:r>
          </a:p>
          <a:p>
            <a:pPr lvl="0"/>
            <a:r>
              <a:rPr lang="en-US" dirty="0"/>
              <a:t>[fact 2]</a:t>
            </a:r>
          </a:p>
          <a:p>
            <a:pPr lvl="0"/>
            <a:endParaRPr lang="en-US" dirty="0"/>
          </a:p>
        </p:txBody>
      </p:sp>
      <p:pic>
        <p:nvPicPr>
          <p:cNvPr id="33" name="Picture 32">
            <a:extLst>
              <a:ext uri="{FF2B5EF4-FFF2-40B4-BE49-F238E27FC236}">
                <a16:creationId xmlns:a16="http://schemas.microsoft.com/office/drawing/2014/main" id="{A527EBE2-243A-7A42-BF8F-364BE1C4DBD4}"/>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3006984" y="2050590"/>
            <a:ext cx="1463416" cy="1025642"/>
          </a:xfrm>
          <a:prstGeom prst="rect">
            <a:avLst/>
          </a:prstGeom>
        </p:spPr>
      </p:pic>
    </p:spTree>
    <p:extLst>
      <p:ext uri="{BB962C8B-B14F-4D97-AF65-F5344CB8AC3E}">
        <p14:creationId xmlns:p14="http://schemas.microsoft.com/office/powerpoint/2010/main" val="26054319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slide 6">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8DB7C37-CDEF-3944-B36E-3455CC5A2A50}"/>
              </a:ext>
            </a:extLst>
          </p:cNvPr>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4B0FD92-383F-9843-9591-2B569F12AFE8}"/>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5" name="Picture 4">
            <a:extLst>
              <a:ext uri="{FF2B5EF4-FFF2-40B4-BE49-F238E27FC236}">
                <a16:creationId xmlns:a16="http://schemas.microsoft.com/office/drawing/2014/main" id="{618C8CF2-6DBA-5B49-8C1E-F39A215EF99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7" name="Rectangle 6">
            <a:extLst>
              <a:ext uri="{FF2B5EF4-FFF2-40B4-BE49-F238E27FC236}">
                <a16:creationId xmlns:a16="http://schemas.microsoft.com/office/drawing/2014/main" id="{EDA92DDF-4BA2-A94D-863B-05D8277CD338}"/>
              </a:ext>
            </a:extLst>
          </p:cNvPr>
          <p:cNvSpPr/>
          <p:nvPr userDrawn="1"/>
        </p:nvSpPr>
        <p:spPr>
          <a:xfrm rot="5400000">
            <a:off x="2125474" y="1370338"/>
            <a:ext cx="153643" cy="1472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Rectangle 8">
            <a:extLst>
              <a:ext uri="{FF2B5EF4-FFF2-40B4-BE49-F238E27FC236}">
                <a16:creationId xmlns:a16="http://schemas.microsoft.com/office/drawing/2014/main" id="{2D012E71-601A-C845-8AFD-D9B1774AE7B6}"/>
              </a:ext>
            </a:extLst>
          </p:cNvPr>
          <p:cNvSpPr/>
          <p:nvPr userDrawn="1"/>
        </p:nvSpPr>
        <p:spPr>
          <a:xfrm rot="5400000">
            <a:off x="5259445" y="1370831"/>
            <a:ext cx="153643" cy="1472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Rectangle 10">
            <a:extLst>
              <a:ext uri="{FF2B5EF4-FFF2-40B4-BE49-F238E27FC236}">
                <a16:creationId xmlns:a16="http://schemas.microsoft.com/office/drawing/2014/main" id="{DB4DDD35-A310-4C40-9587-38137EE68E10}"/>
              </a:ext>
            </a:extLst>
          </p:cNvPr>
          <p:cNvSpPr/>
          <p:nvPr userDrawn="1"/>
        </p:nvSpPr>
        <p:spPr>
          <a:xfrm rot="5400000">
            <a:off x="8377786" y="1366721"/>
            <a:ext cx="153643" cy="1472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4" name="Picture 13">
            <a:extLst>
              <a:ext uri="{FF2B5EF4-FFF2-40B4-BE49-F238E27FC236}">
                <a16:creationId xmlns:a16="http://schemas.microsoft.com/office/drawing/2014/main" id="{3A4D251A-36B7-994D-9EE0-1CE98F36E5D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06984" y="2049463"/>
            <a:ext cx="1463416" cy="1025642"/>
          </a:xfrm>
          <a:prstGeom prst="rect">
            <a:avLst/>
          </a:prstGeom>
        </p:spPr>
      </p:pic>
      <p:sp>
        <p:nvSpPr>
          <p:cNvPr id="15" name="Rectangle 14">
            <a:extLst>
              <a:ext uri="{FF2B5EF4-FFF2-40B4-BE49-F238E27FC236}">
                <a16:creationId xmlns:a16="http://schemas.microsoft.com/office/drawing/2014/main" id="{17BCED3D-62D1-EE44-B4A1-CDDB8DCD9CA8}"/>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Text Placeholder 6">
            <a:extLst>
              <a:ext uri="{FF2B5EF4-FFF2-40B4-BE49-F238E27FC236}">
                <a16:creationId xmlns:a16="http://schemas.microsoft.com/office/drawing/2014/main" id="{2BF5ACA3-622D-664B-94D0-0FA7B02EEF01}"/>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8" name="Text Placeholder 13">
            <a:extLst>
              <a:ext uri="{FF2B5EF4-FFF2-40B4-BE49-F238E27FC236}">
                <a16:creationId xmlns:a16="http://schemas.microsoft.com/office/drawing/2014/main" id="{309E14AC-7A36-7843-BE58-A698E5769D93}"/>
              </a:ext>
            </a:extLst>
          </p:cNvPr>
          <p:cNvSpPr>
            <a:spLocks noGrp="1"/>
          </p:cNvSpPr>
          <p:nvPr>
            <p:ph type="body" sz="quarter" idx="13" hasCustomPrompt="1"/>
          </p:nvPr>
        </p:nvSpPr>
        <p:spPr>
          <a:xfrm>
            <a:off x="1351707" y="2274344"/>
            <a:ext cx="1461344"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[fact 1]</a:t>
            </a:r>
          </a:p>
          <a:p>
            <a:pPr lvl="0"/>
            <a:r>
              <a:rPr lang="en-US" dirty="0"/>
              <a:t>[fact 2]</a:t>
            </a:r>
          </a:p>
          <a:p>
            <a:pPr lvl="0"/>
            <a:endParaRPr lang="en-US" dirty="0"/>
          </a:p>
        </p:txBody>
      </p:sp>
      <p:sp>
        <p:nvSpPr>
          <p:cNvPr id="19" name="Text Placeholder 13">
            <a:extLst>
              <a:ext uri="{FF2B5EF4-FFF2-40B4-BE49-F238E27FC236}">
                <a16:creationId xmlns:a16="http://schemas.microsoft.com/office/drawing/2014/main" id="{0CFEFADE-A208-4F49-937E-29232D4FEAFA}"/>
              </a:ext>
            </a:extLst>
          </p:cNvPr>
          <p:cNvSpPr>
            <a:spLocks noGrp="1"/>
          </p:cNvSpPr>
          <p:nvPr>
            <p:ph type="body" sz="quarter" idx="14" hasCustomPrompt="1"/>
          </p:nvPr>
        </p:nvSpPr>
        <p:spPr>
          <a:xfrm>
            <a:off x="4507989" y="2261522"/>
            <a:ext cx="1461344"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[fact 1]</a:t>
            </a:r>
          </a:p>
          <a:p>
            <a:pPr lvl="0"/>
            <a:r>
              <a:rPr lang="en-US" dirty="0"/>
              <a:t>[fact 2]</a:t>
            </a:r>
          </a:p>
          <a:p>
            <a:pPr lvl="0"/>
            <a:endParaRPr lang="en-US" dirty="0"/>
          </a:p>
        </p:txBody>
      </p:sp>
      <p:sp>
        <p:nvSpPr>
          <p:cNvPr id="20" name="Text Placeholder 13">
            <a:extLst>
              <a:ext uri="{FF2B5EF4-FFF2-40B4-BE49-F238E27FC236}">
                <a16:creationId xmlns:a16="http://schemas.microsoft.com/office/drawing/2014/main" id="{1F60550C-E504-DA4D-8ED8-2F06E1E112FF}"/>
              </a:ext>
            </a:extLst>
          </p:cNvPr>
          <p:cNvSpPr>
            <a:spLocks noGrp="1"/>
          </p:cNvSpPr>
          <p:nvPr>
            <p:ph type="body" sz="quarter" idx="15" hasCustomPrompt="1"/>
          </p:nvPr>
        </p:nvSpPr>
        <p:spPr>
          <a:xfrm>
            <a:off x="7593758" y="2271630"/>
            <a:ext cx="1461344"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[fact 1]</a:t>
            </a:r>
          </a:p>
          <a:p>
            <a:pPr lvl="0"/>
            <a:r>
              <a:rPr lang="en-US" dirty="0"/>
              <a:t>[fact 2]</a:t>
            </a:r>
          </a:p>
          <a:p>
            <a:pPr lvl="0"/>
            <a:endParaRPr lang="en-US" dirty="0"/>
          </a:p>
        </p:txBody>
      </p:sp>
      <p:pic>
        <p:nvPicPr>
          <p:cNvPr id="24" name="Picture 23">
            <a:extLst>
              <a:ext uri="{FF2B5EF4-FFF2-40B4-BE49-F238E27FC236}">
                <a16:creationId xmlns:a16="http://schemas.microsoft.com/office/drawing/2014/main" id="{C1591FC9-98C8-AD40-A6D7-5A0642DE46B2}"/>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140954" y="2018635"/>
            <a:ext cx="1237745" cy="1182116"/>
          </a:xfrm>
          <a:prstGeom prst="rect">
            <a:avLst/>
          </a:prstGeom>
        </p:spPr>
      </p:pic>
      <p:pic>
        <p:nvPicPr>
          <p:cNvPr id="26" name="Picture 25">
            <a:extLst>
              <a:ext uri="{FF2B5EF4-FFF2-40B4-BE49-F238E27FC236}">
                <a16:creationId xmlns:a16="http://schemas.microsoft.com/office/drawing/2014/main" id="{2D311B1B-BA06-2149-9BB7-7707DA8376DB}"/>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9228138" y="2025793"/>
            <a:ext cx="1122362" cy="1292847"/>
          </a:xfrm>
          <a:prstGeom prst="rect">
            <a:avLst/>
          </a:prstGeom>
        </p:spPr>
      </p:pic>
    </p:spTree>
    <p:extLst>
      <p:ext uri="{BB962C8B-B14F-4D97-AF65-F5344CB8AC3E}">
        <p14:creationId xmlns:p14="http://schemas.microsoft.com/office/powerpoint/2010/main" val="17111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slide 7">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7BF4410F-8184-C04F-8B3F-C5747BB14E20}"/>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5" name="Picture 14">
            <a:extLst>
              <a:ext uri="{FF2B5EF4-FFF2-40B4-BE49-F238E27FC236}">
                <a16:creationId xmlns:a16="http://schemas.microsoft.com/office/drawing/2014/main" id="{2B3D91E7-F7A6-CE49-A771-CED61399C70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0" name="Rectangle 9">
            <a:extLst>
              <a:ext uri="{FF2B5EF4-FFF2-40B4-BE49-F238E27FC236}">
                <a16:creationId xmlns:a16="http://schemas.microsoft.com/office/drawing/2014/main" id="{23C34139-DDC9-3247-8085-3AFF797E0621}"/>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 Placeholder 13">
            <a:extLst>
              <a:ext uri="{FF2B5EF4-FFF2-40B4-BE49-F238E27FC236}">
                <a16:creationId xmlns:a16="http://schemas.microsoft.com/office/drawing/2014/main" id="{2183F2F5-E763-4F4F-A81A-2116A3BDD685}"/>
              </a:ext>
            </a:extLst>
          </p:cNvPr>
          <p:cNvSpPr>
            <a:spLocks noGrp="1"/>
          </p:cNvSpPr>
          <p:nvPr>
            <p:ph type="body" sz="quarter" idx="13" hasCustomPrompt="1"/>
          </p:nvPr>
        </p:nvSpPr>
        <p:spPr>
          <a:xfrm>
            <a:off x="1376363" y="1949450"/>
            <a:ext cx="3135312"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
        <p:nvSpPr>
          <p:cNvPr id="12" name="Text Placeholder 13">
            <a:extLst>
              <a:ext uri="{FF2B5EF4-FFF2-40B4-BE49-F238E27FC236}">
                <a16:creationId xmlns:a16="http://schemas.microsoft.com/office/drawing/2014/main" id="{89B94BEC-BB5B-014D-A6F8-54DBBA370456}"/>
              </a:ext>
            </a:extLst>
          </p:cNvPr>
          <p:cNvSpPr>
            <a:spLocks noGrp="1"/>
          </p:cNvSpPr>
          <p:nvPr>
            <p:ph type="body" sz="quarter" idx="14" hasCustomPrompt="1"/>
          </p:nvPr>
        </p:nvSpPr>
        <p:spPr>
          <a:xfrm>
            <a:off x="4486764" y="1960563"/>
            <a:ext cx="3110402"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
        <p:nvSpPr>
          <p:cNvPr id="19" name="Text Placeholder 13">
            <a:extLst>
              <a:ext uri="{FF2B5EF4-FFF2-40B4-BE49-F238E27FC236}">
                <a16:creationId xmlns:a16="http://schemas.microsoft.com/office/drawing/2014/main" id="{E2A211C9-AACA-3F46-8077-13B14E87A068}"/>
              </a:ext>
            </a:extLst>
          </p:cNvPr>
          <p:cNvSpPr>
            <a:spLocks noGrp="1"/>
          </p:cNvSpPr>
          <p:nvPr>
            <p:ph type="body" sz="quarter" idx="15" hasCustomPrompt="1"/>
          </p:nvPr>
        </p:nvSpPr>
        <p:spPr>
          <a:xfrm>
            <a:off x="7597165" y="1963737"/>
            <a:ext cx="3107347"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
        <p:nvSpPr>
          <p:cNvPr id="21" name="Text Placeholder 6">
            <a:extLst>
              <a:ext uri="{FF2B5EF4-FFF2-40B4-BE49-F238E27FC236}">
                <a16:creationId xmlns:a16="http://schemas.microsoft.com/office/drawing/2014/main" id="{29F765E7-B3CC-3E48-BC0D-10498B9AAA16}"/>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Tree>
    <p:extLst>
      <p:ext uri="{BB962C8B-B14F-4D97-AF65-F5344CB8AC3E}">
        <p14:creationId xmlns:p14="http://schemas.microsoft.com/office/powerpoint/2010/main" val="35115514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slide 8">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51391269-D57D-EC4C-995D-4197E4BCAB24}"/>
              </a:ext>
            </a:extLst>
          </p:cNvPr>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C68B034-A07B-4445-8EA4-75DE7390D836}"/>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6" name="Picture 5">
            <a:extLst>
              <a:ext uri="{FF2B5EF4-FFF2-40B4-BE49-F238E27FC236}">
                <a16:creationId xmlns:a16="http://schemas.microsoft.com/office/drawing/2014/main" id="{87A2D795-2A6B-FE42-981B-CA1EFEE70E3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0" name="Rectangle 9">
            <a:extLst>
              <a:ext uri="{FF2B5EF4-FFF2-40B4-BE49-F238E27FC236}">
                <a16:creationId xmlns:a16="http://schemas.microsoft.com/office/drawing/2014/main" id="{C4D77AE8-971B-7D4F-9150-0EBF3F9B79DC}"/>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Text Placeholder 6">
            <a:extLst>
              <a:ext uri="{FF2B5EF4-FFF2-40B4-BE49-F238E27FC236}">
                <a16:creationId xmlns:a16="http://schemas.microsoft.com/office/drawing/2014/main" id="{D3BE87CD-0A46-ED47-BBAA-4FF893691014}"/>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7" name="Text Placeholder 13">
            <a:extLst>
              <a:ext uri="{FF2B5EF4-FFF2-40B4-BE49-F238E27FC236}">
                <a16:creationId xmlns:a16="http://schemas.microsoft.com/office/drawing/2014/main" id="{67A68F5B-7974-2942-9970-F95A19C9C5B3}"/>
              </a:ext>
            </a:extLst>
          </p:cNvPr>
          <p:cNvSpPr>
            <a:spLocks noGrp="1"/>
          </p:cNvSpPr>
          <p:nvPr>
            <p:ph type="body" sz="quarter" idx="13" hasCustomPrompt="1"/>
          </p:nvPr>
        </p:nvSpPr>
        <p:spPr>
          <a:xfrm>
            <a:off x="1376363" y="1949450"/>
            <a:ext cx="3135312"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
        <p:nvSpPr>
          <p:cNvPr id="18" name="Text Placeholder 13">
            <a:extLst>
              <a:ext uri="{FF2B5EF4-FFF2-40B4-BE49-F238E27FC236}">
                <a16:creationId xmlns:a16="http://schemas.microsoft.com/office/drawing/2014/main" id="{3BAE9D39-48EB-1A42-82CD-D3C78E936196}"/>
              </a:ext>
            </a:extLst>
          </p:cNvPr>
          <p:cNvSpPr>
            <a:spLocks noGrp="1"/>
          </p:cNvSpPr>
          <p:nvPr>
            <p:ph type="body" sz="quarter" idx="14" hasCustomPrompt="1"/>
          </p:nvPr>
        </p:nvSpPr>
        <p:spPr>
          <a:xfrm>
            <a:off x="4486764" y="1960563"/>
            <a:ext cx="3110402"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
        <p:nvSpPr>
          <p:cNvPr id="19" name="Text Placeholder 13">
            <a:extLst>
              <a:ext uri="{FF2B5EF4-FFF2-40B4-BE49-F238E27FC236}">
                <a16:creationId xmlns:a16="http://schemas.microsoft.com/office/drawing/2014/main" id="{3FC22EA5-6393-E140-848A-829151E8B6E9}"/>
              </a:ext>
            </a:extLst>
          </p:cNvPr>
          <p:cNvSpPr>
            <a:spLocks noGrp="1"/>
          </p:cNvSpPr>
          <p:nvPr>
            <p:ph type="body" sz="quarter" idx="15" hasCustomPrompt="1"/>
          </p:nvPr>
        </p:nvSpPr>
        <p:spPr>
          <a:xfrm>
            <a:off x="7597165" y="1963737"/>
            <a:ext cx="3107347"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Tree>
    <p:extLst>
      <p:ext uri="{BB962C8B-B14F-4D97-AF65-F5344CB8AC3E}">
        <p14:creationId xmlns:p14="http://schemas.microsoft.com/office/powerpoint/2010/main" val="39469918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slide 9">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7F35DFF-C8FE-6741-BE5A-79AC9547E42A}"/>
              </a:ext>
            </a:extLst>
          </p:cNvPr>
          <p:cNvSpPr/>
          <p:nvPr userDrawn="1"/>
        </p:nvSpPr>
        <p:spPr>
          <a:xfrm>
            <a:off x="0" y="6129716"/>
            <a:ext cx="12191999" cy="728284"/>
          </a:xfrm>
          <a:prstGeom prst="rect">
            <a:avLst/>
          </a:prstGeom>
          <a:gradFill flip="none" rotWithShape="1">
            <a:gsLst>
              <a:gs pos="0">
                <a:srgbClr val="17336F"/>
              </a:gs>
              <a:gs pos="97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9" name="Picture 8">
            <a:extLst>
              <a:ext uri="{FF2B5EF4-FFF2-40B4-BE49-F238E27FC236}">
                <a16:creationId xmlns:a16="http://schemas.microsoft.com/office/drawing/2014/main" id="{C47AB407-3688-314D-A649-CB1F373004A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0" name="Rectangle 9">
            <a:extLst>
              <a:ext uri="{FF2B5EF4-FFF2-40B4-BE49-F238E27FC236}">
                <a16:creationId xmlns:a16="http://schemas.microsoft.com/office/drawing/2014/main" id="{E588B99E-828C-A247-A336-8C5721CC6A25}"/>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 Placeholder 6">
            <a:extLst>
              <a:ext uri="{FF2B5EF4-FFF2-40B4-BE49-F238E27FC236}">
                <a16:creationId xmlns:a16="http://schemas.microsoft.com/office/drawing/2014/main" id="{D95AC530-BC4D-824F-95C5-E9B6A0043412}"/>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2" name="Text Placeholder 13">
            <a:extLst>
              <a:ext uri="{FF2B5EF4-FFF2-40B4-BE49-F238E27FC236}">
                <a16:creationId xmlns:a16="http://schemas.microsoft.com/office/drawing/2014/main" id="{7226A07F-220B-C241-93C8-322762FCA822}"/>
              </a:ext>
            </a:extLst>
          </p:cNvPr>
          <p:cNvSpPr>
            <a:spLocks noGrp="1"/>
          </p:cNvSpPr>
          <p:nvPr>
            <p:ph type="body" sz="quarter" idx="13" hasCustomPrompt="1"/>
          </p:nvPr>
        </p:nvSpPr>
        <p:spPr>
          <a:xfrm>
            <a:off x="1376363" y="1949450"/>
            <a:ext cx="3135312"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
        <p:nvSpPr>
          <p:cNvPr id="13" name="Text Placeholder 13">
            <a:extLst>
              <a:ext uri="{FF2B5EF4-FFF2-40B4-BE49-F238E27FC236}">
                <a16:creationId xmlns:a16="http://schemas.microsoft.com/office/drawing/2014/main" id="{A561D07B-1A82-304D-AD5C-E1DF3010B7F9}"/>
              </a:ext>
            </a:extLst>
          </p:cNvPr>
          <p:cNvSpPr>
            <a:spLocks noGrp="1"/>
          </p:cNvSpPr>
          <p:nvPr>
            <p:ph type="body" sz="quarter" idx="14" hasCustomPrompt="1"/>
          </p:nvPr>
        </p:nvSpPr>
        <p:spPr>
          <a:xfrm>
            <a:off x="4486764" y="1960563"/>
            <a:ext cx="3110402"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
        <p:nvSpPr>
          <p:cNvPr id="14" name="Text Placeholder 13">
            <a:extLst>
              <a:ext uri="{FF2B5EF4-FFF2-40B4-BE49-F238E27FC236}">
                <a16:creationId xmlns:a16="http://schemas.microsoft.com/office/drawing/2014/main" id="{8EAC67F9-24B6-694F-8A22-6F2268140041}"/>
              </a:ext>
            </a:extLst>
          </p:cNvPr>
          <p:cNvSpPr>
            <a:spLocks noGrp="1"/>
          </p:cNvSpPr>
          <p:nvPr>
            <p:ph type="body" sz="quarter" idx="15" hasCustomPrompt="1"/>
          </p:nvPr>
        </p:nvSpPr>
        <p:spPr>
          <a:xfrm>
            <a:off x="7597165" y="1963737"/>
            <a:ext cx="3107347"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Tree>
    <p:extLst>
      <p:ext uri="{BB962C8B-B14F-4D97-AF65-F5344CB8AC3E}">
        <p14:creationId xmlns:p14="http://schemas.microsoft.com/office/powerpoint/2010/main" val="5085576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slide 10">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6E9B81D-CFF9-464E-8A79-A2B3E7D8D200}"/>
              </a:ext>
            </a:extLst>
          </p:cNvPr>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9AE5A0B-7B3A-FB47-A2A9-307241FC79A4}"/>
              </a:ext>
            </a:extLst>
          </p:cNvPr>
          <p:cNvSpPr/>
          <p:nvPr userDrawn="1"/>
        </p:nvSpPr>
        <p:spPr>
          <a:xfrm>
            <a:off x="0" y="6129716"/>
            <a:ext cx="12191999" cy="728284"/>
          </a:xfrm>
          <a:prstGeom prst="rect">
            <a:avLst/>
          </a:prstGeom>
          <a:gradFill flip="none" rotWithShape="1">
            <a:gsLst>
              <a:gs pos="0">
                <a:srgbClr val="17336F"/>
              </a:gs>
              <a:gs pos="97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8" name="Picture 7">
            <a:extLst>
              <a:ext uri="{FF2B5EF4-FFF2-40B4-BE49-F238E27FC236}">
                <a16:creationId xmlns:a16="http://schemas.microsoft.com/office/drawing/2014/main" id="{EF1A1B74-867B-B14E-B66E-5083ED51EF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9" name="Rectangle 8">
            <a:extLst>
              <a:ext uri="{FF2B5EF4-FFF2-40B4-BE49-F238E27FC236}">
                <a16:creationId xmlns:a16="http://schemas.microsoft.com/office/drawing/2014/main" id="{3B20DDBD-E7C3-2A4E-AF70-267CA3509974}"/>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 Placeholder 6">
            <a:extLst>
              <a:ext uri="{FF2B5EF4-FFF2-40B4-BE49-F238E27FC236}">
                <a16:creationId xmlns:a16="http://schemas.microsoft.com/office/drawing/2014/main" id="{F2873485-505F-F843-B767-1CD87B19C582}"/>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2" name="Text Placeholder 11">
            <a:extLst>
              <a:ext uri="{FF2B5EF4-FFF2-40B4-BE49-F238E27FC236}">
                <a16:creationId xmlns:a16="http://schemas.microsoft.com/office/drawing/2014/main" id="{F1081B6B-EBC4-434C-917D-1594015C1678}"/>
              </a:ext>
            </a:extLst>
          </p:cNvPr>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3" name="Text Placeholder 13">
            <a:extLst>
              <a:ext uri="{FF2B5EF4-FFF2-40B4-BE49-F238E27FC236}">
                <a16:creationId xmlns:a16="http://schemas.microsoft.com/office/drawing/2014/main" id="{335C7777-EFCD-D647-B21B-C9EBC3D904ED}"/>
              </a:ext>
            </a:extLst>
          </p:cNvPr>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
        <p:nvSpPr>
          <p:cNvPr id="14" name="Text Placeholder 11">
            <a:extLst>
              <a:ext uri="{FF2B5EF4-FFF2-40B4-BE49-F238E27FC236}">
                <a16:creationId xmlns:a16="http://schemas.microsoft.com/office/drawing/2014/main" id="{F27EFC8E-2BDB-4C49-97A1-0229B91FA73B}"/>
              </a:ext>
            </a:extLst>
          </p:cNvPr>
          <p:cNvSpPr>
            <a:spLocks noGrp="1"/>
          </p:cNvSpPr>
          <p:nvPr>
            <p:ph type="body" sz="quarter" idx="14" hasCustomPrompt="1"/>
          </p:nvPr>
        </p:nvSpPr>
        <p:spPr>
          <a:xfrm>
            <a:off x="4498975" y="1939926"/>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5" name="Text Placeholder 13">
            <a:extLst>
              <a:ext uri="{FF2B5EF4-FFF2-40B4-BE49-F238E27FC236}">
                <a16:creationId xmlns:a16="http://schemas.microsoft.com/office/drawing/2014/main" id="{CCCC8DE0-5860-BB42-AB37-200D82CCDDA1}"/>
              </a:ext>
            </a:extLst>
          </p:cNvPr>
          <p:cNvSpPr>
            <a:spLocks noGrp="1"/>
          </p:cNvSpPr>
          <p:nvPr>
            <p:ph type="body" sz="quarter" idx="15" hasCustomPrompt="1"/>
          </p:nvPr>
        </p:nvSpPr>
        <p:spPr>
          <a:xfrm>
            <a:off x="4524375" y="2663826"/>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
        <p:nvSpPr>
          <p:cNvPr id="16" name="Text Placeholder 11">
            <a:extLst>
              <a:ext uri="{FF2B5EF4-FFF2-40B4-BE49-F238E27FC236}">
                <a16:creationId xmlns:a16="http://schemas.microsoft.com/office/drawing/2014/main" id="{F45B78F1-09FD-FC4F-8ECA-003422CECFC8}"/>
              </a:ext>
            </a:extLst>
          </p:cNvPr>
          <p:cNvSpPr>
            <a:spLocks noGrp="1"/>
          </p:cNvSpPr>
          <p:nvPr>
            <p:ph type="body" sz="quarter" idx="16" hasCustomPrompt="1"/>
          </p:nvPr>
        </p:nvSpPr>
        <p:spPr>
          <a:xfrm>
            <a:off x="7585422" y="1932123"/>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7" name="Text Placeholder 13">
            <a:extLst>
              <a:ext uri="{FF2B5EF4-FFF2-40B4-BE49-F238E27FC236}">
                <a16:creationId xmlns:a16="http://schemas.microsoft.com/office/drawing/2014/main" id="{D062B221-63BE-594D-ADAE-5A91F3176A39}"/>
              </a:ext>
            </a:extLst>
          </p:cNvPr>
          <p:cNvSpPr>
            <a:spLocks noGrp="1"/>
          </p:cNvSpPr>
          <p:nvPr>
            <p:ph type="body" sz="quarter" idx="17" hasCustomPrompt="1"/>
          </p:nvPr>
        </p:nvSpPr>
        <p:spPr>
          <a:xfrm>
            <a:off x="7610822" y="2656023"/>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Tree>
    <p:extLst>
      <p:ext uri="{BB962C8B-B14F-4D97-AF65-F5344CB8AC3E}">
        <p14:creationId xmlns:p14="http://schemas.microsoft.com/office/powerpoint/2010/main" val="4004552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Queen Mary intro slide BLU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DB2A28E-93DD-4C47-8E2D-106BD2D2B93A}"/>
              </a:ext>
            </a:extLst>
          </p:cNvPr>
          <p:cNvSpPr/>
          <p:nvPr userDrawn="1"/>
        </p:nvSpPr>
        <p:spPr>
          <a:xfrm>
            <a:off x="0" y="-7403"/>
            <a:ext cx="12192000"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8" name="Picture 7">
            <a:extLst>
              <a:ext uri="{FF2B5EF4-FFF2-40B4-BE49-F238E27FC236}">
                <a16:creationId xmlns:a16="http://schemas.microsoft.com/office/drawing/2014/main" id="{1D358EF1-6636-3C4C-BAC5-6258078CE93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0975" y="620416"/>
            <a:ext cx="5281765" cy="1403647"/>
          </a:xfrm>
          <a:prstGeom prst="rect">
            <a:avLst/>
          </a:prstGeom>
        </p:spPr>
      </p:pic>
      <p:sp>
        <p:nvSpPr>
          <p:cNvPr id="9" name="Text Placeholder 6">
            <a:extLst>
              <a:ext uri="{FF2B5EF4-FFF2-40B4-BE49-F238E27FC236}">
                <a16:creationId xmlns:a16="http://schemas.microsoft.com/office/drawing/2014/main" id="{7195A221-D01C-CE4E-BA65-800C8E3B2EB7}"/>
              </a:ext>
            </a:extLst>
          </p:cNvPr>
          <p:cNvSpPr>
            <a:spLocks noGrp="1"/>
          </p:cNvSpPr>
          <p:nvPr>
            <p:ph type="body" sz="quarter" idx="10" hasCustomPrompt="1"/>
          </p:nvPr>
        </p:nvSpPr>
        <p:spPr>
          <a:xfrm>
            <a:off x="1323975" y="3338513"/>
            <a:ext cx="7032625" cy="725487"/>
          </a:xfrm>
          <a:prstGeom prst="rect">
            <a:avLst/>
          </a:prstGeom>
        </p:spPr>
        <p:txBody>
          <a:bodyPr/>
          <a:lstStyle>
            <a:lvl1pPr marL="0" indent="0">
              <a:buNone/>
              <a:defRPr sz="5000" b="1">
                <a:solidFill>
                  <a:schemeClr val="bg1"/>
                </a:solidFill>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vl3pPr>
          </a:lstStyle>
          <a:p>
            <a:pPr lvl="0"/>
            <a:r>
              <a:rPr lang="en-US" dirty="0"/>
              <a:t>[Title]</a:t>
            </a:r>
          </a:p>
        </p:txBody>
      </p:sp>
      <p:sp>
        <p:nvSpPr>
          <p:cNvPr id="10" name="Text Placeholder 11">
            <a:extLst>
              <a:ext uri="{FF2B5EF4-FFF2-40B4-BE49-F238E27FC236}">
                <a16:creationId xmlns:a16="http://schemas.microsoft.com/office/drawing/2014/main" id="{82BBB134-7F6E-D944-A43C-26D648826780}"/>
              </a:ext>
            </a:extLst>
          </p:cNvPr>
          <p:cNvSpPr>
            <a:spLocks noGrp="1"/>
          </p:cNvSpPr>
          <p:nvPr>
            <p:ph type="body" sz="quarter" idx="11" hasCustomPrompt="1"/>
          </p:nvPr>
        </p:nvSpPr>
        <p:spPr>
          <a:xfrm>
            <a:off x="1349375" y="4229100"/>
            <a:ext cx="6359525" cy="850900"/>
          </a:xfrm>
          <a:prstGeom prst="rect">
            <a:avLst/>
          </a:prstGeom>
        </p:spPr>
        <p:txBody>
          <a:bodyPr/>
          <a:lstStyle>
            <a:lvl1pPr marL="0" indent="0">
              <a:buNone/>
              <a:defRPr>
                <a:solidFill>
                  <a:schemeClr val="bg1"/>
                </a:solidFill>
                <a:latin typeface="Arial" panose="020B0604020202020204" pitchFamily="34" charset="0"/>
                <a:cs typeface="Arial" panose="020B0604020202020204" pitchFamily="34" charset="0"/>
              </a:defRPr>
            </a:lvl1pPr>
            <a:lvl2pPr marL="457200" indent="0">
              <a:buNone/>
              <a:defRPr/>
            </a:lvl2pPr>
          </a:lstStyle>
          <a:p>
            <a:pPr lvl="0"/>
            <a:r>
              <a:rPr lang="en-US" dirty="0"/>
              <a:t>[sub title]</a:t>
            </a:r>
          </a:p>
        </p:txBody>
      </p:sp>
    </p:spTree>
    <p:extLst>
      <p:ext uri="{BB962C8B-B14F-4D97-AF65-F5344CB8AC3E}">
        <p14:creationId xmlns:p14="http://schemas.microsoft.com/office/powerpoint/2010/main" val="179836878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slide 1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23B698F-0F3E-C748-84E4-D871295C3604}"/>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6" name="Picture 5">
            <a:extLst>
              <a:ext uri="{FF2B5EF4-FFF2-40B4-BE49-F238E27FC236}">
                <a16:creationId xmlns:a16="http://schemas.microsoft.com/office/drawing/2014/main" id="{5B7E1F80-014B-BC4D-AA53-2828E717864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0" name="Picture Placeholder 9">
            <a:extLst>
              <a:ext uri="{FF2B5EF4-FFF2-40B4-BE49-F238E27FC236}">
                <a16:creationId xmlns:a16="http://schemas.microsoft.com/office/drawing/2014/main" id="{2606E3EF-718A-0444-8FFB-5D954D45A138}"/>
              </a:ext>
            </a:extLst>
          </p:cNvPr>
          <p:cNvSpPr>
            <a:spLocks noGrp="1"/>
          </p:cNvSpPr>
          <p:nvPr>
            <p:ph type="pic" sz="quarter" idx="10"/>
          </p:nvPr>
        </p:nvSpPr>
        <p:spPr>
          <a:xfrm>
            <a:off x="6132513" y="620713"/>
            <a:ext cx="4587875" cy="4213225"/>
          </a:xfrm>
          <a:prstGeom prst="rect">
            <a:avLst/>
          </a:prstGeom>
          <a:solidFill>
            <a:schemeClr val="bg1">
              <a:lumMod val="85000"/>
            </a:schemeClr>
          </a:solidFill>
        </p:spPr>
        <p:txBody>
          <a:bodyPr/>
          <a:lstStyle/>
          <a:p>
            <a:endParaRPr lang="en-US"/>
          </a:p>
        </p:txBody>
      </p:sp>
      <p:sp>
        <p:nvSpPr>
          <p:cNvPr id="9" name="Rectangle 8">
            <a:extLst>
              <a:ext uri="{FF2B5EF4-FFF2-40B4-BE49-F238E27FC236}">
                <a16:creationId xmlns:a16="http://schemas.microsoft.com/office/drawing/2014/main" id="{AB8FE17A-5721-D247-9056-5B08F50CC554}"/>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 Placeholder 6">
            <a:extLst>
              <a:ext uri="{FF2B5EF4-FFF2-40B4-BE49-F238E27FC236}">
                <a16:creationId xmlns:a16="http://schemas.microsoft.com/office/drawing/2014/main" id="{0EA621C5-876B-894E-B9CF-0E36339C351E}"/>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2" name="Text Placeholder 11">
            <a:extLst>
              <a:ext uri="{FF2B5EF4-FFF2-40B4-BE49-F238E27FC236}">
                <a16:creationId xmlns:a16="http://schemas.microsoft.com/office/drawing/2014/main" id="{FEABC900-4620-9444-AEC9-29EDCBB00E67}"/>
              </a:ext>
            </a:extLst>
          </p:cNvPr>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3" name="Text Placeholder 13">
            <a:extLst>
              <a:ext uri="{FF2B5EF4-FFF2-40B4-BE49-F238E27FC236}">
                <a16:creationId xmlns:a16="http://schemas.microsoft.com/office/drawing/2014/main" id="{63A5CA1E-0C10-DF4D-A22A-603AAF8F31A6}"/>
              </a:ext>
            </a:extLst>
          </p:cNvPr>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Tree>
    <p:extLst>
      <p:ext uri="{BB962C8B-B14F-4D97-AF65-F5344CB8AC3E}">
        <p14:creationId xmlns:p14="http://schemas.microsoft.com/office/powerpoint/2010/main" val="40739755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slide 1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45CA0E9-2472-7D4E-8519-F6B01FFE6DFC}"/>
              </a:ext>
            </a:extLst>
          </p:cNvPr>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BDC2D3DA-ADD0-6F47-A304-1A4C518C87CE}"/>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4" name="Picture 3">
            <a:extLst>
              <a:ext uri="{FF2B5EF4-FFF2-40B4-BE49-F238E27FC236}">
                <a16:creationId xmlns:a16="http://schemas.microsoft.com/office/drawing/2014/main" id="{1D84CDB0-E405-7A40-A4D0-E4BC2E650D9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7" name="Picture Placeholder 9">
            <a:extLst>
              <a:ext uri="{FF2B5EF4-FFF2-40B4-BE49-F238E27FC236}">
                <a16:creationId xmlns:a16="http://schemas.microsoft.com/office/drawing/2014/main" id="{7812AACE-9106-6D49-82CF-47CE255B9C08}"/>
              </a:ext>
            </a:extLst>
          </p:cNvPr>
          <p:cNvSpPr>
            <a:spLocks noGrp="1"/>
          </p:cNvSpPr>
          <p:nvPr>
            <p:ph type="pic" sz="quarter" idx="10"/>
          </p:nvPr>
        </p:nvSpPr>
        <p:spPr>
          <a:xfrm>
            <a:off x="6132513" y="620713"/>
            <a:ext cx="4587875" cy="4213225"/>
          </a:xfrm>
          <a:prstGeom prst="rect">
            <a:avLst/>
          </a:prstGeom>
          <a:solidFill>
            <a:schemeClr val="bg1">
              <a:lumMod val="75000"/>
            </a:schemeClr>
          </a:solidFill>
        </p:spPr>
        <p:txBody>
          <a:bodyPr/>
          <a:lstStyle/>
          <a:p>
            <a:endParaRPr lang="en-US"/>
          </a:p>
        </p:txBody>
      </p:sp>
      <p:sp>
        <p:nvSpPr>
          <p:cNvPr id="8" name="Rectangle 7">
            <a:extLst>
              <a:ext uri="{FF2B5EF4-FFF2-40B4-BE49-F238E27FC236}">
                <a16:creationId xmlns:a16="http://schemas.microsoft.com/office/drawing/2014/main" id="{D059F631-C961-9546-AA65-EB3644254236}"/>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 Placeholder 6">
            <a:extLst>
              <a:ext uri="{FF2B5EF4-FFF2-40B4-BE49-F238E27FC236}">
                <a16:creationId xmlns:a16="http://schemas.microsoft.com/office/drawing/2014/main" id="{5BCA0759-3065-8049-99F7-FC378B730619}"/>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1" name="Text Placeholder 11">
            <a:extLst>
              <a:ext uri="{FF2B5EF4-FFF2-40B4-BE49-F238E27FC236}">
                <a16:creationId xmlns:a16="http://schemas.microsoft.com/office/drawing/2014/main" id="{477D0975-42B7-2D48-8DB4-5EE779442D29}"/>
              </a:ext>
            </a:extLst>
          </p:cNvPr>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2" name="Text Placeholder 13">
            <a:extLst>
              <a:ext uri="{FF2B5EF4-FFF2-40B4-BE49-F238E27FC236}">
                <a16:creationId xmlns:a16="http://schemas.microsoft.com/office/drawing/2014/main" id="{AD3E552E-76CC-CE4B-B4D4-17F87176A76E}"/>
              </a:ext>
            </a:extLst>
          </p:cNvPr>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Tree>
    <p:extLst>
      <p:ext uri="{BB962C8B-B14F-4D97-AF65-F5344CB8AC3E}">
        <p14:creationId xmlns:p14="http://schemas.microsoft.com/office/powerpoint/2010/main" val="6763046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slide 1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C7DC6F2-F5D2-1646-9A08-63B9EC15220A}"/>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6" name="Picture 5">
            <a:extLst>
              <a:ext uri="{FF2B5EF4-FFF2-40B4-BE49-F238E27FC236}">
                <a16:creationId xmlns:a16="http://schemas.microsoft.com/office/drawing/2014/main" id="{1422B183-9669-FC4F-86B0-D8C1DF49558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2" name="Picture Placeholder 11">
            <a:extLst>
              <a:ext uri="{FF2B5EF4-FFF2-40B4-BE49-F238E27FC236}">
                <a16:creationId xmlns:a16="http://schemas.microsoft.com/office/drawing/2014/main" id="{661F1E14-6D2D-D647-8F54-86A9E4619A7E}"/>
              </a:ext>
            </a:extLst>
          </p:cNvPr>
          <p:cNvSpPr>
            <a:spLocks noGrp="1"/>
          </p:cNvSpPr>
          <p:nvPr>
            <p:ph type="pic" sz="quarter" idx="10"/>
          </p:nvPr>
        </p:nvSpPr>
        <p:spPr>
          <a:xfrm>
            <a:off x="6132513" y="0"/>
            <a:ext cx="6059487" cy="4833938"/>
          </a:xfrm>
          <a:prstGeom prst="rect">
            <a:avLst/>
          </a:prstGeom>
          <a:solidFill>
            <a:schemeClr val="bg1">
              <a:lumMod val="85000"/>
            </a:schemeClr>
          </a:solidFill>
        </p:spPr>
        <p:txBody>
          <a:bodyPr/>
          <a:lstStyle/>
          <a:p>
            <a:endParaRPr lang="en-US"/>
          </a:p>
        </p:txBody>
      </p:sp>
      <p:sp>
        <p:nvSpPr>
          <p:cNvPr id="9" name="Rectangle 8">
            <a:extLst>
              <a:ext uri="{FF2B5EF4-FFF2-40B4-BE49-F238E27FC236}">
                <a16:creationId xmlns:a16="http://schemas.microsoft.com/office/drawing/2014/main" id="{03B287D4-0F73-364A-ADC1-3B4275B0BC18}"/>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 Placeholder 6">
            <a:extLst>
              <a:ext uri="{FF2B5EF4-FFF2-40B4-BE49-F238E27FC236}">
                <a16:creationId xmlns:a16="http://schemas.microsoft.com/office/drawing/2014/main" id="{04C4CEDE-56EA-DF4E-8AB2-9700AB506D66}"/>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1" name="Text Placeholder 11">
            <a:extLst>
              <a:ext uri="{FF2B5EF4-FFF2-40B4-BE49-F238E27FC236}">
                <a16:creationId xmlns:a16="http://schemas.microsoft.com/office/drawing/2014/main" id="{6E48C1AB-C4E7-2A47-9922-4EA2D3858B6E}"/>
              </a:ext>
            </a:extLst>
          </p:cNvPr>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3" name="Text Placeholder 13">
            <a:extLst>
              <a:ext uri="{FF2B5EF4-FFF2-40B4-BE49-F238E27FC236}">
                <a16:creationId xmlns:a16="http://schemas.microsoft.com/office/drawing/2014/main" id="{50A8832C-22D2-B046-B129-EB689EBBFDDB}"/>
              </a:ext>
            </a:extLst>
          </p:cNvPr>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Tree>
    <p:extLst>
      <p:ext uri="{BB962C8B-B14F-4D97-AF65-F5344CB8AC3E}">
        <p14:creationId xmlns:p14="http://schemas.microsoft.com/office/powerpoint/2010/main" val="42449307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slide 14">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17093BF-85EE-8E44-9160-71CAE90B8F32}"/>
              </a:ext>
            </a:extLst>
          </p:cNvPr>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79066972-DE97-E049-B881-FA472CD5F09A}"/>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4" name="Picture 3">
            <a:extLst>
              <a:ext uri="{FF2B5EF4-FFF2-40B4-BE49-F238E27FC236}">
                <a16:creationId xmlns:a16="http://schemas.microsoft.com/office/drawing/2014/main" id="{A17E24E7-39AD-CC4E-A47C-F2BA74702F4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7" name="Picture Placeholder 11">
            <a:extLst>
              <a:ext uri="{FF2B5EF4-FFF2-40B4-BE49-F238E27FC236}">
                <a16:creationId xmlns:a16="http://schemas.microsoft.com/office/drawing/2014/main" id="{AD566032-0CBA-C84F-871E-B869D9B5438B}"/>
              </a:ext>
            </a:extLst>
          </p:cNvPr>
          <p:cNvSpPr>
            <a:spLocks noGrp="1"/>
          </p:cNvSpPr>
          <p:nvPr>
            <p:ph type="pic" sz="quarter" idx="10"/>
          </p:nvPr>
        </p:nvSpPr>
        <p:spPr>
          <a:xfrm>
            <a:off x="6132513" y="0"/>
            <a:ext cx="6059487" cy="4833938"/>
          </a:xfrm>
          <a:prstGeom prst="rect">
            <a:avLst/>
          </a:prstGeom>
          <a:solidFill>
            <a:schemeClr val="bg1">
              <a:lumMod val="75000"/>
            </a:schemeClr>
          </a:solidFill>
        </p:spPr>
        <p:txBody>
          <a:bodyPr/>
          <a:lstStyle/>
          <a:p>
            <a:endParaRPr lang="en-US"/>
          </a:p>
        </p:txBody>
      </p:sp>
      <p:sp>
        <p:nvSpPr>
          <p:cNvPr id="8" name="Rectangle 7">
            <a:extLst>
              <a:ext uri="{FF2B5EF4-FFF2-40B4-BE49-F238E27FC236}">
                <a16:creationId xmlns:a16="http://schemas.microsoft.com/office/drawing/2014/main" id="{CA7B591D-E2C6-9F49-9AAD-CA1C79CEB0B2}"/>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 Placeholder 6">
            <a:extLst>
              <a:ext uri="{FF2B5EF4-FFF2-40B4-BE49-F238E27FC236}">
                <a16:creationId xmlns:a16="http://schemas.microsoft.com/office/drawing/2014/main" id="{465BCC57-9A90-604E-A616-42CF4F63E59F}"/>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1" name="Text Placeholder 11">
            <a:extLst>
              <a:ext uri="{FF2B5EF4-FFF2-40B4-BE49-F238E27FC236}">
                <a16:creationId xmlns:a16="http://schemas.microsoft.com/office/drawing/2014/main" id="{A2D82CC2-CDB9-D146-BF4A-C812CF00E5AD}"/>
              </a:ext>
            </a:extLst>
          </p:cNvPr>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2" name="Text Placeholder 13">
            <a:extLst>
              <a:ext uri="{FF2B5EF4-FFF2-40B4-BE49-F238E27FC236}">
                <a16:creationId xmlns:a16="http://schemas.microsoft.com/office/drawing/2014/main" id="{5D219589-5E64-3547-9AFF-3E1B23E582D7}"/>
              </a:ext>
            </a:extLst>
          </p:cNvPr>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Tree>
    <p:extLst>
      <p:ext uri="{BB962C8B-B14F-4D97-AF65-F5344CB8AC3E}">
        <p14:creationId xmlns:p14="http://schemas.microsoft.com/office/powerpoint/2010/main" val="17012780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slide 15">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FB3C703D-A2FB-3C4D-9A05-63D285B51FC4}"/>
              </a:ext>
            </a:extLst>
          </p:cNvPr>
          <p:cNvSpPr>
            <a:spLocks noGrp="1"/>
          </p:cNvSpPr>
          <p:nvPr>
            <p:ph type="pic" sz="quarter" idx="10"/>
          </p:nvPr>
        </p:nvSpPr>
        <p:spPr>
          <a:xfrm>
            <a:off x="74141" y="2688"/>
            <a:ext cx="12117859" cy="6126650"/>
          </a:xfrm>
          <a:prstGeom prst="rect">
            <a:avLst/>
          </a:prstGeom>
          <a:solidFill>
            <a:schemeClr val="bg1">
              <a:lumMod val="85000"/>
            </a:schemeClr>
          </a:solidFill>
        </p:spPr>
        <p:txBody>
          <a:bodyPr/>
          <a:lstStyle/>
          <a:p>
            <a:endParaRPr lang="en-US" dirty="0"/>
          </a:p>
        </p:txBody>
      </p:sp>
      <p:sp>
        <p:nvSpPr>
          <p:cNvPr id="3" name="Rectangle 2">
            <a:extLst>
              <a:ext uri="{FF2B5EF4-FFF2-40B4-BE49-F238E27FC236}">
                <a16:creationId xmlns:a16="http://schemas.microsoft.com/office/drawing/2014/main" id="{43FF6DBD-FD6C-6144-BC11-B58E111EC888}"/>
              </a:ext>
            </a:extLst>
          </p:cNvPr>
          <p:cNvSpPr/>
          <p:nvPr userDrawn="1"/>
        </p:nvSpPr>
        <p:spPr>
          <a:xfrm>
            <a:off x="0" y="6129716"/>
            <a:ext cx="12191999" cy="728284"/>
          </a:xfrm>
          <a:prstGeom prst="rect">
            <a:avLst/>
          </a:prstGeom>
          <a:gradFill flip="none" rotWithShape="1">
            <a:gsLst>
              <a:gs pos="0">
                <a:srgbClr val="17336F"/>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6" name="Picture 5">
            <a:extLst>
              <a:ext uri="{FF2B5EF4-FFF2-40B4-BE49-F238E27FC236}">
                <a16:creationId xmlns:a16="http://schemas.microsoft.com/office/drawing/2014/main" id="{AE2E62EA-B7D0-1D44-B889-3231F7B61F2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8" name="Rectangle 7">
            <a:extLst>
              <a:ext uri="{FF2B5EF4-FFF2-40B4-BE49-F238E27FC236}">
                <a16:creationId xmlns:a16="http://schemas.microsoft.com/office/drawing/2014/main" id="{B637DFF5-68A6-B54A-9768-C05851DDD8DE}"/>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 Placeholder 6">
            <a:extLst>
              <a:ext uri="{FF2B5EF4-FFF2-40B4-BE49-F238E27FC236}">
                <a16:creationId xmlns:a16="http://schemas.microsoft.com/office/drawing/2014/main" id="{C0925939-DC64-644A-B4C5-646103AFEF92}"/>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1" name="Text Placeholder 11">
            <a:extLst>
              <a:ext uri="{FF2B5EF4-FFF2-40B4-BE49-F238E27FC236}">
                <a16:creationId xmlns:a16="http://schemas.microsoft.com/office/drawing/2014/main" id="{BCA9B5E0-F029-0845-BB7B-133BAE449332}"/>
              </a:ext>
            </a:extLst>
          </p:cNvPr>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2" name="Text Placeholder 13">
            <a:extLst>
              <a:ext uri="{FF2B5EF4-FFF2-40B4-BE49-F238E27FC236}">
                <a16:creationId xmlns:a16="http://schemas.microsoft.com/office/drawing/2014/main" id="{66D3520E-EC9E-8A43-A87E-9CA576F49DA3}"/>
              </a:ext>
            </a:extLst>
          </p:cNvPr>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Tree>
    <p:extLst>
      <p:ext uri="{BB962C8B-B14F-4D97-AF65-F5344CB8AC3E}">
        <p14:creationId xmlns:p14="http://schemas.microsoft.com/office/powerpoint/2010/main" val="42247746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slide 16">
    <p:spTree>
      <p:nvGrpSpPr>
        <p:cNvPr id="1" name=""/>
        <p:cNvGrpSpPr/>
        <p:nvPr/>
      </p:nvGrpSpPr>
      <p:grpSpPr>
        <a:xfrm>
          <a:off x="0" y="0"/>
          <a:ext cx="0" cy="0"/>
          <a:chOff x="0" y="0"/>
          <a:chExt cx="0" cy="0"/>
        </a:xfrm>
      </p:grpSpPr>
      <p:sp>
        <p:nvSpPr>
          <p:cNvPr id="4" name="Picture Placeholder 8">
            <a:extLst>
              <a:ext uri="{FF2B5EF4-FFF2-40B4-BE49-F238E27FC236}">
                <a16:creationId xmlns:a16="http://schemas.microsoft.com/office/drawing/2014/main" id="{8B149D7C-2392-0E4B-A0B8-4C013009C6CD}"/>
              </a:ext>
            </a:extLst>
          </p:cNvPr>
          <p:cNvSpPr>
            <a:spLocks noGrp="1"/>
          </p:cNvSpPr>
          <p:nvPr>
            <p:ph type="pic" sz="quarter" idx="10"/>
          </p:nvPr>
        </p:nvSpPr>
        <p:spPr>
          <a:xfrm>
            <a:off x="90616" y="2688"/>
            <a:ext cx="12101384" cy="6126650"/>
          </a:xfrm>
          <a:prstGeom prst="rect">
            <a:avLst/>
          </a:prstGeom>
          <a:solidFill>
            <a:schemeClr val="bg1">
              <a:lumMod val="85000"/>
            </a:schemeClr>
          </a:solidFill>
        </p:spPr>
        <p:txBody>
          <a:bodyPr/>
          <a:lstStyle/>
          <a:p>
            <a:endParaRPr lang="en-US" dirty="0"/>
          </a:p>
        </p:txBody>
      </p:sp>
      <p:sp>
        <p:nvSpPr>
          <p:cNvPr id="5" name="Rectangle 4">
            <a:extLst>
              <a:ext uri="{FF2B5EF4-FFF2-40B4-BE49-F238E27FC236}">
                <a16:creationId xmlns:a16="http://schemas.microsoft.com/office/drawing/2014/main" id="{54BAC939-FA06-2240-AE26-C0D1963B10F0}"/>
              </a:ext>
            </a:extLst>
          </p:cNvPr>
          <p:cNvSpPr/>
          <p:nvPr userDrawn="1"/>
        </p:nvSpPr>
        <p:spPr>
          <a:xfrm>
            <a:off x="0" y="6129716"/>
            <a:ext cx="12191999" cy="728284"/>
          </a:xfrm>
          <a:prstGeom prst="rect">
            <a:avLst/>
          </a:prstGeom>
          <a:gradFill flip="none" rotWithShape="1">
            <a:gsLst>
              <a:gs pos="0">
                <a:srgbClr val="17336F"/>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7" name="Picture 6">
            <a:extLst>
              <a:ext uri="{FF2B5EF4-FFF2-40B4-BE49-F238E27FC236}">
                <a16:creationId xmlns:a16="http://schemas.microsoft.com/office/drawing/2014/main" id="{596FACC9-FEEA-0441-8825-67FE09ADB5C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9" name="Rectangle 8">
            <a:extLst>
              <a:ext uri="{FF2B5EF4-FFF2-40B4-BE49-F238E27FC236}">
                <a16:creationId xmlns:a16="http://schemas.microsoft.com/office/drawing/2014/main" id="{BF0391BC-271E-4A49-9B5D-B6D09C473D87}"/>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Text Placeholder 2">
            <a:extLst>
              <a:ext uri="{FF2B5EF4-FFF2-40B4-BE49-F238E27FC236}">
                <a16:creationId xmlns:a16="http://schemas.microsoft.com/office/drawing/2014/main" id="{3485F26D-468B-7244-B6AF-2620B80671FE}"/>
              </a:ext>
            </a:extLst>
          </p:cNvPr>
          <p:cNvSpPr>
            <a:spLocks noGrp="1"/>
          </p:cNvSpPr>
          <p:nvPr>
            <p:ph type="body" sz="quarter" idx="11" hasCustomPrompt="1"/>
          </p:nvPr>
        </p:nvSpPr>
        <p:spPr>
          <a:xfrm>
            <a:off x="1003300" y="1863725"/>
            <a:ext cx="10172700" cy="1997075"/>
          </a:xfrm>
          <a:prstGeom prst="rect">
            <a:avLst/>
          </a:prstGeom>
        </p:spPr>
        <p:txBody>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6800" b="1">
                <a:latin typeface="Arial" panose="020B0604020202020204" pitchFamily="34" charset="0"/>
                <a:cs typeface="Arial" panose="020B0604020202020204" pitchFamily="34" charset="0"/>
              </a:defRPr>
            </a:lvl1pPr>
            <a:lvl2pPr marL="457200" indent="0">
              <a:buNone/>
              <a:defRPr/>
            </a:lvl2pPr>
          </a:lstStyle>
          <a:p>
            <a:pPr lvl="0"/>
            <a:r>
              <a:rPr lang="en-US" dirty="0"/>
              <a:t>[Impact heading line 1]</a:t>
            </a:r>
            <a:br>
              <a:rPr lang="en-US" dirty="0"/>
            </a:br>
            <a:r>
              <a:rPr lang="en-US" dirty="0"/>
              <a:t>[Impact heading line 2]</a:t>
            </a:r>
          </a:p>
        </p:txBody>
      </p:sp>
      <p:sp>
        <p:nvSpPr>
          <p:cNvPr id="2" name="TextBox 1">
            <a:extLst>
              <a:ext uri="{FF2B5EF4-FFF2-40B4-BE49-F238E27FC236}">
                <a16:creationId xmlns:a16="http://schemas.microsoft.com/office/drawing/2014/main" id="{72E743E1-B91C-6F42-B16E-5D566C4D228A}"/>
              </a:ext>
            </a:extLst>
          </p:cNvPr>
          <p:cNvSpPr txBox="1"/>
          <p:nvPr userDrawn="1"/>
        </p:nvSpPr>
        <p:spPr>
          <a:xfrm>
            <a:off x="1482436" y="4167455"/>
            <a:ext cx="5430982" cy="584775"/>
          </a:xfrm>
          <a:prstGeom prst="rect">
            <a:avLst/>
          </a:prstGeom>
          <a:noFill/>
        </p:spPr>
        <p:txBody>
          <a:bodyPr wrap="square" rtlCol="0">
            <a:spAutoFit/>
          </a:bodyPr>
          <a:lstStyle/>
          <a:p>
            <a:pPr marL="0" marR="0" lvl="0" indent="0" algn="l" defTabSz="914400" rtl="0" eaLnBrk="1" fontAlgn="auto" latinLnBrk="0" hangingPunct="0">
              <a:lnSpc>
                <a:spcPct val="80000"/>
              </a:lnSpc>
              <a:spcBef>
                <a:spcPts val="0"/>
              </a:spcBef>
              <a:spcAft>
                <a:spcPts val="0"/>
              </a:spcAft>
              <a:buClrTx/>
              <a:buSzTx/>
              <a:buFontTx/>
              <a:buNone/>
              <a:tabLst/>
              <a:defRPr/>
            </a:pPr>
            <a:r>
              <a:rPr lang="en-US" dirty="0"/>
              <a:t>Use this design for one line statements]</a:t>
            </a:r>
          </a:p>
          <a:p>
            <a:endParaRPr lang="en-US" dirty="0"/>
          </a:p>
        </p:txBody>
      </p:sp>
    </p:spTree>
    <p:extLst>
      <p:ext uri="{BB962C8B-B14F-4D97-AF65-F5344CB8AC3E}">
        <p14:creationId xmlns:p14="http://schemas.microsoft.com/office/powerpoint/2010/main" val="12076143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Queen Mary end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89FF9C4-5083-C44C-B2CE-0D67CE865EBE}"/>
              </a:ext>
            </a:extLst>
          </p:cNvPr>
          <p:cNvSpPr/>
          <p:nvPr userDrawn="1"/>
        </p:nvSpPr>
        <p:spPr>
          <a:xfrm>
            <a:off x="0" y="0"/>
            <a:ext cx="12192000"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5" name="Picture 4">
            <a:extLst>
              <a:ext uri="{FF2B5EF4-FFF2-40B4-BE49-F238E27FC236}">
                <a16:creationId xmlns:a16="http://schemas.microsoft.com/office/drawing/2014/main" id="{261325E8-CEA1-2544-AFF2-9AFE8147A21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0976" y="2024063"/>
            <a:ext cx="9249976" cy="2458213"/>
          </a:xfrm>
          <a:prstGeom prst="rect">
            <a:avLst/>
          </a:prstGeom>
        </p:spPr>
      </p:pic>
    </p:spTree>
    <p:extLst>
      <p:ext uri="{BB962C8B-B14F-4D97-AF65-F5344CB8AC3E}">
        <p14:creationId xmlns:p14="http://schemas.microsoft.com/office/powerpoint/2010/main" val="29756153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9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7832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Queen Mary intro slide with partner logo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673229E-51B7-7046-949E-F60964D39160}"/>
              </a:ext>
            </a:extLst>
          </p:cNvPr>
          <p:cNvSpPr/>
          <p:nvPr userDrawn="1"/>
        </p:nvSpPr>
        <p:spPr>
          <a:xfrm>
            <a:off x="0" y="-7403"/>
            <a:ext cx="12192000"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extBox 8">
            <a:extLst>
              <a:ext uri="{FF2B5EF4-FFF2-40B4-BE49-F238E27FC236}">
                <a16:creationId xmlns:a16="http://schemas.microsoft.com/office/drawing/2014/main" id="{3BF407A5-2D28-044D-AAAA-425FDFDB4863}"/>
              </a:ext>
            </a:extLst>
          </p:cNvPr>
          <p:cNvSpPr txBox="1"/>
          <p:nvPr userDrawn="1"/>
        </p:nvSpPr>
        <p:spPr>
          <a:xfrm>
            <a:off x="1370676" y="3421597"/>
            <a:ext cx="9251347" cy="5355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spcAft>
                <a:spcPts val="2400"/>
              </a:spcAft>
              <a:defRPr sz="5000">
                <a:solidFill>
                  <a:srgbClr val="1C3079"/>
                </a:solidFill>
                <a:latin typeface="Source Sans Pro"/>
                <a:ea typeface="Source Sans Pro"/>
                <a:cs typeface="Source Sans Pro"/>
                <a:sym typeface="Source Sans Pro"/>
              </a:defRPr>
            </a:pPr>
            <a:endParaRPr lang="en-GB" sz="3600" b="0" dirty="0">
              <a:solidFill>
                <a:srgbClr val="FFFFFF"/>
              </a:solidFill>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706C759B-85E6-6444-A28C-46AE76E4124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0975" y="620416"/>
            <a:ext cx="5281765" cy="1403647"/>
          </a:xfrm>
          <a:prstGeom prst="rect">
            <a:avLst/>
          </a:prstGeom>
        </p:spPr>
      </p:pic>
      <p:sp>
        <p:nvSpPr>
          <p:cNvPr id="11" name="Text Placeholder 6">
            <a:extLst>
              <a:ext uri="{FF2B5EF4-FFF2-40B4-BE49-F238E27FC236}">
                <a16:creationId xmlns:a16="http://schemas.microsoft.com/office/drawing/2014/main" id="{53FCD3C6-A736-A64B-9903-D6EF94454548}"/>
              </a:ext>
            </a:extLst>
          </p:cNvPr>
          <p:cNvSpPr>
            <a:spLocks noGrp="1"/>
          </p:cNvSpPr>
          <p:nvPr>
            <p:ph type="body" sz="quarter" idx="10" hasCustomPrompt="1"/>
          </p:nvPr>
        </p:nvSpPr>
        <p:spPr>
          <a:xfrm>
            <a:off x="1323975" y="3338513"/>
            <a:ext cx="7032625" cy="725487"/>
          </a:xfrm>
          <a:prstGeom prst="rect">
            <a:avLst/>
          </a:prstGeom>
        </p:spPr>
        <p:txBody>
          <a:bodyPr/>
          <a:lstStyle>
            <a:lvl1pPr marL="0" indent="0">
              <a:buNone/>
              <a:defRPr sz="5000" b="1">
                <a:solidFill>
                  <a:schemeClr val="bg1"/>
                </a:solidFill>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vl3pPr>
          </a:lstStyle>
          <a:p>
            <a:pPr lvl="0"/>
            <a:r>
              <a:rPr lang="en-US" dirty="0"/>
              <a:t>[Title]</a:t>
            </a:r>
          </a:p>
        </p:txBody>
      </p:sp>
      <p:sp>
        <p:nvSpPr>
          <p:cNvPr id="12" name="Text Placeholder 11">
            <a:extLst>
              <a:ext uri="{FF2B5EF4-FFF2-40B4-BE49-F238E27FC236}">
                <a16:creationId xmlns:a16="http://schemas.microsoft.com/office/drawing/2014/main" id="{80348B4C-2851-5240-B5B7-6C038655BA30}"/>
              </a:ext>
            </a:extLst>
          </p:cNvPr>
          <p:cNvSpPr>
            <a:spLocks noGrp="1"/>
          </p:cNvSpPr>
          <p:nvPr>
            <p:ph type="body" sz="quarter" idx="11" hasCustomPrompt="1"/>
          </p:nvPr>
        </p:nvSpPr>
        <p:spPr>
          <a:xfrm>
            <a:off x="1349375" y="4229100"/>
            <a:ext cx="6359525" cy="850900"/>
          </a:xfrm>
          <a:prstGeom prst="rect">
            <a:avLst/>
          </a:prstGeom>
        </p:spPr>
        <p:txBody>
          <a:bodyPr/>
          <a:lstStyle>
            <a:lvl1pPr marL="0" indent="0">
              <a:buNone/>
              <a:defRPr>
                <a:solidFill>
                  <a:schemeClr val="bg1"/>
                </a:solidFill>
                <a:latin typeface="Arial" panose="020B0604020202020204" pitchFamily="34" charset="0"/>
                <a:cs typeface="Arial" panose="020B0604020202020204" pitchFamily="34" charset="0"/>
              </a:defRPr>
            </a:lvl1pPr>
            <a:lvl2pPr marL="457200" indent="0">
              <a:buNone/>
              <a:defRPr/>
            </a:lvl2pPr>
          </a:lstStyle>
          <a:p>
            <a:pPr lvl="0"/>
            <a:r>
              <a:rPr lang="en-US" dirty="0"/>
              <a:t>[sub title]</a:t>
            </a:r>
          </a:p>
        </p:txBody>
      </p:sp>
      <p:sp>
        <p:nvSpPr>
          <p:cNvPr id="4" name="Picture Placeholder 3">
            <a:extLst>
              <a:ext uri="{FF2B5EF4-FFF2-40B4-BE49-F238E27FC236}">
                <a16:creationId xmlns:a16="http://schemas.microsoft.com/office/drawing/2014/main" id="{F526D589-FFA6-5A42-B735-CAEA52177C02}"/>
              </a:ext>
            </a:extLst>
          </p:cNvPr>
          <p:cNvSpPr>
            <a:spLocks noGrp="1"/>
          </p:cNvSpPr>
          <p:nvPr>
            <p:ph type="pic" sz="quarter" idx="12" hasCustomPrompt="1"/>
          </p:nvPr>
        </p:nvSpPr>
        <p:spPr>
          <a:xfrm>
            <a:off x="1450975" y="5700713"/>
            <a:ext cx="1476375" cy="536575"/>
          </a:xfrm>
          <a:prstGeom prst="rect">
            <a:avLst/>
          </a:prstGeom>
          <a:solidFill>
            <a:schemeClr val="bg1"/>
          </a:solidFill>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800"/>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800" dirty="0">
                <a:solidFill>
                  <a:schemeClr val="tx1"/>
                </a:solidFill>
                <a:latin typeface="Arial" panose="020B0604020202020204" pitchFamily="34" charset="0"/>
                <a:cs typeface="Arial" panose="020B0604020202020204" pitchFamily="34" charset="0"/>
              </a:rPr>
              <a:t>Position for Partner Brand logo (if </a:t>
            </a:r>
            <a:r>
              <a:rPr lang="en-US" sz="800" dirty="0" err="1">
                <a:solidFill>
                  <a:schemeClr val="tx1"/>
                </a:solidFill>
                <a:latin typeface="Arial" panose="020B0604020202020204" pitchFamily="34" charset="0"/>
                <a:cs typeface="Arial" panose="020B0604020202020204" pitchFamily="34" charset="0"/>
              </a:rPr>
              <a:t>req</a:t>
            </a:r>
            <a:r>
              <a:rPr lang="en-US" sz="800" dirty="0">
                <a:solidFill>
                  <a:schemeClr val="tx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937641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een Mary intro slide WHITE">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E38773A-544C-004C-B8E5-C118498FBDB6}"/>
              </a:ext>
            </a:extLst>
          </p:cNvPr>
          <p:cNvSpPr txBox="1"/>
          <p:nvPr userDrawn="1"/>
        </p:nvSpPr>
        <p:spPr>
          <a:xfrm>
            <a:off x="1369398" y="3417116"/>
            <a:ext cx="10458677" cy="5355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spcAft>
                <a:spcPts val="2400"/>
              </a:spcAft>
              <a:defRPr sz="5000">
                <a:solidFill>
                  <a:srgbClr val="1C3079"/>
                </a:solidFill>
                <a:latin typeface="Source Sans Pro"/>
                <a:ea typeface="Source Sans Pro"/>
                <a:cs typeface="Source Sans Pro"/>
                <a:sym typeface="Source Sans Pro"/>
              </a:defRPr>
            </a:pPr>
            <a:endParaRPr lang="en-GB" sz="3600" b="0" dirty="0">
              <a:solidFill>
                <a:srgbClr val="17336F"/>
              </a:solidFill>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6179CF77-92E9-7E40-A00D-D1ECFDC2823B}"/>
              </a:ext>
            </a:extLst>
          </p:cNvPr>
          <p:cNvSpPr/>
          <p:nvPr userDrawn="1"/>
        </p:nvSpPr>
        <p:spPr>
          <a:xfrm>
            <a:off x="-1" y="2688"/>
            <a:ext cx="153641"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1" name="Picture 10">
            <a:extLst>
              <a:ext uri="{FF2B5EF4-FFF2-40B4-BE49-F238E27FC236}">
                <a16:creationId xmlns:a16="http://schemas.microsoft.com/office/drawing/2014/main" id="{E29B203B-68DE-B243-859C-24ED49D5922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0975" y="620714"/>
            <a:ext cx="5295607" cy="1411329"/>
          </a:xfrm>
          <a:prstGeom prst="rect">
            <a:avLst/>
          </a:prstGeom>
        </p:spPr>
      </p:pic>
      <p:sp>
        <p:nvSpPr>
          <p:cNvPr id="7" name="Text Placeholder 6">
            <a:extLst>
              <a:ext uri="{FF2B5EF4-FFF2-40B4-BE49-F238E27FC236}">
                <a16:creationId xmlns:a16="http://schemas.microsoft.com/office/drawing/2014/main" id="{BEEDE5C2-A269-0947-922F-7D0BDA794734}"/>
              </a:ext>
            </a:extLst>
          </p:cNvPr>
          <p:cNvSpPr>
            <a:spLocks noGrp="1"/>
          </p:cNvSpPr>
          <p:nvPr>
            <p:ph type="body" sz="quarter" idx="10" hasCustomPrompt="1"/>
          </p:nvPr>
        </p:nvSpPr>
        <p:spPr>
          <a:xfrm>
            <a:off x="1323975" y="3338513"/>
            <a:ext cx="7032625" cy="725487"/>
          </a:xfrm>
          <a:prstGeom prst="rect">
            <a:avLst/>
          </a:prstGeom>
        </p:spPr>
        <p:txBody>
          <a:bodyPr/>
          <a:lstStyle>
            <a:lvl1pPr marL="0" indent="0">
              <a:buNone/>
              <a:defRPr sz="5000" b="1">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vl3pPr>
          </a:lstStyle>
          <a:p>
            <a:pPr lvl="0"/>
            <a:r>
              <a:rPr lang="en-US" dirty="0"/>
              <a:t>[Title]</a:t>
            </a:r>
          </a:p>
        </p:txBody>
      </p:sp>
      <p:sp>
        <p:nvSpPr>
          <p:cNvPr id="12" name="Text Placeholder 11">
            <a:extLst>
              <a:ext uri="{FF2B5EF4-FFF2-40B4-BE49-F238E27FC236}">
                <a16:creationId xmlns:a16="http://schemas.microsoft.com/office/drawing/2014/main" id="{2299F151-D138-2F4D-AEBD-F6B79232D5D7}"/>
              </a:ext>
            </a:extLst>
          </p:cNvPr>
          <p:cNvSpPr>
            <a:spLocks noGrp="1"/>
          </p:cNvSpPr>
          <p:nvPr>
            <p:ph type="body" sz="quarter" idx="11" hasCustomPrompt="1"/>
          </p:nvPr>
        </p:nvSpPr>
        <p:spPr>
          <a:xfrm>
            <a:off x="1349375" y="4229100"/>
            <a:ext cx="6359525" cy="850900"/>
          </a:xfrm>
          <a:prstGeom prst="rect">
            <a:avLst/>
          </a:prstGeom>
        </p:spPr>
        <p:txBody>
          <a:bodyPr/>
          <a:lstStyle>
            <a:lvl1pPr marL="0" indent="0">
              <a:buNone/>
              <a:defRPr>
                <a:latin typeface="Arial" panose="020B0604020202020204" pitchFamily="34" charset="0"/>
                <a:cs typeface="Arial" panose="020B0604020202020204" pitchFamily="34" charset="0"/>
              </a:defRPr>
            </a:lvl1pPr>
            <a:lvl2pPr marL="457200" indent="0">
              <a:buNone/>
              <a:defRPr/>
            </a:lvl2pPr>
          </a:lstStyle>
          <a:p>
            <a:pPr lvl="0"/>
            <a:r>
              <a:rPr lang="en-US" dirty="0"/>
              <a:t>[sub title]</a:t>
            </a:r>
          </a:p>
        </p:txBody>
      </p:sp>
    </p:spTree>
    <p:extLst>
      <p:ext uri="{BB962C8B-B14F-4D97-AF65-F5344CB8AC3E}">
        <p14:creationId xmlns:p14="http://schemas.microsoft.com/office/powerpoint/2010/main" val="372753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een Mary intro slide IMAGE BACKGROUND">
    <p:spTree>
      <p:nvGrpSpPr>
        <p:cNvPr id="1" name=""/>
        <p:cNvGrpSpPr/>
        <p:nvPr/>
      </p:nvGrpSpPr>
      <p:grpSpPr>
        <a:xfrm>
          <a:off x="0" y="0"/>
          <a:ext cx="0" cy="0"/>
          <a:chOff x="0" y="0"/>
          <a:chExt cx="0" cy="0"/>
        </a:xfrm>
      </p:grpSpPr>
      <p:sp>
        <p:nvSpPr>
          <p:cNvPr id="21" name="Picture Placeholder 20">
            <a:extLst>
              <a:ext uri="{FF2B5EF4-FFF2-40B4-BE49-F238E27FC236}">
                <a16:creationId xmlns:a16="http://schemas.microsoft.com/office/drawing/2014/main" id="{B957C244-1AF0-1944-9648-F60732089731}"/>
              </a:ext>
            </a:extLst>
          </p:cNvPr>
          <p:cNvSpPr>
            <a:spLocks noGrp="1"/>
          </p:cNvSpPr>
          <p:nvPr>
            <p:ph type="pic" sz="quarter" idx="10"/>
          </p:nvPr>
        </p:nvSpPr>
        <p:spPr>
          <a:xfrm>
            <a:off x="0" y="0"/>
            <a:ext cx="12192000" cy="6858000"/>
          </a:xfrm>
          <a:prstGeom prst="rect">
            <a:avLst/>
          </a:prstGeom>
          <a:solidFill>
            <a:schemeClr val="bg1">
              <a:lumMod val="85000"/>
            </a:schemeClr>
          </a:solidFill>
        </p:spPr>
        <p:txBody>
          <a:bodyPr/>
          <a:lstStyle/>
          <a:p>
            <a:endParaRPr lang="en-US"/>
          </a:p>
        </p:txBody>
      </p:sp>
      <p:pic>
        <p:nvPicPr>
          <p:cNvPr id="5" name="Picture 4">
            <a:extLst>
              <a:ext uri="{FF2B5EF4-FFF2-40B4-BE49-F238E27FC236}">
                <a16:creationId xmlns:a16="http://schemas.microsoft.com/office/drawing/2014/main" id="{700D190A-1F8E-9F4D-919E-3A27D8941D6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7154" y="620714"/>
            <a:ext cx="5289841" cy="1405794"/>
          </a:xfrm>
          <a:prstGeom prst="rect">
            <a:avLst/>
          </a:prstGeom>
        </p:spPr>
      </p:pic>
      <p:sp>
        <p:nvSpPr>
          <p:cNvPr id="6" name="Text Placeholder 6">
            <a:extLst>
              <a:ext uri="{FF2B5EF4-FFF2-40B4-BE49-F238E27FC236}">
                <a16:creationId xmlns:a16="http://schemas.microsoft.com/office/drawing/2014/main" id="{36C3AA20-8480-C547-924C-76952CCC75E3}"/>
              </a:ext>
            </a:extLst>
          </p:cNvPr>
          <p:cNvSpPr>
            <a:spLocks noGrp="1"/>
          </p:cNvSpPr>
          <p:nvPr>
            <p:ph type="body" sz="quarter" idx="11" hasCustomPrompt="1"/>
          </p:nvPr>
        </p:nvSpPr>
        <p:spPr>
          <a:xfrm>
            <a:off x="1323975" y="3338513"/>
            <a:ext cx="7032625" cy="725487"/>
          </a:xfrm>
          <a:prstGeom prst="rect">
            <a:avLst/>
          </a:prstGeom>
        </p:spPr>
        <p:txBody>
          <a:bodyPr/>
          <a:lstStyle>
            <a:lvl1pPr marL="0" indent="0">
              <a:buNone/>
              <a:defRPr sz="5000" b="1">
                <a:solidFill>
                  <a:schemeClr val="bg1"/>
                </a:solidFill>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vl3pPr>
          </a:lstStyle>
          <a:p>
            <a:pPr lvl="0"/>
            <a:r>
              <a:rPr lang="en-US" dirty="0"/>
              <a:t>[Title]</a:t>
            </a:r>
          </a:p>
        </p:txBody>
      </p:sp>
      <p:sp>
        <p:nvSpPr>
          <p:cNvPr id="7" name="Text Placeholder 11">
            <a:extLst>
              <a:ext uri="{FF2B5EF4-FFF2-40B4-BE49-F238E27FC236}">
                <a16:creationId xmlns:a16="http://schemas.microsoft.com/office/drawing/2014/main" id="{7A5C0B4B-C0C1-AA45-953B-7364DEBEDECA}"/>
              </a:ext>
            </a:extLst>
          </p:cNvPr>
          <p:cNvSpPr>
            <a:spLocks noGrp="1"/>
          </p:cNvSpPr>
          <p:nvPr>
            <p:ph type="body" sz="quarter" idx="12" hasCustomPrompt="1"/>
          </p:nvPr>
        </p:nvSpPr>
        <p:spPr>
          <a:xfrm>
            <a:off x="1349375" y="4229100"/>
            <a:ext cx="6359525" cy="850900"/>
          </a:xfrm>
          <a:prstGeom prst="rect">
            <a:avLst/>
          </a:prstGeom>
        </p:spPr>
        <p:txBody>
          <a:bodyPr/>
          <a:lstStyle>
            <a:lvl1pPr marL="0" indent="0">
              <a:buNone/>
              <a:defRPr>
                <a:solidFill>
                  <a:schemeClr val="bg1"/>
                </a:solidFill>
                <a:latin typeface="Arial" panose="020B0604020202020204" pitchFamily="34" charset="0"/>
                <a:cs typeface="Arial" panose="020B0604020202020204" pitchFamily="34" charset="0"/>
              </a:defRPr>
            </a:lvl1pPr>
            <a:lvl2pPr marL="457200" indent="0">
              <a:buNone/>
              <a:defRPr/>
            </a:lvl2pPr>
          </a:lstStyle>
          <a:p>
            <a:pPr lvl="0"/>
            <a:r>
              <a:rPr lang="en-US" dirty="0"/>
              <a:t>[sub title]</a:t>
            </a:r>
          </a:p>
        </p:txBody>
      </p:sp>
    </p:spTree>
    <p:extLst>
      <p:ext uri="{BB962C8B-B14F-4D97-AF65-F5344CB8AC3E}">
        <p14:creationId xmlns:p14="http://schemas.microsoft.com/office/powerpoint/2010/main" val="1891892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ideo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41D9A1A-33F0-FA4F-A88F-406D51794B3F}"/>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4" name="Picture 3">
            <a:extLst>
              <a:ext uri="{FF2B5EF4-FFF2-40B4-BE49-F238E27FC236}">
                <a16:creationId xmlns:a16="http://schemas.microsoft.com/office/drawing/2014/main" id="{256BAC16-84EC-ED45-AE71-F9DDD8F507D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5" name="Rectangle 4">
            <a:extLst>
              <a:ext uri="{FF2B5EF4-FFF2-40B4-BE49-F238E27FC236}">
                <a16:creationId xmlns:a16="http://schemas.microsoft.com/office/drawing/2014/main" id="{22F9246A-6EC8-2E40-A09E-609D17C754E8}"/>
              </a:ext>
            </a:extLst>
          </p:cNvPr>
          <p:cNvSpPr/>
          <p:nvPr userDrawn="1"/>
        </p:nvSpPr>
        <p:spPr>
          <a:xfrm>
            <a:off x="-1" y="2688"/>
            <a:ext cx="153641"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Media Placeholder 7">
            <a:extLst>
              <a:ext uri="{FF2B5EF4-FFF2-40B4-BE49-F238E27FC236}">
                <a16:creationId xmlns:a16="http://schemas.microsoft.com/office/drawing/2014/main" id="{9092C02C-713E-AA46-889A-4E117D9A52B8}"/>
              </a:ext>
            </a:extLst>
          </p:cNvPr>
          <p:cNvSpPr>
            <a:spLocks noGrp="1"/>
          </p:cNvSpPr>
          <p:nvPr>
            <p:ph type="media" sz="quarter" idx="10"/>
          </p:nvPr>
        </p:nvSpPr>
        <p:spPr>
          <a:xfrm>
            <a:off x="1450975" y="1417638"/>
            <a:ext cx="9253538" cy="4365625"/>
          </a:xfrm>
          <a:prstGeom prst="rect">
            <a:avLst/>
          </a:prstGeom>
          <a:solidFill>
            <a:schemeClr val="bg1">
              <a:lumMod val="85000"/>
            </a:schemeClr>
          </a:solidFill>
        </p:spPr>
        <p:txBody>
          <a:bodyPr/>
          <a:lstStyle/>
          <a:p>
            <a:endParaRPr lang="en-US"/>
          </a:p>
        </p:txBody>
      </p:sp>
      <p:sp>
        <p:nvSpPr>
          <p:cNvPr id="7" name="Text Placeholder 6">
            <a:extLst>
              <a:ext uri="{FF2B5EF4-FFF2-40B4-BE49-F238E27FC236}">
                <a16:creationId xmlns:a16="http://schemas.microsoft.com/office/drawing/2014/main" id="{4AE7925A-78BE-334F-B7A3-BAC753AA68D9}"/>
              </a:ext>
            </a:extLst>
          </p:cNvPr>
          <p:cNvSpPr>
            <a:spLocks noGrp="1"/>
          </p:cNvSpPr>
          <p:nvPr>
            <p:ph type="body" sz="quarter" idx="11" hasCustomPrompt="1"/>
          </p:nvPr>
        </p:nvSpPr>
        <p:spPr>
          <a:xfrm>
            <a:off x="1450975" y="620713"/>
            <a:ext cx="7705725" cy="660400"/>
          </a:xfrm>
          <a:prstGeom prst="rect">
            <a:avLst/>
          </a:prstGeom>
        </p:spPr>
        <p:txBody>
          <a:bodyPr/>
          <a:lstStyle>
            <a:lvl1pPr marL="0" indent="0">
              <a:buNone/>
              <a:defRPr sz="5000" b="1">
                <a:latin typeface="Arial" panose="020B0604020202020204" pitchFamily="34" charset="0"/>
                <a:cs typeface="Arial" panose="020B0604020202020204" pitchFamily="34" charset="0"/>
              </a:defRPr>
            </a:lvl1pPr>
            <a:lvl2pPr marL="457200" indent="0">
              <a:buNone/>
              <a:defRPr/>
            </a:lvl2pPr>
          </a:lstStyle>
          <a:p>
            <a:pPr lvl="0"/>
            <a:r>
              <a:rPr lang="en-US" dirty="0"/>
              <a:t>[Video title]</a:t>
            </a:r>
          </a:p>
        </p:txBody>
      </p:sp>
    </p:spTree>
    <p:extLst>
      <p:ext uri="{BB962C8B-B14F-4D97-AF65-F5344CB8AC3E}">
        <p14:creationId xmlns:p14="http://schemas.microsoft.com/office/powerpoint/2010/main" val="266999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een Mary divider">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163FFB0-93C8-774B-BD5F-D4C23DF5AC8B}"/>
              </a:ext>
            </a:extLst>
          </p:cNvPr>
          <p:cNvSpPr/>
          <p:nvPr userDrawn="1"/>
        </p:nvSpPr>
        <p:spPr>
          <a:xfrm>
            <a:off x="0" y="0"/>
            <a:ext cx="12192000"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5" name="Picture 4">
            <a:extLst>
              <a:ext uri="{FF2B5EF4-FFF2-40B4-BE49-F238E27FC236}">
                <a16:creationId xmlns:a16="http://schemas.microsoft.com/office/drawing/2014/main" id="{2131DADA-785F-444B-882D-6DB2F36C97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70996" y="625929"/>
            <a:ext cx="5233494" cy="1398814"/>
          </a:xfrm>
          <a:prstGeom prst="rect">
            <a:avLst/>
          </a:prstGeom>
        </p:spPr>
      </p:pic>
      <p:sp>
        <p:nvSpPr>
          <p:cNvPr id="6" name="Text Placeholder 6">
            <a:extLst>
              <a:ext uri="{FF2B5EF4-FFF2-40B4-BE49-F238E27FC236}">
                <a16:creationId xmlns:a16="http://schemas.microsoft.com/office/drawing/2014/main" id="{0F82510D-D65F-CB44-801A-ADEEEFE14C21}"/>
              </a:ext>
            </a:extLst>
          </p:cNvPr>
          <p:cNvSpPr>
            <a:spLocks noGrp="1"/>
          </p:cNvSpPr>
          <p:nvPr>
            <p:ph type="body" sz="quarter" idx="10" hasCustomPrompt="1"/>
          </p:nvPr>
        </p:nvSpPr>
        <p:spPr>
          <a:xfrm>
            <a:off x="1323975" y="3338513"/>
            <a:ext cx="7032625" cy="725487"/>
          </a:xfrm>
          <a:prstGeom prst="rect">
            <a:avLst/>
          </a:prstGeom>
        </p:spPr>
        <p:txBody>
          <a:bodyPr/>
          <a:lstStyle>
            <a:lvl1pPr marL="0" indent="0">
              <a:buNone/>
              <a:defRPr sz="5000" b="1">
                <a:solidFill>
                  <a:schemeClr val="bg1"/>
                </a:solidFill>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vl3pPr>
          </a:lstStyle>
          <a:p>
            <a:pPr lvl="0"/>
            <a:r>
              <a:rPr lang="en-US" dirty="0"/>
              <a:t>[section divider title]</a:t>
            </a:r>
          </a:p>
        </p:txBody>
      </p:sp>
      <p:sp>
        <p:nvSpPr>
          <p:cNvPr id="7" name="Text Placeholder 11">
            <a:extLst>
              <a:ext uri="{FF2B5EF4-FFF2-40B4-BE49-F238E27FC236}">
                <a16:creationId xmlns:a16="http://schemas.microsoft.com/office/drawing/2014/main" id="{0663489E-CE91-9943-9C8C-61A108690BB1}"/>
              </a:ext>
            </a:extLst>
          </p:cNvPr>
          <p:cNvSpPr>
            <a:spLocks noGrp="1"/>
          </p:cNvSpPr>
          <p:nvPr>
            <p:ph type="body" sz="quarter" idx="11" hasCustomPrompt="1"/>
          </p:nvPr>
        </p:nvSpPr>
        <p:spPr>
          <a:xfrm>
            <a:off x="1349375" y="4229100"/>
            <a:ext cx="6359525" cy="850900"/>
          </a:xfrm>
          <a:prstGeom prst="rect">
            <a:avLst/>
          </a:prstGeom>
        </p:spPr>
        <p:txBody>
          <a:bodyPr/>
          <a:lstStyle>
            <a:lvl1pPr marL="0" indent="0">
              <a:buNone/>
              <a:defRPr>
                <a:solidFill>
                  <a:schemeClr val="bg1"/>
                </a:solidFill>
                <a:latin typeface="Arial" panose="020B0604020202020204" pitchFamily="34" charset="0"/>
                <a:cs typeface="Arial" panose="020B0604020202020204" pitchFamily="34" charset="0"/>
              </a:defRPr>
            </a:lvl1pPr>
            <a:lvl2pPr marL="457200" indent="0">
              <a:buNone/>
              <a:defRPr/>
            </a:lvl2pPr>
          </a:lstStyle>
          <a:p>
            <a:pPr lvl="0"/>
            <a:r>
              <a:rPr lang="en-US" dirty="0"/>
              <a:t>[sub title]</a:t>
            </a:r>
          </a:p>
        </p:txBody>
      </p:sp>
    </p:spTree>
    <p:extLst>
      <p:ext uri="{BB962C8B-B14F-4D97-AF65-F5344CB8AC3E}">
        <p14:creationId xmlns:p14="http://schemas.microsoft.com/office/powerpoint/2010/main" val="3956313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een Mary boilerplate">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6A8BAF1-938C-C242-9F6D-1EA02CAF0D68}"/>
              </a:ext>
            </a:extLst>
          </p:cNvPr>
          <p:cNvSpPr txBox="1"/>
          <p:nvPr userDrawn="1"/>
        </p:nvSpPr>
        <p:spPr>
          <a:xfrm>
            <a:off x="1404932" y="1902659"/>
            <a:ext cx="3081099" cy="43224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lnSpc>
                <a:spcPct val="100000"/>
              </a:lnSpc>
            </a:pPr>
            <a:r>
              <a:rPr lang="en-GB" sz="2800" b="0" dirty="0">
                <a:solidFill>
                  <a:srgbClr val="17336F"/>
                </a:solidFill>
                <a:latin typeface="Arial" panose="020B0604020202020204" pitchFamily="34" charset="0"/>
                <a:cs typeface="Arial" panose="020B0604020202020204" pitchFamily="34" charset="0"/>
              </a:rPr>
              <a:t>At Queen Mary University of London, we believe that a diversity of ideas helps us achieve</a:t>
            </a:r>
            <a:br>
              <a:rPr lang="en-GB" sz="2800" b="0" dirty="0">
                <a:solidFill>
                  <a:srgbClr val="17336F"/>
                </a:solidFill>
                <a:latin typeface="Arial" panose="020B0604020202020204" pitchFamily="34" charset="0"/>
                <a:cs typeface="Arial" panose="020B0604020202020204" pitchFamily="34" charset="0"/>
              </a:rPr>
            </a:br>
            <a:r>
              <a:rPr lang="en-GB" sz="2800" b="0" dirty="0">
                <a:solidFill>
                  <a:srgbClr val="17336F"/>
                </a:solidFill>
                <a:latin typeface="Arial" panose="020B0604020202020204" pitchFamily="34" charset="0"/>
                <a:cs typeface="Arial" panose="020B0604020202020204" pitchFamily="34" charset="0"/>
              </a:rPr>
              <a:t>the previously unthinkable.</a:t>
            </a:r>
          </a:p>
          <a:p>
            <a:pPr>
              <a:lnSpc>
                <a:spcPct val="100000"/>
              </a:lnSpc>
            </a:pPr>
            <a:endParaRPr lang="en-GB" sz="2800" b="0" dirty="0">
              <a:solidFill>
                <a:srgbClr val="17336F"/>
              </a:solidFill>
              <a:latin typeface="Arial" panose="020B0604020202020204" pitchFamily="34" charset="0"/>
              <a:cs typeface="Arial" panose="020B0604020202020204" pitchFamily="34" charset="0"/>
            </a:endParaRPr>
          </a:p>
          <a:p>
            <a:pPr>
              <a:defRPr sz="3800">
                <a:solidFill>
                  <a:srgbClr val="1B2D7B"/>
                </a:solidFill>
                <a:latin typeface="Source Sans Pro"/>
                <a:ea typeface="Source Sans Pro"/>
                <a:cs typeface="Source Sans Pro"/>
                <a:sym typeface="Source Sans Pro"/>
              </a:defRPr>
            </a:pPr>
            <a:endParaRPr sz="2800" dirty="0">
              <a:solidFill>
                <a:srgbClr val="17336F"/>
              </a:solidFill>
            </a:endParaRPr>
          </a:p>
        </p:txBody>
      </p:sp>
      <p:sp>
        <p:nvSpPr>
          <p:cNvPr id="4" name="TextBox 3">
            <a:extLst>
              <a:ext uri="{FF2B5EF4-FFF2-40B4-BE49-F238E27FC236}">
                <a16:creationId xmlns:a16="http://schemas.microsoft.com/office/drawing/2014/main" id="{18769B15-A875-2848-97E2-291B77A11063}"/>
              </a:ext>
            </a:extLst>
          </p:cNvPr>
          <p:cNvSpPr txBox="1"/>
          <p:nvPr userDrawn="1"/>
        </p:nvSpPr>
        <p:spPr>
          <a:xfrm>
            <a:off x="4539819" y="1945644"/>
            <a:ext cx="6208863" cy="34778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lnSpc>
                <a:spcPct val="100000"/>
              </a:lnSpc>
            </a:pPr>
            <a:r>
              <a:rPr lang="en-GB" sz="2000" b="0" dirty="0">
                <a:solidFill>
                  <a:schemeClr val="tx2">
                    <a:lumMod val="50000"/>
                  </a:schemeClr>
                </a:solidFill>
                <a:latin typeface="Arial" panose="020B0604020202020204" pitchFamily="34" charset="0"/>
                <a:cs typeface="Arial" panose="020B0604020202020204" pitchFamily="34" charset="0"/>
              </a:rPr>
              <a:t>Throughout our history, we’ve fostered social justice and improved lives through academic excellence. </a:t>
            </a:r>
            <a:br>
              <a:rPr lang="en-GB" sz="2000" b="0" dirty="0">
                <a:solidFill>
                  <a:schemeClr val="tx2">
                    <a:lumMod val="50000"/>
                  </a:schemeClr>
                </a:solidFill>
                <a:latin typeface="Arial" panose="020B0604020202020204" pitchFamily="34" charset="0"/>
                <a:cs typeface="Arial" panose="020B0604020202020204" pitchFamily="34" charset="0"/>
              </a:rPr>
            </a:br>
            <a:r>
              <a:rPr lang="en-GB" sz="2000" b="0" dirty="0">
                <a:solidFill>
                  <a:schemeClr val="tx2">
                    <a:lumMod val="50000"/>
                  </a:schemeClr>
                </a:solidFill>
                <a:latin typeface="Arial" panose="020B0604020202020204" pitchFamily="34" charset="0"/>
                <a:cs typeface="Arial" panose="020B0604020202020204" pitchFamily="34" charset="0"/>
              </a:rPr>
              <a:t>And we continue to live and breathe this spirit today, not because it’s simply ‘the right thing to do’ but for what it helps us achieve and the intellectual brilliance it delivers.</a:t>
            </a:r>
          </a:p>
          <a:p>
            <a:pPr>
              <a:lnSpc>
                <a:spcPct val="100000"/>
              </a:lnSpc>
            </a:pPr>
            <a:endParaRPr lang="en-GB" sz="2000" b="0" dirty="0">
              <a:solidFill>
                <a:schemeClr val="tx2">
                  <a:lumMod val="50000"/>
                </a:schemeClr>
              </a:solidFill>
              <a:latin typeface="Arial" panose="020B0604020202020204" pitchFamily="34" charset="0"/>
              <a:cs typeface="Arial" panose="020B0604020202020204" pitchFamily="34" charset="0"/>
            </a:endParaRPr>
          </a:p>
          <a:p>
            <a:pPr>
              <a:lnSpc>
                <a:spcPct val="100000"/>
              </a:lnSpc>
            </a:pPr>
            <a:r>
              <a:rPr lang="en-GB" sz="2000" b="0" dirty="0">
                <a:solidFill>
                  <a:schemeClr val="tx2">
                    <a:lumMod val="50000"/>
                  </a:schemeClr>
                </a:solidFill>
                <a:latin typeface="Arial" panose="020B0604020202020204" pitchFamily="34" charset="0"/>
                <a:cs typeface="Arial" panose="020B0604020202020204" pitchFamily="34" charset="0"/>
              </a:rPr>
              <a:t>We continue to embrace diversity of thought and opinion in everything we do, in the belief that when views collide, disciplines interact, and perspectives intersect, truly original thought takes form.</a:t>
            </a:r>
          </a:p>
        </p:txBody>
      </p:sp>
      <p:sp>
        <p:nvSpPr>
          <p:cNvPr id="5" name="TextBox 1">
            <a:extLst>
              <a:ext uri="{FF2B5EF4-FFF2-40B4-BE49-F238E27FC236}">
                <a16:creationId xmlns:a16="http://schemas.microsoft.com/office/drawing/2014/main" id="{FF45F9F3-8A34-FB44-8904-ACDF769146F4}"/>
              </a:ext>
            </a:extLst>
          </p:cNvPr>
          <p:cNvSpPr txBox="1"/>
          <p:nvPr userDrawn="1"/>
        </p:nvSpPr>
        <p:spPr>
          <a:xfrm>
            <a:off x="1379798" y="586836"/>
            <a:ext cx="9359380" cy="5668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defRPr sz="3800">
                <a:solidFill>
                  <a:srgbClr val="1B2D7B"/>
                </a:solidFill>
                <a:latin typeface="Source Sans Pro"/>
                <a:ea typeface="Source Sans Pro"/>
                <a:cs typeface="Source Sans Pro"/>
                <a:sym typeface="Source Sans Pro"/>
              </a:defRPr>
            </a:pPr>
            <a:r>
              <a:rPr lang="en-GB" dirty="0">
                <a:solidFill>
                  <a:schemeClr val="tx1"/>
                </a:solidFill>
                <a:latin typeface="Arial" panose="020B0604020202020204" pitchFamily="34" charset="0"/>
                <a:cs typeface="Arial" panose="020B0604020202020204" pitchFamily="34" charset="0"/>
              </a:rPr>
              <a:t>Introduction to Queen Mary</a:t>
            </a:r>
            <a:endParaRPr dirty="0">
              <a:solidFill>
                <a:schemeClr val="tx1"/>
              </a:solidFill>
            </a:endParaRPr>
          </a:p>
        </p:txBody>
      </p:sp>
      <p:sp>
        <p:nvSpPr>
          <p:cNvPr id="6" name="Rectangle 5">
            <a:extLst>
              <a:ext uri="{FF2B5EF4-FFF2-40B4-BE49-F238E27FC236}">
                <a16:creationId xmlns:a16="http://schemas.microsoft.com/office/drawing/2014/main" id="{4B34D2B8-D143-D84B-A8C5-B0260E0EB3D4}"/>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8" name="Picture 7">
            <a:extLst>
              <a:ext uri="{FF2B5EF4-FFF2-40B4-BE49-F238E27FC236}">
                <a16:creationId xmlns:a16="http://schemas.microsoft.com/office/drawing/2014/main" id="{44C2E8FE-C450-714B-A41A-D6AF1950AA4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5" name="Rectangle 14">
            <a:extLst>
              <a:ext uri="{FF2B5EF4-FFF2-40B4-BE49-F238E27FC236}">
                <a16:creationId xmlns:a16="http://schemas.microsoft.com/office/drawing/2014/main" id="{C539D8BF-1D27-234B-BA4C-29F5AAACFEED}"/>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509255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033C7C4-8240-1D49-B4A5-D3132FA3B8A4}"/>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5" name="Picture 4">
            <a:extLst>
              <a:ext uri="{FF2B5EF4-FFF2-40B4-BE49-F238E27FC236}">
                <a16:creationId xmlns:a16="http://schemas.microsoft.com/office/drawing/2014/main" id="{C8ECE1C0-325D-C545-90BF-9D2CDBFE6C6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6" name="Rectangle 5">
            <a:extLst>
              <a:ext uri="{FF2B5EF4-FFF2-40B4-BE49-F238E27FC236}">
                <a16:creationId xmlns:a16="http://schemas.microsoft.com/office/drawing/2014/main" id="{3C6538F9-1918-2140-8578-3520B96E4B17}"/>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 Placeholder 11">
            <a:extLst>
              <a:ext uri="{FF2B5EF4-FFF2-40B4-BE49-F238E27FC236}">
                <a16:creationId xmlns:a16="http://schemas.microsoft.com/office/drawing/2014/main" id="{62296392-260A-0E49-9E75-359D8CE713A5}"/>
              </a:ext>
            </a:extLst>
          </p:cNvPr>
          <p:cNvSpPr>
            <a:spLocks noGrp="1"/>
          </p:cNvSpPr>
          <p:nvPr>
            <p:ph type="body" sz="quarter" idx="12" hasCustomPrompt="1"/>
          </p:nvPr>
        </p:nvSpPr>
        <p:spPr>
          <a:xfrm>
            <a:off x="1336675" y="1943100"/>
            <a:ext cx="9367838" cy="3517174"/>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[add body or bullet text here]</a:t>
            </a:r>
          </a:p>
        </p:txBody>
      </p:sp>
      <p:sp>
        <p:nvSpPr>
          <p:cNvPr id="8" name="Text Placeholder 6">
            <a:extLst>
              <a:ext uri="{FF2B5EF4-FFF2-40B4-BE49-F238E27FC236}">
                <a16:creationId xmlns:a16="http://schemas.microsoft.com/office/drawing/2014/main" id="{7E77B857-528E-7A4A-8169-ABCFFD72DC8C}"/>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Tree>
    <p:extLst>
      <p:ext uri="{BB962C8B-B14F-4D97-AF65-F5344CB8AC3E}">
        <p14:creationId xmlns:p14="http://schemas.microsoft.com/office/powerpoint/2010/main" val="2384629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7731122"/>
      </p:ext>
    </p:extLst>
  </p:cSld>
  <p:clrMap bg1="lt1" tx1="dk1" bg2="lt2" tx2="dk2" accent1="accent1" accent2="accent2" accent3="accent3" accent4="accent4" accent5="accent5" accent6="accent6" hlink="hlink" folHlink="folHlink"/>
  <p:sldLayoutIdLst>
    <p:sldLayoutId id="2147483667" r:id="rId1"/>
    <p:sldLayoutId id="2147483708" r:id="rId2"/>
    <p:sldLayoutId id="2147483668" r:id="rId3"/>
    <p:sldLayoutId id="2147483669" r:id="rId4"/>
    <p:sldLayoutId id="2147483670" r:id="rId5"/>
    <p:sldLayoutId id="2147483680" r:id="rId6"/>
    <p:sldLayoutId id="2147483681" r:id="rId7"/>
    <p:sldLayoutId id="2147483685" r:id="rId8"/>
    <p:sldLayoutId id="2147483709" r:id="rId9"/>
    <p:sldLayoutId id="2147483687" r:id="rId10"/>
    <p:sldLayoutId id="2147483701" r:id="rId11"/>
    <p:sldLayoutId id="2147483688" r:id="rId12"/>
    <p:sldLayoutId id="2147483702" r:id="rId13"/>
    <p:sldLayoutId id="2147483689" r:id="rId14"/>
    <p:sldLayoutId id="2147483703" r:id="rId15"/>
    <p:sldLayoutId id="2147483699" r:id="rId16"/>
    <p:sldLayoutId id="2147483704" r:id="rId17"/>
    <p:sldLayoutId id="2147483690" r:id="rId18"/>
    <p:sldLayoutId id="2147483705" r:id="rId19"/>
    <p:sldLayoutId id="2147483692" r:id="rId20"/>
    <p:sldLayoutId id="2147483706" r:id="rId21"/>
    <p:sldLayoutId id="2147483693" r:id="rId22"/>
    <p:sldLayoutId id="2147483707" r:id="rId23"/>
    <p:sldLayoutId id="2147483694" r:id="rId24"/>
    <p:sldLayoutId id="2147483695" r:id="rId25"/>
    <p:sldLayoutId id="2147483696" r:id="rId26"/>
    <p:sldLayoutId id="2147483698" r:id="rId2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1">
          <p15:clr>
            <a:srgbClr val="F26B43"/>
          </p15:clr>
        </p15:guide>
        <p15:guide id="2" pos="914">
          <p15:clr>
            <a:srgbClr val="F26B43"/>
          </p15:clr>
        </p15:guide>
        <p15:guide id="3" pos="6743">
          <p15:clr>
            <a:srgbClr val="F26B43"/>
          </p15:clr>
        </p15:guide>
        <p15:guide id="4" pos="393">
          <p15:clr>
            <a:srgbClr val="F26B43"/>
          </p15:clr>
        </p15:guide>
        <p15:guide id="5" pos="7310">
          <p15:clr>
            <a:srgbClr val="F26B43"/>
          </p15:clr>
        </p15:guide>
        <p15:guide id="6" pos="1844">
          <p15:clr>
            <a:srgbClr val="F26B43"/>
          </p15:clr>
        </p15:guide>
        <p15:guide id="7" pos="1890">
          <p15:clr>
            <a:srgbClr val="F26B43"/>
          </p15:clr>
        </p15:guide>
        <p15:guide id="8" pos="2842">
          <p15:clr>
            <a:srgbClr val="F26B43"/>
          </p15:clr>
        </p15:guide>
        <p15:guide id="9" pos="2887">
          <p15:clr>
            <a:srgbClr val="F26B43"/>
          </p15:clr>
        </p15:guide>
        <p15:guide id="10" pos="3817">
          <p15:clr>
            <a:srgbClr val="F26B43"/>
          </p15:clr>
        </p15:guide>
        <p15:guide id="11" pos="3863">
          <p15:clr>
            <a:srgbClr val="F26B43"/>
          </p15:clr>
        </p15:guide>
        <p15:guide id="12" pos="4793">
          <p15:clr>
            <a:srgbClr val="F26B43"/>
          </p15:clr>
        </p15:guide>
        <p15:guide id="13" pos="4838">
          <p15:clr>
            <a:srgbClr val="F26B43"/>
          </p15:clr>
        </p15:guide>
        <p15:guide id="14" pos="5768">
          <p15:clr>
            <a:srgbClr val="F26B43"/>
          </p15:clr>
        </p15:guide>
        <p15:guide id="15" pos="5813">
          <p15:clr>
            <a:srgbClr val="F26B43"/>
          </p15:clr>
        </p15:guide>
        <p15:guide id="16" orient="horz" pos="3929">
          <p15:clr>
            <a:srgbClr val="F26B43"/>
          </p15:clr>
        </p15:guide>
        <p15:guide id="17" orient="horz" pos="3090">
          <p15:clr>
            <a:srgbClr val="F26B43"/>
          </p15:clr>
        </p15:guide>
        <p15:guide id="18" orient="horz" pos="3045">
          <p15:clr>
            <a:srgbClr val="F26B43"/>
          </p15:clr>
        </p15:guide>
        <p15:guide id="19" orient="horz" pos="164">
          <p15:clr>
            <a:srgbClr val="F26B43"/>
          </p15:clr>
        </p15:guide>
        <p15:guide id="20" orient="horz" pos="1230">
          <p15:clr>
            <a:srgbClr val="F26B43"/>
          </p15:clr>
        </p15:guide>
        <p15:guide id="21" orient="horz" pos="1275">
          <p15:clr>
            <a:srgbClr val="F26B43"/>
          </p15:clr>
        </p15:guide>
        <p15:guide id="22" orient="horz" pos="2137">
          <p15:clr>
            <a:srgbClr val="F26B43"/>
          </p15:clr>
        </p15:guide>
        <p15:guide id="23" orient="horz" pos="2183">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A73FCBA-793A-384A-B126-277CFD6EB427}"/>
              </a:ext>
            </a:extLst>
          </p:cNvPr>
          <p:cNvSpPr>
            <a:spLocks noGrp="1"/>
          </p:cNvSpPr>
          <p:nvPr>
            <p:ph type="body" sz="quarter" idx="10"/>
          </p:nvPr>
        </p:nvSpPr>
        <p:spPr>
          <a:xfrm>
            <a:off x="2037207" y="2564892"/>
            <a:ext cx="8222361" cy="2071116"/>
          </a:xfrm>
        </p:spPr>
        <p:txBody>
          <a:bodyPr/>
          <a:lstStyle/>
          <a:p>
            <a:pPr algn="ctr"/>
            <a:r>
              <a:rPr lang="en-US" sz="4500" dirty="0"/>
              <a:t>Select Public International Law Issues in Energy</a:t>
            </a:r>
          </a:p>
        </p:txBody>
      </p:sp>
      <p:sp>
        <p:nvSpPr>
          <p:cNvPr id="3" name="Text Placeholder 2">
            <a:extLst>
              <a:ext uri="{FF2B5EF4-FFF2-40B4-BE49-F238E27FC236}">
                <a16:creationId xmlns:a16="http://schemas.microsoft.com/office/drawing/2014/main" id="{48D5D661-D1F0-5641-BFDB-0A082519EDB0}"/>
              </a:ext>
            </a:extLst>
          </p:cNvPr>
          <p:cNvSpPr>
            <a:spLocks noGrp="1"/>
          </p:cNvSpPr>
          <p:nvPr>
            <p:ph type="body" sz="quarter" idx="11"/>
          </p:nvPr>
        </p:nvSpPr>
        <p:spPr>
          <a:xfrm>
            <a:off x="1685925" y="4836414"/>
            <a:ext cx="8573643" cy="1583436"/>
          </a:xfrm>
        </p:spPr>
        <p:txBody>
          <a:bodyPr/>
          <a:lstStyle/>
          <a:p>
            <a:r>
              <a:rPr lang="en-US" sz="2500"/>
              <a:t>Weeks 1&amp;2</a:t>
            </a:r>
            <a:endParaRPr lang="en-US" sz="2500" dirty="0"/>
          </a:p>
          <a:p>
            <a:r>
              <a:rPr lang="en-US" sz="2500" dirty="0"/>
              <a:t>Dr Tibisay Morgandi </a:t>
            </a:r>
          </a:p>
          <a:p>
            <a:r>
              <a:rPr lang="en-US" sz="2500" dirty="0"/>
              <a:t>School of Law, Queen Mary University of London</a:t>
            </a:r>
          </a:p>
        </p:txBody>
      </p:sp>
    </p:spTree>
    <p:extLst>
      <p:ext uri="{BB962C8B-B14F-4D97-AF65-F5344CB8AC3E}">
        <p14:creationId xmlns:p14="http://schemas.microsoft.com/office/powerpoint/2010/main" val="4049729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255C807-878C-2A40-879A-5DBCB17602DA}"/>
              </a:ext>
            </a:extLst>
          </p:cNvPr>
          <p:cNvSpPr>
            <a:spLocks noGrp="1"/>
          </p:cNvSpPr>
          <p:nvPr>
            <p:ph type="body" sz="quarter" idx="11"/>
          </p:nvPr>
        </p:nvSpPr>
        <p:spPr>
          <a:xfrm>
            <a:off x="1559877" y="415500"/>
            <a:ext cx="9072245" cy="645910"/>
          </a:xfrm>
        </p:spPr>
        <p:txBody>
          <a:bodyPr/>
          <a:lstStyle/>
          <a:p>
            <a:r>
              <a:rPr lang="en-US" cap="small" dirty="0"/>
              <a:t>Energy security - theory</a:t>
            </a:r>
          </a:p>
        </p:txBody>
      </p:sp>
      <p:pic>
        <p:nvPicPr>
          <p:cNvPr id="1028" name="Picture 4" descr="Energy Security | OSCE">
            <a:extLst>
              <a:ext uri="{FF2B5EF4-FFF2-40B4-BE49-F238E27FC236}">
                <a16:creationId xmlns:a16="http://schemas.microsoft.com/office/drawing/2014/main" id="{676F3592-EEF3-1942-94A2-CBCB0E43C4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30690" y="1173353"/>
            <a:ext cx="8450797" cy="4567027"/>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184F6261-DF3C-864B-88DB-CD003E76188F}"/>
              </a:ext>
            </a:extLst>
          </p:cNvPr>
          <p:cNvSpPr txBox="1"/>
          <p:nvPr/>
        </p:nvSpPr>
        <p:spPr>
          <a:xfrm>
            <a:off x="9498438" y="5842546"/>
            <a:ext cx="3730752" cy="276999"/>
          </a:xfrm>
          <a:prstGeom prst="rect">
            <a:avLst/>
          </a:prstGeom>
          <a:noFill/>
        </p:spPr>
        <p:txBody>
          <a:bodyPr wrap="square" rtlCol="0">
            <a:spAutoFit/>
          </a:bodyPr>
          <a:lstStyle/>
          <a:p>
            <a:r>
              <a:rPr lang="en-US" sz="1500" dirty="0">
                <a:solidFill>
                  <a:schemeClr val="tx1"/>
                </a:solidFill>
                <a:latin typeface="Arial" panose="020B0604020202020204" pitchFamily="34" charset="0"/>
                <a:cs typeface="Arial" panose="020B0604020202020204" pitchFamily="34" charset="0"/>
              </a:rPr>
              <a:t>© OSCE</a:t>
            </a:r>
          </a:p>
        </p:txBody>
      </p:sp>
    </p:spTree>
    <p:extLst>
      <p:ext uri="{BB962C8B-B14F-4D97-AF65-F5344CB8AC3E}">
        <p14:creationId xmlns:p14="http://schemas.microsoft.com/office/powerpoint/2010/main" val="180648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255C807-878C-2A40-879A-5DBCB17602DA}"/>
              </a:ext>
            </a:extLst>
          </p:cNvPr>
          <p:cNvSpPr>
            <a:spLocks noGrp="1"/>
          </p:cNvSpPr>
          <p:nvPr>
            <p:ph type="body" sz="quarter" idx="11"/>
          </p:nvPr>
        </p:nvSpPr>
        <p:spPr>
          <a:xfrm>
            <a:off x="1336675" y="417499"/>
            <a:ext cx="9014333" cy="825055"/>
          </a:xfrm>
        </p:spPr>
        <p:txBody>
          <a:bodyPr/>
          <a:lstStyle/>
          <a:p>
            <a:r>
              <a:rPr lang="en-US" cap="small" dirty="0"/>
              <a:t>Energy security – definition</a:t>
            </a:r>
          </a:p>
        </p:txBody>
      </p:sp>
      <p:sp>
        <p:nvSpPr>
          <p:cNvPr id="5" name="TextBox 4">
            <a:extLst>
              <a:ext uri="{FF2B5EF4-FFF2-40B4-BE49-F238E27FC236}">
                <a16:creationId xmlns:a16="http://schemas.microsoft.com/office/drawing/2014/main" id="{E4D15B05-B801-4348-9B89-341CAE8D233E}"/>
              </a:ext>
            </a:extLst>
          </p:cNvPr>
          <p:cNvSpPr txBox="1"/>
          <p:nvPr/>
        </p:nvSpPr>
        <p:spPr>
          <a:xfrm>
            <a:off x="7227633" y="1371848"/>
            <a:ext cx="5364480" cy="4451347"/>
          </a:xfrm>
          <a:prstGeom prst="rect">
            <a:avLst/>
          </a:prstGeom>
          <a:noFill/>
        </p:spPr>
        <p:txBody>
          <a:bodyPr wrap="square" rtlCol="0">
            <a:spAutoFit/>
          </a:bodyPr>
          <a:lstStyle/>
          <a:p>
            <a:pPr>
              <a:lnSpc>
                <a:spcPct val="150000"/>
              </a:lnSpc>
            </a:pPr>
            <a:r>
              <a:rPr lang="en-US" sz="3600" i="1" dirty="0">
                <a:solidFill>
                  <a:schemeClr val="tx1"/>
                </a:solidFill>
                <a:latin typeface="Arial" panose="020B0604020202020204" pitchFamily="34" charset="0"/>
                <a:cs typeface="Arial" panose="020B0604020202020204" pitchFamily="34" charset="0"/>
              </a:rPr>
              <a:t>‘</a:t>
            </a:r>
            <a:r>
              <a:rPr lang="en-US" sz="3600" b="0" i="1" dirty="0">
                <a:solidFill>
                  <a:schemeClr val="tx1"/>
                </a:solidFill>
                <a:latin typeface="Arial" panose="020B0604020202020204" pitchFamily="34" charset="0"/>
                <a:cs typeface="Arial" panose="020B0604020202020204" pitchFamily="34" charset="0"/>
              </a:rPr>
              <a:t>The</a:t>
            </a:r>
            <a:r>
              <a:rPr lang="en-US" sz="3600" i="1" dirty="0">
                <a:solidFill>
                  <a:schemeClr val="tx1"/>
                </a:solidFill>
                <a:latin typeface="Arial" panose="020B0604020202020204" pitchFamily="34" charset="0"/>
                <a:cs typeface="Arial" panose="020B0604020202020204" pitchFamily="34" charset="0"/>
              </a:rPr>
              <a:t> uninterrupted availability </a:t>
            </a:r>
            <a:r>
              <a:rPr lang="en-US" sz="3600" b="0" i="1" dirty="0">
                <a:solidFill>
                  <a:schemeClr val="tx1"/>
                </a:solidFill>
                <a:latin typeface="Arial" panose="020B0604020202020204" pitchFamily="34" charset="0"/>
                <a:cs typeface="Arial" panose="020B0604020202020204" pitchFamily="34" charset="0"/>
              </a:rPr>
              <a:t>of </a:t>
            </a:r>
            <a:r>
              <a:rPr lang="en-US" sz="3600" i="1" dirty="0">
                <a:solidFill>
                  <a:schemeClr val="tx1"/>
                </a:solidFill>
                <a:latin typeface="Arial" panose="020B0604020202020204" pitchFamily="34" charset="0"/>
                <a:cs typeface="Arial" panose="020B0604020202020204" pitchFamily="34" charset="0"/>
              </a:rPr>
              <a:t>energy resources </a:t>
            </a:r>
            <a:r>
              <a:rPr lang="en-US" sz="3600" b="0" i="1" dirty="0">
                <a:solidFill>
                  <a:schemeClr val="tx1"/>
                </a:solidFill>
                <a:latin typeface="Arial" panose="020B0604020202020204" pitchFamily="34" charset="0"/>
                <a:cs typeface="Arial" panose="020B0604020202020204" pitchFamily="34" charset="0"/>
              </a:rPr>
              <a:t>at an </a:t>
            </a:r>
            <a:r>
              <a:rPr lang="en-US" sz="3600" i="1" dirty="0">
                <a:solidFill>
                  <a:schemeClr val="tx1"/>
                </a:solidFill>
                <a:latin typeface="Arial" panose="020B0604020202020204" pitchFamily="34" charset="0"/>
                <a:cs typeface="Arial" panose="020B0604020202020204" pitchFamily="34" charset="0"/>
              </a:rPr>
              <a:t>affordable price</a:t>
            </a:r>
            <a:r>
              <a:rPr lang="en-US" sz="3600" dirty="0">
                <a:solidFill>
                  <a:schemeClr val="tx1"/>
                </a:solidFill>
                <a:latin typeface="Arial" panose="020B0604020202020204" pitchFamily="34" charset="0"/>
                <a:cs typeface="Arial" panose="020B0604020202020204" pitchFamily="34" charset="0"/>
              </a:rPr>
              <a:t>’ </a:t>
            </a:r>
          </a:p>
          <a:p>
            <a:pPr>
              <a:lnSpc>
                <a:spcPct val="150000"/>
              </a:lnSpc>
            </a:pPr>
            <a:endParaRPr lang="en-US" sz="1000" dirty="0">
              <a:solidFill>
                <a:schemeClr val="tx1"/>
              </a:solidFill>
              <a:latin typeface="Arial" panose="020B0604020202020204" pitchFamily="34" charset="0"/>
              <a:cs typeface="Arial" panose="020B0604020202020204" pitchFamily="34" charset="0"/>
            </a:endParaRPr>
          </a:p>
          <a:p>
            <a:pPr>
              <a:lnSpc>
                <a:spcPct val="150000"/>
              </a:lnSpc>
            </a:pPr>
            <a:endParaRPr lang="en-US" sz="1000" dirty="0">
              <a:solidFill>
                <a:schemeClr val="tx1"/>
              </a:solidFill>
              <a:latin typeface="Arial" panose="020B0604020202020204" pitchFamily="34" charset="0"/>
              <a:cs typeface="Arial" panose="020B0604020202020204" pitchFamily="34" charset="0"/>
            </a:endParaRPr>
          </a:p>
          <a:p>
            <a:pPr>
              <a:lnSpc>
                <a:spcPct val="150000"/>
              </a:lnSpc>
            </a:pPr>
            <a:r>
              <a:rPr lang="en-US" sz="1500" dirty="0">
                <a:solidFill>
                  <a:schemeClr val="tx1"/>
                </a:solidFill>
                <a:latin typeface="Arial" panose="020B0604020202020204" pitchFamily="34" charset="0"/>
                <a:cs typeface="Arial" panose="020B0604020202020204" pitchFamily="34" charset="0"/>
              </a:rPr>
              <a:t>                                International Energy Agency</a:t>
            </a:r>
          </a:p>
          <a:p>
            <a:pPr marL="514350" indent="-514350">
              <a:buFont typeface="Wingdings" pitchFamily="2" charset="2"/>
              <a:buChar char="v"/>
            </a:pPr>
            <a:endParaRPr lang="en-US" sz="1800" dirty="0">
              <a:solidFill>
                <a:schemeClr val="tx1"/>
              </a:solidFill>
            </a:endParaRPr>
          </a:p>
        </p:txBody>
      </p:sp>
      <p:pic>
        <p:nvPicPr>
          <p:cNvPr id="2052" name="Picture 4" descr="Energy security in the Baltics: Energy Union's integral part :: The Baltic  Course | Baltic States news &amp; analytics">
            <a:extLst>
              <a:ext uri="{FF2B5EF4-FFF2-40B4-BE49-F238E27FC236}">
                <a16:creationId xmlns:a16="http://schemas.microsoft.com/office/drawing/2014/main" id="{B1E012D5-CA1D-9A4A-9EEB-CCA6BB79AB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6625" y="1242554"/>
            <a:ext cx="5903404" cy="43728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FCDC1658-DE43-544A-9EE3-45A78FB92C1E}"/>
              </a:ext>
            </a:extLst>
          </p:cNvPr>
          <p:cNvSpPr txBox="1"/>
          <p:nvPr/>
        </p:nvSpPr>
        <p:spPr>
          <a:xfrm>
            <a:off x="1336675" y="5715000"/>
            <a:ext cx="4507166" cy="34471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3834440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255C807-878C-2A40-879A-5DBCB17602DA}"/>
              </a:ext>
            </a:extLst>
          </p:cNvPr>
          <p:cNvSpPr>
            <a:spLocks noGrp="1"/>
          </p:cNvSpPr>
          <p:nvPr>
            <p:ph type="body" sz="quarter" idx="11"/>
          </p:nvPr>
        </p:nvSpPr>
        <p:spPr>
          <a:xfrm>
            <a:off x="1336674" y="482022"/>
            <a:ext cx="9014333" cy="825055"/>
          </a:xfrm>
        </p:spPr>
        <p:txBody>
          <a:bodyPr/>
          <a:lstStyle/>
          <a:p>
            <a:r>
              <a:rPr lang="en-US" cap="small" dirty="0"/>
              <a:t>Energy security – long term</a:t>
            </a:r>
          </a:p>
        </p:txBody>
      </p:sp>
      <p:sp>
        <p:nvSpPr>
          <p:cNvPr id="2" name="TextBox 1">
            <a:extLst>
              <a:ext uri="{FF2B5EF4-FFF2-40B4-BE49-F238E27FC236}">
                <a16:creationId xmlns:a16="http://schemas.microsoft.com/office/drawing/2014/main" id="{FCDC1658-DE43-544A-9EE3-45A78FB92C1E}"/>
              </a:ext>
            </a:extLst>
          </p:cNvPr>
          <p:cNvSpPr txBox="1"/>
          <p:nvPr/>
        </p:nvSpPr>
        <p:spPr>
          <a:xfrm>
            <a:off x="1336675" y="5715000"/>
            <a:ext cx="4507166" cy="34471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0023FA3-2DD8-3843-8E51-CF91EC6568FC}"/>
              </a:ext>
            </a:extLst>
          </p:cNvPr>
          <p:cNvSpPr txBox="1"/>
          <p:nvPr/>
        </p:nvSpPr>
        <p:spPr>
          <a:xfrm>
            <a:off x="2316480" y="2265466"/>
            <a:ext cx="8538845" cy="3621889"/>
          </a:xfrm>
          <a:prstGeom prst="rect">
            <a:avLst/>
          </a:prstGeom>
          <a:noFill/>
        </p:spPr>
        <p:txBody>
          <a:bodyPr wrap="square" rtlCol="0">
            <a:spAutoFit/>
          </a:bodyPr>
          <a:lstStyle/>
          <a:p>
            <a:pPr lvl="8" indent="0"/>
            <a:endParaRPr lang="en-US" sz="3400" dirty="0">
              <a:solidFill>
                <a:schemeClr val="tx1"/>
              </a:solidFill>
            </a:endParaRPr>
          </a:p>
          <a:p>
            <a:pPr marL="571500" lvl="8" indent="-571500">
              <a:buFont typeface="Wingdings" pitchFamily="2" charset="2"/>
              <a:buChar char="v"/>
            </a:pPr>
            <a:r>
              <a:rPr lang="en-US" sz="3200" dirty="0">
                <a:solidFill>
                  <a:schemeClr val="tx1"/>
                </a:solidFill>
              </a:rPr>
              <a:t> </a:t>
            </a:r>
            <a:r>
              <a:rPr lang="en-US" sz="3200" b="0" dirty="0">
                <a:solidFill>
                  <a:schemeClr val="tx1"/>
                </a:solidFill>
                <a:latin typeface="Arial" panose="020B0604020202020204" pitchFamily="34" charset="0"/>
                <a:cs typeface="Arial" panose="020B0604020202020204" pitchFamily="34" charset="0"/>
              </a:rPr>
              <a:t>Protecting foreign investment</a:t>
            </a:r>
          </a:p>
          <a:p>
            <a:pPr marL="342900" indent="-342900">
              <a:buFont typeface="Wingdings" pitchFamily="2" charset="2"/>
              <a:buChar char="v"/>
            </a:pPr>
            <a:endParaRPr lang="en-US" sz="3200" dirty="0">
              <a:solidFill>
                <a:schemeClr val="tx1"/>
              </a:solidFill>
            </a:endParaRPr>
          </a:p>
          <a:p>
            <a:pPr marL="342900" indent="-342900">
              <a:buFont typeface="Wingdings" pitchFamily="2" charset="2"/>
              <a:buChar char="v"/>
            </a:pPr>
            <a:endParaRPr lang="en-US" sz="3200" dirty="0">
              <a:solidFill>
                <a:schemeClr val="tx1"/>
              </a:solidFill>
            </a:endParaRPr>
          </a:p>
          <a:p>
            <a:pPr marL="342900" lvl="1" indent="-342900">
              <a:buFont typeface="Wingdings" pitchFamily="2" charset="2"/>
              <a:buChar char="v"/>
            </a:pPr>
            <a:r>
              <a:rPr lang="en-US" sz="3200" dirty="0">
                <a:solidFill>
                  <a:schemeClr val="tx1"/>
                </a:solidFill>
              </a:rPr>
              <a:t>   </a:t>
            </a:r>
            <a:r>
              <a:rPr lang="en-US" sz="3200" b="0" dirty="0">
                <a:solidFill>
                  <a:schemeClr val="tx1"/>
                </a:solidFill>
                <a:latin typeface="Arial" panose="020B0604020202020204" pitchFamily="34" charset="0"/>
                <a:cs typeface="Arial" panose="020B0604020202020204" pitchFamily="34" charset="0"/>
              </a:rPr>
              <a:t>Guaranteeing trade in energy services</a:t>
            </a:r>
          </a:p>
          <a:p>
            <a:pPr marL="342900" indent="-342900">
              <a:buFont typeface="Wingdings" pitchFamily="2" charset="2"/>
              <a:buChar char="v"/>
            </a:pPr>
            <a:endParaRPr lang="en-US" sz="3200" dirty="0">
              <a:solidFill>
                <a:schemeClr val="tx1"/>
              </a:solidFill>
            </a:endParaRPr>
          </a:p>
          <a:p>
            <a:pPr marL="342900" indent="-342900">
              <a:buFont typeface="Wingdings" pitchFamily="2" charset="2"/>
              <a:buChar char="v"/>
            </a:pPr>
            <a:endParaRPr lang="en-US" sz="3200" dirty="0">
              <a:solidFill>
                <a:schemeClr val="tx1"/>
              </a:solidFill>
            </a:endParaRPr>
          </a:p>
          <a:p>
            <a:pPr marL="342900" indent="-342900">
              <a:buFont typeface="Wingdings" pitchFamily="2" charset="2"/>
              <a:buChar char="v"/>
            </a:pPr>
            <a:r>
              <a:rPr lang="en-US" sz="3200" dirty="0">
                <a:solidFill>
                  <a:schemeClr val="tx1"/>
                </a:solidFill>
              </a:rPr>
              <a:t>   </a:t>
            </a:r>
            <a:r>
              <a:rPr lang="en-US" sz="3200" b="0" dirty="0">
                <a:solidFill>
                  <a:schemeClr val="tx1"/>
                </a:solidFill>
                <a:latin typeface="Arial" panose="020B0604020202020204" pitchFamily="34" charset="0"/>
                <a:cs typeface="Arial" panose="020B0604020202020204" pitchFamily="34" charset="0"/>
              </a:rPr>
              <a:t>Guaranteeing free transit of energy</a:t>
            </a:r>
          </a:p>
          <a:p>
            <a:endParaRPr lang="en-US" sz="2800" dirty="0"/>
          </a:p>
        </p:txBody>
      </p:sp>
      <p:sp>
        <p:nvSpPr>
          <p:cNvPr id="7" name="Text Placeholder 2">
            <a:extLst>
              <a:ext uri="{FF2B5EF4-FFF2-40B4-BE49-F238E27FC236}">
                <a16:creationId xmlns:a16="http://schemas.microsoft.com/office/drawing/2014/main" id="{9BA8B831-916C-D94F-9501-BF813FECB041}"/>
              </a:ext>
            </a:extLst>
          </p:cNvPr>
          <p:cNvSpPr txBox="1">
            <a:spLocks/>
          </p:cNvSpPr>
          <p:nvPr/>
        </p:nvSpPr>
        <p:spPr>
          <a:xfrm>
            <a:off x="1840992" y="1449040"/>
            <a:ext cx="9014333" cy="825055"/>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800" b="1" kern="1200">
                <a:solidFill>
                  <a:schemeClr val="tx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600" dirty="0"/>
              <a:t>What role for international law?</a:t>
            </a:r>
          </a:p>
        </p:txBody>
      </p:sp>
    </p:spTree>
    <p:extLst>
      <p:ext uri="{BB962C8B-B14F-4D97-AF65-F5344CB8AC3E}">
        <p14:creationId xmlns:p14="http://schemas.microsoft.com/office/powerpoint/2010/main" val="3203367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255C807-878C-2A40-879A-5DBCB17602DA}"/>
              </a:ext>
            </a:extLst>
          </p:cNvPr>
          <p:cNvSpPr>
            <a:spLocks noGrp="1"/>
          </p:cNvSpPr>
          <p:nvPr>
            <p:ph type="body" sz="quarter" idx="11"/>
          </p:nvPr>
        </p:nvSpPr>
        <p:spPr>
          <a:xfrm>
            <a:off x="1336674" y="482022"/>
            <a:ext cx="9014333" cy="825055"/>
          </a:xfrm>
        </p:spPr>
        <p:txBody>
          <a:bodyPr/>
          <a:lstStyle/>
          <a:p>
            <a:r>
              <a:rPr lang="en-US" cap="small" dirty="0"/>
              <a:t>Energy security – short term</a:t>
            </a:r>
          </a:p>
        </p:txBody>
      </p:sp>
      <p:sp>
        <p:nvSpPr>
          <p:cNvPr id="2" name="TextBox 1">
            <a:extLst>
              <a:ext uri="{FF2B5EF4-FFF2-40B4-BE49-F238E27FC236}">
                <a16:creationId xmlns:a16="http://schemas.microsoft.com/office/drawing/2014/main" id="{FCDC1658-DE43-544A-9EE3-45A78FB92C1E}"/>
              </a:ext>
            </a:extLst>
          </p:cNvPr>
          <p:cNvSpPr txBox="1"/>
          <p:nvPr/>
        </p:nvSpPr>
        <p:spPr>
          <a:xfrm>
            <a:off x="1336675" y="5715000"/>
            <a:ext cx="4507166" cy="34471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0023FA3-2DD8-3843-8E51-CF91EC6568FC}"/>
              </a:ext>
            </a:extLst>
          </p:cNvPr>
          <p:cNvSpPr txBox="1"/>
          <p:nvPr/>
        </p:nvSpPr>
        <p:spPr>
          <a:xfrm>
            <a:off x="2330897" y="1761931"/>
            <a:ext cx="8733343" cy="4051558"/>
          </a:xfrm>
          <a:prstGeom prst="rect">
            <a:avLst/>
          </a:prstGeom>
          <a:noFill/>
        </p:spPr>
        <p:txBody>
          <a:bodyPr wrap="square" rtlCol="0">
            <a:spAutoFit/>
          </a:bodyPr>
          <a:lstStyle/>
          <a:p>
            <a:pPr lvl="8" indent="0"/>
            <a:endParaRPr lang="en-US" sz="3400" dirty="0">
              <a:solidFill>
                <a:schemeClr val="tx1"/>
              </a:solidFill>
            </a:endParaRPr>
          </a:p>
          <a:p>
            <a:pPr marL="571500" lvl="8" indent="-571500">
              <a:lnSpc>
                <a:spcPct val="120000"/>
              </a:lnSpc>
              <a:buFont typeface="Wingdings" pitchFamily="2" charset="2"/>
              <a:buChar char="v"/>
            </a:pPr>
            <a:r>
              <a:rPr lang="en-US" sz="3200" b="0" dirty="0">
                <a:solidFill>
                  <a:schemeClr val="tx1"/>
                </a:solidFill>
                <a:latin typeface="Arial" panose="020B0604020202020204" pitchFamily="34" charset="0"/>
                <a:cs typeface="Arial" panose="020B0604020202020204" pitchFamily="34" charset="0"/>
              </a:rPr>
              <a:t>Establishing rules prohibiting states from  </a:t>
            </a:r>
            <a:r>
              <a:rPr lang="en-US" sz="3200" dirty="0">
                <a:solidFill>
                  <a:schemeClr val="tx1"/>
                </a:solidFill>
                <a:latin typeface="Arial" panose="020B0604020202020204" pitchFamily="34" charset="0"/>
                <a:cs typeface="Arial" panose="020B0604020202020204" pitchFamily="34" charset="0"/>
              </a:rPr>
              <a:t>intentionally</a:t>
            </a:r>
            <a:r>
              <a:rPr lang="en-US" sz="3200" b="0" dirty="0">
                <a:solidFill>
                  <a:schemeClr val="tx1"/>
                </a:solidFill>
                <a:latin typeface="Arial" panose="020B0604020202020204" pitchFamily="34" charset="0"/>
                <a:cs typeface="Arial" panose="020B0604020202020204" pitchFamily="34" charset="0"/>
              </a:rPr>
              <a:t> interrupting energy supply</a:t>
            </a:r>
          </a:p>
          <a:p>
            <a:pPr>
              <a:lnSpc>
                <a:spcPct val="120000"/>
              </a:lnSpc>
            </a:pPr>
            <a:endParaRPr lang="en-US" sz="2800" dirty="0">
              <a:solidFill>
                <a:schemeClr val="tx1"/>
              </a:solidFill>
            </a:endParaRPr>
          </a:p>
          <a:p>
            <a:pPr marL="457200" indent="-457200">
              <a:lnSpc>
                <a:spcPct val="120000"/>
              </a:lnSpc>
              <a:buFont typeface="Wingdings" pitchFamily="2" charset="2"/>
              <a:buChar char="v"/>
            </a:pPr>
            <a:r>
              <a:rPr lang="en-US" sz="3200" b="0" dirty="0">
                <a:solidFill>
                  <a:schemeClr val="tx1"/>
                </a:solidFill>
                <a:latin typeface="Arial" panose="020B0604020202020204" pitchFamily="34" charset="0"/>
                <a:cs typeface="Arial" panose="020B0604020202020204" pitchFamily="34" charset="0"/>
              </a:rPr>
              <a:t>Establishing mechanisms to respond to emergencies from </a:t>
            </a:r>
            <a:r>
              <a:rPr lang="en-US" sz="3200" dirty="0">
                <a:solidFill>
                  <a:schemeClr val="tx1"/>
                </a:solidFill>
                <a:latin typeface="Arial" panose="020B0604020202020204" pitchFamily="34" charset="0"/>
                <a:cs typeface="Arial" panose="020B0604020202020204" pitchFamily="34" charset="0"/>
              </a:rPr>
              <a:t>unintentional </a:t>
            </a:r>
            <a:r>
              <a:rPr lang="en-US" sz="3200" b="0" dirty="0">
                <a:solidFill>
                  <a:schemeClr val="tx1"/>
                </a:solidFill>
                <a:latin typeface="Arial" panose="020B0604020202020204" pitchFamily="34" charset="0"/>
                <a:cs typeface="Arial" panose="020B0604020202020204" pitchFamily="34" charset="0"/>
              </a:rPr>
              <a:t>interruptions in energy supply</a:t>
            </a:r>
          </a:p>
        </p:txBody>
      </p:sp>
      <p:sp>
        <p:nvSpPr>
          <p:cNvPr id="7" name="Text Placeholder 2">
            <a:extLst>
              <a:ext uri="{FF2B5EF4-FFF2-40B4-BE49-F238E27FC236}">
                <a16:creationId xmlns:a16="http://schemas.microsoft.com/office/drawing/2014/main" id="{9BA8B831-916C-D94F-9501-BF813FECB041}"/>
              </a:ext>
            </a:extLst>
          </p:cNvPr>
          <p:cNvSpPr txBox="1">
            <a:spLocks/>
          </p:cNvSpPr>
          <p:nvPr/>
        </p:nvSpPr>
        <p:spPr>
          <a:xfrm>
            <a:off x="1826576" y="1370570"/>
            <a:ext cx="9014333" cy="825055"/>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800" b="1" kern="1200">
                <a:solidFill>
                  <a:schemeClr val="tx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600" dirty="0"/>
              <a:t>What role for international law?</a:t>
            </a:r>
          </a:p>
        </p:txBody>
      </p:sp>
    </p:spTree>
    <p:extLst>
      <p:ext uri="{BB962C8B-B14F-4D97-AF65-F5344CB8AC3E}">
        <p14:creationId xmlns:p14="http://schemas.microsoft.com/office/powerpoint/2010/main" val="2542306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255C807-878C-2A40-879A-5DBCB17602DA}"/>
              </a:ext>
            </a:extLst>
          </p:cNvPr>
          <p:cNvSpPr>
            <a:spLocks noGrp="1"/>
          </p:cNvSpPr>
          <p:nvPr>
            <p:ph type="body" sz="quarter" idx="11"/>
          </p:nvPr>
        </p:nvSpPr>
        <p:spPr>
          <a:xfrm>
            <a:off x="1336675" y="317945"/>
            <a:ext cx="9014333" cy="825055"/>
          </a:xfrm>
        </p:spPr>
        <p:txBody>
          <a:bodyPr/>
          <a:lstStyle/>
          <a:p>
            <a:r>
              <a:rPr lang="en-US" cap="small" dirty="0"/>
              <a:t>Energy security v energy transition</a:t>
            </a:r>
          </a:p>
        </p:txBody>
      </p:sp>
      <p:pic>
        <p:nvPicPr>
          <p:cNvPr id="4098" name="Picture 2" descr="Renewable Energy Sources Stock Photo, Picture And Royalty Free Image. Image  31970712.">
            <a:extLst>
              <a:ext uri="{FF2B5EF4-FFF2-40B4-BE49-F238E27FC236}">
                <a16:creationId xmlns:a16="http://schemas.microsoft.com/office/drawing/2014/main" id="{80BA870D-2909-B544-8DED-BEC1B455E27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7907" y="1153414"/>
            <a:ext cx="6059253" cy="455117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E75D3968-7089-BE4C-90EF-F1B6F374CF75}"/>
              </a:ext>
            </a:extLst>
          </p:cNvPr>
          <p:cNvSpPr txBox="1"/>
          <p:nvPr/>
        </p:nvSpPr>
        <p:spPr>
          <a:xfrm>
            <a:off x="7581900" y="1984838"/>
            <a:ext cx="4408932" cy="3253776"/>
          </a:xfrm>
          <a:prstGeom prst="rect">
            <a:avLst/>
          </a:prstGeom>
          <a:noFill/>
        </p:spPr>
        <p:txBody>
          <a:bodyPr wrap="square" rtlCol="0">
            <a:spAutoFit/>
          </a:bodyPr>
          <a:lstStyle/>
          <a:p>
            <a:r>
              <a:rPr lang="en-US" sz="3200" b="0" dirty="0">
                <a:solidFill>
                  <a:schemeClr val="tx1"/>
                </a:solidFill>
                <a:latin typeface="Arial" panose="020B0604020202020204" pitchFamily="34" charset="0"/>
                <a:cs typeface="Arial" panose="020B0604020202020204" pitchFamily="34" charset="0"/>
              </a:rPr>
              <a:t>Friends?</a:t>
            </a:r>
          </a:p>
          <a:p>
            <a:endParaRPr lang="en-US" sz="3200" b="0" dirty="0">
              <a:solidFill>
                <a:schemeClr val="tx1"/>
              </a:solidFill>
              <a:latin typeface="Arial" panose="020B0604020202020204" pitchFamily="34" charset="0"/>
              <a:cs typeface="Arial" panose="020B0604020202020204" pitchFamily="34" charset="0"/>
            </a:endParaRPr>
          </a:p>
          <a:p>
            <a:endParaRPr lang="en-US" sz="3200" b="0" dirty="0">
              <a:solidFill>
                <a:schemeClr val="tx1"/>
              </a:solidFill>
              <a:latin typeface="Arial" panose="020B0604020202020204" pitchFamily="34" charset="0"/>
              <a:cs typeface="Arial" panose="020B0604020202020204" pitchFamily="34" charset="0"/>
            </a:endParaRPr>
          </a:p>
          <a:p>
            <a:r>
              <a:rPr lang="en-US" sz="3200" b="0" dirty="0">
                <a:solidFill>
                  <a:schemeClr val="tx1"/>
                </a:solidFill>
                <a:latin typeface="Arial" panose="020B0604020202020204" pitchFamily="34" charset="0"/>
                <a:cs typeface="Arial" panose="020B0604020202020204" pitchFamily="34" charset="0"/>
              </a:rPr>
              <a:t>     Enemies?</a:t>
            </a:r>
          </a:p>
          <a:p>
            <a:endParaRPr lang="en-US" sz="3200" b="0" dirty="0">
              <a:solidFill>
                <a:schemeClr val="tx1"/>
              </a:solidFill>
              <a:latin typeface="Arial" panose="020B0604020202020204" pitchFamily="34" charset="0"/>
              <a:cs typeface="Arial" panose="020B0604020202020204" pitchFamily="34" charset="0"/>
            </a:endParaRPr>
          </a:p>
          <a:p>
            <a:endParaRPr lang="en-US" sz="3200" b="0" dirty="0">
              <a:solidFill>
                <a:schemeClr val="tx1"/>
              </a:solidFill>
              <a:latin typeface="Arial" panose="020B0604020202020204" pitchFamily="34" charset="0"/>
              <a:cs typeface="Arial" panose="020B0604020202020204" pitchFamily="34" charset="0"/>
            </a:endParaRPr>
          </a:p>
          <a:p>
            <a:r>
              <a:rPr lang="en-US" sz="3200" b="0" dirty="0">
                <a:solidFill>
                  <a:schemeClr val="tx1"/>
                </a:solidFill>
                <a:latin typeface="Arial" panose="020B0604020202020204" pitchFamily="34" charset="0"/>
                <a:cs typeface="Arial" panose="020B0604020202020204" pitchFamily="34" charset="0"/>
              </a:rPr>
              <a:t>	    Frenemies?</a:t>
            </a:r>
            <a:endParaRPr lang="en-US" sz="3200" dirty="0">
              <a:solidFill>
                <a:schemeClr val="tx1"/>
              </a:solidFill>
            </a:endParaRPr>
          </a:p>
          <a:p>
            <a:endParaRPr lang="en-US" sz="3200" dirty="0">
              <a:solidFill>
                <a:schemeClr val="tx1"/>
              </a:solidFill>
            </a:endParaRPr>
          </a:p>
        </p:txBody>
      </p:sp>
    </p:spTree>
    <p:extLst>
      <p:ext uri="{BB962C8B-B14F-4D97-AF65-F5344CB8AC3E}">
        <p14:creationId xmlns:p14="http://schemas.microsoft.com/office/powerpoint/2010/main" val="2551256354"/>
      </p:ext>
    </p:extLst>
  </p:cSld>
  <p:clrMapOvr>
    <a:masterClrMapping/>
  </p:clrMapOvr>
</p:sld>
</file>

<file path=ppt/theme/theme1.xml><?xml version="1.0" encoding="utf-8"?>
<a:theme xmlns:a="http://schemas.openxmlformats.org/drawingml/2006/main" name="Office Theme">
  <a:themeElements>
    <a:clrScheme name="QMUL colour palette">
      <a:dk1>
        <a:srgbClr val="253967"/>
      </a:dk1>
      <a:lt1>
        <a:srgbClr val="FFFFFF"/>
      </a:lt1>
      <a:dk2>
        <a:srgbClr val="32706A"/>
      </a:dk2>
      <a:lt2>
        <a:srgbClr val="C5A539"/>
      </a:lt2>
      <a:accent1>
        <a:srgbClr val="C2632C"/>
      </a:accent1>
      <a:accent2>
        <a:srgbClr val="6F2A6E"/>
      </a:accent2>
      <a:accent3>
        <a:srgbClr val="AD2D27"/>
      </a:accent3>
      <a:accent4>
        <a:srgbClr val="3B768E"/>
      </a:accent4>
      <a:accent5>
        <a:srgbClr val="F08E34"/>
      </a:accent5>
      <a:accent6>
        <a:srgbClr val="459CDD"/>
      </a:accent6>
      <a:hlink>
        <a:srgbClr val="5BB5C3"/>
      </a:hlink>
      <a:folHlink>
        <a:srgbClr val="FDEC4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4177</TotalTime>
  <Words>120</Words>
  <Application>Microsoft Macintosh PowerPoint</Application>
  <PresentationFormat>Widescreen</PresentationFormat>
  <Paragraphs>35</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Trade Gothic LT Std</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Kristian Hibberd</dc:creator>
  <cp:lastModifiedBy>Tibisay Morgandi</cp:lastModifiedBy>
  <cp:revision>387</cp:revision>
  <dcterms:modified xsi:type="dcterms:W3CDTF">2024-11-17T15:35:36Z</dcterms:modified>
</cp:coreProperties>
</file>