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1"/>
  </p:sldMasterIdLst>
  <p:sldIdLst>
    <p:sldId id="256" r:id="rId2"/>
    <p:sldId id="268" r:id="rId3"/>
    <p:sldId id="258" r:id="rId4"/>
    <p:sldId id="261" r:id="rId5"/>
    <p:sldId id="259" r:id="rId6"/>
    <p:sldId id="262" r:id="rId7"/>
    <p:sldId id="260" r:id="rId8"/>
    <p:sldId id="263" r:id="rId9"/>
    <p:sldId id="264" r:id="rId10"/>
    <p:sldId id="265" r:id="rId11"/>
    <p:sldId id="266" r:id="rId12"/>
    <p:sldId id="267"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90" d="100"/>
          <a:sy n="90" d="100"/>
        </p:scale>
        <p:origin x="33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yree myatt" userId="dc50e363e061e504" providerId="LiveId" clId="{C6F14CFC-77F2-4D49-803F-C3DD6AC0825A}"/>
    <pc:docChg chg="modSld">
      <pc:chgData name="nyree myatt" userId="dc50e363e061e504" providerId="LiveId" clId="{C6F14CFC-77F2-4D49-803F-C3DD6AC0825A}" dt="2021-06-10T09:29:10.240" v="1" actId="20577"/>
      <pc:docMkLst>
        <pc:docMk/>
      </pc:docMkLst>
      <pc:sldChg chg="modSp mod">
        <pc:chgData name="nyree myatt" userId="dc50e363e061e504" providerId="LiveId" clId="{C6F14CFC-77F2-4D49-803F-C3DD6AC0825A}" dt="2021-06-10T09:29:10.240" v="1" actId="20577"/>
        <pc:sldMkLst>
          <pc:docMk/>
          <pc:sldMk cId="1247048388" sldId="266"/>
        </pc:sldMkLst>
        <pc:spChg chg="mod">
          <ac:chgData name="nyree myatt" userId="dc50e363e061e504" providerId="LiveId" clId="{C6F14CFC-77F2-4D49-803F-C3DD6AC0825A}" dt="2021-06-10T09:29:10.240" v="1" actId="20577"/>
          <ac:spMkLst>
            <pc:docMk/>
            <pc:sldMk cId="1247048388" sldId="266"/>
            <ac:spMk id="4" creationId="{945BC128-0FC0-463E-8127-8592A04E0A77}"/>
          </ac:spMkLst>
        </pc:spChg>
      </pc:sldChg>
    </pc:docChg>
  </pc:docChgLst>
  <pc:docChgLst>
    <pc:chgData name="nyree myatt" userId="dc50e363e061e504" providerId="LiveId" clId="{A79B164C-10F6-4F43-9EB8-049AFC6D5803}"/>
    <pc:docChg chg="undo custSel addSld delSld modSld sldOrd addMainMaster delMainMaster">
      <pc:chgData name="nyree myatt" userId="dc50e363e061e504" providerId="LiveId" clId="{A79B164C-10F6-4F43-9EB8-049AFC6D5803}" dt="2021-05-17T15:56:38.830" v="3224"/>
      <pc:docMkLst>
        <pc:docMk/>
      </pc:docMkLst>
      <pc:sldChg chg="addSp delSp modSp mod setBg modClrScheme addAnim modAnim setClrOvrMap delDesignElem chgLayout">
        <pc:chgData name="nyree myatt" userId="dc50e363e061e504" providerId="LiveId" clId="{A79B164C-10F6-4F43-9EB8-049AFC6D5803}" dt="2021-05-17T12:07:45.240" v="28" actId="113"/>
        <pc:sldMkLst>
          <pc:docMk/>
          <pc:sldMk cId="109857222" sldId="256"/>
        </pc:sldMkLst>
        <pc:spChg chg="mod">
          <ac:chgData name="nyree myatt" userId="dc50e363e061e504" providerId="LiveId" clId="{A79B164C-10F6-4F43-9EB8-049AFC6D5803}" dt="2021-05-17T12:07:45.240" v="28" actId="113"/>
          <ac:spMkLst>
            <pc:docMk/>
            <pc:sldMk cId="109857222" sldId="256"/>
            <ac:spMk id="2" creationId="{00000000-0000-0000-0000-000000000000}"/>
          </ac:spMkLst>
        </pc:spChg>
        <pc:spChg chg="mod">
          <ac:chgData name="nyree myatt" userId="dc50e363e061e504" providerId="LiveId" clId="{A79B164C-10F6-4F43-9EB8-049AFC6D5803}" dt="2021-05-17T12:07:33.450" v="27" actId="6549"/>
          <ac:spMkLst>
            <pc:docMk/>
            <pc:sldMk cId="109857222" sldId="256"/>
            <ac:spMk id="3" creationId="{00000000-0000-0000-0000-000000000000}"/>
          </ac:spMkLst>
        </pc:spChg>
        <pc:spChg chg="add del">
          <ac:chgData name="nyree myatt" userId="dc50e363e061e504" providerId="LiveId" clId="{A79B164C-10F6-4F43-9EB8-049AFC6D5803}" dt="2021-05-17T12:03:55.283" v="2" actId="26606"/>
          <ac:spMkLst>
            <pc:docMk/>
            <pc:sldMk cId="109857222" sldId="256"/>
            <ac:spMk id="73" creationId="{87D6777B-91DD-4D12-85FD-85A88ECC5A06}"/>
          </ac:spMkLst>
        </pc:spChg>
        <pc:spChg chg="add del">
          <ac:chgData name="nyree myatt" userId="dc50e363e061e504" providerId="LiveId" clId="{A79B164C-10F6-4F43-9EB8-049AFC6D5803}" dt="2021-05-17T12:03:55.283" v="2" actId="26606"/>
          <ac:spMkLst>
            <pc:docMk/>
            <pc:sldMk cId="109857222" sldId="256"/>
            <ac:spMk id="75" creationId="{F0988C9B-C9E0-4CBD-A3E8-D4F59982E5FB}"/>
          </ac:spMkLst>
        </pc:spChg>
        <pc:spChg chg="add del">
          <ac:chgData name="nyree myatt" userId="dc50e363e061e504" providerId="LiveId" clId="{A79B164C-10F6-4F43-9EB8-049AFC6D5803}" dt="2021-05-17T12:03:59.910" v="4" actId="26606"/>
          <ac:spMkLst>
            <pc:docMk/>
            <pc:sldMk cId="109857222" sldId="256"/>
            <ac:spMk id="77" creationId="{78967BEA-EA6A-4FF1-94E2-B010B61A36A9}"/>
          </ac:spMkLst>
        </pc:spChg>
        <pc:spChg chg="add del">
          <ac:chgData name="nyree myatt" userId="dc50e363e061e504" providerId="LiveId" clId="{A79B164C-10F6-4F43-9EB8-049AFC6D5803}" dt="2021-05-17T12:03:59.910" v="4" actId="26606"/>
          <ac:spMkLst>
            <pc:docMk/>
            <pc:sldMk cId="109857222" sldId="256"/>
            <ac:spMk id="1028" creationId="{33428ACC-71EC-4171-9527-10983BA6B41D}"/>
          </ac:spMkLst>
        </pc:spChg>
        <pc:spChg chg="add del">
          <ac:chgData name="nyree myatt" userId="dc50e363e061e504" providerId="LiveId" clId="{A79B164C-10F6-4F43-9EB8-049AFC6D5803}" dt="2021-05-17T12:03:59.910" v="4" actId="26606"/>
          <ac:spMkLst>
            <pc:docMk/>
            <pc:sldMk cId="109857222" sldId="256"/>
            <ac:spMk id="1030" creationId="{2B9BBBC4-97A3-47D2-BFFE-A68530CDB9DC}"/>
          </ac:spMkLst>
        </pc:spChg>
        <pc:spChg chg="add del">
          <ac:chgData name="nyree myatt" userId="dc50e363e061e504" providerId="LiveId" clId="{A79B164C-10F6-4F43-9EB8-049AFC6D5803}" dt="2021-05-17T12:04:05.959" v="6" actId="26606"/>
          <ac:spMkLst>
            <pc:docMk/>
            <pc:sldMk cId="109857222" sldId="256"/>
            <ac:spMk id="1033" creationId="{87D6777B-91DD-4D12-85FD-85A88ECC5A06}"/>
          </ac:spMkLst>
        </pc:spChg>
        <pc:spChg chg="add del">
          <ac:chgData name="nyree myatt" userId="dc50e363e061e504" providerId="LiveId" clId="{A79B164C-10F6-4F43-9EB8-049AFC6D5803}" dt="2021-05-17T12:04:05.959" v="6" actId="26606"/>
          <ac:spMkLst>
            <pc:docMk/>
            <pc:sldMk cId="109857222" sldId="256"/>
            <ac:spMk id="1034" creationId="{F0988C9B-C9E0-4CBD-A3E8-D4F59982E5FB}"/>
          </ac:spMkLst>
        </pc:spChg>
        <pc:spChg chg="add del">
          <ac:chgData name="nyree myatt" userId="dc50e363e061e504" providerId="LiveId" clId="{A79B164C-10F6-4F43-9EB8-049AFC6D5803}" dt="2021-05-17T12:04:07.560" v="8" actId="26606"/>
          <ac:spMkLst>
            <pc:docMk/>
            <pc:sldMk cId="109857222" sldId="256"/>
            <ac:spMk id="1036" creationId="{7DD67062-25A7-42F1-B181-1800797EC776}"/>
          </ac:spMkLst>
        </pc:spChg>
        <pc:spChg chg="add del">
          <ac:chgData name="nyree myatt" userId="dc50e363e061e504" providerId="LiveId" clId="{A79B164C-10F6-4F43-9EB8-049AFC6D5803}" dt="2021-05-17T12:04:07.560" v="8" actId="26606"/>
          <ac:spMkLst>
            <pc:docMk/>
            <pc:sldMk cId="109857222" sldId="256"/>
            <ac:spMk id="1038" creationId="{3A76FBC5-74A5-446E-83ED-7A305EE118CC}"/>
          </ac:spMkLst>
        </pc:spChg>
        <pc:spChg chg="add del">
          <ac:chgData name="nyree myatt" userId="dc50e363e061e504" providerId="LiveId" clId="{A79B164C-10F6-4F43-9EB8-049AFC6D5803}" dt="2021-05-17T12:04:07.560" v="8" actId="26606"/>
          <ac:spMkLst>
            <pc:docMk/>
            <pc:sldMk cId="109857222" sldId="256"/>
            <ac:spMk id="1039" creationId="{DC751DA2-9310-4BCD-B76E-31139951AF15}"/>
          </ac:spMkLst>
        </pc:spChg>
        <pc:spChg chg="add del">
          <ac:chgData name="nyree myatt" userId="dc50e363e061e504" providerId="LiveId" clId="{A79B164C-10F6-4F43-9EB8-049AFC6D5803}" dt="2021-05-17T12:04:12.949" v="10" actId="26606"/>
          <ac:spMkLst>
            <pc:docMk/>
            <pc:sldMk cId="109857222" sldId="256"/>
            <ac:spMk id="1042" creationId="{87D6777B-91DD-4D12-85FD-85A88ECC5A06}"/>
          </ac:spMkLst>
        </pc:spChg>
        <pc:spChg chg="add del">
          <ac:chgData name="nyree myatt" userId="dc50e363e061e504" providerId="LiveId" clId="{A79B164C-10F6-4F43-9EB8-049AFC6D5803}" dt="2021-05-17T12:04:12.949" v="10" actId="26606"/>
          <ac:spMkLst>
            <pc:docMk/>
            <pc:sldMk cId="109857222" sldId="256"/>
            <ac:spMk id="1043" creationId="{F0988C9B-C9E0-4CBD-A3E8-D4F59982E5FB}"/>
          </ac:spMkLst>
        </pc:spChg>
        <pc:spChg chg="add del">
          <ac:chgData name="nyree myatt" userId="dc50e363e061e504" providerId="LiveId" clId="{A79B164C-10F6-4F43-9EB8-049AFC6D5803}" dt="2021-05-17T12:04:15.072" v="12" actId="26606"/>
          <ac:spMkLst>
            <pc:docMk/>
            <pc:sldMk cId="109857222" sldId="256"/>
            <ac:spMk id="1045" creationId="{7319A1DD-F557-4EC6-8A8C-F7617B4CD678}"/>
          </ac:spMkLst>
        </pc:spChg>
        <pc:spChg chg="add del">
          <ac:chgData name="nyree myatt" userId="dc50e363e061e504" providerId="LiveId" clId="{A79B164C-10F6-4F43-9EB8-049AFC6D5803}" dt="2021-05-17T12:04:25.013" v="14" actId="26606"/>
          <ac:spMkLst>
            <pc:docMk/>
            <pc:sldMk cId="109857222" sldId="256"/>
            <ac:spMk id="1049" creationId="{87D6777B-91DD-4D12-85FD-85A88ECC5A06}"/>
          </ac:spMkLst>
        </pc:spChg>
        <pc:spChg chg="add del">
          <ac:chgData name="nyree myatt" userId="dc50e363e061e504" providerId="LiveId" clId="{A79B164C-10F6-4F43-9EB8-049AFC6D5803}" dt="2021-05-17T12:04:25.013" v="14" actId="26606"/>
          <ac:spMkLst>
            <pc:docMk/>
            <pc:sldMk cId="109857222" sldId="256"/>
            <ac:spMk id="1050" creationId="{F0988C9B-C9E0-4CBD-A3E8-D4F59982E5FB}"/>
          </ac:spMkLst>
        </pc:spChg>
        <pc:spChg chg="add del">
          <ac:chgData name="nyree myatt" userId="dc50e363e061e504" providerId="LiveId" clId="{A79B164C-10F6-4F43-9EB8-049AFC6D5803}" dt="2021-05-17T12:05:13.587" v="20"/>
          <ac:spMkLst>
            <pc:docMk/>
            <pc:sldMk cId="109857222" sldId="256"/>
            <ac:spMk id="1052" creationId="{1E644DE9-8D09-43E2-BA69-F57482CFC93A}"/>
          </ac:spMkLst>
        </pc:spChg>
        <pc:spChg chg="add del">
          <ac:chgData name="nyree myatt" userId="dc50e363e061e504" providerId="LiveId" clId="{A79B164C-10F6-4F43-9EB8-049AFC6D5803}" dt="2021-05-17T12:05:13.587" v="20"/>
          <ac:spMkLst>
            <pc:docMk/>
            <pc:sldMk cId="109857222" sldId="256"/>
            <ac:spMk id="1053" creationId="{6C23C919-B32E-40FF-B3D8-631316E84E3E}"/>
          </ac:spMkLst>
        </pc:spChg>
        <pc:spChg chg="add del">
          <ac:chgData name="nyree myatt" userId="dc50e363e061e504" providerId="LiveId" clId="{A79B164C-10F6-4F43-9EB8-049AFC6D5803}" dt="2021-05-17T12:05:13.587" v="20"/>
          <ac:spMkLst>
            <pc:docMk/>
            <pc:sldMk cId="109857222" sldId="256"/>
            <ac:spMk id="1054" creationId="{61B17B84-F8A7-4053-9C9D-91E3CA7FFEFA}"/>
          </ac:spMkLst>
        </pc:spChg>
        <pc:picChg chg="add mod ord">
          <ac:chgData name="nyree myatt" userId="dc50e363e061e504" providerId="LiveId" clId="{A79B164C-10F6-4F43-9EB8-049AFC6D5803}" dt="2021-05-17T12:04:25.097" v="15" actId="26606"/>
          <ac:picMkLst>
            <pc:docMk/>
            <pc:sldMk cId="109857222" sldId="256"/>
            <ac:picMk id="1026" creationId="{8E4B317D-430D-41CA-BE45-3CD86F847460}"/>
          </ac:picMkLst>
        </pc:picChg>
        <pc:cxnChg chg="add del">
          <ac:chgData name="nyree myatt" userId="dc50e363e061e504" providerId="LiveId" clId="{A79B164C-10F6-4F43-9EB8-049AFC6D5803}" dt="2021-05-17T12:03:55.283" v="2" actId="26606"/>
          <ac:cxnSpMkLst>
            <pc:docMk/>
            <pc:sldMk cId="109857222" sldId="256"/>
            <ac:cxnSpMk id="71" creationId="{E832A4F0-B852-42E9-91B8-58EB9F47CAF5}"/>
          </ac:cxnSpMkLst>
        </pc:cxnChg>
        <pc:cxnChg chg="add del">
          <ac:chgData name="nyree myatt" userId="dc50e363e061e504" providerId="LiveId" clId="{A79B164C-10F6-4F43-9EB8-049AFC6D5803}" dt="2021-05-17T12:03:59.910" v="4" actId="26606"/>
          <ac:cxnSpMkLst>
            <pc:docMk/>
            <pc:sldMk cId="109857222" sldId="256"/>
            <ac:cxnSpMk id="1029" creationId="{BA22713B-ABB6-4391-97F9-0449A2B9B664}"/>
          </ac:cxnSpMkLst>
        </pc:cxnChg>
        <pc:cxnChg chg="add del">
          <ac:chgData name="nyree myatt" userId="dc50e363e061e504" providerId="LiveId" clId="{A79B164C-10F6-4F43-9EB8-049AFC6D5803}" dt="2021-05-17T12:04:05.959" v="6" actId="26606"/>
          <ac:cxnSpMkLst>
            <pc:docMk/>
            <pc:sldMk cId="109857222" sldId="256"/>
            <ac:cxnSpMk id="1032" creationId="{E832A4F0-B852-42E9-91B8-58EB9F47CAF5}"/>
          </ac:cxnSpMkLst>
        </pc:cxnChg>
        <pc:cxnChg chg="add del">
          <ac:chgData name="nyree myatt" userId="dc50e363e061e504" providerId="LiveId" clId="{A79B164C-10F6-4F43-9EB8-049AFC6D5803}" dt="2021-05-17T12:04:07.560" v="8" actId="26606"/>
          <ac:cxnSpMkLst>
            <pc:docMk/>
            <pc:sldMk cId="109857222" sldId="256"/>
            <ac:cxnSpMk id="1037" creationId="{47D70707-56D7-4FC6-9732-92BF6E16E0A5}"/>
          </ac:cxnSpMkLst>
        </pc:cxnChg>
        <pc:cxnChg chg="add del">
          <ac:chgData name="nyree myatt" userId="dc50e363e061e504" providerId="LiveId" clId="{A79B164C-10F6-4F43-9EB8-049AFC6D5803}" dt="2021-05-17T12:04:12.949" v="10" actId="26606"/>
          <ac:cxnSpMkLst>
            <pc:docMk/>
            <pc:sldMk cId="109857222" sldId="256"/>
            <ac:cxnSpMk id="1041" creationId="{E832A4F0-B852-42E9-91B8-58EB9F47CAF5}"/>
          </ac:cxnSpMkLst>
        </pc:cxnChg>
        <pc:cxnChg chg="add del">
          <ac:chgData name="nyree myatt" userId="dc50e363e061e504" providerId="LiveId" clId="{A79B164C-10F6-4F43-9EB8-049AFC6D5803}" dt="2021-05-17T12:04:15.072" v="12" actId="26606"/>
          <ac:cxnSpMkLst>
            <pc:docMk/>
            <pc:sldMk cId="109857222" sldId="256"/>
            <ac:cxnSpMk id="1046" creationId="{D28A9C89-B313-458F-9C85-515930A51A93}"/>
          </ac:cxnSpMkLst>
        </pc:cxnChg>
        <pc:cxnChg chg="add del">
          <ac:chgData name="nyree myatt" userId="dc50e363e061e504" providerId="LiveId" clId="{A79B164C-10F6-4F43-9EB8-049AFC6D5803}" dt="2021-05-17T12:04:25.013" v="14" actId="26606"/>
          <ac:cxnSpMkLst>
            <pc:docMk/>
            <pc:sldMk cId="109857222" sldId="256"/>
            <ac:cxnSpMk id="1048" creationId="{E832A4F0-B852-42E9-91B8-58EB9F47CAF5}"/>
          </ac:cxnSpMkLst>
        </pc:cxnChg>
      </pc:sldChg>
      <pc:sldChg chg="addSp delSp modSp new del mod">
        <pc:chgData name="nyree myatt" userId="dc50e363e061e504" providerId="LiveId" clId="{A79B164C-10F6-4F43-9EB8-049AFC6D5803}" dt="2021-05-17T15:52:25.132" v="2903" actId="2696"/>
        <pc:sldMkLst>
          <pc:docMk/>
          <pc:sldMk cId="549368426" sldId="257"/>
        </pc:sldMkLst>
        <pc:spChg chg="mod">
          <ac:chgData name="nyree myatt" userId="dc50e363e061e504" providerId="LiveId" clId="{A79B164C-10F6-4F43-9EB8-049AFC6D5803}" dt="2021-05-17T12:11:09.734" v="46" actId="20577"/>
          <ac:spMkLst>
            <pc:docMk/>
            <pc:sldMk cId="549368426" sldId="257"/>
            <ac:spMk id="2" creationId="{41CBB237-C917-41E2-A6D2-68E06D2BF3DC}"/>
          </ac:spMkLst>
        </pc:spChg>
        <pc:spChg chg="mod">
          <ac:chgData name="nyree myatt" userId="dc50e363e061e504" providerId="LiveId" clId="{A79B164C-10F6-4F43-9EB8-049AFC6D5803}" dt="2021-05-17T12:05:29.133" v="21"/>
          <ac:spMkLst>
            <pc:docMk/>
            <pc:sldMk cId="549368426" sldId="257"/>
            <ac:spMk id="3" creationId="{1066B708-0B6C-4DB4-A5BB-669F225EC0DF}"/>
          </ac:spMkLst>
        </pc:spChg>
        <pc:spChg chg="add del mod">
          <ac:chgData name="nyree myatt" userId="dc50e363e061e504" providerId="LiveId" clId="{A79B164C-10F6-4F43-9EB8-049AFC6D5803}" dt="2021-05-17T15:51:03.112" v="2895" actId="478"/>
          <ac:spMkLst>
            <pc:docMk/>
            <pc:sldMk cId="549368426" sldId="257"/>
            <ac:spMk id="6" creationId="{367CFBA4-3125-4892-B70F-B13F3F12D3E8}"/>
          </ac:spMkLst>
        </pc:spChg>
        <pc:spChg chg="add del mod">
          <ac:chgData name="nyree myatt" userId="dc50e363e061e504" providerId="LiveId" clId="{A79B164C-10F6-4F43-9EB8-049AFC6D5803}" dt="2021-05-17T15:52:00.564" v="2899" actId="478"/>
          <ac:spMkLst>
            <pc:docMk/>
            <pc:sldMk cId="549368426" sldId="257"/>
            <ac:spMk id="8" creationId="{7D0A59C1-A30B-49F7-BD01-A51F75CE2591}"/>
          </ac:spMkLst>
        </pc:spChg>
        <pc:picChg chg="add mod">
          <ac:chgData name="nyree myatt" userId="dc50e363e061e504" providerId="LiveId" clId="{A79B164C-10F6-4F43-9EB8-049AFC6D5803}" dt="2021-05-17T12:15:45.812" v="74" actId="732"/>
          <ac:picMkLst>
            <pc:docMk/>
            <pc:sldMk cId="549368426" sldId="257"/>
            <ac:picMk id="4098" creationId="{78626F91-2752-47C1-8F7C-CE3DF062DFFA}"/>
          </ac:picMkLst>
        </pc:picChg>
      </pc:sldChg>
      <pc:sldChg chg="addSp delSp modSp new mod setBg">
        <pc:chgData name="nyree myatt" userId="dc50e363e061e504" providerId="LiveId" clId="{A79B164C-10F6-4F43-9EB8-049AFC6D5803}" dt="2021-05-17T15:54:50.539" v="3202" actId="255"/>
        <pc:sldMkLst>
          <pc:docMk/>
          <pc:sldMk cId="1397927610" sldId="258"/>
        </pc:sldMkLst>
        <pc:spChg chg="mod ord">
          <ac:chgData name="nyree myatt" userId="dc50e363e061e504" providerId="LiveId" clId="{A79B164C-10F6-4F43-9EB8-049AFC6D5803}" dt="2021-05-17T12:12:31.464" v="68" actId="26606"/>
          <ac:spMkLst>
            <pc:docMk/>
            <pc:sldMk cId="1397927610" sldId="258"/>
            <ac:spMk id="2" creationId="{D0B70E0C-8905-4E28-9843-076D47706545}"/>
          </ac:spMkLst>
        </pc:spChg>
        <pc:spChg chg="add del mod">
          <ac:chgData name="nyree myatt" userId="dc50e363e061e504" providerId="LiveId" clId="{A79B164C-10F6-4F43-9EB8-049AFC6D5803}" dt="2021-05-17T15:54:50.539" v="3202" actId="255"/>
          <ac:spMkLst>
            <pc:docMk/>
            <pc:sldMk cId="1397927610" sldId="258"/>
            <ac:spMk id="3" creationId="{28B2EC4A-4961-40AD-B96F-8CEB955EFEA5}"/>
          </ac:spMkLst>
        </pc:spChg>
        <pc:spChg chg="add del">
          <ac:chgData name="nyree myatt" userId="dc50e363e061e504" providerId="LiveId" clId="{A79B164C-10F6-4F43-9EB8-049AFC6D5803}" dt="2021-05-17T12:12:31.464" v="68" actId="26606"/>
          <ac:spMkLst>
            <pc:docMk/>
            <pc:sldMk cId="1397927610" sldId="258"/>
            <ac:spMk id="71" creationId="{D829E218-74FB-4455-98BE-F2C5BA8978BE}"/>
          </ac:spMkLst>
        </pc:spChg>
        <pc:spChg chg="add del">
          <ac:chgData name="nyree myatt" userId="dc50e363e061e504" providerId="LiveId" clId="{A79B164C-10F6-4F43-9EB8-049AFC6D5803}" dt="2021-05-17T12:12:31.464" v="68" actId="26606"/>
          <ac:spMkLst>
            <pc:docMk/>
            <pc:sldMk cId="1397927610" sldId="258"/>
            <ac:spMk id="73" creationId="{7E8D75FD-D4F9-4D11-B70D-82EFCB4CFA5B}"/>
          </ac:spMkLst>
        </pc:spChg>
        <pc:spChg chg="add del">
          <ac:chgData name="nyree myatt" userId="dc50e363e061e504" providerId="LiveId" clId="{A79B164C-10F6-4F43-9EB8-049AFC6D5803}" dt="2021-05-17T12:12:31.464" v="68" actId="26606"/>
          <ac:spMkLst>
            <pc:docMk/>
            <pc:sldMk cId="1397927610" sldId="258"/>
            <ac:spMk id="79" creationId="{87D6777B-91DD-4D12-85FD-85A88ECC5A06}"/>
          </ac:spMkLst>
        </pc:spChg>
        <pc:spChg chg="add del">
          <ac:chgData name="nyree myatt" userId="dc50e363e061e504" providerId="LiveId" clId="{A79B164C-10F6-4F43-9EB8-049AFC6D5803}" dt="2021-05-17T12:12:31.464" v="68" actId="26606"/>
          <ac:spMkLst>
            <pc:docMk/>
            <pc:sldMk cId="1397927610" sldId="258"/>
            <ac:spMk id="81" creationId="{F0988C9B-C9E0-4CBD-A3E8-D4F59982E5FB}"/>
          </ac:spMkLst>
        </pc:spChg>
        <pc:picChg chg="add mod">
          <ac:chgData name="nyree myatt" userId="dc50e363e061e504" providerId="LiveId" clId="{A79B164C-10F6-4F43-9EB8-049AFC6D5803}" dt="2021-05-17T12:17:39.216" v="75" actId="732"/>
          <ac:picMkLst>
            <pc:docMk/>
            <pc:sldMk cId="1397927610" sldId="258"/>
            <ac:picMk id="3074" creationId="{9BF25899-5FF8-4A15-9C91-9FC20AAE7BB5}"/>
          </ac:picMkLst>
        </pc:picChg>
        <pc:cxnChg chg="add del">
          <ac:chgData name="nyree myatt" userId="dc50e363e061e504" providerId="LiveId" clId="{A79B164C-10F6-4F43-9EB8-049AFC6D5803}" dt="2021-05-17T12:12:31.464" v="68" actId="26606"/>
          <ac:cxnSpMkLst>
            <pc:docMk/>
            <pc:sldMk cId="1397927610" sldId="258"/>
            <ac:cxnSpMk id="75" creationId="{1F5DC8C3-BA5F-4EED-BB9A-A14272BD82A1}"/>
          </ac:cxnSpMkLst>
        </pc:cxnChg>
        <pc:cxnChg chg="add del">
          <ac:chgData name="nyree myatt" userId="dc50e363e061e504" providerId="LiveId" clId="{A79B164C-10F6-4F43-9EB8-049AFC6D5803}" dt="2021-05-17T12:12:31.464" v="68" actId="26606"/>
          <ac:cxnSpMkLst>
            <pc:docMk/>
            <pc:sldMk cId="1397927610" sldId="258"/>
            <ac:cxnSpMk id="77" creationId="{E832A4F0-B852-42E9-91B8-58EB9F47CAF5}"/>
          </ac:cxnSpMkLst>
        </pc:cxnChg>
      </pc:sldChg>
      <pc:sldChg chg="addSp delSp modSp new mod setBg">
        <pc:chgData name="nyree myatt" userId="dc50e363e061e504" providerId="LiveId" clId="{A79B164C-10F6-4F43-9EB8-049AFC6D5803}" dt="2021-05-17T12:29:25.572" v="156" actId="1076"/>
        <pc:sldMkLst>
          <pc:docMk/>
          <pc:sldMk cId="1535551866" sldId="259"/>
        </pc:sldMkLst>
        <pc:spChg chg="add mod">
          <ac:chgData name="nyree myatt" userId="dc50e363e061e504" providerId="LiveId" clId="{A79B164C-10F6-4F43-9EB8-049AFC6D5803}" dt="2021-05-17T12:29:25.572" v="156" actId="1076"/>
          <ac:spMkLst>
            <pc:docMk/>
            <pc:sldMk cId="1535551866" sldId="259"/>
            <ac:spMk id="3" creationId="{0FE8E680-6560-4526-93F7-C3299EB6C7B4}"/>
          </ac:spMkLst>
        </pc:spChg>
        <pc:spChg chg="add del">
          <ac:chgData name="nyree myatt" userId="dc50e363e061e504" providerId="LiveId" clId="{A79B164C-10F6-4F43-9EB8-049AFC6D5803}" dt="2021-05-17T12:22:16.161" v="105" actId="26606"/>
          <ac:spMkLst>
            <pc:docMk/>
            <pc:sldMk cId="1535551866" sldId="259"/>
            <ac:spMk id="73" creationId="{44C5A9E5-0F35-4AA6-AF26-B90A2D47BC43}"/>
          </ac:spMkLst>
        </pc:spChg>
        <pc:spChg chg="add del">
          <ac:chgData name="nyree myatt" userId="dc50e363e061e504" providerId="LiveId" clId="{A79B164C-10F6-4F43-9EB8-049AFC6D5803}" dt="2021-05-17T12:22:16.161" v="105" actId="26606"/>
          <ac:spMkLst>
            <pc:docMk/>
            <pc:sldMk cId="1535551866" sldId="259"/>
            <ac:spMk id="75" creationId="{4D9DB69D-7E48-4FDF-806E-F0B4BF0053DD}"/>
          </ac:spMkLst>
        </pc:spChg>
        <pc:spChg chg="add del">
          <ac:chgData name="nyree myatt" userId="dc50e363e061e504" providerId="LiveId" clId="{A79B164C-10F6-4F43-9EB8-049AFC6D5803}" dt="2021-05-17T12:22:16.161" v="105" actId="26606"/>
          <ac:spMkLst>
            <pc:docMk/>
            <pc:sldMk cId="1535551866" sldId="259"/>
            <ac:spMk id="77" creationId="{846BF69C-4724-4F8D-8EA6-1487E9C9C4FD}"/>
          </ac:spMkLst>
        </pc:spChg>
        <pc:spChg chg="add del">
          <ac:chgData name="nyree myatt" userId="dc50e363e061e504" providerId="LiveId" clId="{A79B164C-10F6-4F43-9EB8-049AFC6D5803}" dt="2021-05-17T12:28:09.780" v="132" actId="26606"/>
          <ac:spMkLst>
            <pc:docMk/>
            <pc:sldMk cId="1535551866" sldId="259"/>
            <ac:spMk id="84" creationId="{6A0A1DEB-D8B2-4267-B1E3-DF9903353FB9}"/>
          </ac:spMkLst>
        </pc:spChg>
        <pc:spChg chg="add del">
          <ac:chgData name="nyree myatt" userId="dc50e363e061e504" providerId="LiveId" clId="{A79B164C-10F6-4F43-9EB8-049AFC6D5803}" dt="2021-05-17T12:28:09.780" v="132" actId="26606"/>
          <ac:spMkLst>
            <pc:docMk/>
            <pc:sldMk cId="1535551866" sldId="259"/>
            <ac:spMk id="86" creationId="{BD039821-71E6-4D14-A6A3-00E340040639}"/>
          </ac:spMkLst>
        </pc:spChg>
        <pc:spChg chg="add del">
          <ac:chgData name="nyree myatt" userId="dc50e363e061e504" providerId="LiveId" clId="{A79B164C-10F6-4F43-9EB8-049AFC6D5803}" dt="2021-05-17T12:28:09.780" v="132" actId="26606"/>
          <ac:spMkLst>
            <pc:docMk/>
            <pc:sldMk cId="1535551866" sldId="259"/>
            <ac:spMk id="88" creationId="{8343B04F-B5E0-41BD-BEEA-A4E6B79F2CA7}"/>
          </ac:spMkLst>
        </pc:spChg>
        <pc:spChg chg="add del">
          <ac:chgData name="nyree myatt" userId="dc50e363e061e504" providerId="LiveId" clId="{A79B164C-10F6-4F43-9EB8-049AFC6D5803}" dt="2021-05-17T12:21:57.473" v="100" actId="26606"/>
          <ac:spMkLst>
            <pc:docMk/>
            <pc:sldMk cId="1535551866" sldId="259"/>
            <ac:spMk id="137" creationId="{71A10295-A3EB-4196-9FEB-CB8FC39B42AC}"/>
          </ac:spMkLst>
        </pc:spChg>
        <pc:spChg chg="add del">
          <ac:chgData name="nyree myatt" userId="dc50e363e061e504" providerId="LiveId" clId="{A79B164C-10F6-4F43-9EB8-049AFC6D5803}" dt="2021-05-17T12:21:57.473" v="100" actId="26606"/>
          <ac:spMkLst>
            <pc:docMk/>
            <pc:sldMk cId="1535551866" sldId="259"/>
            <ac:spMk id="139" creationId="{48BD65E0-6463-4741-89DA-3C7B9847FD4C}"/>
          </ac:spMkLst>
        </pc:spChg>
        <pc:spChg chg="add del">
          <ac:chgData name="nyree myatt" userId="dc50e363e061e504" providerId="LiveId" clId="{A79B164C-10F6-4F43-9EB8-049AFC6D5803}" dt="2021-05-17T12:21:57.473" v="100" actId="26606"/>
          <ac:spMkLst>
            <pc:docMk/>
            <pc:sldMk cId="1535551866" sldId="259"/>
            <ac:spMk id="141" creationId="{82BD86A9-3661-4FA0-A646-051EE7D2555B}"/>
          </ac:spMkLst>
        </pc:spChg>
        <pc:spChg chg="add del">
          <ac:chgData name="nyree myatt" userId="dc50e363e061e504" providerId="LiveId" clId="{A79B164C-10F6-4F43-9EB8-049AFC6D5803}" dt="2021-05-17T12:22:04.958" v="102" actId="26606"/>
          <ac:spMkLst>
            <pc:docMk/>
            <pc:sldMk cId="1535551866" sldId="259"/>
            <ac:spMk id="5126" creationId="{40263F3F-9FBA-4127-9F92-F86F77A173F6}"/>
          </ac:spMkLst>
        </pc:spChg>
        <pc:spChg chg="add del">
          <ac:chgData name="nyree myatt" userId="dc50e363e061e504" providerId="LiveId" clId="{A79B164C-10F6-4F43-9EB8-049AFC6D5803}" dt="2021-05-17T12:22:04.958" v="102" actId="26606"/>
          <ac:spMkLst>
            <pc:docMk/>
            <pc:sldMk cId="1535551866" sldId="259"/>
            <ac:spMk id="5127" creationId="{ADD68E7F-659B-44FA-A7DB-573D131D20D3}"/>
          </ac:spMkLst>
        </pc:spChg>
        <pc:spChg chg="add del">
          <ac:chgData name="nyree myatt" userId="dc50e363e061e504" providerId="LiveId" clId="{A79B164C-10F6-4F43-9EB8-049AFC6D5803}" dt="2021-05-17T12:22:16.156" v="104" actId="26606"/>
          <ac:spMkLst>
            <pc:docMk/>
            <pc:sldMk cId="1535551866" sldId="259"/>
            <ac:spMk id="5129" creationId="{B0EF5484-1F18-43F6-B596-CFD1939E06D0}"/>
          </ac:spMkLst>
        </pc:spChg>
        <pc:spChg chg="add del">
          <ac:chgData name="nyree myatt" userId="dc50e363e061e504" providerId="LiveId" clId="{A79B164C-10F6-4F43-9EB8-049AFC6D5803}" dt="2021-05-17T12:22:16.156" v="104" actId="26606"/>
          <ac:spMkLst>
            <pc:docMk/>
            <pc:sldMk cId="1535551866" sldId="259"/>
            <ac:spMk id="5130" creationId="{10F3B4B1-0E5F-4E0B-ADF8-202569066472}"/>
          </ac:spMkLst>
        </pc:spChg>
        <pc:spChg chg="add del">
          <ac:chgData name="nyree myatt" userId="dc50e363e061e504" providerId="LiveId" clId="{A79B164C-10F6-4F43-9EB8-049AFC6D5803}" dt="2021-05-17T12:22:16.156" v="104" actId="26606"/>
          <ac:spMkLst>
            <pc:docMk/>
            <pc:sldMk cId="1535551866" sldId="259"/>
            <ac:spMk id="5131" creationId="{103907F0-0940-4D45-AAD0-448D191C8FB6}"/>
          </ac:spMkLst>
        </pc:spChg>
        <pc:spChg chg="add del">
          <ac:chgData name="nyree myatt" userId="dc50e363e061e504" providerId="LiveId" clId="{A79B164C-10F6-4F43-9EB8-049AFC6D5803}" dt="2021-05-17T12:28:13.546" v="135" actId="26606"/>
          <ac:spMkLst>
            <pc:docMk/>
            <pc:sldMk cId="1535551866" sldId="259"/>
            <ac:spMk id="5133" creationId="{80BA5665-9598-4383-8F19-52182CBB6585}"/>
          </ac:spMkLst>
        </pc:spChg>
        <pc:spChg chg="add del">
          <ac:chgData name="nyree myatt" userId="dc50e363e061e504" providerId="LiveId" clId="{A79B164C-10F6-4F43-9EB8-049AFC6D5803}" dt="2021-05-17T12:28:13.546" v="135" actId="26606"/>
          <ac:spMkLst>
            <pc:docMk/>
            <pc:sldMk cId="1535551866" sldId="259"/>
            <ac:spMk id="5134" creationId="{B4C777A6-9696-47DF-BA90-40895EFCE8AA}"/>
          </ac:spMkLst>
        </pc:spChg>
        <pc:spChg chg="add del">
          <ac:chgData name="nyree myatt" userId="dc50e363e061e504" providerId="LiveId" clId="{A79B164C-10F6-4F43-9EB8-049AFC6D5803}" dt="2021-05-17T12:28:13.546" v="135" actId="26606"/>
          <ac:spMkLst>
            <pc:docMk/>
            <pc:sldMk cId="1535551866" sldId="259"/>
            <ac:spMk id="5135" creationId="{5C05B094-D180-41FA-B209-8388E9F7DF56}"/>
          </ac:spMkLst>
        </pc:spChg>
        <pc:spChg chg="add del">
          <ac:chgData name="nyree myatt" userId="dc50e363e061e504" providerId="LiveId" clId="{A79B164C-10F6-4F43-9EB8-049AFC6D5803}" dt="2021-05-17T12:28:13.540" v="134" actId="26606"/>
          <ac:spMkLst>
            <pc:docMk/>
            <pc:sldMk cId="1535551866" sldId="259"/>
            <ac:spMk id="5137" creationId="{44C5A9E5-0F35-4AA6-AF26-B90A2D47BC43}"/>
          </ac:spMkLst>
        </pc:spChg>
        <pc:spChg chg="add del">
          <ac:chgData name="nyree myatt" userId="dc50e363e061e504" providerId="LiveId" clId="{A79B164C-10F6-4F43-9EB8-049AFC6D5803}" dt="2021-05-17T12:28:13.540" v="134" actId="26606"/>
          <ac:spMkLst>
            <pc:docMk/>
            <pc:sldMk cId="1535551866" sldId="259"/>
            <ac:spMk id="5138" creationId="{4D9DB69D-7E48-4FDF-806E-F0B4BF0053DD}"/>
          </ac:spMkLst>
        </pc:spChg>
        <pc:spChg chg="add del">
          <ac:chgData name="nyree myatt" userId="dc50e363e061e504" providerId="LiveId" clId="{A79B164C-10F6-4F43-9EB8-049AFC6D5803}" dt="2021-05-17T12:28:13.540" v="134" actId="26606"/>
          <ac:spMkLst>
            <pc:docMk/>
            <pc:sldMk cId="1535551866" sldId="259"/>
            <ac:spMk id="5139" creationId="{846BF69C-4724-4F8D-8EA6-1487E9C9C4FD}"/>
          </ac:spMkLst>
        </pc:spChg>
        <pc:spChg chg="add">
          <ac:chgData name="nyree myatt" userId="dc50e363e061e504" providerId="LiveId" clId="{A79B164C-10F6-4F43-9EB8-049AFC6D5803}" dt="2021-05-17T12:28:13.546" v="135" actId="26606"/>
          <ac:spMkLst>
            <pc:docMk/>
            <pc:sldMk cId="1535551866" sldId="259"/>
            <ac:spMk id="5141" creationId="{6A0A1DEB-D8B2-4267-B1E3-DF9903353FB9}"/>
          </ac:spMkLst>
        </pc:spChg>
        <pc:spChg chg="add">
          <ac:chgData name="nyree myatt" userId="dc50e363e061e504" providerId="LiveId" clId="{A79B164C-10F6-4F43-9EB8-049AFC6D5803}" dt="2021-05-17T12:28:13.546" v="135" actId="26606"/>
          <ac:spMkLst>
            <pc:docMk/>
            <pc:sldMk cId="1535551866" sldId="259"/>
            <ac:spMk id="5142" creationId="{BD039821-71E6-4D14-A6A3-00E340040639}"/>
          </ac:spMkLst>
        </pc:spChg>
        <pc:spChg chg="add">
          <ac:chgData name="nyree myatt" userId="dc50e363e061e504" providerId="LiveId" clId="{A79B164C-10F6-4F43-9EB8-049AFC6D5803}" dt="2021-05-17T12:28:13.546" v="135" actId="26606"/>
          <ac:spMkLst>
            <pc:docMk/>
            <pc:sldMk cId="1535551866" sldId="259"/>
            <ac:spMk id="5143" creationId="{8343B04F-B5E0-41BD-BEEA-A4E6B79F2CA7}"/>
          </ac:spMkLst>
        </pc:spChg>
        <pc:picChg chg="add mod">
          <ac:chgData name="nyree myatt" userId="dc50e363e061e504" providerId="LiveId" clId="{A79B164C-10F6-4F43-9EB8-049AFC6D5803}" dt="2021-05-17T12:28:59.788" v="140" actId="14100"/>
          <ac:picMkLst>
            <pc:docMk/>
            <pc:sldMk cId="1535551866" sldId="259"/>
            <ac:picMk id="2" creationId="{F6056440-2BC6-4B57-86C8-E981357ADF14}"/>
          </ac:picMkLst>
        </pc:picChg>
        <pc:picChg chg="add mod ord">
          <ac:chgData name="nyree myatt" userId="dc50e363e061e504" providerId="LiveId" clId="{A79B164C-10F6-4F43-9EB8-049AFC6D5803}" dt="2021-05-17T12:28:13.546" v="135" actId="26606"/>
          <ac:picMkLst>
            <pc:docMk/>
            <pc:sldMk cId="1535551866" sldId="259"/>
            <ac:picMk id="5122" creationId="{A088FF57-1666-41BF-90DA-6C8D6B53DCDE}"/>
          </ac:picMkLst>
        </pc:picChg>
        <pc:picChg chg="add del mod">
          <ac:chgData name="nyree myatt" userId="dc50e363e061e504" providerId="LiveId" clId="{A79B164C-10F6-4F43-9EB8-049AFC6D5803}" dt="2021-05-17T12:27:36.494" v="128" actId="478"/>
          <ac:picMkLst>
            <pc:docMk/>
            <pc:sldMk cId="1535551866" sldId="259"/>
            <ac:picMk id="5124" creationId="{C8A60030-A26A-46DB-B33A-0F776CF2F4AD}"/>
          </ac:picMkLst>
        </pc:picChg>
      </pc:sldChg>
      <pc:sldChg chg="addSp modSp new del mod">
        <pc:chgData name="nyree myatt" userId="dc50e363e061e504" providerId="LiveId" clId="{A79B164C-10F6-4F43-9EB8-049AFC6D5803}" dt="2021-05-17T12:18:57.110" v="93" actId="2696"/>
        <pc:sldMkLst>
          <pc:docMk/>
          <pc:sldMk cId="2197058611" sldId="259"/>
        </pc:sldMkLst>
        <pc:spChg chg="mod">
          <ac:chgData name="nyree myatt" userId="dc50e363e061e504" providerId="LiveId" clId="{A79B164C-10F6-4F43-9EB8-049AFC6D5803}" dt="2021-05-17T12:18:10.827" v="91" actId="20577"/>
          <ac:spMkLst>
            <pc:docMk/>
            <pc:sldMk cId="2197058611" sldId="259"/>
            <ac:spMk id="2" creationId="{F8220AC0-8C0D-4BA3-81CD-DCD70F922D26}"/>
          </ac:spMkLst>
        </pc:spChg>
        <pc:picChg chg="add mod">
          <ac:chgData name="nyree myatt" userId="dc50e363e061e504" providerId="LiveId" clId="{A79B164C-10F6-4F43-9EB8-049AFC6D5803}" dt="2021-05-17T12:18:29.785" v="92"/>
          <ac:picMkLst>
            <pc:docMk/>
            <pc:sldMk cId="2197058611" sldId="259"/>
            <ac:picMk id="4" creationId="{7AC1FF5A-30E6-491E-A863-8397A6C46A30}"/>
          </ac:picMkLst>
        </pc:picChg>
      </pc:sldChg>
      <pc:sldChg chg="addSp new del">
        <pc:chgData name="nyree myatt" userId="dc50e363e061e504" providerId="LiveId" clId="{A79B164C-10F6-4F43-9EB8-049AFC6D5803}" dt="2021-05-17T12:15:05.818" v="71" actId="2696"/>
        <pc:sldMkLst>
          <pc:docMk/>
          <pc:sldMk cId="2375851730" sldId="259"/>
        </pc:sldMkLst>
        <pc:picChg chg="add">
          <ac:chgData name="nyree myatt" userId="dc50e363e061e504" providerId="LiveId" clId="{A79B164C-10F6-4F43-9EB8-049AFC6D5803}" dt="2021-05-17T12:11:44.121" v="65"/>
          <ac:picMkLst>
            <pc:docMk/>
            <pc:sldMk cId="2375851730" sldId="259"/>
            <ac:picMk id="2050" creationId="{F65CF534-76A3-4FBC-816D-1CDE482A08F2}"/>
          </ac:picMkLst>
        </pc:picChg>
      </pc:sldChg>
      <pc:sldChg chg="addSp delSp modSp new mod setBg">
        <pc:chgData name="nyree myatt" userId="dc50e363e061e504" providerId="LiveId" clId="{A79B164C-10F6-4F43-9EB8-049AFC6D5803}" dt="2021-05-17T12:29:50.957" v="159" actId="14100"/>
        <pc:sldMkLst>
          <pc:docMk/>
          <pc:sldMk cId="2887094071" sldId="260"/>
        </pc:sldMkLst>
        <pc:spChg chg="add del">
          <ac:chgData name="nyree myatt" userId="dc50e363e061e504" providerId="LiveId" clId="{A79B164C-10F6-4F43-9EB8-049AFC6D5803}" dt="2021-05-17T12:26:20.842" v="124" actId="26606"/>
          <ac:spMkLst>
            <pc:docMk/>
            <pc:sldMk cId="2887094071" sldId="260"/>
            <ac:spMk id="71" creationId="{AFF43A89-FF65-44A9-BE4C-DC7389FF9CE1}"/>
          </ac:spMkLst>
        </pc:spChg>
        <pc:spChg chg="add del">
          <ac:chgData name="nyree myatt" userId="dc50e363e061e504" providerId="LiveId" clId="{A79B164C-10F6-4F43-9EB8-049AFC6D5803}" dt="2021-05-17T12:26:20.842" v="124" actId="26606"/>
          <ac:spMkLst>
            <pc:docMk/>
            <pc:sldMk cId="2887094071" sldId="260"/>
            <ac:spMk id="73" creationId="{3CBC4341-33FB-4D46-A7B4-62039B616233}"/>
          </ac:spMkLst>
        </pc:spChg>
        <pc:spChg chg="add del">
          <ac:chgData name="nyree myatt" userId="dc50e363e061e504" providerId="LiveId" clId="{A79B164C-10F6-4F43-9EB8-049AFC6D5803}" dt="2021-05-17T12:26:20.842" v="124" actId="26606"/>
          <ac:spMkLst>
            <pc:docMk/>
            <pc:sldMk cId="2887094071" sldId="260"/>
            <ac:spMk id="75" creationId="{89394C5B-B8DE-4221-8CA4-A30237DB3241}"/>
          </ac:spMkLst>
        </pc:spChg>
        <pc:spChg chg="add">
          <ac:chgData name="nyree myatt" userId="dc50e363e061e504" providerId="LiveId" clId="{A79B164C-10F6-4F43-9EB8-049AFC6D5803}" dt="2021-05-17T12:26:24.373" v="125" actId="26606"/>
          <ac:spMkLst>
            <pc:docMk/>
            <pc:sldMk cId="2887094071" sldId="260"/>
            <ac:spMk id="7172" creationId="{41497DE5-0939-4D1D-9350-0C5E1B209C68}"/>
          </ac:spMkLst>
        </pc:spChg>
        <pc:spChg chg="add">
          <ac:chgData name="nyree myatt" userId="dc50e363e061e504" providerId="LiveId" clId="{A79B164C-10F6-4F43-9EB8-049AFC6D5803}" dt="2021-05-17T12:26:24.373" v="125" actId="26606"/>
          <ac:spMkLst>
            <pc:docMk/>
            <pc:sldMk cId="2887094071" sldId="260"/>
            <ac:spMk id="7173" creationId="{5CCC70ED-6C63-4537-B7EB-51990D6C0A6F}"/>
          </ac:spMkLst>
        </pc:spChg>
        <pc:spChg chg="add">
          <ac:chgData name="nyree myatt" userId="dc50e363e061e504" providerId="LiveId" clId="{A79B164C-10F6-4F43-9EB8-049AFC6D5803}" dt="2021-05-17T12:26:24.373" v="125" actId="26606"/>
          <ac:spMkLst>
            <pc:docMk/>
            <pc:sldMk cId="2887094071" sldId="260"/>
            <ac:spMk id="7174" creationId="{B76E24C1-2968-40DC-A36E-F6B85F0F0752}"/>
          </ac:spMkLst>
        </pc:spChg>
        <pc:picChg chg="add mod">
          <ac:chgData name="nyree myatt" userId="dc50e363e061e504" providerId="LiveId" clId="{A79B164C-10F6-4F43-9EB8-049AFC6D5803}" dt="2021-05-17T12:29:50.957" v="159" actId="14100"/>
          <ac:picMkLst>
            <pc:docMk/>
            <pc:sldMk cId="2887094071" sldId="260"/>
            <ac:picMk id="7170" creationId="{0B587ECA-4621-47FA-83A2-DF4934072214}"/>
          </ac:picMkLst>
        </pc:picChg>
      </pc:sldChg>
      <pc:sldChg chg="addSp new del">
        <pc:chgData name="nyree myatt" userId="dc50e363e061e504" providerId="LiveId" clId="{A79B164C-10F6-4F43-9EB8-049AFC6D5803}" dt="2021-05-17T12:29:42.008" v="157" actId="2696"/>
        <pc:sldMkLst>
          <pc:docMk/>
          <pc:sldMk cId="1722617245" sldId="261"/>
        </pc:sldMkLst>
        <pc:picChg chg="add">
          <ac:chgData name="nyree myatt" userId="dc50e363e061e504" providerId="LiveId" clId="{A79B164C-10F6-4F43-9EB8-049AFC6D5803}" dt="2021-05-17T12:27:25.303" v="127"/>
          <ac:picMkLst>
            <pc:docMk/>
            <pc:sldMk cId="1722617245" sldId="261"/>
            <ac:picMk id="8194" creationId="{9807DB47-0D50-4457-95B6-C57A97DD51BE}"/>
          </ac:picMkLst>
        </pc:picChg>
      </pc:sldChg>
      <pc:sldChg chg="modSp new mod modAnim">
        <pc:chgData name="nyree myatt" userId="dc50e363e061e504" providerId="LiveId" clId="{A79B164C-10F6-4F43-9EB8-049AFC6D5803}" dt="2021-05-17T15:55:39.573" v="3221" actId="115"/>
        <pc:sldMkLst>
          <pc:docMk/>
          <pc:sldMk cId="2074564511" sldId="261"/>
        </pc:sldMkLst>
        <pc:spChg chg="mod">
          <ac:chgData name="nyree myatt" userId="dc50e363e061e504" providerId="LiveId" clId="{A79B164C-10F6-4F43-9EB8-049AFC6D5803}" dt="2021-05-17T12:57:20.541" v="167" actId="113"/>
          <ac:spMkLst>
            <pc:docMk/>
            <pc:sldMk cId="2074564511" sldId="261"/>
            <ac:spMk id="2" creationId="{CD72F015-C3AD-40CE-80FB-EA1F7BE33B5C}"/>
          </ac:spMkLst>
        </pc:spChg>
        <pc:spChg chg="mod">
          <ac:chgData name="nyree myatt" userId="dc50e363e061e504" providerId="LiveId" clId="{A79B164C-10F6-4F43-9EB8-049AFC6D5803}" dt="2021-05-17T15:55:39.573" v="3221" actId="115"/>
          <ac:spMkLst>
            <pc:docMk/>
            <pc:sldMk cId="2074564511" sldId="261"/>
            <ac:spMk id="3" creationId="{8C2B805D-21DD-46E2-8635-3A5D6E1D73E7}"/>
          </ac:spMkLst>
        </pc:spChg>
      </pc:sldChg>
      <pc:sldChg chg="modSp new mod modAnim">
        <pc:chgData name="nyree myatt" userId="dc50e363e061e504" providerId="LiveId" clId="{A79B164C-10F6-4F43-9EB8-049AFC6D5803}" dt="2021-05-17T13:41:19.126" v="1263" actId="115"/>
        <pc:sldMkLst>
          <pc:docMk/>
          <pc:sldMk cId="1368335256" sldId="262"/>
        </pc:sldMkLst>
        <pc:spChg chg="mod">
          <ac:chgData name="nyree myatt" userId="dc50e363e061e504" providerId="LiveId" clId="{A79B164C-10F6-4F43-9EB8-049AFC6D5803}" dt="2021-05-17T13:10:16.203" v="590" actId="113"/>
          <ac:spMkLst>
            <pc:docMk/>
            <pc:sldMk cId="1368335256" sldId="262"/>
            <ac:spMk id="2" creationId="{A44D6E8C-154F-42DE-B023-C5AE84A9DEB5}"/>
          </ac:spMkLst>
        </pc:spChg>
        <pc:spChg chg="mod">
          <ac:chgData name="nyree myatt" userId="dc50e363e061e504" providerId="LiveId" clId="{A79B164C-10F6-4F43-9EB8-049AFC6D5803}" dt="2021-05-17T13:41:19.126" v="1263" actId="115"/>
          <ac:spMkLst>
            <pc:docMk/>
            <pc:sldMk cId="1368335256" sldId="262"/>
            <ac:spMk id="3" creationId="{70676CB8-B387-405B-BC68-D2459A78D5B5}"/>
          </ac:spMkLst>
        </pc:spChg>
      </pc:sldChg>
      <pc:sldChg chg="addSp delSp modSp new mod setBg modAnim">
        <pc:chgData name="nyree myatt" userId="dc50e363e061e504" providerId="LiveId" clId="{A79B164C-10F6-4F43-9EB8-049AFC6D5803}" dt="2021-05-17T15:36:29.120" v="2388"/>
        <pc:sldMkLst>
          <pc:docMk/>
          <pc:sldMk cId="4003421086" sldId="263"/>
        </pc:sldMkLst>
        <pc:spChg chg="mod">
          <ac:chgData name="nyree myatt" userId="dc50e363e061e504" providerId="LiveId" clId="{A79B164C-10F6-4F43-9EB8-049AFC6D5803}" dt="2021-05-17T15:31:41.128" v="2260" actId="26606"/>
          <ac:spMkLst>
            <pc:docMk/>
            <pc:sldMk cId="4003421086" sldId="263"/>
            <ac:spMk id="2" creationId="{7D6D8DFE-CFF1-404E-930D-D32EB9F336C8}"/>
          </ac:spMkLst>
        </pc:spChg>
        <pc:spChg chg="del">
          <ac:chgData name="nyree myatt" userId="dc50e363e061e504" providerId="LiveId" clId="{A79B164C-10F6-4F43-9EB8-049AFC6D5803}" dt="2021-05-17T15:31:26.562" v="2258"/>
          <ac:spMkLst>
            <pc:docMk/>
            <pc:sldMk cId="4003421086" sldId="263"/>
            <ac:spMk id="3" creationId="{816772AB-7A57-4A98-946B-2033520279AC}"/>
          </ac:spMkLst>
        </pc:spChg>
        <pc:spChg chg="mod">
          <ac:chgData name="nyree myatt" userId="dc50e363e061e504" providerId="LiveId" clId="{A79B164C-10F6-4F43-9EB8-049AFC6D5803}" dt="2021-05-17T15:31:41.128" v="2260" actId="26606"/>
          <ac:spMkLst>
            <pc:docMk/>
            <pc:sldMk cId="4003421086" sldId="263"/>
            <ac:spMk id="4" creationId="{702DD24D-3AAA-45DD-93EC-093057C3E79F}"/>
          </ac:spMkLst>
        </pc:spChg>
        <pc:spChg chg="add mod">
          <ac:chgData name="nyree myatt" userId="dc50e363e061e504" providerId="LiveId" clId="{A79B164C-10F6-4F43-9EB8-049AFC6D5803}" dt="2021-05-17T15:35:15.869" v="2365" actId="255"/>
          <ac:spMkLst>
            <pc:docMk/>
            <pc:sldMk cId="4003421086" sldId="263"/>
            <ac:spMk id="5" creationId="{F78824DE-F621-4063-A772-186E62083DFB}"/>
          </ac:spMkLst>
        </pc:spChg>
        <pc:spChg chg="add del">
          <ac:chgData name="nyree myatt" userId="dc50e363e061e504" providerId="LiveId" clId="{A79B164C-10F6-4F43-9EB8-049AFC6D5803}" dt="2021-05-17T15:31:41.128" v="2260" actId="26606"/>
          <ac:spMkLst>
            <pc:docMk/>
            <pc:sldMk cId="4003421086" sldId="263"/>
            <ac:spMk id="71" creationId="{7DE3B1B8-DC38-48E8-8C31-EF790659B582}"/>
          </ac:spMkLst>
        </pc:spChg>
        <pc:spChg chg="add del">
          <ac:chgData name="nyree myatt" userId="dc50e363e061e504" providerId="LiveId" clId="{A79B164C-10F6-4F43-9EB8-049AFC6D5803}" dt="2021-05-17T15:31:41.128" v="2260" actId="26606"/>
          <ac:spMkLst>
            <pc:docMk/>
            <pc:sldMk cId="4003421086" sldId="263"/>
            <ac:spMk id="73" creationId="{9E63FFFE-1DB2-4A0F-B495-35782F162299}"/>
          </ac:spMkLst>
        </pc:spChg>
        <pc:spChg chg="add del">
          <ac:chgData name="nyree myatt" userId="dc50e363e061e504" providerId="LiveId" clId="{A79B164C-10F6-4F43-9EB8-049AFC6D5803}" dt="2021-05-17T15:31:41.128" v="2260" actId="26606"/>
          <ac:spMkLst>
            <pc:docMk/>
            <pc:sldMk cId="4003421086" sldId="263"/>
            <ac:spMk id="77" creationId="{0AB6E427-3F73-4C06-A5D5-AE52C3883B50}"/>
          </ac:spMkLst>
        </pc:spChg>
        <pc:spChg chg="add del">
          <ac:chgData name="nyree myatt" userId="dc50e363e061e504" providerId="LiveId" clId="{A79B164C-10F6-4F43-9EB8-049AFC6D5803}" dt="2021-05-17T15:31:41.128" v="2260" actId="26606"/>
          <ac:spMkLst>
            <pc:docMk/>
            <pc:sldMk cId="4003421086" sldId="263"/>
            <ac:spMk id="79" creationId="{D8C9BDAA-0390-4B39-9B5C-BC95E5120DA4}"/>
          </ac:spMkLst>
        </pc:spChg>
        <pc:spChg chg="add del">
          <ac:chgData name="nyree myatt" userId="dc50e363e061e504" providerId="LiveId" clId="{A79B164C-10F6-4F43-9EB8-049AFC6D5803}" dt="2021-05-17T15:31:41.128" v="2260" actId="26606"/>
          <ac:spMkLst>
            <pc:docMk/>
            <pc:sldMk cId="4003421086" sldId="263"/>
            <ac:spMk id="81" creationId="{F9DB1FE5-9D46-433B-99D1-2F1B8DC79855}"/>
          </ac:spMkLst>
        </pc:spChg>
        <pc:picChg chg="add mod">
          <ac:chgData name="nyree myatt" userId="dc50e363e061e504" providerId="LiveId" clId="{A79B164C-10F6-4F43-9EB8-049AFC6D5803}" dt="2021-05-17T15:31:58.028" v="2265" actId="14100"/>
          <ac:picMkLst>
            <pc:docMk/>
            <pc:sldMk cId="4003421086" sldId="263"/>
            <ac:picMk id="9218" creationId="{632DD685-1ABB-4330-AB54-DAE354C5A711}"/>
          </ac:picMkLst>
        </pc:picChg>
        <pc:cxnChg chg="add del">
          <ac:chgData name="nyree myatt" userId="dc50e363e061e504" providerId="LiveId" clId="{A79B164C-10F6-4F43-9EB8-049AFC6D5803}" dt="2021-05-17T15:31:41.128" v="2260" actId="26606"/>
          <ac:cxnSpMkLst>
            <pc:docMk/>
            <pc:sldMk cId="4003421086" sldId="263"/>
            <ac:cxnSpMk id="75" creationId="{32BB9A07-8AB8-4D82-B3BC-B500DDEC79A1}"/>
          </ac:cxnSpMkLst>
        </pc:cxnChg>
      </pc:sldChg>
      <pc:sldChg chg="addSp delSp modSp new mod modAnim">
        <pc:chgData name="nyree myatt" userId="dc50e363e061e504" providerId="LiveId" clId="{A79B164C-10F6-4F43-9EB8-049AFC6D5803}" dt="2021-05-17T15:36:35.872" v="2389"/>
        <pc:sldMkLst>
          <pc:docMk/>
          <pc:sldMk cId="499811585" sldId="264"/>
        </pc:sldMkLst>
        <pc:spChg chg="mod">
          <ac:chgData name="nyree myatt" userId="dc50e363e061e504" providerId="LiveId" clId="{A79B164C-10F6-4F43-9EB8-049AFC6D5803}" dt="2021-05-17T15:33:59.615" v="2324" actId="27636"/>
          <ac:spMkLst>
            <pc:docMk/>
            <pc:sldMk cId="499811585" sldId="264"/>
            <ac:spMk id="2" creationId="{15EF8FAF-060E-4CA0-B314-65E96983B49D}"/>
          </ac:spMkLst>
        </pc:spChg>
        <pc:spChg chg="del">
          <ac:chgData name="nyree myatt" userId="dc50e363e061e504" providerId="LiveId" clId="{A79B164C-10F6-4F43-9EB8-049AFC6D5803}" dt="2021-05-17T15:33:15.563" v="2266"/>
          <ac:spMkLst>
            <pc:docMk/>
            <pc:sldMk cId="499811585" sldId="264"/>
            <ac:spMk id="3" creationId="{95D6F9C0-7244-4E2B-8BE6-7276A5586D87}"/>
          </ac:spMkLst>
        </pc:spChg>
        <pc:spChg chg="mod">
          <ac:chgData name="nyree myatt" userId="dc50e363e061e504" providerId="LiveId" clId="{A79B164C-10F6-4F43-9EB8-049AFC6D5803}" dt="2021-05-17T15:34:23.865" v="2331" actId="14100"/>
          <ac:spMkLst>
            <pc:docMk/>
            <pc:sldMk cId="499811585" sldId="264"/>
            <ac:spMk id="4" creationId="{7A1C576E-1341-4FDF-96EC-FE58CFAEA798}"/>
          </ac:spMkLst>
        </pc:spChg>
        <pc:spChg chg="add mod">
          <ac:chgData name="nyree myatt" userId="dc50e363e061e504" providerId="LiveId" clId="{A79B164C-10F6-4F43-9EB8-049AFC6D5803}" dt="2021-05-17T15:34:48.893" v="2347" actId="255"/>
          <ac:spMkLst>
            <pc:docMk/>
            <pc:sldMk cId="499811585" sldId="264"/>
            <ac:spMk id="5" creationId="{BE655E76-E4D3-46BE-8521-4AEF51957530}"/>
          </ac:spMkLst>
        </pc:spChg>
        <pc:picChg chg="add mod">
          <ac:chgData name="nyree myatt" userId="dc50e363e061e504" providerId="LiveId" clId="{A79B164C-10F6-4F43-9EB8-049AFC6D5803}" dt="2021-05-17T15:33:22.623" v="2269" actId="14100"/>
          <ac:picMkLst>
            <pc:docMk/>
            <pc:sldMk cId="499811585" sldId="264"/>
            <ac:picMk id="10242" creationId="{12ED19EC-E18E-4347-8CD7-919275499A12}"/>
          </ac:picMkLst>
        </pc:picChg>
      </pc:sldChg>
      <pc:sldChg chg="addSp delSp modSp new mod modAnim">
        <pc:chgData name="nyree myatt" userId="dc50e363e061e504" providerId="LiveId" clId="{A79B164C-10F6-4F43-9EB8-049AFC6D5803}" dt="2021-05-17T15:36:50.028" v="2390"/>
        <pc:sldMkLst>
          <pc:docMk/>
          <pc:sldMk cId="2832754876" sldId="265"/>
        </pc:sldMkLst>
        <pc:spChg chg="mod">
          <ac:chgData name="nyree myatt" userId="dc50e363e061e504" providerId="LiveId" clId="{A79B164C-10F6-4F43-9EB8-049AFC6D5803}" dt="2021-05-17T15:17:24.642" v="1893" actId="14100"/>
          <ac:spMkLst>
            <pc:docMk/>
            <pc:sldMk cId="2832754876" sldId="265"/>
            <ac:spMk id="2" creationId="{272E9B8E-5291-4839-A7D1-54C53F9689C4}"/>
          </ac:spMkLst>
        </pc:spChg>
        <pc:spChg chg="del">
          <ac:chgData name="nyree myatt" userId="dc50e363e061e504" providerId="LiveId" clId="{A79B164C-10F6-4F43-9EB8-049AFC6D5803}" dt="2021-05-17T15:35:41.344" v="2366"/>
          <ac:spMkLst>
            <pc:docMk/>
            <pc:sldMk cId="2832754876" sldId="265"/>
            <ac:spMk id="3" creationId="{20417C13-5AEE-4F12-B0FE-DA115708A496}"/>
          </ac:spMkLst>
        </pc:spChg>
        <pc:spChg chg="mod">
          <ac:chgData name="nyree myatt" userId="dc50e363e061e504" providerId="LiveId" clId="{A79B164C-10F6-4F43-9EB8-049AFC6D5803}" dt="2021-05-17T15:24:32.117" v="2082" actId="20577"/>
          <ac:spMkLst>
            <pc:docMk/>
            <pc:sldMk cId="2832754876" sldId="265"/>
            <ac:spMk id="4" creationId="{AF450427-DCB0-44E9-AFE8-E233389C27D7}"/>
          </ac:spMkLst>
        </pc:spChg>
        <pc:spChg chg="add mod">
          <ac:chgData name="nyree myatt" userId="dc50e363e061e504" providerId="LiveId" clId="{A79B164C-10F6-4F43-9EB8-049AFC6D5803}" dt="2021-05-17T15:36:13.813" v="2387" actId="255"/>
          <ac:spMkLst>
            <pc:docMk/>
            <pc:sldMk cId="2832754876" sldId="265"/>
            <ac:spMk id="5" creationId="{702F09B0-E247-45ED-8B6C-3468E0E2A145}"/>
          </ac:spMkLst>
        </pc:spChg>
        <pc:picChg chg="add mod">
          <ac:chgData name="nyree myatt" userId="dc50e363e061e504" providerId="LiveId" clId="{A79B164C-10F6-4F43-9EB8-049AFC6D5803}" dt="2021-05-17T15:35:53.511" v="2370" actId="14100"/>
          <ac:picMkLst>
            <pc:docMk/>
            <pc:sldMk cId="2832754876" sldId="265"/>
            <ac:picMk id="11266" creationId="{29C58398-BAC4-4A2C-802A-C222794D63E5}"/>
          </ac:picMkLst>
        </pc:picChg>
      </pc:sldChg>
      <pc:sldChg chg="addSp delSp modSp new mod">
        <pc:chgData name="nyree myatt" userId="dc50e363e061e504" providerId="LiveId" clId="{A79B164C-10F6-4F43-9EB8-049AFC6D5803}" dt="2021-05-17T15:40:59.381" v="2398" actId="14100"/>
        <pc:sldMkLst>
          <pc:docMk/>
          <pc:sldMk cId="1247048388" sldId="266"/>
        </pc:sldMkLst>
        <pc:spChg chg="mod">
          <ac:chgData name="nyree myatt" userId="dc50e363e061e504" providerId="LiveId" clId="{A79B164C-10F6-4F43-9EB8-049AFC6D5803}" dt="2021-05-17T15:27:59.802" v="2173" actId="113"/>
          <ac:spMkLst>
            <pc:docMk/>
            <pc:sldMk cId="1247048388" sldId="266"/>
            <ac:spMk id="2" creationId="{8D5CFDD4-380D-4D28-B0F3-B9944EE623F9}"/>
          </ac:spMkLst>
        </pc:spChg>
        <pc:spChg chg="del">
          <ac:chgData name="nyree myatt" userId="dc50e363e061e504" providerId="LiveId" clId="{A79B164C-10F6-4F43-9EB8-049AFC6D5803}" dt="2021-05-17T15:39:54.660" v="2391"/>
          <ac:spMkLst>
            <pc:docMk/>
            <pc:sldMk cId="1247048388" sldId="266"/>
            <ac:spMk id="3" creationId="{FD4AC63E-788B-458D-A6C3-34CB98E97BDD}"/>
          </ac:spMkLst>
        </pc:spChg>
        <pc:spChg chg="mod">
          <ac:chgData name="nyree myatt" userId="dc50e363e061e504" providerId="LiveId" clId="{A79B164C-10F6-4F43-9EB8-049AFC6D5803}" dt="2021-05-17T15:29:54.281" v="2257" actId="20577"/>
          <ac:spMkLst>
            <pc:docMk/>
            <pc:sldMk cId="1247048388" sldId="266"/>
            <ac:spMk id="4" creationId="{945BC128-0FC0-463E-8127-8592A04E0A77}"/>
          </ac:spMkLst>
        </pc:spChg>
        <pc:picChg chg="add mod">
          <ac:chgData name="nyree myatt" userId="dc50e363e061e504" providerId="LiveId" clId="{A79B164C-10F6-4F43-9EB8-049AFC6D5803}" dt="2021-05-17T15:40:17.440" v="2394" actId="1076"/>
          <ac:picMkLst>
            <pc:docMk/>
            <pc:sldMk cId="1247048388" sldId="266"/>
            <ac:picMk id="12290" creationId="{610522B8-73B3-40DE-ABE5-F59166951ECF}"/>
          </ac:picMkLst>
        </pc:picChg>
        <pc:picChg chg="add mod">
          <ac:chgData name="nyree myatt" userId="dc50e363e061e504" providerId="LiveId" clId="{A79B164C-10F6-4F43-9EB8-049AFC6D5803}" dt="2021-05-17T15:40:59.381" v="2398" actId="14100"/>
          <ac:picMkLst>
            <pc:docMk/>
            <pc:sldMk cId="1247048388" sldId="266"/>
            <ac:picMk id="12292" creationId="{20DC5853-2A7A-468D-AFDF-F9BDEA92A980}"/>
          </ac:picMkLst>
        </pc:picChg>
      </pc:sldChg>
      <pc:sldChg chg="addSp modSp new mod setBg">
        <pc:chgData name="nyree myatt" userId="dc50e363e061e504" providerId="LiveId" clId="{A79B164C-10F6-4F43-9EB8-049AFC6D5803}" dt="2021-05-17T15:46:40.456" v="2694" actId="113"/>
        <pc:sldMkLst>
          <pc:docMk/>
          <pc:sldMk cId="2802081316" sldId="267"/>
        </pc:sldMkLst>
        <pc:spChg chg="mod">
          <ac:chgData name="nyree myatt" userId="dc50e363e061e504" providerId="LiveId" clId="{A79B164C-10F6-4F43-9EB8-049AFC6D5803}" dt="2021-05-17T15:46:40.456" v="2694" actId="113"/>
          <ac:spMkLst>
            <pc:docMk/>
            <pc:sldMk cId="2802081316" sldId="267"/>
            <ac:spMk id="2" creationId="{C7715E29-3C11-4EE5-8541-0D5926D9EAB8}"/>
          </ac:spMkLst>
        </pc:spChg>
        <pc:spChg chg="mod">
          <ac:chgData name="nyree myatt" userId="dc50e363e061e504" providerId="LiveId" clId="{A79B164C-10F6-4F43-9EB8-049AFC6D5803}" dt="2021-05-17T15:46:35.714" v="2693" actId="255"/>
          <ac:spMkLst>
            <pc:docMk/>
            <pc:sldMk cId="2802081316" sldId="267"/>
            <ac:spMk id="3" creationId="{56F37152-038A-4783-9108-AE20F3D83A52}"/>
          </ac:spMkLst>
        </pc:spChg>
        <pc:picChg chg="add mod">
          <ac:chgData name="nyree myatt" userId="dc50e363e061e504" providerId="LiveId" clId="{A79B164C-10F6-4F43-9EB8-049AFC6D5803}" dt="2021-05-17T15:43:49.351" v="2422" actId="26606"/>
          <ac:picMkLst>
            <pc:docMk/>
            <pc:sldMk cId="2802081316" sldId="267"/>
            <ac:picMk id="13314" creationId="{07934ED8-2729-452D-BE7F-8D04C711A3D3}"/>
          </ac:picMkLst>
        </pc:picChg>
      </pc:sldChg>
      <pc:sldChg chg="modSp add mod ord">
        <pc:chgData name="nyree myatt" userId="dc50e363e061e504" providerId="LiveId" clId="{A79B164C-10F6-4F43-9EB8-049AFC6D5803}" dt="2021-05-17T15:55:01.427" v="3203" actId="255"/>
        <pc:sldMkLst>
          <pc:docMk/>
          <pc:sldMk cId="2838064856" sldId="268"/>
        </pc:sldMkLst>
        <pc:spChg chg="mod">
          <ac:chgData name="nyree myatt" userId="dc50e363e061e504" providerId="LiveId" clId="{A79B164C-10F6-4F43-9EB8-049AFC6D5803}" dt="2021-05-17T15:52:37.815" v="2929" actId="20577"/>
          <ac:spMkLst>
            <pc:docMk/>
            <pc:sldMk cId="2838064856" sldId="268"/>
            <ac:spMk id="2" creationId="{D0B70E0C-8905-4E28-9843-076D47706545}"/>
          </ac:spMkLst>
        </pc:spChg>
        <pc:spChg chg="mod">
          <ac:chgData name="nyree myatt" userId="dc50e363e061e504" providerId="LiveId" clId="{A79B164C-10F6-4F43-9EB8-049AFC6D5803}" dt="2021-05-17T15:55:01.427" v="3203" actId="255"/>
          <ac:spMkLst>
            <pc:docMk/>
            <pc:sldMk cId="2838064856" sldId="268"/>
            <ac:spMk id="3" creationId="{28B2EC4A-4961-40AD-B96F-8CEB955EFEA5}"/>
          </ac:spMkLst>
        </pc:spChg>
      </pc:sldChg>
      <pc:sldChg chg="add ord">
        <pc:chgData name="nyree myatt" userId="dc50e363e061e504" providerId="LiveId" clId="{A79B164C-10F6-4F43-9EB8-049AFC6D5803}" dt="2021-05-17T15:56:38.830" v="3224"/>
        <pc:sldMkLst>
          <pc:docMk/>
          <pc:sldMk cId="1980355218" sldId="269"/>
        </pc:sldMkLst>
      </pc:sldChg>
      <pc:sldMasterChg chg="del delSldLayout">
        <pc:chgData name="nyree myatt" userId="dc50e363e061e504" providerId="LiveId" clId="{A79B164C-10F6-4F43-9EB8-049AFC6D5803}" dt="2021-05-17T12:04:25.097" v="15" actId="26606"/>
        <pc:sldMasterMkLst>
          <pc:docMk/>
          <pc:sldMasterMk cId="3569346791" sldId="2147483708"/>
        </pc:sldMasterMkLst>
        <pc:sldLayoutChg chg="del">
          <pc:chgData name="nyree myatt" userId="dc50e363e061e504" providerId="LiveId" clId="{A79B164C-10F6-4F43-9EB8-049AFC6D5803}" dt="2021-05-17T12:04:25.097" v="15" actId="26606"/>
          <pc:sldLayoutMkLst>
            <pc:docMk/>
            <pc:sldMasterMk cId="3569346791" sldId="2147483708"/>
            <pc:sldLayoutMk cId="2077905514" sldId="2147483709"/>
          </pc:sldLayoutMkLst>
        </pc:sldLayoutChg>
        <pc:sldLayoutChg chg="del">
          <pc:chgData name="nyree myatt" userId="dc50e363e061e504" providerId="LiveId" clId="{A79B164C-10F6-4F43-9EB8-049AFC6D5803}" dt="2021-05-17T12:04:25.097" v="15" actId="26606"/>
          <pc:sldLayoutMkLst>
            <pc:docMk/>
            <pc:sldMasterMk cId="3569346791" sldId="2147483708"/>
            <pc:sldLayoutMk cId="1453458001" sldId="2147483710"/>
          </pc:sldLayoutMkLst>
        </pc:sldLayoutChg>
        <pc:sldLayoutChg chg="del">
          <pc:chgData name="nyree myatt" userId="dc50e363e061e504" providerId="LiveId" clId="{A79B164C-10F6-4F43-9EB8-049AFC6D5803}" dt="2021-05-17T12:04:25.097" v="15" actId="26606"/>
          <pc:sldLayoutMkLst>
            <pc:docMk/>
            <pc:sldMasterMk cId="3569346791" sldId="2147483708"/>
            <pc:sldLayoutMk cId="1335826732" sldId="2147483711"/>
          </pc:sldLayoutMkLst>
        </pc:sldLayoutChg>
        <pc:sldLayoutChg chg="del">
          <pc:chgData name="nyree myatt" userId="dc50e363e061e504" providerId="LiveId" clId="{A79B164C-10F6-4F43-9EB8-049AFC6D5803}" dt="2021-05-17T12:04:25.097" v="15" actId="26606"/>
          <pc:sldLayoutMkLst>
            <pc:docMk/>
            <pc:sldMasterMk cId="3569346791" sldId="2147483708"/>
            <pc:sldLayoutMk cId="2571606846" sldId="2147483712"/>
          </pc:sldLayoutMkLst>
        </pc:sldLayoutChg>
        <pc:sldLayoutChg chg="del">
          <pc:chgData name="nyree myatt" userId="dc50e363e061e504" providerId="LiveId" clId="{A79B164C-10F6-4F43-9EB8-049AFC6D5803}" dt="2021-05-17T12:04:25.097" v="15" actId="26606"/>
          <pc:sldLayoutMkLst>
            <pc:docMk/>
            <pc:sldMasterMk cId="3569346791" sldId="2147483708"/>
            <pc:sldLayoutMk cId="1518316773" sldId="2147483713"/>
          </pc:sldLayoutMkLst>
        </pc:sldLayoutChg>
        <pc:sldLayoutChg chg="del">
          <pc:chgData name="nyree myatt" userId="dc50e363e061e504" providerId="LiveId" clId="{A79B164C-10F6-4F43-9EB8-049AFC6D5803}" dt="2021-05-17T12:04:25.097" v="15" actId="26606"/>
          <pc:sldLayoutMkLst>
            <pc:docMk/>
            <pc:sldMasterMk cId="3569346791" sldId="2147483708"/>
            <pc:sldLayoutMk cId="3287045198" sldId="2147483714"/>
          </pc:sldLayoutMkLst>
        </pc:sldLayoutChg>
        <pc:sldLayoutChg chg="del">
          <pc:chgData name="nyree myatt" userId="dc50e363e061e504" providerId="LiveId" clId="{A79B164C-10F6-4F43-9EB8-049AFC6D5803}" dt="2021-05-17T12:04:25.097" v="15" actId="26606"/>
          <pc:sldLayoutMkLst>
            <pc:docMk/>
            <pc:sldMasterMk cId="3569346791" sldId="2147483708"/>
            <pc:sldLayoutMk cId="2208665296" sldId="2147483715"/>
          </pc:sldLayoutMkLst>
        </pc:sldLayoutChg>
        <pc:sldLayoutChg chg="del">
          <pc:chgData name="nyree myatt" userId="dc50e363e061e504" providerId="LiveId" clId="{A79B164C-10F6-4F43-9EB8-049AFC6D5803}" dt="2021-05-17T12:04:25.097" v="15" actId="26606"/>
          <pc:sldLayoutMkLst>
            <pc:docMk/>
            <pc:sldMasterMk cId="3569346791" sldId="2147483708"/>
            <pc:sldLayoutMk cId="1372554873" sldId="2147483716"/>
          </pc:sldLayoutMkLst>
        </pc:sldLayoutChg>
        <pc:sldLayoutChg chg="del">
          <pc:chgData name="nyree myatt" userId="dc50e363e061e504" providerId="LiveId" clId="{A79B164C-10F6-4F43-9EB8-049AFC6D5803}" dt="2021-05-17T12:04:25.097" v="15" actId="26606"/>
          <pc:sldLayoutMkLst>
            <pc:docMk/>
            <pc:sldMasterMk cId="3569346791" sldId="2147483708"/>
            <pc:sldLayoutMk cId="2465805227" sldId="2147483717"/>
          </pc:sldLayoutMkLst>
        </pc:sldLayoutChg>
        <pc:sldLayoutChg chg="del">
          <pc:chgData name="nyree myatt" userId="dc50e363e061e504" providerId="LiveId" clId="{A79B164C-10F6-4F43-9EB8-049AFC6D5803}" dt="2021-05-17T12:04:25.097" v="15" actId="26606"/>
          <pc:sldLayoutMkLst>
            <pc:docMk/>
            <pc:sldMasterMk cId="3569346791" sldId="2147483708"/>
            <pc:sldLayoutMk cId="2573421937" sldId="2147483718"/>
          </pc:sldLayoutMkLst>
        </pc:sldLayoutChg>
        <pc:sldLayoutChg chg="del">
          <pc:chgData name="nyree myatt" userId="dc50e363e061e504" providerId="LiveId" clId="{A79B164C-10F6-4F43-9EB8-049AFC6D5803}" dt="2021-05-17T12:04:25.097" v="15" actId="26606"/>
          <pc:sldLayoutMkLst>
            <pc:docMk/>
            <pc:sldMasterMk cId="3569346791" sldId="2147483708"/>
            <pc:sldLayoutMk cId="1666625106" sldId="2147483719"/>
          </pc:sldLayoutMkLst>
        </pc:sldLayoutChg>
      </pc:sldMasterChg>
      <pc:sldMasterChg chg="add addSldLayout">
        <pc:chgData name="nyree myatt" userId="dc50e363e061e504" providerId="LiveId" clId="{A79B164C-10F6-4F43-9EB8-049AFC6D5803}" dt="2021-05-17T12:04:25.097" v="15" actId="26606"/>
        <pc:sldMasterMkLst>
          <pc:docMk/>
          <pc:sldMasterMk cId="3178525280" sldId="2147483733"/>
        </pc:sldMasterMkLst>
        <pc:sldLayoutChg chg="add">
          <pc:chgData name="nyree myatt" userId="dc50e363e061e504" providerId="LiveId" clId="{A79B164C-10F6-4F43-9EB8-049AFC6D5803}" dt="2021-05-17T12:04:25.097" v="15" actId="26606"/>
          <pc:sldLayoutMkLst>
            <pc:docMk/>
            <pc:sldMasterMk cId="3178525280" sldId="2147483733"/>
            <pc:sldLayoutMk cId="2467247245" sldId="2147483722"/>
          </pc:sldLayoutMkLst>
        </pc:sldLayoutChg>
        <pc:sldLayoutChg chg="add">
          <pc:chgData name="nyree myatt" userId="dc50e363e061e504" providerId="LiveId" clId="{A79B164C-10F6-4F43-9EB8-049AFC6D5803}" dt="2021-05-17T12:04:25.097" v="15" actId="26606"/>
          <pc:sldLayoutMkLst>
            <pc:docMk/>
            <pc:sldMasterMk cId="3178525280" sldId="2147483733"/>
            <pc:sldLayoutMk cId="482758509" sldId="2147483723"/>
          </pc:sldLayoutMkLst>
        </pc:sldLayoutChg>
        <pc:sldLayoutChg chg="add">
          <pc:chgData name="nyree myatt" userId="dc50e363e061e504" providerId="LiveId" clId="{A79B164C-10F6-4F43-9EB8-049AFC6D5803}" dt="2021-05-17T12:04:25.097" v="15" actId="26606"/>
          <pc:sldLayoutMkLst>
            <pc:docMk/>
            <pc:sldMasterMk cId="3178525280" sldId="2147483733"/>
            <pc:sldLayoutMk cId="2728877314" sldId="2147483724"/>
          </pc:sldLayoutMkLst>
        </pc:sldLayoutChg>
        <pc:sldLayoutChg chg="add">
          <pc:chgData name="nyree myatt" userId="dc50e363e061e504" providerId="LiveId" clId="{A79B164C-10F6-4F43-9EB8-049AFC6D5803}" dt="2021-05-17T12:04:25.097" v="15" actId="26606"/>
          <pc:sldLayoutMkLst>
            <pc:docMk/>
            <pc:sldMasterMk cId="3178525280" sldId="2147483733"/>
            <pc:sldLayoutMk cId="316125735" sldId="2147483725"/>
          </pc:sldLayoutMkLst>
        </pc:sldLayoutChg>
        <pc:sldLayoutChg chg="add">
          <pc:chgData name="nyree myatt" userId="dc50e363e061e504" providerId="LiveId" clId="{A79B164C-10F6-4F43-9EB8-049AFC6D5803}" dt="2021-05-17T12:04:25.097" v="15" actId="26606"/>
          <pc:sldLayoutMkLst>
            <pc:docMk/>
            <pc:sldMasterMk cId="3178525280" sldId="2147483733"/>
            <pc:sldLayoutMk cId="3362594590" sldId="2147483726"/>
          </pc:sldLayoutMkLst>
        </pc:sldLayoutChg>
        <pc:sldLayoutChg chg="add">
          <pc:chgData name="nyree myatt" userId="dc50e363e061e504" providerId="LiveId" clId="{A79B164C-10F6-4F43-9EB8-049AFC6D5803}" dt="2021-05-17T12:04:25.097" v="15" actId="26606"/>
          <pc:sldLayoutMkLst>
            <pc:docMk/>
            <pc:sldMasterMk cId="3178525280" sldId="2147483733"/>
            <pc:sldLayoutMk cId="4099846689" sldId="2147483727"/>
          </pc:sldLayoutMkLst>
        </pc:sldLayoutChg>
        <pc:sldLayoutChg chg="add">
          <pc:chgData name="nyree myatt" userId="dc50e363e061e504" providerId="LiveId" clId="{A79B164C-10F6-4F43-9EB8-049AFC6D5803}" dt="2021-05-17T12:04:25.097" v="15" actId="26606"/>
          <pc:sldLayoutMkLst>
            <pc:docMk/>
            <pc:sldMasterMk cId="3178525280" sldId="2147483733"/>
            <pc:sldLayoutMk cId="2213898258" sldId="2147483728"/>
          </pc:sldLayoutMkLst>
        </pc:sldLayoutChg>
        <pc:sldLayoutChg chg="add">
          <pc:chgData name="nyree myatt" userId="dc50e363e061e504" providerId="LiveId" clId="{A79B164C-10F6-4F43-9EB8-049AFC6D5803}" dt="2021-05-17T12:04:25.097" v="15" actId="26606"/>
          <pc:sldLayoutMkLst>
            <pc:docMk/>
            <pc:sldMasterMk cId="3178525280" sldId="2147483733"/>
            <pc:sldLayoutMk cId="2642377775" sldId="2147483729"/>
          </pc:sldLayoutMkLst>
        </pc:sldLayoutChg>
        <pc:sldLayoutChg chg="add">
          <pc:chgData name="nyree myatt" userId="dc50e363e061e504" providerId="LiveId" clId="{A79B164C-10F6-4F43-9EB8-049AFC6D5803}" dt="2021-05-17T12:04:25.097" v="15" actId="26606"/>
          <pc:sldLayoutMkLst>
            <pc:docMk/>
            <pc:sldMasterMk cId="3178525280" sldId="2147483733"/>
            <pc:sldLayoutMk cId="107110977" sldId="2147483730"/>
          </pc:sldLayoutMkLst>
        </pc:sldLayoutChg>
        <pc:sldLayoutChg chg="add">
          <pc:chgData name="nyree myatt" userId="dc50e363e061e504" providerId="LiveId" clId="{A79B164C-10F6-4F43-9EB8-049AFC6D5803}" dt="2021-05-17T12:04:25.097" v="15" actId="26606"/>
          <pc:sldLayoutMkLst>
            <pc:docMk/>
            <pc:sldMasterMk cId="3178525280" sldId="2147483733"/>
            <pc:sldLayoutMk cId="3840691974" sldId="2147483731"/>
          </pc:sldLayoutMkLst>
        </pc:sldLayoutChg>
        <pc:sldLayoutChg chg="add">
          <pc:chgData name="nyree myatt" userId="dc50e363e061e504" providerId="LiveId" clId="{A79B164C-10F6-4F43-9EB8-049AFC6D5803}" dt="2021-05-17T12:04:25.097" v="15" actId="26606"/>
          <pc:sldLayoutMkLst>
            <pc:docMk/>
            <pc:sldMasterMk cId="3178525280" sldId="2147483733"/>
            <pc:sldLayoutMk cId="2136899081" sldId="2147483732"/>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A6662E-FAF4-44BC-88B5-85A7CBFB6D30}" type="datetime1">
              <a:rPr lang="en-US" smtClean="0"/>
              <a:pPr/>
              <a:t>6/10/2021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850FF-6169-4056-8077-06FFA93A5366}"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8389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559632-1575-4E14-B53B-3DC3D5ED3947}" type="datetime1">
              <a:rPr lang="en-US" smtClean="0"/>
              <a:t>6/10/2021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982553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4A6868-2568-4CC9-B302-F37117B01A6E}" type="datetime1">
              <a:rPr lang="en-US" smtClean="0"/>
              <a:t>6/10/2021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113271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55F08A-1E71-4B2B-BB49-E743F2903911}" type="datetime1">
              <a:rPr lang="en-US" smtClean="0"/>
              <a:t>6/10/2021</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729555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417D9E-721A-44BB-8863-9873FE64DA75}" type="datetime1">
              <a:rPr lang="en-US" smtClean="0"/>
              <a:t>6/10/2021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850FF-6169-4056-8077-06FFA93A536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9353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F31DA2F-80B8-49CF-99FB-5ABCA53A607A}" type="datetime1">
              <a:rPr lang="en-US" smtClean="0"/>
              <a:t>6/10/2021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106233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852172-E6C9-4B6C-929A-A9DE3837BBF1}" type="datetime1">
              <a:rPr lang="en-US" smtClean="0"/>
              <a:t>6/10/2021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217596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AB41CFF-90C9-47B3-9DA1-F2BF8D839F7E}" type="datetime1">
              <a:rPr lang="en-US" smtClean="0"/>
              <a:t>6/10/2021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899247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06048FA-06AB-4884-A69B-986B96E68A24}" type="datetime1">
              <a:rPr lang="en-US" smtClean="0"/>
              <a:t>6/10/2021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22256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0DB7ABA-0172-4F9C-889D-567164F66BCD}" type="datetime1">
              <a:rPr lang="en-US" smtClean="0"/>
              <a:t>6/10/2021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3B850FF-6169-4056-8077-06FFA93A5366}" type="slidenum">
              <a:rPr lang="en-US" smtClean="0"/>
              <a:t>‹#›</a:t>
            </a:fld>
            <a:endParaRPr lang="en-US"/>
          </a:p>
        </p:txBody>
      </p:sp>
    </p:spTree>
    <p:extLst>
      <p:ext uri="{BB962C8B-B14F-4D97-AF65-F5344CB8AC3E}">
        <p14:creationId xmlns:p14="http://schemas.microsoft.com/office/powerpoint/2010/main" val="2502088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AC6A5B-8AE7-4A41-B5A7-9ADC6686DC18}" type="datetime1">
              <a:rPr lang="en-US" smtClean="0"/>
              <a:t>6/10/2021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83390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7E0CF6C-748E-4B7A-BC8B-3011EF78ED13}" type="datetime1">
              <a:rPr lang="en-US" smtClean="0"/>
              <a:pPr/>
              <a:t>6/10/2021</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3B850FF-6169-4056-8077-06FFA93A5366}"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0857662"/>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Compound Glands. Structural Classification Of Glands Stock Illustration -  Illustration of health, biological: 191756503">
            <a:extLst>
              <a:ext uri="{FF2B5EF4-FFF2-40B4-BE49-F238E27FC236}">
                <a16:creationId xmlns:a16="http://schemas.microsoft.com/office/drawing/2014/main" id="{8E4B317D-430D-41CA-BE45-3CD86F847460}"/>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t="1769" r="-1" b="14583"/>
          <a:stretch/>
        </p:blipFill>
        <p:spPr bwMode="auto">
          <a:xfrm>
            <a:off x="20" y="10"/>
            <a:ext cx="12188932" cy="685661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838200" y="740211"/>
            <a:ext cx="7530685" cy="3163864"/>
          </a:xfrm>
        </p:spPr>
        <p:txBody>
          <a:bodyPr>
            <a:normAutofit/>
          </a:bodyPr>
          <a:lstStyle/>
          <a:p>
            <a:pPr algn="l"/>
            <a:r>
              <a:rPr lang="en-US" sz="5200" b="1" dirty="0">
                <a:solidFill>
                  <a:srgbClr val="0070C0"/>
                </a:solidFill>
              </a:rPr>
              <a:t>Exocrine glands</a:t>
            </a:r>
          </a:p>
        </p:txBody>
      </p:sp>
      <p:sp>
        <p:nvSpPr>
          <p:cNvPr id="3" name="Subtitle 2"/>
          <p:cNvSpPr>
            <a:spLocks noGrp="1"/>
          </p:cNvSpPr>
          <p:nvPr>
            <p:ph type="subTitle" idx="1"/>
          </p:nvPr>
        </p:nvSpPr>
        <p:spPr>
          <a:xfrm>
            <a:off x="838200" y="4074515"/>
            <a:ext cx="7583133" cy="1279124"/>
          </a:xfrm>
        </p:spPr>
        <p:txBody>
          <a:bodyPr>
            <a:normAutofit/>
          </a:bodyPr>
          <a:lstStyle/>
          <a:p>
            <a:pPr algn="l"/>
            <a:endParaRPr lang="en-US" sz="2200" dirty="0">
              <a:solidFill>
                <a:srgbClr val="0070C0"/>
              </a:solidFill>
            </a:endParaRPr>
          </a:p>
        </p:txBody>
      </p:sp>
    </p:spTree>
    <p:extLst>
      <p:ext uri="{BB962C8B-B14F-4D97-AF65-F5344CB8AC3E}">
        <p14:creationId xmlns:p14="http://schemas.microsoft.com/office/powerpoint/2010/main" val="1098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2000"/>
                                  </p:stCondLst>
                                  <p:endCondLst>
                                    <p:cond evt="begin" delay="0">
                                      <p:tn val="5"/>
                                    </p:cond>
                                  </p:end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E9B8E-5291-4839-A7D1-54C53F9689C4}"/>
              </a:ext>
            </a:extLst>
          </p:cNvPr>
          <p:cNvSpPr>
            <a:spLocks noGrp="1"/>
          </p:cNvSpPr>
          <p:nvPr>
            <p:ph type="title"/>
          </p:nvPr>
        </p:nvSpPr>
        <p:spPr>
          <a:xfrm>
            <a:off x="457200" y="594359"/>
            <a:ext cx="3200400" cy="1112521"/>
          </a:xfrm>
        </p:spPr>
        <p:txBody>
          <a:bodyPr/>
          <a:lstStyle/>
          <a:p>
            <a:r>
              <a:rPr lang="en-GB" b="1" dirty="0"/>
              <a:t>Functional classification</a:t>
            </a:r>
            <a:endParaRPr lang="en-GB" dirty="0"/>
          </a:p>
        </p:txBody>
      </p:sp>
      <p:sp>
        <p:nvSpPr>
          <p:cNvPr id="4" name="Text Placeholder 3">
            <a:extLst>
              <a:ext uri="{FF2B5EF4-FFF2-40B4-BE49-F238E27FC236}">
                <a16:creationId xmlns:a16="http://schemas.microsoft.com/office/drawing/2014/main" id="{AF450427-DCB0-44E9-AFE8-E233389C27D7}"/>
              </a:ext>
            </a:extLst>
          </p:cNvPr>
          <p:cNvSpPr>
            <a:spLocks noGrp="1"/>
          </p:cNvSpPr>
          <p:nvPr>
            <p:ph type="body" sz="half" idx="2"/>
          </p:nvPr>
        </p:nvSpPr>
        <p:spPr>
          <a:xfrm>
            <a:off x="457200" y="1706880"/>
            <a:ext cx="3200400" cy="4598324"/>
          </a:xfrm>
        </p:spPr>
        <p:txBody>
          <a:bodyPr>
            <a:normAutofit/>
          </a:bodyPr>
          <a:lstStyle/>
          <a:p>
            <a:r>
              <a:rPr lang="en-GB" sz="2400" dirty="0"/>
              <a:t>Holocrine  cells fill up with secretory product and then the whole cell falls apart releasing the product</a:t>
            </a:r>
          </a:p>
          <a:p>
            <a:r>
              <a:rPr lang="en-GB" sz="2400" dirty="0"/>
              <a:t>The cell is replaced by a new one</a:t>
            </a:r>
          </a:p>
          <a:p>
            <a:r>
              <a:rPr lang="en-GB" sz="2400" dirty="0"/>
              <a:t>Examples include sebaceous glands in the skin</a:t>
            </a:r>
          </a:p>
        </p:txBody>
      </p:sp>
      <p:pic>
        <p:nvPicPr>
          <p:cNvPr id="11266" name="Picture 2">
            <a:extLst>
              <a:ext uri="{FF2B5EF4-FFF2-40B4-BE49-F238E27FC236}">
                <a16:creationId xmlns:a16="http://schemas.microsoft.com/office/drawing/2014/main" id="{29C58398-BAC4-4A2C-802A-C222794D63E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053915" y="2421924"/>
            <a:ext cx="7003220" cy="255784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02F09B0-E247-45ED-8B6C-3468E0E2A145}"/>
              </a:ext>
            </a:extLst>
          </p:cNvPr>
          <p:cNvSpPr txBox="1"/>
          <p:nvPr/>
        </p:nvSpPr>
        <p:spPr>
          <a:xfrm>
            <a:off x="5325762" y="1087395"/>
            <a:ext cx="2149948" cy="461665"/>
          </a:xfrm>
          <a:prstGeom prst="rect">
            <a:avLst/>
          </a:prstGeom>
          <a:noFill/>
        </p:spPr>
        <p:txBody>
          <a:bodyPr wrap="none" rtlCol="0">
            <a:spAutoFit/>
          </a:bodyPr>
          <a:lstStyle/>
          <a:p>
            <a:r>
              <a:rPr lang="en-GB" sz="2400" dirty="0"/>
              <a:t>Holocrine gland</a:t>
            </a:r>
          </a:p>
        </p:txBody>
      </p:sp>
    </p:spTree>
    <p:extLst>
      <p:ext uri="{BB962C8B-B14F-4D97-AF65-F5344CB8AC3E}">
        <p14:creationId xmlns:p14="http://schemas.microsoft.com/office/powerpoint/2010/main" val="2832754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CFDD4-380D-4D28-B0F3-B9944EE623F9}"/>
              </a:ext>
            </a:extLst>
          </p:cNvPr>
          <p:cNvSpPr>
            <a:spLocks noGrp="1"/>
          </p:cNvSpPr>
          <p:nvPr>
            <p:ph type="title"/>
          </p:nvPr>
        </p:nvSpPr>
        <p:spPr>
          <a:xfrm>
            <a:off x="457200" y="594358"/>
            <a:ext cx="3200400" cy="1234441"/>
          </a:xfrm>
        </p:spPr>
        <p:txBody>
          <a:bodyPr>
            <a:normAutofit/>
          </a:bodyPr>
          <a:lstStyle/>
          <a:p>
            <a:r>
              <a:rPr lang="en-GB" b="1" dirty="0"/>
              <a:t>Exocrine gland products</a:t>
            </a:r>
          </a:p>
        </p:txBody>
      </p:sp>
      <p:sp>
        <p:nvSpPr>
          <p:cNvPr id="4" name="Text Placeholder 3">
            <a:extLst>
              <a:ext uri="{FF2B5EF4-FFF2-40B4-BE49-F238E27FC236}">
                <a16:creationId xmlns:a16="http://schemas.microsoft.com/office/drawing/2014/main" id="{945BC128-0FC0-463E-8127-8592A04E0A77}"/>
              </a:ext>
            </a:extLst>
          </p:cNvPr>
          <p:cNvSpPr>
            <a:spLocks noGrp="1"/>
          </p:cNvSpPr>
          <p:nvPr>
            <p:ph type="body" sz="half" idx="2"/>
          </p:nvPr>
        </p:nvSpPr>
        <p:spPr>
          <a:xfrm>
            <a:off x="457200" y="2402958"/>
            <a:ext cx="3200400" cy="3902246"/>
          </a:xfrm>
        </p:spPr>
        <p:txBody>
          <a:bodyPr>
            <a:normAutofit/>
          </a:bodyPr>
          <a:lstStyle/>
          <a:p>
            <a:r>
              <a:rPr lang="en-GB" sz="2000" dirty="0"/>
              <a:t>Proteins</a:t>
            </a:r>
          </a:p>
          <a:p>
            <a:r>
              <a:rPr lang="en-GB" sz="2000" dirty="0"/>
              <a:t>Enzymes </a:t>
            </a:r>
          </a:p>
          <a:p>
            <a:r>
              <a:rPr lang="en-GB" sz="2000" dirty="0"/>
              <a:t>Mucus</a:t>
            </a:r>
          </a:p>
          <a:p>
            <a:r>
              <a:rPr lang="en-GB" sz="2000" dirty="0"/>
              <a:t>Sebum (oil)</a:t>
            </a:r>
          </a:p>
          <a:p>
            <a:r>
              <a:rPr lang="en-GB" sz="2000" dirty="0"/>
              <a:t>Look up sebaceous gland cyst and </a:t>
            </a:r>
            <a:r>
              <a:rPr lang="en-GB" sz="2000" dirty="0" err="1"/>
              <a:t>meibomium</a:t>
            </a:r>
            <a:r>
              <a:rPr lang="en-GB" sz="2000" dirty="0"/>
              <a:t> cyst (chalazion)</a:t>
            </a:r>
          </a:p>
        </p:txBody>
      </p:sp>
      <p:pic>
        <p:nvPicPr>
          <p:cNvPr id="12290" name="Picture 2" descr="Sebaceous Cysts Guide: Causes, Symptoms and Treatment Options">
            <a:extLst>
              <a:ext uri="{FF2B5EF4-FFF2-40B4-BE49-F238E27FC236}">
                <a16:creationId xmlns:a16="http://schemas.microsoft.com/office/drawing/2014/main" id="{610522B8-73B3-40DE-ABE5-F59166951EC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386649" y="402710"/>
            <a:ext cx="5205326" cy="3131322"/>
          </a:xfrm>
          <a:prstGeom prst="rect">
            <a:avLst/>
          </a:prstGeom>
          <a:noFill/>
          <a:extLst>
            <a:ext uri="{909E8E84-426E-40DD-AFC4-6F175D3DCCD1}">
              <a14:hiddenFill xmlns:a14="http://schemas.microsoft.com/office/drawing/2010/main">
                <a:solidFill>
                  <a:srgbClr val="FFFFFF"/>
                </a:solidFill>
              </a14:hiddenFill>
            </a:ext>
          </a:extLst>
        </p:spPr>
      </p:pic>
      <p:pic>
        <p:nvPicPr>
          <p:cNvPr id="12292" name="Picture 4" descr="Sebaceous Cysts">
            <a:extLst>
              <a:ext uri="{FF2B5EF4-FFF2-40B4-BE49-F238E27FC236}">
                <a16:creationId xmlns:a16="http://schemas.microsoft.com/office/drawing/2014/main" id="{20DC5853-2A7A-468D-AFDF-F9BDEA92A9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79772" y="3728166"/>
            <a:ext cx="4662757" cy="2833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7048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15E29-3C11-4EE5-8541-0D5926D9EAB8}"/>
              </a:ext>
            </a:extLst>
          </p:cNvPr>
          <p:cNvSpPr>
            <a:spLocks noGrp="1"/>
          </p:cNvSpPr>
          <p:nvPr>
            <p:ph type="title"/>
          </p:nvPr>
        </p:nvSpPr>
        <p:spPr>
          <a:xfrm>
            <a:off x="1097280" y="286603"/>
            <a:ext cx="10058400" cy="1450757"/>
          </a:xfrm>
        </p:spPr>
        <p:txBody>
          <a:bodyPr>
            <a:normAutofit/>
          </a:bodyPr>
          <a:lstStyle/>
          <a:p>
            <a:r>
              <a:rPr lang="en-GB" b="1" dirty="0"/>
              <a:t>Question time   </a:t>
            </a:r>
          </a:p>
        </p:txBody>
      </p:sp>
      <p:sp>
        <p:nvSpPr>
          <p:cNvPr id="3" name="Content Placeholder 2">
            <a:extLst>
              <a:ext uri="{FF2B5EF4-FFF2-40B4-BE49-F238E27FC236}">
                <a16:creationId xmlns:a16="http://schemas.microsoft.com/office/drawing/2014/main" id="{56F37152-038A-4783-9108-AE20F3D83A52}"/>
              </a:ext>
            </a:extLst>
          </p:cNvPr>
          <p:cNvSpPr>
            <a:spLocks noGrp="1"/>
          </p:cNvSpPr>
          <p:nvPr>
            <p:ph idx="1"/>
          </p:nvPr>
        </p:nvSpPr>
        <p:spPr>
          <a:xfrm>
            <a:off x="1097279" y="1845734"/>
            <a:ext cx="6454987" cy="4023360"/>
          </a:xfrm>
        </p:spPr>
        <p:txBody>
          <a:bodyPr>
            <a:normAutofit/>
          </a:bodyPr>
          <a:lstStyle/>
          <a:p>
            <a:r>
              <a:rPr lang="en-GB" sz="2800" dirty="0"/>
              <a:t>What is the difference between an exocrine and an endocrine gland?</a:t>
            </a:r>
          </a:p>
          <a:p>
            <a:r>
              <a:rPr lang="en-GB" sz="2800" dirty="0"/>
              <a:t>How are exocrine glands classified?</a:t>
            </a:r>
          </a:p>
          <a:p>
            <a:r>
              <a:rPr lang="en-GB" sz="2800" dirty="0"/>
              <a:t>Based on how secretions are released, what are the three types of exocrine gland?</a:t>
            </a:r>
          </a:p>
          <a:p>
            <a:r>
              <a:rPr lang="en-GB" sz="2800" dirty="0"/>
              <a:t>Name an organ that is both an exocrine and endocrine gland.</a:t>
            </a:r>
          </a:p>
          <a:p>
            <a:endParaRPr lang="en-GB" dirty="0"/>
          </a:p>
          <a:p>
            <a:endParaRPr lang="en-GB" dirty="0"/>
          </a:p>
        </p:txBody>
      </p:sp>
      <p:pic>
        <p:nvPicPr>
          <p:cNvPr id="13314" name="Picture 2" descr="Tock the Learning Clock™">
            <a:extLst>
              <a:ext uri="{FF2B5EF4-FFF2-40B4-BE49-F238E27FC236}">
                <a16:creationId xmlns:a16="http://schemas.microsoft.com/office/drawing/2014/main" id="{07934ED8-2729-452D-BE7F-8D04C711A3D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382" r="6297" b="2"/>
          <a:stretch/>
        </p:blipFill>
        <p:spPr bwMode="auto">
          <a:xfrm>
            <a:off x="8020570" y="1916318"/>
            <a:ext cx="3135109" cy="34710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2081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ompound Glands. Structural Classification Of Glands Stock Illustration -  Illustration of health, biological: 191756503">
            <a:extLst>
              <a:ext uri="{FF2B5EF4-FFF2-40B4-BE49-F238E27FC236}">
                <a16:creationId xmlns:a16="http://schemas.microsoft.com/office/drawing/2014/main" id="{9BF25899-5FF8-4A15-9C91-9FC20AAE7BB5}"/>
              </a:ext>
            </a:extLst>
          </p:cNvPr>
          <p:cNvPicPr>
            <a:picLocks noChangeAspect="1" noChangeArrowheads="1"/>
          </p:cNvPicPr>
          <p:nvPr/>
        </p:nvPicPr>
        <p:blipFill rotWithShape="1">
          <a:blip r:embed="rId2">
            <a:alphaModFix amt="20000"/>
            <a:extLst>
              <a:ext uri="{28A0092B-C50C-407E-A947-70E740481C1C}">
                <a14:useLocalDpi xmlns:a14="http://schemas.microsoft.com/office/drawing/2010/main" val="0"/>
              </a:ext>
            </a:extLst>
          </a:blip>
          <a:srcRect b="7287"/>
          <a:stretch/>
        </p:blipFill>
        <p:spPr bwMode="auto">
          <a:xfrm>
            <a:off x="987425" y="0"/>
            <a:ext cx="10217150" cy="635827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0B70E0C-8905-4E28-9843-076D47706545}"/>
              </a:ext>
            </a:extLst>
          </p:cNvPr>
          <p:cNvSpPr>
            <a:spLocks noGrp="1"/>
          </p:cNvSpPr>
          <p:nvPr>
            <p:ph type="title"/>
          </p:nvPr>
        </p:nvSpPr>
        <p:spPr/>
        <p:txBody>
          <a:bodyPr/>
          <a:lstStyle/>
          <a:p>
            <a:r>
              <a:rPr lang="en-GB" dirty="0"/>
              <a:t>Lesson outcomes</a:t>
            </a:r>
          </a:p>
        </p:txBody>
      </p:sp>
      <p:sp>
        <p:nvSpPr>
          <p:cNvPr id="3" name="Content Placeholder 2">
            <a:extLst>
              <a:ext uri="{FF2B5EF4-FFF2-40B4-BE49-F238E27FC236}">
                <a16:creationId xmlns:a16="http://schemas.microsoft.com/office/drawing/2014/main" id="{28B2EC4A-4961-40AD-B96F-8CEB955EFEA5}"/>
              </a:ext>
            </a:extLst>
          </p:cNvPr>
          <p:cNvSpPr>
            <a:spLocks noGrp="1"/>
          </p:cNvSpPr>
          <p:nvPr>
            <p:ph idx="1"/>
          </p:nvPr>
        </p:nvSpPr>
        <p:spPr/>
        <p:txBody>
          <a:bodyPr/>
          <a:lstStyle/>
          <a:p>
            <a:pPr marL="0" indent="0">
              <a:buNone/>
            </a:pPr>
            <a:r>
              <a:rPr lang="en-GB" sz="2800" dirty="0"/>
              <a:t>After this lecture, you should be able to:</a:t>
            </a:r>
          </a:p>
          <a:p>
            <a:r>
              <a:rPr lang="en-GB" sz="2800" dirty="0"/>
              <a:t>1. Describe the difference between endocrine and exocrine glands</a:t>
            </a:r>
          </a:p>
          <a:p>
            <a:r>
              <a:rPr lang="en-GB" sz="2800" dirty="0"/>
              <a:t>2. Describe the classification of exocrine glands in terms of structure and secretion types</a:t>
            </a:r>
          </a:p>
          <a:p>
            <a:r>
              <a:rPr lang="en-GB" sz="2800" dirty="0"/>
              <a:t>3. Give examples of exocrine glands and their products</a:t>
            </a:r>
          </a:p>
          <a:p>
            <a:endParaRPr lang="en-GB" dirty="0"/>
          </a:p>
          <a:p>
            <a:endParaRPr lang="en-GB" dirty="0"/>
          </a:p>
        </p:txBody>
      </p:sp>
    </p:spTree>
    <p:extLst>
      <p:ext uri="{BB962C8B-B14F-4D97-AF65-F5344CB8AC3E}">
        <p14:creationId xmlns:p14="http://schemas.microsoft.com/office/powerpoint/2010/main" val="1980355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ompound Glands. Structural Classification Of Glands Stock Illustration -  Illustration of health, biological: 191756503">
            <a:extLst>
              <a:ext uri="{FF2B5EF4-FFF2-40B4-BE49-F238E27FC236}">
                <a16:creationId xmlns:a16="http://schemas.microsoft.com/office/drawing/2014/main" id="{9BF25899-5FF8-4A15-9C91-9FC20AAE7BB5}"/>
              </a:ext>
            </a:extLst>
          </p:cNvPr>
          <p:cNvPicPr>
            <a:picLocks noChangeAspect="1" noChangeArrowheads="1"/>
          </p:cNvPicPr>
          <p:nvPr/>
        </p:nvPicPr>
        <p:blipFill rotWithShape="1">
          <a:blip r:embed="rId2">
            <a:alphaModFix amt="20000"/>
            <a:extLst>
              <a:ext uri="{28A0092B-C50C-407E-A947-70E740481C1C}">
                <a14:useLocalDpi xmlns:a14="http://schemas.microsoft.com/office/drawing/2010/main" val="0"/>
              </a:ext>
            </a:extLst>
          </a:blip>
          <a:srcRect b="7287"/>
          <a:stretch/>
        </p:blipFill>
        <p:spPr bwMode="auto">
          <a:xfrm>
            <a:off x="987425" y="0"/>
            <a:ext cx="10217150" cy="635827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0B70E0C-8905-4E28-9843-076D47706545}"/>
              </a:ext>
            </a:extLst>
          </p:cNvPr>
          <p:cNvSpPr>
            <a:spLocks noGrp="1"/>
          </p:cNvSpPr>
          <p:nvPr>
            <p:ph type="title"/>
          </p:nvPr>
        </p:nvSpPr>
        <p:spPr/>
        <p:txBody>
          <a:bodyPr/>
          <a:lstStyle/>
          <a:p>
            <a:r>
              <a:rPr lang="en-GB" dirty="0"/>
              <a:t>Learning objective</a:t>
            </a:r>
          </a:p>
        </p:txBody>
      </p:sp>
      <p:sp>
        <p:nvSpPr>
          <p:cNvPr id="3" name="Content Placeholder 2">
            <a:extLst>
              <a:ext uri="{FF2B5EF4-FFF2-40B4-BE49-F238E27FC236}">
                <a16:creationId xmlns:a16="http://schemas.microsoft.com/office/drawing/2014/main" id="{28B2EC4A-4961-40AD-B96F-8CEB955EFEA5}"/>
              </a:ext>
            </a:extLst>
          </p:cNvPr>
          <p:cNvSpPr>
            <a:spLocks noGrp="1"/>
          </p:cNvSpPr>
          <p:nvPr>
            <p:ph idx="1"/>
          </p:nvPr>
        </p:nvSpPr>
        <p:spPr/>
        <p:txBody>
          <a:bodyPr/>
          <a:lstStyle/>
          <a:p>
            <a:pPr marL="0" indent="0">
              <a:buNone/>
            </a:pPr>
            <a:r>
              <a:rPr lang="en-GB" sz="2800" dirty="0"/>
              <a:t>“Students should be able to explain the difference between endocrine and exocrine glands. Students should be able to classify the different types of exocrine gland based on structural differences and how secretions are released.”</a:t>
            </a:r>
          </a:p>
          <a:p>
            <a:endParaRPr lang="en-GB" dirty="0"/>
          </a:p>
          <a:p>
            <a:endParaRPr lang="en-GB" dirty="0"/>
          </a:p>
        </p:txBody>
      </p:sp>
    </p:spTree>
    <p:extLst>
      <p:ext uri="{BB962C8B-B14F-4D97-AF65-F5344CB8AC3E}">
        <p14:creationId xmlns:p14="http://schemas.microsoft.com/office/powerpoint/2010/main" val="2838064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ompound Glands. Structural Classification Of Glands Stock Illustration -  Illustration of health, biological: 191756503">
            <a:extLst>
              <a:ext uri="{FF2B5EF4-FFF2-40B4-BE49-F238E27FC236}">
                <a16:creationId xmlns:a16="http://schemas.microsoft.com/office/drawing/2014/main" id="{9BF25899-5FF8-4A15-9C91-9FC20AAE7BB5}"/>
              </a:ext>
            </a:extLst>
          </p:cNvPr>
          <p:cNvPicPr>
            <a:picLocks noChangeAspect="1" noChangeArrowheads="1"/>
          </p:cNvPicPr>
          <p:nvPr/>
        </p:nvPicPr>
        <p:blipFill rotWithShape="1">
          <a:blip r:embed="rId2">
            <a:alphaModFix amt="20000"/>
            <a:extLst>
              <a:ext uri="{28A0092B-C50C-407E-A947-70E740481C1C}">
                <a14:useLocalDpi xmlns:a14="http://schemas.microsoft.com/office/drawing/2010/main" val="0"/>
              </a:ext>
            </a:extLst>
          </a:blip>
          <a:srcRect b="7287"/>
          <a:stretch/>
        </p:blipFill>
        <p:spPr bwMode="auto">
          <a:xfrm>
            <a:off x="987425" y="0"/>
            <a:ext cx="10217150" cy="635827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0B70E0C-8905-4E28-9843-076D47706545}"/>
              </a:ext>
            </a:extLst>
          </p:cNvPr>
          <p:cNvSpPr>
            <a:spLocks noGrp="1"/>
          </p:cNvSpPr>
          <p:nvPr>
            <p:ph type="title"/>
          </p:nvPr>
        </p:nvSpPr>
        <p:spPr/>
        <p:txBody>
          <a:bodyPr/>
          <a:lstStyle/>
          <a:p>
            <a:r>
              <a:rPr lang="en-GB" dirty="0"/>
              <a:t>Lesson outcomes</a:t>
            </a:r>
          </a:p>
        </p:txBody>
      </p:sp>
      <p:sp>
        <p:nvSpPr>
          <p:cNvPr id="3" name="Content Placeholder 2">
            <a:extLst>
              <a:ext uri="{FF2B5EF4-FFF2-40B4-BE49-F238E27FC236}">
                <a16:creationId xmlns:a16="http://schemas.microsoft.com/office/drawing/2014/main" id="{28B2EC4A-4961-40AD-B96F-8CEB955EFEA5}"/>
              </a:ext>
            </a:extLst>
          </p:cNvPr>
          <p:cNvSpPr>
            <a:spLocks noGrp="1"/>
          </p:cNvSpPr>
          <p:nvPr>
            <p:ph idx="1"/>
          </p:nvPr>
        </p:nvSpPr>
        <p:spPr/>
        <p:txBody>
          <a:bodyPr/>
          <a:lstStyle/>
          <a:p>
            <a:pPr marL="0" indent="0">
              <a:buNone/>
            </a:pPr>
            <a:r>
              <a:rPr lang="en-GB" sz="2800" dirty="0"/>
              <a:t>After this lecture, you should be able to:</a:t>
            </a:r>
          </a:p>
          <a:p>
            <a:r>
              <a:rPr lang="en-GB" sz="2800" dirty="0"/>
              <a:t>1. Describe the difference between endocrine and exocrine glands</a:t>
            </a:r>
          </a:p>
          <a:p>
            <a:r>
              <a:rPr lang="en-GB" sz="2800" dirty="0"/>
              <a:t>2. Describe the classification of exocrine glands in terms of structure and secretion types</a:t>
            </a:r>
          </a:p>
          <a:p>
            <a:r>
              <a:rPr lang="en-GB" sz="2800" dirty="0"/>
              <a:t>3. Give examples of exocrine glands and their products</a:t>
            </a:r>
          </a:p>
          <a:p>
            <a:endParaRPr lang="en-GB" dirty="0"/>
          </a:p>
          <a:p>
            <a:endParaRPr lang="en-GB" dirty="0"/>
          </a:p>
        </p:txBody>
      </p:sp>
    </p:spTree>
    <p:extLst>
      <p:ext uri="{BB962C8B-B14F-4D97-AF65-F5344CB8AC3E}">
        <p14:creationId xmlns:p14="http://schemas.microsoft.com/office/powerpoint/2010/main" val="1397927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2F015-C3AD-40CE-80FB-EA1F7BE33B5C}"/>
              </a:ext>
            </a:extLst>
          </p:cNvPr>
          <p:cNvSpPr>
            <a:spLocks noGrp="1"/>
          </p:cNvSpPr>
          <p:nvPr>
            <p:ph type="title"/>
          </p:nvPr>
        </p:nvSpPr>
        <p:spPr/>
        <p:txBody>
          <a:bodyPr/>
          <a:lstStyle/>
          <a:p>
            <a:r>
              <a:rPr lang="en-GB" b="1" dirty="0"/>
              <a:t>Glands</a:t>
            </a:r>
          </a:p>
        </p:txBody>
      </p:sp>
      <p:sp>
        <p:nvSpPr>
          <p:cNvPr id="3" name="Content Placeholder 2">
            <a:extLst>
              <a:ext uri="{FF2B5EF4-FFF2-40B4-BE49-F238E27FC236}">
                <a16:creationId xmlns:a16="http://schemas.microsoft.com/office/drawing/2014/main" id="{8C2B805D-21DD-46E2-8635-3A5D6E1D73E7}"/>
              </a:ext>
            </a:extLst>
          </p:cNvPr>
          <p:cNvSpPr>
            <a:spLocks noGrp="1"/>
          </p:cNvSpPr>
          <p:nvPr>
            <p:ph idx="1"/>
          </p:nvPr>
        </p:nvSpPr>
        <p:spPr/>
        <p:txBody>
          <a:bodyPr/>
          <a:lstStyle/>
          <a:p>
            <a:r>
              <a:rPr lang="en-GB" sz="3200" dirty="0"/>
              <a:t>The function of glands is secretion</a:t>
            </a:r>
          </a:p>
          <a:p>
            <a:r>
              <a:rPr lang="en-GB" sz="3200" dirty="0"/>
              <a:t>Glands can be a single cell or a collection of cells</a:t>
            </a:r>
          </a:p>
          <a:p>
            <a:r>
              <a:rPr lang="en-GB" sz="3200" dirty="0"/>
              <a:t>The secretion can be released </a:t>
            </a:r>
            <a:r>
              <a:rPr lang="en-GB" sz="3200" u="sng" dirty="0"/>
              <a:t>directly </a:t>
            </a:r>
            <a:r>
              <a:rPr lang="en-GB" sz="3200" dirty="0"/>
              <a:t>into </a:t>
            </a:r>
            <a:r>
              <a:rPr lang="en-GB" sz="3200" u="sng" dirty="0"/>
              <a:t>blood </a:t>
            </a:r>
            <a:r>
              <a:rPr lang="en-GB" sz="3200" dirty="0"/>
              <a:t>(endocrine gland) or released into a </a:t>
            </a:r>
            <a:r>
              <a:rPr lang="en-GB" sz="3200" u="sng" dirty="0"/>
              <a:t>duct </a:t>
            </a:r>
            <a:r>
              <a:rPr lang="en-GB" sz="3200" dirty="0"/>
              <a:t>(exocrine gland) that then </a:t>
            </a:r>
            <a:r>
              <a:rPr lang="en-GB" sz="3200" u="sng" dirty="0"/>
              <a:t>drains</a:t>
            </a:r>
            <a:r>
              <a:rPr lang="en-GB" sz="3200" dirty="0"/>
              <a:t> into a hollow organ (e.g. small intestine) or onto a surface (e.g. skin)</a:t>
            </a:r>
          </a:p>
          <a:p>
            <a:endParaRPr lang="en-GB" dirty="0"/>
          </a:p>
          <a:p>
            <a:pPr marL="0" indent="0">
              <a:buNone/>
            </a:pPr>
            <a:endParaRPr lang="en-GB" dirty="0"/>
          </a:p>
        </p:txBody>
      </p:sp>
    </p:spTree>
    <p:extLst>
      <p:ext uri="{BB962C8B-B14F-4D97-AF65-F5344CB8AC3E}">
        <p14:creationId xmlns:p14="http://schemas.microsoft.com/office/powerpoint/2010/main" val="2074564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41" name="Rectangle 83">
            <a:extLst>
              <a:ext uri="{FF2B5EF4-FFF2-40B4-BE49-F238E27FC236}">
                <a16:creationId xmlns:a16="http://schemas.microsoft.com/office/drawing/2014/main" id="{6A0A1DEB-D8B2-4267-B1E3-DF9903353F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2" name="Rectangle 85">
            <a:extLst>
              <a:ext uri="{FF2B5EF4-FFF2-40B4-BE49-F238E27FC236}">
                <a16:creationId xmlns:a16="http://schemas.microsoft.com/office/drawing/2014/main" id="{BD039821-71E6-4D14-A6A3-00E3400406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724" y="457200"/>
            <a:ext cx="11274552" cy="594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3" name="Rectangle 87">
            <a:extLst>
              <a:ext uri="{FF2B5EF4-FFF2-40B4-BE49-F238E27FC236}">
                <a16:creationId xmlns:a16="http://schemas.microsoft.com/office/drawing/2014/main" id="{8343B04F-B5E0-41BD-BEEA-A4E6B79F2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2732" y="521208"/>
            <a:ext cx="11146536" cy="58155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6" descr="Types of gland. Anatomy of an Endocrine and exocrine glands. different of  glands secretion. cross-section. Vector diagram for ed… | Exocrine gland,  Endocrine, Gland">
            <a:extLst>
              <a:ext uri="{FF2B5EF4-FFF2-40B4-BE49-F238E27FC236}">
                <a16:creationId xmlns:a16="http://schemas.microsoft.com/office/drawing/2014/main" id="{F6056440-2BC6-4B57-86C8-E981357ADF1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076" t="7658" r="3" b="8629"/>
          <a:stretch/>
        </p:blipFill>
        <p:spPr bwMode="auto">
          <a:xfrm>
            <a:off x="642552" y="1000896"/>
            <a:ext cx="5292582" cy="5015856"/>
          </a:xfrm>
          <a:prstGeom prst="rect">
            <a:avLst/>
          </a:prstGeom>
          <a:noFill/>
          <a:extLst>
            <a:ext uri="{909E8E84-426E-40DD-AFC4-6F175D3DCCD1}">
              <a14:hiddenFill xmlns:a14="http://schemas.microsoft.com/office/drawing/2010/main">
                <a:solidFill>
                  <a:srgbClr val="FFFFFF"/>
                </a:solidFill>
              </a14:hiddenFill>
            </a:ext>
          </a:extLst>
        </p:spPr>
      </p:pic>
      <p:pic>
        <p:nvPicPr>
          <p:cNvPr id="5122" name="Picture 2" descr="Epithelia: The Histology Guide">
            <a:extLst>
              <a:ext uri="{FF2B5EF4-FFF2-40B4-BE49-F238E27FC236}">
                <a16:creationId xmlns:a16="http://schemas.microsoft.com/office/drawing/2014/main" id="{A088FF57-1666-41BF-90DA-6C8D6B53DCD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2785" b="-2"/>
          <a:stretch/>
        </p:blipFill>
        <p:spPr bwMode="auto">
          <a:xfrm>
            <a:off x="6255173" y="841248"/>
            <a:ext cx="5092361" cy="517550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0FE8E680-6560-4526-93F7-C3299EB6C7B4}"/>
              </a:ext>
            </a:extLst>
          </p:cNvPr>
          <p:cNvSpPr txBox="1"/>
          <p:nvPr/>
        </p:nvSpPr>
        <p:spPr>
          <a:xfrm>
            <a:off x="8180173" y="5992106"/>
            <a:ext cx="1549014" cy="369332"/>
          </a:xfrm>
          <a:prstGeom prst="rect">
            <a:avLst/>
          </a:prstGeom>
          <a:noFill/>
        </p:spPr>
        <p:txBody>
          <a:bodyPr wrap="none" rtlCol="0">
            <a:spAutoFit/>
          </a:bodyPr>
          <a:lstStyle/>
          <a:p>
            <a:r>
              <a:rPr lang="en-GB" dirty="0"/>
              <a:t>Exocrine gland</a:t>
            </a:r>
          </a:p>
        </p:txBody>
      </p:sp>
    </p:spTree>
    <p:extLst>
      <p:ext uri="{BB962C8B-B14F-4D97-AF65-F5344CB8AC3E}">
        <p14:creationId xmlns:p14="http://schemas.microsoft.com/office/powerpoint/2010/main" val="1535551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D6E8C-154F-42DE-B023-C5AE84A9DEB5}"/>
              </a:ext>
            </a:extLst>
          </p:cNvPr>
          <p:cNvSpPr>
            <a:spLocks noGrp="1"/>
          </p:cNvSpPr>
          <p:nvPr>
            <p:ph type="title"/>
          </p:nvPr>
        </p:nvSpPr>
        <p:spPr/>
        <p:txBody>
          <a:bodyPr/>
          <a:lstStyle/>
          <a:p>
            <a:r>
              <a:rPr lang="en-GB" b="1" dirty="0"/>
              <a:t>Classification of exocrine glands</a:t>
            </a:r>
          </a:p>
        </p:txBody>
      </p:sp>
      <p:sp>
        <p:nvSpPr>
          <p:cNvPr id="3" name="Content Placeholder 2">
            <a:extLst>
              <a:ext uri="{FF2B5EF4-FFF2-40B4-BE49-F238E27FC236}">
                <a16:creationId xmlns:a16="http://schemas.microsoft.com/office/drawing/2014/main" id="{70676CB8-B387-405B-BC68-D2459A78D5B5}"/>
              </a:ext>
            </a:extLst>
          </p:cNvPr>
          <p:cNvSpPr>
            <a:spLocks noGrp="1"/>
          </p:cNvSpPr>
          <p:nvPr>
            <p:ph idx="1"/>
          </p:nvPr>
        </p:nvSpPr>
        <p:spPr/>
        <p:txBody>
          <a:bodyPr/>
          <a:lstStyle/>
          <a:p>
            <a:r>
              <a:rPr lang="en-GB" dirty="0"/>
              <a:t>Unicellular or multicellular</a:t>
            </a:r>
          </a:p>
          <a:p>
            <a:r>
              <a:rPr lang="en-GB" dirty="0"/>
              <a:t>Unicellular – goblet cells – secrete mucus onto surface e.g. stomach, parts of respiratory tract</a:t>
            </a:r>
          </a:p>
          <a:p>
            <a:r>
              <a:rPr lang="en-GB" dirty="0"/>
              <a:t>Multicellular glands have many cells and are categorised in </a:t>
            </a:r>
            <a:r>
              <a:rPr lang="en-GB" u="sng" dirty="0"/>
              <a:t>two ways</a:t>
            </a:r>
            <a:r>
              <a:rPr lang="en-GB" dirty="0"/>
              <a:t>:</a:t>
            </a:r>
          </a:p>
          <a:p>
            <a:pPr marL="457200" indent="-457200">
              <a:buFont typeface="+mj-lt"/>
              <a:buAutoNum type="arabicPeriod"/>
            </a:pPr>
            <a:r>
              <a:rPr lang="en-GB" dirty="0"/>
              <a:t>The are  ducts branched or unbranched</a:t>
            </a:r>
          </a:p>
          <a:p>
            <a:pPr marL="457200" indent="-457200">
              <a:buFont typeface="+mj-lt"/>
              <a:buAutoNum type="arabicPeriod"/>
            </a:pPr>
            <a:r>
              <a:rPr lang="en-GB" dirty="0"/>
              <a:t>The shape of the secretory part of the gland</a:t>
            </a:r>
          </a:p>
          <a:p>
            <a:pPr marL="0" indent="0">
              <a:buNone/>
            </a:pPr>
            <a:r>
              <a:rPr lang="en-GB" dirty="0"/>
              <a:t>Ducts that do not branch  -  </a:t>
            </a:r>
            <a:r>
              <a:rPr lang="en-GB" b="1" dirty="0"/>
              <a:t>simple glands</a:t>
            </a:r>
          </a:p>
          <a:p>
            <a:pPr marL="0" indent="0">
              <a:buNone/>
            </a:pPr>
            <a:r>
              <a:rPr lang="en-GB" dirty="0"/>
              <a:t>Ducts that branch -  </a:t>
            </a:r>
            <a:r>
              <a:rPr lang="en-GB" b="1" dirty="0"/>
              <a:t>compound glands</a:t>
            </a:r>
          </a:p>
          <a:p>
            <a:pPr marL="0" indent="0">
              <a:buNone/>
            </a:pPr>
            <a:r>
              <a:rPr lang="en-GB" dirty="0"/>
              <a:t>If the secretory parts of the gland are duct-like, this is a </a:t>
            </a:r>
            <a:r>
              <a:rPr lang="en-GB" b="1" dirty="0"/>
              <a:t>tubular gland</a:t>
            </a:r>
          </a:p>
          <a:p>
            <a:pPr marL="0" indent="0">
              <a:buNone/>
            </a:pPr>
            <a:r>
              <a:rPr lang="en-GB" dirty="0"/>
              <a:t>If the secretory parts of the gland are rounded (like a berry), this is an </a:t>
            </a:r>
            <a:r>
              <a:rPr lang="en-GB" b="1" dirty="0"/>
              <a:t>acinar gland</a:t>
            </a:r>
          </a:p>
        </p:txBody>
      </p:sp>
    </p:spTree>
    <p:extLst>
      <p:ext uri="{BB962C8B-B14F-4D97-AF65-F5344CB8AC3E}">
        <p14:creationId xmlns:p14="http://schemas.microsoft.com/office/powerpoint/2010/main" val="1368335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2" name="Rectangle 70">
            <a:extLst>
              <a:ext uri="{FF2B5EF4-FFF2-40B4-BE49-F238E27FC236}">
                <a16:creationId xmlns:a16="http://schemas.microsoft.com/office/drawing/2014/main" id="{41497DE5-0939-4D1D-9350-0C5E1B209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3" name="Rectangle 72">
            <a:extLst>
              <a:ext uri="{FF2B5EF4-FFF2-40B4-BE49-F238E27FC236}">
                <a16:creationId xmlns:a16="http://schemas.microsoft.com/office/drawing/2014/main" id="{5CCC70ED-6C63-4537-B7EB-51990D6C0A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724" y="457200"/>
            <a:ext cx="11274552" cy="594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4" name="Rectangle 74">
            <a:extLst>
              <a:ext uri="{FF2B5EF4-FFF2-40B4-BE49-F238E27FC236}">
                <a16:creationId xmlns:a16="http://schemas.microsoft.com/office/drawing/2014/main" id="{B76E24C1-2968-40DC-A36E-F6B85F0F07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2732" y="521208"/>
            <a:ext cx="11146536" cy="58155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170" name="Picture 2" descr="Exocrine glands | Exocrine gland, Human anatomy and physiology, Nursing  notes">
            <a:extLst>
              <a:ext uri="{FF2B5EF4-FFF2-40B4-BE49-F238E27FC236}">
                <a16:creationId xmlns:a16="http://schemas.microsoft.com/office/drawing/2014/main" id="{0B587ECA-4621-47FA-83A2-DF493407221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100649" y="905933"/>
            <a:ext cx="8279027" cy="5039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94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D8DFE-CFF1-404E-930D-D32EB9F336C8}"/>
              </a:ext>
            </a:extLst>
          </p:cNvPr>
          <p:cNvSpPr>
            <a:spLocks noGrp="1"/>
          </p:cNvSpPr>
          <p:nvPr>
            <p:ph type="title"/>
          </p:nvPr>
        </p:nvSpPr>
        <p:spPr>
          <a:xfrm>
            <a:off x="457200" y="212651"/>
            <a:ext cx="3200400" cy="1063256"/>
          </a:xfrm>
        </p:spPr>
        <p:txBody>
          <a:bodyPr/>
          <a:lstStyle/>
          <a:p>
            <a:r>
              <a:rPr lang="en-GB" b="1"/>
              <a:t>Functional classification</a:t>
            </a:r>
            <a:endParaRPr lang="en-GB" b="1" dirty="0"/>
          </a:p>
        </p:txBody>
      </p:sp>
      <p:sp>
        <p:nvSpPr>
          <p:cNvPr id="4" name="Text Placeholder 3">
            <a:extLst>
              <a:ext uri="{FF2B5EF4-FFF2-40B4-BE49-F238E27FC236}">
                <a16:creationId xmlns:a16="http://schemas.microsoft.com/office/drawing/2014/main" id="{702DD24D-3AAA-45DD-93EC-093057C3E79F}"/>
              </a:ext>
            </a:extLst>
          </p:cNvPr>
          <p:cNvSpPr>
            <a:spLocks noGrp="1"/>
          </p:cNvSpPr>
          <p:nvPr>
            <p:ph type="body" sz="half" idx="2"/>
          </p:nvPr>
        </p:nvSpPr>
        <p:spPr>
          <a:xfrm>
            <a:off x="457200" y="1509823"/>
            <a:ext cx="3200400" cy="4795381"/>
          </a:xfrm>
        </p:spPr>
        <p:txBody>
          <a:bodyPr>
            <a:normAutofit/>
          </a:bodyPr>
          <a:lstStyle/>
          <a:p>
            <a:r>
              <a:rPr lang="en-GB" sz="2400" dirty="0"/>
              <a:t>Based on how secretions are released</a:t>
            </a:r>
          </a:p>
          <a:p>
            <a:r>
              <a:rPr lang="en-GB" sz="2400" dirty="0"/>
              <a:t>Merocrine glands make their product  in the RER, package it at the Golgi and put it into secretory vesicles and  secrete their product by exocytosis into a duct</a:t>
            </a:r>
          </a:p>
          <a:p>
            <a:r>
              <a:rPr lang="en-GB" sz="2400" dirty="0"/>
              <a:t>Examples include salivary  glands and pancreas</a:t>
            </a:r>
          </a:p>
        </p:txBody>
      </p:sp>
      <p:pic>
        <p:nvPicPr>
          <p:cNvPr id="9218" name="Picture 2">
            <a:extLst>
              <a:ext uri="{FF2B5EF4-FFF2-40B4-BE49-F238E27FC236}">
                <a16:creationId xmlns:a16="http://schemas.microsoft.com/office/drawing/2014/main" id="{632DD685-1ABB-4330-AB54-DAE354C5A71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755886" y="1408670"/>
            <a:ext cx="7143671" cy="349696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78824DE-F621-4063-A772-186E62083DFB}"/>
              </a:ext>
            </a:extLst>
          </p:cNvPr>
          <p:cNvSpPr txBox="1"/>
          <p:nvPr/>
        </p:nvSpPr>
        <p:spPr>
          <a:xfrm>
            <a:off x="5090984" y="803189"/>
            <a:ext cx="2483708" cy="461665"/>
          </a:xfrm>
          <a:prstGeom prst="rect">
            <a:avLst/>
          </a:prstGeom>
          <a:noFill/>
        </p:spPr>
        <p:txBody>
          <a:bodyPr wrap="square" rtlCol="0">
            <a:spAutoFit/>
          </a:bodyPr>
          <a:lstStyle/>
          <a:p>
            <a:r>
              <a:rPr lang="en-GB" sz="2400" dirty="0"/>
              <a:t>Merocrine gland</a:t>
            </a:r>
          </a:p>
        </p:txBody>
      </p:sp>
    </p:spTree>
    <p:extLst>
      <p:ext uri="{BB962C8B-B14F-4D97-AF65-F5344CB8AC3E}">
        <p14:creationId xmlns:p14="http://schemas.microsoft.com/office/powerpoint/2010/main" val="4003421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8FAF-060E-4CA0-B314-65E96983B49D}"/>
              </a:ext>
            </a:extLst>
          </p:cNvPr>
          <p:cNvSpPr>
            <a:spLocks noGrp="1"/>
          </p:cNvSpPr>
          <p:nvPr>
            <p:ph type="title"/>
          </p:nvPr>
        </p:nvSpPr>
        <p:spPr>
          <a:xfrm>
            <a:off x="457200" y="594360"/>
            <a:ext cx="3200400" cy="666030"/>
          </a:xfrm>
        </p:spPr>
        <p:txBody>
          <a:bodyPr>
            <a:normAutofit fontScale="90000"/>
          </a:bodyPr>
          <a:lstStyle/>
          <a:p>
            <a:r>
              <a:rPr lang="en-GB" b="1" dirty="0"/>
              <a:t>Functional classification</a:t>
            </a:r>
            <a:endParaRPr lang="en-GB" dirty="0"/>
          </a:p>
        </p:txBody>
      </p:sp>
      <p:sp>
        <p:nvSpPr>
          <p:cNvPr id="4" name="Text Placeholder 3">
            <a:extLst>
              <a:ext uri="{FF2B5EF4-FFF2-40B4-BE49-F238E27FC236}">
                <a16:creationId xmlns:a16="http://schemas.microsoft.com/office/drawing/2014/main" id="{7A1C576E-1341-4FDF-96EC-FE58CFAEA798}"/>
              </a:ext>
            </a:extLst>
          </p:cNvPr>
          <p:cNvSpPr>
            <a:spLocks noGrp="1"/>
          </p:cNvSpPr>
          <p:nvPr>
            <p:ph type="body" sz="half" idx="2"/>
          </p:nvPr>
        </p:nvSpPr>
        <p:spPr>
          <a:xfrm>
            <a:off x="234778" y="1396314"/>
            <a:ext cx="3756454" cy="4908890"/>
          </a:xfrm>
        </p:spPr>
        <p:txBody>
          <a:bodyPr>
            <a:normAutofit fontScale="92500" lnSpcReduction="10000"/>
          </a:bodyPr>
          <a:lstStyle/>
          <a:p>
            <a:r>
              <a:rPr lang="en-GB" sz="2800" dirty="0"/>
              <a:t>Apocrine  glands have the secretory product stored on one side  of the cell</a:t>
            </a:r>
          </a:p>
          <a:p>
            <a:r>
              <a:rPr lang="en-GB" sz="2800" dirty="0"/>
              <a:t>This bit of the cell then pinches off and the secretion is released</a:t>
            </a:r>
          </a:p>
          <a:p>
            <a:r>
              <a:rPr lang="en-GB" sz="2800" dirty="0"/>
              <a:t>The remaining cell then goes through the process again</a:t>
            </a:r>
          </a:p>
          <a:p>
            <a:r>
              <a:rPr lang="en-GB" sz="2800" dirty="0"/>
              <a:t>Examples include mammary glands secreting milk</a:t>
            </a:r>
          </a:p>
          <a:p>
            <a:endParaRPr lang="en-GB" sz="2400" dirty="0"/>
          </a:p>
        </p:txBody>
      </p:sp>
      <p:pic>
        <p:nvPicPr>
          <p:cNvPr id="10242" name="Picture 2">
            <a:extLst>
              <a:ext uri="{FF2B5EF4-FFF2-40B4-BE49-F238E27FC236}">
                <a16:creationId xmlns:a16="http://schemas.microsoft.com/office/drawing/2014/main" id="{12ED19EC-E18E-4347-8CD7-919275499A1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039966" y="2236574"/>
            <a:ext cx="6803839" cy="275555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E655E76-E4D3-46BE-8521-4AEF51957530}"/>
              </a:ext>
            </a:extLst>
          </p:cNvPr>
          <p:cNvSpPr txBox="1"/>
          <p:nvPr/>
        </p:nvSpPr>
        <p:spPr>
          <a:xfrm>
            <a:off x="5461686" y="1112108"/>
            <a:ext cx="2064989" cy="461665"/>
          </a:xfrm>
          <a:prstGeom prst="rect">
            <a:avLst/>
          </a:prstGeom>
          <a:noFill/>
        </p:spPr>
        <p:txBody>
          <a:bodyPr wrap="none" rtlCol="0">
            <a:spAutoFit/>
          </a:bodyPr>
          <a:lstStyle/>
          <a:p>
            <a:r>
              <a:rPr lang="en-GB" sz="2400" dirty="0"/>
              <a:t>Apocrine gland</a:t>
            </a:r>
          </a:p>
        </p:txBody>
      </p:sp>
    </p:spTree>
    <p:extLst>
      <p:ext uri="{BB962C8B-B14F-4D97-AF65-F5344CB8AC3E}">
        <p14:creationId xmlns:p14="http://schemas.microsoft.com/office/powerpoint/2010/main" val="499811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258</TotalTime>
  <Words>498</Words>
  <Application>Microsoft Office PowerPoint</Application>
  <PresentationFormat>Widescreen</PresentationFormat>
  <Paragraphs>55</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Calibri</vt:lpstr>
      <vt:lpstr>Calibri Light</vt:lpstr>
      <vt:lpstr>Retrospect</vt:lpstr>
      <vt:lpstr>Exocrine glands</vt:lpstr>
      <vt:lpstr>Learning objective</vt:lpstr>
      <vt:lpstr>Lesson outcomes</vt:lpstr>
      <vt:lpstr>Glands</vt:lpstr>
      <vt:lpstr>PowerPoint Presentation</vt:lpstr>
      <vt:lpstr>Classification of exocrine glands</vt:lpstr>
      <vt:lpstr>PowerPoint Presentation</vt:lpstr>
      <vt:lpstr>Functional classification</vt:lpstr>
      <vt:lpstr>Functional classification</vt:lpstr>
      <vt:lpstr>Functional classification</vt:lpstr>
      <vt:lpstr>Exocrine gland products</vt:lpstr>
      <vt:lpstr>Question time   </vt:lpstr>
      <vt:lpstr>Lesson outcomes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nyree myatt</cp:lastModifiedBy>
  <cp:revision>4</cp:revision>
  <dcterms:created xsi:type="dcterms:W3CDTF">2021-05-17T10:54:52Z</dcterms:created>
  <dcterms:modified xsi:type="dcterms:W3CDTF">2021-06-10T09:29:34Z</dcterms:modified>
</cp:coreProperties>
</file>