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85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87" r:id="rId17"/>
    <p:sldId id="28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BE2BE-3E89-5624-10A1-0E3C00F90B9F}" v="11" dt="2021-10-27T09:05:22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ree Myatt" userId="b1cb37e3-4292-437a-818a-451462e633aa" providerId="ADAL" clId="{87BD00CF-B84F-4E1A-8A3B-E93B00343002}"/>
    <pc:docChg chg="undo custSel addSld delSld modSld">
      <pc:chgData name="Nyree Myatt" userId="b1cb37e3-4292-437a-818a-451462e633aa" providerId="ADAL" clId="{87BD00CF-B84F-4E1A-8A3B-E93B00343002}" dt="2021-10-27T12:15:08.251" v="171" actId="26606"/>
      <pc:docMkLst>
        <pc:docMk/>
      </pc:docMkLst>
      <pc:sldChg chg="addSp delSp modSp mod setBg addAnim delAnim setClrOvrMap">
        <pc:chgData name="Nyree Myatt" userId="b1cb37e3-4292-437a-818a-451462e633aa" providerId="ADAL" clId="{87BD00CF-B84F-4E1A-8A3B-E93B00343002}" dt="2021-10-27T11:31:25.022" v="23"/>
        <pc:sldMkLst>
          <pc:docMk/>
          <pc:sldMk cId="915134632" sldId="256"/>
        </pc:sldMkLst>
        <pc:spChg chg="mod">
          <ac:chgData name="Nyree Myatt" userId="b1cb37e3-4292-437a-818a-451462e633aa" providerId="ADAL" clId="{87BD00CF-B84F-4E1A-8A3B-E93B00343002}" dt="2021-10-27T11:31:25.007" v="21" actId="26606"/>
          <ac:spMkLst>
            <pc:docMk/>
            <pc:sldMk cId="915134632" sldId="256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1:31:25.007" v="21" actId="26606"/>
          <ac:spMkLst>
            <pc:docMk/>
            <pc:sldMk cId="915134632" sldId="256"/>
            <ac:spMk id="3" creationId="{00000000-0000-0000-0000-000000000000}"/>
          </ac:spMkLst>
        </pc:spChg>
        <pc:spChg chg="add del">
          <ac:chgData name="Nyree Myatt" userId="b1cb37e3-4292-437a-818a-451462e633aa" providerId="ADAL" clId="{87BD00CF-B84F-4E1A-8A3B-E93B00343002}" dt="2021-10-27T11:31:16.721" v="16" actId="26606"/>
          <ac:spMkLst>
            <pc:docMk/>
            <pc:sldMk cId="915134632" sldId="256"/>
            <ac:spMk id="73" creationId="{DA0CA737-33FC-47E3-965A-D1C2CAA62894}"/>
          </ac:spMkLst>
        </pc:spChg>
        <pc:spChg chg="add del">
          <ac:chgData name="Nyree Myatt" userId="b1cb37e3-4292-437a-818a-451462e633aa" providerId="ADAL" clId="{87BD00CF-B84F-4E1A-8A3B-E93B00343002}" dt="2021-10-27T11:31:16.721" v="16" actId="26606"/>
          <ac:spMkLst>
            <pc:docMk/>
            <pc:sldMk cId="915134632" sldId="256"/>
            <ac:spMk id="75" creationId="{22189942-24EB-488E-8B69-EB80F7E53E36}"/>
          </ac:spMkLst>
        </pc:spChg>
        <pc:spChg chg="add">
          <ac:chgData name="Nyree Myatt" userId="b1cb37e3-4292-437a-818a-451462e633aa" providerId="ADAL" clId="{87BD00CF-B84F-4E1A-8A3B-E93B00343002}" dt="2021-10-27T11:31:25.007" v="21" actId="26606"/>
          <ac:spMkLst>
            <pc:docMk/>
            <pc:sldMk cId="915134632" sldId="256"/>
            <ac:spMk id="77" creationId="{7EE051E9-6C07-4FBB-B4F7-EDF8DDEAA6DA}"/>
          </ac:spMkLst>
        </pc:spChg>
        <pc:spChg chg="add del">
          <ac:chgData name="Nyree Myatt" userId="b1cb37e3-4292-437a-818a-451462e633aa" providerId="ADAL" clId="{87BD00CF-B84F-4E1A-8A3B-E93B00343002}" dt="2021-10-27T11:31:20.308" v="18" actId="26606"/>
          <ac:spMkLst>
            <pc:docMk/>
            <pc:sldMk cId="915134632" sldId="256"/>
            <ac:spMk id="1028" creationId="{7319A1DD-F557-4EC6-8A8C-F7617B4CD678}"/>
          </ac:spMkLst>
        </pc:spChg>
        <pc:spChg chg="add del">
          <ac:chgData name="Nyree Myatt" userId="b1cb37e3-4292-437a-818a-451462e633aa" providerId="ADAL" clId="{87BD00CF-B84F-4E1A-8A3B-E93B00343002}" dt="2021-10-27T11:31:25.007" v="20" actId="26606"/>
          <ac:spMkLst>
            <pc:docMk/>
            <pc:sldMk cId="915134632" sldId="256"/>
            <ac:spMk id="1032" creationId="{87D6777B-91DD-4D12-85FD-85A88ECC5A06}"/>
          </ac:spMkLst>
        </pc:spChg>
        <pc:spChg chg="add del">
          <ac:chgData name="Nyree Myatt" userId="b1cb37e3-4292-437a-818a-451462e633aa" providerId="ADAL" clId="{87BD00CF-B84F-4E1A-8A3B-E93B00343002}" dt="2021-10-27T11:31:25.007" v="20" actId="26606"/>
          <ac:spMkLst>
            <pc:docMk/>
            <pc:sldMk cId="915134632" sldId="256"/>
            <ac:spMk id="1033" creationId="{F0988C9B-C9E0-4CBD-A3E8-D4F59982E5FB}"/>
          </ac:spMkLst>
        </pc:spChg>
        <pc:spChg chg="add">
          <ac:chgData name="Nyree Myatt" userId="b1cb37e3-4292-437a-818a-451462e633aa" providerId="ADAL" clId="{87BD00CF-B84F-4E1A-8A3B-E93B00343002}" dt="2021-10-27T11:31:25.007" v="21" actId="26606"/>
          <ac:spMkLst>
            <pc:docMk/>
            <pc:sldMk cId="915134632" sldId="256"/>
            <ac:spMk id="1035" creationId="{E75F8FC7-2268-462F-AFF6-A4A975C3444E}"/>
          </ac:spMkLst>
        </pc:spChg>
        <pc:spChg chg="add">
          <ac:chgData name="Nyree Myatt" userId="b1cb37e3-4292-437a-818a-451462e633aa" providerId="ADAL" clId="{87BD00CF-B84F-4E1A-8A3B-E93B00343002}" dt="2021-10-27T11:31:25.007" v="21" actId="26606"/>
          <ac:spMkLst>
            <pc:docMk/>
            <pc:sldMk cId="915134632" sldId="256"/>
            <ac:spMk id="1037" creationId="{9D1C364C-8702-4ED9-9D23-41CDB2982B4E}"/>
          </ac:spMkLst>
        </pc:spChg>
        <pc:picChg chg="add mod ord">
          <ac:chgData name="Nyree Myatt" userId="b1cb37e3-4292-437a-818a-451462e633aa" providerId="ADAL" clId="{87BD00CF-B84F-4E1A-8A3B-E93B00343002}" dt="2021-10-27T11:31:25.007" v="21" actId="26606"/>
          <ac:picMkLst>
            <pc:docMk/>
            <pc:sldMk cId="915134632" sldId="256"/>
            <ac:picMk id="1026" creationId="{CB54DA5C-798F-4A5F-9617-FE4BE59D0DE0}"/>
          </ac:picMkLst>
        </pc:picChg>
        <pc:cxnChg chg="add del">
          <ac:chgData name="Nyree Myatt" userId="b1cb37e3-4292-437a-818a-451462e633aa" providerId="ADAL" clId="{87BD00CF-B84F-4E1A-8A3B-E93B00343002}" dt="2021-10-27T11:31:16.721" v="16" actId="26606"/>
          <ac:cxnSpMkLst>
            <pc:docMk/>
            <pc:sldMk cId="915134632" sldId="256"/>
            <ac:cxnSpMk id="71" creationId="{F3CC58E3-BDF9-495D-9327-85F68058BE32}"/>
          </ac:cxnSpMkLst>
        </pc:cxnChg>
        <pc:cxnChg chg="add del">
          <ac:chgData name="Nyree Myatt" userId="b1cb37e3-4292-437a-818a-451462e633aa" providerId="ADAL" clId="{87BD00CF-B84F-4E1A-8A3B-E93B00343002}" dt="2021-10-27T11:31:20.308" v="18" actId="26606"/>
          <ac:cxnSpMkLst>
            <pc:docMk/>
            <pc:sldMk cId="915134632" sldId="256"/>
            <ac:cxnSpMk id="1029" creationId="{D28A9C89-B313-458F-9C85-515930A51A93}"/>
          </ac:cxnSpMkLst>
        </pc:cxnChg>
        <pc:cxnChg chg="add del">
          <ac:chgData name="Nyree Myatt" userId="b1cb37e3-4292-437a-818a-451462e633aa" providerId="ADAL" clId="{87BD00CF-B84F-4E1A-8A3B-E93B00343002}" dt="2021-10-27T11:31:25.007" v="20" actId="26606"/>
          <ac:cxnSpMkLst>
            <pc:docMk/>
            <pc:sldMk cId="915134632" sldId="256"/>
            <ac:cxnSpMk id="1031" creationId="{E832A4F0-B852-42E9-91B8-58EB9F47CAF5}"/>
          </ac:cxnSpMkLst>
        </pc:cxnChg>
        <pc:cxnChg chg="add">
          <ac:chgData name="Nyree Myatt" userId="b1cb37e3-4292-437a-818a-451462e633aa" providerId="ADAL" clId="{87BD00CF-B84F-4E1A-8A3B-E93B00343002}" dt="2021-10-27T11:31:25.007" v="21" actId="26606"/>
          <ac:cxnSpMkLst>
            <pc:docMk/>
            <pc:sldMk cId="915134632" sldId="256"/>
            <ac:cxnSpMk id="1036" creationId="{BEF45B32-FB97-49CC-B778-CA7CF87BEF7A}"/>
          </ac:cxnSpMkLst>
        </pc:cxnChg>
      </pc:sldChg>
      <pc:sldChg chg="addSp modSp mod setBg">
        <pc:chgData name="Nyree Myatt" userId="b1cb37e3-4292-437a-818a-451462e633aa" providerId="ADAL" clId="{87BD00CF-B84F-4E1A-8A3B-E93B00343002}" dt="2021-10-27T11:33:42.245" v="31" actId="14100"/>
        <pc:sldMkLst>
          <pc:docMk/>
          <pc:sldMk cId="489743951" sldId="257"/>
        </pc:sldMkLst>
        <pc:spChg chg="mod">
          <ac:chgData name="Nyree Myatt" userId="b1cb37e3-4292-437a-818a-451462e633aa" providerId="ADAL" clId="{87BD00CF-B84F-4E1A-8A3B-E93B00343002}" dt="2021-10-27T11:33:23.269" v="29" actId="113"/>
          <ac:spMkLst>
            <pc:docMk/>
            <pc:sldMk cId="489743951" sldId="257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1:33:42.245" v="31" actId="14100"/>
          <ac:spMkLst>
            <pc:docMk/>
            <pc:sldMk cId="489743951" sldId="257"/>
            <ac:spMk id="3" creationId="{00000000-0000-0000-0000-000000000000}"/>
          </ac:spMkLst>
        </pc:spChg>
        <pc:spChg chg="add">
          <ac:chgData name="Nyree Myatt" userId="b1cb37e3-4292-437a-818a-451462e633aa" providerId="ADAL" clId="{87BD00CF-B84F-4E1A-8A3B-E93B00343002}" dt="2021-10-27T11:33:09.966" v="28" actId="26606"/>
          <ac:spMkLst>
            <pc:docMk/>
            <pc:sldMk cId="489743951" sldId="257"/>
            <ac:spMk id="73" creationId="{8BAD894E-0868-44E3-A66D-61256D6C5854}"/>
          </ac:spMkLst>
        </pc:spChg>
        <pc:spChg chg="add">
          <ac:chgData name="Nyree Myatt" userId="b1cb37e3-4292-437a-818a-451462e633aa" providerId="ADAL" clId="{87BD00CF-B84F-4E1A-8A3B-E93B00343002}" dt="2021-10-27T11:33:09.966" v="28" actId="26606"/>
          <ac:spMkLst>
            <pc:docMk/>
            <pc:sldMk cId="489743951" sldId="257"/>
            <ac:spMk id="75" creationId="{82BCDE19-2810-4337-9C49-8589C421767D}"/>
          </ac:spMkLst>
        </pc:spChg>
        <pc:picChg chg="add mod ord">
          <ac:chgData name="Nyree Myatt" userId="b1cb37e3-4292-437a-818a-451462e633aa" providerId="ADAL" clId="{87BD00CF-B84F-4E1A-8A3B-E93B00343002}" dt="2021-10-27T11:33:09.966" v="28" actId="26606"/>
          <ac:picMkLst>
            <pc:docMk/>
            <pc:sldMk cId="489743951" sldId="257"/>
            <ac:picMk id="3074" creationId="{5B9771A1-B1E5-4738-AC2E-419944622509}"/>
          </ac:picMkLst>
        </pc:picChg>
        <pc:cxnChg chg="add">
          <ac:chgData name="Nyree Myatt" userId="b1cb37e3-4292-437a-818a-451462e633aa" providerId="ADAL" clId="{87BD00CF-B84F-4E1A-8A3B-E93B00343002}" dt="2021-10-27T11:33:09.966" v="28" actId="26606"/>
          <ac:cxnSpMkLst>
            <pc:docMk/>
            <pc:sldMk cId="489743951" sldId="257"/>
            <ac:cxnSpMk id="71" creationId="{38A34772-9011-42B5-AA63-FD6DEC92EE72}"/>
          </ac:cxnSpMkLst>
        </pc:cxnChg>
      </pc:sldChg>
      <pc:sldChg chg="addSp modSp mod setBg">
        <pc:chgData name="Nyree Myatt" userId="b1cb37e3-4292-437a-818a-451462e633aa" providerId="ADAL" clId="{87BD00CF-B84F-4E1A-8A3B-E93B00343002}" dt="2021-10-27T11:34:15.921" v="36" actId="255"/>
        <pc:sldMkLst>
          <pc:docMk/>
          <pc:sldMk cId="949029342" sldId="258"/>
        </pc:sldMkLst>
        <pc:spChg chg="mod">
          <ac:chgData name="Nyree Myatt" userId="b1cb37e3-4292-437a-818a-451462e633aa" providerId="ADAL" clId="{87BD00CF-B84F-4E1A-8A3B-E93B00343002}" dt="2021-10-27T11:34:05.882" v="35" actId="26606"/>
          <ac:spMkLst>
            <pc:docMk/>
            <pc:sldMk cId="949029342" sldId="258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1:34:15.921" v="36" actId="255"/>
          <ac:spMkLst>
            <pc:docMk/>
            <pc:sldMk cId="949029342" sldId="258"/>
            <ac:spMk id="3" creationId="{00000000-0000-0000-0000-000000000000}"/>
          </ac:spMkLst>
        </pc:spChg>
        <pc:spChg chg="add">
          <ac:chgData name="Nyree Myatt" userId="b1cb37e3-4292-437a-818a-451462e633aa" providerId="ADAL" clId="{87BD00CF-B84F-4E1A-8A3B-E93B00343002}" dt="2021-10-27T11:34:05.882" v="35" actId="26606"/>
          <ac:spMkLst>
            <pc:docMk/>
            <pc:sldMk cId="949029342" sldId="258"/>
            <ac:spMk id="73" creationId="{8BAD894E-0868-44E3-A66D-61256D6C5854}"/>
          </ac:spMkLst>
        </pc:spChg>
        <pc:spChg chg="add">
          <ac:chgData name="Nyree Myatt" userId="b1cb37e3-4292-437a-818a-451462e633aa" providerId="ADAL" clId="{87BD00CF-B84F-4E1A-8A3B-E93B00343002}" dt="2021-10-27T11:34:05.882" v="35" actId="26606"/>
          <ac:spMkLst>
            <pc:docMk/>
            <pc:sldMk cId="949029342" sldId="258"/>
            <ac:spMk id="75" creationId="{82BCDE19-2810-4337-9C49-8589C421767D}"/>
          </ac:spMkLst>
        </pc:spChg>
        <pc:picChg chg="add mod ord">
          <ac:chgData name="Nyree Myatt" userId="b1cb37e3-4292-437a-818a-451462e633aa" providerId="ADAL" clId="{87BD00CF-B84F-4E1A-8A3B-E93B00343002}" dt="2021-10-27T11:34:05.882" v="35" actId="26606"/>
          <ac:picMkLst>
            <pc:docMk/>
            <pc:sldMk cId="949029342" sldId="258"/>
            <ac:picMk id="4098" creationId="{C228DE88-C17B-4FCD-8333-7C88B57AC9B8}"/>
          </ac:picMkLst>
        </pc:picChg>
        <pc:cxnChg chg="add">
          <ac:chgData name="Nyree Myatt" userId="b1cb37e3-4292-437a-818a-451462e633aa" providerId="ADAL" clId="{87BD00CF-B84F-4E1A-8A3B-E93B00343002}" dt="2021-10-27T11:34:05.882" v="35" actId="26606"/>
          <ac:cxnSpMkLst>
            <pc:docMk/>
            <pc:sldMk cId="949029342" sldId="258"/>
            <ac:cxnSpMk id="71" creationId="{38A34772-9011-42B5-AA63-FD6DEC92EE72}"/>
          </ac:cxnSpMkLst>
        </pc:cxnChg>
      </pc:sldChg>
      <pc:sldChg chg="modSp mod">
        <pc:chgData name="Nyree Myatt" userId="b1cb37e3-4292-437a-818a-451462e633aa" providerId="ADAL" clId="{87BD00CF-B84F-4E1A-8A3B-E93B00343002}" dt="2021-10-27T11:34:50.846" v="42" actId="255"/>
        <pc:sldMkLst>
          <pc:docMk/>
          <pc:sldMk cId="143261066" sldId="261"/>
        </pc:sldMkLst>
        <pc:spChg chg="mod">
          <ac:chgData name="Nyree Myatt" userId="b1cb37e3-4292-437a-818a-451462e633aa" providerId="ADAL" clId="{87BD00CF-B84F-4E1A-8A3B-E93B00343002}" dt="2021-10-27T11:34:33.160" v="38" actId="113"/>
          <ac:spMkLst>
            <pc:docMk/>
            <pc:sldMk cId="143261066" sldId="261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1:34:50.846" v="42" actId="255"/>
          <ac:spMkLst>
            <pc:docMk/>
            <pc:sldMk cId="143261066" sldId="261"/>
            <ac:spMk id="4" creationId="{00000000-0000-0000-0000-000000000000}"/>
          </ac:spMkLst>
        </pc:spChg>
      </pc:sldChg>
      <pc:sldChg chg="modSp mod">
        <pc:chgData name="Nyree Myatt" userId="b1cb37e3-4292-437a-818a-451462e633aa" providerId="ADAL" clId="{87BD00CF-B84F-4E1A-8A3B-E93B00343002}" dt="2021-10-27T11:35:50.784" v="52" actId="27636"/>
        <pc:sldMkLst>
          <pc:docMk/>
          <pc:sldMk cId="177363997" sldId="262"/>
        </pc:sldMkLst>
        <pc:spChg chg="mod">
          <ac:chgData name="Nyree Myatt" userId="b1cb37e3-4292-437a-818a-451462e633aa" providerId="ADAL" clId="{87BD00CF-B84F-4E1A-8A3B-E93B00343002}" dt="2021-10-27T11:35:33.924" v="45" actId="113"/>
          <ac:spMkLst>
            <pc:docMk/>
            <pc:sldMk cId="177363997" sldId="262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1:35:50.784" v="52" actId="27636"/>
          <ac:spMkLst>
            <pc:docMk/>
            <pc:sldMk cId="177363997" sldId="262"/>
            <ac:spMk id="4" creationId="{00000000-0000-0000-0000-000000000000}"/>
          </ac:spMkLst>
        </pc:spChg>
      </pc:sldChg>
      <pc:sldChg chg="addSp delSp modSp mod setBg">
        <pc:chgData name="Nyree Myatt" userId="b1cb37e3-4292-437a-818a-451462e633aa" providerId="ADAL" clId="{87BD00CF-B84F-4E1A-8A3B-E93B00343002}" dt="2021-10-27T11:56:22.112" v="58" actId="255"/>
        <pc:sldMkLst>
          <pc:docMk/>
          <pc:sldMk cId="3480211275" sldId="266"/>
        </pc:sldMkLst>
        <pc:spChg chg="mod">
          <ac:chgData name="Nyree Myatt" userId="b1cb37e3-4292-437a-818a-451462e633aa" providerId="ADAL" clId="{87BD00CF-B84F-4E1A-8A3B-E93B00343002}" dt="2021-10-27T11:54:50.864" v="53" actId="26606"/>
          <ac:spMkLst>
            <pc:docMk/>
            <pc:sldMk cId="3480211275" sldId="266"/>
            <ac:spMk id="2" creationId="{00000000-0000-0000-0000-000000000000}"/>
          </ac:spMkLst>
        </pc:spChg>
        <pc:spChg chg="del">
          <ac:chgData name="Nyree Myatt" userId="b1cb37e3-4292-437a-818a-451462e633aa" providerId="ADAL" clId="{87BD00CF-B84F-4E1A-8A3B-E93B00343002}" dt="2021-10-27T11:54:50.864" v="53" actId="26606"/>
          <ac:spMkLst>
            <pc:docMk/>
            <pc:sldMk cId="3480211275" sldId="266"/>
            <ac:spMk id="3" creationId="{00000000-0000-0000-0000-000000000000}"/>
          </ac:spMkLst>
        </pc:spChg>
        <pc:graphicFrameChg chg="add mod">
          <ac:chgData name="Nyree Myatt" userId="b1cb37e3-4292-437a-818a-451462e633aa" providerId="ADAL" clId="{87BD00CF-B84F-4E1A-8A3B-E93B00343002}" dt="2021-10-27T11:56:22.112" v="58" actId="255"/>
          <ac:graphicFrameMkLst>
            <pc:docMk/>
            <pc:sldMk cId="3480211275" sldId="266"/>
            <ac:graphicFrameMk id="5" creationId="{FBDEFDAF-DDED-42AB-B754-D37F27C71F3B}"/>
          </ac:graphicFrameMkLst>
        </pc:graphicFrameChg>
      </pc:sldChg>
      <pc:sldChg chg="addSp modSp mod setBg">
        <pc:chgData name="Nyree Myatt" userId="b1cb37e3-4292-437a-818a-451462e633aa" providerId="ADAL" clId="{87BD00CF-B84F-4E1A-8A3B-E93B00343002}" dt="2021-10-27T11:56:51.770" v="60" actId="255"/>
        <pc:sldMkLst>
          <pc:docMk/>
          <pc:sldMk cId="3644393943" sldId="267"/>
        </pc:sldMkLst>
        <pc:spChg chg="mod">
          <ac:chgData name="Nyree Myatt" userId="b1cb37e3-4292-437a-818a-451462e633aa" providerId="ADAL" clId="{87BD00CF-B84F-4E1A-8A3B-E93B00343002}" dt="2021-10-27T11:56:37.498" v="59" actId="26606"/>
          <ac:spMkLst>
            <pc:docMk/>
            <pc:sldMk cId="3644393943" sldId="267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1:56:51.770" v="60" actId="255"/>
          <ac:spMkLst>
            <pc:docMk/>
            <pc:sldMk cId="3644393943" sldId="267"/>
            <ac:spMk id="3" creationId="{00000000-0000-0000-0000-000000000000}"/>
          </ac:spMkLst>
        </pc:spChg>
        <pc:spChg chg="add">
          <ac:chgData name="Nyree Myatt" userId="b1cb37e3-4292-437a-818a-451462e633aa" providerId="ADAL" clId="{87BD00CF-B84F-4E1A-8A3B-E93B00343002}" dt="2021-10-27T11:56:37.498" v="59" actId="26606"/>
          <ac:spMkLst>
            <pc:docMk/>
            <pc:sldMk cId="3644393943" sldId="267"/>
            <ac:spMk id="9" creationId="{311973C2-EB8B-452A-A698-4A252FD3AE28}"/>
          </ac:spMkLst>
        </pc:spChg>
        <pc:spChg chg="add">
          <ac:chgData name="Nyree Myatt" userId="b1cb37e3-4292-437a-818a-451462e633aa" providerId="ADAL" clId="{87BD00CF-B84F-4E1A-8A3B-E93B00343002}" dt="2021-10-27T11:56:37.498" v="59" actId="26606"/>
          <ac:spMkLst>
            <pc:docMk/>
            <pc:sldMk cId="3644393943" sldId="267"/>
            <ac:spMk id="11" creationId="{10162E77-11AD-44A7-84EC-40C59EEFBD2E}"/>
          </ac:spMkLst>
        </pc:spChg>
        <pc:picChg chg="add">
          <ac:chgData name="Nyree Myatt" userId="b1cb37e3-4292-437a-818a-451462e633aa" providerId="ADAL" clId="{87BD00CF-B84F-4E1A-8A3B-E93B00343002}" dt="2021-10-27T11:56:37.498" v="59" actId="26606"/>
          <ac:picMkLst>
            <pc:docMk/>
            <pc:sldMk cId="3644393943" sldId="267"/>
            <ac:picMk id="5" creationId="{09BF64F7-DB89-4CB0-9425-481AA72BFDB6}"/>
          </ac:picMkLst>
        </pc:picChg>
        <pc:cxnChg chg="add">
          <ac:chgData name="Nyree Myatt" userId="b1cb37e3-4292-437a-818a-451462e633aa" providerId="ADAL" clId="{87BD00CF-B84F-4E1A-8A3B-E93B00343002}" dt="2021-10-27T11:56:37.498" v="59" actId="26606"/>
          <ac:cxnSpMkLst>
            <pc:docMk/>
            <pc:sldMk cId="3644393943" sldId="267"/>
            <ac:cxnSpMk id="13" creationId="{5AB158E9-1B40-4CD6-95F0-95CA11DF7B7A}"/>
          </ac:cxnSpMkLst>
        </pc:cxnChg>
      </pc:sldChg>
      <pc:sldChg chg="addSp modSp mod">
        <pc:chgData name="Nyree Myatt" userId="b1cb37e3-4292-437a-818a-451462e633aa" providerId="ADAL" clId="{87BD00CF-B84F-4E1A-8A3B-E93B00343002}" dt="2021-10-27T11:59:04.001" v="66" actId="14100"/>
        <pc:sldMkLst>
          <pc:docMk/>
          <pc:sldMk cId="4211103050" sldId="268"/>
        </pc:sldMkLst>
        <pc:spChg chg="mod">
          <ac:chgData name="Nyree Myatt" userId="b1cb37e3-4292-437a-818a-451462e633aa" providerId="ADAL" clId="{87BD00CF-B84F-4E1A-8A3B-E93B00343002}" dt="2021-10-27T11:59:04.001" v="66" actId="14100"/>
          <ac:spMkLst>
            <pc:docMk/>
            <pc:sldMk cId="4211103050" sldId="268"/>
            <ac:spMk id="2" creationId="{00000000-0000-0000-0000-000000000000}"/>
          </ac:spMkLst>
        </pc:spChg>
        <pc:picChg chg="add mod">
          <ac:chgData name="Nyree Myatt" userId="b1cb37e3-4292-437a-818a-451462e633aa" providerId="ADAL" clId="{87BD00CF-B84F-4E1A-8A3B-E93B00343002}" dt="2021-10-27T11:58:54.296" v="65" actId="1076"/>
          <ac:picMkLst>
            <pc:docMk/>
            <pc:sldMk cId="4211103050" sldId="268"/>
            <ac:picMk id="5122" creationId="{5AC308DF-024B-4135-A49A-F350D880E593}"/>
          </ac:picMkLst>
        </pc:picChg>
      </pc:sldChg>
      <pc:sldChg chg="modSp mod">
        <pc:chgData name="Nyree Myatt" userId="b1cb37e3-4292-437a-818a-451462e633aa" providerId="ADAL" clId="{87BD00CF-B84F-4E1A-8A3B-E93B00343002}" dt="2021-10-27T12:00:14.071" v="77" actId="27636"/>
        <pc:sldMkLst>
          <pc:docMk/>
          <pc:sldMk cId="3214105293" sldId="270"/>
        </pc:sldMkLst>
        <pc:spChg chg="mod">
          <ac:chgData name="Nyree Myatt" userId="b1cb37e3-4292-437a-818a-451462e633aa" providerId="ADAL" clId="{87BD00CF-B84F-4E1A-8A3B-E93B00343002}" dt="2021-10-27T12:00:05.545" v="74" actId="113"/>
          <ac:spMkLst>
            <pc:docMk/>
            <pc:sldMk cId="3214105293" sldId="270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2:00:14.071" v="77" actId="27636"/>
          <ac:spMkLst>
            <pc:docMk/>
            <pc:sldMk cId="3214105293" sldId="270"/>
            <ac:spMk id="4" creationId="{00000000-0000-0000-0000-000000000000}"/>
          </ac:spMkLst>
        </pc:spChg>
        <pc:picChg chg="mod">
          <ac:chgData name="Nyree Myatt" userId="b1cb37e3-4292-437a-818a-451462e633aa" providerId="ADAL" clId="{87BD00CF-B84F-4E1A-8A3B-E93B00343002}" dt="2021-10-27T11:59:41.031" v="69" actId="14100"/>
          <ac:picMkLst>
            <pc:docMk/>
            <pc:sldMk cId="3214105293" sldId="270"/>
            <ac:picMk id="5" creationId="{00000000-0000-0000-0000-000000000000}"/>
          </ac:picMkLst>
        </pc:picChg>
      </pc:sldChg>
      <pc:sldChg chg="modSp mod">
        <pc:chgData name="Nyree Myatt" userId="b1cb37e3-4292-437a-818a-451462e633aa" providerId="ADAL" clId="{87BD00CF-B84F-4E1A-8A3B-E93B00343002}" dt="2021-10-27T12:02:21.807" v="93" actId="114"/>
        <pc:sldMkLst>
          <pc:docMk/>
          <pc:sldMk cId="1566898762" sldId="271"/>
        </pc:sldMkLst>
        <pc:spChg chg="mod">
          <ac:chgData name="Nyree Myatt" userId="b1cb37e3-4292-437a-818a-451462e633aa" providerId="ADAL" clId="{87BD00CF-B84F-4E1A-8A3B-E93B00343002}" dt="2021-10-27T12:02:21.807" v="93" actId="114"/>
          <ac:spMkLst>
            <pc:docMk/>
            <pc:sldMk cId="1566898762" sldId="271"/>
            <ac:spMk id="3" creationId="{00000000-0000-0000-0000-000000000000}"/>
          </ac:spMkLst>
        </pc:spChg>
      </pc:sldChg>
      <pc:sldChg chg="addSp delSp modSp mod setBg">
        <pc:chgData name="Nyree Myatt" userId="b1cb37e3-4292-437a-818a-451462e633aa" providerId="ADAL" clId="{87BD00CF-B84F-4E1A-8A3B-E93B00343002}" dt="2021-10-27T12:06:01.255" v="124" actId="113"/>
        <pc:sldMkLst>
          <pc:docMk/>
          <pc:sldMk cId="585836461" sldId="272"/>
        </pc:sldMkLst>
        <pc:spChg chg="mod">
          <ac:chgData name="Nyree Myatt" userId="b1cb37e3-4292-437a-818a-451462e633aa" providerId="ADAL" clId="{87BD00CF-B84F-4E1A-8A3B-E93B00343002}" dt="2021-10-27T12:06:01.255" v="124" actId="113"/>
          <ac:spMkLst>
            <pc:docMk/>
            <pc:sldMk cId="585836461" sldId="272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2:05:47.334" v="122" actId="255"/>
          <ac:spMkLst>
            <pc:docMk/>
            <pc:sldMk cId="585836461" sldId="272"/>
            <ac:spMk id="3" creationId="{00000000-0000-0000-0000-000000000000}"/>
          </ac:spMkLst>
        </pc:spChg>
        <pc:spChg chg="add del">
          <ac:chgData name="Nyree Myatt" userId="b1cb37e3-4292-437a-818a-451462e633aa" providerId="ADAL" clId="{87BD00CF-B84F-4E1A-8A3B-E93B00343002}" dt="2021-10-27T12:04:31.671" v="112" actId="26606"/>
          <ac:spMkLst>
            <pc:docMk/>
            <pc:sldMk cId="585836461" sldId="272"/>
            <ac:spMk id="9" creationId="{311973C2-EB8B-452A-A698-4A252FD3AE28}"/>
          </ac:spMkLst>
        </pc:spChg>
        <pc:spChg chg="add del">
          <ac:chgData name="Nyree Myatt" userId="b1cb37e3-4292-437a-818a-451462e633aa" providerId="ADAL" clId="{87BD00CF-B84F-4E1A-8A3B-E93B00343002}" dt="2021-10-27T12:04:31.671" v="112" actId="26606"/>
          <ac:spMkLst>
            <pc:docMk/>
            <pc:sldMk cId="585836461" sldId="272"/>
            <ac:spMk id="11" creationId="{10162E77-11AD-44A7-84EC-40C59EEFBD2E}"/>
          </ac:spMkLst>
        </pc:spChg>
        <pc:spChg chg="add del">
          <ac:chgData name="Nyree Myatt" userId="b1cb37e3-4292-437a-818a-451462e633aa" providerId="ADAL" clId="{87BD00CF-B84F-4E1A-8A3B-E93B00343002}" dt="2021-10-27T12:05:28.246" v="118" actId="26606"/>
          <ac:spMkLst>
            <pc:docMk/>
            <pc:sldMk cId="585836461" sldId="272"/>
            <ac:spMk id="12" creationId="{8BAD894E-0868-44E3-A66D-61256D6C5854}"/>
          </ac:spMkLst>
        </pc:spChg>
        <pc:spChg chg="add del">
          <ac:chgData name="Nyree Myatt" userId="b1cb37e3-4292-437a-818a-451462e633aa" providerId="ADAL" clId="{87BD00CF-B84F-4E1A-8A3B-E93B00343002}" dt="2021-10-27T12:05:28.246" v="118" actId="26606"/>
          <ac:spMkLst>
            <pc:docMk/>
            <pc:sldMk cId="585836461" sldId="272"/>
            <ac:spMk id="14" creationId="{82BCDE19-2810-4337-9C49-8589C421767D}"/>
          </ac:spMkLst>
        </pc:spChg>
        <pc:picChg chg="add mod ord">
          <ac:chgData name="Nyree Myatt" userId="b1cb37e3-4292-437a-818a-451462e633aa" providerId="ADAL" clId="{87BD00CF-B84F-4E1A-8A3B-E93B00343002}" dt="2021-10-27T12:05:28.246" v="118" actId="26606"/>
          <ac:picMkLst>
            <pc:docMk/>
            <pc:sldMk cId="585836461" sldId="272"/>
            <ac:picMk id="5" creationId="{CC93974B-61CB-4977-8109-2FAF464489CB}"/>
          </ac:picMkLst>
        </pc:picChg>
        <pc:cxnChg chg="add del">
          <ac:chgData name="Nyree Myatt" userId="b1cb37e3-4292-437a-818a-451462e633aa" providerId="ADAL" clId="{87BD00CF-B84F-4E1A-8A3B-E93B00343002}" dt="2021-10-27T12:05:28.246" v="118" actId="26606"/>
          <ac:cxnSpMkLst>
            <pc:docMk/>
            <pc:sldMk cId="585836461" sldId="272"/>
            <ac:cxnSpMk id="10" creationId="{38A34772-9011-42B5-AA63-FD6DEC92EE72}"/>
          </ac:cxnSpMkLst>
        </pc:cxnChg>
        <pc:cxnChg chg="add del">
          <ac:chgData name="Nyree Myatt" userId="b1cb37e3-4292-437a-818a-451462e633aa" providerId="ADAL" clId="{87BD00CF-B84F-4E1A-8A3B-E93B00343002}" dt="2021-10-27T12:04:31.671" v="112" actId="26606"/>
          <ac:cxnSpMkLst>
            <pc:docMk/>
            <pc:sldMk cId="585836461" sldId="272"/>
            <ac:cxnSpMk id="13" creationId="{5AB158E9-1B40-4CD6-95F0-95CA11DF7B7A}"/>
          </ac:cxnSpMkLst>
        </pc:cxnChg>
      </pc:sldChg>
      <pc:sldChg chg="modSp del mod">
        <pc:chgData name="Nyree Myatt" userId="b1cb37e3-4292-437a-818a-451462e633aa" providerId="ADAL" clId="{87BD00CF-B84F-4E1A-8A3B-E93B00343002}" dt="2021-10-27T12:07:07.644" v="131" actId="2696"/>
        <pc:sldMkLst>
          <pc:docMk/>
          <pc:sldMk cId="279145899" sldId="273"/>
        </pc:sldMkLst>
        <pc:picChg chg="mod">
          <ac:chgData name="Nyree Myatt" userId="b1cb37e3-4292-437a-818a-451462e633aa" providerId="ADAL" clId="{87BD00CF-B84F-4E1A-8A3B-E93B00343002}" dt="2021-10-27T12:06:34.677" v="125" actId="14100"/>
          <ac:picMkLst>
            <pc:docMk/>
            <pc:sldMk cId="279145899" sldId="273"/>
            <ac:picMk id="4" creationId="{00000000-0000-0000-0000-000000000000}"/>
          </ac:picMkLst>
        </pc:picChg>
      </pc:sldChg>
      <pc:sldChg chg="modSp mod">
        <pc:chgData name="Nyree Myatt" userId="b1cb37e3-4292-437a-818a-451462e633aa" providerId="ADAL" clId="{87BD00CF-B84F-4E1A-8A3B-E93B00343002}" dt="2021-10-27T12:08:28.936" v="150" actId="113"/>
        <pc:sldMkLst>
          <pc:docMk/>
          <pc:sldMk cId="1452306741" sldId="274"/>
        </pc:sldMkLst>
        <pc:spChg chg="mod">
          <ac:chgData name="Nyree Myatt" userId="b1cb37e3-4292-437a-818a-451462e633aa" providerId="ADAL" clId="{87BD00CF-B84F-4E1A-8A3B-E93B00343002}" dt="2021-10-27T12:08:28.936" v="150" actId="113"/>
          <ac:spMkLst>
            <pc:docMk/>
            <pc:sldMk cId="1452306741" sldId="274"/>
            <ac:spMk id="2" creationId="{7D5012EC-B698-416F-A1A7-11DF5F3E3253}"/>
          </ac:spMkLst>
        </pc:spChg>
      </pc:sldChg>
      <pc:sldChg chg="modSp mod">
        <pc:chgData name="Nyree Myatt" userId="b1cb37e3-4292-437a-818a-451462e633aa" providerId="ADAL" clId="{87BD00CF-B84F-4E1A-8A3B-E93B00343002}" dt="2021-10-27T12:09:20.859" v="152" actId="255"/>
        <pc:sldMkLst>
          <pc:docMk/>
          <pc:sldMk cId="1701949518" sldId="275"/>
        </pc:sldMkLst>
        <pc:spChg chg="mod">
          <ac:chgData name="Nyree Myatt" userId="b1cb37e3-4292-437a-818a-451462e633aa" providerId="ADAL" clId="{87BD00CF-B84F-4E1A-8A3B-E93B00343002}" dt="2021-10-27T12:09:01.650" v="151" actId="113"/>
          <ac:spMkLst>
            <pc:docMk/>
            <pc:sldMk cId="1701949518" sldId="275"/>
            <ac:spMk id="2" creationId="{E5B2580E-92D0-4AC1-A245-41E8D99BEC7D}"/>
          </ac:spMkLst>
        </pc:spChg>
        <pc:spChg chg="mod">
          <ac:chgData name="Nyree Myatt" userId="b1cb37e3-4292-437a-818a-451462e633aa" providerId="ADAL" clId="{87BD00CF-B84F-4E1A-8A3B-E93B00343002}" dt="2021-10-27T12:09:20.859" v="152" actId="255"/>
          <ac:spMkLst>
            <pc:docMk/>
            <pc:sldMk cId="1701949518" sldId="275"/>
            <ac:spMk id="3" creationId="{37551D57-E552-43A3-973E-65C2380E268F}"/>
          </ac:spMkLst>
        </pc:spChg>
      </pc:sldChg>
      <pc:sldChg chg="modSp mod">
        <pc:chgData name="Nyree Myatt" userId="b1cb37e3-4292-437a-818a-451462e633aa" providerId="ADAL" clId="{87BD00CF-B84F-4E1A-8A3B-E93B00343002}" dt="2021-10-27T12:10:19.978" v="157" actId="113"/>
        <pc:sldMkLst>
          <pc:docMk/>
          <pc:sldMk cId="2020761001" sldId="276"/>
        </pc:sldMkLst>
        <pc:spChg chg="mod">
          <ac:chgData name="Nyree Myatt" userId="b1cb37e3-4292-437a-818a-451462e633aa" providerId="ADAL" clId="{87BD00CF-B84F-4E1A-8A3B-E93B00343002}" dt="2021-10-27T12:10:19.978" v="157" actId="113"/>
          <ac:spMkLst>
            <pc:docMk/>
            <pc:sldMk cId="2020761001" sldId="276"/>
            <ac:spMk id="2" creationId="{A9232E3E-4B4B-4912-81E8-3404F8DBF928}"/>
          </ac:spMkLst>
        </pc:spChg>
        <pc:spChg chg="mod">
          <ac:chgData name="Nyree Myatt" userId="b1cb37e3-4292-437a-818a-451462e633aa" providerId="ADAL" clId="{87BD00CF-B84F-4E1A-8A3B-E93B00343002}" dt="2021-10-27T12:10:13.659" v="156" actId="20577"/>
          <ac:spMkLst>
            <pc:docMk/>
            <pc:sldMk cId="2020761001" sldId="276"/>
            <ac:spMk id="3" creationId="{CF45FA92-7777-4533-AC6E-4730A10771C8}"/>
          </ac:spMkLst>
        </pc:spChg>
      </pc:sldChg>
      <pc:sldChg chg="addSp modSp mod setBg">
        <pc:chgData name="Nyree Myatt" userId="b1cb37e3-4292-437a-818a-451462e633aa" providerId="ADAL" clId="{87BD00CF-B84F-4E1A-8A3B-E93B00343002}" dt="2021-10-27T12:14:13.063" v="166" actId="113"/>
        <pc:sldMkLst>
          <pc:docMk/>
          <pc:sldMk cId="1172280930" sldId="282"/>
        </pc:sldMkLst>
        <pc:spChg chg="mod">
          <ac:chgData name="Nyree Myatt" userId="b1cb37e3-4292-437a-818a-451462e633aa" providerId="ADAL" clId="{87BD00CF-B84F-4E1A-8A3B-E93B00343002}" dt="2021-10-27T12:14:13.063" v="166" actId="113"/>
          <ac:spMkLst>
            <pc:docMk/>
            <pc:sldMk cId="1172280930" sldId="282"/>
            <ac:spMk id="2" creationId="{28EBE45C-229D-40CD-B5E0-8370B5AC33FA}"/>
          </ac:spMkLst>
        </pc:spChg>
        <pc:spChg chg="mod">
          <ac:chgData name="Nyree Myatt" userId="b1cb37e3-4292-437a-818a-451462e633aa" providerId="ADAL" clId="{87BD00CF-B84F-4E1A-8A3B-E93B00343002}" dt="2021-10-27T12:14:04.738" v="165" actId="403"/>
          <ac:spMkLst>
            <pc:docMk/>
            <pc:sldMk cId="1172280930" sldId="282"/>
            <ac:spMk id="3" creationId="{7CC73491-10B7-439A-B044-B603F655CF56}"/>
          </ac:spMkLst>
        </pc:spChg>
        <pc:picChg chg="add mod">
          <ac:chgData name="Nyree Myatt" userId="b1cb37e3-4292-437a-818a-451462e633aa" providerId="ADAL" clId="{87BD00CF-B84F-4E1A-8A3B-E93B00343002}" dt="2021-10-27T12:13:53.278" v="163" actId="26606"/>
          <ac:picMkLst>
            <pc:docMk/>
            <pc:sldMk cId="1172280930" sldId="282"/>
            <ac:picMk id="6146" creationId="{FB4AFA4B-6BA2-4EE8-8781-D20329A61174}"/>
          </ac:picMkLst>
        </pc:picChg>
      </pc:sldChg>
      <pc:sldChg chg="addSp delSp modSp mod setBg">
        <pc:chgData name="Nyree Myatt" userId="b1cb37e3-4292-437a-818a-451462e633aa" providerId="ADAL" clId="{87BD00CF-B84F-4E1A-8A3B-E93B00343002}" dt="2021-10-27T12:15:08.251" v="171" actId="26606"/>
        <pc:sldMkLst>
          <pc:docMk/>
          <pc:sldMk cId="490710841" sldId="284"/>
        </pc:sldMkLst>
        <pc:spChg chg="mod">
          <ac:chgData name="Nyree Myatt" userId="b1cb37e3-4292-437a-818a-451462e633aa" providerId="ADAL" clId="{87BD00CF-B84F-4E1A-8A3B-E93B00343002}" dt="2021-10-27T12:15:08.251" v="171" actId="26606"/>
          <ac:spMkLst>
            <pc:docMk/>
            <pc:sldMk cId="490710841" sldId="284"/>
            <ac:spMk id="2" creationId="{8420E6E8-EB80-435B-828C-3D5630CDD883}"/>
          </ac:spMkLst>
        </pc:spChg>
        <pc:spChg chg="add del">
          <ac:chgData name="Nyree Myatt" userId="b1cb37e3-4292-437a-818a-451462e633aa" providerId="ADAL" clId="{87BD00CF-B84F-4E1A-8A3B-E93B00343002}" dt="2021-10-27T12:15:08.251" v="171" actId="26606"/>
          <ac:spMkLst>
            <pc:docMk/>
            <pc:sldMk cId="490710841" sldId="284"/>
            <ac:spMk id="3" creationId="{BF427B4B-A0A0-432F-B896-8D5EBD0B7AD1}"/>
          </ac:spMkLst>
        </pc:spChg>
        <pc:spChg chg="add del">
          <ac:chgData name="Nyree Myatt" userId="b1cb37e3-4292-437a-818a-451462e633aa" providerId="ADAL" clId="{87BD00CF-B84F-4E1A-8A3B-E93B00343002}" dt="2021-10-27T12:15:08.173" v="170" actId="26606"/>
          <ac:spMkLst>
            <pc:docMk/>
            <pc:sldMk cId="490710841" sldId="284"/>
            <ac:spMk id="9" creationId="{EE1530B0-6F96-46C0-8B3E-3215CB756BE4}"/>
          </ac:spMkLst>
        </pc:spChg>
        <pc:spChg chg="add del">
          <ac:chgData name="Nyree Myatt" userId="b1cb37e3-4292-437a-818a-451462e633aa" providerId="ADAL" clId="{87BD00CF-B84F-4E1A-8A3B-E93B00343002}" dt="2021-10-27T12:15:08.173" v="170" actId="26606"/>
          <ac:spMkLst>
            <pc:docMk/>
            <pc:sldMk cId="490710841" sldId="284"/>
            <ac:spMk id="11" creationId="{754910CF-1B56-45D3-960A-E89F7B3B9131}"/>
          </ac:spMkLst>
        </pc:spChg>
        <pc:spChg chg="add del">
          <ac:chgData name="Nyree Myatt" userId="b1cb37e3-4292-437a-818a-451462e633aa" providerId="ADAL" clId="{87BD00CF-B84F-4E1A-8A3B-E93B00343002}" dt="2021-10-27T12:15:08.173" v="170" actId="26606"/>
          <ac:spMkLst>
            <pc:docMk/>
            <pc:sldMk cId="490710841" sldId="284"/>
            <ac:spMk id="13" creationId="{6669F804-A677-4B75-95F4-A5E4426FB774}"/>
          </ac:spMkLst>
        </pc:spChg>
        <pc:graphicFrameChg chg="add del">
          <ac:chgData name="Nyree Myatt" userId="b1cb37e3-4292-437a-818a-451462e633aa" providerId="ADAL" clId="{87BD00CF-B84F-4E1A-8A3B-E93B00343002}" dt="2021-10-27T12:14:56.596" v="168" actId="26606"/>
          <ac:graphicFrameMkLst>
            <pc:docMk/>
            <pc:sldMk cId="490710841" sldId="284"/>
            <ac:graphicFrameMk id="5" creationId="{513B7412-9C73-4041-97A1-8C344F9295A8}"/>
          </ac:graphicFrameMkLst>
        </pc:graphicFrameChg>
        <pc:graphicFrameChg chg="add del">
          <ac:chgData name="Nyree Myatt" userId="b1cb37e3-4292-437a-818a-451462e633aa" providerId="ADAL" clId="{87BD00CF-B84F-4E1A-8A3B-E93B00343002}" dt="2021-10-27T12:15:08.173" v="170" actId="26606"/>
          <ac:graphicFrameMkLst>
            <pc:docMk/>
            <pc:sldMk cId="490710841" sldId="284"/>
            <ac:graphicFrameMk id="7" creationId="{1D49BB40-44EF-44E4-A749-DB6C10F4687F}"/>
          </ac:graphicFrameMkLst>
        </pc:graphicFrameChg>
        <pc:graphicFrameChg chg="add">
          <ac:chgData name="Nyree Myatt" userId="b1cb37e3-4292-437a-818a-451462e633aa" providerId="ADAL" clId="{87BD00CF-B84F-4E1A-8A3B-E93B00343002}" dt="2021-10-27T12:15:08.251" v="171" actId="26606"/>
          <ac:graphicFrameMkLst>
            <pc:docMk/>
            <pc:sldMk cId="490710841" sldId="284"/>
            <ac:graphicFrameMk id="15" creationId="{513B7412-9C73-4041-97A1-8C344F9295A8}"/>
          </ac:graphicFrameMkLst>
        </pc:graphicFrameChg>
      </pc:sldChg>
      <pc:sldChg chg="addSp modSp mod setBg">
        <pc:chgData name="Nyree Myatt" userId="b1cb37e3-4292-437a-818a-451462e633aa" providerId="ADAL" clId="{87BD00CF-B84F-4E1A-8A3B-E93B00343002}" dt="2021-10-27T11:32:20.571" v="26" actId="255"/>
        <pc:sldMkLst>
          <pc:docMk/>
          <pc:sldMk cId="1220988078" sldId="285"/>
        </pc:sldMkLst>
        <pc:spChg chg="mod">
          <ac:chgData name="Nyree Myatt" userId="b1cb37e3-4292-437a-818a-451462e633aa" providerId="ADAL" clId="{87BD00CF-B84F-4E1A-8A3B-E93B00343002}" dt="2021-10-27T11:32:02.980" v="25" actId="26606"/>
          <ac:spMkLst>
            <pc:docMk/>
            <pc:sldMk cId="1220988078" sldId="285"/>
            <ac:spMk id="2" creationId="{00000000-0000-0000-0000-000000000000}"/>
          </ac:spMkLst>
        </pc:spChg>
        <pc:spChg chg="mod">
          <ac:chgData name="Nyree Myatt" userId="b1cb37e3-4292-437a-818a-451462e633aa" providerId="ADAL" clId="{87BD00CF-B84F-4E1A-8A3B-E93B00343002}" dt="2021-10-27T11:32:20.571" v="26" actId="255"/>
          <ac:spMkLst>
            <pc:docMk/>
            <pc:sldMk cId="1220988078" sldId="285"/>
            <ac:spMk id="3" creationId="{00000000-0000-0000-0000-000000000000}"/>
          </ac:spMkLst>
        </pc:spChg>
        <pc:spChg chg="add">
          <ac:chgData name="Nyree Myatt" userId="b1cb37e3-4292-437a-818a-451462e633aa" providerId="ADAL" clId="{87BD00CF-B84F-4E1A-8A3B-E93B00343002}" dt="2021-10-27T11:32:02.980" v="25" actId="26606"/>
          <ac:spMkLst>
            <pc:docMk/>
            <pc:sldMk cId="1220988078" sldId="285"/>
            <ac:spMk id="73" creationId="{8BAD894E-0868-44E3-A66D-61256D6C5854}"/>
          </ac:spMkLst>
        </pc:spChg>
        <pc:spChg chg="add">
          <ac:chgData name="Nyree Myatt" userId="b1cb37e3-4292-437a-818a-451462e633aa" providerId="ADAL" clId="{87BD00CF-B84F-4E1A-8A3B-E93B00343002}" dt="2021-10-27T11:32:02.980" v="25" actId="26606"/>
          <ac:spMkLst>
            <pc:docMk/>
            <pc:sldMk cId="1220988078" sldId="285"/>
            <ac:spMk id="75" creationId="{82BCDE19-2810-4337-9C49-8589C421767D}"/>
          </ac:spMkLst>
        </pc:spChg>
        <pc:picChg chg="add mod ord">
          <ac:chgData name="Nyree Myatt" userId="b1cb37e3-4292-437a-818a-451462e633aa" providerId="ADAL" clId="{87BD00CF-B84F-4E1A-8A3B-E93B00343002}" dt="2021-10-27T11:32:02.980" v="25" actId="26606"/>
          <ac:picMkLst>
            <pc:docMk/>
            <pc:sldMk cId="1220988078" sldId="285"/>
            <ac:picMk id="2050" creationId="{7D1BC108-73CA-4F8E-8F72-01251A330D51}"/>
          </ac:picMkLst>
        </pc:picChg>
        <pc:cxnChg chg="add">
          <ac:chgData name="Nyree Myatt" userId="b1cb37e3-4292-437a-818a-451462e633aa" providerId="ADAL" clId="{87BD00CF-B84F-4E1A-8A3B-E93B00343002}" dt="2021-10-27T11:32:02.980" v="25" actId="26606"/>
          <ac:cxnSpMkLst>
            <pc:docMk/>
            <pc:sldMk cId="1220988078" sldId="285"/>
            <ac:cxnSpMk id="71" creationId="{38A34772-9011-42B5-AA63-FD6DEC92EE72}"/>
          </ac:cxnSpMkLst>
        </pc:cxnChg>
      </pc:sldChg>
      <pc:sldChg chg="addSp delSp modSp mod setBg">
        <pc:chgData name="Nyree Myatt" userId="b1cb37e3-4292-437a-818a-451462e633aa" providerId="ADAL" clId="{87BD00CF-B84F-4E1A-8A3B-E93B00343002}" dt="2021-10-27T12:08:03.657" v="149" actId="5793"/>
        <pc:sldMkLst>
          <pc:docMk/>
          <pc:sldMk cId="2239284266" sldId="286"/>
        </pc:sldMkLst>
        <pc:spChg chg="mod">
          <ac:chgData name="Nyree Myatt" userId="b1cb37e3-4292-437a-818a-451462e633aa" providerId="ADAL" clId="{87BD00CF-B84F-4E1A-8A3B-E93B00343002}" dt="2021-10-27T12:08:03.657" v="149" actId="5793"/>
          <ac:spMkLst>
            <pc:docMk/>
            <pc:sldMk cId="2239284266" sldId="286"/>
            <ac:spMk id="2" creationId="{00000000-0000-0000-0000-000000000000}"/>
          </ac:spMkLst>
        </pc:spChg>
        <pc:spChg chg="del">
          <ac:chgData name="Nyree Myatt" userId="b1cb37e3-4292-437a-818a-451462e633aa" providerId="ADAL" clId="{87BD00CF-B84F-4E1A-8A3B-E93B00343002}" dt="2021-10-27T12:07:21.928" v="132" actId="26606"/>
          <ac:spMkLst>
            <pc:docMk/>
            <pc:sldMk cId="2239284266" sldId="286"/>
            <ac:spMk id="3" creationId="{00000000-0000-0000-0000-000000000000}"/>
          </ac:spMkLst>
        </pc:spChg>
        <pc:graphicFrameChg chg="add mod">
          <ac:chgData name="Nyree Myatt" userId="b1cb37e3-4292-437a-818a-451462e633aa" providerId="ADAL" clId="{87BD00CF-B84F-4E1A-8A3B-E93B00343002}" dt="2021-10-27T12:07:44.092" v="134" actId="255"/>
          <ac:graphicFrameMkLst>
            <pc:docMk/>
            <pc:sldMk cId="2239284266" sldId="286"/>
            <ac:graphicFrameMk id="5" creationId="{A3A62F07-52FE-473B-B2B3-94AFE1977AA4}"/>
          </ac:graphicFrameMkLst>
        </pc:graphicFrameChg>
      </pc:sldChg>
      <pc:sldChg chg="addSp modSp new mod setBg">
        <pc:chgData name="Nyree Myatt" userId="b1cb37e3-4292-437a-818a-451462e633aa" providerId="ADAL" clId="{87BD00CF-B84F-4E1A-8A3B-E93B00343002}" dt="2021-10-27T12:07:01.999" v="130" actId="14100"/>
        <pc:sldMkLst>
          <pc:docMk/>
          <pc:sldMk cId="355266351" sldId="287"/>
        </pc:sldMkLst>
        <pc:spChg chg="add">
          <ac:chgData name="Nyree Myatt" userId="b1cb37e3-4292-437a-818a-451462e633aa" providerId="ADAL" clId="{87BD00CF-B84F-4E1A-8A3B-E93B00343002}" dt="2021-10-27T12:06:55.228" v="128" actId="26606"/>
          <ac:spMkLst>
            <pc:docMk/>
            <pc:sldMk cId="355266351" sldId="287"/>
            <ac:spMk id="7" creationId="{41497DE5-0939-4D1D-9350-0C5E1B209C68}"/>
          </ac:spMkLst>
        </pc:spChg>
        <pc:spChg chg="add">
          <ac:chgData name="Nyree Myatt" userId="b1cb37e3-4292-437a-818a-451462e633aa" providerId="ADAL" clId="{87BD00CF-B84F-4E1A-8A3B-E93B00343002}" dt="2021-10-27T12:06:55.228" v="128" actId="26606"/>
          <ac:spMkLst>
            <pc:docMk/>
            <pc:sldMk cId="355266351" sldId="287"/>
            <ac:spMk id="9" creationId="{5CCC70ED-6C63-4537-B7EB-51990D6C0A6F}"/>
          </ac:spMkLst>
        </pc:spChg>
        <pc:spChg chg="add">
          <ac:chgData name="Nyree Myatt" userId="b1cb37e3-4292-437a-818a-451462e633aa" providerId="ADAL" clId="{87BD00CF-B84F-4E1A-8A3B-E93B00343002}" dt="2021-10-27T12:06:55.228" v="128" actId="26606"/>
          <ac:spMkLst>
            <pc:docMk/>
            <pc:sldMk cId="355266351" sldId="287"/>
            <ac:spMk id="11" creationId="{B76E24C1-2968-40DC-A36E-F6B85F0F0752}"/>
          </ac:spMkLst>
        </pc:spChg>
        <pc:picChg chg="add mod">
          <ac:chgData name="Nyree Myatt" userId="b1cb37e3-4292-437a-818a-451462e633aa" providerId="ADAL" clId="{87BD00CF-B84F-4E1A-8A3B-E93B00343002}" dt="2021-10-27T12:07:01.999" v="130" actId="14100"/>
          <ac:picMkLst>
            <pc:docMk/>
            <pc:sldMk cId="355266351" sldId="287"/>
            <ac:picMk id="2" creationId="{E232AA54-F3F2-4E9B-BC6E-9B46DE4712D6}"/>
          </ac:picMkLst>
        </pc:picChg>
      </pc:sldChg>
    </pc:docChg>
  </pc:docChgLst>
  <pc:docChgLst>
    <pc:chgData name="Nyree Myatt" userId="S::ysw138@qmul.ac.uk::b1cb37e3-4292-437a-818a-451462e633aa" providerId="AD" clId="Web-{914BE2BE-3E89-5624-10A1-0E3C00F90B9F}"/>
    <pc:docChg chg="modSld">
      <pc:chgData name="Nyree Myatt" userId="S::ysw138@qmul.ac.uk::b1cb37e3-4292-437a-818a-451462e633aa" providerId="AD" clId="Web-{914BE2BE-3E89-5624-10A1-0E3C00F90B9F}" dt="2021-10-27T09:05:22.256" v="9" actId="20577"/>
      <pc:docMkLst>
        <pc:docMk/>
      </pc:docMkLst>
      <pc:sldChg chg="modSp">
        <pc:chgData name="Nyree Myatt" userId="S::ysw138@qmul.ac.uk::b1cb37e3-4292-437a-818a-451462e633aa" providerId="AD" clId="Web-{914BE2BE-3E89-5624-10A1-0E3C00F90B9F}" dt="2021-10-27T09:05:22.256" v="9" actId="20577"/>
        <pc:sldMkLst>
          <pc:docMk/>
          <pc:sldMk cId="915134632" sldId="256"/>
        </pc:sldMkLst>
        <pc:spChg chg="mod">
          <ac:chgData name="Nyree Myatt" userId="S::ysw138@qmul.ac.uk::b1cb37e3-4292-437a-818a-451462e633aa" providerId="AD" clId="Web-{914BE2BE-3E89-5624-10A1-0E3C00F90B9F}" dt="2021-10-27T09:05:22.256" v="9" actId="20577"/>
          <ac:spMkLst>
            <pc:docMk/>
            <pc:sldMk cId="915134632" sldId="256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svg"/><Relationship Id="rId1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svg"/><Relationship Id="rId1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12E10-9931-4E60-8EAE-3870D55306E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029F4B0-51B3-40B4-AE3F-876FFE9BF562}">
      <dgm:prSet custT="1"/>
      <dgm:spPr/>
      <dgm:t>
        <a:bodyPr/>
        <a:lstStyle/>
        <a:p>
          <a:pPr>
            <a:defRPr cap="all"/>
          </a:pPr>
          <a:r>
            <a:rPr lang="en-GB" sz="1800" dirty="0"/>
            <a:t>What is an enzyme?</a:t>
          </a:r>
          <a:endParaRPr lang="en-US" sz="1800" dirty="0"/>
        </a:p>
      </dgm:t>
    </dgm:pt>
    <dgm:pt modelId="{BE0241D8-50C7-4999-A4EB-60DD233BB0F3}" type="parTrans" cxnId="{A0230BE9-3B55-4AA6-8597-13E0733ABF84}">
      <dgm:prSet/>
      <dgm:spPr/>
      <dgm:t>
        <a:bodyPr/>
        <a:lstStyle/>
        <a:p>
          <a:endParaRPr lang="en-US"/>
        </a:p>
      </dgm:t>
    </dgm:pt>
    <dgm:pt modelId="{2667E74F-7249-4E55-96F1-BBB1681027D3}" type="sibTrans" cxnId="{A0230BE9-3B55-4AA6-8597-13E0733ABF84}">
      <dgm:prSet/>
      <dgm:spPr/>
      <dgm:t>
        <a:bodyPr/>
        <a:lstStyle/>
        <a:p>
          <a:endParaRPr lang="en-US"/>
        </a:p>
      </dgm:t>
    </dgm:pt>
    <dgm:pt modelId="{757854C3-B5AB-4828-AC4A-618FEAC0732B}">
      <dgm:prSet custT="1"/>
      <dgm:spPr/>
      <dgm:t>
        <a:bodyPr/>
        <a:lstStyle/>
        <a:p>
          <a:pPr>
            <a:defRPr cap="all"/>
          </a:pPr>
          <a:r>
            <a:rPr lang="en-GB" sz="1800" dirty="0"/>
            <a:t>What is activation energy and how does an enzyme change it?</a:t>
          </a:r>
          <a:endParaRPr lang="en-US" sz="1800" dirty="0"/>
        </a:p>
      </dgm:t>
    </dgm:pt>
    <dgm:pt modelId="{60B55671-1786-4243-815D-B71B5DE78F63}" type="parTrans" cxnId="{5D0A87F1-D650-4A43-A5D8-9ED7E322AAEE}">
      <dgm:prSet/>
      <dgm:spPr/>
      <dgm:t>
        <a:bodyPr/>
        <a:lstStyle/>
        <a:p>
          <a:endParaRPr lang="en-US"/>
        </a:p>
      </dgm:t>
    </dgm:pt>
    <dgm:pt modelId="{A8698B02-6B7E-4EAF-85AF-8E2EE6406BD6}" type="sibTrans" cxnId="{5D0A87F1-D650-4A43-A5D8-9ED7E322AAEE}">
      <dgm:prSet/>
      <dgm:spPr/>
      <dgm:t>
        <a:bodyPr/>
        <a:lstStyle/>
        <a:p>
          <a:endParaRPr lang="en-US"/>
        </a:p>
      </dgm:t>
    </dgm:pt>
    <dgm:pt modelId="{4AB530AF-E76F-4C13-B6A4-4716DA6EC9DA}">
      <dgm:prSet custT="1"/>
      <dgm:spPr/>
      <dgm:t>
        <a:bodyPr/>
        <a:lstStyle/>
        <a:p>
          <a:pPr>
            <a:defRPr cap="all"/>
          </a:pPr>
          <a:r>
            <a:rPr lang="en-GB" sz="1800" dirty="0"/>
            <a:t>What type of protein structure governs the shape of the active site?</a:t>
          </a:r>
          <a:endParaRPr lang="en-US" sz="1800" dirty="0"/>
        </a:p>
      </dgm:t>
    </dgm:pt>
    <dgm:pt modelId="{7FEC8B85-64AB-4B67-9970-2A5F6C081725}" type="parTrans" cxnId="{1F84C3C5-0753-4AEE-B462-E7AE3C532046}">
      <dgm:prSet/>
      <dgm:spPr/>
      <dgm:t>
        <a:bodyPr/>
        <a:lstStyle/>
        <a:p>
          <a:endParaRPr lang="en-US"/>
        </a:p>
      </dgm:t>
    </dgm:pt>
    <dgm:pt modelId="{8F9DB23D-5387-4CAB-96A7-0F074FB84B9A}" type="sibTrans" cxnId="{1F84C3C5-0753-4AEE-B462-E7AE3C532046}">
      <dgm:prSet/>
      <dgm:spPr/>
      <dgm:t>
        <a:bodyPr/>
        <a:lstStyle/>
        <a:p>
          <a:endParaRPr lang="en-US"/>
        </a:p>
      </dgm:t>
    </dgm:pt>
    <dgm:pt modelId="{9CDEB78D-E720-46AD-A7E4-A661096D6ED6}">
      <dgm:prSet custT="1"/>
      <dgm:spPr/>
      <dgm:t>
        <a:bodyPr/>
        <a:lstStyle/>
        <a:p>
          <a:pPr>
            <a:defRPr cap="all"/>
          </a:pPr>
          <a:r>
            <a:rPr lang="en-GB" sz="1800" dirty="0"/>
            <a:t>What are the differences between the lock and key model and the induced fit model?</a:t>
          </a:r>
          <a:endParaRPr lang="en-US" sz="1800" dirty="0"/>
        </a:p>
      </dgm:t>
    </dgm:pt>
    <dgm:pt modelId="{59EACAC2-534F-4BEA-95FF-6525E6D3C9BE}" type="parTrans" cxnId="{5201FF0A-83C4-4205-834B-8F0F3858C7DC}">
      <dgm:prSet/>
      <dgm:spPr/>
      <dgm:t>
        <a:bodyPr/>
        <a:lstStyle/>
        <a:p>
          <a:endParaRPr lang="en-US"/>
        </a:p>
      </dgm:t>
    </dgm:pt>
    <dgm:pt modelId="{99B07628-6A05-4A65-8B79-98806316B446}" type="sibTrans" cxnId="{5201FF0A-83C4-4205-834B-8F0F3858C7DC}">
      <dgm:prSet/>
      <dgm:spPr/>
      <dgm:t>
        <a:bodyPr/>
        <a:lstStyle/>
        <a:p>
          <a:endParaRPr lang="en-US"/>
        </a:p>
      </dgm:t>
    </dgm:pt>
    <dgm:pt modelId="{E30AA175-EEBB-46DC-80FF-4082A5BA64F9}" type="pres">
      <dgm:prSet presAssocID="{01312E10-9931-4E60-8EAE-3870D55306E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22DA2-BFE5-4EF1-B00F-A3AB9E20F4AC}" type="pres">
      <dgm:prSet presAssocID="{2029F4B0-51B3-40B4-AE3F-876FFE9BF562}" presName="compNode" presStyleCnt="0"/>
      <dgm:spPr/>
    </dgm:pt>
    <dgm:pt modelId="{301627F8-6253-4311-A039-9B74C8480797}" type="pres">
      <dgm:prSet presAssocID="{2029F4B0-51B3-40B4-AE3F-876FFE9BF56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FF9534B-0CE9-4C27-8803-34B9ED70C29E}" type="pres">
      <dgm:prSet presAssocID="{2029F4B0-51B3-40B4-AE3F-876FFE9BF5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AC39BA81-9D4B-40AB-8518-242CDCEA432B}" type="pres">
      <dgm:prSet presAssocID="{2029F4B0-51B3-40B4-AE3F-876FFE9BF562}" presName="spaceRect" presStyleCnt="0"/>
      <dgm:spPr/>
    </dgm:pt>
    <dgm:pt modelId="{EAE9573E-E927-4FB6-B07E-CC479FCE90E2}" type="pres">
      <dgm:prSet presAssocID="{2029F4B0-51B3-40B4-AE3F-876FFE9BF56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6B99349-2269-4B93-B6E7-A95EF51A4543}" type="pres">
      <dgm:prSet presAssocID="{2667E74F-7249-4E55-96F1-BBB1681027D3}" presName="sibTrans" presStyleCnt="0"/>
      <dgm:spPr/>
    </dgm:pt>
    <dgm:pt modelId="{D826F743-4F93-4BE2-9672-0FD6B5F1A7CA}" type="pres">
      <dgm:prSet presAssocID="{757854C3-B5AB-4828-AC4A-618FEAC0732B}" presName="compNode" presStyleCnt="0"/>
      <dgm:spPr/>
    </dgm:pt>
    <dgm:pt modelId="{A53D62DC-9A9D-4184-AEB1-CD25AAC51190}" type="pres">
      <dgm:prSet presAssocID="{757854C3-B5AB-4828-AC4A-618FEAC0732B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A6887C8-DBBB-46DF-A6F9-1DBD8DCC6D4B}" type="pres">
      <dgm:prSet presAssocID="{757854C3-B5AB-4828-AC4A-618FEAC073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ACEC76A8-D6B9-49D1-B26A-9AC1769928E0}" type="pres">
      <dgm:prSet presAssocID="{757854C3-B5AB-4828-AC4A-618FEAC0732B}" presName="spaceRect" presStyleCnt="0"/>
      <dgm:spPr/>
    </dgm:pt>
    <dgm:pt modelId="{B0D60B5E-9347-45C2-8905-9256B54715C6}" type="pres">
      <dgm:prSet presAssocID="{757854C3-B5AB-4828-AC4A-618FEAC0732B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B6F39BD-CEA3-45BD-B04F-4EA232BD2A4B}" type="pres">
      <dgm:prSet presAssocID="{A8698B02-6B7E-4EAF-85AF-8E2EE6406BD6}" presName="sibTrans" presStyleCnt="0"/>
      <dgm:spPr/>
    </dgm:pt>
    <dgm:pt modelId="{FBAA18AB-AEBF-4579-8BF8-E3BECBD42DE6}" type="pres">
      <dgm:prSet presAssocID="{4AB530AF-E76F-4C13-B6A4-4716DA6EC9DA}" presName="compNode" presStyleCnt="0"/>
      <dgm:spPr/>
    </dgm:pt>
    <dgm:pt modelId="{0D0BF0CF-2A0D-4F76-B525-A239F0DCCA77}" type="pres">
      <dgm:prSet presAssocID="{4AB530AF-E76F-4C13-B6A4-4716DA6EC9D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6A622A3-B36A-4FCB-B465-83F633F207DF}" type="pres">
      <dgm:prSet presAssocID="{4AB530AF-E76F-4C13-B6A4-4716DA6EC9D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528A54B7-D0F3-4758-B9D4-0E2CCF7B11EB}" type="pres">
      <dgm:prSet presAssocID="{4AB530AF-E76F-4C13-B6A4-4716DA6EC9DA}" presName="spaceRect" presStyleCnt="0"/>
      <dgm:spPr/>
    </dgm:pt>
    <dgm:pt modelId="{440E1226-BDE7-44DA-B294-92B3C230FE3E}" type="pres">
      <dgm:prSet presAssocID="{4AB530AF-E76F-4C13-B6A4-4716DA6EC9DA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4EED891-0F19-467E-B86A-9E6317DFA7B4}" type="pres">
      <dgm:prSet presAssocID="{8F9DB23D-5387-4CAB-96A7-0F074FB84B9A}" presName="sibTrans" presStyleCnt="0"/>
      <dgm:spPr/>
    </dgm:pt>
    <dgm:pt modelId="{94012A50-FADB-40DF-BF40-085DB7F7C791}" type="pres">
      <dgm:prSet presAssocID="{9CDEB78D-E720-46AD-A7E4-A661096D6ED6}" presName="compNode" presStyleCnt="0"/>
      <dgm:spPr/>
    </dgm:pt>
    <dgm:pt modelId="{7A10D5B0-EDC3-4182-80CE-F6197A5D1147}" type="pres">
      <dgm:prSet presAssocID="{9CDEB78D-E720-46AD-A7E4-A661096D6ED6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97F5C48-420F-4153-8760-C0498F3DEAA8}" type="pres">
      <dgm:prSet presAssocID="{9CDEB78D-E720-46AD-A7E4-A661096D6E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89F1CB0-8364-45AE-960D-F8549AA65B0C}" type="pres">
      <dgm:prSet presAssocID="{9CDEB78D-E720-46AD-A7E4-A661096D6ED6}" presName="spaceRect" presStyleCnt="0"/>
      <dgm:spPr/>
    </dgm:pt>
    <dgm:pt modelId="{BEEC3DBD-63A0-4B4E-B21B-4A2758E0FDEE}" type="pres">
      <dgm:prSet presAssocID="{9CDEB78D-E720-46AD-A7E4-A661096D6ED6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CD1157-F4D9-472F-A216-F38DA88C6F4D}" type="presOf" srcId="{01312E10-9931-4E60-8EAE-3870D55306E1}" destId="{E30AA175-EEBB-46DC-80FF-4082A5BA64F9}" srcOrd="0" destOrd="0" presId="urn:microsoft.com/office/officeart/2018/5/layout/IconLeafLabelList"/>
    <dgm:cxn modelId="{A0230BE9-3B55-4AA6-8597-13E0733ABF84}" srcId="{01312E10-9931-4E60-8EAE-3870D55306E1}" destId="{2029F4B0-51B3-40B4-AE3F-876FFE9BF562}" srcOrd="0" destOrd="0" parTransId="{BE0241D8-50C7-4999-A4EB-60DD233BB0F3}" sibTransId="{2667E74F-7249-4E55-96F1-BBB1681027D3}"/>
    <dgm:cxn modelId="{740D71E6-53F0-4933-A8BB-2B7E28D3B032}" type="presOf" srcId="{4AB530AF-E76F-4C13-B6A4-4716DA6EC9DA}" destId="{440E1226-BDE7-44DA-B294-92B3C230FE3E}" srcOrd="0" destOrd="0" presId="urn:microsoft.com/office/officeart/2018/5/layout/IconLeafLabelList"/>
    <dgm:cxn modelId="{C7B998C7-93F4-4A4E-B840-D97490FCD1E1}" type="presOf" srcId="{9CDEB78D-E720-46AD-A7E4-A661096D6ED6}" destId="{BEEC3DBD-63A0-4B4E-B21B-4A2758E0FDEE}" srcOrd="0" destOrd="0" presId="urn:microsoft.com/office/officeart/2018/5/layout/IconLeafLabelList"/>
    <dgm:cxn modelId="{5201FF0A-83C4-4205-834B-8F0F3858C7DC}" srcId="{01312E10-9931-4E60-8EAE-3870D55306E1}" destId="{9CDEB78D-E720-46AD-A7E4-A661096D6ED6}" srcOrd="3" destOrd="0" parTransId="{59EACAC2-534F-4BEA-95FF-6525E6D3C9BE}" sibTransId="{99B07628-6A05-4A65-8B79-98806316B446}"/>
    <dgm:cxn modelId="{BBDC9426-5CF2-461F-AA00-7AF366AAF539}" type="presOf" srcId="{2029F4B0-51B3-40B4-AE3F-876FFE9BF562}" destId="{EAE9573E-E927-4FB6-B07E-CC479FCE90E2}" srcOrd="0" destOrd="0" presId="urn:microsoft.com/office/officeart/2018/5/layout/IconLeafLabelList"/>
    <dgm:cxn modelId="{5D0A87F1-D650-4A43-A5D8-9ED7E322AAEE}" srcId="{01312E10-9931-4E60-8EAE-3870D55306E1}" destId="{757854C3-B5AB-4828-AC4A-618FEAC0732B}" srcOrd="1" destOrd="0" parTransId="{60B55671-1786-4243-815D-B71B5DE78F63}" sibTransId="{A8698B02-6B7E-4EAF-85AF-8E2EE6406BD6}"/>
    <dgm:cxn modelId="{6EBDA4FD-A1EE-4112-BBB9-9A4EC819307C}" type="presOf" srcId="{757854C3-B5AB-4828-AC4A-618FEAC0732B}" destId="{B0D60B5E-9347-45C2-8905-9256B54715C6}" srcOrd="0" destOrd="0" presId="urn:microsoft.com/office/officeart/2018/5/layout/IconLeafLabelList"/>
    <dgm:cxn modelId="{1F84C3C5-0753-4AEE-B462-E7AE3C532046}" srcId="{01312E10-9931-4E60-8EAE-3870D55306E1}" destId="{4AB530AF-E76F-4C13-B6A4-4716DA6EC9DA}" srcOrd="2" destOrd="0" parTransId="{7FEC8B85-64AB-4B67-9970-2A5F6C081725}" sibTransId="{8F9DB23D-5387-4CAB-96A7-0F074FB84B9A}"/>
    <dgm:cxn modelId="{C8627193-EA92-407D-B321-7B3AE1151127}" type="presParOf" srcId="{E30AA175-EEBB-46DC-80FF-4082A5BA64F9}" destId="{A2522DA2-BFE5-4EF1-B00F-A3AB9E20F4AC}" srcOrd="0" destOrd="0" presId="urn:microsoft.com/office/officeart/2018/5/layout/IconLeafLabelList"/>
    <dgm:cxn modelId="{C396142F-6FDA-4D63-A15A-E60BB69DFF00}" type="presParOf" srcId="{A2522DA2-BFE5-4EF1-B00F-A3AB9E20F4AC}" destId="{301627F8-6253-4311-A039-9B74C8480797}" srcOrd="0" destOrd="0" presId="urn:microsoft.com/office/officeart/2018/5/layout/IconLeafLabelList"/>
    <dgm:cxn modelId="{11CC7128-E927-4F1C-8A33-154DC0B37F95}" type="presParOf" srcId="{A2522DA2-BFE5-4EF1-B00F-A3AB9E20F4AC}" destId="{BFF9534B-0CE9-4C27-8803-34B9ED70C29E}" srcOrd="1" destOrd="0" presId="urn:microsoft.com/office/officeart/2018/5/layout/IconLeafLabelList"/>
    <dgm:cxn modelId="{9BCF2639-3A14-4961-A8BA-8E42F5E82BC8}" type="presParOf" srcId="{A2522DA2-BFE5-4EF1-B00F-A3AB9E20F4AC}" destId="{AC39BA81-9D4B-40AB-8518-242CDCEA432B}" srcOrd="2" destOrd="0" presId="urn:microsoft.com/office/officeart/2018/5/layout/IconLeafLabelList"/>
    <dgm:cxn modelId="{5E986CAF-5898-4644-B4C2-2E5EC205F944}" type="presParOf" srcId="{A2522DA2-BFE5-4EF1-B00F-A3AB9E20F4AC}" destId="{EAE9573E-E927-4FB6-B07E-CC479FCE90E2}" srcOrd="3" destOrd="0" presId="urn:microsoft.com/office/officeart/2018/5/layout/IconLeafLabelList"/>
    <dgm:cxn modelId="{55BE49FC-0BA7-4076-9D2C-02DADB5CDA0E}" type="presParOf" srcId="{E30AA175-EEBB-46DC-80FF-4082A5BA64F9}" destId="{E6B99349-2269-4B93-B6E7-A95EF51A4543}" srcOrd="1" destOrd="0" presId="urn:microsoft.com/office/officeart/2018/5/layout/IconLeafLabelList"/>
    <dgm:cxn modelId="{EF057ADE-4498-49F9-A9C8-82D75E4EDCD3}" type="presParOf" srcId="{E30AA175-EEBB-46DC-80FF-4082A5BA64F9}" destId="{D826F743-4F93-4BE2-9672-0FD6B5F1A7CA}" srcOrd="2" destOrd="0" presId="urn:microsoft.com/office/officeart/2018/5/layout/IconLeafLabelList"/>
    <dgm:cxn modelId="{15562D5B-B658-48CB-BA45-13B89B42963C}" type="presParOf" srcId="{D826F743-4F93-4BE2-9672-0FD6B5F1A7CA}" destId="{A53D62DC-9A9D-4184-AEB1-CD25AAC51190}" srcOrd="0" destOrd="0" presId="urn:microsoft.com/office/officeart/2018/5/layout/IconLeafLabelList"/>
    <dgm:cxn modelId="{8F014233-7EDB-4225-BF77-A881446A6134}" type="presParOf" srcId="{D826F743-4F93-4BE2-9672-0FD6B5F1A7CA}" destId="{DA6887C8-DBBB-46DF-A6F9-1DBD8DCC6D4B}" srcOrd="1" destOrd="0" presId="urn:microsoft.com/office/officeart/2018/5/layout/IconLeafLabelList"/>
    <dgm:cxn modelId="{9D2087CB-B6AC-4EE1-96CC-27A2DCA09034}" type="presParOf" srcId="{D826F743-4F93-4BE2-9672-0FD6B5F1A7CA}" destId="{ACEC76A8-D6B9-49D1-B26A-9AC1769928E0}" srcOrd="2" destOrd="0" presId="urn:microsoft.com/office/officeart/2018/5/layout/IconLeafLabelList"/>
    <dgm:cxn modelId="{4AEBB1CB-D16E-4CA2-93E7-8341F1B5114D}" type="presParOf" srcId="{D826F743-4F93-4BE2-9672-0FD6B5F1A7CA}" destId="{B0D60B5E-9347-45C2-8905-9256B54715C6}" srcOrd="3" destOrd="0" presId="urn:microsoft.com/office/officeart/2018/5/layout/IconLeafLabelList"/>
    <dgm:cxn modelId="{A19C592C-6D44-4E07-9B45-AFDF2E1206FA}" type="presParOf" srcId="{E30AA175-EEBB-46DC-80FF-4082A5BA64F9}" destId="{EB6F39BD-CEA3-45BD-B04F-4EA232BD2A4B}" srcOrd="3" destOrd="0" presId="urn:microsoft.com/office/officeart/2018/5/layout/IconLeafLabelList"/>
    <dgm:cxn modelId="{F64BA111-5BD8-4F61-8652-94E9421D3152}" type="presParOf" srcId="{E30AA175-EEBB-46DC-80FF-4082A5BA64F9}" destId="{FBAA18AB-AEBF-4579-8BF8-E3BECBD42DE6}" srcOrd="4" destOrd="0" presId="urn:microsoft.com/office/officeart/2018/5/layout/IconLeafLabelList"/>
    <dgm:cxn modelId="{F43891E8-8345-47C5-8615-D016EDE77642}" type="presParOf" srcId="{FBAA18AB-AEBF-4579-8BF8-E3BECBD42DE6}" destId="{0D0BF0CF-2A0D-4F76-B525-A239F0DCCA77}" srcOrd="0" destOrd="0" presId="urn:microsoft.com/office/officeart/2018/5/layout/IconLeafLabelList"/>
    <dgm:cxn modelId="{1C87D36A-F1B1-4EF8-9FE0-D81CEBCF47E6}" type="presParOf" srcId="{FBAA18AB-AEBF-4579-8BF8-E3BECBD42DE6}" destId="{86A622A3-B36A-4FCB-B465-83F633F207DF}" srcOrd="1" destOrd="0" presId="urn:microsoft.com/office/officeart/2018/5/layout/IconLeafLabelList"/>
    <dgm:cxn modelId="{D23A746F-6285-4628-9F80-83C0A44683B1}" type="presParOf" srcId="{FBAA18AB-AEBF-4579-8BF8-E3BECBD42DE6}" destId="{528A54B7-D0F3-4758-B9D4-0E2CCF7B11EB}" srcOrd="2" destOrd="0" presId="urn:microsoft.com/office/officeart/2018/5/layout/IconLeafLabelList"/>
    <dgm:cxn modelId="{E0700DC4-654C-4172-A065-5C016AD7F5E9}" type="presParOf" srcId="{FBAA18AB-AEBF-4579-8BF8-E3BECBD42DE6}" destId="{440E1226-BDE7-44DA-B294-92B3C230FE3E}" srcOrd="3" destOrd="0" presId="urn:microsoft.com/office/officeart/2018/5/layout/IconLeafLabelList"/>
    <dgm:cxn modelId="{464BF3EC-3017-4305-AC5E-70D298332864}" type="presParOf" srcId="{E30AA175-EEBB-46DC-80FF-4082A5BA64F9}" destId="{84EED891-0F19-467E-B86A-9E6317DFA7B4}" srcOrd="5" destOrd="0" presId="urn:microsoft.com/office/officeart/2018/5/layout/IconLeafLabelList"/>
    <dgm:cxn modelId="{CC90B53F-DA89-4D88-A37C-58832343B4D6}" type="presParOf" srcId="{E30AA175-EEBB-46DC-80FF-4082A5BA64F9}" destId="{94012A50-FADB-40DF-BF40-085DB7F7C791}" srcOrd="6" destOrd="0" presId="urn:microsoft.com/office/officeart/2018/5/layout/IconLeafLabelList"/>
    <dgm:cxn modelId="{97B28D62-123E-4DA4-B9A4-49060F8EEC5E}" type="presParOf" srcId="{94012A50-FADB-40DF-BF40-085DB7F7C791}" destId="{7A10D5B0-EDC3-4182-80CE-F6197A5D1147}" srcOrd="0" destOrd="0" presId="urn:microsoft.com/office/officeart/2018/5/layout/IconLeafLabelList"/>
    <dgm:cxn modelId="{9B521A32-A8C0-4572-AF11-C3D4750219FC}" type="presParOf" srcId="{94012A50-FADB-40DF-BF40-085DB7F7C791}" destId="{797F5C48-420F-4153-8760-C0498F3DEAA8}" srcOrd="1" destOrd="0" presId="urn:microsoft.com/office/officeart/2018/5/layout/IconLeafLabelList"/>
    <dgm:cxn modelId="{83BC8DFC-7ECF-47CA-AD5E-1820390D7F95}" type="presParOf" srcId="{94012A50-FADB-40DF-BF40-085DB7F7C791}" destId="{689F1CB0-8364-45AE-960D-F8549AA65B0C}" srcOrd="2" destOrd="0" presId="urn:microsoft.com/office/officeart/2018/5/layout/IconLeafLabelList"/>
    <dgm:cxn modelId="{9687B90D-3583-41FA-A91D-ABED639EBEDD}" type="presParOf" srcId="{94012A50-FADB-40DF-BF40-085DB7F7C791}" destId="{BEEC3DBD-63A0-4B4E-B21B-4A2758E0FDE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BC3D6-A1A3-4BD5-AF35-1DEFF25BA0C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339088-BEEB-4AAC-BD91-3FFF7AFD8887}">
      <dgm:prSet custT="1"/>
      <dgm:spPr/>
      <dgm:t>
        <a:bodyPr/>
        <a:lstStyle/>
        <a:p>
          <a:r>
            <a:rPr lang="en-GB" sz="2800" dirty="0"/>
            <a:t>Work in groups of 2 -3 </a:t>
          </a:r>
          <a:endParaRPr lang="en-US" sz="2800" dirty="0"/>
        </a:p>
      </dgm:t>
    </dgm:pt>
    <dgm:pt modelId="{A92101A4-F7FF-45B4-940A-4B4F59102095}" type="parTrans" cxnId="{EE1E9CC7-E0EB-4510-8672-721A763B7395}">
      <dgm:prSet/>
      <dgm:spPr/>
      <dgm:t>
        <a:bodyPr/>
        <a:lstStyle/>
        <a:p>
          <a:endParaRPr lang="en-US"/>
        </a:p>
      </dgm:t>
    </dgm:pt>
    <dgm:pt modelId="{CF46156C-7E46-4738-8CB0-E431B292498B}" type="sibTrans" cxnId="{EE1E9CC7-E0EB-4510-8672-721A763B7395}">
      <dgm:prSet/>
      <dgm:spPr/>
      <dgm:t>
        <a:bodyPr/>
        <a:lstStyle/>
        <a:p>
          <a:endParaRPr lang="en-US"/>
        </a:p>
      </dgm:t>
    </dgm:pt>
    <dgm:pt modelId="{4E8C9359-696C-4D94-8B15-12CB5396FB80}">
      <dgm:prSet custT="1"/>
      <dgm:spPr/>
      <dgm:t>
        <a:bodyPr/>
        <a:lstStyle/>
        <a:p>
          <a:r>
            <a:rPr lang="en-GB" sz="2800" dirty="0"/>
            <a:t>Find as many different enzymes as you can</a:t>
          </a:r>
          <a:endParaRPr lang="en-US" sz="2800" dirty="0"/>
        </a:p>
      </dgm:t>
    </dgm:pt>
    <dgm:pt modelId="{B4BD6682-FFF1-44D7-8C4D-EACC226A2DEE}" type="parTrans" cxnId="{21AA075E-8442-4BA4-81FF-91AF46A977C8}">
      <dgm:prSet/>
      <dgm:spPr/>
      <dgm:t>
        <a:bodyPr/>
        <a:lstStyle/>
        <a:p>
          <a:endParaRPr lang="en-US"/>
        </a:p>
      </dgm:t>
    </dgm:pt>
    <dgm:pt modelId="{C9729862-B6C9-4D2B-B04B-9CEEAE0BFC1E}" type="sibTrans" cxnId="{21AA075E-8442-4BA4-81FF-91AF46A977C8}">
      <dgm:prSet/>
      <dgm:spPr/>
      <dgm:t>
        <a:bodyPr/>
        <a:lstStyle/>
        <a:p>
          <a:endParaRPr lang="en-US"/>
        </a:p>
      </dgm:t>
    </dgm:pt>
    <dgm:pt modelId="{1AD96739-25B5-4562-900E-8072DFC36B92}" type="pres">
      <dgm:prSet presAssocID="{4ABBC3D6-A1A3-4BD5-AF35-1DEFF25BA0C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700DB-31A1-455F-AC02-0B8E2A0E3C04}" type="pres">
      <dgm:prSet presAssocID="{63339088-BEEB-4AAC-BD91-3FFF7AFD8887}" presName="compNode" presStyleCnt="0"/>
      <dgm:spPr/>
    </dgm:pt>
    <dgm:pt modelId="{3ED26A90-4E06-46FD-B73F-0F65D2DAB79B}" type="pres">
      <dgm:prSet presAssocID="{63339088-BEEB-4AAC-BD91-3FFF7AFD888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097E80E-2E02-490C-8809-BFB96DFF5B71}" type="pres">
      <dgm:prSet presAssocID="{63339088-BEEB-4AAC-BD91-3FFF7AFD8887}" presName="spaceRect" presStyleCnt="0"/>
      <dgm:spPr/>
    </dgm:pt>
    <dgm:pt modelId="{D2EA5343-EAB4-4685-B91A-B3453D81B24B}" type="pres">
      <dgm:prSet presAssocID="{63339088-BEEB-4AAC-BD91-3FFF7AFD8887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E40991E-0042-4B7E-9769-4EF9A18566A1}" type="pres">
      <dgm:prSet presAssocID="{CF46156C-7E46-4738-8CB0-E431B292498B}" presName="sibTrans" presStyleCnt="0"/>
      <dgm:spPr/>
    </dgm:pt>
    <dgm:pt modelId="{968D0E8F-110A-490C-B37B-61E92C677742}" type="pres">
      <dgm:prSet presAssocID="{4E8C9359-696C-4D94-8B15-12CB5396FB80}" presName="compNode" presStyleCnt="0"/>
      <dgm:spPr/>
    </dgm:pt>
    <dgm:pt modelId="{D7AF8ADF-3F9F-48C9-8032-EE46FDA4F646}" type="pres">
      <dgm:prSet presAssocID="{4E8C9359-696C-4D94-8B15-12CB5396FB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D4D38042-B7E3-4776-BD96-5E4807761E02}" type="pres">
      <dgm:prSet presAssocID="{4E8C9359-696C-4D94-8B15-12CB5396FB80}" presName="spaceRect" presStyleCnt="0"/>
      <dgm:spPr/>
    </dgm:pt>
    <dgm:pt modelId="{EC9E6CEC-FB09-41CF-8E48-4D7A4FA432F6}" type="pres">
      <dgm:prSet presAssocID="{4E8C9359-696C-4D94-8B15-12CB5396FB80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A075E-8442-4BA4-81FF-91AF46A977C8}" srcId="{4ABBC3D6-A1A3-4BD5-AF35-1DEFF25BA0C2}" destId="{4E8C9359-696C-4D94-8B15-12CB5396FB80}" srcOrd="1" destOrd="0" parTransId="{B4BD6682-FFF1-44D7-8C4D-EACC226A2DEE}" sibTransId="{C9729862-B6C9-4D2B-B04B-9CEEAE0BFC1E}"/>
    <dgm:cxn modelId="{8DD045E0-9A88-456F-9DEA-642BC7998776}" type="presOf" srcId="{4E8C9359-696C-4D94-8B15-12CB5396FB80}" destId="{EC9E6CEC-FB09-41CF-8E48-4D7A4FA432F6}" srcOrd="0" destOrd="0" presId="urn:microsoft.com/office/officeart/2018/2/layout/IconLabelList"/>
    <dgm:cxn modelId="{DCC1A7D6-EB71-4C25-9D7E-7808C0370882}" type="presOf" srcId="{4ABBC3D6-A1A3-4BD5-AF35-1DEFF25BA0C2}" destId="{1AD96739-25B5-4562-900E-8072DFC36B92}" srcOrd="0" destOrd="0" presId="urn:microsoft.com/office/officeart/2018/2/layout/IconLabelList"/>
    <dgm:cxn modelId="{F8B8103A-E0EB-483A-A6B0-376942BB0ABE}" type="presOf" srcId="{63339088-BEEB-4AAC-BD91-3FFF7AFD8887}" destId="{D2EA5343-EAB4-4685-B91A-B3453D81B24B}" srcOrd="0" destOrd="0" presId="urn:microsoft.com/office/officeart/2018/2/layout/IconLabelList"/>
    <dgm:cxn modelId="{EE1E9CC7-E0EB-4510-8672-721A763B7395}" srcId="{4ABBC3D6-A1A3-4BD5-AF35-1DEFF25BA0C2}" destId="{63339088-BEEB-4AAC-BD91-3FFF7AFD8887}" srcOrd="0" destOrd="0" parTransId="{A92101A4-F7FF-45B4-940A-4B4F59102095}" sibTransId="{CF46156C-7E46-4738-8CB0-E431B292498B}"/>
    <dgm:cxn modelId="{96581ED5-AEC9-4CB0-880E-123DA76486AA}" type="presParOf" srcId="{1AD96739-25B5-4562-900E-8072DFC36B92}" destId="{A3E700DB-31A1-455F-AC02-0B8E2A0E3C04}" srcOrd="0" destOrd="0" presId="urn:microsoft.com/office/officeart/2018/2/layout/IconLabelList"/>
    <dgm:cxn modelId="{6B74EC16-91E7-41CC-A89E-6D6DC4476ED5}" type="presParOf" srcId="{A3E700DB-31A1-455F-AC02-0B8E2A0E3C04}" destId="{3ED26A90-4E06-46FD-B73F-0F65D2DAB79B}" srcOrd="0" destOrd="0" presId="urn:microsoft.com/office/officeart/2018/2/layout/IconLabelList"/>
    <dgm:cxn modelId="{9FA0040C-E4F2-4359-888F-67A2233D5BD1}" type="presParOf" srcId="{A3E700DB-31A1-455F-AC02-0B8E2A0E3C04}" destId="{7097E80E-2E02-490C-8809-BFB96DFF5B71}" srcOrd="1" destOrd="0" presId="urn:microsoft.com/office/officeart/2018/2/layout/IconLabelList"/>
    <dgm:cxn modelId="{62188686-58F1-4049-97FF-EAFC07152011}" type="presParOf" srcId="{A3E700DB-31A1-455F-AC02-0B8E2A0E3C04}" destId="{D2EA5343-EAB4-4685-B91A-B3453D81B24B}" srcOrd="2" destOrd="0" presId="urn:microsoft.com/office/officeart/2018/2/layout/IconLabelList"/>
    <dgm:cxn modelId="{2911DBDC-03ED-48D0-ABAC-366E1ACC9FB5}" type="presParOf" srcId="{1AD96739-25B5-4562-900E-8072DFC36B92}" destId="{1E40991E-0042-4B7E-9769-4EF9A18566A1}" srcOrd="1" destOrd="0" presId="urn:microsoft.com/office/officeart/2018/2/layout/IconLabelList"/>
    <dgm:cxn modelId="{072CD2EF-4013-4DC4-9B09-C2A98B5C945B}" type="presParOf" srcId="{1AD96739-25B5-4562-900E-8072DFC36B92}" destId="{968D0E8F-110A-490C-B37B-61E92C677742}" srcOrd="2" destOrd="0" presId="urn:microsoft.com/office/officeart/2018/2/layout/IconLabelList"/>
    <dgm:cxn modelId="{50E32CAD-36B7-4512-A332-FC057E7B5EBE}" type="presParOf" srcId="{968D0E8F-110A-490C-B37B-61E92C677742}" destId="{D7AF8ADF-3F9F-48C9-8032-EE46FDA4F646}" srcOrd="0" destOrd="0" presId="urn:microsoft.com/office/officeart/2018/2/layout/IconLabelList"/>
    <dgm:cxn modelId="{31CC0ED1-A480-433B-805A-B4709F252479}" type="presParOf" srcId="{968D0E8F-110A-490C-B37B-61E92C677742}" destId="{D4D38042-B7E3-4776-BD96-5E4807761E02}" srcOrd="1" destOrd="0" presId="urn:microsoft.com/office/officeart/2018/2/layout/IconLabelList"/>
    <dgm:cxn modelId="{FB2B7DD2-47E8-471D-B854-829EB9411040}" type="presParOf" srcId="{968D0E8F-110A-490C-B37B-61E92C677742}" destId="{EC9E6CEC-FB09-41CF-8E48-4D7A4FA432F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9DD57E-2479-48D8-B380-7D2BABFC0A8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2420FED-D756-4D43-8E75-140C0D48DBF3}">
      <dgm:prSet/>
      <dgm:spPr/>
      <dgm:t>
        <a:bodyPr/>
        <a:lstStyle/>
        <a:p>
          <a:r>
            <a:rPr lang="en-GB"/>
            <a:t>At this point, you should be able to:</a:t>
          </a:r>
          <a:endParaRPr lang="en-US"/>
        </a:p>
      </dgm:t>
    </dgm:pt>
    <dgm:pt modelId="{6935E7BF-3115-44F5-B6FB-3A1BD684AD3B}" type="parTrans" cxnId="{8DE5DB4C-4505-4621-A27A-B150A8A0C667}">
      <dgm:prSet/>
      <dgm:spPr/>
      <dgm:t>
        <a:bodyPr/>
        <a:lstStyle/>
        <a:p>
          <a:endParaRPr lang="en-US"/>
        </a:p>
      </dgm:t>
    </dgm:pt>
    <dgm:pt modelId="{2D7F34D6-0135-484D-9036-29E9D3B6EFCD}" type="sibTrans" cxnId="{8DE5DB4C-4505-4621-A27A-B150A8A0C667}">
      <dgm:prSet/>
      <dgm:spPr/>
      <dgm:t>
        <a:bodyPr/>
        <a:lstStyle/>
        <a:p>
          <a:endParaRPr lang="en-US"/>
        </a:p>
      </dgm:t>
    </dgm:pt>
    <dgm:pt modelId="{FD00C311-5C5E-467C-BC57-D972B35A3C00}">
      <dgm:prSet/>
      <dgm:spPr/>
      <dgm:t>
        <a:bodyPr/>
        <a:lstStyle/>
        <a:p>
          <a:r>
            <a:rPr lang="en-GB"/>
            <a:t>Describe what enzymes are, what activation energy is, describe the lock and key model and the induced fit model, and what the active site is</a:t>
          </a:r>
          <a:endParaRPr lang="en-US"/>
        </a:p>
      </dgm:t>
    </dgm:pt>
    <dgm:pt modelId="{0FDF3193-B72C-41EF-8F6C-212463ADA1E2}" type="parTrans" cxnId="{59906331-6A81-49F5-AC9F-3755CB9274DF}">
      <dgm:prSet/>
      <dgm:spPr/>
      <dgm:t>
        <a:bodyPr/>
        <a:lstStyle/>
        <a:p>
          <a:endParaRPr lang="en-US"/>
        </a:p>
      </dgm:t>
    </dgm:pt>
    <dgm:pt modelId="{EF5B88AC-9017-4B9A-8FFE-3BE5FB02D4CC}" type="sibTrans" cxnId="{59906331-6A81-49F5-AC9F-3755CB9274DF}">
      <dgm:prSet/>
      <dgm:spPr/>
      <dgm:t>
        <a:bodyPr/>
        <a:lstStyle/>
        <a:p>
          <a:endParaRPr lang="en-US"/>
        </a:p>
      </dgm:t>
    </dgm:pt>
    <dgm:pt modelId="{15387200-7809-422B-8FAF-965F97D1AB8A}">
      <dgm:prSet/>
      <dgm:spPr/>
      <dgm:t>
        <a:bodyPr/>
        <a:lstStyle/>
        <a:p>
          <a:r>
            <a:rPr lang="en-GB"/>
            <a:t>Describe the four factors  that affect enzyme activity</a:t>
          </a:r>
          <a:endParaRPr lang="en-US"/>
        </a:p>
      </dgm:t>
    </dgm:pt>
    <dgm:pt modelId="{3A3F5783-4252-4385-843D-7E9D505E277B}" type="parTrans" cxnId="{8C4EF338-6972-4C59-A0AF-57C5D0329746}">
      <dgm:prSet/>
      <dgm:spPr/>
      <dgm:t>
        <a:bodyPr/>
        <a:lstStyle/>
        <a:p>
          <a:endParaRPr lang="en-US"/>
        </a:p>
      </dgm:t>
    </dgm:pt>
    <dgm:pt modelId="{8AD3B43E-DB1D-42D0-B769-B2968E2585C5}" type="sibTrans" cxnId="{8C4EF338-6972-4C59-A0AF-57C5D0329746}">
      <dgm:prSet/>
      <dgm:spPr/>
      <dgm:t>
        <a:bodyPr/>
        <a:lstStyle/>
        <a:p>
          <a:endParaRPr lang="en-US"/>
        </a:p>
      </dgm:t>
    </dgm:pt>
    <dgm:pt modelId="{15501B7F-FA1F-42ED-9476-67A56363255A}">
      <dgm:prSet/>
      <dgm:spPr/>
      <dgm:t>
        <a:bodyPr/>
        <a:lstStyle/>
        <a:p>
          <a:r>
            <a:rPr lang="en-GB"/>
            <a:t>Describe competitive and non-competitive inhibition</a:t>
          </a:r>
          <a:endParaRPr lang="en-US"/>
        </a:p>
      </dgm:t>
    </dgm:pt>
    <dgm:pt modelId="{2BD81D3C-6487-461C-B411-4FEC5E239275}" type="parTrans" cxnId="{B8FBFA43-BB42-44B5-975E-81703CADB096}">
      <dgm:prSet/>
      <dgm:spPr/>
      <dgm:t>
        <a:bodyPr/>
        <a:lstStyle/>
        <a:p>
          <a:endParaRPr lang="en-US"/>
        </a:p>
      </dgm:t>
    </dgm:pt>
    <dgm:pt modelId="{83C8B147-028C-4FA8-9BEF-535487AF202D}" type="sibTrans" cxnId="{B8FBFA43-BB42-44B5-975E-81703CADB096}">
      <dgm:prSet/>
      <dgm:spPr/>
      <dgm:t>
        <a:bodyPr/>
        <a:lstStyle/>
        <a:p>
          <a:endParaRPr lang="en-US"/>
        </a:p>
      </dgm:t>
    </dgm:pt>
    <dgm:pt modelId="{1BB83DD7-4A78-4A06-86A9-7FD114201140}">
      <dgm:prSet/>
      <dgm:spPr/>
      <dgm:t>
        <a:bodyPr/>
        <a:lstStyle/>
        <a:p>
          <a:r>
            <a:rPr lang="en-GB"/>
            <a:t>Understand how some medicines and poisons work by affecting enzymes</a:t>
          </a:r>
          <a:endParaRPr lang="en-US"/>
        </a:p>
      </dgm:t>
    </dgm:pt>
    <dgm:pt modelId="{7D156E82-F709-4647-9EBE-865BED6F4938}" type="parTrans" cxnId="{0753AEB1-370A-4209-84F3-B65D55ADB3B5}">
      <dgm:prSet/>
      <dgm:spPr/>
      <dgm:t>
        <a:bodyPr/>
        <a:lstStyle/>
        <a:p>
          <a:endParaRPr lang="en-US"/>
        </a:p>
      </dgm:t>
    </dgm:pt>
    <dgm:pt modelId="{5EE79B8B-2ADA-4B13-90F1-3FD0B536FC20}" type="sibTrans" cxnId="{0753AEB1-370A-4209-84F3-B65D55ADB3B5}">
      <dgm:prSet/>
      <dgm:spPr/>
      <dgm:t>
        <a:bodyPr/>
        <a:lstStyle/>
        <a:p>
          <a:endParaRPr lang="en-US"/>
        </a:p>
      </dgm:t>
    </dgm:pt>
    <dgm:pt modelId="{A253D81C-A5CF-4FC4-9228-4B92D6FBB218}" type="pres">
      <dgm:prSet presAssocID="{E69DD57E-2479-48D8-B380-7D2BABFC0A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1ED77-E74F-435B-83EC-D0E91E50482C}" type="pres">
      <dgm:prSet presAssocID="{E69DD57E-2479-48D8-B380-7D2BABFC0A81}" presName="dummyMaxCanvas" presStyleCnt="0">
        <dgm:presLayoutVars/>
      </dgm:prSet>
      <dgm:spPr/>
    </dgm:pt>
    <dgm:pt modelId="{50C1201C-568D-4134-99E4-6FBE13CBFAE4}" type="pres">
      <dgm:prSet presAssocID="{E69DD57E-2479-48D8-B380-7D2BABFC0A8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4F66D-5203-4829-BDEF-8A941D1AFAEB}" type="pres">
      <dgm:prSet presAssocID="{E69DD57E-2479-48D8-B380-7D2BABFC0A8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E8C9E-0EDE-4E67-BDBD-6B01CADC433B}" type="pres">
      <dgm:prSet presAssocID="{E69DD57E-2479-48D8-B380-7D2BABFC0A8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C8FA5-7244-45C4-9400-EE64EDAD6E4F}" type="pres">
      <dgm:prSet presAssocID="{E69DD57E-2479-48D8-B380-7D2BABFC0A8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019D2-8952-4920-A4DA-DCE5B70AEB1F}" type="pres">
      <dgm:prSet presAssocID="{E69DD57E-2479-48D8-B380-7D2BABFC0A8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6EDA9-2AEE-4CF6-BB41-BBEE5FAF16B3}" type="pres">
      <dgm:prSet presAssocID="{E69DD57E-2479-48D8-B380-7D2BABFC0A8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5187F-2753-445A-BAA1-9CF7C5DD663C}" type="pres">
      <dgm:prSet presAssocID="{E69DD57E-2479-48D8-B380-7D2BABFC0A8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8A353-0BB9-4A99-9A4C-A0E23029C41D}" type="pres">
      <dgm:prSet presAssocID="{E69DD57E-2479-48D8-B380-7D2BABFC0A8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62C07-D73D-48CE-A73E-579A32FA8A53}" type="pres">
      <dgm:prSet presAssocID="{E69DD57E-2479-48D8-B380-7D2BABFC0A8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A031F-3862-47B7-AE74-533CA301D636}" type="pres">
      <dgm:prSet presAssocID="{E69DD57E-2479-48D8-B380-7D2BABFC0A8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22C7A-EBEC-447B-851A-65FD603C8E6E}" type="pres">
      <dgm:prSet presAssocID="{E69DD57E-2479-48D8-B380-7D2BABFC0A8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24278-E77F-49DA-8CCE-AFF6F9D60FE6}" type="pres">
      <dgm:prSet presAssocID="{E69DD57E-2479-48D8-B380-7D2BABFC0A8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68989-E6BC-4CCD-A9ED-21C2662B67BF}" type="pres">
      <dgm:prSet presAssocID="{E69DD57E-2479-48D8-B380-7D2BABFC0A8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C1A25-494F-44E4-8EE2-0D336AE5BA83}" type="pres">
      <dgm:prSet presAssocID="{E69DD57E-2479-48D8-B380-7D2BABFC0A8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7CF25-B6BF-4366-96D8-FAF2963B4F4C}" type="presOf" srcId="{B2420FED-D756-4D43-8E75-140C0D48DBF3}" destId="{13AA031F-3862-47B7-AE74-533CA301D636}" srcOrd="1" destOrd="0" presId="urn:microsoft.com/office/officeart/2005/8/layout/vProcess5"/>
    <dgm:cxn modelId="{B8FBFA43-BB42-44B5-975E-81703CADB096}" srcId="{E69DD57E-2479-48D8-B380-7D2BABFC0A81}" destId="{15501B7F-FA1F-42ED-9476-67A56363255A}" srcOrd="3" destOrd="0" parTransId="{2BD81D3C-6487-461C-B411-4FEC5E239275}" sibTransId="{83C8B147-028C-4FA8-9BEF-535487AF202D}"/>
    <dgm:cxn modelId="{E751D5C0-6B8D-439B-93E7-7E3C3BEA1B99}" type="presOf" srcId="{2D7F34D6-0135-484D-9036-29E9D3B6EFCD}" destId="{3C46EDA9-2AEE-4CF6-BB41-BBEE5FAF16B3}" srcOrd="0" destOrd="0" presId="urn:microsoft.com/office/officeart/2005/8/layout/vProcess5"/>
    <dgm:cxn modelId="{E26E23F2-70E6-4F0B-AC85-3777D80A6CDD}" type="presOf" srcId="{FD00C311-5C5E-467C-BC57-D972B35A3C00}" destId="{DA622C7A-EBEC-447B-851A-65FD603C8E6E}" srcOrd="1" destOrd="0" presId="urn:microsoft.com/office/officeart/2005/8/layout/vProcess5"/>
    <dgm:cxn modelId="{0BF11C06-80B4-47FA-A1F5-E199ADE30A3B}" type="presOf" srcId="{83C8B147-028C-4FA8-9BEF-535487AF202D}" destId="{CDE62C07-D73D-48CE-A73E-579A32FA8A53}" srcOrd="0" destOrd="0" presId="urn:microsoft.com/office/officeart/2005/8/layout/vProcess5"/>
    <dgm:cxn modelId="{8C4EF338-6972-4C59-A0AF-57C5D0329746}" srcId="{E69DD57E-2479-48D8-B380-7D2BABFC0A81}" destId="{15387200-7809-422B-8FAF-965F97D1AB8A}" srcOrd="2" destOrd="0" parTransId="{3A3F5783-4252-4385-843D-7E9D505E277B}" sibTransId="{8AD3B43E-DB1D-42D0-B769-B2968E2585C5}"/>
    <dgm:cxn modelId="{CB5BB7DA-ED4B-456E-B6F3-604A80022168}" type="presOf" srcId="{15501B7F-FA1F-42ED-9476-67A56363255A}" destId="{38968989-E6BC-4CCD-A9ED-21C2662B67BF}" srcOrd="1" destOrd="0" presId="urn:microsoft.com/office/officeart/2005/8/layout/vProcess5"/>
    <dgm:cxn modelId="{59906331-6A81-49F5-AC9F-3755CB9274DF}" srcId="{E69DD57E-2479-48D8-B380-7D2BABFC0A81}" destId="{FD00C311-5C5E-467C-BC57-D972B35A3C00}" srcOrd="1" destOrd="0" parTransId="{0FDF3193-B72C-41EF-8F6C-212463ADA1E2}" sibTransId="{EF5B88AC-9017-4B9A-8FFE-3BE5FB02D4CC}"/>
    <dgm:cxn modelId="{0753AEB1-370A-4209-84F3-B65D55ADB3B5}" srcId="{E69DD57E-2479-48D8-B380-7D2BABFC0A81}" destId="{1BB83DD7-4A78-4A06-86A9-7FD114201140}" srcOrd="4" destOrd="0" parTransId="{7D156E82-F709-4647-9EBE-865BED6F4938}" sibTransId="{5EE79B8B-2ADA-4B13-90F1-3FD0B536FC20}"/>
    <dgm:cxn modelId="{C8C067F0-34F8-4BE2-AF72-30352A3DB9F8}" type="presOf" srcId="{15387200-7809-422B-8FAF-965F97D1AB8A}" destId="{47CE8C9E-0EDE-4E67-BDBD-6B01CADC433B}" srcOrd="0" destOrd="0" presId="urn:microsoft.com/office/officeart/2005/8/layout/vProcess5"/>
    <dgm:cxn modelId="{FFF1B3FC-5821-4677-AA92-B754CADF52BA}" type="presOf" srcId="{EF5B88AC-9017-4B9A-8FFE-3BE5FB02D4CC}" destId="{91F5187F-2753-445A-BAA1-9CF7C5DD663C}" srcOrd="0" destOrd="0" presId="urn:microsoft.com/office/officeart/2005/8/layout/vProcess5"/>
    <dgm:cxn modelId="{0BCFEB63-BF25-43AA-92C9-E82A9D308480}" type="presOf" srcId="{FD00C311-5C5E-467C-BC57-D972B35A3C00}" destId="{4254F66D-5203-4829-BDEF-8A941D1AFAEB}" srcOrd="0" destOrd="0" presId="urn:microsoft.com/office/officeart/2005/8/layout/vProcess5"/>
    <dgm:cxn modelId="{17A3B3DB-5F89-4BE8-8D2B-0DBD5585327E}" type="presOf" srcId="{15387200-7809-422B-8FAF-965F97D1AB8A}" destId="{9F524278-E77F-49DA-8CCE-AFF6F9D60FE6}" srcOrd="1" destOrd="0" presId="urn:microsoft.com/office/officeart/2005/8/layout/vProcess5"/>
    <dgm:cxn modelId="{8DE5DB4C-4505-4621-A27A-B150A8A0C667}" srcId="{E69DD57E-2479-48D8-B380-7D2BABFC0A81}" destId="{B2420FED-D756-4D43-8E75-140C0D48DBF3}" srcOrd="0" destOrd="0" parTransId="{6935E7BF-3115-44F5-B6FB-3A1BD684AD3B}" sibTransId="{2D7F34D6-0135-484D-9036-29E9D3B6EFCD}"/>
    <dgm:cxn modelId="{C9A7D33D-BD19-44B3-A33A-8F0D34A3DDD1}" type="presOf" srcId="{15501B7F-FA1F-42ED-9476-67A56363255A}" destId="{D1EC8FA5-7244-45C4-9400-EE64EDAD6E4F}" srcOrd="0" destOrd="0" presId="urn:microsoft.com/office/officeart/2005/8/layout/vProcess5"/>
    <dgm:cxn modelId="{0798BB49-CF92-4AC0-8777-828080FFBA2D}" type="presOf" srcId="{E69DD57E-2479-48D8-B380-7D2BABFC0A81}" destId="{A253D81C-A5CF-4FC4-9228-4B92D6FBB218}" srcOrd="0" destOrd="0" presId="urn:microsoft.com/office/officeart/2005/8/layout/vProcess5"/>
    <dgm:cxn modelId="{2AF9645C-BDDA-4096-BDEA-2199985693E8}" type="presOf" srcId="{1BB83DD7-4A78-4A06-86A9-7FD114201140}" destId="{6B9019D2-8952-4920-A4DA-DCE5B70AEB1F}" srcOrd="0" destOrd="0" presId="urn:microsoft.com/office/officeart/2005/8/layout/vProcess5"/>
    <dgm:cxn modelId="{99A297E5-5A7E-4D1C-A410-D4A076DF0106}" type="presOf" srcId="{1BB83DD7-4A78-4A06-86A9-7FD114201140}" destId="{D34C1A25-494F-44E4-8EE2-0D336AE5BA83}" srcOrd="1" destOrd="0" presId="urn:microsoft.com/office/officeart/2005/8/layout/vProcess5"/>
    <dgm:cxn modelId="{EC00CC66-3DE2-4A9B-85DF-B45CF0BA8687}" type="presOf" srcId="{8AD3B43E-DB1D-42D0-B769-B2968E2585C5}" destId="{7F88A353-0BB9-4A99-9A4C-A0E23029C41D}" srcOrd="0" destOrd="0" presId="urn:microsoft.com/office/officeart/2005/8/layout/vProcess5"/>
    <dgm:cxn modelId="{F789D050-48EB-4A11-A79A-547E1BFF96ED}" type="presOf" srcId="{B2420FED-D756-4D43-8E75-140C0D48DBF3}" destId="{50C1201C-568D-4134-99E4-6FBE13CBFAE4}" srcOrd="0" destOrd="0" presId="urn:microsoft.com/office/officeart/2005/8/layout/vProcess5"/>
    <dgm:cxn modelId="{3DDAB28A-B7DD-45FC-8949-D010A5EA8725}" type="presParOf" srcId="{A253D81C-A5CF-4FC4-9228-4B92D6FBB218}" destId="{F3F1ED77-E74F-435B-83EC-D0E91E50482C}" srcOrd="0" destOrd="0" presId="urn:microsoft.com/office/officeart/2005/8/layout/vProcess5"/>
    <dgm:cxn modelId="{C840CC99-6ED2-45F5-9689-E52750C946A4}" type="presParOf" srcId="{A253D81C-A5CF-4FC4-9228-4B92D6FBB218}" destId="{50C1201C-568D-4134-99E4-6FBE13CBFAE4}" srcOrd="1" destOrd="0" presId="urn:microsoft.com/office/officeart/2005/8/layout/vProcess5"/>
    <dgm:cxn modelId="{658DF8CC-BF64-4D8F-8AF5-4D11E9B207DF}" type="presParOf" srcId="{A253D81C-A5CF-4FC4-9228-4B92D6FBB218}" destId="{4254F66D-5203-4829-BDEF-8A941D1AFAEB}" srcOrd="2" destOrd="0" presId="urn:microsoft.com/office/officeart/2005/8/layout/vProcess5"/>
    <dgm:cxn modelId="{933EA18A-71F7-4D1A-97FC-BF67EEB335CC}" type="presParOf" srcId="{A253D81C-A5CF-4FC4-9228-4B92D6FBB218}" destId="{47CE8C9E-0EDE-4E67-BDBD-6B01CADC433B}" srcOrd="3" destOrd="0" presId="urn:microsoft.com/office/officeart/2005/8/layout/vProcess5"/>
    <dgm:cxn modelId="{AF6FC5FA-BAE2-4BA9-B6A3-31B1ED9B41CD}" type="presParOf" srcId="{A253D81C-A5CF-4FC4-9228-4B92D6FBB218}" destId="{D1EC8FA5-7244-45C4-9400-EE64EDAD6E4F}" srcOrd="4" destOrd="0" presId="urn:microsoft.com/office/officeart/2005/8/layout/vProcess5"/>
    <dgm:cxn modelId="{2A9E1F58-0A0B-475B-9728-4212C2BDD414}" type="presParOf" srcId="{A253D81C-A5CF-4FC4-9228-4B92D6FBB218}" destId="{6B9019D2-8952-4920-A4DA-DCE5B70AEB1F}" srcOrd="5" destOrd="0" presId="urn:microsoft.com/office/officeart/2005/8/layout/vProcess5"/>
    <dgm:cxn modelId="{50FAD93D-1565-408C-A701-5FAA1DC5E718}" type="presParOf" srcId="{A253D81C-A5CF-4FC4-9228-4B92D6FBB218}" destId="{3C46EDA9-2AEE-4CF6-BB41-BBEE5FAF16B3}" srcOrd="6" destOrd="0" presId="urn:microsoft.com/office/officeart/2005/8/layout/vProcess5"/>
    <dgm:cxn modelId="{45E59ECE-228C-4090-877A-78BBEAC578E3}" type="presParOf" srcId="{A253D81C-A5CF-4FC4-9228-4B92D6FBB218}" destId="{91F5187F-2753-445A-BAA1-9CF7C5DD663C}" srcOrd="7" destOrd="0" presId="urn:microsoft.com/office/officeart/2005/8/layout/vProcess5"/>
    <dgm:cxn modelId="{EE9F797C-3E48-4762-AE63-ADEF0DF06D3B}" type="presParOf" srcId="{A253D81C-A5CF-4FC4-9228-4B92D6FBB218}" destId="{7F88A353-0BB9-4A99-9A4C-A0E23029C41D}" srcOrd="8" destOrd="0" presId="urn:microsoft.com/office/officeart/2005/8/layout/vProcess5"/>
    <dgm:cxn modelId="{D6D757FB-48E3-477F-B8F4-1EB6CAA73942}" type="presParOf" srcId="{A253D81C-A5CF-4FC4-9228-4B92D6FBB218}" destId="{CDE62C07-D73D-48CE-A73E-579A32FA8A53}" srcOrd="9" destOrd="0" presId="urn:microsoft.com/office/officeart/2005/8/layout/vProcess5"/>
    <dgm:cxn modelId="{2C272618-7291-45A5-9978-9777E932014D}" type="presParOf" srcId="{A253D81C-A5CF-4FC4-9228-4B92D6FBB218}" destId="{13AA031F-3862-47B7-AE74-533CA301D636}" srcOrd="10" destOrd="0" presId="urn:microsoft.com/office/officeart/2005/8/layout/vProcess5"/>
    <dgm:cxn modelId="{5D8D0D15-79CC-44AA-84C6-8C0FAE54DAD6}" type="presParOf" srcId="{A253D81C-A5CF-4FC4-9228-4B92D6FBB218}" destId="{DA622C7A-EBEC-447B-851A-65FD603C8E6E}" srcOrd="11" destOrd="0" presId="urn:microsoft.com/office/officeart/2005/8/layout/vProcess5"/>
    <dgm:cxn modelId="{BF295A2B-9293-4BC4-A95A-A17248B1A9A6}" type="presParOf" srcId="{A253D81C-A5CF-4FC4-9228-4B92D6FBB218}" destId="{9F524278-E77F-49DA-8CCE-AFF6F9D60FE6}" srcOrd="12" destOrd="0" presId="urn:microsoft.com/office/officeart/2005/8/layout/vProcess5"/>
    <dgm:cxn modelId="{A883D46A-DA9B-4658-B3C0-89621E0DE9F3}" type="presParOf" srcId="{A253D81C-A5CF-4FC4-9228-4B92D6FBB218}" destId="{38968989-E6BC-4CCD-A9ED-21C2662B67BF}" srcOrd="13" destOrd="0" presId="urn:microsoft.com/office/officeart/2005/8/layout/vProcess5"/>
    <dgm:cxn modelId="{1CEE5D8E-8C05-41F0-9D87-F7D20F888BA8}" type="presParOf" srcId="{A253D81C-A5CF-4FC4-9228-4B92D6FBB218}" destId="{D34C1A25-494F-44E4-8EE2-0D336AE5BA8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627F8-6253-4311-A039-9B74C8480797}">
      <dsp:nvSpPr>
        <dsp:cNvPr id="0" name=""/>
        <dsp:cNvSpPr/>
      </dsp:nvSpPr>
      <dsp:spPr>
        <a:xfrm>
          <a:off x="774129" y="310434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9534B-0CE9-4C27-8803-34B9ED70C29E}">
      <dsp:nvSpPr>
        <dsp:cNvPr id="0" name=""/>
        <dsp:cNvSpPr/>
      </dsp:nvSpPr>
      <dsp:spPr>
        <a:xfrm>
          <a:off x="1041679" y="577984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9573E-E927-4FB6-B07E-CC479FCE90E2}">
      <dsp:nvSpPr>
        <dsp:cNvPr id="0" name=""/>
        <dsp:cNvSpPr/>
      </dsp:nvSpPr>
      <dsp:spPr>
        <a:xfrm>
          <a:off x="372805" y="1956895"/>
          <a:ext cx="2058075" cy="15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/>
            <a:t>What is an enzyme?</a:t>
          </a:r>
          <a:endParaRPr lang="en-US" sz="1800" kern="1200" dirty="0"/>
        </a:p>
      </dsp:txBody>
      <dsp:txXfrm>
        <a:off x="372805" y="1956895"/>
        <a:ext cx="2058075" cy="1518750"/>
      </dsp:txXfrm>
    </dsp:sp>
    <dsp:sp modelId="{A53D62DC-9A9D-4184-AEB1-CD25AAC51190}">
      <dsp:nvSpPr>
        <dsp:cNvPr id="0" name=""/>
        <dsp:cNvSpPr/>
      </dsp:nvSpPr>
      <dsp:spPr>
        <a:xfrm>
          <a:off x="3192368" y="310434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887C8-DBBB-46DF-A6F9-1DBD8DCC6D4B}">
      <dsp:nvSpPr>
        <dsp:cNvPr id="0" name=""/>
        <dsp:cNvSpPr/>
      </dsp:nvSpPr>
      <dsp:spPr>
        <a:xfrm>
          <a:off x="3459917" y="577984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60B5E-9347-45C2-8905-9256B54715C6}">
      <dsp:nvSpPr>
        <dsp:cNvPr id="0" name=""/>
        <dsp:cNvSpPr/>
      </dsp:nvSpPr>
      <dsp:spPr>
        <a:xfrm>
          <a:off x="2791043" y="1956895"/>
          <a:ext cx="2058075" cy="15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/>
            <a:t>What is activation energy and how does an enzyme change it?</a:t>
          </a:r>
          <a:endParaRPr lang="en-US" sz="1800" kern="1200" dirty="0"/>
        </a:p>
      </dsp:txBody>
      <dsp:txXfrm>
        <a:off x="2791043" y="1956895"/>
        <a:ext cx="2058075" cy="1518750"/>
      </dsp:txXfrm>
    </dsp:sp>
    <dsp:sp modelId="{0D0BF0CF-2A0D-4F76-B525-A239F0DCCA77}">
      <dsp:nvSpPr>
        <dsp:cNvPr id="0" name=""/>
        <dsp:cNvSpPr/>
      </dsp:nvSpPr>
      <dsp:spPr>
        <a:xfrm>
          <a:off x="5610606" y="310434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622A3-B36A-4FCB-B465-83F633F207DF}">
      <dsp:nvSpPr>
        <dsp:cNvPr id="0" name=""/>
        <dsp:cNvSpPr/>
      </dsp:nvSpPr>
      <dsp:spPr>
        <a:xfrm>
          <a:off x="5878155" y="577984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E1226-BDE7-44DA-B294-92B3C230FE3E}">
      <dsp:nvSpPr>
        <dsp:cNvPr id="0" name=""/>
        <dsp:cNvSpPr/>
      </dsp:nvSpPr>
      <dsp:spPr>
        <a:xfrm>
          <a:off x="5209281" y="1956895"/>
          <a:ext cx="2058075" cy="15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/>
            <a:t>What type of protein structure governs the shape of the active site?</a:t>
          </a:r>
          <a:endParaRPr lang="en-US" sz="1800" kern="1200" dirty="0"/>
        </a:p>
      </dsp:txBody>
      <dsp:txXfrm>
        <a:off x="5209281" y="1956895"/>
        <a:ext cx="2058075" cy="1518750"/>
      </dsp:txXfrm>
    </dsp:sp>
    <dsp:sp modelId="{7A10D5B0-EDC3-4182-80CE-F6197A5D1147}">
      <dsp:nvSpPr>
        <dsp:cNvPr id="0" name=""/>
        <dsp:cNvSpPr/>
      </dsp:nvSpPr>
      <dsp:spPr>
        <a:xfrm>
          <a:off x="8028844" y="310434"/>
          <a:ext cx="1255425" cy="12554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F5C48-420F-4153-8760-C0498F3DEAA8}">
      <dsp:nvSpPr>
        <dsp:cNvPr id="0" name=""/>
        <dsp:cNvSpPr/>
      </dsp:nvSpPr>
      <dsp:spPr>
        <a:xfrm>
          <a:off x="8296394" y="577984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3DBD-63A0-4B4E-B21B-4A2758E0FDEE}">
      <dsp:nvSpPr>
        <dsp:cNvPr id="0" name=""/>
        <dsp:cNvSpPr/>
      </dsp:nvSpPr>
      <dsp:spPr>
        <a:xfrm>
          <a:off x="7627519" y="1956895"/>
          <a:ext cx="2058075" cy="15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/>
            <a:t>What are the differences between the lock and key model and the induced fit model?</a:t>
          </a:r>
          <a:endParaRPr lang="en-US" sz="1800" kern="1200" dirty="0"/>
        </a:p>
      </dsp:txBody>
      <dsp:txXfrm>
        <a:off x="7627519" y="1956895"/>
        <a:ext cx="2058075" cy="1518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26A90-4E06-46FD-B73F-0F65D2DAB79B}">
      <dsp:nvSpPr>
        <dsp:cNvPr id="0" name=""/>
        <dsp:cNvSpPr/>
      </dsp:nvSpPr>
      <dsp:spPr>
        <a:xfrm>
          <a:off x="1519199" y="28627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A5343-EAB4-4685-B91A-B3453D81B24B}">
      <dsp:nvSpPr>
        <dsp:cNvPr id="0" name=""/>
        <dsp:cNvSpPr/>
      </dsp:nvSpPr>
      <dsp:spPr>
        <a:xfrm>
          <a:off x="331199" y="2712306"/>
          <a:ext cx="432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Work in groups of 2 -3 </a:t>
          </a:r>
          <a:endParaRPr lang="en-US" sz="2800" kern="1200" dirty="0"/>
        </a:p>
      </dsp:txBody>
      <dsp:txXfrm>
        <a:off x="331199" y="2712306"/>
        <a:ext cx="4320000" cy="787500"/>
      </dsp:txXfrm>
    </dsp:sp>
    <dsp:sp modelId="{D7AF8ADF-3F9F-48C9-8032-EE46FDA4F646}">
      <dsp:nvSpPr>
        <dsp:cNvPr id="0" name=""/>
        <dsp:cNvSpPr/>
      </dsp:nvSpPr>
      <dsp:spPr>
        <a:xfrm>
          <a:off x="6595199" y="28627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E6CEC-FB09-41CF-8E48-4D7A4FA432F6}">
      <dsp:nvSpPr>
        <dsp:cNvPr id="0" name=""/>
        <dsp:cNvSpPr/>
      </dsp:nvSpPr>
      <dsp:spPr>
        <a:xfrm>
          <a:off x="5407199" y="2712306"/>
          <a:ext cx="432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Find as many different enzymes as you can</a:t>
          </a:r>
          <a:endParaRPr lang="en-US" sz="2800" kern="1200" dirty="0"/>
        </a:p>
      </dsp:txBody>
      <dsp:txXfrm>
        <a:off x="5407199" y="2712306"/>
        <a:ext cx="4320000" cy="78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1201C-568D-4134-99E4-6FBE13CBFAE4}">
      <dsp:nvSpPr>
        <dsp:cNvPr id="0" name=""/>
        <dsp:cNvSpPr/>
      </dsp:nvSpPr>
      <dsp:spPr>
        <a:xfrm>
          <a:off x="0" y="0"/>
          <a:ext cx="7744967" cy="681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At this point, you should be able to:</a:t>
          </a:r>
          <a:endParaRPr lang="en-US" sz="1700" kern="1200"/>
        </a:p>
      </dsp:txBody>
      <dsp:txXfrm>
        <a:off x="19960" y="19960"/>
        <a:ext cx="6929848" cy="641574"/>
      </dsp:txXfrm>
    </dsp:sp>
    <dsp:sp modelId="{4254F66D-5203-4829-BDEF-8A941D1AFAEB}">
      <dsp:nvSpPr>
        <dsp:cNvPr id="0" name=""/>
        <dsp:cNvSpPr/>
      </dsp:nvSpPr>
      <dsp:spPr>
        <a:xfrm>
          <a:off x="578358" y="776146"/>
          <a:ext cx="7744967" cy="681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Describe what enzymes are, what activation energy is, describe the lock and key model and the induced fit model, and what the active site is</a:t>
          </a:r>
          <a:endParaRPr lang="en-US" sz="1700" kern="1200"/>
        </a:p>
      </dsp:txBody>
      <dsp:txXfrm>
        <a:off x="598318" y="796106"/>
        <a:ext cx="6683718" cy="641574"/>
      </dsp:txXfrm>
    </dsp:sp>
    <dsp:sp modelId="{47CE8C9E-0EDE-4E67-BDBD-6B01CADC433B}">
      <dsp:nvSpPr>
        <dsp:cNvPr id="0" name=""/>
        <dsp:cNvSpPr/>
      </dsp:nvSpPr>
      <dsp:spPr>
        <a:xfrm>
          <a:off x="1156716" y="1552292"/>
          <a:ext cx="7744967" cy="681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Describe the four factors  that affect enzyme activity</a:t>
          </a:r>
          <a:endParaRPr lang="en-US" sz="1700" kern="1200"/>
        </a:p>
      </dsp:txBody>
      <dsp:txXfrm>
        <a:off x="1176676" y="1572252"/>
        <a:ext cx="6683718" cy="641574"/>
      </dsp:txXfrm>
    </dsp:sp>
    <dsp:sp modelId="{D1EC8FA5-7244-45C4-9400-EE64EDAD6E4F}">
      <dsp:nvSpPr>
        <dsp:cNvPr id="0" name=""/>
        <dsp:cNvSpPr/>
      </dsp:nvSpPr>
      <dsp:spPr>
        <a:xfrm>
          <a:off x="1735073" y="2328439"/>
          <a:ext cx="7744967" cy="6814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Describe competitive and non-competitive inhibition</a:t>
          </a:r>
          <a:endParaRPr lang="en-US" sz="1700" kern="1200"/>
        </a:p>
      </dsp:txBody>
      <dsp:txXfrm>
        <a:off x="1755033" y="2348399"/>
        <a:ext cx="6683718" cy="641574"/>
      </dsp:txXfrm>
    </dsp:sp>
    <dsp:sp modelId="{6B9019D2-8952-4920-A4DA-DCE5B70AEB1F}">
      <dsp:nvSpPr>
        <dsp:cNvPr id="0" name=""/>
        <dsp:cNvSpPr/>
      </dsp:nvSpPr>
      <dsp:spPr>
        <a:xfrm>
          <a:off x="2313432" y="3104585"/>
          <a:ext cx="7744967" cy="6814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Understand how some medicines and poisons work by affecting enzymes</a:t>
          </a:r>
          <a:endParaRPr lang="en-US" sz="1700" kern="1200"/>
        </a:p>
      </dsp:txBody>
      <dsp:txXfrm>
        <a:off x="2333392" y="3124545"/>
        <a:ext cx="6683718" cy="641574"/>
      </dsp:txXfrm>
    </dsp:sp>
    <dsp:sp modelId="{3C46EDA9-2AEE-4CF6-BB41-BBEE5FAF16B3}">
      <dsp:nvSpPr>
        <dsp:cNvPr id="0" name=""/>
        <dsp:cNvSpPr/>
      </dsp:nvSpPr>
      <dsp:spPr>
        <a:xfrm>
          <a:off x="7301996" y="497869"/>
          <a:ext cx="442971" cy="442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401664" y="497869"/>
        <a:ext cx="243635" cy="333336"/>
      </dsp:txXfrm>
    </dsp:sp>
    <dsp:sp modelId="{91F5187F-2753-445A-BAA1-9CF7C5DD663C}">
      <dsp:nvSpPr>
        <dsp:cNvPr id="0" name=""/>
        <dsp:cNvSpPr/>
      </dsp:nvSpPr>
      <dsp:spPr>
        <a:xfrm>
          <a:off x="7880354" y="1274015"/>
          <a:ext cx="442971" cy="442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980022" y="1274015"/>
        <a:ext cx="243635" cy="333336"/>
      </dsp:txXfrm>
    </dsp:sp>
    <dsp:sp modelId="{7F88A353-0BB9-4A99-9A4C-A0E23029C41D}">
      <dsp:nvSpPr>
        <dsp:cNvPr id="0" name=""/>
        <dsp:cNvSpPr/>
      </dsp:nvSpPr>
      <dsp:spPr>
        <a:xfrm>
          <a:off x="8458712" y="2038804"/>
          <a:ext cx="442971" cy="442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558380" y="2038804"/>
        <a:ext cx="243635" cy="333336"/>
      </dsp:txXfrm>
    </dsp:sp>
    <dsp:sp modelId="{CDE62C07-D73D-48CE-A73E-579A32FA8A53}">
      <dsp:nvSpPr>
        <dsp:cNvPr id="0" name=""/>
        <dsp:cNvSpPr/>
      </dsp:nvSpPr>
      <dsp:spPr>
        <a:xfrm>
          <a:off x="9037070" y="2822522"/>
          <a:ext cx="442971" cy="442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9136738" y="2822522"/>
        <a:ext cx="243635" cy="33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6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1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70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en-GB"/>
              <a:t>Enzymes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CCFS</a:t>
            </a:r>
          </a:p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Dr nyree myatt</a:t>
            </a:r>
          </a:p>
        </p:txBody>
      </p:sp>
      <p:pic>
        <p:nvPicPr>
          <p:cNvPr id="1026" name="Picture 2" descr="Enzyme Biochemistry - What They Are and How They Work">
            <a:extLst>
              <a:ext uri="{FF2B5EF4-FFF2-40B4-BE49-F238E27FC236}">
                <a16:creationId xmlns:a16="http://schemas.microsoft.com/office/drawing/2014/main" id="{CB54DA5C-798F-4A5F-9617-FE4BE59D0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0" r="20161"/>
          <a:stretch/>
        </p:blipFill>
        <p:spPr bwMode="auto">
          <a:xfrm>
            <a:off x="633999" y="640081"/>
            <a:ext cx="5462001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72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74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51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Question time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DEFDAF-DDED-42AB-B754-D37F27C71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44511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21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GB" sz="5000">
                <a:solidFill>
                  <a:srgbClr val="25486F"/>
                </a:solidFill>
              </a:rPr>
              <a:t>Factors affecting enzyme activity</a:t>
            </a:r>
          </a:p>
        </p:txBody>
      </p:sp>
      <p:pic>
        <p:nvPicPr>
          <p:cNvPr id="5" name="Picture 4" descr="Molecules">
            <a:extLst>
              <a:ext uri="{FF2B5EF4-FFF2-40B4-BE49-F238E27FC236}">
                <a16:creationId xmlns:a16="http://schemas.microsoft.com/office/drawing/2014/main" id="{09BF64F7-DB89-4CB0-9425-481AA72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2" r="18858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GB" sz="2800" dirty="0"/>
              <a:t>Temperature</a:t>
            </a:r>
          </a:p>
          <a:p>
            <a:r>
              <a:rPr lang="en-GB" sz="2800" dirty="0"/>
              <a:t>pH </a:t>
            </a:r>
          </a:p>
          <a:p>
            <a:r>
              <a:rPr lang="en-GB" sz="2800" dirty="0"/>
              <a:t>Enzyme concentration </a:t>
            </a:r>
          </a:p>
          <a:p>
            <a:r>
              <a:rPr lang="en-GB" sz="2800" dirty="0"/>
              <a:t>Substrate concentration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3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92670"/>
            <a:ext cx="10058400" cy="1144690"/>
          </a:xfrm>
        </p:spPr>
        <p:txBody>
          <a:bodyPr/>
          <a:lstStyle/>
          <a:p>
            <a:r>
              <a:rPr lang="en-GB" b="1" dirty="0"/>
              <a:t>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Rate of enzyme controlled reaction increases as temperature increases</a:t>
            </a:r>
          </a:p>
          <a:p>
            <a:r>
              <a:rPr lang="en-GB" dirty="0"/>
              <a:t>Increase in temperature       increase in kinetic energy          increase in movement of molecules    	increase in number of collisions between enzyme and substrate</a:t>
            </a:r>
          </a:p>
          <a:p>
            <a:r>
              <a:rPr lang="en-GB" dirty="0"/>
              <a:t>BUT</a:t>
            </a:r>
          </a:p>
          <a:p>
            <a:r>
              <a:rPr lang="en-GB" dirty="0"/>
              <a:t>If the temperature increases too much, there is too much vibration and bonds start to break</a:t>
            </a:r>
          </a:p>
          <a:p>
            <a:r>
              <a:rPr lang="en-GB" dirty="0"/>
              <a:t>Active site loses its shape and enzyme is denatured</a:t>
            </a:r>
          </a:p>
          <a:p>
            <a:r>
              <a:rPr lang="en-GB" dirty="0"/>
              <a:t>Food preservation – how?</a:t>
            </a:r>
          </a:p>
          <a:p>
            <a:r>
              <a:rPr lang="en-GB" dirty="0"/>
              <a:t>Hypothermia and hyperthermia (fever)?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65665" y="2468880"/>
            <a:ext cx="2826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16684" y="2468880"/>
            <a:ext cx="440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238596" y="2776451"/>
            <a:ext cx="606829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83" y="3790604"/>
            <a:ext cx="5005473" cy="2546638"/>
          </a:xfrm>
          <a:prstGeom prst="rect">
            <a:avLst/>
          </a:prstGeom>
        </p:spPr>
      </p:pic>
      <p:pic>
        <p:nvPicPr>
          <p:cNvPr id="5122" name="Picture 2" descr="Thermometer Temperature Relative Humidity Cold Cartoon - Clip Art  Thermometer - Free Transparent PNG Download - PNGkey">
            <a:extLst>
              <a:ext uri="{FF2B5EF4-FFF2-40B4-BE49-F238E27FC236}">
                <a16:creationId xmlns:a16="http://schemas.microsoft.com/office/drawing/2014/main" id="{5AC308DF-024B-4135-A49A-F350D880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3" y="18519"/>
            <a:ext cx="1712475" cy="17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943"/>
            <a:ext cx="3200400" cy="821802"/>
          </a:xfrm>
        </p:spPr>
        <p:txBody>
          <a:bodyPr>
            <a:normAutofit/>
          </a:bodyPr>
          <a:lstStyle/>
          <a:p>
            <a:r>
              <a:rPr lang="en-GB" b="1" dirty="0"/>
              <a:t>pH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90" y="729205"/>
            <a:ext cx="7379934" cy="51738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747" y="1238491"/>
            <a:ext cx="3965801" cy="5066713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All enzymes will function at an optimum pH value</a:t>
            </a:r>
          </a:p>
          <a:p>
            <a:r>
              <a:rPr lang="en-GB" sz="2400" dirty="0"/>
              <a:t>In humans, optimum pH is around pH 7</a:t>
            </a:r>
          </a:p>
          <a:p>
            <a:r>
              <a:rPr lang="en-GB" sz="2400" dirty="0"/>
              <a:t>However, pepsin has an optimum pH of around 2 – where in the body will this low pH be found?</a:t>
            </a:r>
          </a:p>
          <a:p>
            <a:r>
              <a:rPr lang="en-GB" sz="2400" dirty="0"/>
              <a:t>pH above or below the optimum leads to production of H</a:t>
            </a:r>
            <a:r>
              <a:rPr lang="en-GB" sz="2400" baseline="30000" dirty="0"/>
              <a:t>+ </a:t>
            </a:r>
            <a:r>
              <a:rPr lang="en-GB" sz="2400" dirty="0"/>
              <a:t> and OH</a:t>
            </a:r>
            <a:r>
              <a:rPr lang="en-GB" sz="2400" baseline="30000" dirty="0"/>
              <a:t>- </a:t>
            </a:r>
            <a:r>
              <a:rPr lang="en-GB" sz="2400" dirty="0"/>
              <a:t>ions which disrupt ionic bonds and hydrogen bonds and alters the tertiary structure of the enzyme - denatured.</a:t>
            </a:r>
          </a:p>
          <a:p>
            <a:r>
              <a:rPr lang="en-GB" sz="2400" dirty="0"/>
              <a:t>Food preservation – how?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1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Enzyme concentration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Greater the number of </a:t>
            </a:r>
            <a:r>
              <a:rPr lang="en-GB" b="1" i="1" dirty="0"/>
              <a:t>enzyme molecules </a:t>
            </a:r>
            <a:r>
              <a:rPr lang="en-GB" dirty="0"/>
              <a:t>in a solution      greater the chances of a </a:t>
            </a:r>
            <a:r>
              <a:rPr lang="en-GB" b="1" i="1" dirty="0"/>
              <a:t>collision</a:t>
            </a:r>
            <a:r>
              <a:rPr lang="en-GB" dirty="0"/>
              <a:t> with a </a:t>
            </a:r>
            <a:r>
              <a:rPr lang="en-GB" b="1" i="1" dirty="0"/>
              <a:t>substrate molecule        </a:t>
            </a:r>
            <a:r>
              <a:rPr lang="en-GB" dirty="0"/>
              <a:t>more </a:t>
            </a:r>
            <a:r>
              <a:rPr lang="en-GB" b="1" i="1" dirty="0"/>
              <a:t>enzyme-substrate complexes </a:t>
            </a:r>
            <a:r>
              <a:rPr lang="en-GB" dirty="0"/>
              <a:t>forming and therefore a greater </a:t>
            </a:r>
            <a:r>
              <a:rPr lang="en-GB" b="1" i="1" dirty="0"/>
              <a:t>rate of reaction </a:t>
            </a:r>
          </a:p>
          <a:p>
            <a:r>
              <a:rPr lang="en-GB" dirty="0"/>
              <a:t>If substrate amount is limited, rate of reaction is limited and increasing amounts of enzyme has no further effect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66313" y="2036618"/>
            <a:ext cx="266007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91593" y="2310938"/>
            <a:ext cx="3574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88" y="3416532"/>
            <a:ext cx="2860826" cy="23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9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39" y="286603"/>
            <a:ext cx="10762141" cy="1450757"/>
          </a:xfrm>
        </p:spPr>
        <p:txBody>
          <a:bodyPr>
            <a:normAutofit/>
          </a:bodyPr>
          <a:lstStyle/>
          <a:p>
            <a:r>
              <a:rPr lang="en-GB" b="1" dirty="0"/>
              <a:t>Substrate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47" y="1845733"/>
            <a:ext cx="7390220" cy="4335147"/>
          </a:xfrm>
        </p:spPr>
        <p:txBody>
          <a:bodyPr>
            <a:normAutofit/>
          </a:bodyPr>
          <a:lstStyle/>
          <a:p>
            <a:r>
              <a:rPr lang="en-GB" sz="2200" b="1" dirty="0"/>
              <a:t>More</a:t>
            </a:r>
            <a:r>
              <a:rPr lang="en-GB" sz="2200" dirty="0"/>
              <a:t> substrate = </a:t>
            </a:r>
            <a:r>
              <a:rPr lang="en-GB" sz="2200" b="1" dirty="0"/>
              <a:t>faster</a:t>
            </a:r>
            <a:r>
              <a:rPr lang="en-GB" sz="2200" dirty="0"/>
              <a:t> the reaction</a:t>
            </a:r>
          </a:p>
          <a:p>
            <a:r>
              <a:rPr lang="en-GB" sz="2200" b="1" i="1" dirty="0"/>
              <a:t>More substrate </a:t>
            </a:r>
            <a:r>
              <a:rPr lang="en-GB" sz="2200" dirty="0"/>
              <a:t>means there are likely to be </a:t>
            </a:r>
            <a:r>
              <a:rPr lang="en-GB" sz="2200" b="1" i="1" dirty="0"/>
              <a:t>more collisions </a:t>
            </a:r>
            <a:r>
              <a:rPr lang="en-GB" sz="2200" dirty="0"/>
              <a:t>between substrate molecules and enzyme molecules so </a:t>
            </a:r>
            <a:r>
              <a:rPr lang="en-GB" sz="2200" b="1" dirty="0"/>
              <a:t>active site </a:t>
            </a:r>
            <a:r>
              <a:rPr lang="en-GB" sz="2200" dirty="0"/>
              <a:t>more likely to be occupied</a:t>
            </a:r>
          </a:p>
          <a:p>
            <a:r>
              <a:rPr lang="en-GB" sz="2200" dirty="0"/>
              <a:t>HOWEVER…..</a:t>
            </a:r>
          </a:p>
          <a:p>
            <a:r>
              <a:rPr lang="en-GB" sz="2200" dirty="0"/>
              <a:t>Will reach </a:t>
            </a:r>
            <a:r>
              <a:rPr lang="en-GB" sz="2200" b="1" dirty="0"/>
              <a:t>saturation point  </a:t>
            </a:r>
            <a:r>
              <a:rPr lang="en-GB" sz="2200" dirty="0"/>
              <a:t>when all </a:t>
            </a:r>
            <a:r>
              <a:rPr lang="en-GB" sz="2200" b="1" dirty="0"/>
              <a:t>active sites </a:t>
            </a:r>
            <a:r>
              <a:rPr lang="en-GB" sz="2200" dirty="0"/>
              <a:t>are occupied (full)</a:t>
            </a:r>
          </a:p>
          <a:p>
            <a:r>
              <a:rPr lang="en-GB" sz="2200" dirty="0"/>
              <a:t>As substrate concentration decreases over time (as it is catalysed to become product), rate of reaction will decrease </a:t>
            </a:r>
          </a:p>
          <a:p>
            <a:r>
              <a:rPr lang="en-GB" sz="2200" dirty="0"/>
              <a:t>Greatest rate of reaction will be at start of reaction (time is close to 0: initial rate of reaction)</a:t>
            </a:r>
          </a:p>
        </p:txBody>
      </p:sp>
      <p:pic>
        <p:nvPicPr>
          <p:cNvPr id="5" name="Picture 4" descr="Laboratory glassware containing solution">
            <a:extLst>
              <a:ext uri="{FF2B5EF4-FFF2-40B4-BE49-F238E27FC236}">
                <a16:creationId xmlns:a16="http://schemas.microsoft.com/office/drawing/2014/main" id="{CC93974B-61CB-4977-8109-2FAF46448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58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232AA54-F3F2-4E9B-BC6E-9B46DE47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5" y="905933"/>
            <a:ext cx="8426368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b="1" dirty="0"/>
              <a:t>Small task…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A62F07-52FE-473B-B2B3-94AFE1977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37557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28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12EC-B698-416F-A1A7-11DF5F3E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Cofactors and coenzymes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AC8B-5B6A-4BA9-ACEE-1CD146710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Sometimes enzymes need a non-protein cofactor to make them work = cofactor</a:t>
            </a:r>
          </a:p>
          <a:p>
            <a:r>
              <a:rPr lang="en-GB" sz="2800" dirty="0"/>
              <a:t>Cofactors can be inorganic molecules or ions e.g. Cl</a:t>
            </a:r>
            <a:r>
              <a:rPr lang="en-GB" sz="2800" baseline="30000" dirty="0"/>
              <a:t>-  </a:t>
            </a:r>
            <a:r>
              <a:rPr lang="en-GB" sz="2800" dirty="0"/>
              <a:t>or Mg</a:t>
            </a:r>
            <a:r>
              <a:rPr lang="en-GB" sz="2800" baseline="30000" dirty="0"/>
              <a:t>2+</a:t>
            </a:r>
          </a:p>
          <a:p>
            <a:r>
              <a:rPr lang="en-GB" sz="2800" dirty="0"/>
              <a:t>May help with binding of substrate to enzyme </a:t>
            </a:r>
          </a:p>
          <a:p>
            <a:r>
              <a:rPr lang="en-GB" sz="2800" dirty="0"/>
              <a:t>Not used up or changed</a:t>
            </a:r>
          </a:p>
          <a:p>
            <a:r>
              <a:rPr lang="en-GB" sz="2800" dirty="0"/>
              <a:t>Can stop the action of an enzyme by adding chemicals that “mop up” the ions</a:t>
            </a:r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3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2580E-92D0-4AC1-A245-41E8D99B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GB" b="1" dirty="0"/>
              <a:t>Cofactors and coenzymes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1E1971-43D6-4CD6-8220-3546C827C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545216"/>
            <a:ext cx="5451627" cy="344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1D57-E552-43A3-973E-65C2380E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GB" sz="2800" dirty="0"/>
              <a:t>Some cofactors are organic molecules – coenzymes</a:t>
            </a:r>
          </a:p>
          <a:p>
            <a:r>
              <a:rPr lang="en-GB" sz="2800" dirty="0"/>
              <a:t>Coenzymes do take part in reactions and do get changed </a:t>
            </a:r>
          </a:p>
          <a:p>
            <a:r>
              <a:rPr lang="en-GB" sz="2800" dirty="0"/>
              <a:t>Act as carriers moving chemical groups between enzymes e.g. B vitamins</a:t>
            </a:r>
          </a:p>
          <a:p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587DBF8-5C50-4034-8B79-FE54A01A8E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1D1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14720853-E885-4BE5-BFE2-24004CEF6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19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zyme Biochemistry - What They Are and How They Work">
            <a:extLst>
              <a:ext uri="{FF2B5EF4-FFF2-40B4-BE49-F238E27FC236}">
                <a16:creationId xmlns:a16="http://schemas.microsoft.com/office/drawing/2014/main" id="{7D1BC108-73CA-4F8E-8F72-01251A330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Lesson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GB" sz="2800" dirty="0"/>
              <a:t>After this lecture you should be able to:</a:t>
            </a:r>
          </a:p>
          <a:p>
            <a:r>
              <a:rPr lang="en-GB" sz="2800" dirty="0"/>
              <a:t>Describe what enzymes are, what activation energy is, describe the lock and key model and the induced fit model, and what the active site is</a:t>
            </a:r>
          </a:p>
          <a:p>
            <a:r>
              <a:rPr lang="en-GB" sz="2800" dirty="0"/>
              <a:t>Describe the four factors  that affect enzyme activity</a:t>
            </a:r>
          </a:p>
          <a:p>
            <a:r>
              <a:rPr lang="en-GB" sz="2800" dirty="0"/>
              <a:t>Describe competitive and non-competitive inhibition</a:t>
            </a:r>
          </a:p>
          <a:p>
            <a:r>
              <a:rPr lang="en-GB" sz="2800" dirty="0"/>
              <a:t>Understand how some medicines and poisons work by affecting enzymes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AD894E-0868-44E3-A66D-61256D6C58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95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0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09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2E3E-4B4B-4912-81E8-3404F8DB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Cofactors and coenzymes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5FA92-7777-4533-AC6E-4730A1077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Cofactors that are tightly bound to the enzymes are called </a:t>
            </a:r>
            <a:r>
              <a:rPr lang="en-GB" sz="2800" b="1" dirty="0"/>
              <a:t>prosthetic groups</a:t>
            </a:r>
          </a:p>
          <a:p>
            <a:r>
              <a:rPr lang="en-GB" sz="2800" dirty="0"/>
              <a:t>E.g. zinc ions – prosthetic group for carbonic anhydrase (produces carbonic acid from CO</a:t>
            </a:r>
            <a:r>
              <a:rPr lang="en-GB" sz="2800" baseline="-25000" dirty="0"/>
              <a:t>2 </a:t>
            </a:r>
            <a:r>
              <a:rPr lang="en-GB" sz="2800" dirty="0"/>
              <a:t>and water in red blood cells), found as part of the active site</a:t>
            </a:r>
          </a:p>
          <a:p>
            <a:r>
              <a:rPr lang="en-GB" sz="2800" dirty="0"/>
              <a:t>Cofactors and coenzymes – make enzymes work – essential</a:t>
            </a:r>
          </a:p>
          <a:p>
            <a:r>
              <a:rPr lang="en-GB" sz="2800" dirty="0"/>
              <a:t>*Take 2 minutes to look up examples of cofactors and coenzymes*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7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6A35-30AB-4767-A497-1CA4F233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Inhibition of enzyme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DE3B-108A-4601-A8A6-58397E484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/>
              <a:t>Inhibitors will stop enzymes from working – can temporary or permanent</a:t>
            </a:r>
          </a:p>
          <a:p>
            <a:r>
              <a:rPr lang="en-GB" sz="2800"/>
              <a:t>Competitive inhibition – molecules “</a:t>
            </a:r>
            <a:r>
              <a:rPr lang="en-GB" sz="2800" b="1"/>
              <a:t>look like</a:t>
            </a:r>
            <a:r>
              <a:rPr lang="en-GB" sz="2800"/>
              <a:t>” the substrate and </a:t>
            </a:r>
            <a:r>
              <a:rPr lang="en-GB" sz="2800" b="1"/>
              <a:t>compete</a:t>
            </a:r>
            <a:r>
              <a:rPr lang="en-GB" sz="2800"/>
              <a:t> for binding to the active site</a:t>
            </a:r>
          </a:p>
          <a:p>
            <a:r>
              <a:rPr lang="en-GB" sz="2800"/>
              <a:t>Once the competitive inhibitor is bound to the active site, the true substrate cannot bind so no products can be formed (rate of reaction is low)</a:t>
            </a:r>
          </a:p>
          <a:p>
            <a:r>
              <a:rPr lang="en-GB" sz="2800"/>
              <a:t>If the concentration of true substrate is increased, it will outcompete the inhibitor and product can be formed (rate of reaction will increase)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85B8-DA35-460B-B3F8-E74E5193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Competitive inhibition</a:t>
            </a:r>
          </a:p>
        </p:txBody>
      </p:sp>
      <p:pic>
        <p:nvPicPr>
          <p:cNvPr id="2050" name="Picture 2" descr="Image result for competitive inhibition&quot;">
            <a:extLst>
              <a:ext uri="{FF2B5EF4-FFF2-40B4-BE49-F238E27FC236}">
                <a16:creationId xmlns:a16="http://schemas.microsoft.com/office/drawing/2014/main" id="{E08FFBB5-90F9-4117-99D2-807902BEED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55" y="1846263"/>
            <a:ext cx="74620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1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E0A8391-2737-4F1C-B27A-C44629DB4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308AB-CC9C-4BD6-8C58-A60675C4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en-GB"/>
              <a:t>Non-competitive inhibition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74C3-096A-49CE-AE46-65AAD373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2" y="642257"/>
            <a:ext cx="6847117" cy="3320143"/>
          </a:xfrm>
        </p:spPr>
        <p:txBody>
          <a:bodyPr>
            <a:normAutofit/>
          </a:bodyPr>
          <a:lstStyle/>
          <a:p>
            <a:r>
              <a:rPr lang="en-GB"/>
              <a:t>Non-competitive inhibitors bind to the enzyme </a:t>
            </a:r>
            <a:r>
              <a:rPr lang="en-GB" b="1"/>
              <a:t>away</a:t>
            </a:r>
            <a:r>
              <a:rPr lang="en-GB"/>
              <a:t> from the active site</a:t>
            </a:r>
          </a:p>
          <a:p>
            <a:r>
              <a:rPr lang="en-GB"/>
              <a:t>They bind to the enzyme’s </a:t>
            </a:r>
            <a:r>
              <a:rPr lang="en-GB" b="1"/>
              <a:t>allosteric</a:t>
            </a:r>
            <a:r>
              <a:rPr lang="en-GB"/>
              <a:t> site</a:t>
            </a:r>
          </a:p>
          <a:p>
            <a:r>
              <a:rPr lang="en-GB"/>
              <a:t>They lead to a change in the shape of the active site and the substrate can no longer bind</a:t>
            </a:r>
          </a:p>
          <a:p>
            <a:r>
              <a:rPr lang="en-GB"/>
              <a:t>Increasing the concentration of the substrate has no effect – it still can’t bind to the active site</a:t>
            </a:r>
          </a:p>
          <a:p>
            <a:r>
              <a:rPr lang="en-GB"/>
              <a:t>The rate of reaction is badly affected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1026" name="Picture 2" descr="Image result for non-competitive inhibitors">
            <a:extLst>
              <a:ext uri="{FF2B5EF4-FFF2-40B4-BE49-F238E27FC236}">
                <a16:creationId xmlns:a16="http://schemas.microsoft.com/office/drawing/2014/main" id="{293751D8-D6DC-4733-BA74-E5ED8A9A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89" y="3962401"/>
            <a:ext cx="7163826" cy="19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E75DDEB2-8C7E-4057-BACC-E31322D8B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E37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318A5EE-3B62-4E05-A9DD-88EB7DD68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64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46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6E9D-8C64-4518-AE71-73750E53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Inhibitors can be reversible or non-reversible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CF480-426E-4E96-B98C-96AC60BE2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It all depends on the strength of the bond between the enzyme and the inhibitor</a:t>
            </a:r>
          </a:p>
          <a:p>
            <a:r>
              <a:rPr lang="en-GB" sz="2400"/>
              <a:t>Strong, covalent bonds tend to lead to irreversible inhibition</a:t>
            </a:r>
          </a:p>
          <a:p>
            <a:r>
              <a:rPr lang="en-GB" sz="2400"/>
              <a:t>Weak hydrogen bonds or weaker ionic bonds tend to lead to reversible inhibition</a:t>
            </a:r>
          </a:p>
          <a:p>
            <a:r>
              <a:rPr lang="en-GB" sz="2400"/>
              <a:t>What are cofactors, coenzymes and prosthetic groups?</a:t>
            </a:r>
          </a:p>
          <a:p>
            <a:r>
              <a:rPr lang="en-GB" sz="2400"/>
              <a:t>Find two examples of prosthetic groups</a:t>
            </a:r>
          </a:p>
          <a:p>
            <a:r>
              <a:rPr lang="en-GB" sz="2400"/>
              <a:t>What is the difference between competitive and non-competitive inhibition?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7C9C8-119A-4105-8D8F-578CDCE5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7"/>
            <a:ext cx="5127171" cy="773976"/>
          </a:xfrm>
        </p:spPr>
        <p:txBody>
          <a:bodyPr>
            <a:normAutofit/>
          </a:bodyPr>
          <a:lstStyle/>
          <a:p>
            <a:r>
              <a:rPr lang="en-GB"/>
              <a:t>End point inhibition</a:t>
            </a:r>
          </a:p>
        </p:txBody>
      </p:sp>
      <p:pic>
        <p:nvPicPr>
          <p:cNvPr id="2050" name="Picture 2" descr="Image result for end point inhibition enzyme pathway">
            <a:extLst>
              <a:ext uri="{FF2B5EF4-FFF2-40B4-BE49-F238E27FC236}">
                <a16:creationId xmlns:a16="http://schemas.microsoft.com/office/drawing/2014/main" id="{DBB40B40-D8D5-42D7-B439-E6ABBCED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194333"/>
            <a:ext cx="5451627" cy="41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33527-CD89-4FB2-B458-A51D48E1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 fontScale="92500"/>
          </a:bodyPr>
          <a:lstStyle/>
          <a:p>
            <a:r>
              <a:rPr lang="en-GB" sz="2400"/>
              <a:t>Metabolic pathways are a series of reactions where the product of one reaction is the substrate in the next reaction. Different enzymes are used in the pathway</a:t>
            </a:r>
          </a:p>
          <a:p>
            <a:r>
              <a:rPr lang="en-GB" sz="2400"/>
              <a:t>Sometimes, a product further down a pathway will inhibit an enzyme higher up the pathway. </a:t>
            </a:r>
          </a:p>
          <a:p>
            <a:r>
              <a:rPr lang="en-GB" sz="2400"/>
              <a:t>Only when the product starts to run out is the inhibition overcome and the enzyme can work again (e.g. phosphofructokinase)</a:t>
            </a:r>
          </a:p>
          <a:p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587DBF8-5C50-4034-8B79-FE54A01A8E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720853-E885-4BE5-BFE2-24004CEF6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21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69B9-088A-4119-9ADC-32A828DD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2572-A93F-4809-833E-031EF1A9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Some medicines are enzyme inhibitors </a:t>
            </a:r>
            <a:r>
              <a:rPr lang="en-GB" sz="2400" err="1"/>
              <a:t>e.g</a:t>
            </a:r>
            <a:r>
              <a:rPr lang="en-GB" sz="2400"/>
              <a:t> some antiretroviral drugs like reverse transcriptase inhibitors. Stops HIV RNA being copied into viral DNA</a:t>
            </a:r>
          </a:p>
          <a:p>
            <a:r>
              <a:rPr lang="en-GB" sz="2400"/>
              <a:t>Penicillin inhibits bacterial transpeptidase which is used to make proteins for the bacterial cell wall. Without transpeptidase, the bacterial wall is weakened and bursts</a:t>
            </a:r>
          </a:p>
          <a:p>
            <a:r>
              <a:rPr lang="en-GB" sz="2400"/>
              <a:t>Some high blood pressure drugs inhibit enzymes involved with regulation of blood pressure e.g. ACE inhibitors (ramipril, perindopril, </a:t>
            </a:r>
            <a:r>
              <a:rPr lang="en-GB" sz="2400" err="1"/>
              <a:t>lisinopril</a:t>
            </a:r>
            <a:r>
              <a:rPr lang="en-GB" sz="2400"/>
              <a:t>)</a:t>
            </a:r>
          </a:p>
          <a:p>
            <a:r>
              <a:rPr lang="en-GB" sz="2400"/>
              <a:t>Can you find any other examples of medicines which are enzyme inhibitors?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E45C-229D-40CD-B5E0-8370B5AC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b="1" dirty="0"/>
              <a:t>Poisons</a:t>
            </a:r>
            <a:r>
              <a:rPr lang="en-GB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73491-10B7-439A-B044-B603F655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GB" sz="2800" dirty="0"/>
              <a:t>Some poisons act by interfering with enzymes involved in metabolic reactions</a:t>
            </a:r>
          </a:p>
          <a:p>
            <a:r>
              <a:rPr lang="en-GB" sz="2800" dirty="0"/>
              <a:t>Cyanide – irreversible inhibitor for cytochrome c oxidase. This enzyme is needed for cellular respiration  - without it, cells cannot produce ATP and die</a:t>
            </a:r>
          </a:p>
          <a:p>
            <a:r>
              <a:rPr lang="en-GB" sz="2800" dirty="0"/>
              <a:t>Arsenic inhibits pyruvate dehydrogenase – the enzyme is needed for cell respiration</a:t>
            </a:r>
          </a:p>
        </p:txBody>
      </p:sp>
      <p:pic>
        <p:nvPicPr>
          <p:cNvPr id="6146" name="Picture 2" descr="Skull and crossbones Drawing Poison Human skull symbolism, skull, text,  logo, head png | PNGWing">
            <a:extLst>
              <a:ext uri="{FF2B5EF4-FFF2-40B4-BE49-F238E27FC236}">
                <a16:creationId xmlns:a16="http://schemas.microsoft.com/office/drawing/2014/main" id="{FB4AFA4B-6BA2-4EE8-8781-D20329A61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r="22374" b="1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E6E8-EB80-435B-828C-3D5630CD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Lesson aims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13B7412-9C73-4041-97A1-8C344F929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82526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71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zyme Biochemistry - What They Are and How They Work">
            <a:extLst>
              <a:ext uri="{FF2B5EF4-FFF2-40B4-BE49-F238E27FC236}">
                <a16:creationId xmlns:a16="http://schemas.microsoft.com/office/drawing/2014/main" id="{5B9771A1-B1E5-4738-AC2E-419944622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b="1" dirty="0"/>
              <a:t>Biological catalysts – made of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940391" cy="4023360"/>
          </a:xfrm>
        </p:spPr>
        <p:txBody>
          <a:bodyPr>
            <a:normAutofit/>
          </a:bodyPr>
          <a:lstStyle/>
          <a:p>
            <a:r>
              <a:rPr lang="en-GB" sz="2400" dirty="0"/>
              <a:t>Globular proteins (what is the other broad type of protein?)</a:t>
            </a:r>
          </a:p>
          <a:p>
            <a:r>
              <a:rPr lang="en-GB" sz="2400" dirty="0"/>
              <a:t>Enzymes are biological catalysts – speed up chemical reactions without getting used up in the reaction</a:t>
            </a:r>
          </a:p>
          <a:p>
            <a:r>
              <a:rPr lang="en-GB" sz="2400" dirty="0"/>
              <a:t>Catalyse metabolic reactions at cellular level and at whole organism level</a:t>
            </a:r>
          </a:p>
          <a:p>
            <a:r>
              <a:rPr lang="en-GB" sz="2400" dirty="0"/>
              <a:t>Work in cells – </a:t>
            </a:r>
            <a:r>
              <a:rPr lang="en-GB" sz="2400" b="1" dirty="0"/>
              <a:t>intracellular</a:t>
            </a:r>
            <a:r>
              <a:rPr lang="en-GB" sz="2400" dirty="0"/>
              <a:t> – and work outside cells – </a:t>
            </a:r>
            <a:r>
              <a:rPr lang="en-GB" sz="2400" b="1" dirty="0"/>
              <a:t>extracellular</a:t>
            </a:r>
          </a:p>
          <a:p>
            <a:r>
              <a:rPr lang="en-GB" sz="2400" dirty="0"/>
              <a:t>Intracellular – e.g. catalase to break down hydrogen peroxide</a:t>
            </a:r>
          </a:p>
          <a:p>
            <a:r>
              <a:rPr lang="en-GB" sz="2400" dirty="0"/>
              <a:t>Extracellular – amylase and pepsin – in digestion</a:t>
            </a:r>
          </a:p>
          <a:p>
            <a:r>
              <a:rPr lang="en-GB" sz="2400" dirty="0"/>
              <a:t>Find two more examples of intracellular and extracellular enzymes</a:t>
            </a:r>
          </a:p>
          <a:p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AD894E-0868-44E3-A66D-61256D6C58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95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0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7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zyme Biochemistry - What They Are and How They Work">
            <a:extLst>
              <a:ext uri="{FF2B5EF4-FFF2-40B4-BE49-F238E27FC236}">
                <a16:creationId xmlns:a16="http://schemas.microsoft.com/office/drawing/2014/main" id="{C228DE88-C17B-4FCD-8333-7C88B57AC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b="1" dirty="0"/>
              <a:t>Active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GB" sz="2400" dirty="0"/>
              <a:t>Active site – specific shape</a:t>
            </a:r>
          </a:p>
          <a:p>
            <a:r>
              <a:rPr lang="en-GB" sz="2400" dirty="0"/>
              <a:t>Where substrate binds to</a:t>
            </a:r>
          </a:p>
          <a:p>
            <a:r>
              <a:rPr lang="en-GB" sz="2400" dirty="0"/>
              <a:t>Specific shape is determined by </a:t>
            </a:r>
            <a:r>
              <a:rPr lang="en-GB" sz="2400" b="1" dirty="0"/>
              <a:t>tertiary</a:t>
            </a:r>
            <a:r>
              <a:rPr lang="en-GB" sz="2400" dirty="0"/>
              <a:t> structure of protein</a:t>
            </a:r>
          </a:p>
          <a:p>
            <a:r>
              <a:rPr lang="en-GB" sz="2400" dirty="0"/>
              <a:t>Substrate will only </a:t>
            </a:r>
            <a:r>
              <a:rPr lang="en-GB" sz="2400" dirty="0" smtClean="0"/>
              <a:t>bind </a:t>
            </a:r>
            <a:r>
              <a:rPr lang="en-GB" sz="2400" dirty="0"/>
              <a:t>if it fits into the active site</a:t>
            </a:r>
          </a:p>
          <a:p>
            <a:r>
              <a:rPr lang="en-GB" sz="2400" dirty="0"/>
              <a:t>Active site governs what substrates will fit</a:t>
            </a:r>
          </a:p>
          <a:p>
            <a:r>
              <a:rPr lang="en-GB" sz="2400" dirty="0"/>
              <a:t>Usually only one substrate will fit unless there is something else which is very similar</a:t>
            </a:r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AD894E-0868-44E3-A66D-61256D6C58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95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0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90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76568"/>
          </a:xfrm>
        </p:spPr>
        <p:txBody>
          <a:bodyPr/>
          <a:lstStyle/>
          <a:p>
            <a:r>
              <a:rPr lang="en-GB" b="1" dirty="0"/>
              <a:t>Activation energy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896" y="2083443"/>
            <a:ext cx="3831220" cy="4221761"/>
          </a:xfrm>
        </p:spPr>
        <p:txBody>
          <a:bodyPr/>
          <a:lstStyle/>
          <a:p>
            <a:r>
              <a:rPr lang="en-GB" sz="2400" dirty="0"/>
              <a:t>Activation energy  - energy needed by chemicals to get a reaction started – usually supplied as heat</a:t>
            </a:r>
          </a:p>
          <a:p>
            <a:r>
              <a:rPr lang="en-GB" sz="2400" dirty="0"/>
              <a:t>Enzymes  - reduce activation energy needed</a:t>
            </a:r>
          </a:p>
          <a:p>
            <a:r>
              <a:rPr lang="en-GB" sz="2400" dirty="0"/>
              <a:t>With enzyme - reaction takes place at lower temperature than it could without an enzyme present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63255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Activation energy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747" y="1226916"/>
            <a:ext cx="3831220" cy="5078288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Once substrate binds to the active site, enzyme-substrate complex forms</a:t>
            </a:r>
          </a:p>
          <a:p>
            <a:r>
              <a:rPr lang="en-GB" sz="2000" dirty="0"/>
              <a:t>The formation of the complex leads to the lowering of the activation energy</a:t>
            </a:r>
          </a:p>
          <a:p>
            <a:r>
              <a:rPr lang="en-GB" sz="2000" dirty="0"/>
              <a:t>If two substrates are being joined by enzyme, attaching to enzyme brings them closer together  to make bonding easier</a:t>
            </a:r>
          </a:p>
          <a:p>
            <a:r>
              <a:rPr lang="en-GB" sz="2000" dirty="0"/>
              <a:t>If enzyme is catalysing a breakdown of a substrate, fitting the substrate into the active site can put a strain on the bonds in substrate leading to the breakdown of substrate more easily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Lock and key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394066"/>
            <a:ext cx="10058400" cy="3025832"/>
          </a:xfrm>
        </p:spPr>
      </p:pic>
    </p:spTree>
    <p:extLst>
      <p:ext uri="{BB962C8B-B14F-4D97-AF65-F5344CB8AC3E}">
        <p14:creationId xmlns:p14="http://schemas.microsoft.com/office/powerpoint/2010/main" val="144511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Lock and key model reimagined….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Lock and key model was not quite the full story</a:t>
            </a:r>
          </a:p>
          <a:p>
            <a:r>
              <a:rPr lang="en-GB" sz="2800"/>
              <a:t>Evidence revealed that enzyme-substrate complex changed shape slightly to make a better fit</a:t>
            </a:r>
          </a:p>
          <a:p>
            <a:r>
              <a:rPr lang="en-GB" sz="2800"/>
              <a:t>New theory is the “</a:t>
            </a:r>
            <a:r>
              <a:rPr lang="en-GB" sz="2800" b="1"/>
              <a:t>Induced Fit</a:t>
            </a:r>
            <a:r>
              <a:rPr lang="en-GB" sz="2800"/>
              <a:t>” model</a:t>
            </a:r>
          </a:p>
          <a:p>
            <a:r>
              <a:rPr lang="en-GB" sz="2800"/>
              <a:t>Substrate has to be </a:t>
            </a:r>
            <a:r>
              <a:rPr lang="en-GB" sz="2800" b="1"/>
              <a:t>right shape </a:t>
            </a:r>
            <a:r>
              <a:rPr lang="en-GB" sz="2800"/>
              <a:t>to fit active site and make the active site </a:t>
            </a:r>
            <a:r>
              <a:rPr lang="en-GB" sz="2800" b="1"/>
              <a:t>change shape </a:t>
            </a:r>
          </a:p>
        </p:txBody>
      </p:sp>
    </p:spTree>
    <p:extLst>
      <p:ext uri="{BB962C8B-B14F-4D97-AF65-F5344CB8AC3E}">
        <p14:creationId xmlns:p14="http://schemas.microsoft.com/office/powerpoint/2010/main" val="27015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931025"/>
            <a:ext cx="8927870" cy="4937964"/>
          </a:xfrm>
        </p:spPr>
      </p:pic>
    </p:spTree>
    <p:extLst>
      <p:ext uri="{BB962C8B-B14F-4D97-AF65-F5344CB8AC3E}">
        <p14:creationId xmlns:p14="http://schemas.microsoft.com/office/powerpoint/2010/main" val="40120205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</TotalTime>
  <Words>1401</Words>
  <Application>Microsoft Office PowerPoint</Application>
  <PresentationFormat>Widescreen</PresentationFormat>
  <Paragraphs>131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Calibri Light</vt:lpstr>
      <vt:lpstr>Retrospect</vt:lpstr>
      <vt:lpstr>Enzymes </vt:lpstr>
      <vt:lpstr>Lesson aims</vt:lpstr>
      <vt:lpstr>Biological catalysts – made of protein</vt:lpstr>
      <vt:lpstr>Active site</vt:lpstr>
      <vt:lpstr>Activation energy</vt:lpstr>
      <vt:lpstr>Activation energy</vt:lpstr>
      <vt:lpstr>Lock and key model</vt:lpstr>
      <vt:lpstr>Lock and key model reimagined….</vt:lpstr>
      <vt:lpstr>PowerPoint Presentation</vt:lpstr>
      <vt:lpstr>Question time</vt:lpstr>
      <vt:lpstr>Factors affecting enzyme activity</vt:lpstr>
      <vt:lpstr>Temperature</vt:lpstr>
      <vt:lpstr>pH</vt:lpstr>
      <vt:lpstr>Enzyme concentration </vt:lpstr>
      <vt:lpstr>Substrate concentration</vt:lpstr>
      <vt:lpstr>PowerPoint Presentation</vt:lpstr>
      <vt:lpstr>Small task…</vt:lpstr>
      <vt:lpstr>Cofactors and coenzymes</vt:lpstr>
      <vt:lpstr>Cofactors and coenzymes</vt:lpstr>
      <vt:lpstr>Cofactors and coenzymes</vt:lpstr>
      <vt:lpstr>Inhibition of enzyme activity</vt:lpstr>
      <vt:lpstr>Competitive inhibition</vt:lpstr>
      <vt:lpstr>Non-competitive inhibition</vt:lpstr>
      <vt:lpstr>Inhibitors can be reversible or non-reversible</vt:lpstr>
      <vt:lpstr>End point inhibition</vt:lpstr>
      <vt:lpstr>Medicines</vt:lpstr>
      <vt:lpstr>Poisons  </vt:lpstr>
      <vt:lpstr>Lesson aims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Nyree Myatt</dc:creator>
  <cp:lastModifiedBy>Nyree Myatt</cp:lastModifiedBy>
  <cp:revision>4</cp:revision>
  <dcterms:created xsi:type="dcterms:W3CDTF">2019-12-03T10:53:34Z</dcterms:created>
  <dcterms:modified xsi:type="dcterms:W3CDTF">2022-10-24T10:15:17Z</dcterms:modified>
</cp:coreProperties>
</file>