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7"/>
  </p:notesMasterIdLst>
  <p:handoutMasterIdLst>
    <p:handoutMasterId r:id="rId8"/>
  </p:handoutMasterIdLst>
  <p:sldIdLst>
    <p:sldId id="281" r:id="rId2"/>
    <p:sldId id="294" r:id="rId3"/>
    <p:sldId id="295" r:id="rId4"/>
    <p:sldId id="296" r:id="rId5"/>
    <p:sldId id="287" r:id="rId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1pPr>
    <a:lvl2pPr marL="0" marR="0" indent="4572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2pPr>
    <a:lvl3pPr marL="0" marR="0" indent="9144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3pPr>
    <a:lvl4pPr marL="0" marR="0" indent="13716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4pPr>
    <a:lvl5pPr marL="0" marR="0" indent="18288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5pPr>
    <a:lvl6pPr marL="0" marR="0" indent="22860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6pPr>
    <a:lvl7pPr marL="0" marR="0" indent="27432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7pPr>
    <a:lvl8pPr marL="0" marR="0" indent="32004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8pPr>
    <a:lvl9pPr marL="0" marR="0" indent="36576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36F"/>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96"/>
    <p:restoredTop sz="83810" autoAdjust="0"/>
  </p:normalViewPr>
  <p:slideViewPr>
    <p:cSldViewPr snapToGrid="0" snapToObjects="1">
      <p:cViewPr varScale="1">
        <p:scale>
          <a:sx n="106" d="100"/>
          <a:sy n="106" d="100"/>
        </p:scale>
        <p:origin x="1168" y="184"/>
      </p:cViewPr>
      <p:guideLst>
        <p:guide orient="horz" pos="2137"/>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46" d="100"/>
          <a:sy n="146" d="100"/>
        </p:scale>
        <p:origin x="4632"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A61716-9ED4-0642-9A31-329D258AE1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65CF89C-AB76-EE48-B902-D3BA588F37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11D3CA-895E-914C-9EFC-80587028E7C3}" type="datetimeFigureOut">
              <a:rPr lang="en-US" smtClean="0"/>
              <a:t>9/23/20</a:t>
            </a:fld>
            <a:endParaRPr lang="en-US"/>
          </a:p>
        </p:txBody>
      </p:sp>
      <p:sp>
        <p:nvSpPr>
          <p:cNvPr id="4" name="Footer Placeholder 3">
            <a:extLst>
              <a:ext uri="{FF2B5EF4-FFF2-40B4-BE49-F238E27FC236}">
                <a16:creationId xmlns:a16="http://schemas.microsoft.com/office/drawing/2014/main" id="{948301A0-4D53-3D4B-BBDF-9211D5755D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6DF420B-A690-D144-B178-6C36C370CE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012834-223E-C047-AC78-72C4F1EB3EC7}" type="slidenum">
              <a:rPr lang="en-US" smtClean="0"/>
              <a:t>‹#›</a:t>
            </a:fld>
            <a:endParaRPr lang="en-US"/>
          </a:p>
        </p:txBody>
      </p:sp>
    </p:spTree>
    <p:extLst>
      <p:ext uri="{BB962C8B-B14F-4D97-AF65-F5344CB8AC3E}">
        <p14:creationId xmlns:p14="http://schemas.microsoft.com/office/powerpoint/2010/main" val="3152082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 name="Shape 31"/>
          <p:cNvSpPr>
            <a:spLocks noGrp="1" noRot="1" noChangeAspect="1"/>
          </p:cNvSpPr>
          <p:nvPr>
            <p:ph type="sldImg"/>
          </p:nvPr>
        </p:nvSpPr>
        <p:spPr>
          <a:xfrm>
            <a:off x="1143000" y="685800"/>
            <a:ext cx="4572000" cy="3429000"/>
          </a:xfrm>
          <a:prstGeom prst="rect">
            <a:avLst/>
          </a:prstGeom>
        </p:spPr>
        <p:txBody>
          <a:bodyPr/>
          <a:lstStyle/>
          <a:p>
            <a:endParaRPr/>
          </a:p>
        </p:txBody>
      </p:sp>
      <p:sp>
        <p:nvSpPr>
          <p:cNvPr id="32" name="Shape 32"/>
          <p:cNvSpPr>
            <a:spLocks noGrp="1"/>
          </p:cNvSpPr>
          <p:nvPr>
            <p:ph type="body" sz="quarter" idx="1"/>
          </p:nvPr>
        </p:nvSpPr>
        <p:spPr>
          <a:xfrm>
            <a:off x="914400" y="4343400"/>
            <a:ext cx="5029200" cy="4114800"/>
          </a:xfrm>
          <a:prstGeom prst="rect">
            <a:avLst/>
          </a:prstGeom>
        </p:spPr>
        <p:txBody>
          <a:bodyPr/>
          <a:lstStyle/>
          <a:p>
            <a:r>
              <a:rPr lang="en-GB" dirty="0"/>
              <a:t>Always use a title/intro slide at the start of your presentation. Choose the appropriate version by faculty or this slide version for professional services.</a:t>
            </a:r>
          </a:p>
          <a:p>
            <a:endParaRPr lang="en-GB" dirty="0"/>
          </a:p>
          <a:p>
            <a:r>
              <a:rPr lang="en-GB" dirty="0"/>
              <a:t>Title slide option 1 – blue background. Queen Mary logo version</a:t>
            </a:r>
          </a:p>
          <a:p>
            <a:endParaRPr dirty="0"/>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280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05CD80-42B2-9749-81AD-5215A117E16E}"/>
              </a:ext>
            </a:extLst>
          </p:cNvPr>
          <p:cNvSpPr/>
          <p:nvPr userDrawn="1"/>
        </p:nvSpPr>
        <p:spPr>
          <a:xfrm>
            <a:off x="0" y="0"/>
            <a:ext cx="12192000" cy="68580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E0EB2E18-B4C1-C848-AB93-D83DFAFA3B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0976" y="2024063"/>
            <a:ext cx="9249976" cy="2458213"/>
          </a:xfrm>
          <a:prstGeom prst="rect">
            <a:avLst/>
          </a:prstGeom>
        </p:spPr>
      </p:pic>
    </p:spTree>
    <p:extLst>
      <p:ext uri="{BB962C8B-B14F-4D97-AF65-F5344CB8AC3E}">
        <p14:creationId xmlns:p14="http://schemas.microsoft.com/office/powerpoint/2010/main" val="1584791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5666D2-A6ED-254E-9583-A07A0C12FA8B}"/>
              </a:ext>
            </a:extLst>
          </p:cNvPr>
          <p:cNvSpPr/>
          <p:nvPr userDrawn="1"/>
        </p:nvSpPr>
        <p:spPr>
          <a:xfrm>
            <a:off x="90376" y="0"/>
            <a:ext cx="12101623" cy="61297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368FC36-A3BE-414D-B727-1365786F4D56}"/>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Picture Placeholder 9">
            <a:extLst>
              <a:ext uri="{FF2B5EF4-FFF2-40B4-BE49-F238E27FC236}">
                <a16:creationId xmlns:a16="http://schemas.microsoft.com/office/drawing/2014/main" id="{B452C283-08B5-2A41-B368-262A61122775}"/>
              </a:ext>
            </a:extLst>
          </p:cNvPr>
          <p:cNvSpPr>
            <a:spLocks noGrp="1"/>
          </p:cNvSpPr>
          <p:nvPr>
            <p:ph type="pic" sz="quarter" idx="10"/>
          </p:nvPr>
        </p:nvSpPr>
        <p:spPr>
          <a:xfrm>
            <a:off x="6132513" y="620712"/>
            <a:ext cx="5472112" cy="4213225"/>
          </a:xfrm>
          <a:prstGeom prst="rect">
            <a:avLst/>
          </a:prstGeom>
          <a:solidFill>
            <a:schemeClr val="bg1">
              <a:lumMod val="75000"/>
            </a:schemeClr>
          </a:solidFill>
        </p:spPr>
        <p:txBody>
          <a:bodyPr/>
          <a:lstStyle/>
          <a:p>
            <a:endParaRPr lang="en-US"/>
          </a:p>
        </p:txBody>
      </p:sp>
      <p:sp>
        <p:nvSpPr>
          <p:cNvPr id="8" name="Rectangle 7">
            <a:extLst>
              <a:ext uri="{FF2B5EF4-FFF2-40B4-BE49-F238E27FC236}">
                <a16:creationId xmlns:a16="http://schemas.microsoft.com/office/drawing/2014/main" id="{215E1FD5-EB01-B14A-9CF4-A472DE6811F6}"/>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 Placeholder 6">
            <a:extLst>
              <a:ext uri="{FF2B5EF4-FFF2-40B4-BE49-F238E27FC236}">
                <a16:creationId xmlns:a16="http://schemas.microsoft.com/office/drawing/2014/main" id="{89944E97-29D6-1742-960D-2EE3A37F8CAC}"/>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4" name="Text Placeholder 11">
            <a:extLst>
              <a:ext uri="{FF2B5EF4-FFF2-40B4-BE49-F238E27FC236}">
                <a16:creationId xmlns:a16="http://schemas.microsoft.com/office/drawing/2014/main" id="{EEEC1D6C-48FB-9E49-A002-D69275BD81E7}"/>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5" name="Text Placeholder 13">
            <a:extLst>
              <a:ext uri="{FF2B5EF4-FFF2-40B4-BE49-F238E27FC236}">
                <a16:creationId xmlns:a16="http://schemas.microsoft.com/office/drawing/2014/main" id="{B2EC4A56-356A-6049-8D7C-2D1FD1E36390}"/>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pic>
        <p:nvPicPr>
          <p:cNvPr id="10" name="Picture 9">
            <a:extLst>
              <a:ext uri="{FF2B5EF4-FFF2-40B4-BE49-F238E27FC236}">
                <a16:creationId xmlns:a16="http://schemas.microsoft.com/office/drawing/2014/main" id="{ACC5A827-41A7-E34F-AF8F-60082D4942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18" y="6229050"/>
            <a:ext cx="1473446" cy="528216"/>
          </a:xfrm>
          <a:prstGeom prst="rect">
            <a:avLst/>
          </a:prstGeom>
        </p:spPr>
      </p:pic>
    </p:spTree>
    <p:extLst>
      <p:ext uri="{BB962C8B-B14F-4D97-AF65-F5344CB8AC3E}">
        <p14:creationId xmlns:p14="http://schemas.microsoft.com/office/powerpoint/2010/main" val="3266293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7B4EB4-4B4F-324B-9558-624E0CDF8F61}"/>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FDE2F1A6-6229-2348-8F8C-E4A5D39D502D}"/>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 Placeholder 6">
            <a:extLst>
              <a:ext uri="{FF2B5EF4-FFF2-40B4-BE49-F238E27FC236}">
                <a16:creationId xmlns:a16="http://schemas.microsoft.com/office/drawing/2014/main" id="{BC881FF8-8525-B342-AE84-E7F5CD277A57}"/>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4" name="Text Placeholder 11">
            <a:extLst>
              <a:ext uri="{FF2B5EF4-FFF2-40B4-BE49-F238E27FC236}">
                <a16:creationId xmlns:a16="http://schemas.microsoft.com/office/drawing/2014/main" id="{78ADF989-5DE9-1E4D-B02B-9558A83FDADB}"/>
              </a:ext>
            </a:extLst>
          </p:cNvPr>
          <p:cNvSpPr>
            <a:spLocks noGrp="1"/>
          </p:cNvSpPr>
          <p:nvPr>
            <p:ph type="body" sz="quarter" idx="12" hasCustomPrompt="1"/>
          </p:nvPr>
        </p:nvSpPr>
        <p:spPr>
          <a:xfrm>
            <a:off x="1336675" y="1943100"/>
            <a:ext cx="3032125" cy="1219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5" name="Text Placeholder 13">
            <a:extLst>
              <a:ext uri="{FF2B5EF4-FFF2-40B4-BE49-F238E27FC236}">
                <a16:creationId xmlns:a16="http://schemas.microsoft.com/office/drawing/2014/main" id="{C47BFEAE-29C3-5347-BEEA-CBA6339A2694}"/>
              </a:ext>
            </a:extLst>
          </p:cNvPr>
          <p:cNvSpPr>
            <a:spLocks noGrp="1"/>
          </p:cNvSpPr>
          <p:nvPr>
            <p:ph type="body" sz="quarter" idx="13" hasCustomPrompt="1"/>
          </p:nvPr>
        </p:nvSpPr>
        <p:spPr>
          <a:xfrm>
            <a:off x="4498975" y="1960563"/>
            <a:ext cx="3109913"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
        <p:nvSpPr>
          <p:cNvPr id="16" name="Text Placeholder 13">
            <a:extLst>
              <a:ext uri="{FF2B5EF4-FFF2-40B4-BE49-F238E27FC236}">
                <a16:creationId xmlns:a16="http://schemas.microsoft.com/office/drawing/2014/main" id="{64824234-F469-4B47-BEB9-9277988240AA}"/>
              </a:ext>
            </a:extLst>
          </p:cNvPr>
          <p:cNvSpPr>
            <a:spLocks noGrp="1"/>
          </p:cNvSpPr>
          <p:nvPr>
            <p:ph type="body" sz="quarter" idx="14" hasCustomPrompt="1"/>
          </p:nvPr>
        </p:nvSpPr>
        <p:spPr>
          <a:xfrm>
            <a:off x="7596981" y="1947863"/>
            <a:ext cx="3109913"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pic>
        <p:nvPicPr>
          <p:cNvPr id="10" name="Picture 9">
            <a:extLst>
              <a:ext uri="{FF2B5EF4-FFF2-40B4-BE49-F238E27FC236}">
                <a16:creationId xmlns:a16="http://schemas.microsoft.com/office/drawing/2014/main" id="{CD3036DF-DDBC-024C-8830-23D8D307B8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18" y="6229050"/>
            <a:ext cx="1473446" cy="528216"/>
          </a:xfrm>
          <a:prstGeom prst="rect">
            <a:avLst/>
          </a:prstGeom>
        </p:spPr>
      </p:pic>
    </p:spTree>
    <p:extLst>
      <p:ext uri="{BB962C8B-B14F-4D97-AF65-F5344CB8AC3E}">
        <p14:creationId xmlns:p14="http://schemas.microsoft.com/office/powerpoint/2010/main" val="1182336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104889-E310-9440-A808-5969E6D8A3BE}"/>
              </a:ext>
            </a:extLst>
          </p:cNvPr>
          <p:cNvSpPr/>
          <p:nvPr userDrawn="1"/>
        </p:nvSpPr>
        <p:spPr>
          <a:xfrm>
            <a:off x="90376" y="0"/>
            <a:ext cx="12101623" cy="61297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425256D-DC6A-E244-8A64-26848FBEAEDF}"/>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C588FBF5-C6D4-AF45-8EA9-D883C1D4ED9A}"/>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 Placeholder 6">
            <a:extLst>
              <a:ext uri="{FF2B5EF4-FFF2-40B4-BE49-F238E27FC236}">
                <a16:creationId xmlns:a16="http://schemas.microsoft.com/office/drawing/2014/main" id="{EF14F9BD-CF7E-A14F-838C-D6BD18657E2B}"/>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6" name="Text Placeholder 11">
            <a:extLst>
              <a:ext uri="{FF2B5EF4-FFF2-40B4-BE49-F238E27FC236}">
                <a16:creationId xmlns:a16="http://schemas.microsoft.com/office/drawing/2014/main" id="{D41D6A89-AA7B-BE4E-B35E-C25C6733ED2A}"/>
              </a:ext>
            </a:extLst>
          </p:cNvPr>
          <p:cNvSpPr>
            <a:spLocks noGrp="1"/>
          </p:cNvSpPr>
          <p:nvPr>
            <p:ph type="body" sz="quarter" idx="12" hasCustomPrompt="1"/>
          </p:nvPr>
        </p:nvSpPr>
        <p:spPr>
          <a:xfrm>
            <a:off x="1336675" y="1943100"/>
            <a:ext cx="3032125" cy="1219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7" name="Text Placeholder 13">
            <a:extLst>
              <a:ext uri="{FF2B5EF4-FFF2-40B4-BE49-F238E27FC236}">
                <a16:creationId xmlns:a16="http://schemas.microsoft.com/office/drawing/2014/main" id="{E576A71C-981D-7C40-B2C6-B469D9C900BA}"/>
              </a:ext>
            </a:extLst>
          </p:cNvPr>
          <p:cNvSpPr>
            <a:spLocks noGrp="1"/>
          </p:cNvSpPr>
          <p:nvPr>
            <p:ph type="body" sz="quarter" idx="13" hasCustomPrompt="1"/>
          </p:nvPr>
        </p:nvSpPr>
        <p:spPr>
          <a:xfrm>
            <a:off x="4498975" y="1960563"/>
            <a:ext cx="3109913"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
        <p:nvSpPr>
          <p:cNvPr id="18" name="Text Placeholder 13">
            <a:extLst>
              <a:ext uri="{FF2B5EF4-FFF2-40B4-BE49-F238E27FC236}">
                <a16:creationId xmlns:a16="http://schemas.microsoft.com/office/drawing/2014/main" id="{54BF2683-A99C-FC48-B981-1DEC56D08A2F}"/>
              </a:ext>
            </a:extLst>
          </p:cNvPr>
          <p:cNvSpPr>
            <a:spLocks noGrp="1"/>
          </p:cNvSpPr>
          <p:nvPr>
            <p:ph type="body" sz="quarter" idx="14" hasCustomPrompt="1"/>
          </p:nvPr>
        </p:nvSpPr>
        <p:spPr>
          <a:xfrm>
            <a:off x="7596981" y="1947863"/>
            <a:ext cx="3109913"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pic>
        <p:nvPicPr>
          <p:cNvPr id="11" name="Picture 10">
            <a:extLst>
              <a:ext uri="{FF2B5EF4-FFF2-40B4-BE49-F238E27FC236}">
                <a16:creationId xmlns:a16="http://schemas.microsoft.com/office/drawing/2014/main" id="{1B9BB871-B6CA-544E-AF03-D92947FE47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18" y="6229050"/>
            <a:ext cx="1473446" cy="528216"/>
          </a:xfrm>
          <a:prstGeom prst="rect">
            <a:avLst/>
          </a:prstGeom>
        </p:spPr>
      </p:pic>
    </p:spTree>
    <p:extLst>
      <p:ext uri="{BB962C8B-B14F-4D97-AF65-F5344CB8AC3E}">
        <p14:creationId xmlns:p14="http://schemas.microsoft.com/office/powerpoint/2010/main" val="1641447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89452F-A641-194D-95A3-5A113CA1D013}"/>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id="{191A0979-7D4B-A647-B0DE-00156C9C57E0}"/>
              </a:ext>
            </a:extLst>
          </p:cNvPr>
          <p:cNvSpPr/>
          <p:nvPr userDrawn="1"/>
        </p:nvSpPr>
        <p:spPr>
          <a:xfrm rot="5400000">
            <a:off x="2125474" y="1370338"/>
            <a:ext cx="153643" cy="1472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a:extLst>
              <a:ext uri="{FF2B5EF4-FFF2-40B4-BE49-F238E27FC236}">
                <a16:creationId xmlns:a16="http://schemas.microsoft.com/office/drawing/2014/main" id="{BAC0136F-29DC-2C41-BD7D-2517EDCD7667}"/>
              </a:ext>
            </a:extLst>
          </p:cNvPr>
          <p:cNvSpPr/>
          <p:nvPr userDrawn="1"/>
        </p:nvSpPr>
        <p:spPr>
          <a:xfrm rot="5400000">
            <a:off x="5259445" y="1370831"/>
            <a:ext cx="153643" cy="1472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a:extLst>
              <a:ext uri="{FF2B5EF4-FFF2-40B4-BE49-F238E27FC236}">
                <a16:creationId xmlns:a16="http://schemas.microsoft.com/office/drawing/2014/main" id="{25B38845-ADB9-0342-AAB9-2E4EAA0D32F2}"/>
              </a:ext>
            </a:extLst>
          </p:cNvPr>
          <p:cNvSpPr/>
          <p:nvPr userDrawn="1"/>
        </p:nvSpPr>
        <p:spPr>
          <a:xfrm rot="5400000">
            <a:off x="8377786" y="1366721"/>
            <a:ext cx="153643" cy="1472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Picture 21">
            <a:extLst>
              <a:ext uri="{FF2B5EF4-FFF2-40B4-BE49-F238E27FC236}">
                <a16:creationId xmlns:a16="http://schemas.microsoft.com/office/drawing/2014/main" id="{67BF48F6-54EE-AE4B-BDBF-40902EBF0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40955" y="2037890"/>
            <a:ext cx="1170193" cy="1117600"/>
          </a:xfrm>
          <a:prstGeom prst="rect">
            <a:avLst/>
          </a:prstGeom>
        </p:spPr>
      </p:pic>
      <p:pic>
        <p:nvPicPr>
          <p:cNvPr id="23" name="Picture 22">
            <a:extLst>
              <a:ext uri="{FF2B5EF4-FFF2-40B4-BE49-F238E27FC236}">
                <a16:creationId xmlns:a16="http://schemas.microsoft.com/office/drawing/2014/main" id="{96330656-4401-BC4A-A3DB-9EEFE78B16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57123" y="2037890"/>
            <a:ext cx="1182277" cy="1361863"/>
          </a:xfrm>
          <a:prstGeom prst="rect">
            <a:avLst/>
          </a:prstGeom>
        </p:spPr>
      </p:pic>
      <p:sp>
        <p:nvSpPr>
          <p:cNvPr id="15" name="Rectangle 14">
            <a:extLst>
              <a:ext uri="{FF2B5EF4-FFF2-40B4-BE49-F238E27FC236}">
                <a16:creationId xmlns:a16="http://schemas.microsoft.com/office/drawing/2014/main" id="{FEC6E8C8-BF63-6843-A024-E73CDB6D2998}"/>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 Placeholder 6">
            <a:extLst>
              <a:ext uri="{FF2B5EF4-FFF2-40B4-BE49-F238E27FC236}">
                <a16:creationId xmlns:a16="http://schemas.microsoft.com/office/drawing/2014/main" id="{37E63347-E283-6840-B391-C47E84F46878}"/>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27" name="Text Placeholder 13">
            <a:extLst>
              <a:ext uri="{FF2B5EF4-FFF2-40B4-BE49-F238E27FC236}">
                <a16:creationId xmlns:a16="http://schemas.microsoft.com/office/drawing/2014/main" id="{828625AE-09B1-D34F-BB8D-B58F9331FDAA}"/>
              </a:ext>
            </a:extLst>
          </p:cNvPr>
          <p:cNvSpPr>
            <a:spLocks noGrp="1"/>
          </p:cNvSpPr>
          <p:nvPr>
            <p:ph type="body" sz="quarter" idx="13" hasCustomPrompt="1"/>
          </p:nvPr>
        </p:nvSpPr>
        <p:spPr>
          <a:xfrm>
            <a:off x="1351707" y="2274344"/>
            <a:ext cx="1461344"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sp>
        <p:nvSpPr>
          <p:cNvPr id="28" name="Text Placeholder 13">
            <a:extLst>
              <a:ext uri="{FF2B5EF4-FFF2-40B4-BE49-F238E27FC236}">
                <a16:creationId xmlns:a16="http://schemas.microsoft.com/office/drawing/2014/main" id="{C115E076-EF0E-8F44-837C-74097C62265B}"/>
              </a:ext>
            </a:extLst>
          </p:cNvPr>
          <p:cNvSpPr>
            <a:spLocks noGrp="1"/>
          </p:cNvSpPr>
          <p:nvPr>
            <p:ph type="body" sz="quarter" idx="14" hasCustomPrompt="1"/>
          </p:nvPr>
        </p:nvSpPr>
        <p:spPr>
          <a:xfrm>
            <a:off x="4507989" y="2261522"/>
            <a:ext cx="1461344"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sp>
        <p:nvSpPr>
          <p:cNvPr id="29" name="Text Placeholder 13">
            <a:extLst>
              <a:ext uri="{FF2B5EF4-FFF2-40B4-BE49-F238E27FC236}">
                <a16:creationId xmlns:a16="http://schemas.microsoft.com/office/drawing/2014/main" id="{7E3E1411-2CDA-8845-8F25-4F5A2780CF4F}"/>
              </a:ext>
            </a:extLst>
          </p:cNvPr>
          <p:cNvSpPr>
            <a:spLocks noGrp="1"/>
          </p:cNvSpPr>
          <p:nvPr>
            <p:ph type="body" sz="quarter" idx="15" hasCustomPrompt="1"/>
          </p:nvPr>
        </p:nvSpPr>
        <p:spPr>
          <a:xfrm>
            <a:off x="7593758" y="2271630"/>
            <a:ext cx="1461344"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pic>
        <p:nvPicPr>
          <p:cNvPr id="33" name="Picture 32">
            <a:extLst>
              <a:ext uri="{FF2B5EF4-FFF2-40B4-BE49-F238E27FC236}">
                <a16:creationId xmlns:a16="http://schemas.microsoft.com/office/drawing/2014/main" id="{A527EBE2-243A-7A42-BF8F-364BE1C4DB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06984" y="2050590"/>
            <a:ext cx="1463416" cy="1025642"/>
          </a:xfrm>
          <a:prstGeom prst="rect">
            <a:avLst/>
          </a:prstGeom>
        </p:spPr>
      </p:pic>
      <p:pic>
        <p:nvPicPr>
          <p:cNvPr id="16" name="Picture 15">
            <a:extLst>
              <a:ext uri="{FF2B5EF4-FFF2-40B4-BE49-F238E27FC236}">
                <a16:creationId xmlns:a16="http://schemas.microsoft.com/office/drawing/2014/main" id="{C485F1D0-32AA-234B-B696-2D3C43E064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2618" y="6229050"/>
            <a:ext cx="1473446" cy="528216"/>
          </a:xfrm>
          <a:prstGeom prst="rect">
            <a:avLst/>
          </a:prstGeom>
        </p:spPr>
      </p:pic>
    </p:spTree>
    <p:extLst>
      <p:ext uri="{BB962C8B-B14F-4D97-AF65-F5344CB8AC3E}">
        <p14:creationId xmlns:p14="http://schemas.microsoft.com/office/powerpoint/2010/main" val="2605431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DB7C37-CDEF-3944-B36E-3455CC5A2A50}"/>
              </a:ext>
            </a:extLst>
          </p:cNvPr>
          <p:cNvSpPr/>
          <p:nvPr userDrawn="1"/>
        </p:nvSpPr>
        <p:spPr>
          <a:xfrm>
            <a:off x="90376" y="0"/>
            <a:ext cx="12101623" cy="61297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4B0FD92-383F-9843-9591-2B569F12AFE8}"/>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EDA92DDF-4BA2-A94D-863B-05D8277CD338}"/>
              </a:ext>
            </a:extLst>
          </p:cNvPr>
          <p:cNvSpPr/>
          <p:nvPr userDrawn="1"/>
        </p:nvSpPr>
        <p:spPr>
          <a:xfrm rot="5400000">
            <a:off x="2125474" y="1370338"/>
            <a:ext cx="153643" cy="1472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2D012E71-601A-C845-8AFD-D9B1774AE7B6}"/>
              </a:ext>
            </a:extLst>
          </p:cNvPr>
          <p:cNvSpPr/>
          <p:nvPr userDrawn="1"/>
        </p:nvSpPr>
        <p:spPr>
          <a:xfrm rot="5400000">
            <a:off x="5259445" y="1370831"/>
            <a:ext cx="153643" cy="1472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DB4DDD35-A310-4C40-9587-38137EE68E10}"/>
              </a:ext>
            </a:extLst>
          </p:cNvPr>
          <p:cNvSpPr/>
          <p:nvPr userDrawn="1"/>
        </p:nvSpPr>
        <p:spPr>
          <a:xfrm rot="5400000">
            <a:off x="8377786" y="1366721"/>
            <a:ext cx="153643" cy="1472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3A4D251A-36B7-994D-9EE0-1CE98F36E5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6984" y="2049463"/>
            <a:ext cx="1463416" cy="1025642"/>
          </a:xfrm>
          <a:prstGeom prst="rect">
            <a:avLst/>
          </a:prstGeom>
        </p:spPr>
      </p:pic>
      <p:sp>
        <p:nvSpPr>
          <p:cNvPr id="15" name="Rectangle 14">
            <a:extLst>
              <a:ext uri="{FF2B5EF4-FFF2-40B4-BE49-F238E27FC236}">
                <a16:creationId xmlns:a16="http://schemas.microsoft.com/office/drawing/2014/main" id="{17BCED3D-62D1-EE44-B4A1-CDDB8DCD9CA8}"/>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 Placeholder 6">
            <a:extLst>
              <a:ext uri="{FF2B5EF4-FFF2-40B4-BE49-F238E27FC236}">
                <a16:creationId xmlns:a16="http://schemas.microsoft.com/office/drawing/2014/main" id="{2BF5ACA3-622D-664B-94D0-0FA7B02EEF01}"/>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8" name="Text Placeholder 13">
            <a:extLst>
              <a:ext uri="{FF2B5EF4-FFF2-40B4-BE49-F238E27FC236}">
                <a16:creationId xmlns:a16="http://schemas.microsoft.com/office/drawing/2014/main" id="{309E14AC-7A36-7843-BE58-A698E5769D93}"/>
              </a:ext>
            </a:extLst>
          </p:cNvPr>
          <p:cNvSpPr>
            <a:spLocks noGrp="1"/>
          </p:cNvSpPr>
          <p:nvPr>
            <p:ph type="body" sz="quarter" idx="13" hasCustomPrompt="1"/>
          </p:nvPr>
        </p:nvSpPr>
        <p:spPr>
          <a:xfrm>
            <a:off x="1351707" y="2274344"/>
            <a:ext cx="1461344"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sp>
        <p:nvSpPr>
          <p:cNvPr id="19" name="Text Placeholder 13">
            <a:extLst>
              <a:ext uri="{FF2B5EF4-FFF2-40B4-BE49-F238E27FC236}">
                <a16:creationId xmlns:a16="http://schemas.microsoft.com/office/drawing/2014/main" id="{0CFEFADE-A208-4F49-937E-29232D4FEAFA}"/>
              </a:ext>
            </a:extLst>
          </p:cNvPr>
          <p:cNvSpPr>
            <a:spLocks noGrp="1"/>
          </p:cNvSpPr>
          <p:nvPr>
            <p:ph type="body" sz="quarter" idx="14" hasCustomPrompt="1"/>
          </p:nvPr>
        </p:nvSpPr>
        <p:spPr>
          <a:xfrm>
            <a:off x="4507989" y="2261522"/>
            <a:ext cx="1461344"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sp>
        <p:nvSpPr>
          <p:cNvPr id="20" name="Text Placeholder 13">
            <a:extLst>
              <a:ext uri="{FF2B5EF4-FFF2-40B4-BE49-F238E27FC236}">
                <a16:creationId xmlns:a16="http://schemas.microsoft.com/office/drawing/2014/main" id="{1F60550C-E504-DA4D-8ED8-2F06E1E112FF}"/>
              </a:ext>
            </a:extLst>
          </p:cNvPr>
          <p:cNvSpPr>
            <a:spLocks noGrp="1"/>
          </p:cNvSpPr>
          <p:nvPr>
            <p:ph type="body" sz="quarter" idx="15" hasCustomPrompt="1"/>
          </p:nvPr>
        </p:nvSpPr>
        <p:spPr>
          <a:xfrm>
            <a:off x="7593758" y="2271630"/>
            <a:ext cx="1461344"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pic>
        <p:nvPicPr>
          <p:cNvPr id="24" name="Picture 23">
            <a:extLst>
              <a:ext uri="{FF2B5EF4-FFF2-40B4-BE49-F238E27FC236}">
                <a16:creationId xmlns:a16="http://schemas.microsoft.com/office/drawing/2014/main" id="{C1591FC9-98C8-AD40-A6D7-5A0642DE46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40954" y="2018635"/>
            <a:ext cx="1237745" cy="1182116"/>
          </a:xfrm>
          <a:prstGeom prst="rect">
            <a:avLst/>
          </a:prstGeom>
        </p:spPr>
      </p:pic>
      <p:pic>
        <p:nvPicPr>
          <p:cNvPr id="26" name="Picture 25">
            <a:extLst>
              <a:ext uri="{FF2B5EF4-FFF2-40B4-BE49-F238E27FC236}">
                <a16:creationId xmlns:a16="http://schemas.microsoft.com/office/drawing/2014/main" id="{2D311B1B-BA06-2149-9BB7-7707DA8376D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28138" y="2025793"/>
            <a:ext cx="1122362" cy="1292847"/>
          </a:xfrm>
          <a:prstGeom prst="rect">
            <a:avLst/>
          </a:prstGeom>
        </p:spPr>
      </p:pic>
      <p:pic>
        <p:nvPicPr>
          <p:cNvPr id="21" name="Picture 20">
            <a:extLst>
              <a:ext uri="{FF2B5EF4-FFF2-40B4-BE49-F238E27FC236}">
                <a16:creationId xmlns:a16="http://schemas.microsoft.com/office/drawing/2014/main" id="{AB3AFCEC-D085-4449-B098-A8CA854779D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2618" y="6229050"/>
            <a:ext cx="1473446" cy="528216"/>
          </a:xfrm>
          <a:prstGeom prst="rect">
            <a:avLst/>
          </a:prstGeom>
        </p:spPr>
      </p:pic>
    </p:spTree>
    <p:extLst>
      <p:ext uri="{BB962C8B-B14F-4D97-AF65-F5344CB8AC3E}">
        <p14:creationId xmlns:p14="http://schemas.microsoft.com/office/powerpoint/2010/main" val="1711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7">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BF4410F-8184-C04F-8B3F-C5747BB14E20}"/>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23C34139-DDC9-3247-8085-3AFF797E0621}"/>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 Placeholder 13">
            <a:extLst>
              <a:ext uri="{FF2B5EF4-FFF2-40B4-BE49-F238E27FC236}">
                <a16:creationId xmlns:a16="http://schemas.microsoft.com/office/drawing/2014/main" id="{2183F2F5-E763-4F4F-A81A-2116A3BDD685}"/>
              </a:ext>
            </a:extLst>
          </p:cNvPr>
          <p:cNvSpPr>
            <a:spLocks noGrp="1"/>
          </p:cNvSpPr>
          <p:nvPr>
            <p:ph type="body" sz="quarter" idx="13" hasCustomPrompt="1"/>
          </p:nvPr>
        </p:nvSpPr>
        <p:spPr>
          <a:xfrm>
            <a:off x="1376363" y="1949450"/>
            <a:ext cx="3135312"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lvl="0"/>
            <a:endParaRPr lang="en-US" dirty="0"/>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dirty="0"/>
          </a:p>
          <a:p>
            <a:pPr lvl="0"/>
            <a:endParaRPr lang="en-US" dirty="0"/>
          </a:p>
        </p:txBody>
      </p:sp>
      <p:sp>
        <p:nvSpPr>
          <p:cNvPr id="12" name="Text Placeholder 13">
            <a:extLst>
              <a:ext uri="{FF2B5EF4-FFF2-40B4-BE49-F238E27FC236}">
                <a16:creationId xmlns:a16="http://schemas.microsoft.com/office/drawing/2014/main" id="{89B94BEC-BB5B-014D-A6F8-54DBBA370456}"/>
              </a:ext>
            </a:extLst>
          </p:cNvPr>
          <p:cNvSpPr>
            <a:spLocks noGrp="1"/>
          </p:cNvSpPr>
          <p:nvPr>
            <p:ph type="body" sz="quarter" idx="14" hasCustomPrompt="1"/>
          </p:nvPr>
        </p:nvSpPr>
        <p:spPr>
          <a:xfrm>
            <a:off x="4486764" y="1960563"/>
            <a:ext cx="3110402"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lvl="0"/>
            <a:endParaRPr lang="en-US" dirty="0"/>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dirty="0"/>
          </a:p>
          <a:p>
            <a:pPr lvl="0"/>
            <a:endParaRPr lang="en-US" dirty="0"/>
          </a:p>
        </p:txBody>
      </p:sp>
      <p:sp>
        <p:nvSpPr>
          <p:cNvPr id="19" name="Text Placeholder 13">
            <a:extLst>
              <a:ext uri="{FF2B5EF4-FFF2-40B4-BE49-F238E27FC236}">
                <a16:creationId xmlns:a16="http://schemas.microsoft.com/office/drawing/2014/main" id="{E2A211C9-AACA-3F46-8077-13B14E87A068}"/>
              </a:ext>
            </a:extLst>
          </p:cNvPr>
          <p:cNvSpPr>
            <a:spLocks noGrp="1"/>
          </p:cNvSpPr>
          <p:nvPr>
            <p:ph type="body" sz="quarter" idx="15" hasCustomPrompt="1"/>
          </p:nvPr>
        </p:nvSpPr>
        <p:spPr>
          <a:xfrm>
            <a:off x="7597165" y="1963737"/>
            <a:ext cx="3107347"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lvl="0"/>
            <a:endParaRPr lang="en-US" dirty="0"/>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dirty="0"/>
          </a:p>
          <a:p>
            <a:pPr lvl="0"/>
            <a:endParaRPr lang="en-US" dirty="0"/>
          </a:p>
        </p:txBody>
      </p:sp>
      <p:sp>
        <p:nvSpPr>
          <p:cNvPr id="21" name="Text Placeholder 6">
            <a:extLst>
              <a:ext uri="{FF2B5EF4-FFF2-40B4-BE49-F238E27FC236}">
                <a16:creationId xmlns:a16="http://schemas.microsoft.com/office/drawing/2014/main" id="{29F765E7-B3CC-3E48-BC0D-10498B9AAA16}"/>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pic>
        <p:nvPicPr>
          <p:cNvPr id="9" name="Picture 8">
            <a:extLst>
              <a:ext uri="{FF2B5EF4-FFF2-40B4-BE49-F238E27FC236}">
                <a16:creationId xmlns:a16="http://schemas.microsoft.com/office/drawing/2014/main" id="{CAF8548A-6636-3345-B9C0-E463C528CF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18" y="6229050"/>
            <a:ext cx="1473446" cy="528216"/>
          </a:xfrm>
          <a:prstGeom prst="rect">
            <a:avLst/>
          </a:prstGeom>
        </p:spPr>
      </p:pic>
    </p:spTree>
    <p:extLst>
      <p:ext uri="{BB962C8B-B14F-4D97-AF65-F5344CB8AC3E}">
        <p14:creationId xmlns:p14="http://schemas.microsoft.com/office/powerpoint/2010/main" val="3511551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8">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1391269-D57D-EC4C-995D-4197E4BCAB24}"/>
              </a:ext>
            </a:extLst>
          </p:cNvPr>
          <p:cNvSpPr/>
          <p:nvPr userDrawn="1"/>
        </p:nvSpPr>
        <p:spPr>
          <a:xfrm>
            <a:off x="90376" y="0"/>
            <a:ext cx="12101623" cy="61297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68B034-A07B-4445-8EA4-75DE7390D836}"/>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C4D77AE8-971B-7D4F-9150-0EBF3F9B79DC}"/>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 Placeholder 6">
            <a:extLst>
              <a:ext uri="{FF2B5EF4-FFF2-40B4-BE49-F238E27FC236}">
                <a16:creationId xmlns:a16="http://schemas.microsoft.com/office/drawing/2014/main" id="{D3BE87CD-0A46-ED47-BBAA-4FF893691014}"/>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7" name="Text Placeholder 13">
            <a:extLst>
              <a:ext uri="{FF2B5EF4-FFF2-40B4-BE49-F238E27FC236}">
                <a16:creationId xmlns:a16="http://schemas.microsoft.com/office/drawing/2014/main" id="{67A68F5B-7974-2942-9970-F95A19C9C5B3}"/>
              </a:ext>
            </a:extLst>
          </p:cNvPr>
          <p:cNvSpPr>
            <a:spLocks noGrp="1"/>
          </p:cNvSpPr>
          <p:nvPr>
            <p:ph type="body" sz="quarter" idx="13" hasCustomPrompt="1"/>
          </p:nvPr>
        </p:nvSpPr>
        <p:spPr>
          <a:xfrm>
            <a:off x="1376363" y="1949450"/>
            <a:ext cx="3135312"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lvl="0"/>
            <a:endParaRPr lang="en-US" dirty="0"/>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dirty="0"/>
          </a:p>
          <a:p>
            <a:pPr lvl="0"/>
            <a:endParaRPr lang="en-US" dirty="0"/>
          </a:p>
        </p:txBody>
      </p:sp>
      <p:sp>
        <p:nvSpPr>
          <p:cNvPr id="18" name="Text Placeholder 13">
            <a:extLst>
              <a:ext uri="{FF2B5EF4-FFF2-40B4-BE49-F238E27FC236}">
                <a16:creationId xmlns:a16="http://schemas.microsoft.com/office/drawing/2014/main" id="{3BAE9D39-48EB-1A42-82CD-D3C78E936196}"/>
              </a:ext>
            </a:extLst>
          </p:cNvPr>
          <p:cNvSpPr>
            <a:spLocks noGrp="1"/>
          </p:cNvSpPr>
          <p:nvPr>
            <p:ph type="body" sz="quarter" idx="14" hasCustomPrompt="1"/>
          </p:nvPr>
        </p:nvSpPr>
        <p:spPr>
          <a:xfrm>
            <a:off x="4486764" y="1960563"/>
            <a:ext cx="3110402"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lvl="0"/>
            <a:endParaRPr lang="en-US" dirty="0"/>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dirty="0"/>
          </a:p>
          <a:p>
            <a:pPr lvl="0"/>
            <a:endParaRPr lang="en-US" dirty="0"/>
          </a:p>
        </p:txBody>
      </p:sp>
      <p:sp>
        <p:nvSpPr>
          <p:cNvPr id="19" name="Text Placeholder 13">
            <a:extLst>
              <a:ext uri="{FF2B5EF4-FFF2-40B4-BE49-F238E27FC236}">
                <a16:creationId xmlns:a16="http://schemas.microsoft.com/office/drawing/2014/main" id="{3FC22EA5-6393-E140-848A-829151E8B6E9}"/>
              </a:ext>
            </a:extLst>
          </p:cNvPr>
          <p:cNvSpPr>
            <a:spLocks noGrp="1"/>
          </p:cNvSpPr>
          <p:nvPr>
            <p:ph type="body" sz="quarter" idx="15" hasCustomPrompt="1"/>
          </p:nvPr>
        </p:nvSpPr>
        <p:spPr>
          <a:xfrm>
            <a:off x="7597165" y="1963737"/>
            <a:ext cx="3107347"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lvl="0"/>
            <a:endParaRPr lang="en-US" dirty="0"/>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dirty="0"/>
          </a:p>
          <a:p>
            <a:pPr lvl="0"/>
            <a:endParaRPr lang="en-US" dirty="0"/>
          </a:p>
        </p:txBody>
      </p:sp>
      <p:pic>
        <p:nvPicPr>
          <p:cNvPr id="12" name="Picture 11">
            <a:extLst>
              <a:ext uri="{FF2B5EF4-FFF2-40B4-BE49-F238E27FC236}">
                <a16:creationId xmlns:a16="http://schemas.microsoft.com/office/drawing/2014/main" id="{62E129E9-BFF6-264C-83CF-27AECE2B07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18" y="6229050"/>
            <a:ext cx="1473446" cy="528216"/>
          </a:xfrm>
          <a:prstGeom prst="rect">
            <a:avLst/>
          </a:prstGeom>
        </p:spPr>
      </p:pic>
    </p:spTree>
    <p:extLst>
      <p:ext uri="{BB962C8B-B14F-4D97-AF65-F5344CB8AC3E}">
        <p14:creationId xmlns:p14="http://schemas.microsoft.com/office/powerpoint/2010/main" val="3946991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9">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F35DFF-C8FE-6741-BE5A-79AC9547E42A}"/>
              </a:ext>
            </a:extLst>
          </p:cNvPr>
          <p:cNvSpPr/>
          <p:nvPr userDrawn="1"/>
        </p:nvSpPr>
        <p:spPr>
          <a:xfrm>
            <a:off x="0" y="6129716"/>
            <a:ext cx="12191999" cy="728284"/>
          </a:xfrm>
          <a:prstGeom prst="rect">
            <a:avLst/>
          </a:prstGeom>
          <a:gradFill flip="none" rotWithShape="1">
            <a:gsLst>
              <a:gs pos="0">
                <a:srgbClr val="17336F"/>
              </a:gs>
              <a:gs pos="97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E588B99E-828C-A247-A336-8C5721CC6A25}"/>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 Placeholder 6">
            <a:extLst>
              <a:ext uri="{FF2B5EF4-FFF2-40B4-BE49-F238E27FC236}">
                <a16:creationId xmlns:a16="http://schemas.microsoft.com/office/drawing/2014/main" id="{D95AC530-BC4D-824F-95C5-E9B6A0043412}"/>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2" name="Text Placeholder 13">
            <a:extLst>
              <a:ext uri="{FF2B5EF4-FFF2-40B4-BE49-F238E27FC236}">
                <a16:creationId xmlns:a16="http://schemas.microsoft.com/office/drawing/2014/main" id="{7226A07F-220B-C241-93C8-322762FCA822}"/>
              </a:ext>
            </a:extLst>
          </p:cNvPr>
          <p:cNvSpPr>
            <a:spLocks noGrp="1"/>
          </p:cNvSpPr>
          <p:nvPr>
            <p:ph type="body" sz="quarter" idx="13" hasCustomPrompt="1"/>
          </p:nvPr>
        </p:nvSpPr>
        <p:spPr>
          <a:xfrm>
            <a:off x="1376363" y="1949450"/>
            <a:ext cx="3135312"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lvl="0"/>
            <a:endParaRPr lang="en-US" dirty="0"/>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dirty="0"/>
          </a:p>
          <a:p>
            <a:pPr lvl="0"/>
            <a:endParaRPr lang="en-US" dirty="0"/>
          </a:p>
        </p:txBody>
      </p:sp>
      <p:sp>
        <p:nvSpPr>
          <p:cNvPr id="13" name="Text Placeholder 13">
            <a:extLst>
              <a:ext uri="{FF2B5EF4-FFF2-40B4-BE49-F238E27FC236}">
                <a16:creationId xmlns:a16="http://schemas.microsoft.com/office/drawing/2014/main" id="{A561D07B-1A82-304D-AD5C-E1DF3010B7F9}"/>
              </a:ext>
            </a:extLst>
          </p:cNvPr>
          <p:cNvSpPr>
            <a:spLocks noGrp="1"/>
          </p:cNvSpPr>
          <p:nvPr>
            <p:ph type="body" sz="quarter" idx="14" hasCustomPrompt="1"/>
          </p:nvPr>
        </p:nvSpPr>
        <p:spPr>
          <a:xfrm>
            <a:off x="4486764" y="1960563"/>
            <a:ext cx="3110402"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lvl="0"/>
            <a:endParaRPr lang="en-US" dirty="0"/>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dirty="0"/>
          </a:p>
          <a:p>
            <a:pPr lvl="0"/>
            <a:endParaRPr lang="en-US" dirty="0"/>
          </a:p>
        </p:txBody>
      </p:sp>
      <p:sp>
        <p:nvSpPr>
          <p:cNvPr id="14" name="Text Placeholder 13">
            <a:extLst>
              <a:ext uri="{FF2B5EF4-FFF2-40B4-BE49-F238E27FC236}">
                <a16:creationId xmlns:a16="http://schemas.microsoft.com/office/drawing/2014/main" id="{8EAC67F9-24B6-694F-8A22-6F2268140041}"/>
              </a:ext>
            </a:extLst>
          </p:cNvPr>
          <p:cNvSpPr>
            <a:spLocks noGrp="1"/>
          </p:cNvSpPr>
          <p:nvPr>
            <p:ph type="body" sz="quarter" idx="15" hasCustomPrompt="1"/>
          </p:nvPr>
        </p:nvSpPr>
        <p:spPr>
          <a:xfrm>
            <a:off x="7597165" y="1963737"/>
            <a:ext cx="3107347"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lvl="0"/>
            <a:endParaRPr lang="en-US" dirty="0"/>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dirty="0"/>
          </a:p>
          <a:p>
            <a:pPr lvl="0"/>
            <a:endParaRPr lang="en-US" dirty="0"/>
          </a:p>
        </p:txBody>
      </p:sp>
      <p:pic>
        <p:nvPicPr>
          <p:cNvPr id="15" name="Picture 14">
            <a:extLst>
              <a:ext uri="{FF2B5EF4-FFF2-40B4-BE49-F238E27FC236}">
                <a16:creationId xmlns:a16="http://schemas.microsoft.com/office/drawing/2014/main" id="{AEC6076C-6BA4-EB41-B45E-E3CA191FEE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18" y="6229050"/>
            <a:ext cx="1473446" cy="528216"/>
          </a:xfrm>
          <a:prstGeom prst="rect">
            <a:avLst/>
          </a:prstGeom>
        </p:spPr>
      </p:pic>
    </p:spTree>
    <p:extLst>
      <p:ext uri="{BB962C8B-B14F-4D97-AF65-F5344CB8AC3E}">
        <p14:creationId xmlns:p14="http://schemas.microsoft.com/office/powerpoint/2010/main" val="508557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10">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E9B81D-CFF9-464E-8A79-A2B3E7D8D200}"/>
              </a:ext>
            </a:extLst>
          </p:cNvPr>
          <p:cNvSpPr/>
          <p:nvPr userDrawn="1"/>
        </p:nvSpPr>
        <p:spPr>
          <a:xfrm>
            <a:off x="90376" y="0"/>
            <a:ext cx="12101623" cy="61297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AE5A0B-7B3A-FB47-A2A9-307241FC79A4}"/>
              </a:ext>
            </a:extLst>
          </p:cNvPr>
          <p:cNvSpPr/>
          <p:nvPr userDrawn="1"/>
        </p:nvSpPr>
        <p:spPr>
          <a:xfrm>
            <a:off x="0" y="6129716"/>
            <a:ext cx="12191999" cy="728284"/>
          </a:xfrm>
          <a:prstGeom prst="rect">
            <a:avLst/>
          </a:prstGeom>
          <a:gradFill flip="none" rotWithShape="1">
            <a:gsLst>
              <a:gs pos="0">
                <a:srgbClr val="17336F"/>
              </a:gs>
              <a:gs pos="97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3B20DDBD-E7C3-2A4E-AF70-267CA3509974}"/>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 Placeholder 6">
            <a:extLst>
              <a:ext uri="{FF2B5EF4-FFF2-40B4-BE49-F238E27FC236}">
                <a16:creationId xmlns:a16="http://schemas.microsoft.com/office/drawing/2014/main" id="{F2873485-505F-F843-B767-1CD87B19C582}"/>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2" name="Text Placeholder 11">
            <a:extLst>
              <a:ext uri="{FF2B5EF4-FFF2-40B4-BE49-F238E27FC236}">
                <a16:creationId xmlns:a16="http://schemas.microsoft.com/office/drawing/2014/main" id="{F1081B6B-EBC4-434C-917D-1594015C1678}"/>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3" name="Text Placeholder 13">
            <a:extLst>
              <a:ext uri="{FF2B5EF4-FFF2-40B4-BE49-F238E27FC236}">
                <a16:creationId xmlns:a16="http://schemas.microsoft.com/office/drawing/2014/main" id="{335C7777-EFCD-D647-B21B-C9EBC3D904ED}"/>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
        <p:nvSpPr>
          <p:cNvPr id="14" name="Text Placeholder 11">
            <a:extLst>
              <a:ext uri="{FF2B5EF4-FFF2-40B4-BE49-F238E27FC236}">
                <a16:creationId xmlns:a16="http://schemas.microsoft.com/office/drawing/2014/main" id="{F27EFC8E-2BDB-4C49-97A1-0229B91FA73B}"/>
              </a:ext>
            </a:extLst>
          </p:cNvPr>
          <p:cNvSpPr>
            <a:spLocks noGrp="1"/>
          </p:cNvSpPr>
          <p:nvPr>
            <p:ph type="body" sz="quarter" idx="14" hasCustomPrompt="1"/>
          </p:nvPr>
        </p:nvSpPr>
        <p:spPr>
          <a:xfrm>
            <a:off x="4498975" y="1939926"/>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5" name="Text Placeholder 13">
            <a:extLst>
              <a:ext uri="{FF2B5EF4-FFF2-40B4-BE49-F238E27FC236}">
                <a16:creationId xmlns:a16="http://schemas.microsoft.com/office/drawing/2014/main" id="{CCCC8DE0-5860-BB42-AB37-200D82CCDDA1}"/>
              </a:ext>
            </a:extLst>
          </p:cNvPr>
          <p:cNvSpPr>
            <a:spLocks noGrp="1"/>
          </p:cNvSpPr>
          <p:nvPr>
            <p:ph type="body" sz="quarter" idx="15" hasCustomPrompt="1"/>
          </p:nvPr>
        </p:nvSpPr>
        <p:spPr>
          <a:xfrm>
            <a:off x="4524375" y="2663826"/>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
        <p:nvSpPr>
          <p:cNvPr id="16" name="Text Placeholder 11">
            <a:extLst>
              <a:ext uri="{FF2B5EF4-FFF2-40B4-BE49-F238E27FC236}">
                <a16:creationId xmlns:a16="http://schemas.microsoft.com/office/drawing/2014/main" id="{F45B78F1-09FD-FC4F-8ECA-003422CECFC8}"/>
              </a:ext>
            </a:extLst>
          </p:cNvPr>
          <p:cNvSpPr>
            <a:spLocks noGrp="1"/>
          </p:cNvSpPr>
          <p:nvPr>
            <p:ph type="body" sz="quarter" idx="16" hasCustomPrompt="1"/>
          </p:nvPr>
        </p:nvSpPr>
        <p:spPr>
          <a:xfrm>
            <a:off x="7585422" y="1932123"/>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7" name="Text Placeholder 13">
            <a:extLst>
              <a:ext uri="{FF2B5EF4-FFF2-40B4-BE49-F238E27FC236}">
                <a16:creationId xmlns:a16="http://schemas.microsoft.com/office/drawing/2014/main" id="{D062B221-63BE-594D-ADAE-5A91F3176A39}"/>
              </a:ext>
            </a:extLst>
          </p:cNvPr>
          <p:cNvSpPr>
            <a:spLocks noGrp="1"/>
          </p:cNvSpPr>
          <p:nvPr>
            <p:ph type="body" sz="quarter" idx="17" hasCustomPrompt="1"/>
          </p:nvPr>
        </p:nvSpPr>
        <p:spPr>
          <a:xfrm>
            <a:off x="7610822" y="2656023"/>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pic>
        <p:nvPicPr>
          <p:cNvPr id="18" name="Picture 17">
            <a:extLst>
              <a:ext uri="{FF2B5EF4-FFF2-40B4-BE49-F238E27FC236}">
                <a16:creationId xmlns:a16="http://schemas.microsoft.com/office/drawing/2014/main" id="{872AFAFF-3D7A-F144-95CB-29D2AE106A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18" y="6229050"/>
            <a:ext cx="1473446" cy="528216"/>
          </a:xfrm>
          <a:prstGeom prst="rect">
            <a:avLst/>
          </a:prstGeom>
        </p:spPr>
      </p:pic>
    </p:spTree>
    <p:extLst>
      <p:ext uri="{BB962C8B-B14F-4D97-AF65-F5344CB8AC3E}">
        <p14:creationId xmlns:p14="http://schemas.microsoft.com/office/powerpoint/2010/main" val="4004552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1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3B698F-0F3E-C748-84E4-D871295C3604}"/>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Picture Placeholder 9">
            <a:extLst>
              <a:ext uri="{FF2B5EF4-FFF2-40B4-BE49-F238E27FC236}">
                <a16:creationId xmlns:a16="http://schemas.microsoft.com/office/drawing/2014/main" id="{2606E3EF-718A-0444-8FFB-5D954D45A138}"/>
              </a:ext>
            </a:extLst>
          </p:cNvPr>
          <p:cNvSpPr>
            <a:spLocks noGrp="1"/>
          </p:cNvSpPr>
          <p:nvPr>
            <p:ph type="pic" sz="quarter" idx="10"/>
          </p:nvPr>
        </p:nvSpPr>
        <p:spPr>
          <a:xfrm>
            <a:off x="6132513" y="620713"/>
            <a:ext cx="4587875" cy="4213225"/>
          </a:xfrm>
          <a:prstGeom prst="rect">
            <a:avLst/>
          </a:prstGeom>
          <a:solidFill>
            <a:schemeClr val="bg1">
              <a:lumMod val="85000"/>
            </a:schemeClr>
          </a:solidFill>
        </p:spPr>
        <p:txBody>
          <a:bodyPr/>
          <a:lstStyle/>
          <a:p>
            <a:endParaRPr lang="en-US"/>
          </a:p>
        </p:txBody>
      </p:sp>
      <p:sp>
        <p:nvSpPr>
          <p:cNvPr id="9" name="Rectangle 8">
            <a:extLst>
              <a:ext uri="{FF2B5EF4-FFF2-40B4-BE49-F238E27FC236}">
                <a16:creationId xmlns:a16="http://schemas.microsoft.com/office/drawing/2014/main" id="{AB8FE17A-5721-D247-9056-5B08F50CC554}"/>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 Placeholder 6">
            <a:extLst>
              <a:ext uri="{FF2B5EF4-FFF2-40B4-BE49-F238E27FC236}">
                <a16:creationId xmlns:a16="http://schemas.microsoft.com/office/drawing/2014/main" id="{0EA621C5-876B-894E-B9CF-0E36339C351E}"/>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2" name="Text Placeholder 11">
            <a:extLst>
              <a:ext uri="{FF2B5EF4-FFF2-40B4-BE49-F238E27FC236}">
                <a16:creationId xmlns:a16="http://schemas.microsoft.com/office/drawing/2014/main" id="{FEABC900-4620-9444-AEC9-29EDCBB00E67}"/>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3" name="Text Placeholder 13">
            <a:extLst>
              <a:ext uri="{FF2B5EF4-FFF2-40B4-BE49-F238E27FC236}">
                <a16:creationId xmlns:a16="http://schemas.microsoft.com/office/drawing/2014/main" id="{63A5CA1E-0C10-DF4D-A22A-603AAF8F31A6}"/>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pic>
        <p:nvPicPr>
          <p:cNvPr id="14" name="Picture 13">
            <a:extLst>
              <a:ext uri="{FF2B5EF4-FFF2-40B4-BE49-F238E27FC236}">
                <a16:creationId xmlns:a16="http://schemas.microsoft.com/office/drawing/2014/main" id="{1DBAABAA-E1EC-264F-B38D-20BDF1702A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18" y="6229050"/>
            <a:ext cx="1473446" cy="528216"/>
          </a:xfrm>
          <a:prstGeom prst="rect">
            <a:avLst/>
          </a:prstGeom>
        </p:spPr>
      </p:pic>
    </p:spTree>
    <p:extLst>
      <p:ext uri="{BB962C8B-B14F-4D97-AF65-F5344CB8AC3E}">
        <p14:creationId xmlns:p14="http://schemas.microsoft.com/office/powerpoint/2010/main" val="4073975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MD intro slide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C1DC48-EC7C-654C-9A6E-EB2AE80FF128}"/>
              </a:ext>
            </a:extLst>
          </p:cNvPr>
          <p:cNvSpPr/>
          <p:nvPr userDrawn="1"/>
        </p:nvSpPr>
        <p:spPr>
          <a:xfrm>
            <a:off x="0" y="-7403"/>
            <a:ext cx="12192000" cy="68580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 Placeholder 11">
            <a:extLst>
              <a:ext uri="{FF2B5EF4-FFF2-40B4-BE49-F238E27FC236}">
                <a16:creationId xmlns:a16="http://schemas.microsoft.com/office/drawing/2014/main" id="{7C0A4D33-127A-8D46-991A-0294C94E792D}"/>
              </a:ext>
            </a:extLst>
          </p:cNvPr>
          <p:cNvSpPr>
            <a:spLocks noGrp="1"/>
          </p:cNvSpPr>
          <p:nvPr>
            <p:ph type="body" sz="quarter" idx="11" hasCustomPrompt="1"/>
          </p:nvPr>
        </p:nvSpPr>
        <p:spPr>
          <a:xfrm>
            <a:off x="1349375" y="4083331"/>
            <a:ext cx="6359525" cy="850900"/>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a:t>
            </a:r>
          </a:p>
        </p:txBody>
      </p:sp>
      <p:sp>
        <p:nvSpPr>
          <p:cNvPr id="2" name="TextBox 1">
            <a:extLst>
              <a:ext uri="{FF2B5EF4-FFF2-40B4-BE49-F238E27FC236}">
                <a16:creationId xmlns:a16="http://schemas.microsoft.com/office/drawing/2014/main" id="{7649E370-5461-084B-BF58-0AFE25664700}"/>
              </a:ext>
            </a:extLst>
          </p:cNvPr>
          <p:cNvSpPr txBox="1"/>
          <p:nvPr userDrawn="1"/>
        </p:nvSpPr>
        <p:spPr>
          <a:xfrm>
            <a:off x="1331957" y="3422469"/>
            <a:ext cx="6897643" cy="707886"/>
          </a:xfrm>
          <a:prstGeom prst="rect">
            <a:avLst/>
          </a:prstGeom>
          <a:noFill/>
        </p:spPr>
        <p:txBody>
          <a:bodyPr wrap="square" rtlCol="0">
            <a:spAutoFit/>
          </a:bodyPr>
          <a:lstStyle/>
          <a:p>
            <a:pPr lvl="0"/>
            <a:r>
              <a:rPr lang="en-US" sz="5000" dirty="0">
                <a:solidFill>
                  <a:schemeClr val="bg1"/>
                </a:solidFill>
                <a:latin typeface="Arial" panose="020B0604020202020204" pitchFamily="34" charset="0"/>
                <a:cs typeface="Arial" panose="020B0604020202020204" pitchFamily="34" charset="0"/>
              </a:rPr>
              <a:t>Institute of Dentistry</a:t>
            </a:r>
          </a:p>
        </p:txBody>
      </p:sp>
      <p:pic>
        <p:nvPicPr>
          <p:cNvPr id="8" name="Picture 7">
            <a:extLst>
              <a:ext uri="{FF2B5EF4-FFF2-40B4-BE49-F238E27FC236}">
                <a16:creationId xmlns:a16="http://schemas.microsoft.com/office/drawing/2014/main" id="{905560AE-A5E5-CC40-B3AC-5F67A53EB6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5316" y="620713"/>
            <a:ext cx="5212095" cy="1868487"/>
          </a:xfrm>
          <a:prstGeom prst="rect">
            <a:avLst/>
          </a:prstGeom>
        </p:spPr>
      </p:pic>
    </p:spTree>
    <p:extLst>
      <p:ext uri="{BB962C8B-B14F-4D97-AF65-F5344CB8AC3E}">
        <p14:creationId xmlns:p14="http://schemas.microsoft.com/office/powerpoint/2010/main" val="1309208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1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5CA0E9-2472-7D4E-8519-F6B01FFE6DFC}"/>
              </a:ext>
            </a:extLst>
          </p:cNvPr>
          <p:cNvSpPr/>
          <p:nvPr userDrawn="1"/>
        </p:nvSpPr>
        <p:spPr>
          <a:xfrm>
            <a:off x="90376" y="0"/>
            <a:ext cx="12101623" cy="61297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DC2D3DA-ADD0-6F47-A304-1A4C518C87CE}"/>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Picture Placeholder 9">
            <a:extLst>
              <a:ext uri="{FF2B5EF4-FFF2-40B4-BE49-F238E27FC236}">
                <a16:creationId xmlns:a16="http://schemas.microsoft.com/office/drawing/2014/main" id="{7812AACE-9106-6D49-82CF-47CE255B9C08}"/>
              </a:ext>
            </a:extLst>
          </p:cNvPr>
          <p:cNvSpPr>
            <a:spLocks noGrp="1"/>
          </p:cNvSpPr>
          <p:nvPr>
            <p:ph type="pic" sz="quarter" idx="10"/>
          </p:nvPr>
        </p:nvSpPr>
        <p:spPr>
          <a:xfrm>
            <a:off x="6132513" y="620713"/>
            <a:ext cx="4587875" cy="4213225"/>
          </a:xfrm>
          <a:prstGeom prst="rect">
            <a:avLst/>
          </a:prstGeom>
          <a:solidFill>
            <a:schemeClr val="bg1">
              <a:lumMod val="75000"/>
            </a:schemeClr>
          </a:solidFill>
        </p:spPr>
        <p:txBody>
          <a:bodyPr/>
          <a:lstStyle/>
          <a:p>
            <a:endParaRPr lang="en-US"/>
          </a:p>
        </p:txBody>
      </p:sp>
      <p:sp>
        <p:nvSpPr>
          <p:cNvPr id="8" name="Rectangle 7">
            <a:extLst>
              <a:ext uri="{FF2B5EF4-FFF2-40B4-BE49-F238E27FC236}">
                <a16:creationId xmlns:a16="http://schemas.microsoft.com/office/drawing/2014/main" id="{D059F631-C961-9546-AA65-EB3644254236}"/>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 Placeholder 6">
            <a:extLst>
              <a:ext uri="{FF2B5EF4-FFF2-40B4-BE49-F238E27FC236}">
                <a16:creationId xmlns:a16="http://schemas.microsoft.com/office/drawing/2014/main" id="{5BCA0759-3065-8049-99F7-FC378B730619}"/>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1" name="Text Placeholder 11">
            <a:extLst>
              <a:ext uri="{FF2B5EF4-FFF2-40B4-BE49-F238E27FC236}">
                <a16:creationId xmlns:a16="http://schemas.microsoft.com/office/drawing/2014/main" id="{477D0975-42B7-2D48-8DB4-5EE779442D29}"/>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2" name="Text Placeholder 13">
            <a:extLst>
              <a:ext uri="{FF2B5EF4-FFF2-40B4-BE49-F238E27FC236}">
                <a16:creationId xmlns:a16="http://schemas.microsoft.com/office/drawing/2014/main" id="{AD3E552E-76CC-CE4B-B4D4-17F87176A76E}"/>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pic>
        <p:nvPicPr>
          <p:cNvPr id="13" name="Picture 12">
            <a:extLst>
              <a:ext uri="{FF2B5EF4-FFF2-40B4-BE49-F238E27FC236}">
                <a16:creationId xmlns:a16="http://schemas.microsoft.com/office/drawing/2014/main" id="{119419D2-D398-B044-B5E8-292815C08F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18" y="6229050"/>
            <a:ext cx="1473446" cy="528216"/>
          </a:xfrm>
          <a:prstGeom prst="rect">
            <a:avLst/>
          </a:prstGeom>
        </p:spPr>
      </p:pic>
    </p:spTree>
    <p:extLst>
      <p:ext uri="{BB962C8B-B14F-4D97-AF65-F5344CB8AC3E}">
        <p14:creationId xmlns:p14="http://schemas.microsoft.com/office/powerpoint/2010/main" val="676304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1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7DC6F2-F5D2-1646-9A08-63B9EC15220A}"/>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Picture Placeholder 11">
            <a:extLst>
              <a:ext uri="{FF2B5EF4-FFF2-40B4-BE49-F238E27FC236}">
                <a16:creationId xmlns:a16="http://schemas.microsoft.com/office/drawing/2014/main" id="{661F1E14-6D2D-D647-8F54-86A9E4619A7E}"/>
              </a:ext>
            </a:extLst>
          </p:cNvPr>
          <p:cNvSpPr>
            <a:spLocks noGrp="1"/>
          </p:cNvSpPr>
          <p:nvPr>
            <p:ph type="pic" sz="quarter" idx="10"/>
          </p:nvPr>
        </p:nvSpPr>
        <p:spPr>
          <a:xfrm>
            <a:off x="6132513" y="0"/>
            <a:ext cx="6059487" cy="4833938"/>
          </a:xfrm>
          <a:prstGeom prst="rect">
            <a:avLst/>
          </a:prstGeom>
          <a:solidFill>
            <a:schemeClr val="bg1">
              <a:lumMod val="85000"/>
            </a:schemeClr>
          </a:solidFill>
        </p:spPr>
        <p:txBody>
          <a:bodyPr/>
          <a:lstStyle/>
          <a:p>
            <a:endParaRPr lang="en-US"/>
          </a:p>
        </p:txBody>
      </p:sp>
      <p:sp>
        <p:nvSpPr>
          <p:cNvPr id="9" name="Rectangle 8">
            <a:extLst>
              <a:ext uri="{FF2B5EF4-FFF2-40B4-BE49-F238E27FC236}">
                <a16:creationId xmlns:a16="http://schemas.microsoft.com/office/drawing/2014/main" id="{03B287D4-0F73-364A-ADC1-3B4275B0BC18}"/>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 Placeholder 6">
            <a:extLst>
              <a:ext uri="{FF2B5EF4-FFF2-40B4-BE49-F238E27FC236}">
                <a16:creationId xmlns:a16="http://schemas.microsoft.com/office/drawing/2014/main" id="{04C4CEDE-56EA-DF4E-8AB2-9700AB506D66}"/>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1" name="Text Placeholder 11">
            <a:extLst>
              <a:ext uri="{FF2B5EF4-FFF2-40B4-BE49-F238E27FC236}">
                <a16:creationId xmlns:a16="http://schemas.microsoft.com/office/drawing/2014/main" id="{6E48C1AB-C4E7-2A47-9922-4EA2D3858B6E}"/>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3" name="Text Placeholder 13">
            <a:extLst>
              <a:ext uri="{FF2B5EF4-FFF2-40B4-BE49-F238E27FC236}">
                <a16:creationId xmlns:a16="http://schemas.microsoft.com/office/drawing/2014/main" id="{50A8832C-22D2-B046-B129-EB689EBBFDDB}"/>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pic>
        <p:nvPicPr>
          <p:cNvPr id="14" name="Picture 13">
            <a:extLst>
              <a:ext uri="{FF2B5EF4-FFF2-40B4-BE49-F238E27FC236}">
                <a16:creationId xmlns:a16="http://schemas.microsoft.com/office/drawing/2014/main" id="{B56572AE-ABC1-914C-B956-0BA319FF8C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18" y="6229050"/>
            <a:ext cx="1473446" cy="528216"/>
          </a:xfrm>
          <a:prstGeom prst="rect">
            <a:avLst/>
          </a:prstGeom>
        </p:spPr>
      </p:pic>
    </p:spTree>
    <p:extLst>
      <p:ext uri="{BB962C8B-B14F-4D97-AF65-F5344CB8AC3E}">
        <p14:creationId xmlns:p14="http://schemas.microsoft.com/office/powerpoint/2010/main" val="4244930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1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17093BF-85EE-8E44-9160-71CAE90B8F32}"/>
              </a:ext>
            </a:extLst>
          </p:cNvPr>
          <p:cNvSpPr/>
          <p:nvPr userDrawn="1"/>
        </p:nvSpPr>
        <p:spPr>
          <a:xfrm>
            <a:off x="90376" y="0"/>
            <a:ext cx="12101623" cy="61297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066972-DE97-E049-B881-FA472CD5F09A}"/>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Picture Placeholder 11">
            <a:extLst>
              <a:ext uri="{FF2B5EF4-FFF2-40B4-BE49-F238E27FC236}">
                <a16:creationId xmlns:a16="http://schemas.microsoft.com/office/drawing/2014/main" id="{AD566032-0CBA-C84F-871E-B869D9B5438B}"/>
              </a:ext>
            </a:extLst>
          </p:cNvPr>
          <p:cNvSpPr>
            <a:spLocks noGrp="1"/>
          </p:cNvSpPr>
          <p:nvPr>
            <p:ph type="pic" sz="quarter" idx="10"/>
          </p:nvPr>
        </p:nvSpPr>
        <p:spPr>
          <a:xfrm>
            <a:off x="6132513" y="0"/>
            <a:ext cx="6059487" cy="4833938"/>
          </a:xfrm>
          <a:prstGeom prst="rect">
            <a:avLst/>
          </a:prstGeom>
          <a:solidFill>
            <a:schemeClr val="bg1">
              <a:lumMod val="75000"/>
            </a:schemeClr>
          </a:solidFill>
        </p:spPr>
        <p:txBody>
          <a:bodyPr/>
          <a:lstStyle/>
          <a:p>
            <a:endParaRPr lang="en-US"/>
          </a:p>
        </p:txBody>
      </p:sp>
      <p:sp>
        <p:nvSpPr>
          <p:cNvPr id="8" name="Rectangle 7">
            <a:extLst>
              <a:ext uri="{FF2B5EF4-FFF2-40B4-BE49-F238E27FC236}">
                <a16:creationId xmlns:a16="http://schemas.microsoft.com/office/drawing/2014/main" id="{CA7B591D-E2C6-9F49-9AAD-CA1C79CEB0B2}"/>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 Placeholder 6">
            <a:extLst>
              <a:ext uri="{FF2B5EF4-FFF2-40B4-BE49-F238E27FC236}">
                <a16:creationId xmlns:a16="http://schemas.microsoft.com/office/drawing/2014/main" id="{465BCC57-9A90-604E-A616-42CF4F63E59F}"/>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1" name="Text Placeholder 11">
            <a:extLst>
              <a:ext uri="{FF2B5EF4-FFF2-40B4-BE49-F238E27FC236}">
                <a16:creationId xmlns:a16="http://schemas.microsoft.com/office/drawing/2014/main" id="{A2D82CC2-CDB9-D146-BF4A-C812CF00E5AD}"/>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2" name="Text Placeholder 13">
            <a:extLst>
              <a:ext uri="{FF2B5EF4-FFF2-40B4-BE49-F238E27FC236}">
                <a16:creationId xmlns:a16="http://schemas.microsoft.com/office/drawing/2014/main" id="{5D219589-5E64-3547-9AFF-3E1B23E582D7}"/>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pic>
        <p:nvPicPr>
          <p:cNvPr id="13" name="Picture 12">
            <a:extLst>
              <a:ext uri="{FF2B5EF4-FFF2-40B4-BE49-F238E27FC236}">
                <a16:creationId xmlns:a16="http://schemas.microsoft.com/office/drawing/2014/main" id="{4784398A-8341-6948-84C1-B014737926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18" y="6229050"/>
            <a:ext cx="1473446" cy="528216"/>
          </a:xfrm>
          <a:prstGeom prst="rect">
            <a:avLst/>
          </a:prstGeom>
        </p:spPr>
      </p:pic>
    </p:spTree>
    <p:extLst>
      <p:ext uri="{BB962C8B-B14F-4D97-AF65-F5344CB8AC3E}">
        <p14:creationId xmlns:p14="http://schemas.microsoft.com/office/powerpoint/2010/main" val="1701278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15">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B3C703D-A2FB-3C4D-9A05-63D285B51FC4}"/>
              </a:ext>
            </a:extLst>
          </p:cNvPr>
          <p:cNvSpPr>
            <a:spLocks noGrp="1"/>
          </p:cNvSpPr>
          <p:nvPr>
            <p:ph type="pic" sz="quarter" idx="10"/>
          </p:nvPr>
        </p:nvSpPr>
        <p:spPr>
          <a:xfrm>
            <a:off x="74141" y="2688"/>
            <a:ext cx="12117859" cy="6126650"/>
          </a:xfrm>
          <a:prstGeom prst="rect">
            <a:avLst/>
          </a:prstGeom>
          <a:solidFill>
            <a:schemeClr val="bg1">
              <a:lumMod val="85000"/>
            </a:schemeClr>
          </a:solidFill>
        </p:spPr>
        <p:txBody>
          <a:bodyPr/>
          <a:lstStyle/>
          <a:p>
            <a:endParaRPr lang="en-US" dirty="0"/>
          </a:p>
        </p:txBody>
      </p:sp>
      <p:sp>
        <p:nvSpPr>
          <p:cNvPr id="3" name="Rectangle 2">
            <a:extLst>
              <a:ext uri="{FF2B5EF4-FFF2-40B4-BE49-F238E27FC236}">
                <a16:creationId xmlns:a16="http://schemas.microsoft.com/office/drawing/2014/main" id="{43FF6DBD-FD6C-6144-BC11-B58E111EC888}"/>
              </a:ext>
            </a:extLst>
          </p:cNvPr>
          <p:cNvSpPr/>
          <p:nvPr userDrawn="1"/>
        </p:nvSpPr>
        <p:spPr>
          <a:xfrm>
            <a:off x="0" y="6129716"/>
            <a:ext cx="12191999" cy="728284"/>
          </a:xfrm>
          <a:prstGeom prst="rect">
            <a:avLst/>
          </a:prstGeom>
          <a:gradFill flip="none" rotWithShape="1">
            <a:gsLst>
              <a:gs pos="0">
                <a:srgbClr val="17336F"/>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B637DFF5-68A6-B54A-9768-C05851DDD8DE}"/>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 Placeholder 6">
            <a:extLst>
              <a:ext uri="{FF2B5EF4-FFF2-40B4-BE49-F238E27FC236}">
                <a16:creationId xmlns:a16="http://schemas.microsoft.com/office/drawing/2014/main" id="{C0925939-DC64-644A-B4C5-646103AFEF92}"/>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1" name="Text Placeholder 11">
            <a:extLst>
              <a:ext uri="{FF2B5EF4-FFF2-40B4-BE49-F238E27FC236}">
                <a16:creationId xmlns:a16="http://schemas.microsoft.com/office/drawing/2014/main" id="{BCA9B5E0-F029-0845-BB7B-133BAE449332}"/>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2" name="Text Placeholder 13">
            <a:extLst>
              <a:ext uri="{FF2B5EF4-FFF2-40B4-BE49-F238E27FC236}">
                <a16:creationId xmlns:a16="http://schemas.microsoft.com/office/drawing/2014/main" id="{66D3520E-EC9E-8A43-A87E-9CA576F49DA3}"/>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pic>
        <p:nvPicPr>
          <p:cNvPr id="13" name="Picture 12">
            <a:extLst>
              <a:ext uri="{FF2B5EF4-FFF2-40B4-BE49-F238E27FC236}">
                <a16:creationId xmlns:a16="http://schemas.microsoft.com/office/drawing/2014/main" id="{681253FA-B8E7-544E-AE70-A3B4F62E32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18" y="6229050"/>
            <a:ext cx="1473446" cy="528216"/>
          </a:xfrm>
          <a:prstGeom prst="rect">
            <a:avLst/>
          </a:prstGeom>
        </p:spPr>
      </p:pic>
    </p:spTree>
    <p:extLst>
      <p:ext uri="{BB962C8B-B14F-4D97-AF65-F5344CB8AC3E}">
        <p14:creationId xmlns:p14="http://schemas.microsoft.com/office/powerpoint/2010/main" val="4224774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16">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8B149D7C-2392-0E4B-A0B8-4C013009C6CD}"/>
              </a:ext>
            </a:extLst>
          </p:cNvPr>
          <p:cNvSpPr>
            <a:spLocks noGrp="1"/>
          </p:cNvSpPr>
          <p:nvPr>
            <p:ph type="pic" sz="quarter" idx="10"/>
          </p:nvPr>
        </p:nvSpPr>
        <p:spPr>
          <a:xfrm>
            <a:off x="90616" y="2688"/>
            <a:ext cx="12101384" cy="6126650"/>
          </a:xfrm>
          <a:prstGeom prst="rect">
            <a:avLst/>
          </a:prstGeom>
          <a:solidFill>
            <a:schemeClr val="bg1">
              <a:lumMod val="85000"/>
            </a:schemeClr>
          </a:solidFill>
        </p:spPr>
        <p:txBody>
          <a:bodyPr/>
          <a:lstStyle/>
          <a:p>
            <a:endParaRPr lang="en-US" dirty="0"/>
          </a:p>
        </p:txBody>
      </p:sp>
      <p:sp>
        <p:nvSpPr>
          <p:cNvPr id="5" name="Rectangle 4">
            <a:extLst>
              <a:ext uri="{FF2B5EF4-FFF2-40B4-BE49-F238E27FC236}">
                <a16:creationId xmlns:a16="http://schemas.microsoft.com/office/drawing/2014/main" id="{54BAC939-FA06-2240-AE26-C0D1963B10F0}"/>
              </a:ext>
            </a:extLst>
          </p:cNvPr>
          <p:cNvSpPr/>
          <p:nvPr userDrawn="1"/>
        </p:nvSpPr>
        <p:spPr>
          <a:xfrm>
            <a:off x="0" y="6129716"/>
            <a:ext cx="12191999" cy="728284"/>
          </a:xfrm>
          <a:prstGeom prst="rect">
            <a:avLst/>
          </a:prstGeom>
          <a:gradFill flip="none" rotWithShape="1">
            <a:gsLst>
              <a:gs pos="0">
                <a:srgbClr val="17336F"/>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BF0391BC-271E-4A49-9B5D-B6D09C473D87}"/>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 Placeholder 2">
            <a:extLst>
              <a:ext uri="{FF2B5EF4-FFF2-40B4-BE49-F238E27FC236}">
                <a16:creationId xmlns:a16="http://schemas.microsoft.com/office/drawing/2014/main" id="{3485F26D-468B-7244-B6AF-2620B80671FE}"/>
              </a:ext>
            </a:extLst>
          </p:cNvPr>
          <p:cNvSpPr>
            <a:spLocks noGrp="1"/>
          </p:cNvSpPr>
          <p:nvPr>
            <p:ph type="body" sz="quarter" idx="11" hasCustomPrompt="1"/>
          </p:nvPr>
        </p:nvSpPr>
        <p:spPr>
          <a:xfrm>
            <a:off x="1003300" y="1863725"/>
            <a:ext cx="10172700" cy="199707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6800" b="1">
                <a:latin typeface="Arial" panose="020B0604020202020204" pitchFamily="34" charset="0"/>
                <a:cs typeface="Arial" panose="020B0604020202020204" pitchFamily="34" charset="0"/>
              </a:defRPr>
            </a:lvl1pPr>
            <a:lvl2pPr marL="457200" indent="0">
              <a:buNone/>
              <a:defRPr/>
            </a:lvl2pPr>
          </a:lstStyle>
          <a:p>
            <a:pPr lvl="0"/>
            <a:r>
              <a:rPr lang="en-US" dirty="0"/>
              <a:t>[Impact heading line 1]</a:t>
            </a:r>
            <a:br>
              <a:rPr lang="en-US" dirty="0"/>
            </a:br>
            <a:r>
              <a:rPr lang="en-US" dirty="0"/>
              <a:t>[Impact heading line 2]</a:t>
            </a:r>
          </a:p>
        </p:txBody>
      </p:sp>
      <p:sp>
        <p:nvSpPr>
          <p:cNvPr id="2" name="TextBox 1">
            <a:extLst>
              <a:ext uri="{FF2B5EF4-FFF2-40B4-BE49-F238E27FC236}">
                <a16:creationId xmlns:a16="http://schemas.microsoft.com/office/drawing/2014/main" id="{72E743E1-B91C-6F42-B16E-5D566C4D228A}"/>
              </a:ext>
            </a:extLst>
          </p:cNvPr>
          <p:cNvSpPr txBox="1"/>
          <p:nvPr userDrawn="1"/>
        </p:nvSpPr>
        <p:spPr>
          <a:xfrm>
            <a:off x="1482436" y="4167455"/>
            <a:ext cx="5430982" cy="584775"/>
          </a:xfrm>
          <a:prstGeom prst="rect">
            <a:avLst/>
          </a:prstGeom>
          <a:noFill/>
        </p:spPr>
        <p:txBody>
          <a:bodyPr wrap="square" rtlCol="0">
            <a:spAutoFit/>
          </a:bodyPr>
          <a:lstStyle/>
          <a:p>
            <a:pPr marL="0" marR="0" lvl="0" indent="0" algn="l" defTabSz="914400" rtl="0" eaLnBrk="1" fontAlgn="auto" latinLnBrk="0" hangingPunct="0">
              <a:lnSpc>
                <a:spcPct val="80000"/>
              </a:lnSpc>
              <a:spcBef>
                <a:spcPts val="0"/>
              </a:spcBef>
              <a:spcAft>
                <a:spcPts val="0"/>
              </a:spcAft>
              <a:buClrTx/>
              <a:buSzTx/>
              <a:buFontTx/>
              <a:buNone/>
              <a:tabLst/>
              <a:defRPr/>
            </a:pPr>
            <a:r>
              <a:rPr lang="en-US" dirty="0"/>
              <a:t>Use this design for one line statements]</a:t>
            </a:r>
          </a:p>
          <a:p>
            <a:endParaRPr lang="en-US" dirty="0"/>
          </a:p>
        </p:txBody>
      </p:sp>
      <p:pic>
        <p:nvPicPr>
          <p:cNvPr id="10" name="Picture 9">
            <a:extLst>
              <a:ext uri="{FF2B5EF4-FFF2-40B4-BE49-F238E27FC236}">
                <a16:creationId xmlns:a16="http://schemas.microsoft.com/office/drawing/2014/main" id="{0267FFF8-B654-B542-9E5B-25EE09EFC1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18" y="6229050"/>
            <a:ext cx="1473446" cy="528216"/>
          </a:xfrm>
          <a:prstGeom prst="rect">
            <a:avLst/>
          </a:prstGeom>
        </p:spPr>
      </p:pic>
    </p:spTree>
    <p:extLst>
      <p:ext uri="{BB962C8B-B14F-4D97-AF65-F5344CB8AC3E}">
        <p14:creationId xmlns:p14="http://schemas.microsoft.com/office/powerpoint/2010/main" val="1207614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een Mary end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9FF9C4-5083-C44C-B2CE-0D67CE865EBE}"/>
              </a:ext>
            </a:extLst>
          </p:cNvPr>
          <p:cNvSpPr/>
          <p:nvPr userDrawn="1"/>
        </p:nvSpPr>
        <p:spPr>
          <a:xfrm>
            <a:off x="0" y="0"/>
            <a:ext cx="12192000" cy="68580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a:extLst>
              <a:ext uri="{FF2B5EF4-FFF2-40B4-BE49-F238E27FC236}">
                <a16:creationId xmlns:a16="http://schemas.microsoft.com/office/drawing/2014/main" id="{261325E8-CEA1-2544-AFF2-9AFE8147A2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0976" y="2024063"/>
            <a:ext cx="9249976" cy="2458213"/>
          </a:xfrm>
          <a:prstGeom prst="rect">
            <a:avLst/>
          </a:prstGeom>
        </p:spPr>
      </p:pic>
    </p:spTree>
    <p:extLst>
      <p:ext uri="{BB962C8B-B14F-4D97-AF65-F5344CB8AC3E}">
        <p14:creationId xmlns:p14="http://schemas.microsoft.com/office/powerpoint/2010/main" val="2975615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832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MD intro slide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CE1F14-A920-3B49-8FB8-1E04F07DD7EC}"/>
              </a:ext>
            </a:extLst>
          </p:cNvPr>
          <p:cNvSpPr/>
          <p:nvPr userDrawn="1"/>
        </p:nvSpPr>
        <p:spPr>
          <a:xfrm>
            <a:off x="-1" y="2688"/>
            <a:ext cx="153641" cy="68580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 Placeholder 11">
            <a:extLst>
              <a:ext uri="{FF2B5EF4-FFF2-40B4-BE49-F238E27FC236}">
                <a16:creationId xmlns:a16="http://schemas.microsoft.com/office/drawing/2014/main" id="{EE58BAE1-9497-484E-8EDF-A09CC83FCECB}"/>
              </a:ext>
            </a:extLst>
          </p:cNvPr>
          <p:cNvSpPr>
            <a:spLocks noGrp="1"/>
          </p:cNvSpPr>
          <p:nvPr>
            <p:ph type="body" sz="quarter" idx="11" hasCustomPrompt="1"/>
          </p:nvPr>
        </p:nvSpPr>
        <p:spPr>
          <a:xfrm>
            <a:off x="1349375" y="4054475"/>
            <a:ext cx="6359525" cy="850900"/>
          </a:xfrm>
          <a:prstGeom prst="rect">
            <a:avLst/>
          </a:prstGeom>
        </p:spPr>
        <p:txBody>
          <a:bodyPr/>
          <a:lstStyle>
            <a:lvl1pPr marL="0" indent="0">
              <a:buNone/>
              <a:defRPr>
                <a:latin typeface="Arial" panose="020B0604020202020204" pitchFamily="34" charset="0"/>
                <a:cs typeface="Arial" panose="020B0604020202020204" pitchFamily="34" charset="0"/>
              </a:defRPr>
            </a:lvl1pPr>
            <a:lvl2pPr marL="457200" indent="0">
              <a:buNone/>
              <a:defRPr/>
            </a:lvl2pPr>
          </a:lstStyle>
          <a:p>
            <a:pPr lvl="0"/>
            <a:r>
              <a:rPr lang="en-US" dirty="0"/>
              <a:t>[sub title]</a:t>
            </a:r>
          </a:p>
        </p:txBody>
      </p:sp>
      <p:sp>
        <p:nvSpPr>
          <p:cNvPr id="8" name="TextBox 7">
            <a:extLst>
              <a:ext uri="{FF2B5EF4-FFF2-40B4-BE49-F238E27FC236}">
                <a16:creationId xmlns:a16="http://schemas.microsoft.com/office/drawing/2014/main" id="{0395629D-7569-5745-8B4E-62138D7CF852}"/>
              </a:ext>
            </a:extLst>
          </p:cNvPr>
          <p:cNvSpPr txBox="1"/>
          <p:nvPr userDrawn="1"/>
        </p:nvSpPr>
        <p:spPr>
          <a:xfrm>
            <a:off x="1331957" y="3422469"/>
            <a:ext cx="7824743" cy="707886"/>
          </a:xfrm>
          <a:prstGeom prst="rect">
            <a:avLst/>
          </a:prstGeom>
          <a:noFill/>
        </p:spPr>
        <p:txBody>
          <a:bodyPr wrap="square" rtlCol="0">
            <a:spAutoFit/>
          </a:bodyPr>
          <a:lstStyle/>
          <a:p>
            <a:pPr lvl="0"/>
            <a:r>
              <a:rPr lang="en-US" sz="5000" dirty="0">
                <a:solidFill>
                  <a:schemeClr val="tx1"/>
                </a:solidFill>
                <a:latin typeface="Arial" panose="020B0604020202020204" pitchFamily="34" charset="0"/>
                <a:cs typeface="Arial" panose="020B0604020202020204" pitchFamily="34" charset="0"/>
              </a:rPr>
              <a:t>Institute of Dentistry</a:t>
            </a:r>
          </a:p>
        </p:txBody>
      </p:sp>
      <p:pic>
        <p:nvPicPr>
          <p:cNvPr id="9" name="Picture 8">
            <a:extLst>
              <a:ext uri="{FF2B5EF4-FFF2-40B4-BE49-F238E27FC236}">
                <a16:creationId xmlns:a16="http://schemas.microsoft.com/office/drawing/2014/main" id="{1CDCB1F3-1921-F146-9FE7-B5BB757BBA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0975" y="620713"/>
            <a:ext cx="5305425" cy="1901945"/>
          </a:xfrm>
          <a:prstGeom prst="rect">
            <a:avLst/>
          </a:prstGeom>
        </p:spPr>
      </p:pic>
    </p:spTree>
    <p:extLst>
      <p:ext uri="{BB962C8B-B14F-4D97-AF65-F5344CB8AC3E}">
        <p14:creationId xmlns:p14="http://schemas.microsoft.com/office/powerpoint/2010/main" val="3298976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MD intro slide IMAGE BACKGROUN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94EBB00-027E-5F44-A8D8-FFD91EB1F4F9}"/>
              </a:ext>
            </a:extLst>
          </p:cNvPr>
          <p:cNvSpPr>
            <a:spLocks noGrp="1"/>
          </p:cNvSpPr>
          <p:nvPr>
            <p:ph type="pic" sz="quarter" idx="10"/>
          </p:nvPr>
        </p:nvSpPr>
        <p:spPr>
          <a:xfrm>
            <a:off x="0" y="0"/>
            <a:ext cx="12192000" cy="6858000"/>
          </a:xfrm>
          <a:prstGeom prst="rect">
            <a:avLst/>
          </a:prstGeom>
          <a:solidFill>
            <a:schemeClr val="bg1">
              <a:lumMod val="85000"/>
            </a:schemeClr>
          </a:solidFill>
        </p:spPr>
        <p:txBody>
          <a:bodyPr/>
          <a:lstStyle/>
          <a:p>
            <a:endParaRPr lang="en-US"/>
          </a:p>
        </p:txBody>
      </p:sp>
      <p:sp>
        <p:nvSpPr>
          <p:cNvPr id="6" name="Text Placeholder 11">
            <a:extLst>
              <a:ext uri="{FF2B5EF4-FFF2-40B4-BE49-F238E27FC236}">
                <a16:creationId xmlns:a16="http://schemas.microsoft.com/office/drawing/2014/main" id="{49CC3AF0-8895-6D45-9EC0-7BAFB9F0F9F5}"/>
              </a:ext>
            </a:extLst>
          </p:cNvPr>
          <p:cNvSpPr>
            <a:spLocks noGrp="1"/>
          </p:cNvSpPr>
          <p:nvPr>
            <p:ph type="body" sz="quarter" idx="12" hasCustomPrompt="1"/>
          </p:nvPr>
        </p:nvSpPr>
        <p:spPr>
          <a:xfrm>
            <a:off x="1349375" y="4056437"/>
            <a:ext cx="6359525" cy="850900"/>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a:t>
            </a:r>
          </a:p>
        </p:txBody>
      </p:sp>
      <p:sp>
        <p:nvSpPr>
          <p:cNvPr id="7" name="TextBox 6">
            <a:extLst>
              <a:ext uri="{FF2B5EF4-FFF2-40B4-BE49-F238E27FC236}">
                <a16:creationId xmlns:a16="http://schemas.microsoft.com/office/drawing/2014/main" id="{76D5C7D1-F824-154B-B0C8-CF99328A2809}"/>
              </a:ext>
            </a:extLst>
          </p:cNvPr>
          <p:cNvSpPr txBox="1"/>
          <p:nvPr userDrawn="1"/>
        </p:nvSpPr>
        <p:spPr>
          <a:xfrm>
            <a:off x="1331958" y="3422469"/>
            <a:ext cx="7345878" cy="707886"/>
          </a:xfrm>
          <a:prstGeom prst="rect">
            <a:avLst/>
          </a:prstGeom>
          <a:noFill/>
        </p:spPr>
        <p:txBody>
          <a:bodyPr wrap="square" rtlCol="0">
            <a:spAutoFit/>
          </a:bodyPr>
          <a:lstStyle/>
          <a:p>
            <a:pPr lvl="0"/>
            <a:r>
              <a:rPr lang="en-US" sz="5000" dirty="0">
                <a:solidFill>
                  <a:schemeClr val="bg1"/>
                </a:solidFill>
                <a:latin typeface="Arial" panose="020B0604020202020204" pitchFamily="34" charset="0"/>
                <a:cs typeface="Arial" panose="020B0604020202020204" pitchFamily="34" charset="0"/>
              </a:rPr>
              <a:t>Institute of Dentistry</a:t>
            </a:r>
          </a:p>
        </p:txBody>
      </p:sp>
      <p:pic>
        <p:nvPicPr>
          <p:cNvPr id="3" name="Picture 2">
            <a:extLst>
              <a:ext uri="{FF2B5EF4-FFF2-40B4-BE49-F238E27FC236}">
                <a16:creationId xmlns:a16="http://schemas.microsoft.com/office/drawing/2014/main" id="{9B65013A-7579-AB49-8DCE-4E347362B0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5316" y="620713"/>
            <a:ext cx="5212095" cy="1868487"/>
          </a:xfrm>
          <a:prstGeom prst="rect">
            <a:avLst/>
          </a:prstGeom>
        </p:spPr>
      </p:pic>
    </p:spTree>
    <p:extLst>
      <p:ext uri="{BB962C8B-B14F-4D97-AF65-F5344CB8AC3E}">
        <p14:creationId xmlns:p14="http://schemas.microsoft.com/office/powerpoint/2010/main" val="905032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1D9A1A-33F0-FA4F-A88F-406D51794B3F}"/>
              </a:ext>
            </a:extLst>
          </p:cNvPr>
          <p:cNvSpPr/>
          <p:nvPr userDrawn="1"/>
        </p:nvSpPr>
        <p:spPr>
          <a:xfrm>
            <a:off x="36513" y="6132404"/>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22F9246A-6EC8-2E40-A09E-609D17C754E8}"/>
              </a:ext>
            </a:extLst>
          </p:cNvPr>
          <p:cNvSpPr/>
          <p:nvPr userDrawn="1"/>
        </p:nvSpPr>
        <p:spPr>
          <a:xfrm>
            <a:off x="-1" y="2688"/>
            <a:ext cx="153641" cy="68580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Media Placeholder 7">
            <a:extLst>
              <a:ext uri="{FF2B5EF4-FFF2-40B4-BE49-F238E27FC236}">
                <a16:creationId xmlns:a16="http://schemas.microsoft.com/office/drawing/2014/main" id="{9092C02C-713E-AA46-889A-4E117D9A52B8}"/>
              </a:ext>
            </a:extLst>
          </p:cNvPr>
          <p:cNvSpPr>
            <a:spLocks noGrp="1"/>
          </p:cNvSpPr>
          <p:nvPr>
            <p:ph type="media" sz="quarter" idx="10"/>
          </p:nvPr>
        </p:nvSpPr>
        <p:spPr>
          <a:xfrm>
            <a:off x="1450975" y="1417638"/>
            <a:ext cx="9253538" cy="4365625"/>
          </a:xfrm>
          <a:prstGeom prst="rect">
            <a:avLst/>
          </a:prstGeom>
          <a:solidFill>
            <a:schemeClr val="bg1">
              <a:lumMod val="85000"/>
            </a:schemeClr>
          </a:solidFill>
        </p:spPr>
        <p:txBody>
          <a:bodyPr/>
          <a:lstStyle/>
          <a:p>
            <a:endParaRPr lang="en-US" dirty="0"/>
          </a:p>
        </p:txBody>
      </p:sp>
      <p:sp>
        <p:nvSpPr>
          <p:cNvPr id="7" name="Text Placeholder 6">
            <a:extLst>
              <a:ext uri="{FF2B5EF4-FFF2-40B4-BE49-F238E27FC236}">
                <a16:creationId xmlns:a16="http://schemas.microsoft.com/office/drawing/2014/main" id="{4AE7925A-78BE-334F-B7A3-BAC753AA68D9}"/>
              </a:ext>
            </a:extLst>
          </p:cNvPr>
          <p:cNvSpPr>
            <a:spLocks noGrp="1"/>
          </p:cNvSpPr>
          <p:nvPr>
            <p:ph type="body" sz="quarter" idx="11" hasCustomPrompt="1"/>
          </p:nvPr>
        </p:nvSpPr>
        <p:spPr>
          <a:xfrm>
            <a:off x="1450975" y="620713"/>
            <a:ext cx="7705725" cy="660400"/>
          </a:xfrm>
          <a:prstGeom prst="rect">
            <a:avLst/>
          </a:prstGeom>
        </p:spPr>
        <p:txBody>
          <a:bodyPr/>
          <a:lstStyle>
            <a:lvl1pPr marL="0" indent="0">
              <a:buNone/>
              <a:defRPr sz="5000" b="1">
                <a:latin typeface="Arial" panose="020B0604020202020204" pitchFamily="34" charset="0"/>
                <a:cs typeface="Arial" panose="020B0604020202020204" pitchFamily="34" charset="0"/>
              </a:defRPr>
            </a:lvl1pPr>
            <a:lvl2pPr marL="457200" indent="0">
              <a:buNone/>
              <a:defRPr/>
            </a:lvl2pPr>
          </a:lstStyle>
          <a:p>
            <a:pPr lvl="0"/>
            <a:r>
              <a:rPr lang="en-US" dirty="0"/>
              <a:t>[Video title]</a:t>
            </a:r>
          </a:p>
        </p:txBody>
      </p:sp>
      <p:pic>
        <p:nvPicPr>
          <p:cNvPr id="9" name="Picture 8">
            <a:extLst>
              <a:ext uri="{FF2B5EF4-FFF2-40B4-BE49-F238E27FC236}">
                <a16:creationId xmlns:a16="http://schemas.microsoft.com/office/drawing/2014/main" id="{75A8DCA2-00B4-3845-A3B4-0F1DB00AD5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18" y="6229050"/>
            <a:ext cx="1473446" cy="528216"/>
          </a:xfrm>
          <a:prstGeom prst="rect">
            <a:avLst/>
          </a:prstGeom>
        </p:spPr>
      </p:pic>
    </p:spTree>
    <p:extLst>
      <p:ext uri="{BB962C8B-B14F-4D97-AF65-F5344CB8AC3E}">
        <p14:creationId xmlns:p14="http://schemas.microsoft.com/office/powerpoint/2010/main" val="266999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D divi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33EFAC-E019-7A40-BA0F-E33997462CFA}"/>
              </a:ext>
            </a:extLst>
          </p:cNvPr>
          <p:cNvSpPr/>
          <p:nvPr userDrawn="1"/>
        </p:nvSpPr>
        <p:spPr>
          <a:xfrm>
            <a:off x="0" y="0"/>
            <a:ext cx="12192000" cy="68580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 Placeholder 11">
            <a:extLst>
              <a:ext uri="{FF2B5EF4-FFF2-40B4-BE49-F238E27FC236}">
                <a16:creationId xmlns:a16="http://schemas.microsoft.com/office/drawing/2014/main" id="{5F27447D-24FA-4C4B-808C-99341FDB098D}"/>
              </a:ext>
            </a:extLst>
          </p:cNvPr>
          <p:cNvSpPr>
            <a:spLocks noGrp="1"/>
          </p:cNvSpPr>
          <p:nvPr>
            <p:ph type="body" sz="quarter" idx="11" hasCustomPrompt="1"/>
          </p:nvPr>
        </p:nvSpPr>
        <p:spPr>
          <a:xfrm>
            <a:off x="1349375" y="4065401"/>
            <a:ext cx="6359525" cy="850900"/>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a:t>
            </a:r>
          </a:p>
        </p:txBody>
      </p:sp>
      <p:sp>
        <p:nvSpPr>
          <p:cNvPr id="8" name="TextBox 7">
            <a:extLst>
              <a:ext uri="{FF2B5EF4-FFF2-40B4-BE49-F238E27FC236}">
                <a16:creationId xmlns:a16="http://schemas.microsoft.com/office/drawing/2014/main" id="{C8C370DB-10C9-5544-949C-D886D7FCC07F}"/>
              </a:ext>
            </a:extLst>
          </p:cNvPr>
          <p:cNvSpPr txBox="1"/>
          <p:nvPr userDrawn="1"/>
        </p:nvSpPr>
        <p:spPr>
          <a:xfrm>
            <a:off x="1331957" y="3422469"/>
            <a:ext cx="7824743" cy="707886"/>
          </a:xfrm>
          <a:prstGeom prst="rect">
            <a:avLst/>
          </a:prstGeom>
          <a:noFill/>
        </p:spPr>
        <p:txBody>
          <a:bodyPr wrap="square" rtlCol="0">
            <a:spAutoFit/>
          </a:bodyPr>
          <a:lstStyle/>
          <a:p>
            <a:pPr lvl="0"/>
            <a:r>
              <a:rPr lang="en-US" sz="5000" dirty="0">
                <a:solidFill>
                  <a:schemeClr val="bg1"/>
                </a:solidFill>
                <a:latin typeface="Arial" panose="020B0604020202020204" pitchFamily="34" charset="0"/>
                <a:cs typeface="Arial" panose="020B0604020202020204" pitchFamily="34" charset="0"/>
              </a:rPr>
              <a:t>Institute of Dentistry</a:t>
            </a:r>
          </a:p>
        </p:txBody>
      </p:sp>
      <p:pic>
        <p:nvPicPr>
          <p:cNvPr id="6" name="Picture 5">
            <a:extLst>
              <a:ext uri="{FF2B5EF4-FFF2-40B4-BE49-F238E27FC236}">
                <a16:creationId xmlns:a16="http://schemas.microsoft.com/office/drawing/2014/main" id="{6430E032-1051-9644-925B-AA53BB645E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5316" y="620713"/>
            <a:ext cx="5212095" cy="1868487"/>
          </a:xfrm>
          <a:prstGeom prst="rect">
            <a:avLst/>
          </a:prstGeom>
        </p:spPr>
      </p:pic>
    </p:spTree>
    <p:extLst>
      <p:ext uri="{BB962C8B-B14F-4D97-AF65-F5344CB8AC3E}">
        <p14:creationId xmlns:p14="http://schemas.microsoft.com/office/powerpoint/2010/main" val="278780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en Mary boilerpla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34D2B8-D143-D84B-A8C5-B0260E0EB3D4}"/>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C539D8BF-1D27-234B-BA4C-29F5AAACFEED}"/>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186FCB9D-0AF8-9B49-8723-3B631ABEF97F}"/>
              </a:ext>
            </a:extLst>
          </p:cNvPr>
          <p:cNvSpPr txBox="1"/>
          <p:nvPr userDrawn="1"/>
        </p:nvSpPr>
        <p:spPr>
          <a:xfrm>
            <a:off x="1404932" y="1902659"/>
            <a:ext cx="3081099" cy="4322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nSpc>
                <a:spcPct val="100000"/>
              </a:lnSpc>
            </a:pPr>
            <a:r>
              <a:rPr lang="en-GB" sz="2800" b="0" dirty="0">
                <a:solidFill>
                  <a:srgbClr val="17336F"/>
                </a:solidFill>
                <a:latin typeface="Arial" panose="020B0604020202020204" pitchFamily="34" charset="0"/>
                <a:cs typeface="Arial" panose="020B0604020202020204" pitchFamily="34" charset="0"/>
              </a:rPr>
              <a:t>At Queen Mary University of London, we believe that a diversity of ideas helps us achieve</a:t>
            </a:r>
            <a:br>
              <a:rPr lang="en-GB" sz="2800" b="0" dirty="0">
                <a:solidFill>
                  <a:srgbClr val="17336F"/>
                </a:solidFill>
                <a:latin typeface="Arial" panose="020B0604020202020204" pitchFamily="34" charset="0"/>
                <a:cs typeface="Arial" panose="020B0604020202020204" pitchFamily="34" charset="0"/>
              </a:rPr>
            </a:br>
            <a:r>
              <a:rPr lang="en-GB" sz="2800" b="0" dirty="0">
                <a:solidFill>
                  <a:srgbClr val="17336F"/>
                </a:solidFill>
                <a:latin typeface="Arial" panose="020B0604020202020204" pitchFamily="34" charset="0"/>
                <a:cs typeface="Arial" panose="020B0604020202020204" pitchFamily="34" charset="0"/>
              </a:rPr>
              <a:t>the previously unthinkable.</a:t>
            </a:r>
          </a:p>
          <a:p>
            <a:pPr>
              <a:lnSpc>
                <a:spcPct val="100000"/>
              </a:lnSpc>
            </a:pPr>
            <a:endParaRPr lang="en-GB" sz="2800" b="0" dirty="0">
              <a:solidFill>
                <a:srgbClr val="17336F"/>
              </a:solidFill>
              <a:latin typeface="Arial" panose="020B0604020202020204" pitchFamily="34" charset="0"/>
              <a:cs typeface="Arial" panose="020B0604020202020204" pitchFamily="34" charset="0"/>
            </a:endParaRPr>
          </a:p>
          <a:p>
            <a:pPr>
              <a:defRPr sz="3800">
                <a:solidFill>
                  <a:srgbClr val="1B2D7B"/>
                </a:solidFill>
                <a:latin typeface="Source Sans Pro"/>
                <a:ea typeface="Source Sans Pro"/>
                <a:cs typeface="Source Sans Pro"/>
                <a:sym typeface="Source Sans Pro"/>
              </a:defRPr>
            </a:pPr>
            <a:endParaRPr sz="2800" dirty="0">
              <a:solidFill>
                <a:srgbClr val="17336F"/>
              </a:solidFill>
            </a:endParaRPr>
          </a:p>
        </p:txBody>
      </p:sp>
      <p:sp>
        <p:nvSpPr>
          <p:cNvPr id="14" name="TextBox 13">
            <a:extLst>
              <a:ext uri="{FF2B5EF4-FFF2-40B4-BE49-F238E27FC236}">
                <a16:creationId xmlns:a16="http://schemas.microsoft.com/office/drawing/2014/main" id="{46FC31E6-F241-C843-A37B-5A4A737D9165}"/>
              </a:ext>
            </a:extLst>
          </p:cNvPr>
          <p:cNvSpPr txBox="1"/>
          <p:nvPr userDrawn="1"/>
        </p:nvSpPr>
        <p:spPr>
          <a:xfrm>
            <a:off x="4539819" y="1945644"/>
            <a:ext cx="6208863" cy="34778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nSpc>
                <a:spcPct val="100000"/>
              </a:lnSpc>
            </a:pPr>
            <a:r>
              <a:rPr lang="en-GB" sz="2000" b="0" dirty="0">
                <a:solidFill>
                  <a:schemeClr val="tx2">
                    <a:lumMod val="50000"/>
                  </a:schemeClr>
                </a:solidFill>
                <a:latin typeface="Arial" panose="020B0604020202020204" pitchFamily="34" charset="0"/>
                <a:cs typeface="Arial" panose="020B0604020202020204" pitchFamily="34" charset="0"/>
              </a:rPr>
              <a:t>Throughout our history, we’ve fostered social justice and improved lives through academic excellence. </a:t>
            </a:r>
            <a:br>
              <a:rPr lang="en-GB" sz="2000" b="0" dirty="0">
                <a:solidFill>
                  <a:schemeClr val="tx2">
                    <a:lumMod val="50000"/>
                  </a:schemeClr>
                </a:solidFill>
                <a:latin typeface="Arial" panose="020B0604020202020204" pitchFamily="34" charset="0"/>
                <a:cs typeface="Arial" panose="020B0604020202020204" pitchFamily="34" charset="0"/>
              </a:rPr>
            </a:br>
            <a:r>
              <a:rPr lang="en-GB" sz="2000" b="0" dirty="0">
                <a:solidFill>
                  <a:schemeClr val="tx2">
                    <a:lumMod val="50000"/>
                  </a:schemeClr>
                </a:solidFill>
                <a:latin typeface="Arial" panose="020B0604020202020204" pitchFamily="34" charset="0"/>
                <a:cs typeface="Arial" panose="020B0604020202020204" pitchFamily="34" charset="0"/>
              </a:rPr>
              <a:t>And we continue to live and breathe this spirit today, not because it’s simply ‘the right thing to do’ but for what it helps us achieve and the intellectual brilliance it delivers.</a:t>
            </a:r>
          </a:p>
          <a:p>
            <a:pPr>
              <a:lnSpc>
                <a:spcPct val="100000"/>
              </a:lnSpc>
            </a:pPr>
            <a:endParaRPr lang="en-GB" sz="2000" b="0" dirty="0">
              <a:solidFill>
                <a:schemeClr val="tx2">
                  <a:lumMod val="50000"/>
                </a:schemeClr>
              </a:solidFill>
              <a:latin typeface="Arial" panose="020B0604020202020204" pitchFamily="34" charset="0"/>
              <a:cs typeface="Arial" panose="020B0604020202020204" pitchFamily="34" charset="0"/>
            </a:endParaRPr>
          </a:p>
          <a:p>
            <a:pPr>
              <a:lnSpc>
                <a:spcPct val="100000"/>
              </a:lnSpc>
            </a:pPr>
            <a:r>
              <a:rPr lang="en-GB" sz="2000" b="0" dirty="0">
                <a:solidFill>
                  <a:schemeClr val="tx2">
                    <a:lumMod val="50000"/>
                  </a:schemeClr>
                </a:solidFill>
                <a:latin typeface="Arial" panose="020B0604020202020204" pitchFamily="34" charset="0"/>
                <a:cs typeface="Arial" panose="020B0604020202020204" pitchFamily="34" charset="0"/>
              </a:rPr>
              <a:t>We continue to embrace diversity of thought and opinion in everything we do, in the belief that when views collide, disciplines interact, and perspectives intersect, truly original thought takes form.</a:t>
            </a:r>
          </a:p>
        </p:txBody>
      </p:sp>
      <p:sp>
        <p:nvSpPr>
          <p:cNvPr id="16" name="TextBox 1">
            <a:extLst>
              <a:ext uri="{FF2B5EF4-FFF2-40B4-BE49-F238E27FC236}">
                <a16:creationId xmlns:a16="http://schemas.microsoft.com/office/drawing/2014/main" id="{7FDFFFD6-9DED-914C-B535-A2AA1994D7F7}"/>
              </a:ext>
            </a:extLst>
          </p:cNvPr>
          <p:cNvSpPr txBox="1"/>
          <p:nvPr userDrawn="1"/>
        </p:nvSpPr>
        <p:spPr>
          <a:xfrm>
            <a:off x="1379798" y="586836"/>
            <a:ext cx="9359380" cy="566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800">
                <a:solidFill>
                  <a:srgbClr val="1B2D7B"/>
                </a:solidFill>
                <a:latin typeface="Source Sans Pro"/>
                <a:ea typeface="Source Sans Pro"/>
                <a:cs typeface="Source Sans Pro"/>
                <a:sym typeface="Source Sans Pro"/>
              </a:defRPr>
            </a:pPr>
            <a:r>
              <a:rPr lang="en-GB" dirty="0">
                <a:solidFill>
                  <a:schemeClr val="tx1"/>
                </a:solidFill>
                <a:latin typeface="Arial" panose="020B0604020202020204" pitchFamily="34" charset="0"/>
                <a:cs typeface="Arial" panose="020B0604020202020204" pitchFamily="34" charset="0"/>
              </a:rPr>
              <a:t>Introduction to Queen Mary</a:t>
            </a:r>
            <a:endParaRPr dirty="0">
              <a:solidFill>
                <a:schemeClr val="tx1"/>
              </a:solidFill>
            </a:endParaRPr>
          </a:p>
        </p:txBody>
      </p:sp>
      <p:pic>
        <p:nvPicPr>
          <p:cNvPr id="9" name="Picture 8">
            <a:extLst>
              <a:ext uri="{FF2B5EF4-FFF2-40B4-BE49-F238E27FC236}">
                <a16:creationId xmlns:a16="http://schemas.microsoft.com/office/drawing/2014/main" id="{A3BDD7CF-E084-734D-B6F4-342A2F7B62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18" y="6229050"/>
            <a:ext cx="1473446" cy="528216"/>
          </a:xfrm>
          <a:prstGeom prst="rect">
            <a:avLst/>
          </a:prstGeom>
        </p:spPr>
      </p:pic>
    </p:spTree>
    <p:extLst>
      <p:ext uri="{BB962C8B-B14F-4D97-AF65-F5344CB8AC3E}">
        <p14:creationId xmlns:p14="http://schemas.microsoft.com/office/powerpoint/2010/main" val="2509255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86A468-262D-D144-8AF7-B076A3778592}"/>
              </a:ext>
            </a:extLst>
          </p:cNvPr>
          <p:cNvSpPr txBox="1"/>
          <p:nvPr userDrawn="1"/>
        </p:nvSpPr>
        <p:spPr>
          <a:xfrm>
            <a:off x="1404932" y="1902659"/>
            <a:ext cx="3081099" cy="4322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nSpc>
                <a:spcPct val="100000"/>
              </a:lnSpc>
            </a:pPr>
            <a:r>
              <a:rPr lang="en-GB" sz="2800" b="0" dirty="0">
                <a:solidFill>
                  <a:srgbClr val="17336F"/>
                </a:solidFill>
                <a:latin typeface="Arial" panose="020B0604020202020204" pitchFamily="34" charset="0"/>
                <a:cs typeface="Arial" panose="020B0604020202020204" pitchFamily="34" charset="0"/>
              </a:rPr>
              <a:t>At Queen Mary University of London, we believe that a diversity of ideas helps us achieve</a:t>
            </a:r>
            <a:br>
              <a:rPr lang="en-GB" sz="2800" b="0" dirty="0">
                <a:solidFill>
                  <a:srgbClr val="17336F"/>
                </a:solidFill>
                <a:latin typeface="Arial" panose="020B0604020202020204" pitchFamily="34" charset="0"/>
                <a:cs typeface="Arial" panose="020B0604020202020204" pitchFamily="34" charset="0"/>
              </a:rPr>
            </a:br>
            <a:r>
              <a:rPr lang="en-GB" sz="2800" b="0" dirty="0">
                <a:solidFill>
                  <a:srgbClr val="17336F"/>
                </a:solidFill>
                <a:latin typeface="Arial" panose="020B0604020202020204" pitchFamily="34" charset="0"/>
                <a:cs typeface="Arial" panose="020B0604020202020204" pitchFamily="34" charset="0"/>
              </a:rPr>
              <a:t>the previously unthinkable.</a:t>
            </a:r>
          </a:p>
          <a:p>
            <a:pPr>
              <a:lnSpc>
                <a:spcPct val="100000"/>
              </a:lnSpc>
            </a:pPr>
            <a:endParaRPr lang="en-GB" sz="2800" b="0" dirty="0">
              <a:solidFill>
                <a:srgbClr val="17336F"/>
              </a:solidFill>
              <a:latin typeface="Arial" panose="020B0604020202020204" pitchFamily="34" charset="0"/>
              <a:cs typeface="Arial" panose="020B0604020202020204" pitchFamily="34" charset="0"/>
            </a:endParaRPr>
          </a:p>
          <a:p>
            <a:pPr>
              <a:defRPr sz="3800">
                <a:solidFill>
                  <a:srgbClr val="1B2D7B"/>
                </a:solidFill>
                <a:latin typeface="Source Sans Pro"/>
                <a:ea typeface="Source Sans Pro"/>
                <a:cs typeface="Source Sans Pro"/>
                <a:sym typeface="Source Sans Pro"/>
              </a:defRPr>
            </a:pPr>
            <a:endParaRPr lang="en-GB" sz="2800" dirty="0">
              <a:solidFill>
                <a:srgbClr val="17336F"/>
              </a:solidFill>
            </a:endParaRPr>
          </a:p>
        </p:txBody>
      </p:sp>
      <p:sp>
        <p:nvSpPr>
          <p:cNvPr id="4" name="TextBox 3">
            <a:extLst>
              <a:ext uri="{FF2B5EF4-FFF2-40B4-BE49-F238E27FC236}">
                <a16:creationId xmlns:a16="http://schemas.microsoft.com/office/drawing/2014/main" id="{CD49F643-679F-C743-8CF5-8DECD74B397F}"/>
              </a:ext>
            </a:extLst>
          </p:cNvPr>
          <p:cNvSpPr txBox="1"/>
          <p:nvPr userDrawn="1"/>
        </p:nvSpPr>
        <p:spPr>
          <a:xfrm>
            <a:off x="4539818" y="1945644"/>
            <a:ext cx="7275945" cy="40934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nSpc>
                <a:spcPct val="100000"/>
              </a:lnSpc>
            </a:pPr>
            <a:r>
              <a:rPr lang="en-GB" sz="1300" b="0" dirty="0">
                <a:solidFill>
                  <a:schemeClr val="tx2">
                    <a:lumMod val="50000"/>
                  </a:schemeClr>
                </a:solidFill>
                <a:latin typeface="Arial" panose="020B0604020202020204" pitchFamily="34" charset="0"/>
                <a:cs typeface="Arial" panose="020B0604020202020204" pitchFamily="34" charset="0"/>
              </a:rPr>
              <a:t>In 1785, Sir William </a:t>
            </a:r>
            <a:r>
              <a:rPr lang="en-GB" sz="1300" b="0" dirty="0" err="1">
                <a:solidFill>
                  <a:schemeClr val="tx2">
                    <a:lumMod val="50000"/>
                  </a:schemeClr>
                </a:solidFill>
                <a:latin typeface="Arial" panose="020B0604020202020204" pitchFamily="34" charset="0"/>
                <a:cs typeface="Arial" panose="020B0604020202020204" pitchFamily="34" charset="0"/>
              </a:rPr>
              <a:t>Blizard</a:t>
            </a:r>
            <a:r>
              <a:rPr lang="en-GB" sz="1300" b="0" dirty="0">
                <a:solidFill>
                  <a:schemeClr val="tx2">
                    <a:lumMod val="50000"/>
                  </a:schemeClr>
                </a:solidFill>
                <a:latin typeface="Arial" panose="020B0604020202020204" pitchFamily="34" charset="0"/>
                <a:cs typeface="Arial" panose="020B0604020202020204" pitchFamily="34" charset="0"/>
              </a:rPr>
              <a:t> established England’s first medical school, The London Hospital Medical College, to improve the health of east London’s inhabitants. Together with St Bartholomew’s Medical College, founded by John Abernethy in 1843 to help those living in the City of London, these two historic institutions are the bedrock of </a:t>
            </a:r>
            <a:r>
              <a:rPr lang="en-GB" sz="1300" b="0" dirty="0" err="1">
                <a:solidFill>
                  <a:schemeClr val="tx2">
                    <a:lumMod val="50000"/>
                  </a:schemeClr>
                </a:solidFill>
                <a:latin typeface="Arial" panose="020B0604020202020204" pitchFamily="34" charset="0"/>
                <a:cs typeface="Arial" panose="020B0604020202020204" pitchFamily="34" charset="0"/>
              </a:rPr>
              <a:t>Barts</a:t>
            </a:r>
            <a:r>
              <a:rPr lang="en-GB" sz="1300" b="0" dirty="0">
                <a:solidFill>
                  <a:schemeClr val="tx2">
                    <a:lumMod val="50000"/>
                  </a:schemeClr>
                </a:solidFill>
                <a:latin typeface="Arial" panose="020B0604020202020204" pitchFamily="34" charset="0"/>
                <a:cs typeface="Arial" panose="020B0604020202020204" pitchFamily="34" charset="0"/>
              </a:rPr>
              <a:t> and The London School </a:t>
            </a:r>
            <a:br>
              <a:rPr lang="en-GB" sz="1300" b="0" dirty="0">
                <a:solidFill>
                  <a:schemeClr val="tx2">
                    <a:lumMod val="50000"/>
                  </a:schemeClr>
                </a:solidFill>
                <a:latin typeface="Arial" panose="020B0604020202020204" pitchFamily="34" charset="0"/>
                <a:cs typeface="Arial" panose="020B0604020202020204" pitchFamily="34" charset="0"/>
              </a:rPr>
            </a:br>
            <a:r>
              <a:rPr lang="en-GB" sz="1300" b="0" dirty="0">
                <a:solidFill>
                  <a:schemeClr val="tx2">
                    <a:lumMod val="50000"/>
                  </a:schemeClr>
                </a:solidFill>
                <a:latin typeface="Arial" panose="020B0604020202020204" pitchFamily="34" charset="0"/>
                <a:cs typeface="Arial" panose="020B0604020202020204" pitchFamily="34" charset="0"/>
              </a:rPr>
              <a:t>of Medicine and Dentistry, Queen Mary’s faculty of Medicine and Dentistry. </a:t>
            </a:r>
          </a:p>
          <a:p>
            <a:pPr>
              <a:lnSpc>
                <a:spcPct val="100000"/>
              </a:lnSpc>
            </a:pPr>
            <a:endParaRPr lang="en-GB" sz="1300" b="0" dirty="0">
              <a:solidFill>
                <a:schemeClr val="tx2">
                  <a:lumMod val="50000"/>
                </a:schemeClr>
              </a:solidFill>
              <a:latin typeface="Arial" panose="020B0604020202020204" pitchFamily="34" charset="0"/>
              <a:cs typeface="Arial" panose="020B0604020202020204" pitchFamily="34" charset="0"/>
            </a:endParaRPr>
          </a:p>
          <a:p>
            <a:pPr>
              <a:lnSpc>
                <a:spcPct val="100000"/>
              </a:lnSpc>
            </a:pPr>
            <a:r>
              <a:rPr lang="en-GB" sz="1300" b="0" dirty="0">
                <a:solidFill>
                  <a:schemeClr val="tx2">
                    <a:lumMod val="50000"/>
                  </a:schemeClr>
                </a:solidFill>
                <a:latin typeface="Arial" panose="020B0604020202020204" pitchFamily="34" charset="0"/>
                <a:cs typeface="Arial" panose="020B0604020202020204" pitchFamily="34" charset="0"/>
              </a:rPr>
              <a:t>Today, </a:t>
            </a:r>
            <a:r>
              <a:rPr lang="en-GB" sz="1300" b="0" dirty="0" err="1">
                <a:solidFill>
                  <a:schemeClr val="tx2">
                    <a:lumMod val="50000"/>
                  </a:schemeClr>
                </a:solidFill>
                <a:latin typeface="Arial" panose="020B0604020202020204" pitchFamily="34" charset="0"/>
                <a:cs typeface="Arial" panose="020B0604020202020204" pitchFamily="34" charset="0"/>
              </a:rPr>
              <a:t>Barts</a:t>
            </a:r>
            <a:r>
              <a:rPr lang="en-GB" sz="1300" b="0" dirty="0">
                <a:solidFill>
                  <a:schemeClr val="tx2">
                    <a:lumMod val="50000"/>
                  </a:schemeClr>
                </a:solidFill>
                <a:latin typeface="Arial" panose="020B0604020202020204" pitchFamily="34" charset="0"/>
                <a:cs typeface="Arial" panose="020B0604020202020204" pitchFamily="34" charset="0"/>
              </a:rPr>
              <a:t> and The London continues to uphold this commitment to pioneering medical education and research. Being firmly embedded within our east London community, and with </a:t>
            </a:r>
            <a:br>
              <a:rPr lang="en-GB" sz="1300" b="0" dirty="0">
                <a:solidFill>
                  <a:schemeClr val="tx2">
                    <a:lumMod val="50000"/>
                  </a:schemeClr>
                </a:solidFill>
                <a:latin typeface="Arial" panose="020B0604020202020204" pitchFamily="34" charset="0"/>
                <a:cs typeface="Arial" panose="020B0604020202020204" pitchFamily="34" charset="0"/>
              </a:rPr>
            </a:br>
            <a:r>
              <a:rPr lang="en-GB" sz="1300" b="0" dirty="0">
                <a:solidFill>
                  <a:schemeClr val="tx2">
                    <a:lumMod val="50000"/>
                  </a:schemeClr>
                </a:solidFill>
                <a:latin typeface="Arial" panose="020B0604020202020204" pitchFamily="34" charset="0"/>
                <a:cs typeface="Arial" panose="020B0604020202020204" pitchFamily="34" charset="0"/>
              </a:rPr>
              <a:t>an approach to education and research that is driven by the specific health needs of our diverse population, is what makes </a:t>
            </a:r>
            <a:r>
              <a:rPr lang="en-GB" sz="1300" b="0" dirty="0" err="1">
                <a:solidFill>
                  <a:schemeClr val="tx2">
                    <a:lumMod val="50000"/>
                  </a:schemeClr>
                </a:solidFill>
                <a:latin typeface="Arial" panose="020B0604020202020204" pitchFamily="34" charset="0"/>
                <a:cs typeface="Arial" panose="020B0604020202020204" pitchFamily="34" charset="0"/>
              </a:rPr>
              <a:t>Barts</a:t>
            </a:r>
            <a:r>
              <a:rPr lang="en-GB" sz="1300" b="0" dirty="0">
                <a:solidFill>
                  <a:schemeClr val="tx2">
                    <a:lumMod val="50000"/>
                  </a:schemeClr>
                </a:solidFill>
                <a:latin typeface="Arial" panose="020B0604020202020204" pitchFamily="34" charset="0"/>
                <a:cs typeface="Arial" panose="020B0604020202020204" pitchFamily="34" charset="0"/>
              </a:rPr>
              <a:t> and The London a truly distinctive School of Medicine and Dentistry. </a:t>
            </a:r>
          </a:p>
          <a:p>
            <a:pPr>
              <a:lnSpc>
                <a:spcPct val="100000"/>
              </a:lnSpc>
            </a:pPr>
            <a:endParaRPr lang="en-GB" sz="1300" b="0" dirty="0">
              <a:solidFill>
                <a:schemeClr val="tx2">
                  <a:lumMod val="50000"/>
                </a:schemeClr>
              </a:solidFill>
              <a:latin typeface="Arial" panose="020B0604020202020204" pitchFamily="34" charset="0"/>
              <a:cs typeface="Arial" panose="020B0604020202020204" pitchFamily="34" charset="0"/>
            </a:endParaRPr>
          </a:p>
          <a:p>
            <a:pPr>
              <a:lnSpc>
                <a:spcPct val="100000"/>
              </a:lnSpc>
            </a:pPr>
            <a:r>
              <a:rPr lang="en-GB" sz="1300" b="0" dirty="0">
                <a:solidFill>
                  <a:schemeClr val="tx2">
                    <a:lumMod val="50000"/>
                  </a:schemeClr>
                </a:solidFill>
                <a:latin typeface="Arial" panose="020B0604020202020204" pitchFamily="34" charset="0"/>
                <a:cs typeface="Arial" panose="020B0604020202020204" pitchFamily="34" charset="0"/>
              </a:rPr>
              <a:t>Our heterogeneous local community offer to us a window to the world, ensuring that our ground-breaking research in cancer, cardiovascular and inflammatory diseases, and population health not only dramatically improves the outcomes for patients in London, but also has a far-reaching global impact.</a:t>
            </a:r>
          </a:p>
          <a:p>
            <a:pPr>
              <a:lnSpc>
                <a:spcPct val="100000"/>
              </a:lnSpc>
            </a:pPr>
            <a:endParaRPr lang="en-GB" sz="1300" b="0" dirty="0">
              <a:solidFill>
                <a:schemeClr val="tx2">
                  <a:lumMod val="50000"/>
                </a:schemeClr>
              </a:solidFill>
              <a:latin typeface="Arial" panose="020B0604020202020204" pitchFamily="34" charset="0"/>
              <a:cs typeface="Arial" panose="020B0604020202020204" pitchFamily="34" charset="0"/>
            </a:endParaRPr>
          </a:p>
          <a:p>
            <a:pPr>
              <a:lnSpc>
                <a:spcPct val="100000"/>
              </a:lnSpc>
            </a:pPr>
            <a:r>
              <a:rPr lang="en-GB" sz="1300" b="0" dirty="0">
                <a:solidFill>
                  <a:schemeClr val="tx2">
                    <a:lumMod val="50000"/>
                  </a:schemeClr>
                </a:solidFill>
                <a:latin typeface="Arial" panose="020B0604020202020204" pitchFamily="34" charset="0"/>
                <a:cs typeface="Arial" panose="020B0604020202020204" pitchFamily="34" charset="0"/>
              </a:rPr>
              <a:t>This is just one of the many ways in which Queen Mary is continuing to push the boundaries of teaching, research and clinical practice, and helping us to achieve the previously unthinkable.</a:t>
            </a:r>
          </a:p>
          <a:p>
            <a:pPr>
              <a:lnSpc>
                <a:spcPct val="100000"/>
              </a:lnSpc>
            </a:pPr>
            <a:endParaRPr lang="en-GB" sz="1300" b="0" dirty="0">
              <a:solidFill>
                <a:schemeClr val="tx2">
                  <a:lumMod val="50000"/>
                </a:schemeClr>
              </a:solidFill>
              <a:latin typeface="Arial" panose="020B0604020202020204" pitchFamily="34" charset="0"/>
              <a:cs typeface="Arial" panose="020B0604020202020204" pitchFamily="34" charset="0"/>
            </a:endParaRPr>
          </a:p>
        </p:txBody>
      </p:sp>
      <p:sp>
        <p:nvSpPr>
          <p:cNvPr id="5" name="TextBox 1">
            <a:extLst>
              <a:ext uri="{FF2B5EF4-FFF2-40B4-BE49-F238E27FC236}">
                <a16:creationId xmlns:a16="http://schemas.microsoft.com/office/drawing/2014/main" id="{88F20B99-53DD-4C49-834E-E91686ACF921}"/>
              </a:ext>
            </a:extLst>
          </p:cNvPr>
          <p:cNvSpPr txBox="1"/>
          <p:nvPr userDrawn="1"/>
        </p:nvSpPr>
        <p:spPr>
          <a:xfrm>
            <a:off x="1379798" y="586836"/>
            <a:ext cx="9359380" cy="1034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800">
                <a:solidFill>
                  <a:srgbClr val="1B2D7B"/>
                </a:solidFill>
                <a:latin typeface="Source Sans Pro"/>
                <a:ea typeface="Source Sans Pro"/>
                <a:cs typeface="Source Sans Pro"/>
                <a:sym typeface="Source Sans Pro"/>
              </a:defRPr>
            </a:pPr>
            <a:r>
              <a:rPr lang="en-GB" dirty="0">
                <a:solidFill>
                  <a:schemeClr val="tx1"/>
                </a:solidFill>
                <a:latin typeface="Arial" panose="020B0604020202020204" pitchFamily="34" charset="0"/>
                <a:cs typeface="Arial" panose="020B0604020202020204" pitchFamily="34" charset="0"/>
              </a:rPr>
              <a:t>Introduction to the School </a:t>
            </a:r>
            <a:br>
              <a:rPr lang="en-GB" dirty="0">
                <a:solidFill>
                  <a:schemeClr val="tx1"/>
                </a:solidFill>
                <a:latin typeface="Arial" panose="020B0604020202020204" pitchFamily="34" charset="0"/>
                <a:cs typeface="Arial" panose="020B0604020202020204" pitchFamily="34" charset="0"/>
              </a:rPr>
            </a:br>
            <a:r>
              <a:rPr lang="en-GB" dirty="0">
                <a:solidFill>
                  <a:schemeClr val="tx1"/>
                </a:solidFill>
                <a:latin typeface="Arial" panose="020B0604020202020204" pitchFamily="34" charset="0"/>
                <a:cs typeface="Arial" panose="020B0604020202020204" pitchFamily="34" charset="0"/>
              </a:rPr>
              <a:t>of Medicine and Dentistry</a:t>
            </a:r>
            <a:endParaRPr dirty="0">
              <a:solidFill>
                <a:schemeClr val="tx1"/>
              </a:solidFill>
            </a:endParaRPr>
          </a:p>
        </p:txBody>
      </p:sp>
      <p:sp>
        <p:nvSpPr>
          <p:cNvPr id="6" name="Rectangle 5">
            <a:extLst>
              <a:ext uri="{FF2B5EF4-FFF2-40B4-BE49-F238E27FC236}">
                <a16:creationId xmlns:a16="http://schemas.microsoft.com/office/drawing/2014/main" id="{778877DF-B11C-4A47-8552-E6B4EB269E09}"/>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A49E2404-BFB2-6F4A-A8F4-185FBF63E41D}"/>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06D443CD-11F6-5040-94AE-59792107F2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18" y="6229050"/>
            <a:ext cx="1473446" cy="528216"/>
          </a:xfrm>
          <a:prstGeom prst="rect">
            <a:avLst/>
          </a:prstGeom>
        </p:spPr>
      </p:pic>
    </p:spTree>
    <p:extLst>
      <p:ext uri="{BB962C8B-B14F-4D97-AF65-F5344CB8AC3E}">
        <p14:creationId xmlns:p14="http://schemas.microsoft.com/office/powerpoint/2010/main" val="1852082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581C02-7D6E-E646-8EB8-746BD0509DEA}"/>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Picture Placeholder 9">
            <a:extLst>
              <a:ext uri="{FF2B5EF4-FFF2-40B4-BE49-F238E27FC236}">
                <a16:creationId xmlns:a16="http://schemas.microsoft.com/office/drawing/2014/main" id="{13D6E0C0-DE43-624D-9873-0953E5462B7F}"/>
              </a:ext>
            </a:extLst>
          </p:cNvPr>
          <p:cNvSpPr>
            <a:spLocks noGrp="1"/>
          </p:cNvSpPr>
          <p:nvPr>
            <p:ph type="pic" sz="quarter" idx="10"/>
          </p:nvPr>
        </p:nvSpPr>
        <p:spPr>
          <a:xfrm>
            <a:off x="6132513" y="620712"/>
            <a:ext cx="5472112" cy="4213225"/>
          </a:xfrm>
          <a:prstGeom prst="rect">
            <a:avLst/>
          </a:prstGeom>
          <a:solidFill>
            <a:schemeClr val="bg1">
              <a:lumMod val="85000"/>
            </a:schemeClr>
          </a:solidFill>
        </p:spPr>
        <p:txBody>
          <a:bodyPr/>
          <a:lstStyle/>
          <a:p>
            <a:endParaRPr lang="en-US"/>
          </a:p>
        </p:txBody>
      </p:sp>
      <p:sp>
        <p:nvSpPr>
          <p:cNvPr id="9" name="Rectangle 8">
            <a:extLst>
              <a:ext uri="{FF2B5EF4-FFF2-40B4-BE49-F238E27FC236}">
                <a16:creationId xmlns:a16="http://schemas.microsoft.com/office/drawing/2014/main" id="{7796710C-BEDC-8743-98D8-0AE64833C537}"/>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 Placeholder 6">
            <a:extLst>
              <a:ext uri="{FF2B5EF4-FFF2-40B4-BE49-F238E27FC236}">
                <a16:creationId xmlns:a16="http://schemas.microsoft.com/office/drawing/2014/main" id="{49B5274B-F1E3-464D-869F-C83399524533}"/>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2" name="Text Placeholder 11">
            <a:extLst>
              <a:ext uri="{FF2B5EF4-FFF2-40B4-BE49-F238E27FC236}">
                <a16:creationId xmlns:a16="http://schemas.microsoft.com/office/drawing/2014/main" id="{5389A5E1-7687-8E4C-B87F-5B0FB1B9EA91}"/>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4" name="Text Placeholder 13">
            <a:extLst>
              <a:ext uri="{FF2B5EF4-FFF2-40B4-BE49-F238E27FC236}">
                <a16:creationId xmlns:a16="http://schemas.microsoft.com/office/drawing/2014/main" id="{8E79C618-AEDD-1246-A088-10560B0DF68B}"/>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pic>
        <p:nvPicPr>
          <p:cNvPr id="11" name="Picture 10">
            <a:extLst>
              <a:ext uri="{FF2B5EF4-FFF2-40B4-BE49-F238E27FC236}">
                <a16:creationId xmlns:a16="http://schemas.microsoft.com/office/drawing/2014/main" id="{2912D2D5-A288-5644-9B5F-4861B0D28E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18" y="6229050"/>
            <a:ext cx="1473446" cy="528216"/>
          </a:xfrm>
          <a:prstGeom prst="rect">
            <a:avLst/>
          </a:prstGeom>
        </p:spPr>
      </p:pic>
    </p:spTree>
    <p:extLst>
      <p:ext uri="{BB962C8B-B14F-4D97-AF65-F5344CB8AC3E}">
        <p14:creationId xmlns:p14="http://schemas.microsoft.com/office/powerpoint/2010/main" val="1010970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731122"/>
      </p:ext>
    </p:extLst>
  </p:cSld>
  <p:clrMap bg1="lt1" tx1="dk1" bg2="lt2" tx2="dk2" accent1="accent1" accent2="accent2" accent3="accent3" accent4="accent4" accent5="accent5" accent6="accent6" hlink="hlink" folHlink="folHlink"/>
  <p:sldLayoutIdLst>
    <p:sldLayoutId id="2147483667" r:id="rId1"/>
    <p:sldLayoutId id="2147483671" r:id="rId2"/>
    <p:sldLayoutId id="2147483678" r:id="rId3"/>
    <p:sldLayoutId id="2147483672" r:id="rId4"/>
    <p:sldLayoutId id="2147483680" r:id="rId5"/>
    <p:sldLayoutId id="2147483682" r:id="rId6"/>
    <p:sldLayoutId id="2147483685" r:id="rId7"/>
    <p:sldLayoutId id="2147483709" r:id="rId8"/>
    <p:sldLayoutId id="2147483687" r:id="rId9"/>
    <p:sldLayoutId id="2147483701" r:id="rId10"/>
    <p:sldLayoutId id="2147483688" r:id="rId11"/>
    <p:sldLayoutId id="2147483702" r:id="rId12"/>
    <p:sldLayoutId id="2147483689" r:id="rId13"/>
    <p:sldLayoutId id="2147483703" r:id="rId14"/>
    <p:sldLayoutId id="2147483699" r:id="rId15"/>
    <p:sldLayoutId id="2147483704" r:id="rId16"/>
    <p:sldLayoutId id="2147483690" r:id="rId17"/>
    <p:sldLayoutId id="2147483705" r:id="rId18"/>
    <p:sldLayoutId id="2147483692" r:id="rId19"/>
    <p:sldLayoutId id="2147483706" r:id="rId20"/>
    <p:sldLayoutId id="2147483693" r:id="rId21"/>
    <p:sldLayoutId id="2147483707" r:id="rId22"/>
    <p:sldLayoutId id="2147483694" r:id="rId23"/>
    <p:sldLayoutId id="2147483695" r:id="rId24"/>
    <p:sldLayoutId id="2147483696" r:id="rId25"/>
    <p:sldLayoutId id="214748369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p15:clr>
            <a:srgbClr val="F26B43"/>
          </p15:clr>
        </p15:guide>
        <p15:guide id="2" pos="914">
          <p15:clr>
            <a:srgbClr val="F26B43"/>
          </p15:clr>
        </p15:guide>
        <p15:guide id="3" pos="6743">
          <p15:clr>
            <a:srgbClr val="F26B43"/>
          </p15:clr>
        </p15:guide>
        <p15:guide id="4" pos="393">
          <p15:clr>
            <a:srgbClr val="F26B43"/>
          </p15:clr>
        </p15:guide>
        <p15:guide id="5" pos="7310">
          <p15:clr>
            <a:srgbClr val="F26B43"/>
          </p15:clr>
        </p15:guide>
        <p15:guide id="6" pos="1844">
          <p15:clr>
            <a:srgbClr val="F26B43"/>
          </p15:clr>
        </p15:guide>
        <p15:guide id="7" pos="1890">
          <p15:clr>
            <a:srgbClr val="F26B43"/>
          </p15:clr>
        </p15:guide>
        <p15:guide id="8" pos="2842">
          <p15:clr>
            <a:srgbClr val="F26B43"/>
          </p15:clr>
        </p15:guide>
        <p15:guide id="9" pos="2887">
          <p15:clr>
            <a:srgbClr val="F26B43"/>
          </p15:clr>
        </p15:guide>
        <p15:guide id="10" pos="3817">
          <p15:clr>
            <a:srgbClr val="F26B43"/>
          </p15:clr>
        </p15:guide>
        <p15:guide id="11" pos="3863">
          <p15:clr>
            <a:srgbClr val="F26B43"/>
          </p15:clr>
        </p15:guide>
        <p15:guide id="12" pos="4793">
          <p15:clr>
            <a:srgbClr val="F26B43"/>
          </p15:clr>
        </p15:guide>
        <p15:guide id="13" pos="4838">
          <p15:clr>
            <a:srgbClr val="F26B43"/>
          </p15:clr>
        </p15:guide>
        <p15:guide id="14" pos="5768">
          <p15:clr>
            <a:srgbClr val="F26B43"/>
          </p15:clr>
        </p15:guide>
        <p15:guide id="15" pos="5813">
          <p15:clr>
            <a:srgbClr val="F26B43"/>
          </p15:clr>
        </p15:guide>
        <p15:guide id="16" orient="horz" pos="3929">
          <p15:clr>
            <a:srgbClr val="F26B43"/>
          </p15:clr>
        </p15:guide>
        <p15:guide id="17" orient="horz" pos="3090">
          <p15:clr>
            <a:srgbClr val="F26B43"/>
          </p15:clr>
        </p15:guide>
        <p15:guide id="18" orient="horz" pos="3045">
          <p15:clr>
            <a:srgbClr val="F26B43"/>
          </p15:clr>
        </p15:guide>
        <p15:guide id="19" orient="horz" pos="164">
          <p15:clr>
            <a:srgbClr val="F26B43"/>
          </p15:clr>
        </p15:guide>
        <p15:guide id="20" orient="horz" pos="1230">
          <p15:clr>
            <a:srgbClr val="F26B43"/>
          </p15:clr>
        </p15:guide>
        <p15:guide id="21" orient="horz" pos="1275">
          <p15:clr>
            <a:srgbClr val="F26B43"/>
          </p15:clr>
        </p15:guide>
        <p15:guide id="22" orient="horz" pos="2137">
          <p15:clr>
            <a:srgbClr val="F26B43"/>
          </p15:clr>
        </p15:guide>
        <p15:guide id="23" orient="horz" pos="218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e.bailey@qmul.ac.uk"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7.xml"/><Relationship Id="rId7" Type="http://schemas.openxmlformats.org/officeDocument/2006/relationships/image" Target="../media/image15.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tiff"/><Relationship Id="rId5" Type="http://schemas.openxmlformats.org/officeDocument/2006/relationships/hyperlink" Target="mailto:Judith.jones@qmul.ac.uk" TargetMode="External"/><Relationship Id="rId4" Type="http://schemas.openxmlformats.org/officeDocument/2006/relationships/hyperlink" Target="mailto:e.bailey@qmul.ac.uk"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5B3120-16A1-4C4B-ACF9-C33967503A48}"/>
              </a:ext>
            </a:extLst>
          </p:cNvPr>
          <p:cNvSpPr>
            <a:spLocks noGrp="1"/>
          </p:cNvSpPr>
          <p:nvPr>
            <p:ph type="body" sz="quarter" idx="11"/>
          </p:nvPr>
        </p:nvSpPr>
        <p:spPr>
          <a:xfrm>
            <a:off x="1349375" y="4083331"/>
            <a:ext cx="10119371" cy="1573550"/>
          </a:xfrm>
        </p:spPr>
        <p:txBody>
          <a:bodyPr/>
          <a:lstStyle/>
          <a:p>
            <a:r>
              <a:rPr lang="en-US" sz="4000" b="1" dirty="0" err="1"/>
              <a:t>DClinDent</a:t>
            </a:r>
            <a:r>
              <a:rPr lang="en-US" sz="4000" b="1" dirty="0"/>
              <a:t> in Oral Surgery </a:t>
            </a:r>
          </a:p>
          <a:p>
            <a:r>
              <a:rPr lang="en-GB" dirty="0"/>
              <a:t>Dr Edmund Bailey </a:t>
            </a:r>
            <a:r>
              <a:rPr lang="en-GB" sz="2000" dirty="0"/>
              <a:t>BDS (hons) MFDS </a:t>
            </a:r>
            <a:r>
              <a:rPr lang="en-GB" sz="2000" dirty="0" err="1"/>
              <a:t>MOral</a:t>
            </a:r>
            <a:r>
              <a:rPr lang="en-GB" sz="2000" dirty="0"/>
              <a:t> </a:t>
            </a:r>
            <a:r>
              <a:rPr lang="en-GB" sz="2000" dirty="0" err="1"/>
              <a:t>Surg</a:t>
            </a:r>
            <a:r>
              <a:rPr lang="en-GB" sz="2000" dirty="0"/>
              <a:t> MPhil PGCert FHEA FDS</a:t>
            </a:r>
          </a:p>
          <a:p>
            <a:r>
              <a:rPr lang="en-GB" dirty="0"/>
              <a:t>Senior Clinical Lecturer/Honorary Consultant in Oral Surgery</a:t>
            </a:r>
          </a:p>
          <a:p>
            <a:r>
              <a:rPr lang="en-GB" dirty="0">
                <a:hlinkClick r:id="rId3"/>
              </a:rPr>
              <a:t>e.bailey@qmul.ac.uk</a:t>
            </a:r>
            <a:r>
              <a:rPr lang="en-GB" dirty="0"/>
              <a:t>  </a:t>
            </a:r>
          </a:p>
        </p:txBody>
      </p:sp>
    </p:spTree>
    <p:extLst>
      <p:ext uri="{BB962C8B-B14F-4D97-AF65-F5344CB8AC3E}">
        <p14:creationId xmlns:p14="http://schemas.microsoft.com/office/powerpoint/2010/main" val="2436466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FBEE70-B893-B245-8EFB-06F953E12397}"/>
              </a:ext>
            </a:extLst>
          </p:cNvPr>
          <p:cNvSpPr>
            <a:spLocks noGrp="1"/>
          </p:cNvSpPr>
          <p:nvPr>
            <p:ph type="body" sz="quarter" idx="11"/>
          </p:nvPr>
        </p:nvSpPr>
        <p:spPr/>
        <p:txBody>
          <a:bodyPr/>
          <a:lstStyle/>
          <a:p>
            <a:r>
              <a:rPr lang="en-GB" dirty="0"/>
              <a:t>Welcome!</a:t>
            </a:r>
          </a:p>
        </p:txBody>
      </p:sp>
      <p:pic>
        <p:nvPicPr>
          <p:cNvPr id="6" name="Picture 5">
            <a:extLst>
              <a:ext uri="{FF2B5EF4-FFF2-40B4-BE49-F238E27FC236}">
                <a16:creationId xmlns:a16="http://schemas.microsoft.com/office/drawing/2014/main" id="{EF5C4B0F-3AA7-CA41-90B4-E801CC48CD54}"/>
              </a:ext>
            </a:extLst>
          </p:cNvPr>
          <p:cNvPicPr>
            <a:picLocks noChangeAspect="1"/>
          </p:cNvPicPr>
          <p:nvPr/>
        </p:nvPicPr>
        <p:blipFill>
          <a:blip r:embed="rId4"/>
          <a:stretch>
            <a:fillRect/>
          </a:stretch>
        </p:blipFill>
        <p:spPr>
          <a:xfrm>
            <a:off x="7601606" y="958056"/>
            <a:ext cx="2993395" cy="4468755"/>
          </a:xfrm>
          <a:prstGeom prst="rect">
            <a:avLst/>
          </a:prstGeom>
        </p:spPr>
      </p:pic>
      <p:pic>
        <p:nvPicPr>
          <p:cNvPr id="7" name="Picture 6">
            <a:extLst>
              <a:ext uri="{FF2B5EF4-FFF2-40B4-BE49-F238E27FC236}">
                <a16:creationId xmlns:a16="http://schemas.microsoft.com/office/drawing/2014/main" id="{CB58F75D-0AE6-8E41-BB50-935AEFBBDD15}"/>
              </a:ext>
            </a:extLst>
          </p:cNvPr>
          <p:cNvPicPr>
            <a:picLocks noChangeAspect="1"/>
          </p:cNvPicPr>
          <p:nvPr/>
        </p:nvPicPr>
        <p:blipFill>
          <a:blip r:embed="rId5"/>
          <a:stretch>
            <a:fillRect/>
          </a:stretch>
        </p:blipFill>
        <p:spPr>
          <a:xfrm>
            <a:off x="1116431" y="2064846"/>
            <a:ext cx="5482015" cy="2266521"/>
          </a:xfrm>
          <a:prstGeom prst="rect">
            <a:avLst/>
          </a:prstGeom>
        </p:spPr>
      </p:pic>
      <p:pic>
        <p:nvPicPr>
          <p:cNvPr id="12" name="Welcome " descr="Welcome ">
            <a:hlinkClick r:id="" action="ppaction://media"/>
            <a:extLst>
              <a:ext uri="{FF2B5EF4-FFF2-40B4-BE49-F238E27FC236}">
                <a16:creationId xmlns:a16="http://schemas.microsoft.com/office/drawing/2014/main" id="{F6D3C8DB-0180-C149-9A78-6D4F7D41D1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3951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116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440AC4-9D54-F246-A312-1867EC101DC8}"/>
              </a:ext>
            </a:extLst>
          </p:cNvPr>
          <p:cNvPicPr>
            <a:picLocks noChangeAspect="1"/>
          </p:cNvPicPr>
          <p:nvPr/>
        </p:nvPicPr>
        <p:blipFill>
          <a:blip r:embed="rId4"/>
          <a:stretch>
            <a:fillRect/>
          </a:stretch>
        </p:blipFill>
        <p:spPr>
          <a:xfrm>
            <a:off x="625642" y="847475"/>
            <a:ext cx="11229473" cy="4711115"/>
          </a:xfrm>
          <a:prstGeom prst="rect">
            <a:avLst/>
          </a:prstGeom>
        </p:spPr>
      </p:pic>
      <p:sp>
        <p:nvSpPr>
          <p:cNvPr id="8" name="TextBox 7">
            <a:extLst>
              <a:ext uri="{FF2B5EF4-FFF2-40B4-BE49-F238E27FC236}">
                <a16:creationId xmlns:a16="http://schemas.microsoft.com/office/drawing/2014/main" id="{E5F72CCF-11A4-9B4A-8050-DEF964841F24}"/>
              </a:ext>
            </a:extLst>
          </p:cNvPr>
          <p:cNvSpPr txBox="1"/>
          <p:nvPr/>
        </p:nvSpPr>
        <p:spPr>
          <a:xfrm>
            <a:off x="1993231" y="144379"/>
            <a:ext cx="8205537" cy="344710"/>
          </a:xfrm>
          <a:prstGeom prst="rect">
            <a:avLst/>
          </a:prstGeom>
          <a:noFill/>
        </p:spPr>
        <p:txBody>
          <a:bodyPr wrap="square" rtlCol="0">
            <a:spAutoFit/>
          </a:bodyPr>
          <a:lstStyle/>
          <a:p>
            <a:pPr algn="ctr"/>
            <a:r>
              <a:rPr lang="en-GB" dirty="0">
                <a:solidFill>
                  <a:schemeClr val="tx1"/>
                </a:solidFill>
              </a:rPr>
              <a:t>Curriculum Map</a:t>
            </a:r>
          </a:p>
        </p:txBody>
      </p:sp>
      <p:pic>
        <p:nvPicPr>
          <p:cNvPr id="9" name="Welcome 2" descr="Welcome 2">
            <a:hlinkClick r:id="" action="ppaction://media"/>
            <a:extLst>
              <a:ext uri="{FF2B5EF4-FFF2-40B4-BE49-F238E27FC236}">
                <a16:creationId xmlns:a16="http://schemas.microsoft.com/office/drawing/2014/main" id="{83D8B0EF-CDF4-F04B-9B56-4D946DF7F0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77253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5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5A6231-74EB-B044-9AB6-BB5F7D606237}"/>
              </a:ext>
            </a:extLst>
          </p:cNvPr>
          <p:cNvSpPr>
            <a:spLocks noGrp="1"/>
          </p:cNvSpPr>
          <p:nvPr>
            <p:ph type="body" sz="quarter" idx="11"/>
          </p:nvPr>
        </p:nvSpPr>
        <p:spPr/>
        <p:txBody>
          <a:bodyPr/>
          <a:lstStyle/>
          <a:p>
            <a:r>
              <a:rPr lang="en-GB" dirty="0"/>
              <a:t>Contacts</a:t>
            </a:r>
          </a:p>
        </p:txBody>
      </p:sp>
      <p:sp>
        <p:nvSpPr>
          <p:cNvPr id="3" name="Text Placeholder 2">
            <a:extLst>
              <a:ext uri="{FF2B5EF4-FFF2-40B4-BE49-F238E27FC236}">
                <a16:creationId xmlns:a16="http://schemas.microsoft.com/office/drawing/2014/main" id="{769DBC11-5E3A-9041-8C34-BB704F3AF337}"/>
              </a:ext>
            </a:extLst>
          </p:cNvPr>
          <p:cNvSpPr>
            <a:spLocks noGrp="1"/>
          </p:cNvSpPr>
          <p:nvPr>
            <p:ph type="body" sz="quarter" idx="13"/>
          </p:nvPr>
        </p:nvSpPr>
        <p:spPr>
          <a:xfrm>
            <a:off x="1336675" y="1420311"/>
            <a:ext cx="8056395" cy="697497"/>
          </a:xfrm>
        </p:spPr>
        <p:txBody>
          <a:bodyPr/>
          <a:lstStyle/>
          <a:p>
            <a:pPr marL="0" indent="0">
              <a:buNone/>
            </a:pPr>
            <a:r>
              <a:rPr lang="en-GB" sz="2000" dirty="0"/>
              <a:t>Dr Edmund Bailey (Programme Director) </a:t>
            </a:r>
            <a:r>
              <a:rPr lang="en-GB" sz="2000" dirty="0">
                <a:hlinkClick r:id="rId4"/>
              </a:rPr>
              <a:t>e.bailey@qmul.ac.uk</a:t>
            </a:r>
            <a:endParaRPr lang="en-GB" sz="2000" dirty="0"/>
          </a:p>
          <a:p>
            <a:pPr marL="0" indent="0">
              <a:buNone/>
            </a:pPr>
            <a:r>
              <a:rPr lang="en-GB" sz="2000" dirty="0"/>
              <a:t>Dr Judith Jones (Reader/Hon. Consultant) </a:t>
            </a:r>
            <a:r>
              <a:rPr lang="en-GB" sz="2000" dirty="0">
                <a:hlinkClick r:id="rId5"/>
              </a:rPr>
              <a:t>Judith.jones@qmul.ac.uk</a:t>
            </a:r>
            <a:r>
              <a:rPr lang="en-GB" sz="2000" dirty="0"/>
              <a:t> </a:t>
            </a:r>
          </a:p>
        </p:txBody>
      </p:sp>
      <p:pic>
        <p:nvPicPr>
          <p:cNvPr id="7" name="Picture 6">
            <a:extLst>
              <a:ext uri="{FF2B5EF4-FFF2-40B4-BE49-F238E27FC236}">
                <a16:creationId xmlns:a16="http://schemas.microsoft.com/office/drawing/2014/main" id="{D275F11F-42C8-9A49-9352-D6E5E4251F18}"/>
              </a:ext>
            </a:extLst>
          </p:cNvPr>
          <p:cNvPicPr>
            <a:picLocks noChangeAspect="1"/>
          </p:cNvPicPr>
          <p:nvPr/>
        </p:nvPicPr>
        <p:blipFill rotWithShape="1">
          <a:blip r:embed="rId6"/>
          <a:srcRect r="1696" b="38964"/>
          <a:stretch/>
        </p:blipFill>
        <p:spPr>
          <a:xfrm>
            <a:off x="1336675" y="2466474"/>
            <a:ext cx="2802683" cy="2610852"/>
          </a:xfrm>
          <a:prstGeom prst="rect">
            <a:avLst/>
          </a:prstGeom>
        </p:spPr>
      </p:pic>
      <p:pic>
        <p:nvPicPr>
          <p:cNvPr id="2052" name="Picture 4">
            <a:extLst>
              <a:ext uri="{FF2B5EF4-FFF2-40B4-BE49-F238E27FC236}">
                <a16:creationId xmlns:a16="http://schemas.microsoft.com/office/drawing/2014/main" id="{EBF48947-9CF3-8C41-BD4B-04DFB29DFF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1125" y="2367547"/>
            <a:ext cx="2084445" cy="2709779"/>
          </a:xfrm>
          <a:prstGeom prst="rect">
            <a:avLst/>
          </a:prstGeom>
          <a:noFill/>
          <a:extLst>
            <a:ext uri="{909E8E84-426E-40DD-AFC4-6F175D3DCCD1}">
              <a14:hiddenFill xmlns:a14="http://schemas.microsoft.com/office/drawing/2010/main">
                <a:solidFill>
                  <a:srgbClr val="FFFFFF"/>
                </a:solidFill>
              </a14:hiddenFill>
            </a:ext>
          </a:extLst>
        </p:spPr>
      </p:pic>
      <p:pic>
        <p:nvPicPr>
          <p:cNvPr id="8" name="staff" descr="staff">
            <a:hlinkClick r:id="" action="ppaction://media"/>
            <a:extLst>
              <a:ext uri="{FF2B5EF4-FFF2-40B4-BE49-F238E27FC236}">
                <a16:creationId xmlns:a16="http://schemas.microsoft.com/office/drawing/2014/main" id="{3622963C-295C-D644-8E57-24E49B8B066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82098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3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670683"/>
      </p:ext>
    </p:extLst>
  </p:cSld>
  <p:clrMapOvr>
    <a:masterClrMapping/>
  </p:clrMapOvr>
</p:sld>
</file>

<file path=ppt/theme/theme1.xml><?xml version="1.0" encoding="utf-8"?>
<a:theme xmlns:a="http://schemas.openxmlformats.org/drawingml/2006/main" name="Office Theme">
  <a:themeElements>
    <a:clrScheme name="QMUL colour palette">
      <a:dk1>
        <a:srgbClr val="253967"/>
      </a:dk1>
      <a:lt1>
        <a:srgbClr val="FFFFFF"/>
      </a:lt1>
      <a:dk2>
        <a:srgbClr val="32706A"/>
      </a:dk2>
      <a:lt2>
        <a:srgbClr val="C5A539"/>
      </a:lt2>
      <a:accent1>
        <a:srgbClr val="C2632C"/>
      </a:accent1>
      <a:accent2>
        <a:srgbClr val="6F2A6E"/>
      </a:accent2>
      <a:accent3>
        <a:srgbClr val="AD2D27"/>
      </a:accent3>
      <a:accent4>
        <a:srgbClr val="3B768E"/>
      </a:accent4>
      <a:accent5>
        <a:srgbClr val="F08E34"/>
      </a:accent5>
      <a:accent6>
        <a:srgbClr val="459CDD"/>
      </a:accent6>
      <a:hlink>
        <a:srgbClr val="5BB5C3"/>
      </a:hlink>
      <a:folHlink>
        <a:srgbClr val="FDEC4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7070</TotalTime>
  <Words>76</Words>
  <Application>Microsoft Macintosh PowerPoint</Application>
  <PresentationFormat>Widescreen</PresentationFormat>
  <Paragraphs>9</Paragraphs>
  <Slides>5</Slides>
  <Notes>1</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Source Sans Pro</vt:lpstr>
      <vt:lpstr>Trade Gothic LT Std</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Kristian Hibberd</dc:creator>
  <cp:lastModifiedBy>Edmund Bailey</cp:lastModifiedBy>
  <cp:revision>393</cp:revision>
  <dcterms:modified xsi:type="dcterms:W3CDTF">2020-09-23T10:34:57Z</dcterms:modified>
</cp:coreProperties>
</file>