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317" r:id="rId2"/>
    <p:sldId id="315" r:id="rId3"/>
    <p:sldId id="316" r:id="rId4"/>
    <p:sldId id="313" r:id="rId5"/>
    <p:sldId id="311" r:id="rId6"/>
    <p:sldId id="312" r:id="rId7"/>
    <p:sldId id="314" r:id="rId8"/>
    <p:sldId id="319" r:id="rId9"/>
    <p:sldId id="318" r:id="rId10"/>
    <p:sldId id="301" r:id="rId11"/>
    <p:sldId id="303" r:id="rId12"/>
    <p:sldId id="304" r:id="rId13"/>
    <p:sldId id="305" r:id="rId14"/>
    <p:sldId id="306" r:id="rId15"/>
    <p:sldId id="308" r:id="rId16"/>
    <p:sldId id="309" r:id="rId17"/>
    <p:sldId id="310" r:id="rId18"/>
    <p:sldId id="256" r:id="rId19"/>
    <p:sldId id="296" r:id="rId20"/>
    <p:sldId id="257" r:id="rId21"/>
    <p:sldId id="259" r:id="rId22"/>
    <p:sldId id="265" r:id="rId23"/>
    <p:sldId id="269" r:id="rId24"/>
    <p:sldId id="270" r:id="rId25"/>
    <p:sldId id="297" r:id="rId26"/>
    <p:sldId id="272" r:id="rId27"/>
    <p:sldId id="266" r:id="rId28"/>
    <p:sldId id="273" r:id="rId29"/>
    <p:sldId id="268" r:id="rId30"/>
    <p:sldId id="260" r:id="rId31"/>
    <p:sldId id="262" r:id="rId32"/>
    <p:sldId id="320" r:id="rId33"/>
    <p:sldId id="258" r:id="rId34"/>
    <p:sldId id="261" r:id="rId35"/>
    <p:sldId id="281" r:id="rId36"/>
    <p:sldId id="286" r:id="rId37"/>
    <p:sldId id="287" r:id="rId38"/>
    <p:sldId id="284" r:id="rId39"/>
    <p:sldId id="283" r:id="rId40"/>
    <p:sldId id="288" r:id="rId41"/>
    <p:sldId id="289" r:id="rId42"/>
    <p:sldId id="298" r:id="rId43"/>
    <p:sldId id="299" r:id="rId44"/>
    <p:sldId id="278" r:id="rId45"/>
    <p:sldId id="275" r:id="rId46"/>
    <p:sldId id="276" r:id="rId47"/>
    <p:sldId id="290" r:id="rId48"/>
    <p:sldId id="291" r:id="rId49"/>
    <p:sldId id="277" r:id="rId50"/>
    <p:sldId id="280" r:id="rId51"/>
    <p:sldId id="279" r:id="rId52"/>
    <p:sldId id="292" r:id="rId53"/>
    <p:sldId id="293" r:id="rId54"/>
    <p:sldId id="294" r:id="rId55"/>
    <p:sldId id="300" r:id="rId56"/>
    <p:sldId id="295" r:id="rId57"/>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91066-9A82-4BD7-A404-A6F03BA46B92}" v="352" dt="2025-11-25T10:44:11.0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4" autoAdjust="0"/>
    <p:restoredTop sz="94660"/>
  </p:normalViewPr>
  <p:slideViewPr>
    <p:cSldViewPr snapToGrid="0">
      <p:cViewPr>
        <p:scale>
          <a:sx n="61" d="100"/>
          <a:sy n="61" d="100"/>
        </p:scale>
        <p:origin x="1059"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ouard Morena" userId="2e121fa9-f008-4742-97be-48a08069b91e" providerId="ADAL" clId="{DB01DF10-22CC-4F89-8CE6-165766407FDB}"/>
    <pc:docChg chg="undo custSel addSld delSld modSld sldOrd modNotesMaster">
      <pc:chgData name="Edouard Morena" userId="2e121fa9-f008-4742-97be-48a08069b91e" providerId="ADAL" clId="{DB01DF10-22CC-4F89-8CE6-165766407FDB}" dt="2025-11-25T14:20:21.605" v="4977" actId="20577"/>
      <pc:docMkLst>
        <pc:docMk/>
      </pc:docMkLst>
      <pc:sldChg chg="modSp mod setBg">
        <pc:chgData name="Edouard Morena" userId="2e121fa9-f008-4742-97be-48a08069b91e" providerId="ADAL" clId="{DB01DF10-22CC-4F89-8CE6-165766407FDB}" dt="2025-11-24T17:05:12.663" v="3184"/>
        <pc:sldMkLst>
          <pc:docMk/>
          <pc:sldMk cId="514851259" sldId="256"/>
        </pc:sldMkLst>
        <pc:spChg chg="mod">
          <ac:chgData name="Edouard Morena" userId="2e121fa9-f008-4742-97be-48a08069b91e" providerId="ADAL" clId="{DB01DF10-22CC-4F89-8CE6-165766407FDB}" dt="2025-11-24T17:04:57.127" v="3183" actId="1076"/>
          <ac:spMkLst>
            <pc:docMk/>
            <pc:sldMk cId="514851259" sldId="256"/>
            <ac:spMk id="2" creationId="{CEB47631-9D14-5DAD-F066-59460A76077D}"/>
          </ac:spMkLst>
        </pc:spChg>
      </pc:sldChg>
      <pc:sldChg chg="setBg">
        <pc:chgData name="Edouard Morena" userId="2e121fa9-f008-4742-97be-48a08069b91e" providerId="ADAL" clId="{DB01DF10-22CC-4F89-8CE6-165766407FDB}" dt="2025-11-24T17:05:12.663" v="3184"/>
        <pc:sldMkLst>
          <pc:docMk/>
          <pc:sldMk cId="2444075752" sldId="257"/>
        </pc:sldMkLst>
      </pc:sldChg>
      <pc:sldChg chg="ord setBg">
        <pc:chgData name="Edouard Morena" userId="2e121fa9-f008-4742-97be-48a08069b91e" providerId="ADAL" clId="{DB01DF10-22CC-4F89-8CE6-165766407FDB}" dt="2025-11-25T09:41:50.608" v="4206"/>
        <pc:sldMkLst>
          <pc:docMk/>
          <pc:sldMk cId="2985304513" sldId="258"/>
        </pc:sldMkLst>
      </pc:sldChg>
      <pc:sldChg chg="modSp mod setBg">
        <pc:chgData name="Edouard Morena" userId="2e121fa9-f008-4742-97be-48a08069b91e" providerId="ADAL" clId="{DB01DF10-22CC-4F89-8CE6-165766407FDB}" dt="2025-11-24T17:07:05.358" v="3192" actId="20577"/>
        <pc:sldMkLst>
          <pc:docMk/>
          <pc:sldMk cId="2714662801" sldId="259"/>
        </pc:sldMkLst>
        <pc:spChg chg="mod">
          <ac:chgData name="Edouard Morena" userId="2e121fa9-f008-4742-97be-48a08069b91e" providerId="ADAL" clId="{DB01DF10-22CC-4F89-8CE6-165766407FDB}" dt="2025-11-24T17:07:05.358" v="3192" actId="20577"/>
          <ac:spMkLst>
            <pc:docMk/>
            <pc:sldMk cId="2714662801" sldId="259"/>
            <ac:spMk id="2" creationId="{096CCEA4-41E5-AA33-385E-A09267A0ED7B}"/>
          </ac:spMkLst>
        </pc:spChg>
      </pc:sldChg>
      <pc:sldChg chg="modSp mod ord setBg modNotesTx">
        <pc:chgData name="Edouard Morena" userId="2e121fa9-f008-4742-97be-48a08069b91e" providerId="ADAL" clId="{DB01DF10-22CC-4F89-8CE6-165766407FDB}" dt="2025-11-24T17:05:12.663" v="3184"/>
        <pc:sldMkLst>
          <pc:docMk/>
          <pc:sldMk cId="1338158116" sldId="260"/>
        </pc:sldMkLst>
        <pc:spChg chg="mod">
          <ac:chgData name="Edouard Morena" userId="2e121fa9-f008-4742-97be-48a08069b91e" providerId="ADAL" clId="{DB01DF10-22CC-4F89-8CE6-165766407FDB}" dt="2025-11-24T14:51:13.422" v="754" actId="20577"/>
          <ac:spMkLst>
            <pc:docMk/>
            <pc:sldMk cId="1338158116" sldId="260"/>
            <ac:spMk id="6" creationId="{6F6F7F34-A20D-54BB-04CF-C9B7ADC59978}"/>
          </ac:spMkLst>
        </pc:spChg>
      </pc:sldChg>
      <pc:sldChg chg="addSp modSp mod ord setBg">
        <pc:chgData name="Edouard Morena" userId="2e121fa9-f008-4742-97be-48a08069b91e" providerId="ADAL" clId="{DB01DF10-22CC-4F89-8CE6-165766407FDB}" dt="2025-11-25T09:41:45.806" v="4204"/>
        <pc:sldMkLst>
          <pc:docMk/>
          <pc:sldMk cId="3463213072" sldId="261"/>
        </pc:sldMkLst>
        <pc:spChg chg="mod">
          <ac:chgData name="Edouard Morena" userId="2e121fa9-f008-4742-97be-48a08069b91e" providerId="ADAL" clId="{DB01DF10-22CC-4F89-8CE6-165766407FDB}" dt="2025-11-24T14:41:45.537" v="363" actId="113"/>
          <ac:spMkLst>
            <pc:docMk/>
            <pc:sldMk cId="3463213072" sldId="261"/>
            <ac:spMk id="3" creationId="{AAF014EE-94E8-2A90-CD7C-9C4ADA837C3A}"/>
          </ac:spMkLst>
        </pc:spChg>
        <pc:spChg chg="add mod">
          <ac:chgData name="Edouard Morena" userId="2e121fa9-f008-4742-97be-48a08069b91e" providerId="ADAL" clId="{DB01DF10-22CC-4F89-8CE6-165766407FDB}" dt="2025-11-24T14:42:14.613" v="412" actId="313"/>
          <ac:spMkLst>
            <pc:docMk/>
            <pc:sldMk cId="3463213072" sldId="261"/>
            <ac:spMk id="8" creationId="{04AB066E-B152-757D-0779-5ACD89D5CF6E}"/>
          </ac:spMkLst>
        </pc:spChg>
      </pc:sldChg>
      <pc:sldChg chg="modSp mod setBg">
        <pc:chgData name="Edouard Morena" userId="2e121fa9-f008-4742-97be-48a08069b91e" providerId="ADAL" clId="{DB01DF10-22CC-4F89-8CE6-165766407FDB}" dt="2025-11-24T17:05:12.663" v="3184"/>
        <pc:sldMkLst>
          <pc:docMk/>
          <pc:sldMk cId="4240861834" sldId="262"/>
        </pc:sldMkLst>
        <pc:spChg chg="mod">
          <ac:chgData name="Edouard Morena" userId="2e121fa9-f008-4742-97be-48a08069b91e" providerId="ADAL" clId="{DB01DF10-22CC-4F89-8CE6-165766407FDB}" dt="2025-11-24T15:50:29.778" v="2012" actId="20577"/>
          <ac:spMkLst>
            <pc:docMk/>
            <pc:sldMk cId="4240861834" sldId="262"/>
            <ac:spMk id="2" creationId="{812D784E-548C-7402-F922-94C9C0DAD877}"/>
          </ac:spMkLst>
        </pc:spChg>
        <pc:spChg chg="mod">
          <ac:chgData name="Edouard Morena" userId="2e121fa9-f008-4742-97be-48a08069b91e" providerId="ADAL" clId="{DB01DF10-22CC-4F89-8CE6-165766407FDB}" dt="2025-11-24T15:50:10.997" v="1985" actId="20577"/>
          <ac:spMkLst>
            <pc:docMk/>
            <pc:sldMk cId="4240861834" sldId="262"/>
            <ac:spMk id="3" creationId="{C0BE0483-72DA-C98D-E0BA-96F3AB9CECBB}"/>
          </ac:spMkLst>
        </pc:spChg>
      </pc:sldChg>
      <pc:sldChg chg="del">
        <pc:chgData name="Edouard Morena" userId="2e121fa9-f008-4742-97be-48a08069b91e" providerId="ADAL" clId="{DB01DF10-22CC-4F89-8CE6-165766407FDB}" dt="2025-11-25T11:18:50.001" v="4973" actId="47"/>
        <pc:sldMkLst>
          <pc:docMk/>
          <pc:sldMk cId="2428043841" sldId="263"/>
        </pc:sldMkLst>
      </pc:sldChg>
      <pc:sldChg chg="addSp modSp new del mod">
        <pc:chgData name="Edouard Morena" userId="2e121fa9-f008-4742-97be-48a08069b91e" providerId="ADAL" clId="{DB01DF10-22CC-4F89-8CE6-165766407FDB}" dt="2025-11-24T16:57:23.516" v="2932" actId="47"/>
        <pc:sldMkLst>
          <pc:docMk/>
          <pc:sldMk cId="4146809541" sldId="264"/>
        </pc:sldMkLst>
        <pc:picChg chg="add mod">
          <ac:chgData name="Edouard Morena" userId="2e121fa9-f008-4742-97be-48a08069b91e" providerId="ADAL" clId="{DB01DF10-22CC-4F89-8CE6-165766407FDB}" dt="2025-11-24T14:12:42.008" v="2" actId="1076"/>
          <ac:picMkLst>
            <pc:docMk/>
            <pc:sldMk cId="4146809541" sldId="264"/>
            <ac:picMk id="3" creationId="{FF1F26E0-062F-2299-E72D-A59EC90F771B}"/>
          </ac:picMkLst>
        </pc:picChg>
      </pc:sldChg>
      <pc:sldChg chg="modSp new mod setBg">
        <pc:chgData name="Edouard Morena" userId="2e121fa9-f008-4742-97be-48a08069b91e" providerId="ADAL" clId="{DB01DF10-22CC-4F89-8CE6-165766407FDB}" dt="2025-11-24T17:05:12.663" v="3184"/>
        <pc:sldMkLst>
          <pc:docMk/>
          <pc:sldMk cId="1090169760" sldId="265"/>
        </pc:sldMkLst>
        <pc:spChg chg="mod">
          <ac:chgData name="Edouard Morena" userId="2e121fa9-f008-4742-97be-48a08069b91e" providerId="ADAL" clId="{DB01DF10-22CC-4F89-8CE6-165766407FDB}" dt="2025-11-24T14:35:49.266" v="196" actId="2711"/>
          <ac:spMkLst>
            <pc:docMk/>
            <pc:sldMk cId="1090169760" sldId="265"/>
            <ac:spMk id="2" creationId="{6114C2EE-9C06-C0C8-F5ED-5683763778F8}"/>
          </ac:spMkLst>
        </pc:spChg>
        <pc:spChg chg="mod">
          <ac:chgData name="Edouard Morena" userId="2e121fa9-f008-4742-97be-48a08069b91e" providerId="ADAL" clId="{DB01DF10-22CC-4F89-8CE6-165766407FDB}" dt="2025-11-24T14:40:53.067" v="322" actId="20577"/>
          <ac:spMkLst>
            <pc:docMk/>
            <pc:sldMk cId="1090169760" sldId="265"/>
            <ac:spMk id="3" creationId="{434AC11C-A9AE-7B7F-3475-B8A3E4424869}"/>
          </ac:spMkLst>
        </pc:spChg>
      </pc:sldChg>
      <pc:sldChg chg="delSp modSp new mod setBg">
        <pc:chgData name="Edouard Morena" userId="2e121fa9-f008-4742-97be-48a08069b91e" providerId="ADAL" clId="{DB01DF10-22CC-4F89-8CE6-165766407FDB}" dt="2025-11-24T17:05:12.663" v="3184"/>
        <pc:sldMkLst>
          <pc:docMk/>
          <pc:sldMk cId="1510390341" sldId="266"/>
        </pc:sldMkLst>
        <pc:spChg chg="mod">
          <ac:chgData name="Edouard Morena" userId="2e121fa9-f008-4742-97be-48a08069b91e" providerId="ADAL" clId="{DB01DF10-22CC-4F89-8CE6-165766407FDB}" dt="2025-11-24T14:44:22.564" v="427" actId="20577"/>
          <ac:spMkLst>
            <pc:docMk/>
            <pc:sldMk cId="1510390341" sldId="266"/>
            <ac:spMk id="2" creationId="{50A380E3-B536-6127-8EE7-7860385ED075}"/>
          </ac:spMkLst>
        </pc:spChg>
        <pc:spChg chg="del">
          <ac:chgData name="Edouard Morena" userId="2e121fa9-f008-4742-97be-48a08069b91e" providerId="ADAL" clId="{DB01DF10-22CC-4F89-8CE6-165766407FDB}" dt="2025-11-24T14:39:00.556" v="231" actId="478"/>
          <ac:spMkLst>
            <pc:docMk/>
            <pc:sldMk cId="1510390341" sldId="266"/>
            <ac:spMk id="3" creationId="{17E19BB9-103B-D89F-1E10-7C54B13C0D39}"/>
          </ac:spMkLst>
        </pc:spChg>
      </pc:sldChg>
      <pc:sldChg chg="modSp add del mod setBg">
        <pc:chgData name="Edouard Morena" userId="2e121fa9-f008-4742-97be-48a08069b91e" providerId="ADAL" clId="{DB01DF10-22CC-4F89-8CE6-165766407FDB}" dt="2025-11-24T17:09:21.548" v="3290" actId="47"/>
        <pc:sldMkLst>
          <pc:docMk/>
          <pc:sldMk cId="1386809898" sldId="267"/>
        </pc:sldMkLst>
        <pc:spChg chg="mod">
          <ac:chgData name="Edouard Morena" userId="2e121fa9-f008-4742-97be-48a08069b91e" providerId="ADAL" clId="{DB01DF10-22CC-4F89-8CE6-165766407FDB}" dt="2025-11-24T14:50:01.585" v="632" actId="20577"/>
          <ac:spMkLst>
            <pc:docMk/>
            <pc:sldMk cId="1386809898" sldId="267"/>
            <ac:spMk id="2" creationId="{43E982AF-0AA4-0E76-25F8-84DEC7BF1455}"/>
          </ac:spMkLst>
        </pc:spChg>
      </pc:sldChg>
      <pc:sldChg chg="modSp new mod ord setBg">
        <pc:chgData name="Edouard Morena" userId="2e121fa9-f008-4742-97be-48a08069b91e" providerId="ADAL" clId="{DB01DF10-22CC-4F89-8CE6-165766407FDB}" dt="2025-11-25T09:41:14.733" v="4202" actId="20577"/>
        <pc:sldMkLst>
          <pc:docMk/>
          <pc:sldMk cId="1554590347" sldId="268"/>
        </pc:sldMkLst>
        <pc:spChg chg="mod">
          <ac:chgData name="Edouard Morena" userId="2e121fa9-f008-4742-97be-48a08069b91e" providerId="ADAL" clId="{DB01DF10-22CC-4F89-8CE6-165766407FDB}" dt="2025-11-24T17:09:20.177" v="3289" actId="20577"/>
          <ac:spMkLst>
            <pc:docMk/>
            <pc:sldMk cId="1554590347" sldId="268"/>
            <ac:spMk id="2" creationId="{509CC0EA-33F7-78A1-215B-3F3667EB75F1}"/>
          </ac:spMkLst>
        </pc:spChg>
        <pc:spChg chg="mod">
          <ac:chgData name="Edouard Morena" userId="2e121fa9-f008-4742-97be-48a08069b91e" providerId="ADAL" clId="{DB01DF10-22CC-4F89-8CE6-165766407FDB}" dt="2025-11-25T09:41:14.733" v="4202" actId="20577"/>
          <ac:spMkLst>
            <pc:docMk/>
            <pc:sldMk cId="1554590347" sldId="268"/>
            <ac:spMk id="3" creationId="{C689F4A0-1BB8-6295-1B9B-C37FCD0BFB5E}"/>
          </ac:spMkLst>
        </pc:spChg>
      </pc:sldChg>
      <pc:sldChg chg="modSp new mod ord setBg modNotesTx">
        <pc:chgData name="Edouard Morena" userId="2e121fa9-f008-4742-97be-48a08069b91e" providerId="ADAL" clId="{DB01DF10-22CC-4F89-8CE6-165766407FDB}" dt="2025-11-24T17:07:27.791" v="3249" actId="20577"/>
        <pc:sldMkLst>
          <pc:docMk/>
          <pc:sldMk cId="194127502" sldId="269"/>
        </pc:sldMkLst>
        <pc:spChg chg="mod">
          <ac:chgData name="Edouard Morena" userId="2e121fa9-f008-4742-97be-48a08069b91e" providerId="ADAL" clId="{DB01DF10-22CC-4F89-8CE6-165766407FDB}" dt="2025-11-24T14:50:41.088" v="700" actId="20577"/>
          <ac:spMkLst>
            <pc:docMk/>
            <pc:sldMk cId="194127502" sldId="269"/>
            <ac:spMk id="2" creationId="{2FF035CE-DFA8-DDF5-9122-9B5FBF56C35A}"/>
          </ac:spMkLst>
        </pc:spChg>
        <pc:spChg chg="mod">
          <ac:chgData name="Edouard Morena" userId="2e121fa9-f008-4742-97be-48a08069b91e" providerId="ADAL" clId="{DB01DF10-22CC-4F89-8CE6-165766407FDB}" dt="2025-11-24T17:07:16.653" v="3193" actId="255"/>
          <ac:spMkLst>
            <pc:docMk/>
            <pc:sldMk cId="194127502" sldId="269"/>
            <ac:spMk id="3" creationId="{5C28AE16-5E8A-63ED-F2B7-912AA0B1319A}"/>
          </ac:spMkLst>
        </pc:spChg>
      </pc:sldChg>
      <pc:sldChg chg="modSp new mod setBg">
        <pc:chgData name="Edouard Morena" userId="2e121fa9-f008-4742-97be-48a08069b91e" providerId="ADAL" clId="{DB01DF10-22CC-4F89-8CE6-165766407FDB}" dt="2025-11-25T09:39:21.744" v="4057" actId="27636"/>
        <pc:sldMkLst>
          <pc:docMk/>
          <pc:sldMk cId="831436732" sldId="270"/>
        </pc:sldMkLst>
        <pc:spChg chg="mod">
          <ac:chgData name="Edouard Morena" userId="2e121fa9-f008-4742-97be-48a08069b91e" providerId="ADAL" clId="{DB01DF10-22CC-4F89-8CE6-165766407FDB}" dt="2025-11-24T14:51:51.536" v="759"/>
          <ac:spMkLst>
            <pc:docMk/>
            <pc:sldMk cId="831436732" sldId="270"/>
            <ac:spMk id="2" creationId="{0FAD57D5-6AB2-9ABB-23EE-096F793CD84B}"/>
          </ac:spMkLst>
        </pc:spChg>
        <pc:spChg chg="mod">
          <ac:chgData name="Edouard Morena" userId="2e121fa9-f008-4742-97be-48a08069b91e" providerId="ADAL" clId="{DB01DF10-22CC-4F89-8CE6-165766407FDB}" dt="2025-11-25T09:39:21.744" v="4057" actId="27636"/>
          <ac:spMkLst>
            <pc:docMk/>
            <pc:sldMk cId="831436732" sldId="270"/>
            <ac:spMk id="3" creationId="{66A4B3A7-45BC-4B4A-6270-3FE3F2569599}"/>
          </ac:spMkLst>
        </pc:spChg>
      </pc:sldChg>
      <pc:sldChg chg="addSp delSp modSp new del mod setBg">
        <pc:chgData name="Edouard Morena" userId="2e121fa9-f008-4742-97be-48a08069b91e" providerId="ADAL" clId="{DB01DF10-22CC-4F89-8CE6-165766407FDB}" dt="2025-11-24T17:08:35.663" v="3270" actId="47"/>
        <pc:sldMkLst>
          <pc:docMk/>
          <pc:sldMk cId="2540842580" sldId="271"/>
        </pc:sldMkLst>
        <pc:spChg chg="mod">
          <ac:chgData name="Edouard Morena" userId="2e121fa9-f008-4742-97be-48a08069b91e" providerId="ADAL" clId="{DB01DF10-22CC-4F89-8CE6-165766407FDB}" dt="2025-11-24T14:52:59.087" v="772" actId="20577"/>
          <ac:spMkLst>
            <pc:docMk/>
            <pc:sldMk cId="2540842580" sldId="271"/>
            <ac:spMk id="2" creationId="{F747F81E-7E12-A610-00A2-C7966923D8D8}"/>
          </ac:spMkLst>
        </pc:spChg>
        <pc:spChg chg="mod">
          <ac:chgData name="Edouard Morena" userId="2e121fa9-f008-4742-97be-48a08069b91e" providerId="ADAL" clId="{DB01DF10-22CC-4F89-8CE6-165766407FDB}" dt="2025-11-24T14:53:59.026" v="808" actId="20577"/>
          <ac:spMkLst>
            <pc:docMk/>
            <pc:sldMk cId="2540842580" sldId="271"/>
            <ac:spMk id="3" creationId="{A798C241-06C2-D5E2-4DDF-458703E9887C}"/>
          </ac:spMkLst>
        </pc:spChg>
        <pc:spChg chg="add del">
          <ac:chgData name="Edouard Morena" userId="2e121fa9-f008-4742-97be-48a08069b91e" providerId="ADAL" clId="{DB01DF10-22CC-4F89-8CE6-165766407FDB}" dt="2025-11-24T14:52:37.788" v="764" actId="26606"/>
          <ac:spMkLst>
            <pc:docMk/>
            <pc:sldMk cId="2540842580" sldId="271"/>
            <ac:spMk id="9" creationId="{7FF47CB7-972F-479F-A36D-9E72D26EC8DA}"/>
          </ac:spMkLst>
        </pc:spChg>
        <pc:spChg chg="add del">
          <ac:chgData name="Edouard Morena" userId="2e121fa9-f008-4742-97be-48a08069b91e" providerId="ADAL" clId="{DB01DF10-22CC-4F89-8CE6-165766407FDB}" dt="2025-11-24T14:52:37.788" v="764" actId="26606"/>
          <ac:spMkLst>
            <pc:docMk/>
            <pc:sldMk cId="2540842580" sldId="271"/>
            <ac:spMk id="11" creationId="{0D153B68-5844-490D-8E67-F616D6D721CA}"/>
          </ac:spMkLst>
        </pc:spChg>
        <pc:spChg chg="add del">
          <ac:chgData name="Edouard Morena" userId="2e121fa9-f008-4742-97be-48a08069b91e" providerId="ADAL" clId="{DB01DF10-22CC-4F89-8CE6-165766407FDB}" dt="2025-11-24T14:52:37.788" v="764" actId="26606"/>
          <ac:spMkLst>
            <pc:docMk/>
            <pc:sldMk cId="2540842580" sldId="271"/>
            <ac:spMk id="13" creationId="{9A0D773F-7A7D-4DBB-9DEA-86BB8B8F4BC8}"/>
          </ac:spMkLst>
        </pc:spChg>
        <pc:spChg chg="add">
          <ac:chgData name="Edouard Morena" userId="2e121fa9-f008-4742-97be-48a08069b91e" providerId="ADAL" clId="{DB01DF10-22CC-4F89-8CE6-165766407FDB}" dt="2025-11-24T14:52:37.801" v="765" actId="26606"/>
          <ac:spMkLst>
            <pc:docMk/>
            <pc:sldMk cId="2540842580" sldId="271"/>
            <ac:spMk id="15" creationId="{04812C46-200A-4DEB-A05E-3ED6C68C2387}"/>
          </ac:spMkLst>
        </pc:spChg>
        <pc:spChg chg="add">
          <ac:chgData name="Edouard Morena" userId="2e121fa9-f008-4742-97be-48a08069b91e" providerId="ADAL" clId="{DB01DF10-22CC-4F89-8CE6-165766407FDB}" dt="2025-11-24T14:52:37.801" v="765" actId="26606"/>
          <ac:spMkLst>
            <pc:docMk/>
            <pc:sldMk cId="2540842580" sldId="271"/>
            <ac:spMk id="16" creationId="{D1EA859B-E555-4109-94F3-6700E046E008}"/>
          </ac:spMkLst>
        </pc:spChg>
        <pc:picChg chg="add del mod ord">
          <ac:chgData name="Edouard Morena" userId="2e121fa9-f008-4742-97be-48a08069b91e" providerId="ADAL" clId="{DB01DF10-22CC-4F89-8CE6-165766407FDB}" dt="2025-11-24T17:08:09.373" v="3266" actId="478"/>
          <ac:picMkLst>
            <pc:docMk/>
            <pc:sldMk cId="2540842580" sldId="271"/>
            <ac:picMk id="4" creationId="{59911EAB-19B7-B6CB-01FA-F87412800157}"/>
          </ac:picMkLst>
        </pc:picChg>
      </pc:sldChg>
      <pc:sldChg chg="modSp new mod setBg">
        <pc:chgData name="Edouard Morena" userId="2e121fa9-f008-4742-97be-48a08069b91e" providerId="ADAL" clId="{DB01DF10-22CC-4F89-8CE6-165766407FDB}" dt="2025-11-25T09:40:00.859" v="4074" actId="20577"/>
        <pc:sldMkLst>
          <pc:docMk/>
          <pc:sldMk cId="4258385304" sldId="272"/>
        </pc:sldMkLst>
        <pc:spChg chg="mod">
          <ac:chgData name="Edouard Morena" userId="2e121fa9-f008-4742-97be-48a08069b91e" providerId="ADAL" clId="{DB01DF10-22CC-4F89-8CE6-165766407FDB}" dt="2025-11-24T15:17:34.934" v="1105" actId="2711"/>
          <ac:spMkLst>
            <pc:docMk/>
            <pc:sldMk cId="4258385304" sldId="272"/>
            <ac:spMk id="2" creationId="{6123F716-83EA-077C-07E2-67DD335B50F0}"/>
          </ac:spMkLst>
        </pc:spChg>
        <pc:spChg chg="mod">
          <ac:chgData name="Edouard Morena" userId="2e121fa9-f008-4742-97be-48a08069b91e" providerId="ADAL" clId="{DB01DF10-22CC-4F89-8CE6-165766407FDB}" dt="2025-11-25T09:40:00.859" v="4074" actId="20577"/>
          <ac:spMkLst>
            <pc:docMk/>
            <pc:sldMk cId="4258385304" sldId="272"/>
            <ac:spMk id="3" creationId="{CF670631-BBD0-7010-AC6A-92C6898EAFD4}"/>
          </ac:spMkLst>
        </pc:spChg>
      </pc:sldChg>
      <pc:sldChg chg="modSp new mod setBg">
        <pc:chgData name="Edouard Morena" userId="2e121fa9-f008-4742-97be-48a08069b91e" providerId="ADAL" clId="{DB01DF10-22CC-4F89-8CE6-165766407FDB}" dt="2025-11-24T17:09:10.139" v="3288" actId="20577"/>
        <pc:sldMkLst>
          <pc:docMk/>
          <pc:sldMk cId="72430255" sldId="273"/>
        </pc:sldMkLst>
        <pc:spChg chg="mod">
          <ac:chgData name="Edouard Morena" userId="2e121fa9-f008-4742-97be-48a08069b91e" providerId="ADAL" clId="{DB01DF10-22CC-4F89-8CE6-165766407FDB}" dt="2025-11-24T15:07:42.371" v="984" actId="2711"/>
          <ac:spMkLst>
            <pc:docMk/>
            <pc:sldMk cId="72430255" sldId="273"/>
            <ac:spMk id="2" creationId="{0B59C0C3-6F3D-A919-C3A0-80025BB2AB83}"/>
          </ac:spMkLst>
        </pc:spChg>
        <pc:spChg chg="mod">
          <ac:chgData name="Edouard Morena" userId="2e121fa9-f008-4742-97be-48a08069b91e" providerId="ADAL" clId="{DB01DF10-22CC-4F89-8CE6-165766407FDB}" dt="2025-11-24T17:09:10.139" v="3288" actId="20577"/>
          <ac:spMkLst>
            <pc:docMk/>
            <pc:sldMk cId="72430255" sldId="273"/>
            <ac:spMk id="3" creationId="{910FAE03-4A98-2EC4-F810-263A5CDE980C}"/>
          </ac:spMkLst>
        </pc:spChg>
      </pc:sldChg>
      <pc:sldChg chg="modSp new del mod">
        <pc:chgData name="Edouard Morena" userId="2e121fa9-f008-4742-97be-48a08069b91e" providerId="ADAL" clId="{DB01DF10-22CC-4F89-8CE6-165766407FDB}" dt="2025-11-24T16:21:23.260" v="2679" actId="47"/>
        <pc:sldMkLst>
          <pc:docMk/>
          <pc:sldMk cId="3886614909" sldId="274"/>
        </pc:sldMkLst>
        <pc:spChg chg="mod">
          <ac:chgData name="Edouard Morena" userId="2e121fa9-f008-4742-97be-48a08069b91e" providerId="ADAL" clId="{DB01DF10-22CC-4F89-8CE6-165766407FDB}" dt="2025-11-24T15:25:10.301" v="1476" actId="2711"/>
          <ac:spMkLst>
            <pc:docMk/>
            <pc:sldMk cId="3886614909" sldId="274"/>
            <ac:spMk id="2" creationId="{791412B3-2667-A2B6-E3E0-9405B3F1F50B}"/>
          </ac:spMkLst>
        </pc:spChg>
        <pc:spChg chg="mod">
          <ac:chgData name="Edouard Morena" userId="2e121fa9-f008-4742-97be-48a08069b91e" providerId="ADAL" clId="{DB01DF10-22CC-4F89-8CE6-165766407FDB}" dt="2025-11-24T15:25:04.931" v="1475" actId="255"/>
          <ac:spMkLst>
            <pc:docMk/>
            <pc:sldMk cId="3886614909" sldId="274"/>
            <ac:spMk id="3" creationId="{0760627C-9C4B-C142-1947-56A022511E96}"/>
          </ac:spMkLst>
        </pc:spChg>
      </pc:sldChg>
      <pc:sldChg chg="modSp new mod setBg">
        <pc:chgData name="Edouard Morena" userId="2e121fa9-f008-4742-97be-48a08069b91e" providerId="ADAL" clId="{DB01DF10-22CC-4F89-8CE6-165766407FDB}" dt="2025-11-24T17:05:12.663" v="3184"/>
        <pc:sldMkLst>
          <pc:docMk/>
          <pc:sldMk cId="2437075711" sldId="275"/>
        </pc:sldMkLst>
        <pc:spChg chg="mod">
          <ac:chgData name="Edouard Morena" userId="2e121fa9-f008-4742-97be-48a08069b91e" providerId="ADAL" clId="{DB01DF10-22CC-4F89-8CE6-165766407FDB}" dt="2025-11-24T16:21:35.860" v="2699" actId="20577"/>
          <ac:spMkLst>
            <pc:docMk/>
            <pc:sldMk cId="2437075711" sldId="275"/>
            <ac:spMk id="2" creationId="{D31E0A66-4BE7-967E-9EB7-8DB503812D67}"/>
          </ac:spMkLst>
        </pc:spChg>
        <pc:spChg chg="mod">
          <ac:chgData name="Edouard Morena" userId="2e121fa9-f008-4742-97be-48a08069b91e" providerId="ADAL" clId="{DB01DF10-22CC-4F89-8CE6-165766407FDB}" dt="2025-11-24T16:23:27.602" v="2736" actId="20577"/>
          <ac:spMkLst>
            <pc:docMk/>
            <pc:sldMk cId="2437075711" sldId="275"/>
            <ac:spMk id="3" creationId="{C436F141-3F71-F095-F810-186B78ECEEAE}"/>
          </ac:spMkLst>
        </pc:spChg>
      </pc:sldChg>
      <pc:sldChg chg="addSp modSp new mod setBg">
        <pc:chgData name="Edouard Morena" userId="2e121fa9-f008-4742-97be-48a08069b91e" providerId="ADAL" clId="{DB01DF10-22CC-4F89-8CE6-165766407FDB}" dt="2025-11-24T17:05:12.663" v="3184"/>
        <pc:sldMkLst>
          <pc:docMk/>
          <pc:sldMk cId="2893400059" sldId="276"/>
        </pc:sldMkLst>
        <pc:spChg chg="mod">
          <ac:chgData name="Edouard Morena" userId="2e121fa9-f008-4742-97be-48a08069b91e" providerId="ADAL" clId="{DB01DF10-22CC-4F89-8CE6-165766407FDB}" dt="2025-11-24T16:23:57.545" v="2762" actId="20577"/>
          <ac:spMkLst>
            <pc:docMk/>
            <pc:sldMk cId="2893400059" sldId="276"/>
            <ac:spMk id="2" creationId="{CA404148-0237-B871-DE54-ECB34D3523E1}"/>
          </ac:spMkLst>
        </pc:spChg>
        <pc:spChg chg="mod">
          <ac:chgData name="Edouard Morena" userId="2e121fa9-f008-4742-97be-48a08069b91e" providerId="ADAL" clId="{DB01DF10-22CC-4F89-8CE6-165766407FDB}" dt="2025-11-24T16:24:47.841" v="2823" actId="20577"/>
          <ac:spMkLst>
            <pc:docMk/>
            <pc:sldMk cId="2893400059" sldId="276"/>
            <ac:spMk id="3" creationId="{25F9FDBA-E2E2-9C95-1CD2-1583C73FC3A9}"/>
          </ac:spMkLst>
        </pc:spChg>
        <pc:spChg chg="add">
          <ac:chgData name="Edouard Morena" userId="2e121fa9-f008-4742-97be-48a08069b91e" providerId="ADAL" clId="{DB01DF10-22CC-4F89-8CE6-165766407FDB}" dt="2025-11-24T15:32:12.456" v="1761" actId="26606"/>
          <ac:spMkLst>
            <pc:docMk/>
            <pc:sldMk cId="2893400059" sldId="276"/>
            <ac:spMk id="9" creationId="{04812C46-200A-4DEB-A05E-3ED6C68C2387}"/>
          </ac:spMkLst>
        </pc:spChg>
        <pc:spChg chg="add">
          <ac:chgData name="Edouard Morena" userId="2e121fa9-f008-4742-97be-48a08069b91e" providerId="ADAL" clId="{DB01DF10-22CC-4F89-8CE6-165766407FDB}" dt="2025-11-24T15:32:12.456" v="1761" actId="26606"/>
          <ac:spMkLst>
            <pc:docMk/>
            <pc:sldMk cId="2893400059" sldId="276"/>
            <ac:spMk id="11" creationId="{D1EA859B-E555-4109-94F3-6700E046E008}"/>
          </ac:spMkLst>
        </pc:spChg>
        <pc:picChg chg="add mod ord">
          <ac:chgData name="Edouard Morena" userId="2e121fa9-f008-4742-97be-48a08069b91e" providerId="ADAL" clId="{DB01DF10-22CC-4F89-8CE6-165766407FDB}" dt="2025-11-24T15:32:12.456" v="1761" actId="26606"/>
          <ac:picMkLst>
            <pc:docMk/>
            <pc:sldMk cId="2893400059" sldId="276"/>
            <ac:picMk id="4" creationId="{A95441B4-ADCA-DD81-AED4-9D3BFC96B11E}"/>
          </ac:picMkLst>
        </pc:picChg>
      </pc:sldChg>
      <pc:sldChg chg="addSp delSp modSp new mod setBg">
        <pc:chgData name="Edouard Morena" userId="2e121fa9-f008-4742-97be-48a08069b91e" providerId="ADAL" clId="{DB01DF10-22CC-4F89-8CE6-165766407FDB}" dt="2025-11-24T17:05:12.663" v="3184"/>
        <pc:sldMkLst>
          <pc:docMk/>
          <pc:sldMk cId="2909451664" sldId="277"/>
        </pc:sldMkLst>
        <pc:spChg chg="add del">
          <ac:chgData name="Edouard Morena" userId="2e121fa9-f008-4742-97be-48a08069b91e" providerId="ADAL" clId="{DB01DF10-22CC-4F89-8CE6-165766407FDB}" dt="2025-11-24T15:34:17.016" v="1810" actId="26606"/>
          <ac:spMkLst>
            <pc:docMk/>
            <pc:sldMk cId="2909451664" sldId="277"/>
            <ac:spMk id="7" creationId="{42A4FC2C-047E-45A5-965D-8E1E3BF09BC6}"/>
          </ac:spMkLst>
        </pc:spChg>
        <pc:spChg chg="add">
          <ac:chgData name="Edouard Morena" userId="2e121fa9-f008-4742-97be-48a08069b91e" providerId="ADAL" clId="{DB01DF10-22CC-4F89-8CE6-165766407FDB}" dt="2025-11-24T15:35:00.614" v="1816" actId="26606"/>
          <ac:spMkLst>
            <pc:docMk/>
            <pc:sldMk cId="2909451664" sldId="277"/>
            <ac:spMk id="8" creationId="{42A4FC2C-047E-45A5-965D-8E1E3BF09BC6}"/>
          </ac:spMkLst>
        </pc:spChg>
        <pc:spChg chg="add del">
          <ac:chgData name="Edouard Morena" userId="2e121fa9-f008-4742-97be-48a08069b91e" providerId="ADAL" clId="{DB01DF10-22CC-4F89-8CE6-165766407FDB}" dt="2025-11-24T15:34:54.883" v="1814" actId="26606"/>
          <ac:spMkLst>
            <pc:docMk/>
            <pc:sldMk cId="2909451664" sldId="277"/>
            <ac:spMk id="9" creationId="{42A4FC2C-047E-45A5-965D-8E1E3BF09BC6}"/>
          </ac:spMkLst>
        </pc:spChg>
        <pc:picChg chg="add mod">
          <ac:chgData name="Edouard Morena" userId="2e121fa9-f008-4742-97be-48a08069b91e" providerId="ADAL" clId="{DB01DF10-22CC-4F89-8CE6-165766407FDB}" dt="2025-11-24T15:34:54.883" v="1814" actId="26606"/>
          <ac:picMkLst>
            <pc:docMk/>
            <pc:sldMk cId="2909451664" sldId="277"/>
            <ac:picMk id="2" creationId="{FF34AFEB-BA87-82B2-EF58-2974272CC3DD}"/>
          </ac:picMkLst>
        </pc:picChg>
        <pc:picChg chg="add mod">
          <ac:chgData name="Edouard Morena" userId="2e121fa9-f008-4742-97be-48a08069b91e" providerId="ADAL" clId="{DB01DF10-22CC-4F89-8CE6-165766407FDB}" dt="2025-11-24T15:35:00.614" v="1816" actId="26606"/>
          <ac:picMkLst>
            <pc:docMk/>
            <pc:sldMk cId="2909451664" sldId="277"/>
            <ac:picMk id="3" creationId="{9528BC48-3B4B-22F3-AC98-9100626F32EE}"/>
          </ac:picMkLst>
        </pc:picChg>
      </pc:sldChg>
      <pc:sldChg chg="modSp new mod ord setBg">
        <pc:chgData name="Edouard Morena" userId="2e121fa9-f008-4742-97be-48a08069b91e" providerId="ADAL" clId="{DB01DF10-22CC-4F89-8CE6-165766407FDB}" dt="2025-11-25T11:15:43.459" v="4566" actId="27636"/>
        <pc:sldMkLst>
          <pc:docMk/>
          <pc:sldMk cId="534024075" sldId="278"/>
        </pc:sldMkLst>
        <pc:spChg chg="mod">
          <ac:chgData name="Edouard Morena" userId="2e121fa9-f008-4742-97be-48a08069b91e" providerId="ADAL" clId="{DB01DF10-22CC-4F89-8CE6-165766407FDB}" dt="2025-11-24T15:36:12.173" v="1847" actId="2711"/>
          <ac:spMkLst>
            <pc:docMk/>
            <pc:sldMk cId="534024075" sldId="278"/>
            <ac:spMk id="2" creationId="{E5484439-D42D-626E-9A43-D7E0F6DA23DC}"/>
          </ac:spMkLst>
        </pc:spChg>
        <pc:spChg chg="mod">
          <ac:chgData name="Edouard Morena" userId="2e121fa9-f008-4742-97be-48a08069b91e" providerId="ADAL" clId="{DB01DF10-22CC-4F89-8CE6-165766407FDB}" dt="2025-11-25T11:15:43.459" v="4566" actId="27636"/>
          <ac:spMkLst>
            <pc:docMk/>
            <pc:sldMk cId="534024075" sldId="278"/>
            <ac:spMk id="3" creationId="{B7548BAB-A7DD-B905-92CC-A64E3884AA22}"/>
          </ac:spMkLst>
        </pc:spChg>
      </pc:sldChg>
      <pc:sldChg chg="addSp modSp new mod setBg">
        <pc:chgData name="Edouard Morena" userId="2e121fa9-f008-4742-97be-48a08069b91e" providerId="ADAL" clId="{DB01DF10-22CC-4F89-8CE6-165766407FDB}" dt="2025-11-24T17:05:12.663" v="3184"/>
        <pc:sldMkLst>
          <pc:docMk/>
          <pc:sldMk cId="900933095" sldId="279"/>
        </pc:sldMkLst>
        <pc:picChg chg="add mod">
          <ac:chgData name="Edouard Morena" userId="2e121fa9-f008-4742-97be-48a08069b91e" providerId="ADAL" clId="{DB01DF10-22CC-4F89-8CE6-165766407FDB}" dt="2025-11-24T16:42:36.517" v="2890" actId="1076"/>
          <ac:picMkLst>
            <pc:docMk/>
            <pc:sldMk cId="900933095" sldId="279"/>
            <ac:picMk id="2" creationId="{1AF8D814-D475-6E60-8138-98BE7A640FA3}"/>
          </ac:picMkLst>
        </pc:picChg>
        <pc:picChg chg="add mod">
          <ac:chgData name="Edouard Morena" userId="2e121fa9-f008-4742-97be-48a08069b91e" providerId="ADAL" clId="{DB01DF10-22CC-4F89-8CE6-165766407FDB}" dt="2025-11-24T16:42:43.992" v="2894" actId="1076"/>
          <ac:picMkLst>
            <pc:docMk/>
            <pc:sldMk cId="900933095" sldId="279"/>
            <ac:picMk id="4" creationId="{9F1FE6E9-ACB5-9CF4-FF86-395523531876}"/>
          </ac:picMkLst>
        </pc:picChg>
      </pc:sldChg>
      <pc:sldChg chg="modSp new mod setBg">
        <pc:chgData name="Edouard Morena" userId="2e121fa9-f008-4742-97be-48a08069b91e" providerId="ADAL" clId="{DB01DF10-22CC-4F89-8CE6-165766407FDB}" dt="2025-11-24T17:05:12.663" v="3184"/>
        <pc:sldMkLst>
          <pc:docMk/>
          <pc:sldMk cId="3938884883" sldId="280"/>
        </pc:sldMkLst>
        <pc:spChg chg="mod">
          <ac:chgData name="Edouard Morena" userId="2e121fa9-f008-4742-97be-48a08069b91e" providerId="ADAL" clId="{DB01DF10-22CC-4F89-8CE6-165766407FDB}" dt="2025-11-24T16:27:33.049" v="2871" actId="20577"/>
          <ac:spMkLst>
            <pc:docMk/>
            <pc:sldMk cId="3938884883" sldId="280"/>
            <ac:spMk id="2" creationId="{4542A87D-4D1A-4393-C0B4-3785CAF11CC9}"/>
          </ac:spMkLst>
        </pc:spChg>
        <pc:spChg chg="mod">
          <ac:chgData name="Edouard Morena" userId="2e121fa9-f008-4742-97be-48a08069b91e" providerId="ADAL" clId="{DB01DF10-22CC-4F89-8CE6-165766407FDB}" dt="2025-11-24T15:49:32.133" v="1982" actId="313"/>
          <ac:spMkLst>
            <pc:docMk/>
            <pc:sldMk cId="3938884883" sldId="280"/>
            <ac:spMk id="3" creationId="{99E68800-FBEC-2BBA-CD84-4ABE3D67202C}"/>
          </ac:spMkLst>
        </pc:spChg>
      </pc:sldChg>
      <pc:sldChg chg="addSp delSp modSp new mod ord setBg">
        <pc:chgData name="Edouard Morena" userId="2e121fa9-f008-4742-97be-48a08069b91e" providerId="ADAL" clId="{DB01DF10-22CC-4F89-8CE6-165766407FDB}" dt="2025-11-25T09:42:04.435" v="4208"/>
        <pc:sldMkLst>
          <pc:docMk/>
          <pc:sldMk cId="1107287559" sldId="281"/>
        </pc:sldMkLst>
        <pc:spChg chg="mod">
          <ac:chgData name="Edouard Morena" userId="2e121fa9-f008-4742-97be-48a08069b91e" providerId="ADAL" clId="{DB01DF10-22CC-4F89-8CE6-165766407FDB}" dt="2025-11-24T15:50:37.584" v="2013" actId="2711"/>
          <ac:spMkLst>
            <pc:docMk/>
            <pc:sldMk cId="1107287559" sldId="281"/>
            <ac:spMk id="2" creationId="{915996EF-92F5-D990-D5C2-9D9FBBE3E364}"/>
          </ac:spMkLst>
        </pc:spChg>
        <pc:spChg chg="mod">
          <ac:chgData name="Edouard Morena" userId="2e121fa9-f008-4742-97be-48a08069b91e" providerId="ADAL" clId="{DB01DF10-22CC-4F89-8CE6-165766407FDB}" dt="2025-11-24T16:12:47.751" v="2358" actId="27636"/>
          <ac:spMkLst>
            <pc:docMk/>
            <pc:sldMk cId="1107287559" sldId="281"/>
            <ac:spMk id="3" creationId="{BE6E9055-756B-18F9-1C10-A9B1C4E6AFDA}"/>
          </ac:spMkLst>
        </pc:spChg>
        <pc:spChg chg="add del mod">
          <ac:chgData name="Edouard Morena" userId="2e121fa9-f008-4742-97be-48a08069b91e" providerId="ADAL" clId="{DB01DF10-22CC-4F89-8CE6-165766407FDB}" dt="2025-11-24T16:13:14.655" v="2363" actId="478"/>
          <ac:spMkLst>
            <pc:docMk/>
            <pc:sldMk cId="1107287559" sldId="281"/>
            <ac:spMk id="6" creationId="{B059BB97-8407-C898-7E5A-5A2410CF2A20}"/>
          </ac:spMkLst>
        </pc:spChg>
        <pc:spChg chg="add mod">
          <ac:chgData name="Edouard Morena" userId="2e121fa9-f008-4742-97be-48a08069b91e" providerId="ADAL" clId="{DB01DF10-22CC-4F89-8CE6-165766407FDB}" dt="2025-11-24T16:13:38.362" v="2367" actId="255"/>
          <ac:spMkLst>
            <pc:docMk/>
            <pc:sldMk cId="1107287559" sldId="281"/>
            <ac:spMk id="8" creationId="{31C6F1ED-01E9-4641-4D39-3A799F1BF6B7}"/>
          </ac:spMkLst>
        </pc:spChg>
        <pc:picChg chg="add mod">
          <ac:chgData name="Edouard Morena" userId="2e121fa9-f008-4742-97be-48a08069b91e" providerId="ADAL" clId="{DB01DF10-22CC-4F89-8CE6-165766407FDB}" dt="2025-11-24T15:50:52.093" v="2014"/>
          <ac:picMkLst>
            <pc:docMk/>
            <pc:sldMk cId="1107287559" sldId="281"/>
            <ac:picMk id="4" creationId="{0180C36A-124F-EF9A-DA6F-3981E18E0D3C}"/>
          </ac:picMkLst>
        </pc:picChg>
      </pc:sldChg>
      <pc:sldChg chg="modSp new del mod">
        <pc:chgData name="Edouard Morena" userId="2e121fa9-f008-4742-97be-48a08069b91e" providerId="ADAL" clId="{DB01DF10-22CC-4F89-8CE6-165766407FDB}" dt="2025-11-24T16:21:09.167" v="2677" actId="47"/>
        <pc:sldMkLst>
          <pc:docMk/>
          <pc:sldMk cId="3087028310" sldId="282"/>
        </pc:sldMkLst>
        <pc:spChg chg="mod">
          <ac:chgData name="Edouard Morena" userId="2e121fa9-f008-4742-97be-48a08069b91e" providerId="ADAL" clId="{DB01DF10-22CC-4F89-8CE6-165766407FDB}" dt="2025-11-24T15:53:05.749" v="2209" actId="27636"/>
          <ac:spMkLst>
            <pc:docMk/>
            <pc:sldMk cId="3087028310" sldId="282"/>
            <ac:spMk id="3" creationId="{F53ABF42-DEF3-A8FD-E40C-749A1689F4B6}"/>
          </ac:spMkLst>
        </pc:spChg>
      </pc:sldChg>
      <pc:sldChg chg="addSp delSp modSp new mod setBg">
        <pc:chgData name="Edouard Morena" userId="2e121fa9-f008-4742-97be-48a08069b91e" providerId="ADAL" clId="{DB01DF10-22CC-4F89-8CE6-165766407FDB}" dt="2025-11-24T17:05:12.663" v="3184"/>
        <pc:sldMkLst>
          <pc:docMk/>
          <pc:sldMk cId="872489463" sldId="283"/>
        </pc:sldMkLst>
        <pc:spChg chg="add mod">
          <ac:chgData name="Edouard Morena" userId="2e121fa9-f008-4742-97be-48a08069b91e" providerId="ADAL" clId="{DB01DF10-22CC-4F89-8CE6-165766407FDB}" dt="2025-11-24T16:05:14.592" v="2313" actId="1076"/>
          <ac:spMkLst>
            <pc:docMk/>
            <pc:sldMk cId="872489463" sldId="283"/>
            <ac:spMk id="3" creationId="{E64814F6-C3B4-03A5-2306-C45BD32DCBEB}"/>
          </ac:spMkLst>
        </pc:spChg>
        <pc:picChg chg="add del">
          <ac:chgData name="Edouard Morena" userId="2e121fa9-f008-4742-97be-48a08069b91e" providerId="ADAL" clId="{DB01DF10-22CC-4F89-8CE6-165766407FDB}" dt="2025-11-24T16:04:51.480" v="2307" actId="478"/>
          <ac:picMkLst>
            <pc:docMk/>
            <pc:sldMk cId="872489463" sldId="283"/>
            <ac:picMk id="1026" creationId="{B3FBDA7F-52A8-7E46-5205-90BBA0EEE90B}"/>
          </ac:picMkLst>
        </pc:picChg>
        <pc:picChg chg="add">
          <ac:chgData name="Edouard Morena" userId="2e121fa9-f008-4742-97be-48a08069b91e" providerId="ADAL" clId="{DB01DF10-22CC-4F89-8CE6-165766407FDB}" dt="2025-11-24T16:04:52.039" v="2308"/>
          <ac:picMkLst>
            <pc:docMk/>
            <pc:sldMk cId="872489463" sldId="283"/>
            <ac:picMk id="1028" creationId="{187C299E-0358-E94D-488C-A780D62E587F}"/>
          </ac:picMkLst>
        </pc:picChg>
      </pc:sldChg>
      <pc:sldChg chg="addSp modSp new mod setBg">
        <pc:chgData name="Edouard Morena" userId="2e121fa9-f008-4742-97be-48a08069b91e" providerId="ADAL" clId="{DB01DF10-22CC-4F89-8CE6-165766407FDB}" dt="2025-11-24T17:05:12.663" v="3184"/>
        <pc:sldMkLst>
          <pc:docMk/>
          <pc:sldMk cId="2325750633" sldId="284"/>
        </pc:sldMkLst>
        <pc:spChg chg="add mod">
          <ac:chgData name="Edouard Morena" userId="2e121fa9-f008-4742-97be-48a08069b91e" providerId="ADAL" clId="{DB01DF10-22CC-4F89-8CE6-165766407FDB}" dt="2025-11-24T16:08:47.546" v="2319" actId="1076"/>
          <ac:spMkLst>
            <pc:docMk/>
            <pc:sldMk cId="2325750633" sldId="284"/>
            <ac:spMk id="7" creationId="{8222C0F1-EF07-2C8A-839D-6247DABAA3EB}"/>
          </ac:spMkLst>
        </pc:spChg>
        <pc:picChg chg="add">
          <ac:chgData name="Edouard Morena" userId="2e121fa9-f008-4742-97be-48a08069b91e" providerId="ADAL" clId="{DB01DF10-22CC-4F89-8CE6-165766407FDB}" dt="2025-11-24T16:08:26.226" v="2314" actId="22"/>
          <ac:picMkLst>
            <pc:docMk/>
            <pc:sldMk cId="2325750633" sldId="284"/>
            <ac:picMk id="5" creationId="{D9D7E10D-D7DC-13CD-0541-D41B6E2016A2}"/>
          </ac:picMkLst>
        </pc:picChg>
      </pc:sldChg>
      <pc:sldChg chg="addSp delSp modSp new del mod setBg">
        <pc:chgData name="Edouard Morena" userId="2e121fa9-f008-4742-97be-48a08069b91e" providerId="ADAL" clId="{DB01DF10-22CC-4F89-8CE6-165766407FDB}" dt="2025-11-24T15:59:53.875" v="2278" actId="47"/>
        <pc:sldMkLst>
          <pc:docMk/>
          <pc:sldMk cId="4241942644" sldId="285"/>
        </pc:sldMkLst>
        <pc:spChg chg="add del">
          <ac:chgData name="Edouard Morena" userId="2e121fa9-f008-4742-97be-48a08069b91e" providerId="ADAL" clId="{DB01DF10-22CC-4F89-8CE6-165766407FDB}" dt="2025-11-24T15:55:40.861" v="2250" actId="478"/>
          <ac:spMkLst>
            <pc:docMk/>
            <pc:sldMk cId="4241942644" sldId="285"/>
            <ac:spMk id="2" creationId="{CF77A0EA-F909-201C-45D3-F6F2150E7D0D}"/>
          </ac:spMkLst>
        </pc:spChg>
        <pc:spChg chg="add mod">
          <ac:chgData name="Edouard Morena" userId="2e121fa9-f008-4742-97be-48a08069b91e" providerId="ADAL" clId="{DB01DF10-22CC-4F89-8CE6-165766407FDB}" dt="2025-11-24T15:56:17.912" v="2259" actId="1076"/>
          <ac:spMkLst>
            <pc:docMk/>
            <pc:sldMk cId="4241942644" sldId="285"/>
            <ac:spMk id="4" creationId="{C6F19816-7F1E-0A2A-9BEB-A71F0B3EAEDE}"/>
          </ac:spMkLst>
        </pc:spChg>
        <pc:spChg chg="add">
          <ac:chgData name="Edouard Morena" userId="2e121fa9-f008-4742-97be-48a08069b91e" providerId="ADAL" clId="{DB01DF10-22CC-4F89-8CE6-165766407FDB}" dt="2025-11-24T15:55:51.994" v="2252" actId="26606"/>
          <ac:spMkLst>
            <pc:docMk/>
            <pc:sldMk cId="4241942644" sldId="285"/>
            <ac:spMk id="2057" creationId="{42A4FC2C-047E-45A5-965D-8E1E3BF09BC6}"/>
          </ac:spMkLst>
        </pc:spChg>
        <pc:picChg chg="add del mod">
          <ac:chgData name="Edouard Morena" userId="2e121fa9-f008-4742-97be-48a08069b91e" providerId="ADAL" clId="{DB01DF10-22CC-4F89-8CE6-165766407FDB}" dt="2025-11-24T15:56:59.584" v="2260" actId="478"/>
          <ac:picMkLst>
            <pc:docMk/>
            <pc:sldMk cId="4241942644" sldId="285"/>
            <ac:picMk id="2052" creationId="{0884E9EC-BFC3-198A-6FC3-33C409390108}"/>
          </ac:picMkLst>
        </pc:picChg>
        <pc:picChg chg="add">
          <ac:chgData name="Edouard Morena" userId="2e121fa9-f008-4742-97be-48a08069b91e" providerId="ADAL" clId="{DB01DF10-22CC-4F89-8CE6-165766407FDB}" dt="2025-11-24T15:57:00.428" v="2261"/>
          <ac:picMkLst>
            <pc:docMk/>
            <pc:sldMk cId="4241942644" sldId="285"/>
            <ac:picMk id="2054" creationId="{468AE2CA-02B2-7417-27BA-71FB17212FE8}"/>
          </ac:picMkLst>
        </pc:picChg>
        <pc:picChg chg="add mod">
          <ac:chgData name="Edouard Morena" userId="2e121fa9-f008-4742-97be-48a08069b91e" providerId="ADAL" clId="{DB01DF10-22CC-4F89-8CE6-165766407FDB}" dt="2025-11-24T15:58:15.275" v="2263" actId="1076"/>
          <ac:picMkLst>
            <pc:docMk/>
            <pc:sldMk cId="4241942644" sldId="285"/>
            <ac:picMk id="2056" creationId="{534E832A-C414-CE8B-41D4-1C97FD3834D3}"/>
          </ac:picMkLst>
        </pc:picChg>
        <pc:picChg chg="add mod">
          <ac:chgData name="Edouard Morena" userId="2e121fa9-f008-4742-97be-48a08069b91e" providerId="ADAL" clId="{DB01DF10-22CC-4F89-8CE6-165766407FDB}" dt="2025-11-24T15:58:27.051" v="2267" actId="1076"/>
          <ac:picMkLst>
            <pc:docMk/>
            <pc:sldMk cId="4241942644" sldId="285"/>
            <ac:picMk id="2058" creationId="{9664340F-D7FD-882F-9ED7-8DDEFF0781BB}"/>
          </ac:picMkLst>
        </pc:picChg>
      </pc:sldChg>
      <pc:sldChg chg="addSp modSp new mod ord setBg">
        <pc:chgData name="Edouard Morena" userId="2e121fa9-f008-4742-97be-48a08069b91e" providerId="ADAL" clId="{DB01DF10-22CC-4F89-8CE6-165766407FDB}" dt="2025-11-24T17:05:12.663" v="3184"/>
        <pc:sldMkLst>
          <pc:docMk/>
          <pc:sldMk cId="537572190" sldId="286"/>
        </pc:sldMkLst>
        <pc:spChg chg="add mod">
          <ac:chgData name="Edouard Morena" userId="2e121fa9-f008-4742-97be-48a08069b91e" providerId="ADAL" clId="{DB01DF10-22CC-4F89-8CE6-165766407FDB}" dt="2025-11-24T15:59:47.591" v="2277" actId="2711"/>
          <ac:spMkLst>
            <pc:docMk/>
            <pc:sldMk cId="537572190" sldId="286"/>
            <ac:spMk id="5" creationId="{3DCB1500-F925-38DD-1916-C874B1347961}"/>
          </ac:spMkLst>
        </pc:spChg>
        <pc:picChg chg="add mod ord">
          <ac:chgData name="Edouard Morena" userId="2e121fa9-f008-4742-97be-48a08069b91e" providerId="ADAL" clId="{DB01DF10-22CC-4F89-8CE6-165766407FDB}" dt="2025-11-24T15:58:36.899" v="2270" actId="26606"/>
          <ac:picMkLst>
            <pc:docMk/>
            <pc:sldMk cId="537572190" sldId="286"/>
            <ac:picMk id="2" creationId="{8CA36D74-B2B0-DB41-1551-CBEC95ADCA3C}"/>
          </ac:picMkLst>
        </pc:picChg>
        <pc:picChg chg="add mod">
          <ac:chgData name="Edouard Morena" userId="2e121fa9-f008-4742-97be-48a08069b91e" providerId="ADAL" clId="{DB01DF10-22CC-4F89-8CE6-165766407FDB}" dt="2025-11-24T15:58:39.794" v="2271" actId="27614"/>
          <ac:picMkLst>
            <pc:docMk/>
            <pc:sldMk cId="537572190" sldId="286"/>
            <ac:picMk id="3" creationId="{FACC8F01-197E-F8B5-C63E-D66E631CA623}"/>
          </ac:picMkLst>
        </pc:picChg>
      </pc:sldChg>
      <pc:sldChg chg="addSp modSp new mod ord setBg">
        <pc:chgData name="Edouard Morena" userId="2e121fa9-f008-4742-97be-48a08069b91e" providerId="ADAL" clId="{DB01DF10-22CC-4F89-8CE6-165766407FDB}" dt="2025-11-24T17:05:12.663" v="3184"/>
        <pc:sldMkLst>
          <pc:docMk/>
          <pc:sldMk cId="4229943981" sldId="287"/>
        </pc:sldMkLst>
        <pc:spChg chg="add mod">
          <ac:chgData name="Edouard Morena" userId="2e121fa9-f008-4742-97be-48a08069b91e" providerId="ADAL" clId="{DB01DF10-22CC-4F89-8CE6-165766407FDB}" dt="2025-11-24T16:11:11.478" v="2337" actId="1076"/>
          <ac:spMkLst>
            <pc:docMk/>
            <pc:sldMk cId="4229943981" sldId="287"/>
            <ac:spMk id="5" creationId="{8468546E-6980-EC29-90D3-373486A28F85}"/>
          </ac:spMkLst>
        </pc:spChg>
        <pc:picChg chg="add">
          <ac:chgData name="Edouard Morena" userId="2e121fa9-f008-4742-97be-48a08069b91e" providerId="ADAL" clId="{DB01DF10-22CC-4F89-8CE6-165766407FDB}" dt="2025-11-24T16:10:45.950" v="2330" actId="22"/>
          <ac:picMkLst>
            <pc:docMk/>
            <pc:sldMk cId="4229943981" sldId="287"/>
            <ac:picMk id="3" creationId="{C7302763-DEF4-67D0-F8F2-6F1D9D0824C3}"/>
          </ac:picMkLst>
        </pc:picChg>
        <pc:picChg chg="add">
          <ac:chgData name="Edouard Morena" userId="2e121fa9-f008-4742-97be-48a08069b91e" providerId="ADAL" clId="{DB01DF10-22CC-4F89-8CE6-165766407FDB}" dt="2025-11-24T16:10:18.187" v="2329"/>
          <ac:picMkLst>
            <pc:docMk/>
            <pc:sldMk cId="4229943981" sldId="287"/>
            <ac:picMk id="4098" creationId="{FFDA2614-5564-5CD8-2C00-B817657501B7}"/>
          </ac:picMkLst>
        </pc:picChg>
      </pc:sldChg>
      <pc:sldChg chg="addSp delSp modSp new mod setBg">
        <pc:chgData name="Edouard Morena" userId="2e121fa9-f008-4742-97be-48a08069b91e" providerId="ADAL" clId="{DB01DF10-22CC-4F89-8CE6-165766407FDB}" dt="2025-11-25T10:45:12.987" v="4562" actId="20577"/>
        <pc:sldMkLst>
          <pc:docMk/>
          <pc:sldMk cId="1214202801" sldId="288"/>
        </pc:sldMkLst>
        <pc:spChg chg="mod">
          <ac:chgData name="Edouard Morena" userId="2e121fa9-f008-4742-97be-48a08069b91e" providerId="ADAL" clId="{DB01DF10-22CC-4F89-8CE6-165766407FDB}" dt="2025-11-24T16:19:01.124" v="2576" actId="1076"/>
          <ac:spMkLst>
            <pc:docMk/>
            <pc:sldMk cId="1214202801" sldId="288"/>
            <ac:spMk id="2" creationId="{D2CDC670-4987-53D9-D78A-B973334182CB}"/>
          </ac:spMkLst>
        </pc:spChg>
        <pc:spChg chg="mod">
          <ac:chgData name="Edouard Morena" userId="2e121fa9-f008-4742-97be-48a08069b91e" providerId="ADAL" clId="{DB01DF10-22CC-4F89-8CE6-165766407FDB}" dt="2025-11-25T10:45:12.987" v="4562" actId="20577"/>
          <ac:spMkLst>
            <pc:docMk/>
            <pc:sldMk cId="1214202801" sldId="288"/>
            <ac:spMk id="3" creationId="{6FFFB382-78CD-E3EA-2A98-64BB9AA71326}"/>
          </ac:spMkLst>
        </pc:spChg>
        <pc:spChg chg="add del">
          <ac:chgData name="Edouard Morena" userId="2e121fa9-f008-4742-97be-48a08069b91e" providerId="ADAL" clId="{DB01DF10-22CC-4F89-8CE6-165766407FDB}" dt="2025-11-24T16:18:31.982" v="2566" actId="26606"/>
          <ac:spMkLst>
            <pc:docMk/>
            <pc:sldMk cId="1214202801" sldId="288"/>
            <ac:spMk id="5127" creationId="{9F7D5CDA-D291-4307-BF55-1381FED29634}"/>
          </ac:spMkLst>
        </pc:spChg>
        <pc:picChg chg="add mod">
          <ac:chgData name="Edouard Morena" userId="2e121fa9-f008-4742-97be-48a08069b91e" providerId="ADAL" clId="{DB01DF10-22CC-4F89-8CE6-165766407FDB}" dt="2025-11-24T16:18:34.723" v="2567" actId="1076"/>
          <ac:picMkLst>
            <pc:docMk/>
            <pc:sldMk cId="1214202801" sldId="288"/>
            <ac:picMk id="5122" creationId="{C422ACED-57EC-12ED-B953-AE88E97F53F7}"/>
          </ac:picMkLst>
        </pc:picChg>
      </pc:sldChg>
      <pc:sldChg chg="modSp new mod setBg">
        <pc:chgData name="Edouard Morena" userId="2e121fa9-f008-4742-97be-48a08069b91e" providerId="ADAL" clId="{DB01DF10-22CC-4F89-8CE6-165766407FDB}" dt="2025-11-24T17:10:36.221" v="3368" actId="20577"/>
        <pc:sldMkLst>
          <pc:docMk/>
          <pc:sldMk cId="2663909240" sldId="289"/>
        </pc:sldMkLst>
        <pc:spChg chg="mod">
          <ac:chgData name="Edouard Morena" userId="2e121fa9-f008-4742-97be-48a08069b91e" providerId="ADAL" clId="{DB01DF10-22CC-4F89-8CE6-165766407FDB}" dt="2025-11-24T16:21:04.217" v="2676" actId="20577"/>
          <ac:spMkLst>
            <pc:docMk/>
            <pc:sldMk cId="2663909240" sldId="289"/>
            <ac:spMk id="2" creationId="{24CEE581-2E08-31EF-2E03-8308A5F97DB6}"/>
          </ac:spMkLst>
        </pc:spChg>
        <pc:spChg chg="mod">
          <ac:chgData name="Edouard Morena" userId="2e121fa9-f008-4742-97be-48a08069b91e" providerId="ADAL" clId="{DB01DF10-22CC-4F89-8CE6-165766407FDB}" dt="2025-11-24T17:10:36.221" v="3368" actId="20577"/>
          <ac:spMkLst>
            <pc:docMk/>
            <pc:sldMk cId="2663909240" sldId="289"/>
            <ac:spMk id="3" creationId="{97696410-0C9A-A806-37B5-83E41259A7E0}"/>
          </ac:spMkLst>
        </pc:spChg>
      </pc:sldChg>
      <pc:sldChg chg="addSp modSp new mod setBg">
        <pc:chgData name="Edouard Morena" userId="2e121fa9-f008-4742-97be-48a08069b91e" providerId="ADAL" clId="{DB01DF10-22CC-4F89-8CE6-165766407FDB}" dt="2025-11-24T17:05:12.663" v="3184"/>
        <pc:sldMkLst>
          <pc:docMk/>
          <pc:sldMk cId="833027507" sldId="290"/>
        </pc:sldMkLst>
        <pc:spChg chg="add">
          <ac:chgData name="Edouard Morena" userId="2e121fa9-f008-4742-97be-48a08069b91e" providerId="ADAL" clId="{DB01DF10-22CC-4F89-8CE6-165766407FDB}" dt="2025-11-24T16:25:58.532" v="2826" actId="26606"/>
          <ac:spMkLst>
            <pc:docMk/>
            <pc:sldMk cId="833027507" sldId="290"/>
            <ac:spMk id="8" creationId="{42A4FC2C-047E-45A5-965D-8E1E3BF09BC6}"/>
          </ac:spMkLst>
        </pc:spChg>
        <pc:picChg chg="add mod">
          <ac:chgData name="Edouard Morena" userId="2e121fa9-f008-4742-97be-48a08069b91e" providerId="ADAL" clId="{DB01DF10-22CC-4F89-8CE6-165766407FDB}" dt="2025-11-24T16:26:00.739" v="2828" actId="962"/>
          <ac:picMkLst>
            <pc:docMk/>
            <pc:sldMk cId="833027507" sldId="290"/>
            <ac:picMk id="3" creationId="{6BA644E8-FB1B-E925-C463-E7F2C7A3DAB5}"/>
          </ac:picMkLst>
        </pc:picChg>
      </pc:sldChg>
      <pc:sldChg chg="addSp modSp new mod setBg">
        <pc:chgData name="Edouard Morena" userId="2e121fa9-f008-4742-97be-48a08069b91e" providerId="ADAL" clId="{DB01DF10-22CC-4F89-8CE6-165766407FDB}" dt="2025-11-24T17:05:12.663" v="3184"/>
        <pc:sldMkLst>
          <pc:docMk/>
          <pc:sldMk cId="2214893876" sldId="291"/>
        </pc:sldMkLst>
        <pc:spChg chg="add">
          <ac:chgData name="Edouard Morena" userId="2e121fa9-f008-4742-97be-48a08069b91e" providerId="ADAL" clId="{DB01DF10-22CC-4F89-8CE6-165766407FDB}" dt="2025-11-24T16:26:48.962" v="2831" actId="26606"/>
          <ac:spMkLst>
            <pc:docMk/>
            <pc:sldMk cId="2214893876" sldId="291"/>
            <ac:spMk id="8" creationId="{42A4FC2C-047E-45A5-965D-8E1E3BF09BC6}"/>
          </ac:spMkLst>
        </pc:spChg>
        <pc:picChg chg="add mod">
          <ac:chgData name="Edouard Morena" userId="2e121fa9-f008-4742-97be-48a08069b91e" providerId="ADAL" clId="{DB01DF10-22CC-4F89-8CE6-165766407FDB}" dt="2025-11-24T16:26:50.935" v="2833" actId="962"/>
          <ac:picMkLst>
            <pc:docMk/>
            <pc:sldMk cId="2214893876" sldId="291"/>
            <ac:picMk id="3" creationId="{DF9150F9-0C60-FE20-E142-A9DF9E9BA729}"/>
          </ac:picMkLst>
        </pc:picChg>
      </pc:sldChg>
      <pc:sldChg chg="addSp modSp new mod setBg">
        <pc:chgData name="Edouard Morena" userId="2e121fa9-f008-4742-97be-48a08069b91e" providerId="ADAL" clId="{DB01DF10-22CC-4F89-8CE6-165766407FDB}" dt="2025-11-24T17:05:12.663" v="3184"/>
        <pc:sldMkLst>
          <pc:docMk/>
          <pc:sldMk cId="3041789062" sldId="292"/>
        </pc:sldMkLst>
        <pc:spChg chg="add">
          <ac:chgData name="Edouard Morena" userId="2e121fa9-f008-4742-97be-48a08069b91e" providerId="ADAL" clId="{DB01DF10-22CC-4F89-8CE6-165766407FDB}" dt="2025-11-24T16:31:48.403" v="2874" actId="26606"/>
          <ac:spMkLst>
            <pc:docMk/>
            <pc:sldMk cId="3041789062" sldId="292"/>
            <ac:spMk id="6151" creationId="{42A4FC2C-047E-45A5-965D-8E1E3BF09BC6}"/>
          </ac:spMkLst>
        </pc:spChg>
        <pc:picChg chg="add mod">
          <ac:chgData name="Edouard Morena" userId="2e121fa9-f008-4742-97be-48a08069b91e" providerId="ADAL" clId="{DB01DF10-22CC-4F89-8CE6-165766407FDB}" dt="2025-11-24T16:31:48.403" v="2874" actId="26606"/>
          <ac:picMkLst>
            <pc:docMk/>
            <pc:sldMk cId="3041789062" sldId="292"/>
            <ac:picMk id="6146" creationId="{46D952B1-92A3-2273-F259-941CC9848BED}"/>
          </ac:picMkLst>
        </pc:picChg>
      </pc:sldChg>
      <pc:sldChg chg="addSp modSp new mod setBg">
        <pc:chgData name="Edouard Morena" userId="2e121fa9-f008-4742-97be-48a08069b91e" providerId="ADAL" clId="{DB01DF10-22CC-4F89-8CE6-165766407FDB}" dt="2025-11-24T17:05:12.663" v="3184"/>
        <pc:sldMkLst>
          <pc:docMk/>
          <pc:sldMk cId="258661467" sldId="293"/>
        </pc:sldMkLst>
        <pc:spChg chg="add mod">
          <ac:chgData name="Edouard Morena" userId="2e121fa9-f008-4742-97be-48a08069b91e" providerId="ADAL" clId="{DB01DF10-22CC-4F89-8CE6-165766407FDB}" dt="2025-11-24T16:33:56.574" v="2881" actId="1076"/>
          <ac:spMkLst>
            <pc:docMk/>
            <pc:sldMk cId="258661467" sldId="293"/>
            <ac:spMk id="5" creationId="{7FFC0B72-2C61-F2E9-FFF9-3BA44A9D25F0}"/>
          </ac:spMkLst>
        </pc:spChg>
        <pc:picChg chg="add mod">
          <ac:chgData name="Edouard Morena" userId="2e121fa9-f008-4742-97be-48a08069b91e" providerId="ADAL" clId="{DB01DF10-22CC-4F89-8CE6-165766407FDB}" dt="2025-11-24T16:33:57.898" v="2882" actId="1076"/>
          <ac:picMkLst>
            <pc:docMk/>
            <pc:sldMk cId="258661467" sldId="293"/>
            <ac:picMk id="3" creationId="{2E343659-E61C-45A9-5D6D-6DFD04F2B5A0}"/>
          </ac:picMkLst>
        </pc:picChg>
      </pc:sldChg>
      <pc:sldChg chg="addSp delSp modSp new mod setBg">
        <pc:chgData name="Edouard Morena" userId="2e121fa9-f008-4742-97be-48a08069b91e" providerId="ADAL" clId="{DB01DF10-22CC-4F89-8CE6-165766407FDB}" dt="2025-11-24T17:12:47.860" v="3380"/>
        <pc:sldMkLst>
          <pc:docMk/>
          <pc:sldMk cId="3454165737" sldId="294"/>
        </pc:sldMkLst>
        <pc:spChg chg="add mod">
          <ac:chgData name="Edouard Morena" userId="2e121fa9-f008-4742-97be-48a08069b91e" providerId="ADAL" clId="{DB01DF10-22CC-4F89-8CE6-165766407FDB}" dt="2025-11-24T16:34:56.725" v="2889" actId="1076"/>
          <ac:spMkLst>
            <pc:docMk/>
            <pc:sldMk cId="3454165737" sldId="294"/>
            <ac:spMk id="3" creationId="{AA4B8031-9D0F-31AF-01C6-4DD69F4F8274}"/>
          </ac:spMkLst>
        </pc:spChg>
        <pc:picChg chg="add del mod">
          <ac:chgData name="Edouard Morena" userId="2e121fa9-f008-4742-97be-48a08069b91e" providerId="ADAL" clId="{DB01DF10-22CC-4F89-8CE6-165766407FDB}" dt="2025-11-24T17:12:46.811" v="3379" actId="478"/>
          <ac:picMkLst>
            <pc:docMk/>
            <pc:sldMk cId="3454165737" sldId="294"/>
            <ac:picMk id="7170" creationId="{142651D8-2984-C45E-6461-482A6221AC79}"/>
          </ac:picMkLst>
        </pc:picChg>
        <pc:picChg chg="add">
          <ac:chgData name="Edouard Morena" userId="2e121fa9-f008-4742-97be-48a08069b91e" providerId="ADAL" clId="{DB01DF10-22CC-4F89-8CE6-165766407FDB}" dt="2025-11-24T17:12:47.860" v="3380"/>
          <ac:picMkLst>
            <pc:docMk/>
            <pc:sldMk cId="3454165737" sldId="294"/>
            <ac:picMk id="7172" creationId="{8C31561E-129B-1286-2DE5-D0684C2FC9C5}"/>
          </ac:picMkLst>
        </pc:picChg>
      </pc:sldChg>
      <pc:sldChg chg="addSp modSp new mod setBg">
        <pc:chgData name="Edouard Morena" userId="2e121fa9-f008-4742-97be-48a08069b91e" providerId="ADAL" clId="{DB01DF10-22CC-4F89-8CE6-165766407FDB}" dt="2025-11-25T11:18:46.415" v="4972" actId="2711"/>
        <pc:sldMkLst>
          <pc:docMk/>
          <pc:sldMk cId="2298626711" sldId="295"/>
        </pc:sldMkLst>
        <pc:spChg chg="mod">
          <ac:chgData name="Edouard Morena" userId="2e121fa9-f008-4742-97be-48a08069b91e" providerId="ADAL" clId="{DB01DF10-22CC-4F89-8CE6-165766407FDB}" dt="2025-11-25T11:16:10.952" v="4586" actId="20577"/>
          <ac:spMkLst>
            <pc:docMk/>
            <pc:sldMk cId="2298626711" sldId="295"/>
            <ac:spMk id="2" creationId="{0AFB202C-FC24-583D-EE80-AB58D2037993}"/>
          </ac:spMkLst>
        </pc:spChg>
        <pc:spChg chg="mod">
          <ac:chgData name="Edouard Morena" userId="2e121fa9-f008-4742-97be-48a08069b91e" providerId="ADAL" clId="{DB01DF10-22CC-4F89-8CE6-165766407FDB}" dt="2025-11-25T11:18:46.415" v="4972" actId="2711"/>
          <ac:spMkLst>
            <pc:docMk/>
            <pc:sldMk cId="2298626711" sldId="295"/>
            <ac:spMk id="3" creationId="{5635B69A-7916-10C3-6817-F69B78B941E9}"/>
          </ac:spMkLst>
        </pc:spChg>
        <pc:picChg chg="add mod">
          <ac:chgData name="Edouard Morena" userId="2e121fa9-f008-4742-97be-48a08069b91e" providerId="ADAL" clId="{DB01DF10-22CC-4F89-8CE6-165766407FDB}" dt="2025-11-24T17:02:47.185" v="2971" actId="1076"/>
          <ac:picMkLst>
            <pc:docMk/>
            <pc:sldMk cId="2298626711" sldId="295"/>
            <ac:picMk id="8194" creationId="{BFA7A83E-F0F9-AE5F-96D8-73C16515EC8F}"/>
          </ac:picMkLst>
        </pc:picChg>
      </pc:sldChg>
      <pc:sldChg chg="modSp new mod setBg">
        <pc:chgData name="Edouard Morena" userId="2e121fa9-f008-4742-97be-48a08069b91e" providerId="ADAL" clId="{DB01DF10-22CC-4F89-8CE6-165766407FDB}" dt="2025-11-25T14:20:21.605" v="4977" actId="20577"/>
        <pc:sldMkLst>
          <pc:docMk/>
          <pc:sldMk cId="366109189" sldId="296"/>
        </pc:sldMkLst>
        <pc:spChg chg="mod">
          <ac:chgData name="Edouard Morena" userId="2e121fa9-f008-4742-97be-48a08069b91e" providerId="ADAL" clId="{DB01DF10-22CC-4F89-8CE6-165766407FDB}" dt="2025-11-24T17:04:24.160" v="3149" actId="2711"/>
          <ac:spMkLst>
            <pc:docMk/>
            <pc:sldMk cId="366109189" sldId="296"/>
            <ac:spMk id="2" creationId="{FE7AFACC-9E35-6B30-819F-CB55BC7373E1}"/>
          </ac:spMkLst>
        </pc:spChg>
        <pc:spChg chg="mod">
          <ac:chgData name="Edouard Morena" userId="2e121fa9-f008-4742-97be-48a08069b91e" providerId="ADAL" clId="{DB01DF10-22CC-4F89-8CE6-165766407FDB}" dt="2025-11-25T14:20:21.605" v="4977" actId="20577"/>
          <ac:spMkLst>
            <pc:docMk/>
            <pc:sldMk cId="366109189" sldId="296"/>
            <ac:spMk id="3" creationId="{AEBBDDDD-21B0-66AE-5FE5-27266EC01F25}"/>
          </ac:spMkLst>
        </pc:spChg>
      </pc:sldChg>
      <pc:sldChg chg="addSp modSp new mod setBg">
        <pc:chgData name="Edouard Morena" userId="2e121fa9-f008-4742-97be-48a08069b91e" providerId="ADAL" clId="{DB01DF10-22CC-4F89-8CE6-165766407FDB}" dt="2025-11-25T09:38:58.317" v="4055" actId="14100"/>
        <pc:sldMkLst>
          <pc:docMk/>
          <pc:sldMk cId="604646765" sldId="297"/>
        </pc:sldMkLst>
        <pc:spChg chg="add mod">
          <ac:chgData name="Edouard Morena" userId="2e121fa9-f008-4742-97be-48a08069b91e" providerId="ADAL" clId="{DB01DF10-22CC-4F89-8CE6-165766407FDB}" dt="2025-11-25T09:38:58.317" v="4055" actId="14100"/>
          <ac:spMkLst>
            <pc:docMk/>
            <pc:sldMk cId="604646765" sldId="297"/>
            <ac:spMk id="2" creationId="{7219D4A7-C351-E4AB-BBD0-C73A80DA966D}"/>
          </ac:spMkLst>
        </pc:spChg>
        <pc:spChg chg="add mod">
          <ac:chgData name="Edouard Morena" userId="2e121fa9-f008-4742-97be-48a08069b91e" providerId="ADAL" clId="{DB01DF10-22CC-4F89-8CE6-165766407FDB}" dt="2025-11-25T09:36:32.489" v="4051" actId="14100"/>
          <ac:spMkLst>
            <pc:docMk/>
            <pc:sldMk cId="604646765" sldId="297"/>
            <ac:spMk id="3" creationId="{DE150BB3-2000-0416-A37A-14D3DC0AA6E6}"/>
          </ac:spMkLst>
        </pc:spChg>
        <pc:picChg chg="add mod">
          <ac:chgData name="Edouard Morena" userId="2e121fa9-f008-4742-97be-48a08069b91e" providerId="ADAL" clId="{DB01DF10-22CC-4F89-8CE6-165766407FDB}" dt="2025-11-25T09:36:36.110" v="4053" actId="1076"/>
          <ac:picMkLst>
            <pc:docMk/>
            <pc:sldMk cId="604646765" sldId="297"/>
            <ac:picMk id="5" creationId="{68914AE1-3CF8-EA40-EBF6-C29A20692EFE}"/>
          </ac:picMkLst>
        </pc:picChg>
      </pc:sldChg>
      <pc:sldChg chg="addSp modSp new setBg">
        <pc:chgData name="Edouard Morena" userId="2e121fa9-f008-4742-97be-48a08069b91e" providerId="ADAL" clId="{DB01DF10-22CC-4F89-8CE6-165766407FDB}" dt="2025-11-24T17:10:53.546" v="3369"/>
        <pc:sldMkLst>
          <pc:docMk/>
          <pc:sldMk cId="1790747182" sldId="298"/>
        </pc:sldMkLst>
        <pc:picChg chg="add mod">
          <ac:chgData name="Edouard Morena" userId="2e121fa9-f008-4742-97be-48a08069b91e" providerId="ADAL" clId="{DB01DF10-22CC-4F89-8CE6-165766407FDB}" dt="2025-11-24T17:10:15.088" v="3292"/>
          <ac:picMkLst>
            <pc:docMk/>
            <pc:sldMk cId="1790747182" sldId="298"/>
            <ac:picMk id="2" creationId="{577C9A4D-BAFE-6AEB-7CDA-FF063F1CEB46}"/>
          </ac:picMkLst>
        </pc:picChg>
      </pc:sldChg>
      <pc:sldChg chg="addSp modSp new setBg">
        <pc:chgData name="Edouard Morena" userId="2e121fa9-f008-4742-97be-48a08069b91e" providerId="ADAL" clId="{DB01DF10-22CC-4F89-8CE6-165766407FDB}" dt="2025-11-24T17:11:31.719" v="3372"/>
        <pc:sldMkLst>
          <pc:docMk/>
          <pc:sldMk cId="1534723297" sldId="299"/>
        </pc:sldMkLst>
        <pc:picChg chg="add mod">
          <ac:chgData name="Edouard Morena" userId="2e121fa9-f008-4742-97be-48a08069b91e" providerId="ADAL" clId="{DB01DF10-22CC-4F89-8CE6-165766407FDB}" dt="2025-11-24T17:11:25.182" v="3371"/>
          <ac:picMkLst>
            <pc:docMk/>
            <pc:sldMk cId="1534723297" sldId="299"/>
            <ac:picMk id="2" creationId="{D742831F-F7A7-C719-2700-F3FEE2F27995}"/>
          </ac:picMkLst>
        </pc:picChg>
      </pc:sldChg>
      <pc:sldChg chg="addSp modSp new mod setBg">
        <pc:chgData name="Edouard Morena" userId="2e121fa9-f008-4742-97be-48a08069b91e" providerId="ADAL" clId="{DB01DF10-22CC-4F89-8CE6-165766407FDB}" dt="2025-11-24T17:13:18.163" v="3388" actId="1076"/>
        <pc:sldMkLst>
          <pc:docMk/>
          <pc:sldMk cId="340973006" sldId="300"/>
        </pc:sldMkLst>
        <pc:spChg chg="add mod">
          <ac:chgData name="Edouard Morena" userId="2e121fa9-f008-4742-97be-48a08069b91e" providerId="ADAL" clId="{DB01DF10-22CC-4F89-8CE6-165766407FDB}" dt="2025-11-24T17:13:18.163" v="3388" actId="1076"/>
          <ac:spMkLst>
            <pc:docMk/>
            <pc:sldMk cId="340973006" sldId="300"/>
            <ac:spMk id="4" creationId="{547A9F43-4C43-B79E-0846-2C38EC2556A0}"/>
          </ac:spMkLst>
        </pc:spChg>
        <pc:picChg chg="add mod">
          <ac:chgData name="Edouard Morena" userId="2e121fa9-f008-4742-97be-48a08069b91e" providerId="ADAL" clId="{DB01DF10-22CC-4F89-8CE6-165766407FDB}" dt="2025-11-24T17:13:18.163" v="3388" actId="1076"/>
          <ac:picMkLst>
            <pc:docMk/>
            <pc:sldMk cId="340973006" sldId="300"/>
            <ac:picMk id="2" creationId="{3F3D7F66-500F-34DA-29CD-44FD5CDB589A}"/>
          </ac:picMkLst>
        </pc:picChg>
      </pc:sldChg>
      <pc:sldChg chg="delSp modSp new mod ord setBg">
        <pc:chgData name="Edouard Morena" userId="2e121fa9-f008-4742-97be-48a08069b91e" providerId="ADAL" clId="{DB01DF10-22CC-4F89-8CE6-165766407FDB}" dt="2025-11-25T09:14:35.406" v="3822"/>
        <pc:sldMkLst>
          <pc:docMk/>
          <pc:sldMk cId="3066573910" sldId="301"/>
        </pc:sldMkLst>
        <pc:spChg chg="mod">
          <ac:chgData name="Edouard Morena" userId="2e121fa9-f008-4742-97be-48a08069b91e" providerId="ADAL" clId="{DB01DF10-22CC-4F89-8CE6-165766407FDB}" dt="2025-11-25T08:36:36.440" v="3557" actId="1076"/>
          <ac:spMkLst>
            <pc:docMk/>
            <pc:sldMk cId="3066573910" sldId="301"/>
            <ac:spMk id="2" creationId="{708DF69D-A9AE-8569-DF3A-4761B6F34090}"/>
          </ac:spMkLst>
        </pc:spChg>
        <pc:spChg chg="del">
          <ac:chgData name="Edouard Morena" userId="2e121fa9-f008-4742-97be-48a08069b91e" providerId="ADAL" clId="{DB01DF10-22CC-4F89-8CE6-165766407FDB}" dt="2025-11-25T08:36:24.258" v="3553" actId="478"/>
          <ac:spMkLst>
            <pc:docMk/>
            <pc:sldMk cId="3066573910" sldId="301"/>
            <ac:spMk id="3" creationId="{7044EA9B-6AB8-21FE-1B8A-1EC4C51E8EBF}"/>
          </ac:spMkLst>
        </pc:spChg>
      </pc:sldChg>
      <pc:sldChg chg="addSp new del">
        <pc:chgData name="Edouard Morena" userId="2e121fa9-f008-4742-97be-48a08069b91e" providerId="ADAL" clId="{DB01DF10-22CC-4F89-8CE6-165766407FDB}" dt="2025-11-25T08:42:03.631" v="3574" actId="47"/>
        <pc:sldMkLst>
          <pc:docMk/>
          <pc:sldMk cId="3860316097" sldId="302"/>
        </pc:sldMkLst>
        <pc:picChg chg="add">
          <ac:chgData name="Edouard Morena" userId="2e121fa9-f008-4742-97be-48a08069b91e" providerId="ADAL" clId="{DB01DF10-22CC-4F89-8CE6-165766407FDB}" dt="2025-11-25T08:41:30.255" v="3567"/>
          <ac:picMkLst>
            <pc:docMk/>
            <pc:sldMk cId="3860316097" sldId="302"/>
            <ac:picMk id="10242" creationId="{9BCC5359-064A-ACF6-2CB4-7E9F4454A480}"/>
          </ac:picMkLst>
        </pc:picChg>
      </pc:sldChg>
      <pc:sldChg chg="addSp modSp new mod ord setBg">
        <pc:chgData name="Edouard Morena" userId="2e121fa9-f008-4742-97be-48a08069b91e" providerId="ADAL" clId="{DB01DF10-22CC-4F89-8CE6-165766407FDB}" dt="2025-11-25T08:37:44.253" v="3563" actId="26606"/>
        <pc:sldMkLst>
          <pc:docMk/>
          <pc:sldMk cId="139177933" sldId="303"/>
        </pc:sldMkLst>
        <pc:spChg chg="add">
          <ac:chgData name="Edouard Morena" userId="2e121fa9-f008-4742-97be-48a08069b91e" providerId="ADAL" clId="{DB01DF10-22CC-4F89-8CE6-165766407FDB}" dt="2025-11-25T08:37:44.253" v="3563" actId="26606"/>
          <ac:spMkLst>
            <pc:docMk/>
            <pc:sldMk cId="139177933" sldId="303"/>
            <ac:spMk id="7" creationId="{42A4FC2C-047E-45A5-965D-8E1E3BF09BC6}"/>
          </ac:spMkLst>
        </pc:spChg>
        <pc:picChg chg="add mod">
          <ac:chgData name="Edouard Morena" userId="2e121fa9-f008-4742-97be-48a08069b91e" providerId="ADAL" clId="{DB01DF10-22CC-4F89-8CE6-165766407FDB}" dt="2025-11-25T08:37:44.253" v="3563" actId="26606"/>
          <ac:picMkLst>
            <pc:docMk/>
            <pc:sldMk cId="139177933" sldId="303"/>
            <ac:picMk id="2" creationId="{45A81876-B0A7-FCE2-D5DE-714D084636FC}"/>
          </ac:picMkLst>
        </pc:picChg>
      </pc:sldChg>
      <pc:sldChg chg="addSp modSp new mod setBg">
        <pc:chgData name="Edouard Morena" userId="2e121fa9-f008-4742-97be-48a08069b91e" providerId="ADAL" clId="{DB01DF10-22CC-4F89-8CE6-165766407FDB}" dt="2025-11-25T08:38:42.653" v="3566" actId="26606"/>
        <pc:sldMkLst>
          <pc:docMk/>
          <pc:sldMk cId="2136717102" sldId="304"/>
        </pc:sldMkLst>
        <pc:spChg chg="add">
          <ac:chgData name="Edouard Morena" userId="2e121fa9-f008-4742-97be-48a08069b91e" providerId="ADAL" clId="{DB01DF10-22CC-4F89-8CE6-165766407FDB}" dt="2025-11-25T08:38:42.653" v="3566" actId="26606"/>
          <ac:spMkLst>
            <pc:docMk/>
            <pc:sldMk cId="2136717102" sldId="304"/>
            <ac:spMk id="9223" creationId="{42A4FC2C-047E-45A5-965D-8E1E3BF09BC6}"/>
          </ac:spMkLst>
        </pc:spChg>
        <pc:picChg chg="add mod">
          <ac:chgData name="Edouard Morena" userId="2e121fa9-f008-4742-97be-48a08069b91e" providerId="ADAL" clId="{DB01DF10-22CC-4F89-8CE6-165766407FDB}" dt="2025-11-25T08:38:42.653" v="3566" actId="26606"/>
          <ac:picMkLst>
            <pc:docMk/>
            <pc:sldMk cId="2136717102" sldId="304"/>
            <ac:picMk id="9218" creationId="{28AE7FCE-C3FA-73C5-A77B-67833C8F6742}"/>
          </ac:picMkLst>
        </pc:picChg>
      </pc:sldChg>
      <pc:sldChg chg="addSp modSp new mod setBg">
        <pc:chgData name="Edouard Morena" userId="2e121fa9-f008-4742-97be-48a08069b91e" providerId="ADAL" clId="{DB01DF10-22CC-4F89-8CE6-165766407FDB}" dt="2025-11-25T08:41:37.055" v="3570" actId="26606"/>
        <pc:sldMkLst>
          <pc:docMk/>
          <pc:sldMk cId="1142402302" sldId="305"/>
        </pc:sldMkLst>
        <pc:spChg chg="add">
          <ac:chgData name="Edouard Morena" userId="2e121fa9-f008-4742-97be-48a08069b91e" providerId="ADAL" clId="{DB01DF10-22CC-4F89-8CE6-165766407FDB}" dt="2025-11-25T08:41:37.055" v="3570" actId="26606"/>
          <ac:spMkLst>
            <pc:docMk/>
            <pc:sldMk cId="1142402302" sldId="305"/>
            <ac:spMk id="11271" creationId="{42A4FC2C-047E-45A5-965D-8E1E3BF09BC6}"/>
          </ac:spMkLst>
        </pc:spChg>
        <pc:picChg chg="add mod">
          <ac:chgData name="Edouard Morena" userId="2e121fa9-f008-4742-97be-48a08069b91e" providerId="ADAL" clId="{DB01DF10-22CC-4F89-8CE6-165766407FDB}" dt="2025-11-25T08:41:37.055" v="3570" actId="26606"/>
          <ac:picMkLst>
            <pc:docMk/>
            <pc:sldMk cId="1142402302" sldId="305"/>
            <ac:picMk id="11266" creationId="{089DD9DE-F3C3-4216-2067-030D57ACFAFE}"/>
          </ac:picMkLst>
        </pc:picChg>
      </pc:sldChg>
      <pc:sldChg chg="addSp modSp new mod setBg">
        <pc:chgData name="Edouard Morena" userId="2e121fa9-f008-4742-97be-48a08069b91e" providerId="ADAL" clId="{DB01DF10-22CC-4F89-8CE6-165766407FDB}" dt="2025-11-25T08:42:01.742" v="3573" actId="26606"/>
        <pc:sldMkLst>
          <pc:docMk/>
          <pc:sldMk cId="3693167121" sldId="306"/>
        </pc:sldMkLst>
        <pc:spChg chg="add">
          <ac:chgData name="Edouard Morena" userId="2e121fa9-f008-4742-97be-48a08069b91e" providerId="ADAL" clId="{DB01DF10-22CC-4F89-8CE6-165766407FDB}" dt="2025-11-25T08:42:01.742" v="3573" actId="26606"/>
          <ac:spMkLst>
            <pc:docMk/>
            <pc:sldMk cId="3693167121" sldId="306"/>
            <ac:spMk id="12295" creationId="{42A4FC2C-047E-45A5-965D-8E1E3BF09BC6}"/>
          </ac:spMkLst>
        </pc:spChg>
        <pc:picChg chg="add mod">
          <ac:chgData name="Edouard Morena" userId="2e121fa9-f008-4742-97be-48a08069b91e" providerId="ADAL" clId="{DB01DF10-22CC-4F89-8CE6-165766407FDB}" dt="2025-11-25T08:42:01.742" v="3573" actId="26606"/>
          <ac:picMkLst>
            <pc:docMk/>
            <pc:sldMk cId="3693167121" sldId="306"/>
            <ac:picMk id="12290" creationId="{1D39CC92-71B8-EAF1-C821-18FBEF676683}"/>
          </ac:picMkLst>
        </pc:picChg>
      </pc:sldChg>
      <pc:sldChg chg="addSp delSp modSp new del mod">
        <pc:chgData name="Edouard Morena" userId="2e121fa9-f008-4742-97be-48a08069b91e" providerId="ADAL" clId="{DB01DF10-22CC-4F89-8CE6-165766407FDB}" dt="2025-11-25T08:53:09.508" v="3659" actId="47"/>
        <pc:sldMkLst>
          <pc:docMk/>
          <pc:sldMk cId="2077968907" sldId="307"/>
        </pc:sldMkLst>
        <pc:spChg chg="add del">
          <ac:chgData name="Edouard Morena" userId="2e121fa9-f008-4742-97be-48a08069b91e" providerId="ADAL" clId="{DB01DF10-22CC-4F89-8CE6-165766407FDB}" dt="2025-11-25T08:50:48.755" v="3579" actId="22"/>
          <ac:spMkLst>
            <pc:docMk/>
            <pc:sldMk cId="2077968907" sldId="307"/>
            <ac:spMk id="4" creationId="{7070BBF5-9BB5-95C7-41AD-117504C03751}"/>
          </ac:spMkLst>
        </pc:spChg>
        <pc:picChg chg="add mod">
          <ac:chgData name="Edouard Morena" userId="2e121fa9-f008-4742-97be-48a08069b91e" providerId="ADAL" clId="{DB01DF10-22CC-4F89-8CE6-165766407FDB}" dt="2025-11-25T08:49:47.749" v="3577" actId="1076"/>
          <ac:picMkLst>
            <pc:docMk/>
            <pc:sldMk cId="2077968907" sldId="307"/>
            <ac:picMk id="2" creationId="{578B2166-5EBA-21DA-7443-958EDC621D94}"/>
          </ac:picMkLst>
        </pc:picChg>
      </pc:sldChg>
      <pc:sldChg chg="addSp modSp new mod setBg">
        <pc:chgData name="Edouard Morena" userId="2e121fa9-f008-4742-97be-48a08069b91e" providerId="ADAL" clId="{DB01DF10-22CC-4F89-8CE6-165766407FDB}" dt="2025-11-25T09:14:22.741" v="3821"/>
        <pc:sldMkLst>
          <pc:docMk/>
          <pc:sldMk cId="758483615" sldId="308"/>
        </pc:sldMkLst>
        <pc:spChg chg="mod">
          <ac:chgData name="Edouard Morena" userId="2e121fa9-f008-4742-97be-48a08069b91e" providerId="ADAL" clId="{DB01DF10-22CC-4F89-8CE6-165766407FDB}" dt="2025-11-25T08:52:55.562" v="3655" actId="2711"/>
          <ac:spMkLst>
            <pc:docMk/>
            <pc:sldMk cId="758483615" sldId="308"/>
            <ac:spMk id="2" creationId="{0EB75B98-8AC4-6E03-2881-0B142AD53D80}"/>
          </ac:spMkLst>
        </pc:spChg>
        <pc:spChg chg="mod">
          <ac:chgData name="Edouard Morena" userId="2e121fa9-f008-4742-97be-48a08069b91e" providerId="ADAL" clId="{DB01DF10-22CC-4F89-8CE6-165766407FDB}" dt="2025-11-25T08:53:03.550" v="3658" actId="14100"/>
          <ac:spMkLst>
            <pc:docMk/>
            <pc:sldMk cId="758483615" sldId="308"/>
            <ac:spMk id="3" creationId="{9E62726B-7B2E-38BB-53DE-6BA5FE5161DE}"/>
          </ac:spMkLst>
        </pc:spChg>
        <pc:picChg chg="add mod">
          <ac:chgData name="Edouard Morena" userId="2e121fa9-f008-4742-97be-48a08069b91e" providerId="ADAL" clId="{DB01DF10-22CC-4F89-8CE6-165766407FDB}" dt="2025-11-25T08:53:01.801" v="3657" actId="1076"/>
          <ac:picMkLst>
            <pc:docMk/>
            <pc:sldMk cId="758483615" sldId="308"/>
            <ac:picMk id="4" creationId="{403E3723-E021-CA06-B35A-550E4C2897D9}"/>
          </ac:picMkLst>
        </pc:picChg>
      </pc:sldChg>
      <pc:sldChg chg="new del">
        <pc:chgData name="Edouard Morena" userId="2e121fa9-f008-4742-97be-48a08069b91e" providerId="ADAL" clId="{DB01DF10-22CC-4F89-8CE6-165766407FDB}" dt="2025-11-25T08:53:52.955" v="3661" actId="47"/>
        <pc:sldMkLst>
          <pc:docMk/>
          <pc:sldMk cId="479082539" sldId="309"/>
        </pc:sldMkLst>
      </pc:sldChg>
      <pc:sldChg chg="addSp modSp new mod setBg">
        <pc:chgData name="Edouard Morena" userId="2e121fa9-f008-4742-97be-48a08069b91e" providerId="ADAL" clId="{DB01DF10-22CC-4F89-8CE6-165766407FDB}" dt="2025-11-25T09:32:10.349" v="4050" actId="1076"/>
        <pc:sldMkLst>
          <pc:docMk/>
          <pc:sldMk cId="1925053323" sldId="309"/>
        </pc:sldMkLst>
        <pc:spChg chg="mod">
          <ac:chgData name="Edouard Morena" userId="2e121fa9-f008-4742-97be-48a08069b91e" providerId="ADAL" clId="{DB01DF10-22CC-4F89-8CE6-165766407FDB}" dt="2025-11-25T08:54:56.500" v="3703" actId="2711"/>
          <ac:spMkLst>
            <pc:docMk/>
            <pc:sldMk cId="1925053323" sldId="309"/>
            <ac:spMk id="2" creationId="{4A8D6F0C-C23A-2DB6-D053-77A10E35AA49}"/>
          </ac:spMkLst>
        </pc:spChg>
        <pc:spChg chg="mod">
          <ac:chgData name="Edouard Morena" userId="2e121fa9-f008-4742-97be-48a08069b91e" providerId="ADAL" clId="{DB01DF10-22CC-4F89-8CE6-165766407FDB}" dt="2025-11-25T08:55:01.827" v="3704" actId="2711"/>
          <ac:spMkLst>
            <pc:docMk/>
            <pc:sldMk cId="1925053323" sldId="309"/>
            <ac:spMk id="3" creationId="{3DEC2B97-6CC7-AA6F-45DD-260323AAC65D}"/>
          </ac:spMkLst>
        </pc:spChg>
        <pc:spChg chg="add">
          <ac:chgData name="Edouard Morena" userId="2e121fa9-f008-4742-97be-48a08069b91e" providerId="ADAL" clId="{DB01DF10-22CC-4F89-8CE6-165766407FDB}" dt="2025-11-25T08:54:52.184" v="3702" actId="26606"/>
          <ac:spMkLst>
            <pc:docMk/>
            <pc:sldMk cId="1925053323" sldId="309"/>
            <ac:spMk id="9" creationId="{D1D34770-47A8-402C-AF23-2B653F2D88C1}"/>
          </ac:spMkLst>
        </pc:spChg>
        <pc:picChg chg="add mod">
          <ac:chgData name="Edouard Morena" userId="2e121fa9-f008-4742-97be-48a08069b91e" providerId="ADAL" clId="{DB01DF10-22CC-4F89-8CE6-165766407FDB}" dt="2025-11-25T09:32:10.349" v="4050" actId="1076"/>
          <ac:picMkLst>
            <pc:docMk/>
            <pc:sldMk cId="1925053323" sldId="309"/>
            <ac:picMk id="4" creationId="{A9813FEA-1C25-D283-D497-F6DCA406E574}"/>
          </ac:picMkLst>
        </pc:picChg>
      </pc:sldChg>
      <pc:sldChg chg="addSp modSp new mod setBg">
        <pc:chgData name="Edouard Morena" userId="2e121fa9-f008-4742-97be-48a08069b91e" providerId="ADAL" clId="{DB01DF10-22CC-4F89-8CE6-165766407FDB}" dt="2025-11-25T09:14:22.741" v="3821"/>
        <pc:sldMkLst>
          <pc:docMk/>
          <pc:sldMk cId="3624976576" sldId="310"/>
        </pc:sldMkLst>
        <pc:spChg chg="mod">
          <ac:chgData name="Edouard Morena" userId="2e121fa9-f008-4742-97be-48a08069b91e" providerId="ADAL" clId="{DB01DF10-22CC-4F89-8CE6-165766407FDB}" dt="2025-11-25T08:55:45.014" v="3726" actId="2711"/>
          <ac:spMkLst>
            <pc:docMk/>
            <pc:sldMk cId="3624976576" sldId="310"/>
            <ac:spMk id="2" creationId="{D16A1D45-85CD-7A10-1AD1-542F32099D49}"/>
          </ac:spMkLst>
        </pc:spChg>
        <pc:spChg chg="mod">
          <ac:chgData name="Edouard Morena" userId="2e121fa9-f008-4742-97be-48a08069b91e" providerId="ADAL" clId="{DB01DF10-22CC-4F89-8CE6-165766407FDB}" dt="2025-11-25T09:00:23.722" v="3820" actId="20577"/>
          <ac:spMkLst>
            <pc:docMk/>
            <pc:sldMk cId="3624976576" sldId="310"/>
            <ac:spMk id="3" creationId="{D68EF718-6728-6500-9A99-50264A56FA5D}"/>
          </ac:spMkLst>
        </pc:spChg>
        <pc:picChg chg="add mod">
          <ac:chgData name="Edouard Morena" userId="2e121fa9-f008-4742-97be-48a08069b91e" providerId="ADAL" clId="{DB01DF10-22CC-4F89-8CE6-165766407FDB}" dt="2025-11-25T08:59:14.300" v="3729" actId="1076"/>
          <ac:picMkLst>
            <pc:docMk/>
            <pc:sldMk cId="3624976576" sldId="310"/>
            <ac:picMk id="13314" creationId="{97437A03-5ED6-EE14-A215-78DD231F8DB6}"/>
          </ac:picMkLst>
        </pc:picChg>
      </pc:sldChg>
      <pc:sldChg chg="addSp delSp modSp new mod ord setBg">
        <pc:chgData name="Edouard Morena" userId="2e121fa9-f008-4742-97be-48a08069b91e" providerId="ADAL" clId="{DB01DF10-22CC-4F89-8CE6-165766407FDB}" dt="2025-11-25T09:27:48.833" v="3898"/>
        <pc:sldMkLst>
          <pc:docMk/>
          <pc:sldMk cId="253909664" sldId="311"/>
        </pc:sldMkLst>
        <pc:spChg chg="add mod">
          <ac:chgData name="Edouard Morena" userId="2e121fa9-f008-4742-97be-48a08069b91e" providerId="ADAL" clId="{DB01DF10-22CC-4F89-8CE6-165766407FDB}" dt="2025-11-25T09:17:07.931" v="3838" actId="1076"/>
          <ac:spMkLst>
            <pc:docMk/>
            <pc:sldMk cId="253909664" sldId="311"/>
            <ac:spMk id="5" creationId="{F7700756-E640-7609-6368-20D0F43B8B3A}"/>
          </ac:spMkLst>
        </pc:spChg>
        <pc:spChg chg="add del">
          <ac:chgData name="Edouard Morena" userId="2e121fa9-f008-4742-97be-48a08069b91e" providerId="ADAL" clId="{DB01DF10-22CC-4F89-8CE6-165766407FDB}" dt="2025-11-25T09:15:22.771" v="3828" actId="26606"/>
          <ac:spMkLst>
            <pc:docMk/>
            <pc:sldMk cId="253909664" sldId="311"/>
            <ac:spMk id="14343" creationId="{42A4FC2C-047E-45A5-965D-8E1E3BF09BC6}"/>
          </ac:spMkLst>
        </pc:spChg>
        <pc:picChg chg="add mod">
          <ac:chgData name="Edouard Morena" userId="2e121fa9-f008-4742-97be-48a08069b91e" providerId="ADAL" clId="{DB01DF10-22CC-4F89-8CE6-165766407FDB}" dt="2025-11-25T09:17:10.358" v="3839" actId="1076"/>
          <ac:picMkLst>
            <pc:docMk/>
            <pc:sldMk cId="253909664" sldId="311"/>
            <ac:picMk id="3" creationId="{FE22532D-190C-8CAD-9D1D-79BB783DBDD3}"/>
          </ac:picMkLst>
        </pc:picChg>
        <pc:picChg chg="add del mod">
          <ac:chgData name="Edouard Morena" userId="2e121fa9-f008-4742-97be-48a08069b91e" providerId="ADAL" clId="{DB01DF10-22CC-4F89-8CE6-165766407FDB}" dt="2025-11-25T09:16:43.398" v="3829" actId="478"/>
          <ac:picMkLst>
            <pc:docMk/>
            <pc:sldMk cId="253909664" sldId="311"/>
            <ac:picMk id="14338" creationId="{A9DAD636-0345-5208-CE47-ED59F51B88C8}"/>
          </ac:picMkLst>
        </pc:picChg>
      </pc:sldChg>
      <pc:sldChg chg="addSp modSp new mod setBg">
        <pc:chgData name="Edouard Morena" userId="2e121fa9-f008-4742-97be-48a08069b91e" providerId="ADAL" clId="{DB01DF10-22CC-4F89-8CE6-165766407FDB}" dt="2025-11-25T09:27:48.833" v="3898"/>
        <pc:sldMkLst>
          <pc:docMk/>
          <pc:sldMk cId="178944931" sldId="312"/>
        </pc:sldMkLst>
        <pc:spChg chg="add mod">
          <ac:chgData name="Edouard Morena" userId="2e121fa9-f008-4742-97be-48a08069b91e" providerId="ADAL" clId="{DB01DF10-22CC-4F89-8CE6-165766407FDB}" dt="2025-11-25T09:18:47.417" v="3850" actId="1076"/>
          <ac:spMkLst>
            <pc:docMk/>
            <pc:sldMk cId="178944931" sldId="312"/>
            <ac:spMk id="5" creationId="{3770FAD0-09E4-0E0D-6377-79E7D9B99621}"/>
          </ac:spMkLst>
        </pc:spChg>
        <pc:picChg chg="add mod">
          <ac:chgData name="Edouard Morena" userId="2e121fa9-f008-4742-97be-48a08069b91e" providerId="ADAL" clId="{DB01DF10-22CC-4F89-8CE6-165766407FDB}" dt="2025-11-25T09:18:42.584" v="3849" actId="1076"/>
          <ac:picMkLst>
            <pc:docMk/>
            <pc:sldMk cId="178944931" sldId="312"/>
            <ac:picMk id="3" creationId="{D17EE62D-AD2D-C3A5-A358-7AEEDD992C86}"/>
          </ac:picMkLst>
        </pc:picChg>
      </pc:sldChg>
      <pc:sldChg chg="addSp modSp new mod ord setBg">
        <pc:chgData name="Edouard Morena" userId="2e121fa9-f008-4742-97be-48a08069b91e" providerId="ADAL" clId="{DB01DF10-22CC-4F89-8CE6-165766407FDB}" dt="2025-11-25T09:27:48.833" v="3898"/>
        <pc:sldMkLst>
          <pc:docMk/>
          <pc:sldMk cId="1166348110" sldId="313"/>
        </pc:sldMkLst>
        <pc:spChg chg="add mod">
          <ac:chgData name="Edouard Morena" userId="2e121fa9-f008-4742-97be-48a08069b91e" providerId="ADAL" clId="{DB01DF10-22CC-4F89-8CE6-165766407FDB}" dt="2025-11-25T09:20:19.457" v="3859" actId="1076"/>
          <ac:spMkLst>
            <pc:docMk/>
            <pc:sldMk cId="1166348110" sldId="313"/>
            <ac:spMk id="5" creationId="{E60064BF-3FD5-D079-BE7A-A918F1C66AEE}"/>
          </ac:spMkLst>
        </pc:spChg>
        <pc:picChg chg="add mod">
          <ac:chgData name="Edouard Morena" userId="2e121fa9-f008-4742-97be-48a08069b91e" providerId="ADAL" clId="{DB01DF10-22CC-4F89-8CE6-165766407FDB}" dt="2025-11-25T09:20:11.972" v="3855" actId="27614"/>
          <ac:picMkLst>
            <pc:docMk/>
            <pc:sldMk cId="1166348110" sldId="313"/>
            <ac:picMk id="3" creationId="{28199A0A-9C87-6DE4-8491-E26E7D35EE4C}"/>
          </ac:picMkLst>
        </pc:picChg>
      </pc:sldChg>
      <pc:sldChg chg="addSp new mod">
        <pc:chgData name="Edouard Morena" userId="2e121fa9-f008-4742-97be-48a08069b91e" providerId="ADAL" clId="{DB01DF10-22CC-4F89-8CE6-165766407FDB}" dt="2025-11-25T09:21:19.816" v="3863" actId="22"/>
        <pc:sldMkLst>
          <pc:docMk/>
          <pc:sldMk cId="2539938225" sldId="314"/>
        </pc:sldMkLst>
        <pc:picChg chg="add">
          <ac:chgData name="Edouard Morena" userId="2e121fa9-f008-4742-97be-48a08069b91e" providerId="ADAL" clId="{DB01DF10-22CC-4F89-8CE6-165766407FDB}" dt="2025-11-25T09:21:19.816" v="3863" actId="22"/>
          <ac:picMkLst>
            <pc:docMk/>
            <pc:sldMk cId="2539938225" sldId="314"/>
            <ac:picMk id="3" creationId="{FA8395F7-DAF0-1BCF-A89C-4718F7627BD5}"/>
          </ac:picMkLst>
        </pc:picChg>
      </pc:sldChg>
      <pc:sldChg chg="addSp delSp modSp new mod ord setBg">
        <pc:chgData name="Edouard Morena" userId="2e121fa9-f008-4742-97be-48a08069b91e" providerId="ADAL" clId="{DB01DF10-22CC-4F89-8CE6-165766407FDB}" dt="2025-11-25T09:27:48.833" v="3898"/>
        <pc:sldMkLst>
          <pc:docMk/>
          <pc:sldMk cId="3216851343" sldId="315"/>
        </pc:sldMkLst>
        <pc:spChg chg="add mod">
          <ac:chgData name="Edouard Morena" userId="2e121fa9-f008-4742-97be-48a08069b91e" providerId="ADAL" clId="{DB01DF10-22CC-4F89-8CE6-165766407FDB}" dt="2025-11-25T09:26:48.983" v="3878" actId="1076"/>
          <ac:spMkLst>
            <pc:docMk/>
            <pc:sldMk cId="3216851343" sldId="315"/>
            <ac:spMk id="3" creationId="{015A5D59-0809-3292-A99C-74CCCC3432E3}"/>
          </ac:spMkLst>
        </pc:spChg>
        <pc:picChg chg="add del mod">
          <ac:chgData name="Edouard Morena" userId="2e121fa9-f008-4742-97be-48a08069b91e" providerId="ADAL" clId="{DB01DF10-22CC-4F89-8CE6-165766407FDB}" dt="2025-11-25T09:26:19.792" v="3869" actId="478"/>
          <ac:picMkLst>
            <pc:docMk/>
            <pc:sldMk cId="3216851343" sldId="315"/>
            <ac:picMk id="15362" creationId="{2F159F0B-D6F6-B5AA-3AF6-3D6D75213C18}"/>
          </ac:picMkLst>
        </pc:picChg>
        <pc:picChg chg="add mod">
          <ac:chgData name="Edouard Morena" userId="2e121fa9-f008-4742-97be-48a08069b91e" providerId="ADAL" clId="{DB01DF10-22CC-4F89-8CE6-165766407FDB}" dt="2025-11-25T09:26:54.852" v="3883" actId="1035"/>
          <ac:picMkLst>
            <pc:docMk/>
            <pc:sldMk cId="3216851343" sldId="315"/>
            <ac:picMk id="15364" creationId="{330F540D-94E5-94C7-1C7F-ED497C1202B1}"/>
          </ac:picMkLst>
        </pc:picChg>
      </pc:sldChg>
      <pc:sldChg chg="addSp modSp new mod setBg">
        <pc:chgData name="Edouard Morena" userId="2e121fa9-f008-4742-97be-48a08069b91e" providerId="ADAL" clId="{DB01DF10-22CC-4F89-8CE6-165766407FDB}" dt="2025-11-25T09:27:48.833" v="3898"/>
        <pc:sldMkLst>
          <pc:docMk/>
          <pc:sldMk cId="3545955454" sldId="316"/>
        </pc:sldMkLst>
        <pc:spChg chg="add mod">
          <ac:chgData name="Edouard Morena" userId="2e121fa9-f008-4742-97be-48a08069b91e" providerId="ADAL" clId="{DB01DF10-22CC-4F89-8CE6-165766407FDB}" dt="2025-11-25T09:27:34.504" v="3890" actId="1076"/>
          <ac:spMkLst>
            <pc:docMk/>
            <pc:sldMk cId="3545955454" sldId="316"/>
            <ac:spMk id="3" creationId="{50FB0B45-E5CC-E6F6-4E28-C7BF51699DD9}"/>
          </ac:spMkLst>
        </pc:spChg>
        <pc:picChg chg="add mod">
          <ac:chgData name="Edouard Morena" userId="2e121fa9-f008-4742-97be-48a08069b91e" providerId="ADAL" clId="{DB01DF10-22CC-4F89-8CE6-165766407FDB}" dt="2025-11-25T09:27:36.671" v="3897" actId="1035"/>
          <ac:picMkLst>
            <pc:docMk/>
            <pc:sldMk cId="3545955454" sldId="316"/>
            <ac:picMk id="16386" creationId="{16CD51E0-E3CC-3203-07E0-025B052D8144}"/>
          </ac:picMkLst>
        </pc:picChg>
      </pc:sldChg>
      <pc:sldChg chg="addSp new ord setBg">
        <pc:chgData name="Edouard Morena" userId="2e121fa9-f008-4742-97be-48a08069b91e" providerId="ADAL" clId="{DB01DF10-22CC-4F89-8CE6-165766407FDB}" dt="2025-11-25T09:28:20.455" v="3903"/>
        <pc:sldMkLst>
          <pc:docMk/>
          <pc:sldMk cId="2855910377" sldId="317"/>
        </pc:sldMkLst>
        <pc:picChg chg="add">
          <ac:chgData name="Edouard Morena" userId="2e121fa9-f008-4742-97be-48a08069b91e" providerId="ADAL" clId="{DB01DF10-22CC-4F89-8CE6-165766407FDB}" dt="2025-11-25T09:28:11.970" v="3900"/>
          <ac:picMkLst>
            <pc:docMk/>
            <pc:sldMk cId="2855910377" sldId="317"/>
            <ac:picMk id="17410" creationId="{B4555325-10DA-BADD-648C-EE40C4D0E55E}"/>
          </ac:picMkLst>
        </pc:picChg>
      </pc:sldChg>
      <pc:sldChg chg="modSp new mod setBg">
        <pc:chgData name="Edouard Morena" userId="2e121fa9-f008-4742-97be-48a08069b91e" providerId="ADAL" clId="{DB01DF10-22CC-4F89-8CE6-165766407FDB}" dt="2025-11-25T09:30:18.067" v="4038" actId="14100"/>
        <pc:sldMkLst>
          <pc:docMk/>
          <pc:sldMk cId="1018644705" sldId="318"/>
        </pc:sldMkLst>
        <pc:spChg chg="mod">
          <ac:chgData name="Edouard Morena" userId="2e121fa9-f008-4742-97be-48a08069b91e" providerId="ADAL" clId="{DB01DF10-22CC-4F89-8CE6-165766407FDB}" dt="2025-11-25T09:28:48.047" v="3919" actId="2711"/>
          <ac:spMkLst>
            <pc:docMk/>
            <pc:sldMk cId="1018644705" sldId="318"/>
            <ac:spMk id="2" creationId="{16A1B651-8EB5-7FF4-DD0C-37DE18263A0A}"/>
          </ac:spMkLst>
        </pc:spChg>
        <pc:spChg chg="mod">
          <ac:chgData name="Edouard Morena" userId="2e121fa9-f008-4742-97be-48a08069b91e" providerId="ADAL" clId="{DB01DF10-22CC-4F89-8CE6-165766407FDB}" dt="2025-11-25T09:30:18.067" v="4038" actId="14100"/>
          <ac:spMkLst>
            <pc:docMk/>
            <pc:sldMk cId="1018644705" sldId="318"/>
            <ac:spMk id="3" creationId="{DB039466-9322-0062-F5D7-543B77F6AA7A}"/>
          </ac:spMkLst>
        </pc:spChg>
      </pc:sldChg>
      <pc:sldChg chg="addSp modSp new mod setBg">
        <pc:chgData name="Edouard Morena" userId="2e121fa9-f008-4742-97be-48a08069b91e" providerId="ADAL" clId="{DB01DF10-22CC-4F89-8CE6-165766407FDB}" dt="2025-11-25T09:31:27.404" v="4048"/>
        <pc:sldMkLst>
          <pc:docMk/>
          <pc:sldMk cId="4287464345" sldId="319"/>
        </pc:sldMkLst>
        <pc:spChg chg="add mod">
          <ac:chgData name="Edouard Morena" userId="2e121fa9-f008-4742-97be-48a08069b91e" providerId="ADAL" clId="{DB01DF10-22CC-4F89-8CE6-165766407FDB}" dt="2025-11-25T09:31:18.958" v="4047" actId="1076"/>
          <ac:spMkLst>
            <pc:docMk/>
            <pc:sldMk cId="4287464345" sldId="319"/>
            <ac:spMk id="5" creationId="{05F90351-E545-81DB-600B-245257757201}"/>
          </ac:spMkLst>
        </pc:spChg>
        <pc:picChg chg="add mod">
          <ac:chgData name="Edouard Morena" userId="2e121fa9-f008-4742-97be-48a08069b91e" providerId="ADAL" clId="{DB01DF10-22CC-4F89-8CE6-165766407FDB}" dt="2025-11-25T09:31:09.115" v="4043" actId="27614"/>
          <ac:picMkLst>
            <pc:docMk/>
            <pc:sldMk cId="4287464345" sldId="319"/>
            <ac:picMk id="3" creationId="{6060C870-D0DF-60E7-4F5B-CDE7A9030E83}"/>
          </ac:picMkLst>
        </pc:picChg>
      </pc:sldChg>
      <pc:sldChg chg="addSp delSp modSp add mod ord setBg">
        <pc:chgData name="Edouard Morena" userId="2e121fa9-f008-4742-97be-48a08069b91e" providerId="ADAL" clId="{DB01DF10-22CC-4F89-8CE6-165766407FDB}" dt="2025-11-25T10:44:14.535" v="4555" actId="14100"/>
        <pc:sldMkLst>
          <pc:docMk/>
          <pc:sldMk cId="986224727" sldId="320"/>
        </pc:sldMkLst>
        <pc:spChg chg="mod">
          <ac:chgData name="Edouard Morena" userId="2e121fa9-f008-4742-97be-48a08069b91e" providerId="ADAL" clId="{DB01DF10-22CC-4F89-8CE6-165766407FDB}" dt="2025-11-25T10:44:14.535" v="4555" actId="14100"/>
          <ac:spMkLst>
            <pc:docMk/>
            <pc:sldMk cId="986224727" sldId="320"/>
            <ac:spMk id="3" creationId="{416B4FC1-B164-BC43-22D1-36EE816B0B92}"/>
          </ac:spMkLst>
        </pc:spChg>
        <pc:spChg chg="del">
          <ac:chgData name="Edouard Morena" userId="2e121fa9-f008-4742-97be-48a08069b91e" providerId="ADAL" clId="{DB01DF10-22CC-4F89-8CE6-165766407FDB}" dt="2025-11-25T10:41:26.238" v="4316" actId="478"/>
          <ac:spMkLst>
            <pc:docMk/>
            <pc:sldMk cId="986224727" sldId="320"/>
            <ac:spMk id="8" creationId="{53FA87EC-42E0-399B-1536-81639A9C7434}"/>
          </ac:spMkLst>
        </pc:spChg>
        <pc:picChg chg="del">
          <ac:chgData name="Edouard Morena" userId="2e121fa9-f008-4742-97be-48a08069b91e" providerId="ADAL" clId="{DB01DF10-22CC-4F89-8CE6-165766407FDB}" dt="2025-11-25T10:42:05.241" v="4349" actId="478"/>
          <ac:picMkLst>
            <pc:docMk/>
            <pc:sldMk cId="986224727" sldId="320"/>
            <ac:picMk id="4" creationId="{D84FBDD3-F242-FD74-AF20-785704AA1313}"/>
          </ac:picMkLst>
        </pc:picChg>
        <pc:picChg chg="add mod">
          <ac:chgData name="Edouard Morena" userId="2e121fa9-f008-4742-97be-48a08069b91e" providerId="ADAL" clId="{DB01DF10-22CC-4F89-8CE6-165766407FDB}" dt="2025-11-25T10:43:59.275" v="4552" actId="732"/>
          <ac:picMkLst>
            <pc:docMk/>
            <pc:sldMk cId="986224727" sldId="320"/>
            <ac:picMk id="18434" creationId="{B5BD52A0-5AB1-1FDD-5512-827C92B27F5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0C3BD6E7-93C9-44FE-8714-45192A435F06}" type="datetimeFigureOut">
              <a:rPr lang="en-GB" smtClean="0"/>
              <a:t>24/11/2025</a:t>
            </a:fld>
            <a:endParaRPr lang="en-GB"/>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8B2096D0-7B2A-4628-AA27-8379C944E5FE}" type="slidenum">
              <a:rPr lang="en-GB" smtClean="0"/>
              <a:t>‹#›</a:t>
            </a:fld>
            <a:endParaRPr lang="en-GB"/>
          </a:p>
        </p:txBody>
      </p:sp>
    </p:spTree>
    <p:extLst>
      <p:ext uri="{BB962C8B-B14F-4D97-AF65-F5344CB8AC3E}">
        <p14:creationId xmlns:p14="http://schemas.microsoft.com/office/powerpoint/2010/main" val="3943507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leanenergywire.org/news/sustainability-concept-bolsters-germanys-football-euro-2024-bid"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oaklandinstitute.org/sites/oaklandinstitute.org/files/uganda_carbon_colonialism.pdf" TargetMode="External"/><Relationship Id="rId5" Type="http://schemas.openxmlformats.org/officeDocument/2006/relationships/hyperlink" Target="https://www.greenpeace.org.uk/news/the-biggest-problem-with-carbon-offsetting-is-that-it-doesnt-really-work/" TargetMode="External"/><Relationship Id="rId4" Type="http://schemas.openxmlformats.org/officeDocument/2006/relationships/hyperlink" Target="https://www.sciencedirect.com/science/article/pii/S0959652624017074?ref=pdf_download&amp;fr=RR-9&amp;rr=88989ebb5cdd753b"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2096D0-7B2A-4628-AA27-8379C944E5FE}" type="slidenum">
              <a:rPr lang="en-GB" smtClean="0"/>
              <a:t>1</a:t>
            </a:fld>
            <a:endParaRPr lang="en-GB"/>
          </a:p>
        </p:txBody>
      </p:sp>
    </p:spTree>
    <p:extLst>
      <p:ext uri="{BB962C8B-B14F-4D97-AF65-F5344CB8AC3E}">
        <p14:creationId xmlns:p14="http://schemas.microsoft.com/office/powerpoint/2010/main" val="4032406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2096D0-7B2A-4628-AA27-8379C944E5FE}" type="slidenum">
              <a:rPr lang="en-GB" smtClean="0"/>
              <a:t>46</a:t>
            </a:fld>
            <a:endParaRPr lang="en-GB"/>
          </a:p>
        </p:txBody>
      </p:sp>
    </p:spTree>
    <p:extLst>
      <p:ext uri="{BB962C8B-B14F-4D97-AF65-F5344CB8AC3E}">
        <p14:creationId xmlns:p14="http://schemas.microsoft.com/office/powerpoint/2010/main" val="2988948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https://www.youtube.com/watch?v=uqsx30t8oa4</a:t>
            </a:r>
          </a:p>
        </p:txBody>
      </p:sp>
      <p:sp>
        <p:nvSpPr>
          <p:cNvPr id="4" name="Slide Number Placeholder 3"/>
          <p:cNvSpPr>
            <a:spLocks noGrp="1"/>
          </p:cNvSpPr>
          <p:nvPr>
            <p:ph type="sldNum" sz="quarter" idx="5"/>
          </p:nvPr>
        </p:nvSpPr>
        <p:spPr/>
        <p:txBody>
          <a:bodyPr/>
          <a:lstStyle/>
          <a:p>
            <a:fld id="{8B2096D0-7B2A-4628-AA27-8379C944E5FE}" type="slidenum">
              <a:rPr lang="en-GB" smtClean="0"/>
              <a:t>20</a:t>
            </a:fld>
            <a:endParaRPr lang="en-GB"/>
          </a:p>
        </p:txBody>
      </p:sp>
    </p:spTree>
    <p:extLst>
      <p:ext uri="{BB962C8B-B14F-4D97-AF65-F5344CB8AC3E}">
        <p14:creationId xmlns:p14="http://schemas.microsoft.com/office/powerpoint/2010/main" val="1276983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300" dirty="0"/>
              <a:t>Most scholarly work on the Olympics and the environment takes the approach of the sympathetic critic. </a:t>
            </a:r>
            <a:endParaRPr lang="en-GB" dirty="0"/>
          </a:p>
        </p:txBody>
      </p:sp>
      <p:sp>
        <p:nvSpPr>
          <p:cNvPr id="4" name="Slide Number Placeholder 3"/>
          <p:cNvSpPr>
            <a:spLocks noGrp="1"/>
          </p:cNvSpPr>
          <p:nvPr>
            <p:ph type="sldNum" sz="quarter" idx="5"/>
          </p:nvPr>
        </p:nvSpPr>
        <p:spPr/>
        <p:txBody>
          <a:bodyPr/>
          <a:lstStyle/>
          <a:p>
            <a:fld id="{8B2096D0-7B2A-4628-AA27-8379C944E5FE}" type="slidenum">
              <a:rPr lang="en-GB" smtClean="0"/>
              <a:t>22</a:t>
            </a:fld>
            <a:endParaRPr lang="en-GB"/>
          </a:p>
        </p:txBody>
      </p:sp>
    </p:spTree>
    <p:extLst>
      <p:ext uri="{BB962C8B-B14F-4D97-AF65-F5344CB8AC3E}">
        <p14:creationId xmlns:p14="http://schemas.microsoft.com/office/powerpoint/2010/main" val="4281564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Context of 1990s. Rise of sustainability issue. </a:t>
            </a:r>
          </a:p>
        </p:txBody>
      </p:sp>
      <p:sp>
        <p:nvSpPr>
          <p:cNvPr id="4" name="Slide Number Placeholder 3"/>
          <p:cNvSpPr>
            <a:spLocks noGrp="1"/>
          </p:cNvSpPr>
          <p:nvPr>
            <p:ph type="sldNum" sz="quarter" idx="5"/>
          </p:nvPr>
        </p:nvSpPr>
        <p:spPr/>
        <p:txBody>
          <a:bodyPr/>
          <a:lstStyle/>
          <a:p>
            <a:fld id="{8B2096D0-7B2A-4628-AA27-8379C944E5FE}" type="slidenum">
              <a:rPr lang="en-GB" smtClean="0"/>
              <a:t>23</a:t>
            </a:fld>
            <a:endParaRPr lang="en-GB"/>
          </a:p>
        </p:txBody>
      </p:sp>
    </p:spTree>
    <p:extLst>
      <p:ext uri="{BB962C8B-B14F-4D97-AF65-F5344CB8AC3E}">
        <p14:creationId xmlns:p14="http://schemas.microsoft.com/office/powerpoint/2010/main" val="3562410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defTabSz="990752"/>
            <a:r>
              <a:rPr lang="en-GB" dirty="0"/>
              <a:t>The biggest portion of greenhouse gas emissions for major sports events—</a:t>
            </a:r>
            <a:r>
              <a:rPr lang="en-GB" dirty="0">
                <a:hlinkClick r:id="rId3"/>
              </a:rPr>
              <a:t>approximately 85 percent</a:t>
            </a:r>
            <a:r>
              <a:rPr lang="en-GB" dirty="0"/>
              <a:t>, by some estimates—</a:t>
            </a:r>
            <a:r>
              <a:rPr lang="en-GB" dirty="0">
                <a:hlinkClick r:id="rId4"/>
              </a:rPr>
              <a:t>derives</a:t>
            </a:r>
            <a:r>
              <a:rPr lang="en-GB" dirty="0"/>
              <a:t> from travel to the event by fans, journalists and athletes. Paris organizers’ reliance on notoriously </a:t>
            </a:r>
            <a:r>
              <a:rPr lang="en-GB" dirty="0">
                <a:hlinkClick r:id="rId5"/>
              </a:rPr>
              <a:t>misleading</a:t>
            </a:r>
            <a:r>
              <a:rPr lang="en-GB" dirty="0"/>
              <a:t> carbon offsets can enable “</a:t>
            </a:r>
            <a:r>
              <a:rPr lang="en-GB" dirty="0">
                <a:hlinkClick r:id="rId6"/>
              </a:rPr>
              <a:t>carbon colonialism</a:t>
            </a:r>
            <a:r>
              <a:rPr lang="en-GB" dirty="0"/>
              <a:t>”—offloading dubious projects on the Global South that service the eco-ledgers of the Global North.</a:t>
            </a:r>
          </a:p>
          <a:p>
            <a:endParaRPr lang="en-GB" dirty="0"/>
          </a:p>
        </p:txBody>
      </p:sp>
      <p:sp>
        <p:nvSpPr>
          <p:cNvPr id="4" name="Slide Number Placeholder 3"/>
          <p:cNvSpPr>
            <a:spLocks noGrp="1"/>
          </p:cNvSpPr>
          <p:nvPr>
            <p:ph type="sldNum" sz="quarter" idx="5"/>
          </p:nvPr>
        </p:nvSpPr>
        <p:spPr/>
        <p:txBody>
          <a:bodyPr/>
          <a:lstStyle/>
          <a:p>
            <a:fld id="{8B2096D0-7B2A-4628-AA27-8379C944E5FE}" type="slidenum">
              <a:rPr lang="en-GB" smtClean="0"/>
              <a:t>30</a:t>
            </a:fld>
            <a:endParaRPr lang="en-GB"/>
          </a:p>
        </p:txBody>
      </p:sp>
    </p:spTree>
    <p:extLst>
      <p:ext uri="{BB962C8B-B14F-4D97-AF65-F5344CB8AC3E}">
        <p14:creationId xmlns:p14="http://schemas.microsoft.com/office/powerpoint/2010/main" val="3054252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4F9E0-491F-C6CB-1A62-29132DE728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13ACFC-F9D1-47E6-E80C-F2516095B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0546FA-80B1-0F0B-E71F-924ABB5AF9CF}"/>
              </a:ext>
            </a:extLst>
          </p:cNvPr>
          <p:cNvSpPr>
            <a:spLocks noGrp="1"/>
          </p:cNvSpPr>
          <p:nvPr>
            <p:ph type="body" idx="1"/>
          </p:nvPr>
        </p:nvSpPr>
        <p:spPr/>
        <p:txBody>
          <a:bodyPr/>
          <a:lstStyle/>
          <a:p>
            <a:r>
              <a:rPr lang="en-GB" dirty="0">
                <a:latin typeface="Georgia" panose="02040502050405020303" pitchFamily="18" charset="0"/>
              </a:rPr>
              <a:t>However, due to the media village's distance from the competition venues and the </a:t>
            </a:r>
            <a:r>
              <a:rPr lang="en-GB" dirty="0" err="1">
                <a:latin typeface="Georgia" panose="02040502050405020303" pitchFamily="18" charset="0"/>
              </a:rPr>
              <a:t>center</a:t>
            </a:r>
            <a:r>
              <a:rPr lang="en-GB" dirty="0">
                <a:latin typeface="Georgia" panose="02040502050405020303" pitchFamily="18" charset="0"/>
              </a:rPr>
              <a:t> of Paris, it primarily accommodated radio and television technicians, rather than journalists. At its peak (ten days before the opening ceremony), 1,500 people were staying in the village. After the Games, the media village will be converted into 950 new housing units for the town of </a:t>
            </a:r>
            <a:r>
              <a:rPr lang="en-GB" dirty="0" err="1">
                <a:latin typeface="Georgia" panose="02040502050405020303" pitchFamily="18" charset="0"/>
              </a:rPr>
              <a:t>Dugny</a:t>
            </a:r>
            <a:r>
              <a:rPr lang="en-GB" dirty="0">
                <a:latin typeface="Georgia" panose="02040502050405020303" pitchFamily="18" charset="0"/>
              </a:rPr>
              <a:t> (population 10,000). This will also lead to gentrification, as the newly built housing will cost around €4,500 per square meter for a studio apartment, compared to €3,600 currently in the area.</a:t>
            </a:r>
          </a:p>
          <a:p>
            <a:endParaRPr lang="fr-FR" dirty="0"/>
          </a:p>
          <a:p>
            <a:endParaRPr lang="en-GB" dirty="0"/>
          </a:p>
        </p:txBody>
      </p:sp>
      <p:sp>
        <p:nvSpPr>
          <p:cNvPr id="4" name="Slide Number Placeholder 3">
            <a:extLst>
              <a:ext uri="{FF2B5EF4-FFF2-40B4-BE49-F238E27FC236}">
                <a16:creationId xmlns:a16="http://schemas.microsoft.com/office/drawing/2014/main" id="{49BE6696-3CA9-C410-DD9D-53B33AF1B202}"/>
              </a:ext>
            </a:extLst>
          </p:cNvPr>
          <p:cNvSpPr>
            <a:spLocks noGrp="1"/>
          </p:cNvSpPr>
          <p:nvPr>
            <p:ph type="sldNum" sz="quarter" idx="5"/>
          </p:nvPr>
        </p:nvSpPr>
        <p:spPr/>
        <p:txBody>
          <a:bodyPr/>
          <a:lstStyle/>
          <a:p>
            <a:fld id="{8B2096D0-7B2A-4628-AA27-8379C944E5FE}" type="slidenum">
              <a:rPr lang="en-GB" smtClean="0"/>
              <a:t>32</a:t>
            </a:fld>
            <a:endParaRPr lang="en-GB"/>
          </a:p>
        </p:txBody>
      </p:sp>
    </p:spTree>
    <p:extLst>
      <p:ext uri="{BB962C8B-B14F-4D97-AF65-F5344CB8AC3E}">
        <p14:creationId xmlns:p14="http://schemas.microsoft.com/office/powerpoint/2010/main" val="1545659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Case of renewable energy. 100% renewable but no way of proving it. </a:t>
            </a:r>
          </a:p>
        </p:txBody>
      </p:sp>
      <p:sp>
        <p:nvSpPr>
          <p:cNvPr id="4" name="Slide Number Placeholder 3"/>
          <p:cNvSpPr>
            <a:spLocks noGrp="1"/>
          </p:cNvSpPr>
          <p:nvPr>
            <p:ph type="sldNum" sz="quarter" idx="5"/>
          </p:nvPr>
        </p:nvSpPr>
        <p:spPr/>
        <p:txBody>
          <a:bodyPr/>
          <a:lstStyle/>
          <a:p>
            <a:fld id="{8B2096D0-7B2A-4628-AA27-8379C944E5FE}" type="slidenum">
              <a:rPr lang="en-GB" smtClean="0"/>
              <a:t>34</a:t>
            </a:fld>
            <a:endParaRPr lang="en-GB"/>
          </a:p>
        </p:txBody>
      </p:sp>
    </p:spTree>
    <p:extLst>
      <p:ext uri="{BB962C8B-B14F-4D97-AF65-F5344CB8AC3E}">
        <p14:creationId xmlns:p14="http://schemas.microsoft.com/office/powerpoint/2010/main" val="709451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Georgia" panose="02040502050405020303" pitchFamily="18" charset="0"/>
              </a:rPr>
              <a:t>However, due to the media village's distance from the competition venues and the </a:t>
            </a:r>
            <a:r>
              <a:rPr lang="en-GB" dirty="0" err="1">
                <a:latin typeface="Georgia" panose="02040502050405020303" pitchFamily="18" charset="0"/>
              </a:rPr>
              <a:t>center</a:t>
            </a:r>
            <a:r>
              <a:rPr lang="en-GB" dirty="0">
                <a:latin typeface="Georgia" panose="02040502050405020303" pitchFamily="18" charset="0"/>
              </a:rPr>
              <a:t> of Paris, it primarily accommodated radio and television technicians, rather than journalists. At its peak (ten days before the opening ceremony), 1,500 people were staying in the village. After the Games, the media village will be converted into 950 new housing units for the town of </a:t>
            </a:r>
            <a:r>
              <a:rPr lang="en-GB" dirty="0" err="1">
                <a:latin typeface="Georgia" panose="02040502050405020303" pitchFamily="18" charset="0"/>
              </a:rPr>
              <a:t>Dugny</a:t>
            </a:r>
            <a:r>
              <a:rPr lang="en-GB" dirty="0">
                <a:latin typeface="Georgia" panose="02040502050405020303" pitchFamily="18" charset="0"/>
              </a:rPr>
              <a:t> (population 10,000). This will also lead to gentrification, as the newly built housing will cost around €4,500 per square meter for a studio apartment, compared to €3,600 currently in the area.</a:t>
            </a:r>
          </a:p>
          <a:p>
            <a:endParaRPr lang="fr-FR" dirty="0"/>
          </a:p>
          <a:p>
            <a:endParaRPr lang="en-GB" dirty="0"/>
          </a:p>
        </p:txBody>
      </p:sp>
      <p:sp>
        <p:nvSpPr>
          <p:cNvPr id="4" name="Slide Number Placeholder 3"/>
          <p:cNvSpPr>
            <a:spLocks noGrp="1"/>
          </p:cNvSpPr>
          <p:nvPr>
            <p:ph type="sldNum" sz="quarter" idx="5"/>
          </p:nvPr>
        </p:nvSpPr>
        <p:spPr/>
        <p:txBody>
          <a:bodyPr/>
          <a:lstStyle/>
          <a:p>
            <a:fld id="{8B2096D0-7B2A-4628-AA27-8379C944E5FE}" type="slidenum">
              <a:rPr lang="en-GB" smtClean="0"/>
              <a:t>35</a:t>
            </a:fld>
            <a:endParaRPr lang="en-GB"/>
          </a:p>
        </p:txBody>
      </p:sp>
    </p:spTree>
    <p:extLst>
      <p:ext uri="{BB962C8B-B14F-4D97-AF65-F5344CB8AC3E}">
        <p14:creationId xmlns:p14="http://schemas.microsoft.com/office/powerpoint/2010/main" val="1294634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2096D0-7B2A-4628-AA27-8379C944E5FE}" type="slidenum">
              <a:rPr lang="en-GB" smtClean="0"/>
              <a:t>36</a:t>
            </a:fld>
            <a:endParaRPr lang="en-GB"/>
          </a:p>
        </p:txBody>
      </p:sp>
    </p:spTree>
    <p:extLst>
      <p:ext uri="{BB962C8B-B14F-4D97-AF65-F5344CB8AC3E}">
        <p14:creationId xmlns:p14="http://schemas.microsoft.com/office/powerpoint/2010/main" val="4057393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5A570-4B53-6444-9879-845AF0AD86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572DB79-21F6-793D-E72A-506E8321CB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24B1ECA-16DE-3829-0987-BFFE53584CC3}"/>
              </a:ext>
            </a:extLst>
          </p:cNvPr>
          <p:cNvSpPr>
            <a:spLocks noGrp="1"/>
          </p:cNvSpPr>
          <p:nvPr>
            <p:ph type="dt" sz="half" idx="10"/>
          </p:nvPr>
        </p:nvSpPr>
        <p:spPr/>
        <p:txBody>
          <a:bodyPr/>
          <a:lstStyle/>
          <a:p>
            <a:fld id="{8BF2786D-CE8B-4788-AECC-AA6719E922B7}" type="datetimeFigureOut">
              <a:rPr lang="en-GB" smtClean="0"/>
              <a:t>24/11/2025</a:t>
            </a:fld>
            <a:endParaRPr lang="en-GB"/>
          </a:p>
        </p:txBody>
      </p:sp>
      <p:sp>
        <p:nvSpPr>
          <p:cNvPr id="5" name="Footer Placeholder 4">
            <a:extLst>
              <a:ext uri="{FF2B5EF4-FFF2-40B4-BE49-F238E27FC236}">
                <a16:creationId xmlns:a16="http://schemas.microsoft.com/office/drawing/2014/main" id="{AE11973D-7D25-BB81-AC71-1A77DAA35B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6595C4-803B-1E26-E574-ED50684411D5}"/>
              </a:ext>
            </a:extLst>
          </p:cNvPr>
          <p:cNvSpPr>
            <a:spLocks noGrp="1"/>
          </p:cNvSpPr>
          <p:nvPr>
            <p:ph type="sldNum" sz="quarter" idx="12"/>
          </p:nvPr>
        </p:nvSpPr>
        <p:spPr/>
        <p:txBody>
          <a:bodyPr/>
          <a:lstStyle/>
          <a:p>
            <a:fld id="{C2A58D2B-DD28-4943-A2B8-3D9167315E05}" type="slidenum">
              <a:rPr lang="en-GB" smtClean="0"/>
              <a:t>‹#›</a:t>
            </a:fld>
            <a:endParaRPr lang="en-GB"/>
          </a:p>
        </p:txBody>
      </p:sp>
    </p:spTree>
    <p:extLst>
      <p:ext uri="{BB962C8B-B14F-4D97-AF65-F5344CB8AC3E}">
        <p14:creationId xmlns:p14="http://schemas.microsoft.com/office/powerpoint/2010/main" val="3151015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DBF36-467D-32B8-1F86-4ADEA754E2B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B537FF-B32D-E233-EA6E-953682E24C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CB6021-428B-39E7-CC9E-30DDB40197F3}"/>
              </a:ext>
            </a:extLst>
          </p:cNvPr>
          <p:cNvSpPr>
            <a:spLocks noGrp="1"/>
          </p:cNvSpPr>
          <p:nvPr>
            <p:ph type="dt" sz="half" idx="10"/>
          </p:nvPr>
        </p:nvSpPr>
        <p:spPr/>
        <p:txBody>
          <a:bodyPr/>
          <a:lstStyle/>
          <a:p>
            <a:fld id="{8BF2786D-CE8B-4788-AECC-AA6719E922B7}" type="datetimeFigureOut">
              <a:rPr lang="en-GB" smtClean="0"/>
              <a:t>24/11/2025</a:t>
            </a:fld>
            <a:endParaRPr lang="en-GB"/>
          </a:p>
        </p:txBody>
      </p:sp>
      <p:sp>
        <p:nvSpPr>
          <p:cNvPr id="5" name="Footer Placeholder 4">
            <a:extLst>
              <a:ext uri="{FF2B5EF4-FFF2-40B4-BE49-F238E27FC236}">
                <a16:creationId xmlns:a16="http://schemas.microsoft.com/office/drawing/2014/main" id="{3B576BEB-8B3B-AD2F-32EF-336CD3C249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E36784-66C8-2EBC-2C48-E9001895F199}"/>
              </a:ext>
            </a:extLst>
          </p:cNvPr>
          <p:cNvSpPr>
            <a:spLocks noGrp="1"/>
          </p:cNvSpPr>
          <p:nvPr>
            <p:ph type="sldNum" sz="quarter" idx="12"/>
          </p:nvPr>
        </p:nvSpPr>
        <p:spPr/>
        <p:txBody>
          <a:bodyPr/>
          <a:lstStyle/>
          <a:p>
            <a:fld id="{C2A58D2B-DD28-4943-A2B8-3D9167315E05}" type="slidenum">
              <a:rPr lang="en-GB" smtClean="0"/>
              <a:t>‹#›</a:t>
            </a:fld>
            <a:endParaRPr lang="en-GB"/>
          </a:p>
        </p:txBody>
      </p:sp>
    </p:spTree>
    <p:extLst>
      <p:ext uri="{BB962C8B-B14F-4D97-AF65-F5344CB8AC3E}">
        <p14:creationId xmlns:p14="http://schemas.microsoft.com/office/powerpoint/2010/main" val="1973240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933026-7295-434F-2306-5AECD3DB30B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3254CD8-822F-F7E8-C7DD-9679B6E154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BD722E-7A1C-A067-8B7C-84057AEA1EDF}"/>
              </a:ext>
            </a:extLst>
          </p:cNvPr>
          <p:cNvSpPr>
            <a:spLocks noGrp="1"/>
          </p:cNvSpPr>
          <p:nvPr>
            <p:ph type="dt" sz="half" idx="10"/>
          </p:nvPr>
        </p:nvSpPr>
        <p:spPr/>
        <p:txBody>
          <a:bodyPr/>
          <a:lstStyle/>
          <a:p>
            <a:fld id="{8BF2786D-CE8B-4788-AECC-AA6719E922B7}" type="datetimeFigureOut">
              <a:rPr lang="en-GB" smtClean="0"/>
              <a:t>24/11/2025</a:t>
            </a:fld>
            <a:endParaRPr lang="en-GB"/>
          </a:p>
        </p:txBody>
      </p:sp>
      <p:sp>
        <p:nvSpPr>
          <p:cNvPr id="5" name="Footer Placeholder 4">
            <a:extLst>
              <a:ext uri="{FF2B5EF4-FFF2-40B4-BE49-F238E27FC236}">
                <a16:creationId xmlns:a16="http://schemas.microsoft.com/office/drawing/2014/main" id="{274E0F2D-6AFB-5785-3CBA-99E5FCFBC3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87E3A7-D3C8-2D17-B8FF-843A3359B9FA}"/>
              </a:ext>
            </a:extLst>
          </p:cNvPr>
          <p:cNvSpPr>
            <a:spLocks noGrp="1"/>
          </p:cNvSpPr>
          <p:nvPr>
            <p:ph type="sldNum" sz="quarter" idx="12"/>
          </p:nvPr>
        </p:nvSpPr>
        <p:spPr/>
        <p:txBody>
          <a:bodyPr/>
          <a:lstStyle/>
          <a:p>
            <a:fld id="{C2A58D2B-DD28-4943-A2B8-3D9167315E05}" type="slidenum">
              <a:rPr lang="en-GB" smtClean="0"/>
              <a:t>‹#›</a:t>
            </a:fld>
            <a:endParaRPr lang="en-GB"/>
          </a:p>
        </p:txBody>
      </p:sp>
    </p:spTree>
    <p:extLst>
      <p:ext uri="{BB962C8B-B14F-4D97-AF65-F5344CB8AC3E}">
        <p14:creationId xmlns:p14="http://schemas.microsoft.com/office/powerpoint/2010/main" val="1943682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9CA85-B947-0D2E-AE9F-CFCF61BB0BB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07A040-4F3A-C134-33BB-38DB0067E9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037E84-97F2-5985-A6F2-A19BF3C6655D}"/>
              </a:ext>
            </a:extLst>
          </p:cNvPr>
          <p:cNvSpPr>
            <a:spLocks noGrp="1"/>
          </p:cNvSpPr>
          <p:nvPr>
            <p:ph type="dt" sz="half" idx="10"/>
          </p:nvPr>
        </p:nvSpPr>
        <p:spPr/>
        <p:txBody>
          <a:bodyPr/>
          <a:lstStyle/>
          <a:p>
            <a:fld id="{8BF2786D-CE8B-4788-AECC-AA6719E922B7}" type="datetimeFigureOut">
              <a:rPr lang="en-GB" smtClean="0"/>
              <a:t>24/11/2025</a:t>
            </a:fld>
            <a:endParaRPr lang="en-GB"/>
          </a:p>
        </p:txBody>
      </p:sp>
      <p:sp>
        <p:nvSpPr>
          <p:cNvPr id="5" name="Footer Placeholder 4">
            <a:extLst>
              <a:ext uri="{FF2B5EF4-FFF2-40B4-BE49-F238E27FC236}">
                <a16:creationId xmlns:a16="http://schemas.microsoft.com/office/drawing/2014/main" id="{36E43FC8-72F7-F761-004A-6FFC56017A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76577F-041B-74EE-47FB-82A65BC3F040}"/>
              </a:ext>
            </a:extLst>
          </p:cNvPr>
          <p:cNvSpPr>
            <a:spLocks noGrp="1"/>
          </p:cNvSpPr>
          <p:nvPr>
            <p:ph type="sldNum" sz="quarter" idx="12"/>
          </p:nvPr>
        </p:nvSpPr>
        <p:spPr/>
        <p:txBody>
          <a:bodyPr/>
          <a:lstStyle/>
          <a:p>
            <a:fld id="{C2A58D2B-DD28-4943-A2B8-3D9167315E05}" type="slidenum">
              <a:rPr lang="en-GB" smtClean="0"/>
              <a:t>‹#›</a:t>
            </a:fld>
            <a:endParaRPr lang="en-GB"/>
          </a:p>
        </p:txBody>
      </p:sp>
    </p:spTree>
    <p:extLst>
      <p:ext uri="{BB962C8B-B14F-4D97-AF65-F5344CB8AC3E}">
        <p14:creationId xmlns:p14="http://schemas.microsoft.com/office/powerpoint/2010/main" val="1204018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4B63E-DF2D-931F-93D3-B0226734A2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4F4995D-1BED-BCBA-9A1D-C24F0C7DAF7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61F6E7-4B76-93B5-C46C-10A409EF3998}"/>
              </a:ext>
            </a:extLst>
          </p:cNvPr>
          <p:cNvSpPr>
            <a:spLocks noGrp="1"/>
          </p:cNvSpPr>
          <p:nvPr>
            <p:ph type="dt" sz="half" idx="10"/>
          </p:nvPr>
        </p:nvSpPr>
        <p:spPr/>
        <p:txBody>
          <a:bodyPr/>
          <a:lstStyle/>
          <a:p>
            <a:fld id="{8BF2786D-CE8B-4788-AECC-AA6719E922B7}" type="datetimeFigureOut">
              <a:rPr lang="en-GB" smtClean="0"/>
              <a:t>24/11/2025</a:t>
            </a:fld>
            <a:endParaRPr lang="en-GB"/>
          </a:p>
        </p:txBody>
      </p:sp>
      <p:sp>
        <p:nvSpPr>
          <p:cNvPr id="5" name="Footer Placeholder 4">
            <a:extLst>
              <a:ext uri="{FF2B5EF4-FFF2-40B4-BE49-F238E27FC236}">
                <a16:creationId xmlns:a16="http://schemas.microsoft.com/office/drawing/2014/main" id="{4024AC35-B264-A5F2-E0F2-82FFE39312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04BAFD-1EB5-9B5F-58F5-BBBCDD2DE9C2}"/>
              </a:ext>
            </a:extLst>
          </p:cNvPr>
          <p:cNvSpPr>
            <a:spLocks noGrp="1"/>
          </p:cNvSpPr>
          <p:nvPr>
            <p:ph type="sldNum" sz="quarter" idx="12"/>
          </p:nvPr>
        </p:nvSpPr>
        <p:spPr/>
        <p:txBody>
          <a:bodyPr/>
          <a:lstStyle/>
          <a:p>
            <a:fld id="{C2A58D2B-DD28-4943-A2B8-3D9167315E05}" type="slidenum">
              <a:rPr lang="en-GB" smtClean="0"/>
              <a:t>‹#›</a:t>
            </a:fld>
            <a:endParaRPr lang="en-GB"/>
          </a:p>
        </p:txBody>
      </p:sp>
    </p:spTree>
    <p:extLst>
      <p:ext uri="{BB962C8B-B14F-4D97-AF65-F5344CB8AC3E}">
        <p14:creationId xmlns:p14="http://schemas.microsoft.com/office/powerpoint/2010/main" val="4176690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B3035-D8CF-9661-613A-9E62FE8625C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582E8D-63D6-152A-E8C0-6AEB28EC9F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A7A9D0D-9B5E-50DE-AF22-4F27996C25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127CA25-F145-74B7-73C7-442DF35E9F91}"/>
              </a:ext>
            </a:extLst>
          </p:cNvPr>
          <p:cNvSpPr>
            <a:spLocks noGrp="1"/>
          </p:cNvSpPr>
          <p:nvPr>
            <p:ph type="dt" sz="half" idx="10"/>
          </p:nvPr>
        </p:nvSpPr>
        <p:spPr/>
        <p:txBody>
          <a:bodyPr/>
          <a:lstStyle/>
          <a:p>
            <a:fld id="{8BF2786D-CE8B-4788-AECC-AA6719E922B7}" type="datetimeFigureOut">
              <a:rPr lang="en-GB" smtClean="0"/>
              <a:t>24/11/2025</a:t>
            </a:fld>
            <a:endParaRPr lang="en-GB"/>
          </a:p>
        </p:txBody>
      </p:sp>
      <p:sp>
        <p:nvSpPr>
          <p:cNvPr id="6" name="Footer Placeholder 5">
            <a:extLst>
              <a:ext uri="{FF2B5EF4-FFF2-40B4-BE49-F238E27FC236}">
                <a16:creationId xmlns:a16="http://schemas.microsoft.com/office/drawing/2014/main" id="{54BA3206-2B20-F955-6113-ADFD219390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6DF101-AC64-FB1E-A5E1-467D7143E8AB}"/>
              </a:ext>
            </a:extLst>
          </p:cNvPr>
          <p:cNvSpPr>
            <a:spLocks noGrp="1"/>
          </p:cNvSpPr>
          <p:nvPr>
            <p:ph type="sldNum" sz="quarter" idx="12"/>
          </p:nvPr>
        </p:nvSpPr>
        <p:spPr/>
        <p:txBody>
          <a:bodyPr/>
          <a:lstStyle/>
          <a:p>
            <a:fld id="{C2A58D2B-DD28-4943-A2B8-3D9167315E05}" type="slidenum">
              <a:rPr lang="en-GB" smtClean="0"/>
              <a:t>‹#›</a:t>
            </a:fld>
            <a:endParaRPr lang="en-GB"/>
          </a:p>
        </p:txBody>
      </p:sp>
    </p:spTree>
    <p:extLst>
      <p:ext uri="{BB962C8B-B14F-4D97-AF65-F5344CB8AC3E}">
        <p14:creationId xmlns:p14="http://schemas.microsoft.com/office/powerpoint/2010/main" val="3647395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07A3C-4E57-7DB1-6250-538A7629922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56AD45-0EC1-62D9-5724-98679000A0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0601F7-2CE0-9E7B-F616-8D8BE8AFC9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9D9F72-F3BA-CF3A-2E8D-B5B7AF7671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3FD670-86E0-8A6B-B0B0-73B9D34AAA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842A16A-E0F7-9274-F068-B64B56F85844}"/>
              </a:ext>
            </a:extLst>
          </p:cNvPr>
          <p:cNvSpPr>
            <a:spLocks noGrp="1"/>
          </p:cNvSpPr>
          <p:nvPr>
            <p:ph type="dt" sz="half" idx="10"/>
          </p:nvPr>
        </p:nvSpPr>
        <p:spPr/>
        <p:txBody>
          <a:bodyPr/>
          <a:lstStyle/>
          <a:p>
            <a:fld id="{8BF2786D-CE8B-4788-AECC-AA6719E922B7}" type="datetimeFigureOut">
              <a:rPr lang="en-GB" smtClean="0"/>
              <a:t>24/11/2025</a:t>
            </a:fld>
            <a:endParaRPr lang="en-GB"/>
          </a:p>
        </p:txBody>
      </p:sp>
      <p:sp>
        <p:nvSpPr>
          <p:cNvPr id="8" name="Footer Placeholder 7">
            <a:extLst>
              <a:ext uri="{FF2B5EF4-FFF2-40B4-BE49-F238E27FC236}">
                <a16:creationId xmlns:a16="http://schemas.microsoft.com/office/drawing/2014/main" id="{719E0176-EAC6-B4CB-D8AA-6BBDF258582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97E3913-C608-DD10-CDE2-6531498E48B1}"/>
              </a:ext>
            </a:extLst>
          </p:cNvPr>
          <p:cNvSpPr>
            <a:spLocks noGrp="1"/>
          </p:cNvSpPr>
          <p:nvPr>
            <p:ph type="sldNum" sz="quarter" idx="12"/>
          </p:nvPr>
        </p:nvSpPr>
        <p:spPr/>
        <p:txBody>
          <a:bodyPr/>
          <a:lstStyle/>
          <a:p>
            <a:fld id="{C2A58D2B-DD28-4943-A2B8-3D9167315E05}" type="slidenum">
              <a:rPr lang="en-GB" smtClean="0"/>
              <a:t>‹#›</a:t>
            </a:fld>
            <a:endParaRPr lang="en-GB"/>
          </a:p>
        </p:txBody>
      </p:sp>
    </p:spTree>
    <p:extLst>
      <p:ext uri="{BB962C8B-B14F-4D97-AF65-F5344CB8AC3E}">
        <p14:creationId xmlns:p14="http://schemas.microsoft.com/office/powerpoint/2010/main" val="2875728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9F7AE-AE00-7B65-E4E8-F349B9C68DE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CBBF3A-2CF0-1F82-8873-2848B7D37C66}"/>
              </a:ext>
            </a:extLst>
          </p:cNvPr>
          <p:cNvSpPr>
            <a:spLocks noGrp="1"/>
          </p:cNvSpPr>
          <p:nvPr>
            <p:ph type="dt" sz="half" idx="10"/>
          </p:nvPr>
        </p:nvSpPr>
        <p:spPr/>
        <p:txBody>
          <a:bodyPr/>
          <a:lstStyle/>
          <a:p>
            <a:fld id="{8BF2786D-CE8B-4788-AECC-AA6719E922B7}" type="datetimeFigureOut">
              <a:rPr lang="en-GB" smtClean="0"/>
              <a:t>24/11/2025</a:t>
            </a:fld>
            <a:endParaRPr lang="en-GB"/>
          </a:p>
        </p:txBody>
      </p:sp>
      <p:sp>
        <p:nvSpPr>
          <p:cNvPr id="4" name="Footer Placeholder 3">
            <a:extLst>
              <a:ext uri="{FF2B5EF4-FFF2-40B4-BE49-F238E27FC236}">
                <a16:creationId xmlns:a16="http://schemas.microsoft.com/office/drawing/2014/main" id="{FCD70B27-025A-F3CA-FBF7-BBA2A9E039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02D84D0-76DB-3A57-7FA2-D42497953EEA}"/>
              </a:ext>
            </a:extLst>
          </p:cNvPr>
          <p:cNvSpPr>
            <a:spLocks noGrp="1"/>
          </p:cNvSpPr>
          <p:nvPr>
            <p:ph type="sldNum" sz="quarter" idx="12"/>
          </p:nvPr>
        </p:nvSpPr>
        <p:spPr/>
        <p:txBody>
          <a:bodyPr/>
          <a:lstStyle/>
          <a:p>
            <a:fld id="{C2A58D2B-DD28-4943-A2B8-3D9167315E05}" type="slidenum">
              <a:rPr lang="en-GB" smtClean="0"/>
              <a:t>‹#›</a:t>
            </a:fld>
            <a:endParaRPr lang="en-GB"/>
          </a:p>
        </p:txBody>
      </p:sp>
    </p:spTree>
    <p:extLst>
      <p:ext uri="{BB962C8B-B14F-4D97-AF65-F5344CB8AC3E}">
        <p14:creationId xmlns:p14="http://schemas.microsoft.com/office/powerpoint/2010/main" val="3858739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4A92D0-C10D-94D4-B3D7-8AE12A4B5FBD}"/>
              </a:ext>
            </a:extLst>
          </p:cNvPr>
          <p:cNvSpPr>
            <a:spLocks noGrp="1"/>
          </p:cNvSpPr>
          <p:nvPr>
            <p:ph type="dt" sz="half" idx="10"/>
          </p:nvPr>
        </p:nvSpPr>
        <p:spPr/>
        <p:txBody>
          <a:bodyPr/>
          <a:lstStyle/>
          <a:p>
            <a:fld id="{8BF2786D-CE8B-4788-AECC-AA6719E922B7}" type="datetimeFigureOut">
              <a:rPr lang="en-GB" smtClean="0"/>
              <a:t>24/11/2025</a:t>
            </a:fld>
            <a:endParaRPr lang="en-GB"/>
          </a:p>
        </p:txBody>
      </p:sp>
      <p:sp>
        <p:nvSpPr>
          <p:cNvPr id="3" name="Footer Placeholder 2">
            <a:extLst>
              <a:ext uri="{FF2B5EF4-FFF2-40B4-BE49-F238E27FC236}">
                <a16:creationId xmlns:a16="http://schemas.microsoft.com/office/drawing/2014/main" id="{258DEAED-0EDB-B113-91A2-29334D66C05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4692E21-8886-C841-60B3-03FB7D536328}"/>
              </a:ext>
            </a:extLst>
          </p:cNvPr>
          <p:cNvSpPr>
            <a:spLocks noGrp="1"/>
          </p:cNvSpPr>
          <p:nvPr>
            <p:ph type="sldNum" sz="quarter" idx="12"/>
          </p:nvPr>
        </p:nvSpPr>
        <p:spPr/>
        <p:txBody>
          <a:bodyPr/>
          <a:lstStyle/>
          <a:p>
            <a:fld id="{C2A58D2B-DD28-4943-A2B8-3D9167315E05}" type="slidenum">
              <a:rPr lang="en-GB" smtClean="0"/>
              <a:t>‹#›</a:t>
            </a:fld>
            <a:endParaRPr lang="en-GB"/>
          </a:p>
        </p:txBody>
      </p:sp>
    </p:spTree>
    <p:extLst>
      <p:ext uri="{BB962C8B-B14F-4D97-AF65-F5344CB8AC3E}">
        <p14:creationId xmlns:p14="http://schemas.microsoft.com/office/powerpoint/2010/main" val="2559456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343E2-02B5-5C7C-FB16-74736B722E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5281280-8728-A720-593C-D1C5F55F51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084DECC-4AED-DFFE-3166-EB133CB67B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22B972-E89B-4CA2-D968-5F29D56D1375}"/>
              </a:ext>
            </a:extLst>
          </p:cNvPr>
          <p:cNvSpPr>
            <a:spLocks noGrp="1"/>
          </p:cNvSpPr>
          <p:nvPr>
            <p:ph type="dt" sz="half" idx="10"/>
          </p:nvPr>
        </p:nvSpPr>
        <p:spPr/>
        <p:txBody>
          <a:bodyPr/>
          <a:lstStyle/>
          <a:p>
            <a:fld id="{8BF2786D-CE8B-4788-AECC-AA6719E922B7}" type="datetimeFigureOut">
              <a:rPr lang="en-GB" smtClean="0"/>
              <a:t>24/11/2025</a:t>
            </a:fld>
            <a:endParaRPr lang="en-GB"/>
          </a:p>
        </p:txBody>
      </p:sp>
      <p:sp>
        <p:nvSpPr>
          <p:cNvPr id="6" name="Footer Placeholder 5">
            <a:extLst>
              <a:ext uri="{FF2B5EF4-FFF2-40B4-BE49-F238E27FC236}">
                <a16:creationId xmlns:a16="http://schemas.microsoft.com/office/drawing/2014/main" id="{90A39605-E7F7-226A-772A-D91E6ED6DE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D1C830-1E08-E2A9-7A40-DC673E69A5FB}"/>
              </a:ext>
            </a:extLst>
          </p:cNvPr>
          <p:cNvSpPr>
            <a:spLocks noGrp="1"/>
          </p:cNvSpPr>
          <p:nvPr>
            <p:ph type="sldNum" sz="quarter" idx="12"/>
          </p:nvPr>
        </p:nvSpPr>
        <p:spPr/>
        <p:txBody>
          <a:bodyPr/>
          <a:lstStyle/>
          <a:p>
            <a:fld id="{C2A58D2B-DD28-4943-A2B8-3D9167315E05}" type="slidenum">
              <a:rPr lang="en-GB" smtClean="0"/>
              <a:t>‹#›</a:t>
            </a:fld>
            <a:endParaRPr lang="en-GB"/>
          </a:p>
        </p:txBody>
      </p:sp>
    </p:spTree>
    <p:extLst>
      <p:ext uri="{BB962C8B-B14F-4D97-AF65-F5344CB8AC3E}">
        <p14:creationId xmlns:p14="http://schemas.microsoft.com/office/powerpoint/2010/main" val="1705513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49D8-1356-D049-70C0-BBF2389F6F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5364FCC-3B78-797B-6CCC-55331EDF01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8AFDE08-B744-A752-5212-7F4419D353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0C9A84-9C2C-87A5-C148-87A16E33FF24}"/>
              </a:ext>
            </a:extLst>
          </p:cNvPr>
          <p:cNvSpPr>
            <a:spLocks noGrp="1"/>
          </p:cNvSpPr>
          <p:nvPr>
            <p:ph type="dt" sz="half" idx="10"/>
          </p:nvPr>
        </p:nvSpPr>
        <p:spPr/>
        <p:txBody>
          <a:bodyPr/>
          <a:lstStyle/>
          <a:p>
            <a:fld id="{8BF2786D-CE8B-4788-AECC-AA6719E922B7}" type="datetimeFigureOut">
              <a:rPr lang="en-GB" smtClean="0"/>
              <a:t>24/11/2025</a:t>
            </a:fld>
            <a:endParaRPr lang="en-GB"/>
          </a:p>
        </p:txBody>
      </p:sp>
      <p:sp>
        <p:nvSpPr>
          <p:cNvPr id="6" name="Footer Placeholder 5">
            <a:extLst>
              <a:ext uri="{FF2B5EF4-FFF2-40B4-BE49-F238E27FC236}">
                <a16:creationId xmlns:a16="http://schemas.microsoft.com/office/drawing/2014/main" id="{FB93DD6B-FF98-0915-A7F9-B56B61F4EA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B66CA1-1A76-5760-9ED7-36E297FA0C32}"/>
              </a:ext>
            </a:extLst>
          </p:cNvPr>
          <p:cNvSpPr>
            <a:spLocks noGrp="1"/>
          </p:cNvSpPr>
          <p:nvPr>
            <p:ph type="sldNum" sz="quarter" idx="12"/>
          </p:nvPr>
        </p:nvSpPr>
        <p:spPr/>
        <p:txBody>
          <a:bodyPr/>
          <a:lstStyle/>
          <a:p>
            <a:fld id="{C2A58D2B-DD28-4943-A2B8-3D9167315E05}" type="slidenum">
              <a:rPr lang="en-GB" smtClean="0"/>
              <a:t>‹#›</a:t>
            </a:fld>
            <a:endParaRPr lang="en-GB"/>
          </a:p>
        </p:txBody>
      </p:sp>
    </p:spTree>
    <p:extLst>
      <p:ext uri="{BB962C8B-B14F-4D97-AF65-F5344CB8AC3E}">
        <p14:creationId xmlns:p14="http://schemas.microsoft.com/office/powerpoint/2010/main" val="1887364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363F4B-C480-E0BF-A4DE-E6C62CDA76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8E3062-38A4-B246-A07B-8415E6125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2002DF-F5B8-24E9-DBBC-5F1F021580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BF2786D-CE8B-4788-AECC-AA6719E922B7}" type="datetimeFigureOut">
              <a:rPr lang="en-GB" smtClean="0"/>
              <a:t>24/11/2025</a:t>
            </a:fld>
            <a:endParaRPr lang="en-GB"/>
          </a:p>
        </p:txBody>
      </p:sp>
      <p:sp>
        <p:nvSpPr>
          <p:cNvPr id="5" name="Footer Placeholder 4">
            <a:extLst>
              <a:ext uri="{FF2B5EF4-FFF2-40B4-BE49-F238E27FC236}">
                <a16:creationId xmlns:a16="http://schemas.microsoft.com/office/drawing/2014/main" id="{E2CA32E1-2FA4-3508-B962-19D4E7376A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247262C-5D51-B0FE-E80A-7902235EF7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A58D2B-DD28-4943-A2B8-3D9167315E05}" type="slidenum">
              <a:rPr lang="en-GB" smtClean="0"/>
              <a:t>‹#›</a:t>
            </a:fld>
            <a:endParaRPr lang="en-GB"/>
          </a:p>
        </p:txBody>
      </p:sp>
    </p:spTree>
    <p:extLst>
      <p:ext uri="{BB962C8B-B14F-4D97-AF65-F5344CB8AC3E}">
        <p14:creationId xmlns:p14="http://schemas.microsoft.com/office/powerpoint/2010/main" val="1517233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www.youtube.com/watch?v=PLl_4HHfwXg"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s://www.paris2024.org/en/clean-green-game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www.sportbusiness.com/2017/02/the-value-of-sustainability-part-three-paris-2024/"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7410" name="Picture 2" descr="La COP30 au Brésil s'achève sur un accord modeste, sans plan de sortie des  énergies fossiles">
            <a:extLst>
              <a:ext uri="{FF2B5EF4-FFF2-40B4-BE49-F238E27FC236}">
                <a16:creationId xmlns:a16="http://schemas.microsoft.com/office/drawing/2014/main" id="{B4555325-10DA-BADD-648C-EE40C4D0E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0"/>
            <a:ext cx="10279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910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DF69D-A9AE-8569-DF3A-4761B6F34090}"/>
              </a:ext>
            </a:extLst>
          </p:cNvPr>
          <p:cNvSpPr>
            <a:spLocks noGrp="1"/>
          </p:cNvSpPr>
          <p:nvPr>
            <p:ph type="ctrTitle"/>
          </p:nvPr>
        </p:nvSpPr>
        <p:spPr>
          <a:xfrm>
            <a:off x="1524000" y="2705292"/>
            <a:ext cx="9144000" cy="1447416"/>
          </a:xfrm>
        </p:spPr>
        <p:txBody>
          <a:bodyPr>
            <a:normAutofit/>
          </a:bodyPr>
          <a:lstStyle/>
          <a:p>
            <a:r>
              <a:rPr lang="en-GB" sz="8000" dirty="0">
                <a:latin typeface="Impact" panose="020B0806030902050204" pitchFamily="34" charset="0"/>
              </a:rPr>
              <a:t>Green mobility</a:t>
            </a:r>
          </a:p>
        </p:txBody>
      </p:sp>
    </p:spTree>
    <p:extLst>
      <p:ext uri="{BB962C8B-B14F-4D97-AF65-F5344CB8AC3E}">
        <p14:creationId xmlns:p14="http://schemas.microsoft.com/office/powerpoint/2010/main" val="3066573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 2">
            <a:extLst>
              <a:ext uri="{FF2B5EF4-FFF2-40B4-BE49-F238E27FC236}">
                <a16:creationId xmlns:a16="http://schemas.microsoft.com/office/drawing/2014/main" id="{45A81876-B0A7-FCE2-D5DE-714D084636FC}"/>
              </a:ext>
            </a:extLst>
          </p:cNvPr>
          <p:cNvPicPr>
            <a:picLocks noChangeAspect="1"/>
          </p:cNvPicPr>
          <p:nvPr/>
        </p:nvPicPr>
        <p:blipFill>
          <a:blip r:embed="rId2"/>
          <a:srcRect t="14138"/>
          <a:stretch>
            <a:fillRect/>
          </a:stretch>
        </p:blipFill>
        <p:spPr>
          <a:xfrm>
            <a:off x="20" y="1282"/>
            <a:ext cx="12191980" cy="6856718"/>
          </a:xfrm>
          <a:prstGeom prst="rect">
            <a:avLst/>
          </a:prstGeom>
        </p:spPr>
      </p:pic>
    </p:spTree>
    <p:extLst>
      <p:ext uri="{BB962C8B-B14F-4D97-AF65-F5344CB8AC3E}">
        <p14:creationId xmlns:p14="http://schemas.microsoft.com/office/powerpoint/2010/main" val="139177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La Métropole du Grand Paris dévoile son nouveau plan vélo | Citoyens.com">
            <a:extLst>
              <a:ext uri="{FF2B5EF4-FFF2-40B4-BE49-F238E27FC236}">
                <a16:creationId xmlns:a16="http://schemas.microsoft.com/office/drawing/2014/main" id="{28AE7FCE-C3FA-73C5-A77B-67833C8F6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553" b="16957"/>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717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66" name="Picture 2" descr="VIDÉO. Quand les Vélib' sont apparus dans les rues de Paris">
            <a:extLst>
              <a:ext uri="{FF2B5EF4-FFF2-40B4-BE49-F238E27FC236}">
                <a16:creationId xmlns:a16="http://schemas.microsoft.com/office/drawing/2014/main" id="{089DD9DE-F3C3-4216-2067-030D57ACFA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746"/>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402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0" name="Picture 2" descr="Uber Eats : 25000 livreurs pourront toucher une aide pour l'achat d'un vélo  électrique - Le Parisien">
            <a:extLst>
              <a:ext uri="{FF2B5EF4-FFF2-40B4-BE49-F238E27FC236}">
                <a16:creationId xmlns:a16="http://schemas.microsoft.com/office/drawing/2014/main" id="{1D39CC92-71B8-EAF1-C821-18FBEF676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60" b="22354"/>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167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75B98-8AC4-6E03-2881-0B142AD53D80}"/>
              </a:ext>
            </a:extLst>
          </p:cNvPr>
          <p:cNvSpPr>
            <a:spLocks noGrp="1"/>
          </p:cNvSpPr>
          <p:nvPr>
            <p:ph type="title"/>
          </p:nvPr>
        </p:nvSpPr>
        <p:spPr/>
        <p:txBody>
          <a:bodyPr/>
          <a:lstStyle/>
          <a:p>
            <a:r>
              <a:rPr lang="en-GB" dirty="0">
                <a:latin typeface="Impact" panose="020B0806030902050204" pitchFamily="34" charset="0"/>
              </a:rPr>
              <a:t>Unjust power relations of uneven mobility</a:t>
            </a:r>
          </a:p>
        </p:txBody>
      </p:sp>
      <p:sp>
        <p:nvSpPr>
          <p:cNvPr id="3" name="Content Placeholder 2">
            <a:extLst>
              <a:ext uri="{FF2B5EF4-FFF2-40B4-BE49-F238E27FC236}">
                <a16:creationId xmlns:a16="http://schemas.microsoft.com/office/drawing/2014/main" id="{9E62726B-7B2E-38BB-53DE-6BA5FE5161DE}"/>
              </a:ext>
            </a:extLst>
          </p:cNvPr>
          <p:cNvSpPr>
            <a:spLocks noGrp="1"/>
          </p:cNvSpPr>
          <p:nvPr>
            <p:ph idx="1"/>
          </p:nvPr>
        </p:nvSpPr>
        <p:spPr>
          <a:xfrm>
            <a:off x="838199" y="1690688"/>
            <a:ext cx="6997263" cy="4486275"/>
          </a:xfrm>
        </p:spPr>
        <p:txBody>
          <a:bodyPr>
            <a:noAutofit/>
          </a:bodyPr>
          <a:lstStyle/>
          <a:p>
            <a:r>
              <a:rPr lang="en-GB" sz="2000" noProof="0" dirty="0">
                <a:latin typeface="Georgia" panose="02040502050405020303" pitchFamily="18" charset="0"/>
              </a:rPr>
              <a:t>“Intertwined relations between bodies, streets, transport systems, urbanization (including not just cities but also suburbs and rural hinterland), regional and transnational infrastructures, national borders, and wider planetary mobilities” (Sheller, 2018).</a:t>
            </a:r>
          </a:p>
          <a:p>
            <a:r>
              <a:rPr lang="en-GB" sz="2000" noProof="0" dirty="0">
                <a:latin typeface="Georgia" panose="02040502050405020303" pitchFamily="18" charset="0"/>
              </a:rPr>
              <a:t>“Mobility justice is not just about transportation within cities […] but also about the smaller micro-mobilities at the bodily scale that are inflected by racial and classed processes, gendered practices, and the social shaping of disabilities and sexualities. It is also about the rights to cross-border mobility of refugees and migrants, as well as the mobility of tourists, travellers, workers, students, and ‘kinetic élites’. And it is about the extended urban systems and infrastructural spaces that shape larger macro-mobilities at a planetary scale, such as access to water and food, and the circulations of energy and fossil fuels through pipelines and cables” (Sheller, 2018:21).</a:t>
            </a:r>
          </a:p>
        </p:txBody>
      </p:sp>
      <p:pic>
        <p:nvPicPr>
          <p:cNvPr id="4" name="Picture 2" descr="Mobility Justice: The Politics of Movement in an Age of Extremes: Sheller,  Mimi: 9781788730921: Amazon.com: Books">
            <a:extLst>
              <a:ext uri="{FF2B5EF4-FFF2-40B4-BE49-F238E27FC236}">
                <a16:creationId xmlns:a16="http://schemas.microsoft.com/office/drawing/2014/main" id="{403E3723-E021-CA06-B35A-550E4C2897D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15155" y="1537913"/>
            <a:ext cx="3138645" cy="479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483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8D6F0C-C23A-2DB6-D053-77A10E35AA49}"/>
              </a:ext>
            </a:extLst>
          </p:cNvPr>
          <p:cNvSpPr>
            <a:spLocks noGrp="1"/>
          </p:cNvSpPr>
          <p:nvPr>
            <p:ph type="title"/>
          </p:nvPr>
        </p:nvSpPr>
        <p:spPr>
          <a:xfrm>
            <a:off x="836679" y="723898"/>
            <a:ext cx="6002110" cy="1495425"/>
          </a:xfrm>
        </p:spPr>
        <p:txBody>
          <a:bodyPr>
            <a:normAutofit/>
          </a:bodyPr>
          <a:lstStyle/>
          <a:p>
            <a:r>
              <a:rPr lang="en-GB" sz="4000" dirty="0">
                <a:latin typeface="Impact" panose="020B0806030902050204" pitchFamily="34" charset="0"/>
              </a:rPr>
              <a:t>Bicycle justice</a:t>
            </a:r>
          </a:p>
        </p:txBody>
      </p:sp>
      <p:sp>
        <p:nvSpPr>
          <p:cNvPr id="3" name="Content Placeholder 2">
            <a:extLst>
              <a:ext uri="{FF2B5EF4-FFF2-40B4-BE49-F238E27FC236}">
                <a16:creationId xmlns:a16="http://schemas.microsoft.com/office/drawing/2014/main" id="{3DEC2B97-6CC7-AA6F-45DD-260323AAC65D}"/>
              </a:ext>
            </a:extLst>
          </p:cNvPr>
          <p:cNvSpPr>
            <a:spLocks noGrp="1"/>
          </p:cNvSpPr>
          <p:nvPr>
            <p:ph idx="1"/>
          </p:nvPr>
        </p:nvSpPr>
        <p:spPr>
          <a:xfrm>
            <a:off x="836680" y="2405067"/>
            <a:ext cx="6002110" cy="3729034"/>
          </a:xfrm>
        </p:spPr>
        <p:txBody>
          <a:bodyPr>
            <a:normAutofit/>
          </a:bodyPr>
          <a:lstStyle/>
          <a:p>
            <a:r>
              <a:rPr lang="en-US" sz="1600" dirty="0">
                <a:latin typeface="Georgia" panose="02040502050405020303" pitchFamily="18" charset="0"/>
                <a:cs typeface="Calibri"/>
              </a:rPr>
              <a:t>Overall trend: increase in people using bicycles.</a:t>
            </a:r>
          </a:p>
          <a:p>
            <a:r>
              <a:rPr lang="en-US" sz="1600" dirty="0">
                <a:latin typeface="Georgia" panose="02040502050405020303" pitchFamily="18" charset="0"/>
                <a:cs typeface="Calibri"/>
              </a:rPr>
              <a:t>Factors explaining growth: </a:t>
            </a:r>
          </a:p>
          <a:p>
            <a:pPr lvl="1"/>
            <a:r>
              <a:rPr lang="en-US" sz="1600" dirty="0">
                <a:latin typeface="Georgia" panose="02040502050405020303" pitchFamily="18" charset="0"/>
                <a:cs typeface="Calibri"/>
              </a:rPr>
              <a:t>Improvements in cycling infrastructure</a:t>
            </a:r>
          </a:p>
          <a:p>
            <a:pPr lvl="1"/>
            <a:r>
              <a:rPr lang="en-US" sz="1600" dirty="0">
                <a:latin typeface="Georgia" panose="02040502050405020303" pitchFamily="18" charset="0"/>
                <a:cs typeface="Calibri"/>
              </a:rPr>
              <a:t>Recognition of health benefits</a:t>
            </a:r>
          </a:p>
          <a:p>
            <a:pPr lvl="1"/>
            <a:r>
              <a:rPr lang="en-US" sz="1600" dirty="0">
                <a:latin typeface="Georgia" panose="02040502050405020303" pitchFamily="18" charset="0"/>
                <a:cs typeface="Calibri"/>
              </a:rPr>
              <a:t>Cultural turn toward reduced environmental impact and petroleum dependence</a:t>
            </a:r>
          </a:p>
          <a:p>
            <a:pPr lvl="1"/>
            <a:r>
              <a:rPr lang="en-US" sz="1600" dirty="0">
                <a:latin typeface="Georgia" panose="02040502050405020303" pitchFamily="18" charset="0"/>
                <a:cs typeface="Calibri"/>
              </a:rPr>
              <a:t>Significant demographic and economic shifts which challenge traditional patterns of car ownership and licensure especially among younger age groups</a:t>
            </a:r>
          </a:p>
          <a:p>
            <a:r>
              <a:rPr lang="en-US" sz="1600" dirty="0">
                <a:latin typeface="Georgia" panose="02040502050405020303" pitchFamily="18" charset="0"/>
                <a:ea typeface="+mn-lt"/>
                <a:cs typeface="+mn-lt"/>
              </a:rPr>
              <a:t>“A new profile of urban cycling has emerged, one associated with the middle-class whiteness that was once more at home in suburbs and SUVs, but is now venturing, mostly by choice, back into the city riding buses, trains, and bicycles” (Golub, Hoffmann, Lugo and Sandoval, 2016).</a:t>
            </a:r>
          </a:p>
          <a:p>
            <a:endParaRPr lang="en-GB" sz="1600" dirty="0"/>
          </a:p>
        </p:txBody>
      </p:sp>
      <p:pic>
        <p:nvPicPr>
          <p:cNvPr id="4" name="Picture 2" descr="Bicycle Justice and Urban Transformation: Biking for all? (Routledge  Equity, Justice and the Sustainable City series): Golub, Aaron, Hoffmann,  Melody, Lugo, Adonia, Sandoval, Gerardo: 9781138950245: Amazon.com: Books">
            <a:extLst>
              <a:ext uri="{FF2B5EF4-FFF2-40B4-BE49-F238E27FC236}">
                <a16:creationId xmlns:a16="http://schemas.microsoft.com/office/drawing/2014/main" id="{A9813FEA-1C25-D283-D497-F6DCA406E5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06"/>
          <a:stretch>
            <a:fillRect/>
          </a:stretch>
        </p:blipFill>
        <p:spPr bwMode="auto">
          <a:xfrm>
            <a:off x="7675469" y="767580"/>
            <a:ext cx="4074394" cy="5596759"/>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053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A1D45-85CD-7A10-1AD1-542F32099D49}"/>
              </a:ext>
            </a:extLst>
          </p:cNvPr>
          <p:cNvSpPr>
            <a:spLocks noGrp="1"/>
          </p:cNvSpPr>
          <p:nvPr>
            <p:ph type="title"/>
          </p:nvPr>
        </p:nvSpPr>
        <p:spPr/>
        <p:txBody>
          <a:bodyPr/>
          <a:lstStyle/>
          <a:p>
            <a:r>
              <a:rPr lang="en-GB" dirty="0">
                <a:latin typeface="Impact" panose="020B0806030902050204" pitchFamily="34" charset="0"/>
              </a:rPr>
              <a:t>Bicycle justice</a:t>
            </a:r>
          </a:p>
        </p:txBody>
      </p:sp>
      <p:sp>
        <p:nvSpPr>
          <p:cNvPr id="3" name="Content Placeholder 2">
            <a:extLst>
              <a:ext uri="{FF2B5EF4-FFF2-40B4-BE49-F238E27FC236}">
                <a16:creationId xmlns:a16="http://schemas.microsoft.com/office/drawing/2014/main" id="{D68EF718-6728-6500-9A99-50264A56FA5D}"/>
              </a:ext>
            </a:extLst>
          </p:cNvPr>
          <p:cNvSpPr>
            <a:spLocks noGrp="1"/>
          </p:cNvSpPr>
          <p:nvPr>
            <p:ph idx="1"/>
          </p:nvPr>
        </p:nvSpPr>
        <p:spPr>
          <a:xfrm>
            <a:off x="838200" y="1825625"/>
            <a:ext cx="6398172" cy="4351338"/>
          </a:xfrm>
        </p:spPr>
        <p:txBody>
          <a:bodyPr>
            <a:normAutofit fontScale="85000" lnSpcReduction="10000"/>
          </a:bodyPr>
          <a:lstStyle/>
          <a:p>
            <a:r>
              <a:rPr lang="en-US" dirty="0">
                <a:latin typeface="Georgia" panose="02040502050405020303" pitchFamily="18" charset="0"/>
                <a:ea typeface="+mn-lt"/>
                <a:cs typeface="+mn-lt"/>
              </a:rPr>
              <a:t>In US: Latinos and African American represent greatest share of bicycle commuters.</a:t>
            </a:r>
          </a:p>
          <a:p>
            <a:r>
              <a:rPr lang="en-US" dirty="0">
                <a:latin typeface="Georgia" panose="02040502050405020303" pitchFamily="18" charset="0"/>
                <a:ea typeface="+mn-lt"/>
                <a:cs typeface="+mn-lt"/>
              </a:rPr>
              <a:t>Cycling advocacy is rooted in a culture dominated by white males (Lugo, 2018).</a:t>
            </a:r>
          </a:p>
          <a:p>
            <a:r>
              <a:rPr lang="en-US" dirty="0">
                <a:latin typeface="Georgia" panose="02040502050405020303" pitchFamily="18" charset="0"/>
                <a:cs typeface="Calibri"/>
              </a:rPr>
              <a:t>“There are thus striking contrasts between the widely touted cycling renaissance as a signifier of being hip and the bicycle’s more realistic utilitarian character as a low-cost transport mode for a broader range of rides and needs” (Golub, Hoffmann, Lugo and Sandoval, 2016).</a:t>
            </a:r>
            <a:endParaRPr lang="en-US" dirty="0">
              <a:latin typeface="Georgia" panose="02040502050405020303" pitchFamily="18" charset="0"/>
            </a:endParaRPr>
          </a:p>
          <a:p>
            <a:r>
              <a:rPr lang="en-US" dirty="0">
                <a:latin typeface="Georgia" panose="02040502050405020303" pitchFamily="18" charset="0"/>
                <a:ea typeface="+mn-lt"/>
                <a:cs typeface="+mn-lt"/>
              </a:rPr>
              <a:t>Gap between image and reality</a:t>
            </a:r>
          </a:p>
          <a:p>
            <a:endParaRPr lang="en-GB" dirty="0"/>
          </a:p>
        </p:txBody>
      </p:sp>
      <p:pic>
        <p:nvPicPr>
          <p:cNvPr id="13314" name="Picture 2" descr="Bicycle/Race: Transportation, Culture, &amp; Resistance (Bicycle Revolution):  Lugo Phd Adonia E: 9781621067641: Amazon.com: Books">
            <a:extLst>
              <a:ext uri="{FF2B5EF4-FFF2-40B4-BE49-F238E27FC236}">
                <a16:creationId xmlns:a16="http://schemas.microsoft.com/office/drawing/2014/main" id="{97437A03-5ED6-EE14-A215-78DD231F8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2100" y="0"/>
            <a:ext cx="4279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976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47631-9D14-5DAD-F066-59460A76077D}"/>
              </a:ext>
            </a:extLst>
          </p:cNvPr>
          <p:cNvSpPr>
            <a:spLocks noGrp="1"/>
          </p:cNvSpPr>
          <p:nvPr>
            <p:ph type="ctrTitle"/>
          </p:nvPr>
        </p:nvSpPr>
        <p:spPr>
          <a:xfrm>
            <a:off x="1524000" y="2809925"/>
            <a:ext cx="9144000" cy="1238149"/>
          </a:xfrm>
        </p:spPr>
        <p:txBody>
          <a:bodyPr>
            <a:normAutofit/>
          </a:bodyPr>
          <a:lstStyle/>
          <a:p>
            <a:r>
              <a:rPr lang="en-GB" sz="7000" dirty="0">
                <a:latin typeface="Impact" panose="020B0806030902050204" pitchFamily="34" charset="0"/>
              </a:rPr>
              <a:t>Greening the Olympics. </a:t>
            </a:r>
          </a:p>
        </p:txBody>
      </p:sp>
    </p:spTree>
    <p:extLst>
      <p:ext uri="{BB962C8B-B14F-4D97-AF65-F5344CB8AC3E}">
        <p14:creationId xmlns:p14="http://schemas.microsoft.com/office/powerpoint/2010/main" val="514851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FACC-9E35-6B30-819F-CB55BC7373E1}"/>
              </a:ext>
            </a:extLst>
          </p:cNvPr>
          <p:cNvSpPr>
            <a:spLocks noGrp="1"/>
          </p:cNvSpPr>
          <p:nvPr>
            <p:ph type="title"/>
          </p:nvPr>
        </p:nvSpPr>
        <p:spPr/>
        <p:txBody>
          <a:bodyPr/>
          <a:lstStyle/>
          <a:p>
            <a:r>
              <a:rPr lang="en-GB" dirty="0">
                <a:latin typeface="Impact" panose="020B0806030902050204" pitchFamily="34" charset="0"/>
              </a:rPr>
              <a:t>Questions for today</a:t>
            </a:r>
          </a:p>
        </p:txBody>
      </p:sp>
      <p:sp>
        <p:nvSpPr>
          <p:cNvPr id="3" name="Content Placeholder 2">
            <a:extLst>
              <a:ext uri="{FF2B5EF4-FFF2-40B4-BE49-F238E27FC236}">
                <a16:creationId xmlns:a16="http://schemas.microsoft.com/office/drawing/2014/main" id="{AEBBDDDD-21B0-66AE-5FE5-27266EC01F25}"/>
              </a:ext>
            </a:extLst>
          </p:cNvPr>
          <p:cNvSpPr>
            <a:spLocks noGrp="1"/>
          </p:cNvSpPr>
          <p:nvPr>
            <p:ph idx="1"/>
          </p:nvPr>
        </p:nvSpPr>
        <p:spPr>
          <a:xfrm>
            <a:off x="838200" y="2207173"/>
            <a:ext cx="10515600" cy="3969790"/>
          </a:xfrm>
        </p:spPr>
        <p:txBody>
          <a:bodyPr>
            <a:normAutofit/>
          </a:bodyPr>
          <a:lstStyle/>
          <a:p>
            <a:r>
              <a:rPr lang="en-GB" sz="3400" dirty="0">
                <a:latin typeface="Georgia" panose="02040502050405020303" pitchFamily="18" charset="0"/>
              </a:rPr>
              <a:t>Why focus on making Olympic Games green? </a:t>
            </a:r>
          </a:p>
          <a:p>
            <a:pPr marL="0" indent="0">
              <a:buNone/>
            </a:pPr>
            <a:endParaRPr lang="en-GB" sz="3400" dirty="0">
              <a:latin typeface="Georgia" panose="02040502050405020303" pitchFamily="18" charset="0"/>
            </a:endParaRPr>
          </a:p>
          <a:p>
            <a:r>
              <a:rPr lang="en-GB" sz="3400" dirty="0">
                <a:latin typeface="Georgia" panose="02040502050405020303" pitchFamily="18" charset="0"/>
              </a:rPr>
              <a:t>Can Olympic Games be climate friendly? </a:t>
            </a:r>
          </a:p>
          <a:p>
            <a:pPr marL="0" indent="0">
              <a:buNone/>
            </a:pPr>
            <a:endParaRPr lang="en-GB" sz="3400" dirty="0">
              <a:latin typeface="Georgia" panose="02040502050405020303" pitchFamily="18" charset="0"/>
            </a:endParaRPr>
          </a:p>
          <a:p>
            <a:r>
              <a:rPr lang="en-GB" sz="3400" dirty="0">
                <a:latin typeface="Georgia" panose="02040502050405020303" pitchFamily="18" charset="0"/>
              </a:rPr>
              <a:t>To what extent is green </a:t>
            </a:r>
            <a:r>
              <a:rPr lang="en-GB" sz="3400">
                <a:latin typeface="Georgia" panose="02040502050405020303" pitchFamily="18" charset="0"/>
              </a:rPr>
              <a:t>gentrification an Olympic </a:t>
            </a:r>
            <a:r>
              <a:rPr lang="en-GB" sz="3400" dirty="0">
                <a:latin typeface="Georgia" panose="02040502050405020303" pitchFamily="18" charset="0"/>
              </a:rPr>
              <a:t>legacy?</a:t>
            </a:r>
          </a:p>
        </p:txBody>
      </p:sp>
    </p:spTree>
    <p:extLst>
      <p:ext uri="{BB962C8B-B14F-4D97-AF65-F5344CB8AC3E}">
        <p14:creationId xmlns:p14="http://schemas.microsoft.com/office/powerpoint/2010/main" val="366109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5364" name="Picture 4" descr="Indigenous protesters clash with COP30 security">
            <a:extLst>
              <a:ext uri="{FF2B5EF4-FFF2-40B4-BE49-F238E27FC236}">
                <a16:creationId xmlns:a16="http://schemas.microsoft.com/office/drawing/2014/main" id="{330F540D-94E5-94C7-1C7F-ED497C1202B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22916" y="564636"/>
            <a:ext cx="8346167" cy="55710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15A5D59-0809-3292-A99C-74CCCC3432E3}"/>
              </a:ext>
            </a:extLst>
          </p:cNvPr>
          <p:cNvSpPr txBox="1"/>
          <p:nvPr/>
        </p:nvSpPr>
        <p:spPr>
          <a:xfrm>
            <a:off x="3049313" y="6309624"/>
            <a:ext cx="6093372" cy="461665"/>
          </a:xfrm>
          <a:prstGeom prst="rect">
            <a:avLst/>
          </a:prstGeom>
          <a:noFill/>
        </p:spPr>
        <p:txBody>
          <a:bodyPr wrap="square">
            <a:spAutoFit/>
          </a:bodyPr>
          <a:lstStyle/>
          <a:p>
            <a:pPr algn="ctr"/>
            <a:r>
              <a:rPr lang="en-GB" sz="1200" dirty="0">
                <a:latin typeface="Georgia" panose="02040502050405020303" pitchFamily="18" charset="0"/>
              </a:rPr>
              <a:t>https://edition.cnn.com/2025/11/11/americas/cop30-protesters-belem-brazil-climate-intl-hnk</a:t>
            </a:r>
          </a:p>
        </p:txBody>
      </p:sp>
    </p:spTree>
    <p:extLst>
      <p:ext uri="{BB962C8B-B14F-4D97-AF65-F5344CB8AC3E}">
        <p14:creationId xmlns:p14="http://schemas.microsoft.com/office/powerpoint/2010/main" val="3216851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7E52EC-1018-4106-8F6F-CAA4761B429A}"/>
              </a:ext>
            </a:extLst>
          </p:cNvPr>
          <p:cNvPicPr>
            <a:picLocks noChangeAspect="1"/>
          </p:cNvPicPr>
          <p:nvPr/>
        </p:nvPicPr>
        <p:blipFill>
          <a:blip r:embed="rId3"/>
          <a:stretch>
            <a:fillRect/>
          </a:stretch>
        </p:blipFill>
        <p:spPr>
          <a:xfrm>
            <a:off x="773373" y="0"/>
            <a:ext cx="10645253" cy="6858000"/>
          </a:xfrm>
          <a:prstGeom prst="rect">
            <a:avLst/>
          </a:prstGeom>
        </p:spPr>
      </p:pic>
    </p:spTree>
    <p:extLst>
      <p:ext uri="{BB962C8B-B14F-4D97-AF65-F5344CB8AC3E}">
        <p14:creationId xmlns:p14="http://schemas.microsoft.com/office/powerpoint/2010/main" val="2444075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CCEA4-41E5-AA33-385E-A09267A0ED7B}"/>
              </a:ext>
            </a:extLst>
          </p:cNvPr>
          <p:cNvSpPr>
            <a:spLocks noGrp="1"/>
          </p:cNvSpPr>
          <p:nvPr>
            <p:ph type="ctrTitle"/>
          </p:nvPr>
        </p:nvSpPr>
        <p:spPr>
          <a:xfrm>
            <a:off x="1524000" y="1523559"/>
            <a:ext cx="9144000" cy="3810881"/>
          </a:xfrm>
        </p:spPr>
        <p:txBody>
          <a:bodyPr>
            <a:normAutofit/>
          </a:bodyPr>
          <a:lstStyle/>
          <a:p>
            <a:r>
              <a:rPr lang="en-GB" dirty="0">
                <a:latin typeface="Impact" panose="020B0806030902050204" pitchFamily="34" charset="0"/>
              </a:rPr>
              <a:t>What are some of the measures put in place to reduce the Paris games’ carbon footprint? </a:t>
            </a:r>
          </a:p>
        </p:txBody>
      </p:sp>
    </p:spTree>
    <p:extLst>
      <p:ext uri="{BB962C8B-B14F-4D97-AF65-F5344CB8AC3E}">
        <p14:creationId xmlns:p14="http://schemas.microsoft.com/office/powerpoint/2010/main" val="2714662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4C2EE-9C06-C0C8-F5ED-5683763778F8}"/>
              </a:ext>
            </a:extLst>
          </p:cNvPr>
          <p:cNvSpPr>
            <a:spLocks noGrp="1"/>
          </p:cNvSpPr>
          <p:nvPr>
            <p:ph type="title"/>
          </p:nvPr>
        </p:nvSpPr>
        <p:spPr/>
        <p:txBody>
          <a:bodyPr/>
          <a:lstStyle/>
          <a:p>
            <a:r>
              <a:rPr lang="en-GB" dirty="0">
                <a:latin typeface="Impact" panose="020B0806030902050204" pitchFamily="34" charset="0"/>
              </a:rPr>
              <a:t>Climate friendly measures</a:t>
            </a:r>
          </a:p>
        </p:txBody>
      </p:sp>
      <p:sp>
        <p:nvSpPr>
          <p:cNvPr id="3" name="Content Placeholder 2">
            <a:extLst>
              <a:ext uri="{FF2B5EF4-FFF2-40B4-BE49-F238E27FC236}">
                <a16:creationId xmlns:a16="http://schemas.microsoft.com/office/drawing/2014/main" id="{434AC11C-A9AE-7B7F-3475-B8A3E4424869}"/>
              </a:ext>
            </a:extLst>
          </p:cNvPr>
          <p:cNvSpPr>
            <a:spLocks noGrp="1"/>
          </p:cNvSpPr>
          <p:nvPr>
            <p:ph idx="1"/>
          </p:nvPr>
        </p:nvSpPr>
        <p:spPr/>
        <p:txBody>
          <a:bodyPr>
            <a:normAutofit fontScale="77500" lnSpcReduction="20000"/>
          </a:bodyPr>
          <a:lstStyle/>
          <a:p>
            <a:pPr>
              <a:lnSpc>
                <a:spcPct val="120000"/>
              </a:lnSpc>
            </a:pPr>
            <a:r>
              <a:rPr lang="en-GB" dirty="0">
                <a:latin typeface="Georgia" panose="02040502050405020303" pitchFamily="18" charset="0"/>
              </a:rPr>
              <a:t>Responsible Catering &amp; Food.</a:t>
            </a:r>
          </a:p>
          <a:p>
            <a:pPr>
              <a:lnSpc>
                <a:spcPct val="120000"/>
              </a:lnSpc>
            </a:pPr>
            <a:r>
              <a:rPr lang="en-GB" dirty="0">
                <a:latin typeface="Georgia" panose="02040502050405020303" pitchFamily="18" charset="0"/>
              </a:rPr>
              <a:t>Halving the Carbon Footprint (compared to Rio &amp; London).</a:t>
            </a:r>
          </a:p>
          <a:p>
            <a:pPr>
              <a:lnSpc>
                <a:spcPct val="120000"/>
              </a:lnSpc>
            </a:pPr>
            <a:r>
              <a:rPr lang="en-GB" b="1" dirty="0">
                <a:latin typeface="Georgia" panose="02040502050405020303" pitchFamily="18" charset="0"/>
              </a:rPr>
              <a:t>Minimal New Construction &amp; Use of Temporary Infrastructure (95% of venues either existing or temporary).</a:t>
            </a:r>
          </a:p>
          <a:p>
            <a:pPr>
              <a:lnSpc>
                <a:spcPct val="120000"/>
              </a:lnSpc>
            </a:pPr>
            <a:r>
              <a:rPr lang="en-GB" dirty="0">
                <a:latin typeface="Georgia" panose="02040502050405020303" pitchFamily="18" charset="0"/>
              </a:rPr>
              <a:t>100% Renewable Energy for Venues.</a:t>
            </a:r>
          </a:p>
          <a:p>
            <a:pPr>
              <a:lnSpc>
                <a:spcPct val="120000"/>
              </a:lnSpc>
            </a:pPr>
            <a:r>
              <a:rPr lang="en-GB" dirty="0">
                <a:latin typeface="Georgia" panose="02040502050405020303" pitchFamily="18" charset="0"/>
              </a:rPr>
              <a:t>Sustainable and Circular Economy Practice.</a:t>
            </a:r>
          </a:p>
          <a:p>
            <a:pPr>
              <a:lnSpc>
                <a:spcPct val="120000"/>
              </a:lnSpc>
            </a:pPr>
            <a:r>
              <a:rPr lang="en-GB" b="1" dirty="0">
                <a:latin typeface="Georgia" panose="02040502050405020303" pitchFamily="18" charset="0"/>
              </a:rPr>
              <a:t>Sustainable Transport / Mobility (all venues accessible by public transport) + development of new bicycle infrastructure.</a:t>
            </a:r>
          </a:p>
          <a:p>
            <a:pPr>
              <a:lnSpc>
                <a:spcPct val="120000"/>
              </a:lnSpc>
            </a:pPr>
            <a:r>
              <a:rPr lang="en-GB" b="1" dirty="0">
                <a:latin typeface="Georgia" panose="02040502050405020303" pitchFamily="18" charset="0"/>
              </a:rPr>
              <a:t>Legacy &amp; Urban Regeneration.</a:t>
            </a:r>
          </a:p>
          <a:p>
            <a:pPr>
              <a:lnSpc>
                <a:spcPct val="120000"/>
              </a:lnSpc>
            </a:pPr>
            <a:r>
              <a:rPr lang="en-GB" dirty="0">
                <a:latin typeface="Georgia" panose="02040502050405020303" pitchFamily="18" charset="0"/>
              </a:rPr>
              <a:t>Offsetting the Unavoidable.</a:t>
            </a:r>
          </a:p>
        </p:txBody>
      </p:sp>
    </p:spTree>
    <p:extLst>
      <p:ext uri="{BB962C8B-B14F-4D97-AF65-F5344CB8AC3E}">
        <p14:creationId xmlns:p14="http://schemas.microsoft.com/office/powerpoint/2010/main" val="1090169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35CE-DFA8-DDF5-9122-9B5FBF56C35A}"/>
              </a:ext>
            </a:extLst>
          </p:cNvPr>
          <p:cNvSpPr>
            <a:spLocks noGrp="1"/>
          </p:cNvSpPr>
          <p:nvPr>
            <p:ph type="title"/>
          </p:nvPr>
        </p:nvSpPr>
        <p:spPr/>
        <p:txBody>
          <a:bodyPr/>
          <a:lstStyle/>
          <a:p>
            <a:r>
              <a:rPr lang="en-GB" dirty="0">
                <a:latin typeface="Impact" panose="020B0806030902050204" pitchFamily="34" charset="0"/>
              </a:rPr>
              <a:t>Builds on longer trend within Olympic movement</a:t>
            </a:r>
            <a:endParaRPr lang="en-GB" dirty="0"/>
          </a:p>
        </p:txBody>
      </p:sp>
      <p:sp>
        <p:nvSpPr>
          <p:cNvPr id="3" name="Content Placeholder 2">
            <a:extLst>
              <a:ext uri="{FF2B5EF4-FFF2-40B4-BE49-F238E27FC236}">
                <a16:creationId xmlns:a16="http://schemas.microsoft.com/office/drawing/2014/main" id="{5C28AE16-5E8A-63ED-F2B7-912AA0B1319A}"/>
              </a:ext>
            </a:extLst>
          </p:cNvPr>
          <p:cNvSpPr>
            <a:spLocks noGrp="1"/>
          </p:cNvSpPr>
          <p:nvPr>
            <p:ph idx="1"/>
          </p:nvPr>
        </p:nvSpPr>
        <p:spPr/>
        <p:txBody>
          <a:bodyPr/>
          <a:lstStyle/>
          <a:p>
            <a:r>
              <a:rPr lang="en-US" sz="2200" dirty="0">
                <a:latin typeface="Georgia" panose="02040502050405020303" pitchFamily="18" charset="0"/>
                <a:ea typeface="+mn-lt"/>
                <a:cs typeface="+mn-lt"/>
              </a:rPr>
              <a:t>Mid-1990s: environment on Olympic Movement's agenda</a:t>
            </a:r>
          </a:p>
          <a:p>
            <a:pPr lvl="1"/>
            <a:r>
              <a:rPr lang="en-US" sz="2200" dirty="0">
                <a:latin typeface="Georgia" panose="02040502050405020303" pitchFamily="18" charset="0"/>
                <a:ea typeface="+mn-lt"/>
                <a:cs typeface="+mn-lt"/>
              </a:rPr>
              <a:t>Several initiatives launched</a:t>
            </a:r>
          </a:p>
          <a:p>
            <a:pPr lvl="1"/>
            <a:r>
              <a:rPr lang="en-US" sz="2200" dirty="0">
                <a:latin typeface="Georgia" panose="02040502050405020303" pitchFamily="18" charset="0"/>
                <a:ea typeface="+mn-lt"/>
                <a:cs typeface="+mn-lt"/>
              </a:rPr>
              <a:t>Cooperation with United Nations Environment </a:t>
            </a:r>
            <a:r>
              <a:rPr lang="en-US" sz="2200" dirty="0" err="1">
                <a:latin typeface="Georgia" panose="02040502050405020303" pitchFamily="18" charset="0"/>
                <a:ea typeface="+mn-lt"/>
                <a:cs typeface="+mn-lt"/>
              </a:rPr>
              <a:t>Programme</a:t>
            </a:r>
            <a:r>
              <a:rPr lang="en-US" sz="2200" dirty="0">
                <a:latin typeface="Georgia" panose="02040502050405020303" pitchFamily="18" charset="0"/>
                <a:ea typeface="+mn-lt"/>
                <a:cs typeface="+mn-lt"/>
              </a:rPr>
              <a:t> (UNEP)</a:t>
            </a:r>
          </a:p>
          <a:p>
            <a:pPr lvl="1"/>
            <a:r>
              <a:rPr lang="en-US" sz="2200" dirty="0">
                <a:latin typeface="Georgia" panose="02040502050405020303" pitchFamily="18" charset="0"/>
                <a:ea typeface="+mn-lt"/>
                <a:cs typeface="+mn-lt"/>
              </a:rPr>
              <a:t>1994 Olympic Congress: environment proclaimed as “an essential component of Olympism” (IOC 1994). </a:t>
            </a:r>
          </a:p>
          <a:p>
            <a:pPr lvl="1"/>
            <a:r>
              <a:rPr lang="en-US" sz="2200" dirty="0">
                <a:latin typeface="Georgia" panose="02040502050405020303" pitchFamily="18" charset="0"/>
                <a:ea typeface="+mn-lt"/>
                <a:cs typeface="+mn-lt"/>
              </a:rPr>
              <a:t>Since 1994: Candidate cities have been evaluated on their environmental plans. </a:t>
            </a:r>
          </a:p>
          <a:p>
            <a:pPr lvl="1"/>
            <a:r>
              <a:rPr lang="en-US" sz="2200" dirty="0">
                <a:latin typeface="Georgia" panose="02040502050405020303" pitchFamily="18" charset="0"/>
                <a:ea typeface="+mn-lt"/>
                <a:cs typeface="+mn-lt"/>
              </a:rPr>
              <a:t>1995: Amendment to Olympic Charter. Rule 2: “the Olympic Games are held in conditions which demonstrate a responsible concern for environmental issues” (IOC, 1995:13). </a:t>
            </a:r>
          </a:p>
          <a:p>
            <a:pPr lvl="1"/>
            <a:r>
              <a:rPr lang="en-US" sz="2200" dirty="0">
                <a:latin typeface="Georgia" panose="02040502050405020303" pitchFamily="18" charset="0"/>
                <a:ea typeface="+mn-lt"/>
                <a:cs typeface="+mn-lt"/>
              </a:rPr>
              <a:t>Sport and Environment Commission set up (convenes annually)</a:t>
            </a:r>
          </a:p>
          <a:p>
            <a:pPr lvl="1"/>
            <a:r>
              <a:rPr lang="en-US" sz="2200" dirty="0">
                <a:latin typeface="Georgia" panose="02040502050405020303" pitchFamily="18" charset="0"/>
                <a:ea typeface="+mn-lt"/>
                <a:cs typeface="+mn-lt"/>
              </a:rPr>
              <a:t>1999: IOC </a:t>
            </a:r>
            <a:r>
              <a:rPr lang="en-US" sz="2200" dirty="0" err="1">
                <a:latin typeface="Georgia" panose="02040502050405020303" pitchFamily="18" charset="0"/>
                <a:ea typeface="+mn-lt"/>
                <a:cs typeface="+mn-lt"/>
              </a:rPr>
              <a:t>mimicks</a:t>
            </a:r>
            <a:r>
              <a:rPr lang="en-US" sz="2200" dirty="0">
                <a:latin typeface="Georgia" panose="02040502050405020303" pitchFamily="18" charset="0"/>
                <a:ea typeface="+mn-lt"/>
                <a:cs typeface="+mn-lt"/>
              </a:rPr>
              <a:t> UN and establishes its own “Agenda 21”</a:t>
            </a:r>
          </a:p>
          <a:p>
            <a:endParaRPr lang="en-GB" dirty="0"/>
          </a:p>
        </p:txBody>
      </p:sp>
    </p:spTree>
    <p:extLst>
      <p:ext uri="{BB962C8B-B14F-4D97-AF65-F5344CB8AC3E}">
        <p14:creationId xmlns:p14="http://schemas.microsoft.com/office/powerpoint/2010/main" val="194127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D57D5-6AB2-9ABB-23EE-096F793CD84B}"/>
              </a:ext>
            </a:extLst>
          </p:cNvPr>
          <p:cNvSpPr>
            <a:spLocks noGrp="1"/>
          </p:cNvSpPr>
          <p:nvPr>
            <p:ph type="title"/>
          </p:nvPr>
        </p:nvSpPr>
        <p:spPr/>
        <p:txBody>
          <a:bodyPr/>
          <a:lstStyle/>
          <a:p>
            <a:r>
              <a:rPr lang="en-GB" dirty="0">
                <a:latin typeface="Impact" panose="020B0806030902050204" pitchFamily="34" charset="0"/>
              </a:rPr>
              <a:t>Builds on longer trend within Olympic movement</a:t>
            </a:r>
            <a:endParaRPr lang="en-GB" dirty="0"/>
          </a:p>
        </p:txBody>
      </p:sp>
      <p:sp>
        <p:nvSpPr>
          <p:cNvPr id="3" name="Content Placeholder 2">
            <a:extLst>
              <a:ext uri="{FF2B5EF4-FFF2-40B4-BE49-F238E27FC236}">
                <a16:creationId xmlns:a16="http://schemas.microsoft.com/office/drawing/2014/main" id="{66A4B3A7-45BC-4B4A-6270-3FE3F2569599}"/>
              </a:ext>
            </a:extLst>
          </p:cNvPr>
          <p:cNvSpPr>
            <a:spLocks noGrp="1"/>
          </p:cNvSpPr>
          <p:nvPr>
            <p:ph idx="1"/>
          </p:nvPr>
        </p:nvSpPr>
        <p:spPr>
          <a:xfrm>
            <a:off x="838200" y="1825624"/>
            <a:ext cx="10515600" cy="5171999"/>
          </a:xfrm>
        </p:spPr>
        <p:txBody>
          <a:bodyPr>
            <a:normAutofit/>
          </a:bodyPr>
          <a:lstStyle/>
          <a:p>
            <a:pPr>
              <a:lnSpc>
                <a:spcPct val="110000"/>
              </a:lnSpc>
            </a:pPr>
            <a:r>
              <a:rPr lang="en-US" sz="2000" dirty="0">
                <a:latin typeface="Georgia" panose="02040502050405020303" pitchFamily="18" charset="0"/>
                <a:cs typeface="Calibri"/>
              </a:rPr>
              <a:t>2014: 40 recommendations on the Olympic Movement's future</a:t>
            </a:r>
          </a:p>
          <a:p>
            <a:pPr lvl="1">
              <a:lnSpc>
                <a:spcPct val="110000"/>
              </a:lnSpc>
            </a:pPr>
            <a:r>
              <a:rPr lang="en-US" sz="2000" dirty="0">
                <a:latin typeface="Georgia" panose="02040502050405020303" pitchFamily="18" charset="0"/>
                <a:cs typeface="Calibri"/>
              </a:rPr>
              <a:t>2 recommendations specifically on sustainability and the environment</a:t>
            </a:r>
          </a:p>
          <a:p>
            <a:pPr lvl="1">
              <a:lnSpc>
                <a:spcPct val="110000"/>
              </a:lnSpc>
            </a:pPr>
            <a:r>
              <a:rPr lang="en-US" sz="2000" dirty="0">
                <a:latin typeface="Georgia" panose="02040502050405020303" pitchFamily="18" charset="0"/>
                <a:cs typeface="Calibri"/>
              </a:rPr>
              <a:t>“These recommendations were a response to dwindling interest in hosting the Olympics and to the full-throttle fiscal debacle known as the 2014 Sochi Winter Olympics, where Games organizers spent $51 billion – more than all previous Winter Olympics combined – with some $30 billion siphoned off through corruption. Agenda 2020 focused on the need to reduce spending, improve transparency, and 'include sustainability in all aspects of the Olympic Games' - incorporating a green ethos into the organization's daily operations” (Boykoff and Mascarenhas, 2016). </a:t>
            </a:r>
          </a:p>
          <a:p>
            <a:pPr>
              <a:lnSpc>
                <a:spcPct val="110000"/>
              </a:lnSpc>
            </a:pPr>
            <a:r>
              <a:rPr lang="en-US" sz="2000" dirty="0">
                <a:latin typeface="Georgia" panose="02040502050405020303" pitchFamily="18" charset="0"/>
                <a:cs typeface="Calibri"/>
              </a:rPr>
              <a:t>IOC signed UN Agenda 2030 and its Sustainable Development Goals</a:t>
            </a:r>
          </a:p>
          <a:p>
            <a:pPr>
              <a:lnSpc>
                <a:spcPct val="110000"/>
              </a:lnSpc>
            </a:pPr>
            <a:r>
              <a:rPr lang="en-US" sz="2000" dirty="0">
                <a:latin typeface="Georgia" panose="02040502050405020303" pitchFamily="18" charset="0"/>
                <a:cs typeface="Calibri"/>
              </a:rPr>
              <a:t>IOC developed a Sustainability Strategy</a:t>
            </a:r>
            <a:endParaRPr lang="en-GB" dirty="0"/>
          </a:p>
        </p:txBody>
      </p:sp>
    </p:spTree>
    <p:extLst>
      <p:ext uri="{BB962C8B-B14F-4D97-AF65-F5344CB8AC3E}">
        <p14:creationId xmlns:p14="http://schemas.microsoft.com/office/powerpoint/2010/main" val="831436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9D4A7-C351-E4AB-BBD0-C73A80DA966D}"/>
              </a:ext>
            </a:extLst>
          </p:cNvPr>
          <p:cNvSpPr txBox="1">
            <a:spLocks/>
          </p:cNvSpPr>
          <p:nvPr/>
        </p:nvSpPr>
        <p:spPr>
          <a:xfrm>
            <a:off x="838200" y="365125"/>
            <a:ext cx="5956738" cy="189991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Impact" panose="020B0806030902050204" pitchFamily="34" charset="0"/>
              </a:rPr>
              <a:t>Builds on longer trend within Olympic movement</a:t>
            </a:r>
            <a:endParaRPr lang="en-GB" sz="4000" dirty="0"/>
          </a:p>
        </p:txBody>
      </p:sp>
      <p:sp>
        <p:nvSpPr>
          <p:cNvPr id="3" name="Content Placeholder 2">
            <a:extLst>
              <a:ext uri="{FF2B5EF4-FFF2-40B4-BE49-F238E27FC236}">
                <a16:creationId xmlns:a16="http://schemas.microsoft.com/office/drawing/2014/main" id="{DE150BB3-2000-0416-A37A-14D3DC0AA6E6}"/>
              </a:ext>
            </a:extLst>
          </p:cNvPr>
          <p:cNvSpPr txBox="1">
            <a:spLocks/>
          </p:cNvSpPr>
          <p:nvPr/>
        </p:nvSpPr>
        <p:spPr>
          <a:xfrm>
            <a:off x="838200" y="2434201"/>
            <a:ext cx="5956738" cy="3742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Georgia" panose="02040502050405020303" pitchFamily="18" charset="0"/>
                <a:cs typeface="Calibri"/>
              </a:rPr>
              <a:t>2000 Sydney Olympics: commitment to highest standards of environmental achievement</a:t>
            </a:r>
            <a:endParaRPr lang="en-US" sz="2000" dirty="0">
              <a:latin typeface="Georgia" panose="02040502050405020303" pitchFamily="18" charset="0"/>
              <a:ea typeface="+mn-lt"/>
              <a:cs typeface="+mn-lt"/>
            </a:endParaRPr>
          </a:p>
          <a:p>
            <a:pPr lvl="1"/>
            <a:r>
              <a:rPr lang="en-US" sz="2000" dirty="0">
                <a:latin typeface="Georgia" panose="02040502050405020303" pitchFamily="18" charset="0"/>
                <a:cs typeface="Calibri"/>
              </a:rPr>
              <a:t>“the Sydney Olympics inaugurated a new tradition whereby Olympic organizers claim their event ‘the greenest Games to date’” (Boykoff and Mascarenhas, 2016:4). </a:t>
            </a:r>
            <a:endParaRPr lang="en-US" sz="2000" dirty="0">
              <a:latin typeface="Georgia" panose="02040502050405020303" pitchFamily="18" charset="0"/>
              <a:ea typeface="+mn-lt"/>
              <a:cs typeface="+mn-lt"/>
            </a:endParaRPr>
          </a:p>
          <a:p>
            <a:r>
              <a:rPr lang="en-US" sz="2000" dirty="0">
                <a:latin typeface="Georgia" panose="02040502050405020303" pitchFamily="18" charset="0"/>
                <a:cs typeface="Calibri"/>
              </a:rPr>
              <a:t>2012 London Olympics: new category of corporate sponsor: “sustainability partners”</a:t>
            </a:r>
            <a:endParaRPr lang="en-US" sz="2000" dirty="0">
              <a:latin typeface="Georgia" panose="02040502050405020303" pitchFamily="18" charset="0"/>
              <a:ea typeface="+mn-lt"/>
              <a:cs typeface="+mn-lt"/>
            </a:endParaRPr>
          </a:p>
          <a:p>
            <a:endParaRPr lang="en-GB" sz="1700" dirty="0"/>
          </a:p>
        </p:txBody>
      </p:sp>
      <p:pic>
        <p:nvPicPr>
          <p:cNvPr id="5" name="Picture 4">
            <a:extLst>
              <a:ext uri="{FF2B5EF4-FFF2-40B4-BE49-F238E27FC236}">
                <a16:creationId xmlns:a16="http://schemas.microsoft.com/office/drawing/2014/main" id="{68914AE1-3CF8-EA40-EBF6-C29A20692EFE}"/>
              </a:ext>
            </a:extLst>
          </p:cNvPr>
          <p:cNvPicPr>
            <a:picLocks noChangeAspect="1"/>
          </p:cNvPicPr>
          <p:nvPr/>
        </p:nvPicPr>
        <p:blipFill>
          <a:blip r:embed="rId2"/>
          <a:stretch>
            <a:fillRect/>
          </a:stretch>
        </p:blipFill>
        <p:spPr>
          <a:xfrm>
            <a:off x="7258749" y="0"/>
            <a:ext cx="4933251" cy="6858000"/>
          </a:xfrm>
          <a:prstGeom prst="rect">
            <a:avLst/>
          </a:prstGeom>
        </p:spPr>
      </p:pic>
    </p:spTree>
    <p:extLst>
      <p:ext uri="{BB962C8B-B14F-4D97-AF65-F5344CB8AC3E}">
        <p14:creationId xmlns:p14="http://schemas.microsoft.com/office/powerpoint/2010/main" val="604646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F716-83EA-077C-07E2-67DD335B50F0}"/>
              </a:ext>
            </a:extLst>
          </p:cNvPr>
          <p:cNvSpPr>
            <a:spLocks noGrp="1"/>
          </p:cNvSpPr>
          <p:nvPr>
            <p:ph type="title"/>
          </p:nvPr>
        </p:nvSpPr>
        <p:spPr/>
        <p:txBody>
          <a:bodyPr/>
          <a:lstStyle/>
          <a:p>
            <a:r>
              <a:rPr lang="en-GB" dirty="0">
                <a:latin typeface="Impact" panose="020B0806030902050204" pitchFamily="34" charset="0"/>
              </a:rPr>
              <a:t>Green legacies</a:t>
            </a:r>
          </a:p>
        </p:txBody>
      </p:sp>
      <p:sp>
        <p:nvSpPr>
          <p:cNvPr id="3" name="Content Placeholder 2">
            <a:extLst>
              <a:ext uri="{FF2B5EF4-FFF2-40B4-BE49-F238E27FC236}">
                <a16:creationId xmlns:a16="http://schemas.microsoft.com/office/drawing/2014/main" id="{CF670631-BBD0-7010-AC6A-92C6898EAFD4}"/>
              </a:ext>
            </a:extLst>
          </p:cNvPr>
          <p:cNvSpPr>
            <a:spLocks noGrp="1"/>
          </p:cNvSpPr>
          <p:nvPr>
            <p:ph idx="1"/>
          </p:nvPr>
        </p:nvSpPr>
        <p:spPr/>
        <p:txBody>
          <a:bodyPr/>
          <a:lstStyle/>
          <a:p>
            <a:r>
              <a:rPr lang="en-US" sz="2000" dirty="0">
                <a:latin typeface="Georgia" panose="02040502050405020303" pitchFamily="18" charset="0"/>
                <a:cs typeface="Calibri"/>
              </a:rPr>
              <a:t>‘Legacy’ projects that will remain in the Games’ wake</a:t>
            </a:r>
          </a:p>
          <a:p>
            <a:pPr lvl="1"/>
            <a:r>
              <a:rPr lang="en-US" sz="2000" dirty="0">
                <a:latin typeface="Georgia" panose="02040502050405020303" pitchFamily="18" charset="0"/>
                <a:cs typeface="Calibri"/>
              </a:rPr>
              <a:t>Programs and infrastructure that will benefit the host city for years to come</a:t>
            </a:r>
          </a:p>
          <a:p>
            <a:r>
              <a:rPr lang="en-US" sz="2000" dirty="0">
                <a:latin typeface="Georgia" panose="02040502050405020303" pitchFamily="18" charset="0"/>
                <a:cs typeface="Calibri"/>
              </a:rPr>
              <a:t>21st century: legacy projects have green hue</a:t>
            </a:r>
          </a:p>
          <a:p>
            <a:r>
              <a:rPr lang="en-US" sz="2000" dirty="0">
                <a:latin typeface="Georgia" panose="02040502050405020303" pitchFamily="18" charset="0"/>
                <a:cs typeface="Calibri"/>
              </a:rPr>
              <a:t>Rio 2016: </a:t>
            </a:r>
          </a:p>
          <a:p>
            <a:pPr lvl="1"/>
            <a:r>
              <a:rPr lang="en-US" sz="2000" dirty="0">
                <a:latin typeface="Georgia" panose="02040502050405020303" pitchFamily="18" charset="0"/>
                <a:cs typeface="Calibri"/>
              </a:rPr>
              <a:t>More than 25 legacies</a:t>
            </a:r>
          </a:p>
          <a:p>
            <a:pPr lvl="1"/>
            <a:r>
              <a:rPr lang="en-US" sz="2000" dirty="0">
                <a:latin typeface="Georgia" panose="02040502050405020303" pitchFamily="18" charset="0"/>
                <a:cs typeface="Calibri"/>
              </a:rPr>
              <a:t>Approx. 50% directly or indirectly spoke to environmental issues</a:t>
            </a:r>
          </a:p>
          <a:p>
            <a:pPr lvl="2"/>
            <a:r>
              <a:rPr lang="en-US" dirty="0">
                <a:latin typeface="Georgia" panose="02040502050405020303" pitchFamily="18" charset="0"/>
                <a:cs typeface="Calibri"/>
              </a:rPr>
              <a:t>Cleaning up the Guanabara Bay</a:t>
            </a:r>
          </a:p>
          <a:p>
            <a:pPr lvl="2"/>
            <a:r>
              <a:rPr lang="en-US" dirty="0">
                <a:latin typeface="Georgia" panose="02040502050405020303" pitchFamily="18" charset="0"/>
                <a:cs typeface="Calibri"/>
              </a:rPr>
              <a:t>Water cleanup and revamped housing</a:t>
            </a:r>
          </a:p>
          <a:p>
            <a:pPr lvl="2"/>
            <a:r>
              <a:rPr lang="en-US" dirty="0">
                <a:latin typeface="Georgia" panose="02040502050405020303" pitchFamily="18" charset="0"/>
                <a:cs typeface="Calibri"/>
              </a:rPr>
              <a:t>Creating public transportation networks: Bus Rapid Transit system</a:t>
            </a:r>
          </a:p>
          <a:p>
            <a:pPr lvl="2"/>
            <a:r>
              <a:rPr lang="en-US" dirty="0">
                <a:latin typeface="Georgia" panose="02040502050405020303" pitchFamily="18" charset="0"/>
                <a:cs typeface="Calibri"/>
              </a:rPr>
              <a:t>Plant 24 million trees by 2016 to offset carbon emissions</a:t>
            </a:r>
          </a:p>
          <a:p>
            <a:r>
              <a:rPr lang="en-US" sz="2000" dirty="0">
                <a:latin typeface="Georgia" panose="02040502050405020303" pitchFamily="18" charset="0"/>
                <a:cs typeface="Calibri"/>
              </a:rPr>
              <a:t>Green legacies = important component in the bidding stage (Samuel &amp; Stubbs, 2013). </a:t>
            </a:r>
          </a:p>
          <a:p>
            <a:endParaRPr lang="en-GB" dirty="0"/>
          </a:p>
        </p:txBody>
      </p:sp>
    </p:spTree>
    <p:extLst>
      <p:ext uri="{BB962C8B-B14F-4D97-AF65-F5344CB8AC3E}">
        <p14:creationId xmlns:p14="http://schemas.microsoft.com/office/powerpoint/2010/main" val="4258385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80E3-B536-6127-8EE7-7860385ED075}"/>
              </a:ext>
            </a:extLst>
          </p:cNvPr>
          <p:cNvSpPr>
            <a:spLocks noGrp="1"/>
          </p:cNvSpPr>
          <p:nvPr>
            <p:ph type="ctrTitle"/>
          </p:nvPr>
        </p:nvSpPr>
        <p:spPr>
          <a:xfrm>
            <a:off x="1524000" y="2728309"/>
            <a:ext cx="9144000" cy="1401381"/>
          </a:xfrm>
        </p:spPr>
        <p:txBody>
          <a:bodyPr>
            <a:normAutofit/>
          </a:bodyPr>
          <a:lstStyle/>
          <a:p>
            <a:r>
              <a:rPr lang="en-GB" sz="8000" dirty="0">
                <a:latin typeface="Impact" panose="020B0806030902050204" pitchFamily="34" charset="0"/>
              </a:rPr>
              <a:t>Critiques</a:t>
            </a:r>
          </a:p>
        </p:txBody>
      </p:sp>
    </p:spTree>
    <p:extLst>
      <p:ext uri="{BB962C8B-B14F-4D97-AF65-F5344CB8AC3E}">
        <p14:creationId xmlns:p14="http://schemas.microsoft.com/office/powerpoint/2010/main" val="1510390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9C0C3-6F3D-A919-C3A0-80025BB2AB83}"/>
              </a:ext>
            </a:extLst>
          </p:cNvPr>
          <p:cNvSpPr>
            <a:spLocks noGrp="1"/>
          </p:cNvSpPr>
          <p:nvPr>
            <p:ph type="title"/>
          </p:nvPr>
        </p:nvSpPr>
        <p:spPr/>
        <p:txBody>
          <a:bodyPr/>
          <a:lstStyle/>
          <a:p>
            <a:r>
              <a:rPr lang="en-GB" dirty="0">
                <a:latin typeface="Impact" panose="020B0806030902050204" pitchFamily="34" charset="0"/>
              </a:rPr>
              <a:t>Critiques</a:t>
            </a:r>
          </a:p>
        </p:txBody>
      </p:sp>
      <p:sp>
        <p:nvSpPr>
          <p:cNvPr id="3" name="Content Placeholder 2">
            <a:extLst>
              <a:ext uri="{FF2B5EF4-FFF2-40B4-BE49-F238E27FC236}">
                <a16:creationId xmlns:a16="http://schemas.microsoft.com/office/drawing/2014/main" id="{910FAE03-4A98-2EC4-F810-263A5CDE980C}"/>
              </a:ext>
            </a:extLst>
          </p:cNvPr>
          <p:cNvSpPr>
            <a:spLocks noGrp="1"/>
          </p:cNvSpPr>
          <p:nvPr>
            <p:ph idx="1"/>
          </p:nvPr>
        </p:nvSpPr>
        <p:spPr/>
        <p:txBody>
          <a:bodyPr>
            <a:normAutofit lnSpcReduction="10000"/>
          </a:bodyPr>
          <a:lstStyle/>
          <a:p>
            <a:r>
              <a:rPr lang="en-GB" dirty="0">
                <a:latin typeface="Georgia" panose="02040502050405020303" pitchFamily="18" charset="0"/>
              </a:rPr>
              <a:t>Generally focus on the environmental aspects of the Olympics from a broadly Marxian critical theory approach. </a:t>
            </a:r>
          </a:p>
          <a:p>
            <a:r>
              <a:rPr lang="en-GB" dirty="0">
                <a:latin typeface="Georgia" panose="02040502050405020303" pitchFamily="18" charset="0"/>
              </a:rPr>
              <a:t>Most prolific exponent is Jules Boykoff (Boykoff, 2014, 2016, 2021, 2025; Boykoff and Gaffney, 2020; Boykoff and Mascarenhas, 2016). </a:t>
            </a:r>
          </a:p>
          <a:p>
            <a:r>
              <a:rPr lang="en-GB" dirty="0">
                <a:latin typeface="Georgia" panose="02040502050405020303" pitchFamily="18" charset="0"/>
              </a:rPr>
              <a:t>Helen Jefferson </a:t>
            </a:r>
            <a:r>
              <a:rPr lang="en-GB" dirty="0" err="1">
                <a:latin typeface="Georgia" panose="02040502050405020303" pitchFamily="18" charset="0"/>
              </a:rPr>
              <a:t>Lenskyj</a:t>
            </a:r>
            <a:r>
              <a:rPr lang="en-GB" dirty="0">
                <a:latin typeface="Georgia" panose="02040502050405020303" pitchFamily="18" charset="0"/>
              </a:rPr>
              <a:t> (1998, 2008)</a:t>
            </a:r>
          </a:p>
          <a:p>
            <a:r>
              <a:rPr lang="en-GB" dirty="0">
                <a:latin typeface="Georgia" panose="02040502050405020303" pitchFamily="18" charset="0"/>
              </a:rPr>
              <a:t>Toby Miller (2017)</a:t>
            </a:r>
          </a:p>
          <a:p>
            <a:r>
              <a:rPr lang="en-GB" dirty="0">
                <a:latin typeface="Georgia" panose="02040502050405020303" pitchFamily="18" charset="0"/>
              </a:rPr>
              <a:t>Ben Glasson (2024)</a:t>
            </a:r>
          </a:p>
          <a:p>
            <a:r>
              <a:rPr lang="en-GB" dirty="0">
                <a:latin typeface="Georgia" panose="02040502050405020303" pitchFamily="18" charset="0"/>
              </a:rPr>
              <a:t>Target the Games’ complicity in environmental destruction and the IOC’s corruption, hypocrisy and unaccountability.</a:t>
            </a:r>
          </a:p>
        </p:txBody>
      </p:sp>
    </p:spTree>
    <p:extLst>
      <p:ext uri="{BB962C8B-B14F-4D97-AF65-F5344CB8AC3E}">
        <p14:creationId xmlns:p14="http://schemas.microsoft.com/office/powerpoint/2010/main" val="72430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C0EA-33F7-78A1-215B-3F3667EB75F1}"/>
              </a:ext>
            </a:extLst>
          </p:cNvPr>
          <p:cNvSpPr>
            <a:spLocks noGrp="1"/>
          </p:cNvSpPr>
          <p:nvPr>
            <p:ph type="title"/>
          </p:nvPr>
        </p:nvSpPr>
        <p:spPr/>
        <p:txBody>
          <a:bodyPr/>
          <a:lstStyle/>
          <a:p>
            <a:r>
              <a:rPr lang="en-GB" dirty="0">
                <a:latin typeface="Impact" panose="020B0806030902050204" pitchFamily="34" charset="0"/>
              </a:rPr>
              <a:t>Greenwashing</a:t>
            </a:r>
          </a:p>
        </p:txBody>
      </p:sp>
      <p:sp>
        <p:nvSpPr>
          <p:cNvPr id="3" name="Content Placeholder 2">
            <a:extLst>
              <a:ext uri="{FF2B5EF4-FFF2-40B4-BE49-F238E27FC236}">
                <a16:creationId xmlns:a16="http://schemas.microsoft.com/office/drawing/2014/main" id="{C689F4A0-1BB8-6295-1B9B-C37FCD0BFB5E}"/>
              </a:ext>
            </a:extLst>
          </p:cNvPr>
          <p:cNvSpPr>
            <a:spLocks noGrp="1"/>
          </p:cNvSpPr>
          <p:nvPr>
            <p:ph idx="1"/>
          </p:nvPr>
        </p:nvSpPr>
        <p:spPr/>
        <p:txBody>
          <a:bodyPr/>
          <a:lstStyle/>
          <a:p>
            <a:r>
              <a:rPr lang="en-US" sz="2200" dirty="0">
                <a:latin typeface="Georgia" panose="02040502050405020303" pitchFamily="18" charset="0"/>
                <a:cs typeface="Calibri"/>
              </a:rPr>
              <a:t>“By tapping into environmentalism’s positive cultural cache, the IOC and its local organizing committee counterparts have capitalized on the </a:t>
            </a:r>
            <a:r>
              <a:rPr lang="en-US" sz="2200" b="1" dirty="0">
                <a:latin typeface="Georgia" panose="02040502050405020303" pitchFamily="18" charset="0"/>
                <a:cs typeface="Calibri"/>
              </a:rPr>
              <a:t>sustainability zeitgeist </a:t>
            </a:r>
            <a:r>
              <a:rPr lang="en-US" sz="2200" dirty="0">
                <a:latin typeface="Georgia" panose="02040502050405020303" pitchFamily="18" charset="0"/>
                <a:cs typeface="Calibri"/>
              </a:rPr>
              <a:t>without actually embracing significant environmental principles. This amounts to buying the eco-label through aggressive </a:t>
            </a:r>
            <a:r>
              <a:rPr lang="en-US" sz="2200" b="1" dirty="0">
                <a:latin typeface="Georgia" panose="02040502050405020303" pitchFamily="18" charset="0"/>
                <a:cs typeface="Calibri"/>
              </a:rPr>
              <a:t>public-relations campaigns</a:t>
            </a:r>
            <a:r>
              <a:rPr lang="en-US" sz="2200" dirty="0">
                <a:latin typeface="Georgia" panose="02040502050405020303" pitchFamily="18" charset="0"/>
                <a:cs typeface="Calibri"/>
              </a:rPr>
              <a:t> rather than forging meaningful environmental policies with positive material ramifications. In short, </a:t>
            </a:r>
            <a:r>
              <a:rPr lang="en-US" sz="2200" b="1" dirty="0">
                <a:latin typeface="Georgia" panose="02040502050405020303" pitchFamily="18" charset="0"/>
                <a:cs typeface="Calibri"/>
              </a:rPr>
              <a:t>symbolism swallows substance</a:t>
            </a:r>
            <a:r>
              <a:rPr lang="en-US" sz="2200" dirty="0">
                <a:latin typeface="Georgia" panose="02040502050405020303" pitchFamily="18" charset="0"/>
                <a:cs typeface="Calibri"/>
              </a:rPr>
              <a:t>” (Boykoff and Mascarenhas, 2016:2).</a:t>
            </a:r>
          </a:p>
          <a:p>
            <a:r>
              <a:rPr lang="en-US" sz="2200" dirty="0">
                <a:latin typeface="Georgia" panose="02040502050405020303" pitchFamily="18" charset="0"/>
                <a:cs typeface="Calibri"/>
              </a:rPr>
              <a:t>Helen Jefferson </a:t>
            </a:r>
            <a:r>
              <a:rPr lang="en-US" sz="2200" dirty="0" err="1">
                <a:latin typeface="Georgia" panose="02040502050405020303" pitchFamily="18" charset="0"/>
                <a:cs typeface="Calibri"/>
              </a:rPr>
              <a:t>Lenskyj</a:t>
            </a:r>
            <a:r>
              <a:rPr lang="en-US" sz="2200" dirty="0">
                <a:latin typeface="Georgia" panose="02040502050405020303" pitchFamily="18" charset="0"/>
                <a:cs typeface="Calibri"/>
              </a:rPr>
              <a:t> (1998): “light green” vs. “dark green” sustainability practices</a:t>
            </a:r>
          </a:p>
          <a:p>
            <a:pPr lvl="1"/>
            <a:r>
              <a:rPr lang="en-US" sz="2200" dirty="0">
                <a:latin typeface="Georgia" panose="02040502050405020303" pitchFamily="18" charset="0"/>
                <a:cs typeface="Calibri"/>
              </a:rPr>
              <a:t>IOC has adopted “light green” approach: Cosmetic approach. Environment as economic resource to be tapped both materially and discursively. Focus on certain measures (e.g. recycling, sourcing of food, individual efforts…)</a:t>
            </a:r>
          </a:p>
          <a:p>
            <a:endParaRPr lang="en-GB" dirty="0"/>
          </a:p>
        </p:txBody>
      </p:sp>
    </p:spTree>
    <p:extLst>
      <p:ext uri="{BB962C8B-B14F-4D97-AF65-F5344CB8AC3E}">
        <p14:creationId xmlns:p14="http://schemas.microsoft.com/office/powerpoint/2010/main" val="1554590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6386" name="Picture 2" descr="La COP30 brûle | France Culture">
            <a:extLst>
              <a:ext uri="{FF2B5EF4-FFF2-40B4-BE49-F238E27FC236}">
                <a16:creationId xmlns:a16="http://schemas.microsoft.com/office/drawing/2014/main" id="{16CD51E0-E3CC-3203-07E0-025B052D814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87571" y="533104"/>
            <a:ext cx="9816858" cy="55710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0FB0B45-E5CC-E6F6-4E28-C7BF51699DD9}"/>
              </a:ext>
            </a:extLst>
          </p:cNvPr>
          <p:cNvSpPr txBox="1"/>
          <p:nvPr/>
        </p:nvSpPr>
        <p:spPr>
          <a:xfrm>
            <a:off x="3049314" y="6214533"/>
            <a:ext cx="6093372" cy="461665"/>
          </a:xfrm>
          <a:prstGeom prst="rect">
            <a:avLst/>
          </a:prstGeom>
          <a:noFill/>
        </p:spPr>
        <p:txBody>
          <a:bodyPr wrap="square">
            <a:spAutoFit/>
          </a:bodyPr>
          <a:lstStyle/>
          <a:p>
            <a:pPr algn="ctr"/>
            <a:r>
              <a:rPr lang="en-GB" sz="1200" dirty="0"/>
              <a:t>https://www.radiofrance.fr/franceculture/podcasts/journal-de-12h30/la-cop30-brule-2848110</a:t>
            </a:r>
          </a:p>
        </p:txBody>
      </p:sp>
    </p:spTree>
    <p:extLst>
      <p:ext uri="{BB962C8B-B14F-4D97-AF65-F5344CB8AC3E}">
        <p14:creationId xmlns:p14="http://schemas.microsoft.com/office/powerpoint/2010/main" val="3545955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93F30C-532C-BB9F-4F53-67C4668EBB25}"/>
              </a:ext>
            </a:extLst>
          </p:cNvPr>
          <p:cNvPicPr>
            <a:picLocks noChangeAspect="1"/>
          </p:cNvPicPr>
          <p:nvPr/>
        </p:nvPicPr>
        <p:blipFill>
          <a:blip r:embed="rId3"/>
          <a:stretch>
            <a:fillRect/>
          </a:stretch>
        </p:blipFill>
        <p:spPr>
          <a:xfrm>
            <a:off x="3059876" y="882832"/>
            <a:ext cx="6072248" cy="5092335"/>
          </a:xfrm>
          <a:prstGeom prst="rect">
            <a:avLst/>
          </a:prstGeom>
        </p:spPr>
      </p:pic>
      <p:sp>
        <p:nvSpPr>
          <p:cNvPr id="6" name="TextBox 5">
            <a:extLst>
              <a:ext uri="{FF2B5EF4-FFF2-40B4-BE49-F238E27FC236}">
                <a16:creationId xmlns:a16="http://schemas.microsoft.com/office/drawing/2014/main" id="{6F6F7F34-A20D-54BB-04CF-C9B7ADC59978}"/>
              </a:ext>
            </a:extLst>
          </p:cNvPr>
          <p:cNvSpPr txBox="1"/>
          <p:nvPr/>
        </p:nvSpPr>
        <p:spPr>
          <a:xfrm>
            <a:off x="2141220" y="237744"/>
            <a:ext cx="7909560" cy="461665"/>
          </a:xfrm>
          <a:prstGeom prst="rect">
            <a:avLst/>
          </a:prstGeom>
          <a:noFill/>
        </p:spPr>
        <p:txBody>
          <a:bodyPr wrap="square" rtlCol="0">
            <a:spAutoFit/>
          </a:bodyPr>
          <a:lstStyle/>
          <a:p>
            <a:pPr algn="ctr"/>
            <a:r>
              <a:rPr lang="en-GB" sz="2400" dirty="0">
                <a:latin typeface="Impact" panose="020B0806030902050204" pitchFamily="34" charset="0"/>
              </a:rPr>
              <a:t>Olympic games are inherently climate negative.</a:t>
            </a:r>
          </a:p>
        </p:txBody>
      </p:sp>
      <p:sp>
        <p:nvSpPr>
          <p:cNvPr id="8" name="TextBox 7">
            <a:extLst>
              <a:ext uri="{FF2B5EF4-FFF2-40B4-BE49-F238E27FC236}">
                <a16:creationId xmlns:a16="http://schemas.microsoft.com/office/drawing/2014/main" id="{24B01722-30F0-133D-0346-D5EB283278EB}"/>
              </a:ext>
            </a:extLst>
          </p:cNvPr>
          <p:cNvSpPr txBox="1"/>
          <p:nvPr/>
        </p:nvSpPr>
        <p:spPr>
          <a:xfrm>
            <a:off x="3151316" y="6158590"/>
            <a:ext cx="6094476" cy="461665"/>
          </a:xfrm>
          <a:prstGeom prst="rect">
            <a:avLst/>
          </a:prstGeom>
          <a:noFill/>
        </p:spPr>
        <p:txBody>
          <a:bodyPr wrap="square">
            <a:spAutoFit/>
          </a:bodyPr>
          <a:lstStyle/>
          <a:p>
            <a:pPr algn="ctr"/>
            <a:r>
              <a:rPr lang="en-GB" sz="1200" b="0" i="0" dirty="0">
                <a:solidFill>
                  <a:srgbClr val="222222"/>
                </a:solidFill>
                <a:effectLst/>
                <a:latin typeface="-apple-system"/>
              </a:rPr>
              <a:t>Müller, M., Wolfe, S.D., Gaffney, C. </a:t>
            </a:r>
            <a:r>
              <a:rPr lang="en-GB" sz="1200" b="0" i="1" dirty="0">
                <a:solidFill>
                  <a:srgbClr val="222222"/>
                </a:solidFill>
                <a:effectLst/>
                <a:latin typeface="-apple-system"/>
              </a:rPr>
              <a:t>et al.</a:t>
            </a:r>
            <a:r>
              <a:rPr lang="en-GB" sz="1200" b="0" i="0" dirty="0">
                <a:solidFill>
                  <a:srgbClr val="222222"/>
                </a:solidFill>
                <a:effectLst/>
                <a:latin typeface="-apple-system"/>
              </a:rPr>
              <a:t> An evaluation of the sustainability of the Olympic Games. </a:t>
            </a:r>
            <a:r>
              <a:rPr lang="en-GB" sz="1200" b="0" i="1" dirty="0">
                <a:solidFill>
                  <a:srgbClr val="222222"/>
                </a:solidFill>
                <a:effectLst/>
                <a:latin typeface="-apple-system"/>
              </a:rPr>
              <a:t>Nat Sustain</a:t>
            </a:r>
            <a:r>
              <a:rPr lang="en-GB" sz="1200" b="0" i="0" dirty="0">
                <a:solidFill>
                  <a:srgbClr val="222222"/>
                </a:solidFill>
                <a:effectLst/>
                <a:latin typeface="-apple-system"/>
              </a:rPr>
              <a:t> </a:t>
            </a:r>
            <a:r>
              <a:rPr lang="en-GB" sz="1200" b="1" i="0" dirty="0">
                <a:solidFill>
                  <a:srgbClr val="222222"/>
                </a:solidFill>
                <a:effectLst/>
                <a:latin typeface="-apple-system"/>
              </a:rPr>
              <a:t>4</a:t>
            </a:r>
            <a:r>
              <a:rPr lang="en-GB" sz="1200" b="0" i="0" dirty="0">
                <a:solidFill>
                  <a:srgbClr val="222222"/>
                </a:solidFill>
                <a:effectLst/>
                <a:latin typeface="-apple-system"/>
              </a:rPr>
              <a:t>, 340–348 (2021). https://doi.org/10.1038/s41893-021-00696-5</a:t>
            </a:r>
            <a:endParaRPr lang="en-GB" sz="1200" dirty="0"/>
          </a:p>
        </p:txBody>
      </p:sp>
    </p:spTree>
    <p:extLst>
      <p:ext uri="{BB962C8B-B14F-4D97-AF65-F5344CB8AC3E}">
        <p14:creationId xmlns:p14="http://schemas.microsoft.com/office/powerpoint/2010/main" val="1338158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D784E-548C-7402-F922-94C9C0DAD877}"/>
              </a:ext>
            </a:extLst>
          </p:cNvPr>
          <p:cNvSpPr>
            <a:spLocks noGrp="1"/>
          </p:cNvSpPr>
          <p:nvPr>
            <p:ph type="title"/>
          </p:nvPr>
        </p:nvSpPr>
        <p:spPr/>
        <p:txBody>
          <a:bodyPr/>
          <a:lstStyle/>
          <a:p>
            <a:r>
              <a:rPr lang="en-GB" dirty="0">
                <a:latin typeface="Impact" panose="020B0806030902050204" pitchFamily="34" charset="0"/>
              </a:rPr>
              <a:t>Direct environmental impact</a:t>
            </a:r>
          </a:p>
        </p:txBody>
      </p:sp>
      <p:sp>
        <p:nvSpPr>
          <p:cNvPr id="3" name="Content Placeholder 2">
            <a:extLst>
              <a:ext uri="{FF2B5EF4-FFF2-40B4-BE49-F238E27FC236}">
                <a16:creationId xmlns:a16="http://schemas.microsoft.com/office/drawing/2014/main" id="{C0BE0483-72DA-C98D-E0BA-96F3AB9CECBB}"/>
              </a:ext>
            </a:extLst>
          </p:cNvPr>
          <p:cNvSpPr>
            <a:spLocks noGrp="1"/>
          </p:cNvSpPr>
          <p:nvPr>
            <p:ph idx="1"/>
          </p:nvPr>
        </p:nvSpPr>
        <p:spPr/>
        <p:txBody>
          <a:bodyPr>
            <a:normAutofit/>
          </a:bodyPr>
          <a:lstStyle/>
          <a:p>
            <a:r>
              <a:rPr lang="en-US" sz="2200" dirty="0">
                <a:latin typeface="Georgia" panose="02040502050405020303" pitchFamily="18" charset="0"/>
                <a:cs typeface="Calibri"/>
              </a:rPr>
              <a:t>2008 Beijing Olympics: 60% of the effect of measures to improve air quality faded away by the end of October 2009</a:t>
            </a:r>
          </a:p>
          <a:p>
            <a:r>
              <a:rPr lang="en-US" sz="2200" dirty="0">
                <a:latin typeface="Georgia" panose="02040502050405020303" pitchFamily="18" charset="0"/>
                <a:cs typeface="Calibri"/>
              </a:rPr>
              <a:t>Vancouver 2010: fell short of its commitment to offset carbon emissions produced by Games-related transportation</a:t>
            </a:r>
          </a:p>
          <a:p>
            <a:r>
              <a:rPr lang="en-US" sz="2200" dirty="0">
                <a:latin typeface="Georgia" panose="02040502050405020303" pitchFamily="18" charset="0"/>
                <a:cs typeface="Calibri"/>
              </a:rPr>
              <a:t>London 2012: Distanced itself from original targets related to renewable energy</a:t>
            </a:r>
          </a:p>
          <a:p>
            <a:r>
              <a:rPr lang="en-US" sz="2200" dirty="0">
                <a:latin typeface="Georgia" panose="02040502050405020303" pitchFamily="18" charset="0"/>
                <a:cs typeface="Calibri"/>
              </a:rPr>
              <a:t>2014 Winter Olympics in Sochi: (illegal) dumping of tons of construction waste, radical land expropriation, destruction of natural landscapes, toxic water</a:t>
            </a:r>
          </a:p>
          <a:p>
            <a:endParaRPr lang="en-GB" dirty="0"/>
          </a:p>
        </p:txBody>
      </p:sp>
    </p:spTree>
    <p:extLst>
      <p:ext uri="{BB962C8B-B14F-4D97-AF65-F5344CB8AC3E}">
        <p14:creationId xmlns:p14="http://schemas.microsoft.com/office/powerpoint/2010/main" val="4240861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a:extLst>
            <a:ext uri="{FF2B5EF4-FFF2-40B4-BE49-F238E27FC236}">
              <a16:creationId xmlns:a16="http://schemas.microsoft.com/office/drawing/2014/main" id="{8BD4FEC7-E1D2-1BEC-D225-B662124343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788C54-A93C-7F59-98A7-FD875F2C93E4}"/>
              </a:ext>
            </a:extLst>
          </p:cNvPr>
          <p:cNvSpPr>
            <a:spLocks noGrp="1"/>
          </p:cNvSpPr>
          <p:nvPr>
            <p:ph type="title"/>
          </p:nvPr>
        </p:nvSpPr>
        <p:spPr/>
        <p:txBody>
          <a:bodyPr/>
          <a:lstStyle/>
          <a:p>
            <a:r>
              <a:rPr lang="en-GB" dirty="0">
                <a:latin typeface="Impact" panose="020B0806030902050204" pitchFamily="34" charset="0"/>
              </a:rPr>
              <a:t>What about Paris?</a:t>
            </a:r>
          </a:p>
        </p:txBody>
      </p:sp>
      <p:sp>
        <p:nvSpPr>
          <p:cNvPr id="3" name="Content Placeholder 2">
            <a:extLst>
              <a:ext uri="{FF2B5EF4-FFF2-40B4-BE49-F238E27FC236}">
                <a16:creationId xmlns:a16="http://schemas.microsoft.com/office/drawing/2014/main" id="{416B4FC1-B164-BC43-22D1-36EE816B0B92}"/>
              </a:ext>
            </a:extLst>
          </p:cNvPr>
          <p:cNvSpPr>
            <a:spLocks noGrp="1"/>
          </p:cNvSpPr>
          <p:nvPr>
            <p:ph idx="1"/>
          </p:nvPr>
        </p:nvSpPr>
        <p:spPr>
          <a:xfrm>
            <a:off x="838200" y="2349061"/>
            <a:ext cx="5499538" cy="3827901"/>
          </a:xfrm>
        </p:spPr>
        <p:txBody>
          <a:bodyPr>
            <a:normAutofit/>
          </a:bodyPr>
          <a:lstStyle/>
          <a:p>
            <a:pPr>
              <a:lnSpc>
                <a:spcPct val="120000"/>
              </a:lnSpc>
            </a:pPr>
            <a:r>
              <a:rPr lang="fr-FR" dirty="0">
                <a:latin typeface="Georgia" panose="02040502050405020303" pitchFamily="18" charset="0"/>
              </a:rPr>
              <a:t>Greenwashing dimension </a:t>
            </a:r>
            <a:r>
              <a:rPr lang="fr-FR" dirty="0" err="1">
                <a:latin typeface="Georgia" panose="02040502050405020303" pitchFamily="18" charset="0"/>
              </a:rPr>
              <a:t>was</a:t>
            </a:r>
            <a:r>
              <a:rPr lang="fr-FR" dirty="0">
                <a:latin typeface="Georgia" panose="02040502050405020303" pitchFamily="18" charset="0"/>
              </a:rPr>
              <a:t> </a:t>
            </a:r>
            <a:r>
              <a:rPr lang="fr-FR" dirty="0" err="1">
                <a:latin typeface="Georgia" panose="02040502050405020303" pitchFamily="18" charset="0"/>
              </a:rPr>
              <a:t>highlighted</a:t>
            </a:r>
            <a:r>
              <a:rPr lang="fr-FR" dirty="0">
                <a:latin typeface="Georgia" panose="02040502050405020303" pitchFamily="18" charset="0"/>
              </a:rPr>
              <a:t> by </a:t>
            </a:r>
            <a:r>
              <a:rPr lang="fr-FR" dirty="0" err="1">
                <a:latin typeface="Georgia" panose="02040502050405020303" pitchFamily="18" charset="0"/>
              </a:rPr>
              <a:t>some</a:t>
            </a:r>
            <a:r>
              <a:rPr lang="fr-FR" dirty="0">
                <a:latin typeface="Georgia" panose="02040502050405020303" pitchFamily="18" charset="0"/>
              </a:rPr>
              <a:t>. </a:t>
            </a:r>
          </a:p>
          <a:p>
            <a:pPr>
              <a:lnSpc>
                <a:spcPct val="120000"/>
              </a:lnSpc>
            </a:pPr>
            <a:r>
              <a:rPr lang="fr-FR" dirty="0">
                <a:latin typeface="Georgia" panose="02040502050405020303" pitchFamily="18" charset="0"/>
              </a:rPr>
              <a:t>Contradictions </a:t>
            </a:r>
            <a:r>
              <a:rPr lang="fr-FR" dirty="0" err="1">
                <a:latin typeface="Georgia" panose="02040502050405020303" pitchFamily="18" charset="0"/>
              </a:rPr>
              <a:t>between</a:t>
            </a:r>
            <a:r>
              <a:rPr lang="fr-FR" dirty="0">
                <a:latin typeface="Georgia" panose="02040502050405020303" pitchFamily="18" charset="0"/>
              </a:rPr>
              <a:t> promise (‘</a:t>
            </a:r>
            <a:r>
              <a:rPr lang="fr-FR" dirty="0" err="1">
                <a:latin typeface="Georgia" panose="02040502050405020303" pitchFamily="18" charset="0"/>
              </a:rPr>
              <a:t>climate</a:t>
            </a:r>
            <a:r>
              <a:rPr lang="fr-FR" dirty="0">
                <a:latin typeface="Georgia" panose="02040502050405020303" pitchFamily="18" charset="0"/>
              </a:rPr>
              <a:t> positive </a:t>
            </a:r>
            <a:r>
              <a:rPr lang="fr-FR" dirty="0" err="1">
                <a:latin typeface="Georgia" panose="02040502050405020303" pitchFamily="18" charset="0"/>
              </a:rPr>
              <a:t>games</a:t>
            </a:r>
            <a:r>
              <a:rPr lang="fr-FR" dirty="0">
                <a:latin typeface="Georgia" panose="02040502050405020303" pitchFamily="18" charset="0"/>
              </a:rPr>
              <a:t>’) and reality. </a:t>
            </a:r>
          </a:p>
          <a:p>
            <a:pPr>
              <a:lnSpc>
                <a:spcPct val="120000"/>
              </a:lnSpc>
            </a:pPr>
            <a:endParaRPr lang="fr-FR" dirty="0">
              <a:latin typeface="Georgia" panose="02040502050405020303" pitchFamily="18" charset="0"/>
            </a:endParaRPr>
          </a:p>
        </p:txBody>
      </p:sp>
      <p:pic>
        <p:nvPicPr>
          <p:cNvPr id="18434" name="Picture 2" descr="Paris 2024 : des Jeux responsables | WWF France">
            <a:extLst>
              <a:ext uri="{FF2B5EF4-FFF2-40B4-BE49-F238E27FC236}">
                <a16:creationId xmlns:a16="http://schemas.microsoft.com/office/drawing/2014/main" id="{B5BD52A0-5AB1-1FDD-5512-827C92B27F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94" r="23951"/>
          <a:stretch>
            <a:fillRect/>
          </a:stretch>
        </p:blipFill>
        <p:spPr bwMode="auto">
          <a:xfrm>
            <a:off x="6588000" y="0"/>
            <a:ext cx="6480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224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1FD29-F33C-8629-CD17-D9BA69A86875}"/>
              </a:ext>
            </a:extLst>
          </p:cNvPr>
          <p:cNvPicPr>
            <a:picLocks noChangeAspect="1"/>
          </p:cNvPicPr>
          <p:nvPr/>
        </p:nvPicPr>
        <p:blipFill>
          <a:blip r:embed="rId2"/>
          <a:stretch>
            <a:fillRect/>
          </a:stretch>
        </p:blipFill>
        <p:spPr>
          <a:xfrm>
            <a:off x="472746" y="0"/>
            <a:ext cx="11246508" cy="6858000"/>
          </a:xfrm>
          <a:prstGeom prst="rect">
            <a:avLst/>
          </a:prstGeom>
        </p:spPr>
      </p:pic>
    </p:spTree>
    <p:extLst>
      <p:ext uri="{BB962C8B-B14F-4D97-AF65-F5344CB8AC3E}">
        <p14:creationId xmlns:p14="http://schemas.microsoft.com/office/powerpoint/2010/main" val="2985304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F014EE-94E8-2A90-CD7C-9C4ADA837C3A}"/>
              </a:ext>
            </a:extLst>
          </p:cNvPr>
          <p:cNvSpPr>
            <a:spLocks noGrp="1"/>
          </p:cNvSpPr>
          <p:nvPr>
            <p:ph idx="1"/>
          </p:nvPr>
        </p:nvSpPr>
        <p:spPr>
          <a:xfrm>
            <a:off x="658368" y="1042416"/>
            <a:ext cx="5998464" cy="5134547"/>
          </a:xfrm>
        </p:spPr>
        <p:txBody>
          <a:bodyPr>
            <a:normAutofit fontScale="70000" lnSpcReduction="20000"/>
          </a:bodyPr>
          <a:lstStyle/>
          <a:p>
            <a:pPr marL="0" indent="0">
              <a:lnSpc>
                <a:spcPct val="120000"/>
              </a:lnSpc>
              <a:buNone/>
            </a:pPr>
            <a:r>
              <a:rPr lang="en-GB" dirty="0">
                <a:latin typeface="Georgia" panose="02040502050405020303" pitchFamily="18" charset="0"/>
              </a:rPr>
              <a:t>“Though commendable, the Paris 2024 climate strategy aim to minimise the event’s carbon footprint is incomplete, and falls short of achieving transparency. While setting targets and implementing logical policies across sectors - such as construction, food supply, non-food purchases, transport, and energy consumption - the strategy lacks detailed methodologies and comprehensive monitoring, and is not clearly communicated.”</a:t>
            </a:r>
          </a:p>
          <a:p>
            <a:pPr marL="0" indent="0">
              <a:lnSpc>
                <a:spcPct val="120000"/>
              </a:lnSpc>
              <a:buNone/>
            </a:pPr>
            <a:r>
              <a:rPr lang="en-GB" dirty="0">
                <a:latin typeface="Georgia" panose="02040502050405020303" pitchFamily="18" charset="0"/>
              </a:rPr>
              <a:t>“Over time, the communication strategy surrounding the climate goals of the Paris 2024 Olympic Games has evolved, initially emphasising a principle of carbon neutrality, and even introducing a  description of  </a:t>
            </a:r>
            <a:r>
              <a:rPr lang="en-GB" b="1" dirty="0">
                <a:latin typeface="Georgia" panose="02040502050405020303" pitchFamily="18" charset="0"/>
              </a:rPr>
              <a:t>‘climate positive’. </a:t>
            </a:r>
            <a:r>
              <a:rPr lang="en-GB" dirty="0">
                <a:latin typeface="Georgia" panose="02040502050405020303" pitchFamily="18" charset="0"/>
              </a:rPr>
              <a:t>Both of these misleading claims were eventually dropped.”</a:t>
            </a:r>
          </a:p>
        </p:txBody>
      </p:sp>
      <p:pic>
        <p:nvPicPr>
          <p:cNvPr id="5" name="Picture 4">
            <a:extLst>
              <a:ext uri="{FF2B5EF4-FFF2-40B4-BE49-F238E27FC236}">
                <a16:creationId xmlns:a16="http://schemas.microsoft.com/office/drawing/2014/main" id="{DB71CFA6-3B1E-DE4F-3681-37B5657CAE32}"/>
              </a:ext>
            </a:extLst>
          </p:cNvPr>
          <p:cNvPicPr>
            <a:picLocks noChangeAspect="1"/>
          </p:cNvPicPr>
          <p:nvPr/>
        </p:nvPicPr>
        <p:blipFill>
          <a:blip r:embed="rId3"/>
          <a:stretch>
            <a:fillRect/>
          </a:stretch>
        </p:blipFill>
        <p:spPr>
          <a:xfrm>
            <a:off x="7366907" y="0"/>
            <a:ext cx="4825093" cy="6858000"/>
          </a:xfrm>
          <a:prstGeom prst="rect">
            <a:avLst/>
          </a:prstGeom>
        </p:spPr>
      </p:pic>
      <p:sp>
        <p:nvSpPr>
          <p:cNvPr id="8" name="TextBox 7">
            <a:extLst>
              <a:ext uri="{FF2B5EF4-FFF2-40B4-BE49-F238E27FC236}">
                <a16:creationId xmlns:a16="http://schemas.microsoft.com/office/drawing/2014/main" id="{04AB066E-B152-757D-0779-5ACD89D5CF6E}"/>
              </a:ext>
            </a:extLst>
          </p:cNvPr>
          <p:cNvSpPr txBox="1"/>
          <p:nvPr/>
        </p:nvSpPr>
        <p:spPr>
          <a:xfrm>
            <a:off x="658368" y="338328"/>
            <a:ext cx="7909560" cy="461665"/>
          </a:xfrm>
          <a:prstGeom prst="rect">
            <a:avLst/>
          </a:prstGeom>
          <a:noFill/>
        </p:spPr>
        <p:txBody>
          <a:bodyPr wrap="square" rtlCol="0">
            <a:spAutoFit/>
          </a:bodyPr>
          <a:lstStyle/>
          <a:p>
            <a:r>
              <a:rPr lang="en-GB" sz="2400" dirty="0">
                <a:latin typeface="Impact" panose="020B0806030902050204" pitchFamily="34" charset="0"/>
              </a:rPr>
              <a:t>Olympics are inherently “climate negative”</a:t>
            </a:r>
          </a:p>
        </p:txBody>
      </p:sp>
    </p:spTree>
    <p:extLst>
      <p:ext uri="{BB962C8B-B14F-4D97-AF65-F5344CB8AC3E}">
        <p14:creationId xmlns:p14="http://schemas.microsoft.com/office/powerpoint/2010/main" val="3463213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996EF-92F5-D990-D5C2-9D9FBBE3E364}"/>
              </a:ext>
            </a:extLst>
          </p:cNvPr>
          <p:cNvSpPr>
            <a:spLocks noGrp="1"/>
          </p:cNvSpPr>
          <p:nvPr>
            <p:ph type="title"/>
          </p:nvPr>
        </p:nvSpPr>
        <p:spPr/>
        <p:txBody>
          <a:bodyPr/>
          <a:lstStyle/>
          <a:p>
            <a:r>
              <a:rPr lang="en-GB" dirty="0">
                <a:latin typeface="Impact" panose="020B0806030902050204" pitchFamily="34" charset="0"/>
              </a:rPr>
              <a:t>What about Paris?</a:t>
            </a:r>
          </a:p>
        </p:txBody>
      </p:sp>
      <p:sp>
        <p:nvSpPr>
          <p:cNvPr id="3" name="Content Placeholder 2">
            <a:extLst>
              <a:ext uri="{FF2B5EF4-FFF2-40B4-BE49-F238E27FC236}">
                <a16:creationId xmlns:a16="http://schemas.microsoft.com/office/drawing/2014/main" id="{BE6E9055-756B-18F9-1C10-A9B1C4E6AFDA}"/>
              </a:ext>
            </a:extLst>
          </p:cNvPr>
          <p:cNvSpPr>
            <a:spLocks noGrp="1"/>
          </p:cNvSpPr>
          <p:nvPr>
            <p:ph idx="1"/>
          </p:nvPr>
        </p:nvSpPr>
        <p:spPr>
          <a:xfrm>
            <a:off x="838200" y="1825625"/>
            <a:ext cx="6348984" cy="4351338"/>
          </a:xfrm>
        </p:spPr>
        <p:txBody>
          <a:bodyPr>
            <a:normAutofit fontScale="55000" lnSpcReduction="20000"/>
          </a:bodyPr>
          <a:lstStyle/>
          <a:p>
            <a:pPr>
              <a:lnSpc>
                <a:spcPct val="120000"/>
              </a:lnSpc>
            </a:pPr>
            <a:r>
              <a:rPr lang="fr-FR" dirty="0">
                <a:latin typeface="Georgia" panose="02040502050405020303" pitchFamily="18" charset="0"/>
              </a:rPr>
              <a:t>Destruction of green </a:t>
            </a:r>
            <a:r>
              <a:rPr lang="fr-FR" dirty="0" err="1">
                <a:latin typeface="Georgia" panose="02040502050405020303" pitchFamily="18" charset="0"/>
              </a:rPr>
              <a:t>spaces</a:t>
            </a:r>
            <a:r>
              <a:rPr lang="fr-FR" dirty="0">
                <a:latin typeface="Georgia" panose="02040502050405020303" pitchFamily="18" charset="0"/>
              </a:rPr>
              <a:t> or </a:t>
            </a:r>
            <a:r>
              <a:rPr lang="fr-FR" dirty="0" err="1">
                <a:latin typeface="Georgia" panose="02040502050405020303" pitchFamily="18" charset="0"/>
              </a:rPr>
              <a:t>housing</a:t>
            </a:r>
            <a:r>
              <a:rPr lang="fr-FR" dirty="0">
                <a:latin typeface="Georgia" panose="02040502050405020303" pitchFamily="18" charset="0"/>
              </a:rPr>
              <a:t> to </a:t>
            </a:r>
            <a:r>
              <a:rPr lang="fr-FR" dirty="0" err="1">
                <a:latin typeface="Georgia" panose="02040502050405020303" pitchFamily="18" charset="0"/>
              </a:rPr>
              <a:t>build</a:t>
            </a:r>
            <a:r>
              <a:rPr lang="fr-FR" dirty="0">
                <a:latin typeface="Georgia" panose="02040502050405020303" pitchFamily="18" charset="0"/>
              </a:rPr>
              <a:t> </a:t>
            </a:r>
            <a:r>
              <a:rPr lang="fr-FR" dirty="0" err="1">
                <a:latin typeface="Georgia" panose="02040502050405020303" pitchFamily="18" charset="0"/>
              </a:rPr>
              <a:t>Olympics</a:t>
            </a:r>
            <a:r>
              <a:rPr lang="fr-FR" dirty="0">
                <a:latin typeface="Georgia" panose="02040502050405020303" pitchFamily="18" charset="0"/>
              </a:rPr>
              <a:t> </a:t>
            </a:r>
            <a:r>
              <a:rPr lang="fr-FR" dirty="0" err="1">
                <a:latin typeface="Georgia" panose="02040502050405020303" pitchFamily="18" charset="0"/>
              </a:rPr>
              <a:t>related</a:t>
            </a:r>
            <a:r>
              <a:rPr lang="fr-FR" dirty="0">
                <a:latin typeface="Georgia" panose="02040502050405020303" pitchFamily="18" charset="0"/>
              </a:rPr>
              <a:t> infrastructure. </a:t>
            </a:r>
          </a:p>
          <a:p>
            <a:pPr>
              <a:lnSpc>
                <a:spcPct val="120000"/>
              </a:lnSpc>
            </a:pPr>
            <a:r>
              <a:rPr lang="fr-FR" b="1" dirty="0">
                <a:latin typeface="Georgia" panose="02040502050405020303" pitchFamily="18" charset="0"/>
              </a:rPr>
              <a:t>Aubervilliers:</a:t>
            </a:r>
            <a:r>
              <a:rPr lang="fr-FR" dirty="0">
                <a:latin typeface="Georgia" panose="02040502050405020303" pitchFamily="18" charset="0"/>
              </a:rPr>
              <a:t> </a:t>
            </a:r>
            <a:r>
              <a:rPr lang="en-GB" dirty="0">
                <a:latin typeface="Georgia" panose="02040502050405020303" pitchFamily="18" charset="0"/>
              </a:rPr>
              <a:t>1 hectare of centuries-old allotment gardens was razed to build the solarium of an Olympic training pool.</a:t>
            </a:r>
          </a:p>
          <a:p>
            <a:pPr>
              <a:lnSpc>
                <a:spcPct val="120000"/>
              </a:lnSpc>
            </a:pPr>
            <a:r>
              <a:rPr lang="en-GB" b="1" dirty="0">
                <a:latin typeface="Georgia" panose="02040502050405020303" pitchFamily="18" charset="0"/>
              </a:rPr>
              <a:t>La </a:t>
            </a:r>
            <a:r>
              <a:rPr lang="en-GB" b="1" dirty="0" err="1">
                <a:latin typeface="Georgia" panose="02040502050405020303" pitchFamily="18" charset="0"/>
              </a:rPr>
              <a:t>Courneuve</a:t>
            </a:r>
            <a:r>
              <a:rPr lang="en-GB" b="1" dirty="0">
                <a:latin typeface="Georgia" panose="02040502050405020303" pitchFamily="18" charset="0"/>
              </a:rPr>
              <a:t>: </a:t>
            </a:r>
            <a:r>
              <a:rPr lang="en-GB" dirty="0">
                <a:latin typeface="Georgia" panose="02040502050405020303" pitchFamily="18" charset="0"/>
              </a:rPr>
              <a:t>The Aire des Vents area, part of the Georges </a:t>
            </a:r>
            <a:r>
              <a:rPr lang="en-GB" dirty="0" err="1">
                <a:latin typeface="Georgia" panose="02040502050405020303" pitchFamily="18" charset="0"/>
              </a:rPr>
              <a:t>Valbon</a:t>
            </a:r>
            <a:r>
              <a:rPr lang="en-GB" dirty="0">
                <a:latin typeface="Georgia" panose="02040502050405020303" pitchFamily="18" charset="0"/>
              </a:rPr>
              <a:t> Departmental Park (the third largest park in the Île-de-France region), was destroyed to build the media village. 70,000 square meters of green space were paved over to construct a village intended to house some of the 20,000 international journalists expected to cover the Olympic and Paralympic Games. </a:t>
            </a:r>
          </a:p>
          <a:p>
            <a:pPr>
              <a:lnSpc>
                <a:spcPct val="120000"/>
              </a:lnSpc>
            </a:pPr>
            <a:r>
              <a:rPr lang="en-GB" b="1" dirty="0" err="1">
                <a:latin typeface="Georgia" panose="02040502050405020303" pitchFamily="18" charset="0"/>
              </a:rPr>
              <a:t>Taverny</a:t>
            </a:r>
            <a:r>
              <a:rPr lang="en-GB" b="1" dirty="0">
                <a:latin typeface="Georgia" panose="02040502050405020303" pitchFamily="18" charset="0"/>
              </a:rPr>
              <a:t>: </a:t>
            </a:r>
            <a:r>
              <a:rPr lang="en-GB" dirty="0">
                <a:latin typeface="Georgia" panose="02040502050405020303" pitchFamily="18" charset="0"/>
              </a:rPr>
              <a:t>30,000 m² of natural space (mainly the </a:t>
            </a:r>
            <a:r>
              <a:rPr lang="en-GB" dirty="0" err="1">
                <a:latin typeface="Georgia" panose="02040502050405020303" pitchFamily="18" charset="0"/>
              </a:rPr>
              <a:t>Taverny</a:t>
            </a:r>
            <a:r>
              <a:rPr lang="en-GB" dirty="0">
                <a:latin typeface="Georgia" panose="02040502050405020303" pitchFamily="18" charset="0"/>
              </a:rPr>
              <a:t> forest) has been paved over for the construction of a new aquatic </a:t>
            </a:r>
            <a:r>
              <a:rPr lang="en-GB" dirty="0" err="1">
                <a:latin typeface="Georgia" panose="02040502050405020303" pitchFamily="18" charset="0"/>
              </a:rPr>
              <a:t>center</a:t>
            </a:r>
            <a:r>
              <a:rPr lang="en-GB" dirty="0">
                <a:latin typeface="Georgia" panose="02040502050405020303" pitchFamily="18" charset="0"/>
              </a:rPr>
              <a:t>. Costing €51 million (37% more than the initial budget), no competitions will be held in the Olympic-sized pool, which served solely as a training base for Swiss and Argentinian swimmers.</a:t>
            </a:r>
          </a:p>
        </p:txBody>
      </p:sp>
      <p:pic>
        <p:nvPicPr>
          <p:cNvPr id="4" name="Picture 3">
            <a:extLst>
              <a:ext uri="{FF2B5EF4-FFF2-40B4-BE49-F238E27FC236}">
                <a16:creationId xmlns:a16="http://schemas.microsoft.com/office/drawing/2014/main" id="{0180C36A-124F-EF9A-DA6F-3981E18E0D3C}"/>
              </a:ext>
            </a:extLst>
          </p:cNvPr>
          <p:cNvPicPr>
            <a:picLocks noChangeAspect="1"/>
          </p:cNvPicPr>
          <p:nvPr/>
        </p:nvPicPr>
        <p:blipFill>
          <a:blip r:embed="rId3"/>
          <a:stretch>
            <a:fillRect/>
          </a:stretch>
        </p:blipFill>
        <p:spPr>
          <a:xfrm>
            <a:off x="7342476" y="0"/>
            <a:ext cx="4849524" cy="6858000"/>
          </a:xfrm>
          <a:prstGeom prst="rect">
            <a:avLst/>
          </a:prstGeom>
        </p:spPr>
      </p:pic>
      <p:sp>
        <p:nvSpPr>
          <p:cNvPr id="8" name="TextBox 7">
            <a:extLst>
              <a:ext uri="{FF2B5EF4-FFF2-40B4-BE49-F238E27FC236}">
                <a16:creationId xmlns:a16="http://schemas.microsoft.com/office/drawing/2014/main" id="{31C6F1ED-01E9-4641-4D39-3A799F1BF6B7}"/>
              </a:ext>
            </a:extLst>
          </p:cNvPr>
          <p:cNvSpPr txBox="1"/>
          <p:nvPr/>
        </p:nvSpPr>
        <p:spPr>
          <a:xfrm>
            <a:off x="1065276" y="5988734"/>
            <a:ext cx="6094476" cy="461665"/>
          </a:xfrm>
          <a:prstGeom prst="rect">
            <a:avLst/>
          </a:prstGeom>
          <a:noFill/>
        </p:spPr>
        <p:txBody>
          <a:bodyPr wrap="square">
            <a:spAutoFit/>
          </a:bodyPr>
          <a:lstStyle/>
          <a:p>
            <a:r>
              <a:rPr lang="en-GB" sz="1200" dirty="0">
                <a:latin typeface="Georgia" panose="02040502050405020303" pitchFamily="18" charset="0"/>
              </a:rPr>
              <a:t>https://saccage2024.noblogs.org/files/2024/10/Bilan-des-Saccages-2024-ECOLOGIQUE.pdf</a:t>
            </a:r>
          </a:p>
        </p:txBody>
      </p:sp>
    </p:spTree>
    <p:extLst>
      <p:ext uri="{BB962C8B-B14F-4D97-AF65-F5344CB8AC3E}">
        <p14:creationId xmlns:p14="http://schemas.microsoft.com/office/powerpoint/2010/main" val="1107287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10" descr="A map of a city&#10;&#10;AI-generated content may be incorrect.">
            <a:extLst>
              <a:ext uri="{FF2B5EF4-FFF2-40B4-BE49-F238E27FC236}">
                <a16:creationId xmlns:a16="http://schemas.microsoft.com/office/drawing/2014/main" id="{FACC8F01-197E-F8B5-C63E-D66E631CA6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7" y="1160198"/>
            <a:ext cx="5291666" cy="45376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JO-2024 de Paris: ils veulent sauver les parcelles des jardins">
            <a:extLst>
              <a:ext uri="{FF2B5EF4-FFF2-40B4-BE49-F238E27FC236}">
                <a16:creationId xmlns:a16="http://schemas.microsoft.com/office/drawing/2014/main" id="{8CA36D74-B2B0-DB41-1551-CBEC95ADCA3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6865" y="1398323"/>
            <a:ext cx="5291667" cy="40613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CB1500-F925-38DD-1916-C874B1347961}"/>
              </a:ext>
            </a:extLst>
          </p:cNvPr>
          <p:cNvSpPr txBox="1"/>
          <p:nvPr/>
        </p:nvSpPr>
        <p:spPr>
          <a:xfrm>
            <a:off x="3048762" y="6170414"/>
            <a:ext cx="6094476" cy="369332"/>
          </a:xfrm>
          <a:prstGeom prst="rect">
            <a:avLst/>
          </a:prstGeom>
          <a:noFill/>
        </p:spPr>
        <p:txBody>
          <a:bodyPr wrap="square">
            <a:spAutoFit/>
          </a:bodyPr>
          <a:lstStyle/>
          <a:p>
            <a:pPr algn="ctr"/>
            <a:r>
              <a:rPr lang="en-GB" dirty="0">
                <a:latin typeface="Georgia" panose="02040502050405020303" pitchFamily="18" charset="0"/>
              </a:rPr>
              <a:t>https://www.jardinsaubervilliers.fr/lutte.html</a:t>
            </a:r>
          </a:p>
        </p:txBody>
      </p:sp>
    </p:spTree>
    <p:extLst>
      <p:ext uri="{BB962C8B-B14F-4D97-AF65-F5344CB8AC3E}">
        <p14:creationId xmlns:p14="http://schemas.microsoft.com/office/powerpoint/2010/main" val="537572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02763-DEF4-67D0-F8F2-6F1D9D0824C3}"/>
              </a:ext>
            </a:extLst>
          </p:cNvPr>
          <p:cNvPicPr>
            <a:picLocks noChangeAspect="1"/>
          </p:cNvPicPr>
          <p:nvPr/>
        </p:nvPicPr>
        <p:blipFill>
          <a:blip r:embed="rId2"/>
          <a:stretch>
            <a:fillRect/>
          </a:stretch>
        </p:blipFill>
        <p:spPr>
          <a:xfrm>
            <a:off x="1083166" y="0"/>
            <a:ext cx="10025668" cy="6858000"/>
          </a:xfrm>
          <a:prstGeom prst="rect">
            <a:avLst/>
          </a:prstGeom>
        </p:spPr>
      </p:pic>
      <p:sp>
        <p:nvSpPr>
          <p:cNvPr id="5" name="TextBox 4">
            <a:extLst>
              <a:ext uri="{FF2B5EF4-FFF2-40B4-BE49-F238E27FC236}">
                <a16:creationId xmlns:a16="http://schemas.microsoft.com/office/drawing/2014/main" id="{8468546E-6980-EC29-90D3-373486A28F85}"/>
              </a:ext>
            </a:extLst>
          </p:cNvPr>
          <p:cNvSpPr txBox="1"/>
          <p:nvPr/>
        </p:nvSpPr>
        <p:spPr>
          <a:xfrm rot="16200000">
            <a:off x="8763000" y="3198168"/>
            <a:ext cx="6096000" cy="461665"/>
          </a:xfrm>
          <a:prstGeom prst="rect">
            <a:avLst/>
          </a:prstGeom>
          <a:noFill/>
        </p:spPr>
        <p:txBody>
          <a:bodyPr wrap="square">
            <a:spAutoFit/>
          </a:bodyPr>
          <a:lstStyle/>
          <a:p>
            <a:pPr algn="ctr"/>
            <a:r>
              <a:rPr lang="en-GB" sz="1200" dirty="0">
                <a:latin typeface="Georgia" panose="02040502050405020303" pitchFamily="18" charset="0"/>
              </a:rPr>
              <a:t>https://www.leparisien.fr/seine-saint-denis-93/jo-2024-nouvelle-mobilisation-contre-le-village-des-medias-a-dugny-29-01-2021-8421948.php</a:t>
            </a:r>
          </a:p>
        </p:txBody>
      </p:sp>
    </p:spTree>
    <p:extLst>
      <p:ext uri="{BB962C8B-B14F-4D97-AF65-F5344CB8AC3E}">
        <p14:creationId xmlns:p14="http://schemas.microsoft.com/office/powerpoint/2010/main" val="4229943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189B-6EA8-78A9-60E5-7DC5203BE8A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FCEAA72-6660-ED27-073C-7A8269560FC4}"/>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D9D7E10D-D7DC-13CD-0541-D41B6E2016A2}"/>
              </a:ext>
            </a:extLst>
          </p:cNvPr>
          <p:cNvPicPr>
            <a:picLocks noChangeAspect="1"/>
          </p:cNvPicPr>
          <p:nvPr/>
        </p:nvPicPr>
        <p:blipFill>
          <a:blip r:embed="rId2"/>
          <a:stretch>
            <a:fillRect/>
          </a:stretch>
        </p:blipFill>
        <p:spPr>
          <a:xfrm>
            <a:off x="0" y="84077"/>
            <a:ext cx="12192000" cy="6689845"/>
          </a:xfrm>
          <a:prstGeom prst="rect">
            <a:avLst/>
          </a:prstGeom>
        </p:spPr>
      </p:pic>
      <p:sp>
        <p:nvSpPr>
          <p:cNvPr id="7" name="TextBox 6">
            <a:extLst>
              <a:ext uri="{FF2B5EF4-FFF2-40B4-BE49-F238E27FC236}">
                <a16:creationId xmlns:a16="http://schemas.microsoft.com/office/drawing/2014/main" id="{8222C0F1-EF07-2C8A-839D-6247DABAA3EB}"/>
              </a:ext>
            </a:extLst>
          </p:cNvPr>
          <p:cNvSpPr txBox="1"/>
          <p:nvPr/>
        </p:nvSpPr>
        <p:spPr>
          <a:xfrm>
            <a:off x="3048000" y="6081067"/>
            <a:ext cx="6096000" cy="461665"/>
          </a:xfrm>
          <a:prstGeom prst="rect">
            <a:avLst/>
          </a:prstGeom>
          <a:noFill/>
        </p:spPr>
        <p:txBody>
          <a:bodyPr wrap="square">
            <a:spAutoFit/>
          </a:bodyPr>
          <a:lstStyle/>
          <a:p>
            <a:pPr algn="ctr"/>
            <a:r>
              <a:rPr lang="en-GB" sz="1200" dirty="0">
                <a:latin typeface="Georgia" panose="02040502050405020303" pitchFamily="18" charset="0"/>
              </a:rPr>
              <a:t>https://immobilierduneuf.com/programme-immobilier-neuf-seine-saint-denis/dugny/quartier-village-des-medias/</a:t>
            </a:r>
          </a:p>
        </p:txBody>
      </p:sp>
    </p:spTree>
    <p:extLst>
      <p:ext uri="{BB962C8B-B14F-4D97-AF65-F5344CB8AC3E}">
        <p14:creationId xmlns:p14="http://schemas.microsoft.com/office/powerpoint/2010/main" val="2325750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7C299E-0358-E94D-488C-A780D62E5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0"/>
            <a:ext cx="9525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4814F6-C3B4-03A5-2306-C45BD32DCBEB}"/>
              </a:ext>
            </a:extLst>
          </p:cNvPr>
          <p:cNvSpPr txBox="1"/>
          <p:nvPr/>
        </p:nvSpPr>
        <p:spPr>
          <a:xfrm>
            <a:off x="3048762" y="6470827"/>
            <a:ext cx="6094476" cy="276999"/>
          </a:xfrm>
          <a:prstGeom prst="rect">
            <a:avLst/>
          </a:prstGeom>
          <a:noFill/>
        </p:spPr>
        <p:txBody>
          <a:bodyPr wrap="square">
            <a:spAutoFit/>
          </a:bodyPr>
          <a:lstStyle/>
          <a:p>
            <a:pPr algn="ctr"/>
            <a:r>
              <a:rPr lang="en-GB" sz="1200" dirty="0">
                <a:latin typeface="Georgia" panose="02040502050405020303" pitchFamily="18" charset="0"/>
              </a:rPr>
              <a:t>https://reporterre.net/Notre-carte-des-destructions-causees-par-les-Jeux-olympiques</a:t>
            </a:r>
          </a:p>
        </p:txBody>
      </p:sp>
    </p:spTree>
    <p:extLst>
      <p:ext uri="{BB962C8B-B14F-4D97-AF65-F5344CB8AC3E}">
        <p14:creationId xmlns:p14="http://schemas.microsoft.com/office/powerpoint/2010/main" val="872489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2" descr="A screenshot of a news page&#10;&#10;AI-generated content may be incorrect.">
            <a:extLst>
              <a:ext uri="{FF2B5EF4-FFF2-40B4-BE49-F238E27FC236}">
                <a16:creationId xmlns:a16="http://schemas.microsoft.com/office/drawing/2014/main" id="{28199A0A-9C87-6DE4-8491-E26E7D35EE4C}"/>
              </a:ext>
            </a:extLst>
          </p:cNvPr>
          <p:cNvPicPr>
            <a:picLocks noChangeAspect="1"/>
          </p:cNvPicPr>
          <p:nvPr/>
        </p:nvPicPr>
        <p:blipFill>
          <a:blip r:embed="rId2"/>
          <a:stretch>
            <a:fillRect/>
          </a:stretch>
        </p:blipFill>
        <p:spPr>
          <a:xfrm>
            <a:off x="643467" y="825415"/>
            <a:ext cx="10905066" cy="5207168"/>
          </a:xfrm>
          <a:prstGeom prst="rect">
            <a:avLst/>
          </a:prstGeom>
        </p:spPr>
      </p:pic>
      <p:sp>
        <p:nvSpPr>
          <p:cNvPr id="5" name="TextBox 4">
            <a:extLst>
              <a:ext uri="{FF2B5EF4-FFF2-40B4-BE49-F238E27FC236}">
                <a16:creationId xmlns:a16="http://schemas.microsoft.com/office/drawing/2014/main" id="{E60064BF-3FD5-D079-BE7A-A918F1C66AEE}"/>
              </a:ext>
            </a:extLst>
          </p:cNvPr>
          <p:cNvSpPr txBox="1"/>
          <p:nvPr/>
        </p:nvSpPr>
        <p:spPr>
          <a:xfrm>
            <a:off x="3049314" y="6183500"/>
            <a:ext cx="6093372" cy="461665"/>
          </a:xfrm>
          <a:prstGeom prst="rect">
            <a:avLst/>
          </a:prstGeom>
          <a:noFill/>
        </p:spPr>
        <p:txBody>
          <a:bodyPr wrap="square">
            <a:spAutoFit/>
          </a:bodyPr>
          <a:lstStyle/>
          <a:p>
            <a:pPr algn="ctr"/>
            <a:r>
              <a:rPr lang="en-GB" sz="1200" dirty="0"/>
              <a:t>https://www.lemonde.fr/en/climate/article/2025/11/22/cop30-summit-ends-without-a-roadmap-for-phasing-out-fossil-fuels_6747733_96.html</a:t>
            </a:r>
          </a:p>
        </p:txBody>
      </p:sp>
    </p:spTree>
    <p:extLst>
      <p:ext uri="{BB962C8B-B14F-4D97-AF65-F5344CB8AC3E}">
        <p14:creationId xmlns:p14="http://schemas.microsoft.com/office/powerpoint/2010/main" val="1166348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C670-4987-53D9-D78A-B973334182CB}"/>
              </a:ext>
            </a:extLst>
          </p:cNvPr>
          <p:cNvSpPr>
            <a:spLocks noGrp="1"/>
          </p:cNvSpPr>
          <p:nvPr>
            <p:ph type="title"/>
          </p:nvPr>
        </p:nvSpPr>
        <p:spPr>
          <a:xfrm>
            <a:off x="838199" y="96171"/>
            <a:ext cx="10515600" cy="1325563"/>
          </a:xfrm>
        </p:spPr>
        <p:txBody>
          <a:bodyPr/>
          <a:lstStyle/>
          <a:p>
            <a:r>
              <a:rPr lang="en-GB" dirty="0">
                <a:latin typeface="Impact" panose="020B0806030902050204" pitchFamily="34" charset="0"/>
              </a:rPr>
              <a:t>An interesting pattern</a:t>
            </a:r>
          </a:p>
        </p:txBody>
      </p:sp>
      <p:sp>
        <p:nvSpPr>
          <p:cNvPr id="3" name="Content Placeholder 2">
            <a:extLst>
              <a:ext uri="{FF2B5EF4-FFF2-40B4-BE49-F238E27FC236}">
                <a16:creationId xmlns:a16="http://schemas.microsoft.com/office/drawing/2014/main" id="{6FFFB382-78CD-E3EA-2A98-64BB9AA71326}"/>
              </a:ext>
            </a:extLst>
          </p:cNvPr>
          <p:cNvSpPr>
            <a:spLocks noGrp="1"/>
          </p:cNvSpPr>
          <p:nvPr>
            <p:ph idx="1"/>
          </p:nvPr>
        </p:nvSpPr>
        <p:spPr>
          <a:xfrm>
            <a:off x="838199" y="1243584"/>
            <a:ext cx="6507163" cy="5249291"/>
          </a:xfrm>
        </p:spPr>
        <p:txBody>
          <a:bodyPr>
            <a:noAutofit/>
          </a:bodyPr>
          <a:lstStyle/>
          <a:p>
            <a:pPr>
              <a:lnSpc>
                <a:spcPct val="120000"/>
              </a:lnSpc>
            </a:pPr>
            <a:r>
              <a:rPr lang="en-GB" sz="2000" dirty="0">
                <a:latin typeface="Georgia" panose="02040502050405020303" pitchFamily="18" charset="0"/>
              </a:rPr>
              <a:t>All new permanent projects are situated outside of Paris. </a:t>
            </a:r>
          </a:p>
          <a:p>
            <a:pPr>
              <a:lnSpc>
                <a:spcPct val="120000"/>
              </a:lnSpc>
            </a:pPr>
            <a:r>
              <a:rPr lang="en-GB" sz="2000" dirty="0">
                <a:latin typeface="Georgia" panose="02040502050405020303" pitchFamily="18" charset="0"/>
              </a:rPr>
              <a:t>“</a:t>
            </a:r>
            <a:r>
              <a:rPr lang="en-GB" sz="2000" b="1" dirty="0">
                <a:latin typeface="Georgia" panose="02040502050405020303" pitchFamily="18" charset="0"/>
              </a:rPr>
              <a:t>The construction projects undertaken for the Olympic and Paralympic Games followed two very different approaches depending on the location. </a:t>
            </a:r>
            <a:r>
              <a:rPr lang="en-GB" sz="2000" dirty="0">
                <a:latin typeface="Georgia" panose="02040502050405020303" pitchFamily="18" charset="0"/>
              </a:rPr>
              <a:t>On the one hand, within Paris proper, with its beautiful streets steeped in heritage that needed to be showcased, the facilities required for the Games were designed to be temporary […]. On the other hand, on the other side of the </a:t>
            </a:r>
            <a:r>
              <a:rPr lang="en-GB" sz="2000" i="1" dirty="0">
                <a:latin typeface="Georgia" panose="02040502050405020303" pitchFamily="18" charset="0"/>
              </a:rPr>
              <a:t>périphérique</a:t>
            </a:r>
            <a:r>
              <a:rPr lang="en-GB" sz="2000" dirty="0">
                <a:latin typeface="Georgia" panose="02040502050405020303" pitchFamily="18" charset="0"/>
              </a:rPr>
              <a:t>, in Saint-Denis and more broadly in the Seine-Saint-Denis department (93), almost all the necessary facilities were built permanently, often at the cost of destroying green spaces” (Saccage2024).</a:t>
            </a:r>
          </a:p>
        </p:txBody>
      </p:sp>
      <p:pic>
        <p:nvPicPr>
          <p:cNvPr id="5122" name="Picture 2" descr="Rencontres internationales anti-Olympiques, à Saint-Denis  (Seine-Saint-Denis)">
            <a:extLst>
              <a:ext uri="{FF2B5EF4-FFF2-40B4-BE49-F238E27FC236}">
                <a16:creationId xmlns:a16="http://schemas.microsoft.com/office/drawing/2014/main" id="{C422ACED-57EC-12ED-B953-AE88E97F5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5363" y="0"/>
            <a:ext cx="4846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202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E581-2E08-31EF-2E03-8308A5F97DB6}"/>
              </a:ext>
            </a:extLst>
          </p:cNvPr>
          <p:cNvSpPr>
            <a:spLocks noGrp="1"/>
          </p:cNvSpPr>
          <p:nvPr>
            <p:ph type="title"/>
          </p:nvPr>
        </p:nvSpPr>
        <p:spPr/>
        <p:txBody>
          <a:bodyPr/>
          <a:lstStyle/>
          <a:p>
            <a:r>
              <a:rPr lang="en-GB" dirty="0">
                <a:latin typeface="Impact" panose="020B0806030902050204" pitchFamily="34" charset="0"/>
              </a:rPr>
              <a:t>Urban redevelopment (in disguise)</a:t>
            </a:r>
          </a:p>
        </p:txBody>
      </p:sp>
      <p:sp>
        <p:nvSpPr>
          <p:cNvPr id="3" name="Content Placeholder 2">
            <a:extLst>
              <a:ext uri="{FF2B5EF4-FFF2-40B4-BE49-F238E27FC236}">
                <a16:creationId xmlns:a16="http://schemas.microsoft.com/office/drawing/2014/main" id="{97696410-0C9A-A806-37B5-83E41259A7E0}"/>
              </a:ext>
            </a:extLst>
          </p:cNvPr>
          <p:cNvSpPr>
            <a:spLocks noGrp="1"/>
          </p:cNvSpPr>
          <p:nvPr>
            <p:ph idx="1"/>
          </p:nvPr>
        </p:nvSpPr>
        <p:spPr/>
        <p:txBody>
          <a:bodyPr/>
          <a:lstStyle/>
          <a:p>
            <a:r>
              <a:rPr lang="en-US" sz="2000" dirty="0">
                <a:latin typeface="Georgia" panose="02040502050405020303" pitchFamily="18" charset="0"/>
                <a:cs typeface="Calibri"/>
              </a:rPr>
              <a:t>Hosting the Games for the accelerated delivery of desirable urban policy goals</a:t>
            </a:r>
          </a:p>
          <a:p>
            <a:pPr lvl="1"/>
            <a:r>
              <a:rPr lang="en-US" sz="2000" dirty="0">
                <a:latin typeface="Georgia" panose="02040502050405020303" pitchFamily="18" charset="0"/>
                <a:cs typeface="Calibri"/>
              </a:rPr>
              <a:t>Urban regeneration schemes and provision of new infrastructures (transport, housing, cultural democratization)</a:t>
            </a:r>
          </a:p>
          <a:p>
            <a:r>
              <a:rPr lang="en-US" sz="2000" dirty="0">
                <a:latin typeface="Georgia" panose="02040502050405020303" pitchFamily="18" charset="0"/>
                <a:cs typeface="Calibri"/>
              </a:rPr>
              <a:t>Anne Hidalgo: “The Games allowed us, Parisians, to accelerate this absolutely needed transformation, considering climate change which we are facing. And without the games, I would have needed an extra 10 years. So 20 years instead of just 10.” (</a:t>
            </a:r>
            <a:r>
              <a:rPr lang="en-US" sz="2000" dirty="0">
                <a:latin typeface="Georgia" panose="02040502050405020303" pitchFamily="18" charset="0"/>
                <a:cs typeface="Calibri"/>
                <a:hlinkClick r:id="rId2"/>
              </a:rPr>
              <a:t>https://www.youtube.com/watch?v=PLl_4HHfwXg</a:t>
            </a:r>
            <a:r>
              <a:rPr lang="en-US" sz="2000" dirty="0">
                <a:latin typeface="Georgia" panose="02040502050405020303" pitchFamily="18" charset="0"/>
                <a:cs typeface="Calibri"/>
              </a:rPr>
              <a:t>)</a:t>
            </a:r>
          </a:p>
          <a:p>
            <a:r>
              <a:rPr lang="en-US" sz="2000" dirty="0">
                <a:latin typeface="Georgia" panose="02040502050405020303" pitchFamily="18" charset="0"/>
                <a:cs typeface="Calibri"/>
              </a:rPr>
              <a:t>Building the </a:t>
            </a:r>
            <a:r>
              <a:rPr lang="en-US" sz="2000" i="1" dirty="0">
                <a:latin typeface="Georgia" panose="02040502050405020303" pitchFamily="18" charset="0"/>
                <a:cs typeface="Calibri"/>
              </a:rPr>
              <a:t>“Grand Paris”</a:t>
            </a:r>
            <a:r>
              <a:rPr lang="en-US" sz="2000" dirty="0">
                <a:latin typeface="Georgia" panose="02040502050405020303" pitchFamily="18" charset="0"/>
                <a:cs typeface="Calibri"/>
              </a:rPr>
              <a:t>: </a:t>
            </a:r>
            <a:r>
              <a:rPr lang="en-US" sz="2000" i="1" dirty="0">
                <a:latin typeface="Georgia" panose="02040502050405020303" pitchFamily="18" charset="0"/>
                <a:cs typeface="Calibri"/>
              </a:rPr>
              <a:t> “</a:t>
            </a:r>
            <a:r>
              <a:rPr lang="en-US" sz="2000" dirty="0">
                <a:latin typeface="Georgia" panose="02040502050405020303" pitchFamily="18" charset="0"/>
                <a:ea typeface="+mn-lt"/>
                <a:cs typeface="+mn-lt"/>
              </a:rPr>
              <a:t>In the midst of </a:t>
            </a:r>
            <a:r>
              <a:rPr lang="en-US" sz="2000" b="1" dirty="0" err="1">
                <a:latin typeface="Georgia" panose="02040502050405020303" pitchFamily="18" charset="0"/>
                <a:ea typeface="+mn-lt"/>
                <a:cs typeface="+mn-lt"/>
              </a:rPr>
              <a:t>metropolitization</a:t>
            </a:r>
            <a:r>
              <a:rPr lang="en-US" sz="2000" b="1" dirty="0">
                <a:latin typeface="Georgia" panose="02040502050405020303" pitchFamily="18" charset="0"/>
                <a:ea typeface="+mn-lt"/>
                <a:cs typeface="+mn-lt"/>
              </a:rPr>
              <a:t> processes</a:t>
            </a:r>
            <a:r>
              <a:rPr lang="en-US" sz="2000" dirty="0">
                <a:latin typeface="Georgia" panose="02040502050405020303" pitchFamily="18" charset="0"/>
                <a:ea typeface="+mn-lt"/>
                <a:cs typeface="+mn-lt"/>
              </a:rPr>
              <a:t>, sport mega-events appear the ideal tool to rearticulate Paris' attractiveness at a global scale” (Geffroy et al, 2021).</a:t>
            </a:r>
          </a:p>
          <a:p>
            <a:r>
              <a:rPr lang="en-US" sz="2000" dirty="0">
                <a:latin typeface="Georgia" panose="02040502050405020303" pitchFamily="18" charset="0"/>
                <a:ea typeface="+mn-lt"/>
                <a:cs typeface="+mn-lt"/>
              </a:rPr>
              <a:t>Grand Paris Express (expanding public transport network).</a:t>
            </a:r>
          </a:p>
          <a:p>
            <a:endParaRPr lang="en-GB" dirty="0"/>
          </a:p>
        </p:txBody>
      </p:sp>
    </p:spTree>
    <p:extLst>
      <p:ext uri="{BB962C8B-B14F-4D97-AF65-F5344CB8AC3E}">
        <p14:creationId xmlns:p14="http://schemas.microsoft.com/office/powerpoint/2010/main" val="2663909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577C9A4D-BAFE-6AEB-7CDA-FF063F1CEB46}"/>
              </a:ext>
            </a:extLst>
          </p:cNvPr>
          <p:cNvPicPr>
            <a:picLocks noChangeAspect="1"/>
          </p:cNvPicPr>
          <p:nvPr/>
        </p:nvPicPr>
        <p:blipFill>
          <a:blip r:embed="rId2"/>
          <a:stretch>
            <a:fillRect/>
          </a:stretch>
        </p:blipFill>
        <p:spPr>
          <a:xfrm>
            <a:off x="2144889" y="643466"/>
            <a:ext cx="7902222" cy="5571067"/>
          </a:xfrm>
          <a:prstGeom prst="rect">
            <a:avLst/>
          </a:prstGeom>
        </p:spPr>
      </p:pic>
    </p:spTree>
    <p:extLst>
      <p:ext uri="{BB962C8B-B14F-4D97-AF65-F5344CB8AC3E}">
        <p14:creationId xmlns:p14="http://schemas.microsoft.com/office/powerpoint/2010/main" val="1790747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D742831F-F7A7-C719-2700-F3FEE2F27995}"/>
              </a:ext>
            </a:extLst>
          </p:cNvPr>
          <p:cNvPicPr>
            <a:picLocks noChangeAspect="1"/>
          </p:cNvPicPr>
          <p:nvPr/>
        </p:nvPicPr>
        <p:blipFill>
          <a:blip r:embed="rId2"/>
          <a:stretch>
            <a:fillRect/>
          </a:stretch>
        </p:blipFill>
        <p:spPr>
          <a:xfrm>
            <a:off x="2186479" y="643466"/>
            <a:ext cx="7819041" cy="5571067"/>
          </a:xfrm>
          <a:prstGeom prst="rect">
            <a:avLst/>
          </a:prstGeom>
        </p:spPr>
      </p:pic>
    </p:spTree>
    <p:extLst>
      <p:ext uri="{BB962C8B-B14F-4D97-AF65-F5344CB8AC3E}">
        <p14:creationId xmlns:p14="http://schemas.microsoft.com/office/powerpoint/2010/main" val="1534723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84439-D42D-626E-9A43-D7E0F6DA23DC}"/>
              </a:ext>
            </a:extLst>
          </p:cNvPr>
          <p:cNvSpPr>
            <a:spLocks noGrp="1"/>
          </p:cNvSpPr>
          <p:nvPr>
            <p:ph type="title"/>
          </p:nvPr>
        </p:nvSpPr>
        <p:spPr/>
        <p:txBody>
          <a:bodyPr/>
          <a:lstStyle/>
          <a:p>
            <a:r>
              <a:rPr lang="en-GB" dirty="0">
                <a:latin typeface="Impact" panose="020B0806030902050204" pitchFamily="34" charset="0"/>
              </a:rPr>
              <a:t>The 2024 green legacy</a:t>
            </a:r>
          </a:p>
        </p:txBody>
      </p:sp>
      <p:sp>
        <p:nvSpPr>
          <p:cNvPr id="3" name="Content Placeholder 2">
            <a:extLst>
              <a:ext uri="{FF2B5EF4-FFF2-40B4-BE49-F238E27FC236}">
                <a16:creationId xmlns:a16="http://schemas.microsoft.com/office/drawing/2014/main" id="{B7548BAB-A7DD-B905-92CC-A64E3884AA22}"/>
              </a:ext>
            </a:extLst>
          </p:cNvPr>
          <p:cNvSpPr>
            <a:spLocks noGrp="1"/>
          </p:cNvSpPr>
          <p:nvPr>
            <p:ph idx="1"/>
          </p:nvPr>
        </p:nvSpPr>
        <p:spPr>
          <a:xfrm>
            <a:off x="838200" y="1825625"/>
            <a:ext cx="10515600" cy="4667250"/>
          </a:xfrm>
        </p:spPr>
        <p:txBody>
          <a:bodyPr>
            <a:normAutofit fontScale="92500" lnSpcReduction="20000"/>
          </a:bodyPr>
          <a:lstStyle/>
          <a:p>
            <a:pPr>
              <a:lnSpc>
                <a:spcPct val="120000"/>
              </a:lnSpc>
            </a:pPr>
            <a:r>
              <a:rPr lang="en-US" sz="3500" dirty="0">
                <a:latin typeface="Georgia" panose="02040502050405020303" pitchFamily="18" charset="0"/>
                <a:cs typeface="Calibri"/>
              </a:rPr>
              <a:t>“</a:t>
            </a:r>
            <a:r>
              <a:rPr lang="en-US" sz="3500" dirty="0">
                <a:latin typeface="Georgia" panose="02040502050405020303" pitchFamily="18" charset="0"/>
                <a:ea typeface="+mn-lt"/>
                <a:cs typeface="+mn-lt"/>
              </a:rPr>
              <a:t>In concrete terms, the Ile-de-France project promises to </a:t>
            </a:r>
            <a:r>
              <a:rPr lang="en-US" sz="3500" b="1" dirty="0">
                <a:latin typeface="Georgia" panose="02040502050405020303" pitchFamily="18" charset="0"/>
                <a:ea typeface="+mn-lt"/>
                <a:cs typeface="+mn-lt"/>
              </a:rPr>
              <a:t>sustainably and visibly transform the French capital and its surroundings</a:t>
            </a:r>
            <a:r>
              <a:rPr lang="en-US" sz="3500" dirty="0">
                <a:latin typeface="Georgia" panose="02040502050405020303" pitchFamily="18" charset="0"/>
                <a:ea typeface="+mn-lt"/>
                <a:cs typeface="+mn-lt"/>
              </a:rPr>
              <a:t>. The project of organizing the triathlon in the waters of the Seine, with the swimming event starting beneath the Eiffel Tower, would imply making the river clean and safe for swimming – a long-term initiative that would benefit all residents” (</a:t>
            </a:r>
            <a:r>
              <a:rPr lang="en-US" sz="3500" dirty="0">
                <a:latin typeface="Georgia" panose="02040502050405020303" pitchFamily="18" charset="0"/>
                <a:ea typeface="+mn-lt"/>
                <a:cs typeface="+mn-lt"/>
                <a:hlinkClick r:id="rId2"/>
              </a:rPr>
              <a:t>https://www.paris2024.org/en/clean-green-games/</a:t>
            </a:r>
            <a:r>
              <a:rPr lang="en-US" sz="3500" dirty="0">
                <a:latin typeface="Georgia" panose="02040502050405020303" pitchFamily="18" charset="0"/>
                <a:ea typeface="+mn-lt"/>
                <a:cs typeface="+mn-lt"/>
              </a:rPr>
              <a:t>)</a:t>
            </a:r>
          </a:p>
          <a:p>
            <a:endParaRPr lang="en-GB" dirty="0"/>
          </a:p>
        </p:txBody>
      </p:sp>
    </p:spTree>
    <p:extLst>
      <p:ext uri="{BB962C8B-B14F-4D97-AF65-F5344CB8AC3E}">
        <p14:creationId xmlns:p14="http://schemas.microsoft.com/office/powerpoint/2010/main" val="534024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E0A66-4BE7-967E-9EB7-8DB503812D67}"/>
              </a:ext>
            </a:extLst>
          </p:cNvPr>
          <p:cNvSpPr>
            <a:spLocks noGrp="1"/>
          </p:cNvSpPr>
          <p:nvPr>
            <p:ph type="title"/>
          </p:nvPr>
        </p:nvSpPr>
        <p:spPr/>
        <p:txBody>
          <a:bodyPr/>
          <a:lstStyle/>
          <a:p>
            <a:r>
              <a:rPr lang="en-GB" dirty="0">
                <a:latin typeface="Impact" panose="020B0806030902050204" pitchFamily="34" charset="0"/>
              </a:rPr>
              <a:t>An earlier example</a:t>
            </a:r>
          </a:p>
        </p:txBody>
      </p:sp>
      <p:sp>
        <p:nvSpPr>
          <p:cNvPr id="3" name="Content Placeholder 2">
            <a:extLst>
              <a:ext uri="{FF2B5EF4-FFF2-40B4-BE49-F238E27FC236}">
                <a16:creationId xmlns:a16="http://schemas.microsoft.com/office/drawing/2014/main" id="{C436F141-3F71-F095-F810-186B78ECEEAE}"/>
              </a:ext>
            </a:extLst>
          </p:cNvPr>
          <p:cNvSpPr>
            <a:spLocks noGrp="1"/>
          </p:cNvSpPr>
          <p:nvPr>
            <p:ph idx="1"/>
          </p:nvPr>
        </p:nvSpPr>
        <p:spPr/>
        <p:txBody>
          <a:bodyPr>
            <a:normAutofit fontScale="92500"/>
          </a:bodyPr>
          <a:lstStyle/>
          <a:p>
            <a:r>
              <a:rPr lang="en-US" dirty="0">
                <a:latin typeface="Georgia" panose="02040502050405020303" pitchFamily="18" charset="0"/>
                <a:cs typeface="Calibri"/>
              </a:rPr>
              <a:t>Paris unsuccessfully applied to host 2008 and 2012 Olympics. </a:t>
            </a:r>
          </a:p>
          <a:p>
            <a:r>
              <a:rPr lang="en-US" dirty="0">
                <a:latin typeface="Georgia" panose="02040502050405020303" pitchFamily="18" charset="0"/>
                <a:cs typeface="Calibri"/>
              </a:rPr>
              <a:t>Yet, bidding process was used as pretext to accelerate green infrastructure development.</a:t>
            </a:r>
          </a:p>
          <a:p>
            <a:r>
              <a:rPr lang="en-US" dirty="0">
                <a:latin typeface="Georgia" panose="02040502050405020303" pitchFamily="18" charset="0"/>
                <a:cs typeface="Calibri"/>
              </a:rPr>
              <a:t>“The image of the global city, and of its own status as such, that Paris as host city aimed to project to the world was primarily figured in terms of </a:t>
            </a:r>
            <a:r>
              <a:rPr lang="en-US" b="1" dirty="0">
                <a:latin typeface="Georgia" panose="02040502050405020303" pitchFamily="18" charset="0"/>
                <a:cs typeface="Calibri"/>
              </a:rPr>
              <a:t>environmental responsibility</a:t>
            </a:r>
            <a:r>
              <a:rPr lang="en-US" dirty="0">
                <a:latin typeface="Georgia" panose="02040502050405020303" pitchFamily="18" charset="0"/>
                <a:cs typeface="Calibri"/>
              </a:rPr>
              <a:t>” (Hayes, 2012:182).</a:t>
            </a:r>
          </a:p>
          <a:p>
            <a:r>
              <a:rPr lang="en-US" dirty="0">
                <a:latin typeface="Georgia" panose="02040502050405020303" pitchFamily="18" charset="0"/>
                <a:cs typeface="Calibri"/>
              </a:rPr>
              <a:t>Paris 2012: “In the Paris case especially, these projected legacies took the form of the development of </a:t>
            </a:r>
            <a:r>
              <a:rPr lang="en-US" b="1" dirty="0">
                <a:latin typeface="Georgia" panose="02040502050405020303" pitchFamily="18" charset="0"/>
                <a:cs typeface="Calibri"/>
              </a:rPr>
              <a:t>transport infrastructures, promises of sustainable development and environmental best practice, and new social housing”</a:t>
            </a:r>
            <a:r>
              <a:rPr lang="en-US" dirty="0">
                <a:latin typeface="Georgia" panose="02040502050405020303" pitchFamily="18" charset="0"/>
                <a:cs typeface="Calibri"/>
              </a:rPr>
              <a:t> (Hayes, 2012:173).</a:t>
            </a:r>
          </a:p>
          <a:p>
            <a:endParaRPr lang="en-US" dirty="0">
              <a:cs typeface="Calibri"/>
            </a:endParaRPr>
          </a:p>
          <a:p>
            <a:endParaRPr lang="en-GB" dirty="0"/>
          </a:p>
        </p:txBody>
      </p:sp>
    </p:spTree>
    <p:extLst>
      <p:ext uri="{BB962C8B-B14F-4D97-AF65-F5344CB8AC3E}">
        <p14:creationId xmlns:p14="http://schemas.microsoft.com/office/powerpoint/2010/main" val="2437075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An aerial view of a city&#10;&#10;Description automatically generated">
            <a:extLst>
              <a:ext uri="{FF2B5EF4-FFF2-40B4-BE49-F238E27FC236}">
                <a16:creationId xmlns:a16="http://schemas.microsoft.com/office/drawing/2014/main" id="{A95441B4-ADCA-DD81-AED4-9D3BFC96B11E}"/>
              </a:ext>
            </a:extLst>
          </p:cNvPr>
          <p:cNvPicPr>
            <a:picLocks noChangeAspect="1"/>
          </p:cNvPicPr>
          <p:nvPr/>
        </p:nvPicPr>
        <p:blipFill rotWithShape="1">
          <a:blip r:embed="rId3"/>
          <a:srcRect l="18617" r="9475" b="1"/>
          <a:stretch>
            <a:fillRect/>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404148-0237-B871-DE54-ECB34D3523E1}"/>
              </a:ext>
            </a:extLst>
          </p:cNvPr>
          <p:cNvSpPr>
            <a:spLocks noGrp="1"/>
          </p:cNvSpPr>
          <p:nvPr>
            <p:ph type="title"/>
          </p:nvPr>
        </p:nvSpPr>
        <p:spPr>
          <a:xfrm>
            <a:off x="838200" y="365125"/>
            <a:ext cx="3822189" cy="1899912"/>
          </a:xfrm>
        </p:spPr>
        <p:txBody>
          <a:bodyPr>
            <a:normAutofit/>
          </a:bodyPr>
          <a:lstStyle/>
          <a:p>
            <a:r>
              <a:rPr lang="en-GB" sz="4000" dirty="0">
                <a:latin typeface="Impact" panose="020B0806030902050204" pitchFamily="34" charset="0"/>
              </a:rPr>
              <a:t>2012 bid</a:t>
            </a:r>
          </a:p>
        </p:txBody>
      </p:sp>
      <p:sp>
        <p:nvSpPr>
          <p:cNvPr id="3" name="Content Placeholder 2">
            <a:extLst>
              <a:ext uri="{FF2B5EF4-FFF2-40B4-BE49-F238E27FC236}">
                <a16:creationId xmlns:a16="http://schemas.microsoft.com/office/drawing/2014/main" id="{25F9FDBA-E2E2-9C95-1CD2-1583C73FC3A9}"/>
              </a:ext>
            </a:extLst>
          </p:cNvPr>
          <p:cNvSpPr>
            <a:spLocks noGrp="1"/>
          </p:cNvSpPr>
          <p:nvPr>
            <p:ph idx="1"/>
          </p:nvPr>
        </p:nvSpPr>
        <p:spPr>
          <a:xfrm>
            <a:off x="838200" y="1801368"/>
            <a:ext cx="4922520" cy="4843272"/>
          </a:xfrm>
        </p:spPr>
        <p:txBody>
          <a:bodyPr>
            <a:normAutofit fontScale="77500" lnSpcReduction="20000"/>
          </a:bodyPr>
          <a:lstStyle/>
          <a:p>
            <a:pPr>
              <a:lnSpc>
                <a:spcPct val="120000"/>
              </a:lnSpc>
            </a:pPr>
            <a:r>
              <a:rPr lang="en-US" sz="2000" dirty="0">
                <a:latin typeface="Georgia" panose="02040502050405020303" pitchFamily="18" charset="0"/>
                <a:cs typeface="Calibri"/>
              </a:rPr>
              <a:t>“The Paris bid was foremost remarkable for its </a:t>
            </a:r>
            <a:r>
              <a:rPr lang="en-US" sz="2000" i="1" dirty="0">
                <a:latin typeface="Georgia" panose="02040502050405020303" pitchFamily="18" charset="0"/>
                <a:cs typeface="Calibri"/>
              </a:rPr>
              <a:t>lack </a:t>
            </a:r>
            <a:r>
              <a:rPr lang="en-US" sz="2000" dirty="0">
                <a:latin typeface="Georgia" panose="02040502050405020303" pitchFamily="18" charset="0"/>
                <a:cs typeface="Calibri"/>
              </a:rPr>
              <a:t>of grandeur” (Hayes, 2012:174). </a:t>
            </a:r>
          </a:p>
          <a:p>
            <a:pPr>
              <a:lnSpc>
                <a:spcPct val="120000"/>
              </a:lnSpc>
            </a:pPr>
            <a:r>
              <a:rPr lang="en-US" sz="2000" dirty="0">
                <a:latin typeface="Georgia" panose="02040502050405020303" pitchFamily="18" charset="0"/>
                <a:cs typeface="Calibri"/>
              </a:rPr>
              <a:t>More compact and less financially onerous than Moscow or NYC and London</a:t>
            </a:r>
          </a:p>
          <a:p>
            <a:pPr>
              <a:lnSpc>
                <a:spcPct val="120000"/>
              </a:lnSpc>
            </a:pPr>
            <a:r>
              <a:rPr lang="en-US" sz="2000" dirty="0">
                <a:latin typeface="Georgia" panose="02040502050405020303" pitchFamily="18" charset="0"/>
                <a:cs typeface="Calibri"/>
              </a:rPr>
              <a:t>13 temporary installations</a:t>
            </a:r>
          </a:p>
          <a:p>
            <a:pPr>
              <a:lnSpc>
                <a:spcPct val="120000"/>
              </a:lnSpc>
            </a:pPr>
            <a:r>
              <a:rPr lang="en-US" sz="2000" dirty="0">
                <a:latin typeface="Georgia" panose="02040502050405020303" pitchFamily="18" charset="0"/>
                <a:cs typeface="Calibri"/>
              </a:rPr>
              <a:t>Vast majority of events to be concentrated in 2 Parisian clusters</a:t>
            </a:r>
          </a:p>
          <a:p>
            <a:pPr>
              <a:lnSpc>
                <a:spcPct val="120000"/>
              </a:lnSpc>
            </a:pPr>
            <a:r>
              <a:rPr lang="en-US" sz="2000" b="1" dirty="0">
                <a:latin typeface="Georgia" panose="02040502050405020303" pitchFamily="18" charset="0"/>
                <a:cs typeface="Calibri"/>
              </a:rPr>
              <a:t>Olympic Village in Batignolles</a:t>
            </a:r>
            <a:r>
              <a:rPr lang="en-US" sz="2000" dirty="0">
                <a:latin typeface="Georgia" panose="02040502050405020303" pitchFamily="18" charset="0"/>
                <a:cs typeface="Calibri"/>
              </a:rPr>
              <a:t>: Former freight train station redeveloped as eco-neighborhood: Clean energy supply; HQE standards for buildings: claims to sustainable design and technology; Post-Games: convert athlete accommodation into mixed housing (50% reserved for social and student housing). </a:t>
            </a:r>
          </a:p>
          <a:p>
            <a:pPr>
              <a:lnSpc>
                <a:spcPct val="120000"/>
              </a:lnSpc>
            </a:pPr>
            <a:r>
              <a:rPr lang="en-US" sz="2000" dirty="0">
                <a:latin typeface="Georgia" panose="02040502050405020303" pitchFamily="18" charset="0"/>
                <a:cs typeface="Calibri"/>
              </a:rPr>
              <a:t>Extend and improve public transport system (T3 line)</a:t>
            </a:r>
          </a:p>
          <a:p>
            <a:endParaRPr lang="en-GB" sz="1000" dirty="0"/>
          </a:p>
        </p:txBody>
      </p:sp>
    </p:spTree>
    <p:extLst>
      <p:ext uri="{BB962C8B-B14F-4D97-AF65-F5344CB8AC3E}">
        <p14:creationId xmlns:p14="http://schemas.microsoft.com/office/powerpoint/2010/main" val="28934000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ap of a city&#10;&#10;AI-generated content may be incorrect.">
            <a:extLst>
              <a:ext uri="{FF2B5EF4-FFF2-40B4-BE49-F238E27FC236}">
                <a16:creationId xmlns:a16="http://schemas.microsoft.com/office/drawing/2014/main" id="{6BA644E8-FB1B-E925-C463-E7F2C7A3DAB5}"/>
              </a:ext>
            </a:extLst>
          </p:cNvPr>
          <p:cNvPicPr>
            <a:picLocks noChangeAspect="1"/>
          </p:cNvPicPr>
          <p:nvPr/>
        </p:nvPicPr>
        <p:blipFill>
          <a:blip r:embed="rId2"/>
          <a:srcRect r="6204" b="-1"/>
          <a:stretch>
            <a:fillRect/>
          </a:stretch>
        </p:blipFill>
        <p:spPr>
          <a:xfrm>
            <a:off x="20" y="1282"/>
            <a:ext cx="12191980" cy="6856718"/>
          </a:xfrm>
          <a:prstGeom prst="rect">
            <a:avLst/>
          </a:prstGeom>
        </p:spPr>
      </p:pic>
    </p:spTree>
    <p:extLst>
      <p:ext uri="{BB962C8B-B14F-4D97-AF65-F5344CB8AC3E}">
        <p14:creationId xmlns:p14="http://schemas.microsoft.com/office/powerpoint/2010/main" val="8330275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aerial view of a city&#10;&#10;AI-generated content may be incorrect.">
            <a:extLst>
              <a:ext uri="{FF2B5EF4-FFF2-40B4-BE49-F238E27FC236}">
                <a16:creationId xmlns:a16="http://schemas.microsoft.com/office/drawing/2014/main" id="{DF9150F9-0C60-FE20-E142-A9DF9E9BA729}"/>
              </a:ext>
            </a:extLst>
          </p:cNvPr>
          <p:cNvPicPr>
            <a:picLocks noChangeAspect="1"/>
          </p:cNvPicPr>
          <p:nvPr/>
        </p:nvPicPr>
        <p:blipFill>
          <a:blip r:embed="rId2"/>
          <a:srcRect l="2654" r="8886"/>
          <a:stretch>
            <a:fillRect/>
          </a:stretch>
        </p:blipFill>
        <p:spPr>
          <a:xfrm>
            <a:off x="20" y="1282"/>
            <a:ext cx="12191980" cy="6856718"/>
          </a:xfrm>
          <a:prstGeom prst="rect">
            <a:avLst/>
          </a:prstGeom>
        </p:spPr>
      </p:pic>
    </p:spTree>
    <p:extLst>
      <p:ext uri="{BB962C8B-B14F-4D97-AF65-F5344CB8AC3E}">
        <p14:creationId xmlns:p14="http://schemas.microsoft.com/office/powerpoint/2010/main" val="2214893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5" descr="Map&#10;&#10;Description automatically generated">
            <a:extLst>
              <a:ext uri="{FF2B5EF4-FFF2-40B4-BE49-F238E27FC236}">
                <a16:creationId xmlns:a16="http://schemas.microsoft.com/office/drawing/2014/main" id="{9528BC48-3B4B-22F3-AC98-9100626F32EE}"/>
              </a:ext>
            </a:extLst>
          </p:cNvPr>
          <p:cNvPicPr>
            <a:picLocks noChangeAspect="1"/>
          </p:cNvPicPr>
          <p:nvPr/>
        </p:nvPicPr>
        <p:blipFill rotWithShape="1">
          <a:blip r:embed="rId2"/>
          <a:srcRect t="1845" r="1" b="21"/>
          <a:stretch>
            <a:fillRect/>
          </a:stretch>
        </p:blipFill>
        <p:spPr>
          <a:xfrm>
            <a:off x="196850" y="173518"/>
            <a:ext cx="11798300" cy="6512763"/>
          </a:xfrm>
          <a:prstGeom prst="rect">
            <a:avLst/>
          </a:prstGeom>
        </p:spPr>
      </p:pic>
    </p:spTree>
    <p:extLst>
      <p:ext uri="{BB962C8B-B14F-4D97-AF65-F5344CB8AC3E}">
        <p14:creationId xmlns:p14="http://schemas.microsoft.com/office/powerpoint/2010/main" val="2909451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2" descr="A screenshot of a news article&#10;&#10;AI-generated content may be incorrect.">
            <a:extLst>
              <a:ext uri="{FF2B5EF4-FFF2-40B4-BE49-F238E27FC236}">
                <a16:creationId xmlns:a16="http://schemas.microsoft.com/office/drawing/2014/main" id="{FE22532D-190C-8CAD-9D1D-79BB783DBDD3}"/>
              </a:ext>
            </a:extLst>
          </p:cNvPr>
          <p:cNvPicPr>
            <a:picLocks noChangeAspect="1"/>
          </p:cNvPicPr>
          <p:nvPr/>
        </p:nvPicPr>
        <p:blipFill>
          <a:blip r:embed="rId2"/>
          <a:stretch>
            <a:fillRect/>
          </a:stretch>
        </p:blipFill>
        <p:spPr>
          <a:xfrm>
            <a:off x="687196" y="454280"/>
            <a:ext cx="10817605" cy="5571067"/>
          </a:xfrm>
          <a:prstGeom prst="rect">
            <a:avLst/>
          </a:prstGeom>
        </p:spPr>
      </p:pic>
      <p:sp>
        <p:nvSpPr>
          <p:cNvPr id="5" name="TextBox 4">
            <a:extLst>
              <a:ext uri="{FF2B5EF4-FFF2-40B4-BE49-F238E27FC236}">
                <a16:creationId xmlns:a16="http://schemas.microsoft.com/office/drawing/2014/main" id="{F7700756-E640-7609-6368-20D0F43B8B3A}"/>
              </a:ext>
            </a:extLst>
          </p:cNvPr>
          <p:cNvSpPr txBox="1"/>
          <p:nvPr/>
        </p:nvSpPr>
        <p:spPr>
          <a:xfrm>
            <a:off x="3049313" y="6214533"/>
            <a:ext cx="6093372" cy="461665"/>
          </a:xfrm>
          <a:prstGeom prst="rect">
            <a:avLst/>
          </a:prstGeom>
          <a:noFill/>
        </p:spPr>
        <p:txBody>
          <a:bodyPr wrap="square">
            <a:spAutoFit/>
          </a:bodyPr>
          <a:lstStyle/>
          <a:p>
            <a:pPr algn="ctr"/>
            <a:r>
              <a:rPr lang="en-GB" sz="1200" dirty="0">
                <a:latin typeface="Georgia" panose="02040502050405020303" pitchFamily="18" charset="0"/>
              </a:rPr>
              <a:t>https://www.theguardian.com/environment/2025/nov/25/fossil-fuel-giants-finally-in-the-crosshairs-cop30-avoids-total-failure-with-last-ditch-deal</a:t>
            </a:r>
          </a:p>
        </p:txBody>
      </p:sp>
    </p:spTree>
    <p:extLst>
      <p:ext uri="{BB962C8B-B14F-4D97-AF65-F5344CB8AC3E}">
        <p14:creationId xmlns:p14="http://schemas.microsoft.com/office/powerpoint/2010/main" val="253909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2A87D-4D1A-4393-C0B4-3785CAF11CC9}"/>
              </a:ext>
            </a:extLst>
          </p:cNvPr>
          <p:cNvSpPr>
            <a:spLocks noGrp="1"/>
          </p:cNvSpPr>
          <p:nvPr>
            <p:ph type="title"/>
          </p:nvPr>
        </p:nvSpPr>
        <p:spPr/>
        <p:txBody>
          <a:bodyPr/>
          <a:lstStyle/>
          <a:p>
            <a:r>
              <a:rPr lang="en-GB" dirty="0">
                <a:latin typeface="Impact" panose="020B0806030902050204" pitchFamily="34" charset="0"/>
              </a:rPr>
              <a:t>Saint-Denis Pleyel neighbourhood</a:t>
            </a:r>
          </a:p>
        </p:txBody>
      </p:sp>
      <p:sp>
        <p:nvSpPr>
          <p:cNvPr id="3" name="Content Placeholder 2">
            <a:extLst>
              <a:ext uri="{FF2B5EF4-FFF2-40B4-BE49-F238E27FC236}">
                <a16:creationId xmlns:a16="http://schemas.microsoft.com/office/drawing/2014/main" id="{99E68800-FBEC-2BBA-CD84-4ABE3D67202C}"/>
              </a:ext>
            </a:extLst>
          </p:cNvPr>
          <p:cNvSpPr>
            <a:spLocks noGrp="1"/>
          </p:cNvSpPr>
          <p:nvPr>
            <p:ph idx="1"/>
          </p:nvPr>
        </p:nvSpPr>
        <p:spPr/>
        <p:txBody>
          <a:bodyPr>
            <a:normAutofit fontScale="70000" lnSpcReduction="20000"/>
          </a:bodyPr>
          <a:lstStyle/>
          <a:p>
            <a:pPr>
              <a:lnSpc>
                <a:spcPct val="120000"/>
              </a:lnSpc>
            </a:pPr>
            <a:r>
              <a:rPr lang="en-US" b="1" dirty="0">
                <a:latin typeface="Georgia" panose="02040502050405020303" pitchFamily="18" charset="0"/>
                <a:cs typeface="Calibri"/>
              </a:rPr>
              <a:t>“Sustainability edge”, “Green premium”</a:t>
            </a:r>
          </a:p>
          <a:p>
            <a:pPr>
              <a:lnSpc>
                <a:spcPct val="120000"/>
              </a:lnSpc>
            </a:pPr>
            <a:r>
              <a:rPr lang="en-US" b="1" dirty="0">
                <a:latin typeface="Georgia" panose="02040502050405020303" pitchFamily="18" charset="0"/>
                <a:cs typeface="Calibri"/>
              </a:rPr>
              <a:t>Olympic Village:</a:t>
            </a:r>
            <a:r>
              <a:rPr lang="en-US" dirty="0">
                <a:latin typeface="Georgia" panose="02040502050405020303" pitchFamily="18" charset="0"/>
                <a:cs typeface="Calibri"/>
              </a:rPr>
              <a:t> “Low carbon and eco-designed buildings in the Olympic Village aim to ensure the impact of construction represents less than 30% of the total. Materials would be bio-sourced. The village would run on 100% renewable energy, with a zero-waste policy. Accommodating 17,000 athletes and officials on a 51-hectare site integrating the River Seine, the village design strives for </a:t>
            </a:r>
            <a:r>
              <a:rPr lang="en-US" b="1" dirty="0">
                <a:latin typeface="Georgia" panose="02040502050405020303" pitchFamily="18" charset="0"/>
                <a:cs typeface="Calibri"/>
              </a:rPr>
              <a:t>environmental excellence</a:t>
            </a:r>
            <a:r>
              <a:rPr lang="en-US" dirty="0">
                <a:latin typeface="Georgia" panose="02040502050405020303" pitchFamily="18" charset="0"/>
                <a:cs typeface="Calibri"/>
              </a:rPr>
              <a:t>: more than 10 hectares of newly-created gardens planned; 1.6km of riverbanks to be restored; 100 per cent of building materials </a:t>
            </a:r>
            <a:r>
              <a:rPr lang="en-US" dirty="0" err="1">
                <a:latin typeface="Georgia" panose="02040502050405020303" pitchFamily="18" charset="0"/>
                <a:cs typeface="Calibri"/>
              </a:rPr>
              <a:t>biosourced</a:t>
            </a:r>
            <a:r>
              <a:rPr lang="en-US" dirty="0">
                <a:latin typeface="Georgia" panose="02040502050405020303" pitchFamily="18" charset="0"/>
                <a:cs typeface="Calibri"/>
              </a:rPr>
              <a:t>; 80-100% of construction waste recycled; zero rainwater discharge into the wastewater network; and all needs for watering and cleaning common spaces from rainwater harvesting” </a:t>
            </a:r>
          </a:p>
          <a:p>
            <a:pPr marL="0" indent="0">
              <a:lnSpc>
                <a:spcPct val="120000"/>
              </a:lnSpc>
              <a:buNone/>
            </a:pPr>
            <a:r>
              <a:rPr lang="en-US" dirty="0">
                <a:latin typeface="Georgia" panose="02040502050405020303" pitchFamily="18" charset="0"/>
                <a:cs typeface="Calibri"/>
              </a:rPr>
              <a:t>(</a:t>
            </a:r>
            <a:r>
              <a:rPr lang="en-US" dirty="0">
                <a:latin typeface="Georgia" panose="02040502050405020303" pitchFamily="18" charset="0"/>
                <a:cs typeface="Calibri"/>
                <a:hlinkClick r:id="rId2"/>
              </a:rPr>
              <a:t>https://www.sportbusiness.com/2017/02/the-value-of-sustainability-part-three-paris-2024/</a:t>
            </a:r>
            <a:r>
              <a:rPr lang="en-US" dirty="0">
                <a:latin typeface="Georgia" panose="02040502050405020303" pitchFamily="18" charset="0"/>
                <a:cs typeface="Calibri"/>
              </a:rPr>
              <a:t>). </a:t>
            </a:r>
            <a:endParaRPr lang="en-US" sz="2400" dirty="0">
              <a:latin typeface="Georgia" panose="02040502050405020303" pitchFamily="18" charset="0"/>
              <a:cs typeface="Calibri" panose="020F0502020204030204"/>
            </a:endParaRPr>
          </a:p>
          <a:p>
            <a:endParaRPr lang="en-GB" dirty="0"/>
          </a:p>
        </p:txBody>
      </p:sp>
    </p:spTree>
    <p:extLst>
      <p:ext uri="{BB962C8B-B14F-4D97-AF65-F5344CB8AC3E}">
        <p14:creationId xmlns:p14="http://schemas.microsoft.com/office/powerpoint/2010/main" val="3938884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Picture 3" descr="Map&#10;&#10;Description automatically generated">
            <a:extLst>
              <a:ext uri="{FF2B5EF4-FFF2-40B4-BE49-F238E27FC236}">
                <a16:creationId xmlns:a16="http://schemas.microsoft.com/office/drawing/2014/main" id="{1AF8D814-D475-6E60-8138-98BE7A640FA3}"/>
              </a:ext>
            </a:extLst>
          </p:cNvPr>
          <p:cNvPicPr>
            <a:picLocks noChangeAspect="1"/>
          </p:cNvPicPr>
          <p:nvPr/>
        </p:nvPicPr>
        <p:blipFill>
          <a:blip r:embed="rId2"/>
          <a:stretch>
            <a:fillRect/>
          </a:stretch>
        </p:blipFill>
        <p:spPr>
          <a:xfrm>
            <a:off x="393530" y="744050"/>
            <a:ext cx="5571067" cy="5571067"/>
          </a:xfrm>
          <a:prstGeom prst="rect">
            <a:avLst/>
          </a:prstGeom>
        </p:spPr>
      </p:pic>
      <p:pic>
        <p:nvPicPr>
          <p:cNvPr id="4" name="Picture 3">
            <a:extLst>
              <a:ext uri="{FF2B5EF4-FFF2-40B4-BE49-F238E27FC236}">
                <a16:creationId xmlns:a16="http://schemas.microsoft.com/office/drawing/2014/main" id="{9F1FE6E9-ACB5-9CF4-FF86-395523531876}"/>
              </a:ext>
            </a:extLst>
          </p:cNvPr>
          <p:cNvPicPr>
            <a:picLocks noChangeAspect="1"/>
          </p:cNvPicPr>
          <p:nvPr/>
        </p:nvPicPr>
        <p:blipFill>
          <a:blip r:embed="rId3"/>
          <a:stretch>
            <a:fillRect/>
          </a:stretch>
        </p:blipFill>
        <p:spPr>
          <a:xfrm>
            <a:off x="6427723" y="1440304"/>
            <a:ext cx="4822074" cy="3977391"/>
          </a:xfrm>
          <a:prstGeom prst="rect">
            <a:avLst/>
          </a:prstGeom>
        </p:spPr>
      </p:pic>
    </p:spTree>
    <p:extLst>
      <p:ext uri="{BB962C8B-B14F-4D97-AF65-F5344CB8AC3E}">
        <p14:creationId xmlns:p14="http://schemas.microsoft.com/office/powerpoint/2010/main" val="9009330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Village des Athlètes - Brenac &amp; Gonzalez et Associés">
            <a:extLst>
              <a:ext uri="{FF2B5EF4-FFF2-40B4-BE49-F238E27FC236}">
                <a16:creationId xmlns:a16="http://schemas.microsoft.com/office/drawing/2014/main" id="{46D952B1-92A3-2273-F259-941CC9848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762"/>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789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343659-E61C-45A9-5D6D-6DFD04F2B5A0}"/>
              </a:ext>
            </a:extLst>
          </p:cNvPr>
          <p:cNvPicPr>
            <a:picLocks noChangeAspect="1"/>
          </p:cNvPicPr>
          <p:nvPr/>
        </p:nvPicPr>
        <p:blipFill>
          <a:blip r:embed="rId2"/>
          <a:stretch>
            <a:fillRect/>
          </a:stretch>
        </p:blipFill>
        <p:spPr>
          <a:xfrm>
            <a:off x="1399518" y="207778"/>
            <a:ext cx="9392961" cy="6277851"/>
          </a:xfrm>
          <a:prstGeom prst="rect">
            <a:avLst/>
          </a:prstGeom>
        </p:spPr>
      </p:pic>
      <p:sp>
        <p:nvSpPr>
          <p:cNvPr id="5" name="TextBox 4">
            <a:extLst>
              <a:ext uri="{FF2B5EF4-FFF2-40B4-BE49-F238E27FC236}">
                <a16:creationId xmlns:a16="http://schemas.microsoft.com/office/drawing/2014/main" id="{7FFC0B72-2C61-F2E9-FFF9-3BA44A9D25F0}"/>
              </a:ext>
            </a:extLst>
          </p:cNvPr>
          <p:cNvSpPr txBox="1"/>
          <p:nvPr/>
        </p:nvSpPr>
        <p:spPr>
          <a:xfrm>
            <a:off x="3047999" y="6337092"/>
            <a:ext cx="6096000" cy="461665"/>
          </a:xfrm>
          <a:prstGeom prst="rect">
            <a:avLst/>
          </a:prstGeom>
          <a:noFill/>
        </p:spPr>
        <p:txBody>
          <a:bodyPr wrap="square">
            <a:spAutoFit/>
          </a:bodyPr>
          <a:lstStyle/>
          <a:p>
            <a:pPr algn="ctr"/>
            <a:r>
              <a:rPr lang="en-GB" sz="1200" dirty="0">
                <a:latin typeface="Georgia" panose="02040502050405020303" pitchFamily="18" charset="0"/>
              </a:rPr>
              <a:t>https://www.ouvrages-olympiques.fr/sites/default/files/fichiers/DP%20SOLIDEO%20VOP.pdf</a:t>
            </a:r>
          </a:p>
        </p:txBody>
      </p:sp>
    </p:spTree>
    <p:extLst>
      <p:ext uri="{BB962C8B-B14F-4D97-AF65-F5344CB8AC3E}">
        <p14:creationId xmlns:p14="http://schemas.microsoft.com/office/powerpoint/2010/main" val="2586614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4B8031-9D0F-31AF-01C6-4DD69F4F8274}"/>
              </a:ext>
            </a:extLst>
          </p:cNvPr>
          <p:cNvSpPr txBox="1"/>
          <p:nvPr/>
        </p:nvSpPr>
        <p:spPr>
          <a:xfrm>
            <a:off x="3048000" y="6269659"/>
            <a:ext cx="6096000" cy="461665"/>
          </a:xfrm>
          <a:prstGeom prst="rect">
            <a:avLst/>
          </a:prstGeom>
          <a:noFill/>
        </p:spPr>
        <p:txBody>
          <a:bodyPr wrap="square">
            <a:spAutoFit/>
          </a:bodyPr>
          <a:lstStyle/>
          <a:p>
            <a:pPr algn="ctr"/>
            <a:r>
              <a:rPr lang="en-GB" sz="1200" dirty="0">
                <a:latin typeface="Georgia" panose="02040502050405020303" pitchFamily="18" charset="0"/>
              </a:rPr>
              <a:t>https://ess2024.org/wp-content/uploads/2022/08/village-olympique-et-paralympique.png</a:t>
            </a:r>
          </a:p>
        </p:txBody>
      </p:sp>
      <p:pic>
        <p:nvPicPr>
          <p:cNvPr id="7172" name="Picture 4">
            <a:extLst>
              <a:ext uri="{FF2B5EF4-FFF2-40B4-BE49-F238E27FC236}">
                <a16:creationId xmlns:a16="http://schemas.microsoft.com/office/drawing/2014/main" id="{8C31561E-129B-1286-2DE5-D0684C2FC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8975" y="757238"/>
            <a:ext cx="5734050" cy="534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1657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Picture 2" descr="Les naufragés du Grand Paris Express - Anne Clerval, Laura Wojcik -  Éditions La Découverte">
            <a:extLst>
              <a:ext uri="{FF2B5EF4-FFF2-40B4-BE49-F238E27FC236}">
                <a16:creationId xmlns:a16="http://schemas.microsoft.com/office/drawing/2014/main" id="{3F3D7F66-500F-34DA-29CD-44FD5CDB5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3465" y="218830"/>
            <a:ext cx="4225070" cy="61893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7A9F43-4C43-B79E-0846-2C38EC2556A0}"/>
              </a:ext>
            </a:extLst>
          </p:cNvPr>
          <p:cNvSpPr txBox="1"/>
          <p:nvPr/>
        </p:nvSpPr>
        <p:spPr>
          <a:xfrm>
            <a:off x="3048000" y="6408150"/>
            <a:ext cx="6096000" cy="369332"/>
          </a:xfrm>
          <a:prstGeom prst="rect">
            <a:avLst/>
          </a:prstGeom>
          <a:noFill/>
        </p:spPr>
        <p:txBody>
          <a:bodyPr wrap="square">
            <a:spAutoFit/>
          </a:bodyPr>
          <a:lstStyle/>
          <a:p>
            <a:pPr algn="ctr"/>
            <a:r>
              <a:rPr lang="en-GB" sz="1800" dirty="0">
                <a:latin typeface="Georgia" panose="02040502050405020303" pitchFamily="18" charset="0"/>
              </a:rPr>
              <a:t>2024</a:t>
            </a:r>
          </a:p>
        </p:txBody>
      </p:sp>
    </p:spTree>
    <p:extLst>
      <p:ext uri="{BB962C8B-B14F-4D97-AF65-F5344CB8AC3E}">
        <p14:creationId xmlns:p14="http://schemas.microsoft.com/office/powerpoint/2010/main" val="3409730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202C-FC24-583D-EE80-AB58D2037993}"/>
              </a:ext>
            </a:extLst>
          </p:cNvPr>
          <p:cNvSpPr>
            <a:spLocks noGrp="1"/>
          </p:cNvSpPr>
          <p:nvPr>
            <p:ph type="title"/>
          </p:nvPr>
        </p:nvSpPr>
        <p:spPr/>
        <p:txBody>
          <a:bodyPr/>
          <a:lstStyle/>
          <a:p>
            <a:r>
              <a:rPr lang="en-GB" dirty="0">
                <a:latin typeface="Impact" panose="020B0806030902050204" pitchFamily="34" charset="0"/>
              </a:rPr>
              <a:t>Concluding remarks</a:t>
            </a:r>
          </a:p>
        </p:txBody>
      </p:sp>
      <p:sp>
        <p:nvSpPr>
          <p:cNvPr id="3" name="Content Placeholder 2">
            <a:extLst>
              <a:ext uri="{FF2B5EF4-FFF2-40B4-BE49-F238E27FC236}">
                <a16:creationId xmlns:a16="http://schemas.microsoft.com/office/drawing/2014/main" id="{5635B69A-7916-10C3-6817-F69B78B941E9}"/>
              </a:ext>
            </a:extLst>
          </p:cNvPr>
          <p:cNvSpPr>
            <a:spLocks noGrp="1"/>
          </p:cNvSpPr>
          <p:nvPr>
            <p:ph idx="1"/>
          </p:nvPr>
        </p:nvSpPr>
        <p:spPr>
          <a:xfrm>
            <a:off x="838200" y="1825625"/>
            <a:ext cx="6965731" cy="4351338"/>
          </a:xfrm>
        </p:spPr>
        <p:txBody>
          <a:bodyPr/>
          <a:lstStyle/>
          <a:p>
            <a:r>
              <a:rPr lang="en-GB" dirty="0">
                <a:latin typeface="Georgia" panose="02040502050405020303" pitchFamily="18" charset="0"/>
              </a:rPr>
              <a:t>Global event used to further promote Paris as “green luxury city”</a:t>
            </a:r>
          </a:p>
          <a:p>
            <a:r>
              <a:rPr lang="en-GB" dirty="0">
                <a:latin typeface="Georgia" panose="02040502050405020303" pitchFamily="18" charset="0"/>
              </a:rPr>
              <a:t>Grand Paris: Driver of green gentrification (7000-7500 EUR / m2 in Pleyel). </a:t>
            </a:r>
          </a:p>
          <a:p>
            <a:r>
              <a:rPr lang="en-GB" dirty="0">
                <a:latin typeface="Georgia" panose="02040502050405020303" pitchFamily="18" charset="0"/>
              </a:rPr>
              <a:t>Underlying question of carbon footprint of event (tension between discourse and reality): Olympics are inherently carbon negative. </a:t>
            </a:r>
          </a:p>
          <a:p>
            <a:endParaRPr lang="en-GB" dirty="0"/>
          </a:p>
        </p:txBody>
      </p:sp>
      <p:pic>
        <p:nvPicPr>
          <p:cNvPr id="8194" name="Picture 2" descr="Dans son essai « Paris 2024 », Jade Lindgaard montre comment les  banlieusards sont les disqualifiés des Jeux olympiques">
            <a:extLst>
              <a:ext uri="{FF2B5EF4-FFF2-40B4-BE49-F238E27FC236}">
                <a16:creationId xmlns:a16="http://schemas.microsoft.com/office/drawing/2014/main" id="{BFA7A83E-F0F9-AE5F-96D8-73C16515E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8787" y="0"/>
            <a:ext cx="41132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626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2" descr="A screenshot of a computer screen&#10;&#10;AI-generated content may be incorrect.">
            <a:extLst>
              <a:ext uri="{FF2B5EF4-FFF2-40B4-BE49-F238E27FC236}">
                <a16:creationId xmlns:a16="http://schemas.microsoft.com/office/drawing/2014/main" id="{D17EE62D-AD2D-C3A5-A358-7AEEDD992C86}"/>
              </a:ext>
            </a:extLst>
          </p:cNvPr>
          <p:cNvPicPr>
            <a:picLocks noChangeAspect="1"/>
          </p:cNvPicPr>
          <p:nvPr/>
        </p:nvPicPr>
        <p:blipFill>
          <a:blip r:embed="rId2"/>
          <a:stretch>
            <a:fillRect/>
          </a:stretch>
        </p:blipFill>
        <p:spPr>
          <a:xfrm>
            <a:off x="643467" y="893572"/>
            <a:ext cx="10905066" cy="5070854"/>
          </a:xfrm>
          <a:prstGeom prst="rect">
            <a:avLst/>
          </a:prstGeom>
        </p:spPr>
      </p:pic>
      <p:sp>
        <p:nvSpPr>
          <p:cNvPr id="5" name="TextBox 4">
            <a:extLst>
              <a:ext uri="{FF2B5EF4-FFF2-40B4-BE49-F238E27FC236}">
                <a16:creationId xmlns:a16="http://schemas.microsoft.com/office/drawing/2014/main" id="{3770FAD0-09E4-0E0D-6377-79E7D9B99621}"/>
              </a:ext>
            </a:extLst>
          </p:cNvPr>
          <p:cNvSpPr txBox="1"/>
          <p:nvPr/>
        </p:nvSpPr>
        <p:spPr>
          <a:xfrm>
            <a:off x="3049314" y="6148580"/>
            <a:ext cx="6093372" cy="461665"/>
          </a:xfrm>
          <a:prstGeom prst="rect">
            <a:avLst/>
          </a:prstGeom>
          <a:noFill/>
        </p:spPr>
        <p:txBody>
          <a:bodyPr wrap="square">
            <a:spAutoFit/>
          </a:bodyPr>
          <a:lstStyle/>
          <a:p>
            <a:pPr algn="ctr"/>
            <a:r>
              <a:rPr lang="en-GB" sz="1200" dirty="0"/>
              <a:t>https://www.carbonbrief.org/cop30-key-outcomes-agreed-at-the-un-climate-talks-in-belem/</a:t>
            </a:r>
          </a:p>
        </p:txBody>
      </p:sp>
    </p:spTree>
    <p:extLst>
      <p:ext uri="{BB962C8B-B14F-4D97-AF65-F5344CB8AC3E}">
        <p14:creationId xmlns:p14="http://schemas.microsoft.com/office/powerpoint/2010/main" val="178944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8395F7-DAF0-1BCF-A89C-4718F7627BD5}"/>
              </a:ext>
            </a:extLst>
          </p:cNvPr>
          <p:cNvPicPr>
            <a:picLocks noChangeAspect="1"/>
          </p:cNvPicPr>
          <p:nvPr/>
        </p:nvPicPr>
        <p:blipFill>
          <a:blip r:embed="rId2"/>
          <a:stretch>
            <a:fillRect/>
          </a:stretch>
        </p:blipFill>
        <p:spPr>
          <a:xfrm>
            <a:off x="0" y="387796"/>
            <a:ext cx="12192000" cy="6082408"/>
          </a:xfrm>
          <a:prstGeom prst="rect">
            <a:avLst/>
          </a:prstGeom>
        </p:spPr>
      </p:pic>
    </p:spTree>
    <p:extLst>
      <p:ext uri="{BB962C8B-B14F-4D97-AF65-F5344CB8AC3E}">
        <p14:creationId xmlns:p14="http://schemas.microsoft.com/office/powerpoint/2010/main" val="2539938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2" descr="A person with a hand on her chin&#10;&#10;AI-generated content may be incorrect.">
            <a:extLst>
              <a:ext uri="{FF2B5EF4-FFF2-40B4-BE49-F238E27FC236}">
                <a16:creationId xmlns:a16="http://schemas.microsoft.com/office/drawing/2014/main" id="{6060C870-D0DF-60E7-4F5B-CDE7A9030E83}"/>
              </a:ext>
            </a:extLst>
          </p:cNvPr>
          <p:cNvPicPr>
            <a:picLocks noChangeAspect="1"/>
          </p:cNvPicPr>
          <p:nvPr/>
        </p:nvPicPr>
        <p:blipFill>
          <a:blip r:embed="rId2"/>
          <a:stretch>
            <a:fillRect/>
          </a:stretch>
        </p:blipFill>
        <p:spPr>
          <a:xfrm>
            <a:off x="1054311" y="643466"/>
            <a:ext cx="10083378" cy="5571067"/>
          </a:xfrm>
          <a:prstGeom prst="rect">
            <a:avLst/>
          </a:prstGeom>
        </p:spPr>
      </p:pic>
      <p:sp>
        <p:nvSpPr>
          <p:cNvPr id="5" name="TextBox 4">
            <a:extLst>
              <a:ext uri="{FF2B5EF4-FFF2-40B4-BE49-F238E27FC236}">
                <a16:creationId xmlns:a16="http://schemas.microsoft.com/office/drawing/2014/main" id="{05F90351-E545-81DB-600B-245257757201}"/>
              </a:ext>
            </a:extLst>
          </p:cNvPr>
          <p:cNvSpPr txBox="1"/>
          <p:nvPr/>
        </p:nvSpPr>
        <p:spPr>
          <a:xfrm>
            <a:off x="3049314" y="6334375"/>
            <a:ext cx="6093372" cy="369332"/>
          </a:xfrm>
          <a:prstGeom prst="rect">
            <a:avLst/>
          </a:prstGeom>
          <a:noFill/>
        </p:spPr>
        <p:txBody>
          <a:bodyPr wrap="square">
            <a:spAutoFit/>
          </a:bodyPr>
          <a:lstStyle/>
          <a:p>
            <a:pPr algn="ctr"/>
            <a:r>
              <a:rPr lang="en-GB" dirty="0">
                <a:latin typeface="Georgia" panose="02040502050405020303" pitchFamily="18" charset="0"/>
              </a:rPr>
              <a:t>https://climatenetwork.org/person/anabella-rosemberg/</a:t>
            </a:r>
          </a:p>
        </p:txBody>
      </p:sp>
    </p:spTree>
    <p:extLst>
      <p:ext uri="{BB962C8B-B14F-4D97-AF65-F5344CB8AC3E}">
        <p14:creationId xmlns:p14="http://schemas.microsoft.com/office/powerpoint/2010/main" val="4287464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1B651-8EB5-7FF4-DD0C-37DE18263A0A}"/>
              </a:ext>
            </a:extLst>
          </p:cNvPr>
          <p:cNvSpPr>
            <a:spLocks noGrp="1"/>
          </p:cNvSpPr>
          <p:nvPr>
            <p:ph type="title"/>
          </p:nvPr>
        </p:nvSpPr>
        <p:spPr/>
        <p:txBody>
          <a:bodyPr/>
          <a:lstStyle/>
          <a:p>
            <a:r>
              <a:rPr lang="en-GB" dirty="0">
                <a:latin typeface="Impact" panose="020B0806030902050204" pitchFamily="34" charset="0"/>
              </a:rPr>
              <a:t>Plan for today</a:t>
            </a:r>
          </a:p>
        </p:txBody>
      </p:sp>
      <p:sp>
        <p:nvSpPr>
          <p:cNvPr id="3" name="Content Placeholder 2">
            <a:extLst>
              <a:ext uri="{FF2B5EF4-FFF2-40B4-BE49-F238E27FC236}">
                <a16:creationId xmlns:a16="http://schemas.microsoft.com/office/drawing/2014/main" id="{DB039466-9322-0062-F5D7-543B77F6AA7A}"/>
              </a:ext>
            </a:extLst>
          </p:cNvPr>
          <p:cNvSpPr>
            <a:spLocks noGrp="1"/>
          </p:cNvSpPr>
          <p:nvPr>
            <p:ph idx="1"/>
          </p:nvPr>
        </p:nvSpPr>
        <p:spPr>
          <a:xfrm>
            <a:off x="838200" y="2459421"/>
            <a:ext cx="10515600" cy="3717542"/>
          </a:xfrm>
        </p:spPr>
        <p:txBody>
          <a:bodyPr>
            <a:normAutofit/>
          </a:bodyPr>
          <a:lstStyle/>
          <a:p>
            <a:r>
              <a:rPr lang="en-GB" sz="3400" dirty="0">
                <a:latin typeface="Georgia" panose="02040502050405020303" pitchFamily="18" charset="0"/>
              </a:rPr>
              <a:t>Green mobility (rest of the hour)</a:t>
            </a:r>
          </a:p>
          <a:p>
            <a:r>
              <a:rPr lang="en-GB" sz="3400" dirty="0">
                <a:latin typeface="Georgia" panose="02040502050405020303" pitchFamily="18" charset="0"/>
              </a:rPr>
              <a:t>BREAK (10-15 min)</a:t>
            </a:r>
          </a:p>
          <a:p>
            <a:r>
              <a:rPr lang="en-GB" sz="3400" dirty="0">
                <a:latin typeface="Georgia" panose="02040502050405020303" pitchFamily="18" charset="0"/>
              </a:rPr>
              <a:t>Greening the Olympics (second hour)</a:t>
            </a:r>
          </a:p>
        </p:txBody>
      </p:sp>
    </p:spTree>
    <p:extLst>
      <p:ext uri="{BB962C8B-B14F-4D97-AF65-F5344CB8AC3E}">
        <p14:creationId xmlns:p14="http://schemas.microsoft.com/office/powerpoint/2010/main" val="10186447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85280ba-7a00-42ea-9408-19eafd13552e}" enabled="0" method="" siteId="{185280ba-7a00-42ea-9408-19eafd13552e}" removed="1"/>
</clbl:labelList>
</file>

<file path=docProps/app.xml><?xml version="1.0" encoding="utf-8"?>
<Properties xmlns="http://schemas.openxmlformats.org/officeDocument/2006/extended-properties" xmlns:vt="http://schemas.openxmlformats.org/officeDocument/2006/docPropsVTypes">
  <TotalTime>1489</TotalTime>
  <Words>2845</Words>
  <Application>Microsoft Office PowerPoint</Application>
  <PresentationFormat>Widescreen</PresentationFormat>
  <Paragraphs>161</Paragraphs>
  <Slides>56</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-apple-system</vt:lpstr>
      <vt:lpstr>Aptos</vt:lpstr>
      <vt:lpstr>Aptos Display</vt:lpstr>
      <vt:lpstr>Arial</vt:lpstr>
      <vt:lpstr>Calibri</vt:lpstr>
      <vt:lpstr>Georgia</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 for today</vt:lpstr>
      <vt:lpstr>Green mobility</vt:lpstr>
      <vt:lpstr>PowerPoint Presentation</vt:lpstr>
      <vt:lpstr>PowerPoint Presentation</vt:lpstr>
      <vt:lpstr>PowerPoint Presentation</vt:lpstr>
      <vt:lpstr>PowerPoint Presentation</vt:lpstr>
      <vt:lpstr>Unjust power relations of uneven mobility</vt:lpstr>
      <vt:lpstr>Bicycle justice</vt:lpstr>
      <vt:lpstr>Bicycle justice</vt:lpstr>
      <vt:lpstr>Greening the Olympics. </vt:lpstr>
      <vt:lpstr>Questions for today</vt:lpstr>
      <vt:lpstr>PowerPoint Presentation</vt:lpstr>
      <vt:lpstr>What are some of the measures put in place to reduce the Paris games’ carbon footprint? </vt:lpstr>
      <vt:lpstr>Climate friendly measures</vt:lpstr>
      <vt:lpstr>Builds on longer trend within Olympic movement</vt:lpstr>
      <vt:lpstr>Builds on longer trend within Olympic movement</vt:lpstr>
      <vt:lpstr>PowerPoint Presentation</vt:lpstr>
      <vt:lpstr>Green legacies</vt:lpstr>
      <vt:lpstr>Critiques</vt:lpstr>
      <vt:lpstr>Critiques</vt:lpstr>
      <vt:lpstr>Greenwashing</vt:lpstr>
      <vt:lpstr>PowerPoint Presentation</vt:lpstr>
      <vt:lpstr>Direct environmental impact</vt:lpstr>
      <vt:lpstr>What about Paris?</vt:lpstr>
      <vt:lpstr>PowerPoint Presentation</vt:lpstr>
      <vt:lpstr>PowerPoint Presentation</vt:lpstr>
      <vt:lpstr>What about Paris?</vt:lpstr>
      <vt:lpstr>PowerPoint Presentation</vt:lpstr>
      <vt:lpstr>PowerPoint Presentation</vt:lpstr>
      <vt:lpstr>PowerPoint Presentation</vt:lpstr>
      <vt:lpstr>PowerPoint Presentation</vt:lpstr>
      <vt:lpstr>An interesting pattern</vt:lpstr>
      <vt:lpstr>Urban redevelopment (in disguise)</vt:lpstr>
      <vt:lpstr>PowerPoint Presentation</vt:lpstr>
      <vt:lpstr>PowerPoint Presentation</vt:lpstr>
      <vt:lpstr>The 2024 green legacy</vt:lpstr>
      <vt:lpstr>An earlier example</vt:lpstr>
      <vt:lpstr>2012 bid</vt:lpstr>
      <vt:lpstr>PowerPoint Presentation</vt:lpstr>
      <vt:lpstr>PowerPoint Presentation</vt:lpstr>
      <vt:lpstr>PowerPoint Presentation</vt:lpstr>
      <vt:lpstr>Saint-Denis Pleyel neighbourhood</vt:lpstr>
      <vt:lpstr>PowerPoint Presentation</vt:lpstr>
      <vt:lpstr>PowerPoint Presentation</vt:lpstr>
      <vt:lpstr>PowerPoint Presentation</vt:lpstr>
      <vt:lpstr>PowerPoint Presentation</vt:lpstr>
      <vt:lpstr>PowerPoint Presentation</vt:lpstr>
      <vt:lpstr>Concluding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Edouard Morena</dc:creator>
  <cp:lastModifiedBy>Edouard Morena</cp:lastModifiedBy>
  <cp:revision>1</cp:revision>
  <cp:lastPrinted>2025-11-24T17:15:27Z</cp:lastPrinted>
  <dcterms:created xsi:type="dcterms:W3CDTF">2025-11-24T13:30:59Z</dcterms:created>
  <dcterms:modified xsi:type="dcterms:W3CDTF">2025-11-25T14:20:30Z</dcterms:modified>
</cp:coreProperties>
</file>