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B1C1661-62AA-E12D-3BFC-E33A15E3F2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53DED-BF3C-9CA4-8BCF-A0E01CBE46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AEC9C-4DFD-2247-ABF4-313D0E67BDB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17B25-838E-8DA2-F8EE-D029C07B7B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F24E31-B44C-AB22-1764-9CB0D8CA40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12558-C629-D344-A3AD-483BF434B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710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369F9-6B23-4C72-BC54-104228A8657F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AEF36-B38D-4243-A6A5-87198A1B2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2931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GB">
                <a:cs typeface="+mn-lt"/>
              </a:rPr>
            </a:br>
            <a:br>
              <a:rPr lang="en-GB">
                <a:cs typeface="+mn-lt"/>
              </a:rPr>
            </a:br>
            <a:endParaRPr lang="en-GB">
              <a:cs typeface="Calibri"/>
            </a:endParaRPr>
          </a:p>
          <a:p>
            <a:endParaRPr lang="en-GB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5073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48795" y="349862"/>
            <a:ext cx="11562796" cy="13818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33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slide title (up to 2 lines) – </a:t>
            </a:r>
            <a:br>
              <a:rPr lang="en-US"/>
            </a:br>
            <a:r>
              <a:rPr lang="en-US"/>
              <a:t>Arial Bold 25pt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F9F98BB-2095-434E-97D1-3636B7E756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8796" y="1748367"/>
            <a:ext cx="5703273" cy="3937000"/>
          </a:xfrm>
          <a:prstGeom prst="rect">
            <a:avLst/>
          </a:prstGeom>
        </p:spPr>
        <p:txBody>
          <a:bodyPr/>
          <a:lstStyle>
            <a:lvl1pPr marL="380990" indent="-380990">
              <a:buFont typeface="Arial" panose="020B0604020202020204" pitchFamily="34" charset="0"/>
              <a:buChar char="•"/>
              <a:defRPr sz="1867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867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/>
              <a:t>Click to edit Master title style – Arial Regular 14pt</a:t>
            </a:r>
          </a:p>
          <a:p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867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5C7A6F9-784D-428C-B9C4-650A70FFC0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07821" y="1748367"/>
            <a:ext cx="5703273" cy="3937000"/>
          </a:xfrm>
          <a:prstGeom prst="rect">
            <a:avLst/>
          </a:prstGeom>
        </p:spPr>
        <p:txBody>
          <a:bodyPr/>
          <a:lstStyle>
            <a:lvl1pPr marL="380990" indent="-380990">
              <a:buFont typeface="Arial" panose="020B0604020202020204" pitchFamily="34" charset="0"/>
              <a:buChar char="•"/>
              <a:defRPr sz="1867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867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/>
              <a:t>Click to edit Master title style – Arial Regular 14pt</a:t>
            </a:r>
          </a:p>
          <a:p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867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</p:txBody>
      </p:sp>
    </p:spTree>
    <p:extLst>
      <p:ext uri="{BB962C8B-B14F-4D97-AF65-F5344CB8AC3E}">
        <p14:creationId xmlns:p14="http://schemas.microsoft.com/office/powerpoint/2010/main" val="310220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021D3F9-65FD-49A6-AA0B-E7C74E8AAD9A}"/>
              </a:ext>
            </a:extLst>
          </p:cNvPr>
          <p:cNvSpPr/>
          <p:nvPr userDrawn="1"/>
        </p:nvSpPr>
        <p:spPr>
          <a:xfrm>
            <a:off x="13584" y="5959450"/>
            <a:ext cx="12192000" cy="898551"/>
          </a:xfrm>
          <a:prstGeom prst="rect">
            <a:avLst/>
          </a:prstGeom>
          <a:gradFill>
            <a:gsLst>
              <a:gs pos="0">
                <a:srgbClr val="1C3D74"/>
              </a:gs>
              <a:gs pos="50000">
                <a:srgbClr val="8D3786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674CA67-DD21-8043-AD24-58925882A1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584" y="6053179"/>
            <a:ext cx="2346803" cy="62725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EFACAD1-D0A6-9749-A5C6-07C38D8E6F7D}"/>
              </a:ext>
            </a:extLst>
          </p:cNvPr>
          <p:cNvSpPr txBox="1"/>
          <p:nvPr userDrawn="1"/>
        </p:nvSpPr>
        <p:spPr>
          <a:xfrm>
            <a:off x="10569133" y="6462185"/>
            <a:ext cx="1252451" cy="184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A98891B2-5225-5C40-A770-7C3A43B5E5B1}" type="slidenum">
              <a:rPr lang="en-US" sz="1200" b="0" i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200" b="0" i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7B903A-F407-4E66-81D1-1411B4A219A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83749" y="6259893"/>
            <a:ext cx="3320720" cy="30633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62B76A7-7179-4A91-AA9E-970D6FA45E62}"/>
              </a:ext>
            </a:extLst>
          </p:cNvPr>
          <p:cNvSpPr txBox="1">
            <a:spLocks/>
          </p:cNvSpPr>
          <p:nvPr userDrawn="1"/>
        </p:nvSpPr>
        <p:spPr>
          <a:xfrm>
            <a:off x="3087702" y="3781965"/>
            <a:ext cx="6016596" cy="1942145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School of English </a:t>
            </a:r>
          </a:p>
          <a:p>
            <a:r>
              <a:rPr lang="en-US" sz="2400"/>
              <a:t>and Drama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AA5C0C06-AD89-4D25-91E5-1356D874D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60185" y="6235765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67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Insert School name here</a:t>
            </a:r>
          </a:p>
        </p:txBody>
      </p:sp>
    </p:spTree>
    <p:extLst>
      <p:ext uri="{BB962C8B-B14F-4D97-AF65-F5344CB8AC3E}">
        <p14:creationId xmlns:p14="http://schemas.microsoft.com/office/powerpoint/2010/main" val="24769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581" userDrawn="1">
          <p15:clr>
            <a:srgbClr val="F26B43"/>
          </p15:clr>
        </p15:guide>
        <p15:guide id="2" pos="24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qmul.targetconnect.net/leap/event.html?id=12448&amp;service=Careers%20Servi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73036503-D24C-2CA4-8C33-D817040836A6}"/>
              </a:ext>
            </a:extLst>
          </p:cNvPr>
          <p:cNvSpPr txBox="1"/>
          <p:nvPr/>
        </p:nvSpPr>
        <p:spPr>
          <a:xfrm>
            <a:off x="11687385" y="6383104"/>
            <a:ext cx="201637" cy="33077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164BE-4B56-43EE-951C-BF4E6BBC5781}"/>
              </a:ext>
            </a:extLst>
          </p:cNvPr>
          <p:cNvSpPr txBox="1"/>
          <p:nvPr/>
        </p:nvSpPr>
        <p:spPr>
          <a:xfrm>
            <a:off x="1537253" y="4409330"/>
            <a:ext cx="246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i="0">
                <a:solidFill>
                  <a:srgbClr val="002060"/>
                </a:solidFill>
                <a:effectLst/>
                <a:latin typeface="+mj-lt"/>
              </a:rPr>
              <a:t>​</a:t>
            </a:r>
            <a:endParaRPr lang="en-GB" sz="320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A5F4B3-CD31-4B84-8ECC-767E456AA28A}"/>
              </a:ext>
            </a:extLst>
          </p:cNvPr>
          <p:cNvSpPr txBox="1"/>
          <p:nvPr/>
        </p:nvSpPr>
        <p:spPr>
          <a:xfrm>
            <a:off x="1444741" y="125523"/>
            <a:ext cx="8846745" cy="1846468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>
            <a:defPPr>
              <a:defRPr lang="en-US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733" b="1" dirty="0">
                <a:solidFill>
                  <a:srgbClr val="7030A0"/>
                </a:solidFill>
                <a:ea typeface="+mn-lt"/>
                <a:cs typeface="+mn-lt"/>
              </a:rPr>
              <a:t>SBBS CAREERS CLUB</a:t>
            </a:r>
          </a:p>
          <a:p>
            <a:pPr algn="ctr"/>
            <a:r>
              <a:rPr lang="en-GB" sz="3733" b="1" dirty="0">
                <a:solidFill>
                  <a:srgbClr val="7030A0"/>
                </a:solidFill>
                <a:ea typeface="+mn-lt"/>
                <a:cs typeface="+mn-lt"/>
              </a:rPr>
              <a:t>2</a:t>
            </a:r>
            <a:r>
              <a:rPr lang="en-GB" sz="3733" b="1" baseline="30000" dirty="0">
                <a:solidFill>
                  <a:srgbClr val="7030A0"/>
                </a:solidFill>
                <a:ea typeface="+mn-lt"/>
                <a:cs typeface="+mn-lt"/>
              </a:rPr>
              <a:t>nd </a:t>
            </a:r>
            <a:r>
              <a:rPr lang="en-GB" sz="3733" b="1" dirty="0">
                <a:solidFill>
                  <a:srgbClr val="7030A0"/>
                </a:solidFill>
                <a:ea typeface="+mn-lt"/>
                <a:cs typeface="+mn-lt"/>
              </a:rPr>
              <a:t>October 3-4pm, Bancroft 1.13</a:t>
            </a:r>
            <a:endParaRPr lang="en-GB" sz="3733" b="1" baseline="30000" dirty="0">
              <a:solidFill>
                <a:srgbClr val="7030A0"/>
              </a:solidFill>
              <a:ea typeface="+mn-lt"/>
              <a:cs typeface="+mn-lt"/>
            </a:endParaRPr>
          </a:p>
          <a:p>
            <a:pPr algn="ctr"/>
            <a:endParaRPr lang="en-US" sz="3733" dirty="0"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75BB3C-3AFE-4F51-8308-F5394E3B212C}"/>
              </a:ext>
            </a:extLst>
          </p:cNvPr>
          <p:cNvSpPr txBox="1"/>
          <p:nvPr/>
        </p:nvSpPr>
        <p:spPr>
          <a:xfrm>
            <a:off x="808433" y="2074783"/>
            <a:ext cx="10575133" cy="3488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kern="0" dirty="0">
                <a:cs typeface="Calibri Light" panose="020F0302020204030204" pitchFamily="34" charset="0"/>
              </a:rPr>
              <a:t>Are you an SBBS student in second year?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400" b="1" kern="0" dirty="0">
                <a:cs typeface="Calibri Light" panose="020F0302020204030204" pitchFamily="34" charset="0"/>
              </a:rPr>
              <a:t>Are you interested in finding work experience &amp; don’t know where to start from?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400" b="1" kern="0" dirty="0">
                <a:cs typeface="Calibri Light" panose="020F0302020204030204" pitchFamily="34" charset="0"/>
              </a:rPr>
              <a:t>Are you enrolled /interested in a Year in Industry/Year with Professional Experience?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GB" altLang="en-US" sz="2400" b="1" kern="0" dirty="0">
              <a:cs typeface="Calibri Light" panose="020F03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altLang="en-US" sz="2400" b="1" kern="0" dirty="0">
                <a:cs typeface="Calibri Light" panose="020F0302020204030204" pitchFamily="34" charset="0"/>
              </a:rPr>
              <a:t>Then do not miss out this session!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GB" altLang="en-US" sz="2400" b="1" kern="0" dirty="0">
              <a:cs typeface="Calibri Light" panose="020F03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altLang="en-US" sz="2400" b="1" kern="0" dirty="0">
                <a:cs typeface="Calibri Light" panose="020F0302020204030204" pitchFamily="34" charset="0"/>
              </a:rPr>
              <a:t>Book your place at the QM Careers Hub </a:t>
            </a:r>
            <a:r>
              <a:rPr lang="en-GB" altLang="en-US" sz="2400" b="1" kern="0" dirty="0">
                <a:cs typeface="Calibri Light" panose="020F0302020204030204" pitchFamily="34" charset="0"/>
                <a:hlinkClick r:id="rId3"/>
              </a:rPr>
              <a:t>HERE</a:t>
            </a:r>
            <a:endParaRPr lang="en-GB" altLang="en-US" sz="2667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1924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Queen Mary">
      <a:dk1>
        <a:srgbClr val="21386A"/>
      </a:dk1>
      <a:lt1>
        <a:sysClr val="window" lastClr="FFFFFF"/>
      </a:lt1>
      <a:dk2>
        <a:srgbClr val="21386A"/>
      </a:dk2>
      <a:lt2>
        <a:srgbClr val="D8D8D8"/>
      </a:lt2>
      <a:accent1>
        <a:srgbClr val="123181"/>
      </a:accent1>
      <a:accent2>
        <a:srgbClr val="792273"/>
      </a:accent2>
      <a:accent3>
        <a:srgbClr val="2DB8C5"/>
      </a:accent3>
      <a:accent4>
        <a:srgbClr val="CDA60C"/>
      </a:accent4>
      <a:accent5>
        <a:srgbClr val="BD1C1C"/>
      </a:accent5>
      <a:accent6>
        <a:srgbClr val="73B82B"/>
      </a:accent6>
      <a:hlink>
        <a:srgbClr val="E6007E"/>
      </a:hlink>
      <a:folHlink>
        <a:srgbClr val="2DB8C5"/>
      </a:folHlink>
    </a:clrScheme>
    <a:fontScheme name="Queen Ma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69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Hewston</dc:creator>
  <cp:lastModifiedBy>Stephanie Echols</cp:lastModifiedBy>
  <cp:revision>4</cp:revision>
  <dcterms:created xsi:type="dcterms:W3CDTF">2023-09-11T12:54:20Z</dcterms:created>
  <dcterms:modified xsi:type="dcterms:W3CDTF">2023-09-27T12:34:58Z</dcterms:modified>
</cp:coreProperties>
</file>