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62" r:id="rId4"/>
    <p:sldId id="264" r:id="rId5"/>
    <p:sldId id="265" r:id="rId6"/>
    <p:sldId id="266" r:id="rId7"/>
    <p:sldId id="263" r:id="rId8"/>
    <p:sldId id="260" r:id="rId9"/>
    <p:sldId id="267" r:id="rId10"/>
    <p:sldId id="268" r:id="rId11"/>
    <p:sldId id="269" r:id="rId12"/>
    <p:sldId id="270" r:id="rId13"/>
    <p:sldId id="271" r:id="rId14"/>
    <p:sldId id="273" r:id="rId15"/>
    <p:sldId id="274" r:id="rId16"/>
    <p:sldId id="275" r:id="rId17"/>
    <p:sldId id="276" r:id="rId18"/>
    <p:sldId id="277" r:id="rId19"/>
    <p:sldId id="278" r:id="rId20"/>
    <p:sldId id="26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A635FE-08E8-4E81-B565-FEC20AA9A07D}" v="4" dt="2024-11-14T16:04:52.6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ni Kaprou" userId="c493686c-27ad-41f5-8454-57237feb32d7" providerId="ADAL" clId="{F3A635FE-08E8-4E81-B565-FEC20AA9A07D}"/>
    <pc:docChg chg="undo custSel addSld delSld modSld sldOrd">
      <pc:chgData name="Eleni Kaprou" userId="c493686c-27ad-41f5-8454-57237feb32d7" providerId="ADAL" clId="{F3A635FE-08E8-4E81-B565-FEC20AA9A07D}" dt="2024-11-14T16:10:08.238" v="1833" actId="27636"/>
      <pc:docMkLst>
        <pc:docMk/>
      </pc:docMkLst>
      <pc:sldChg chg="del">
        <pc:chgData name="Eleni Kaprou" userId="c493686c-27ad-41f5-8454-57237feb32d7" providerId="ADAL" clId="{F3A635FE-08E8-4E81-B565-FEC20AA9A07D}" dt="2024-11-14T14:55:45.672" v="1137" actId="2696"/>
        <pc:sldMkLst>
          <pc:docMk/>
          <pc:sldMk cId="2200285574" sldId="257"/>
        </pc:sldMkLst>
      </pc:sldChg>
      <pc:sldChg chg="modSp mod ord">
        <pc:chgData name="Eleni Kaprou" userId="c493686c-27ad-41f5-8454-57237feb32d7" providerId="ADAL" clId="{F3A635FE-08E8-4E81-B565-FEC20AA9A07D}" dt="2024-11-14T12:19:52.632" v="156" actId="20577"/>
        <pc:sldMkLst>
          <pc:docMk/>
          <pc:sldMk cId="2544300093" sldId="258"/>
        </pc:sldMkLst>
        <pc:spChg chg="mod">
          <ac:chgData name="Eleni Kaprou" userId="c493686c-27ad-41f5-8454-57237feb32d7" providerId="ADAL" clId="{F3A635FE-08E8-4E81-B565-FEC20AA9A07D}" dt="2024-11-14T12:08:34.167" v="30" actId="20577"/>
          <ac:spMkLst>
            <pc:docMk/>
            <pc:sldMk cId="2544300093" sldId="258"/>
            <ac:spMk id="4" creationId="{B0C666E1-24CE-28DF-70D9-02947A7406A5}"/>
          </ac:spMkLst>
        </pc:spChg>
        <pc:spChg chg="mod">
          <ac:chgData name="Eleni Kaprou" userId="c493686c-27ad-41f5-8454-57237feb32d7" providerId="ADAL" clId="{F3A635FE-08E8-4E81-B565-FEC20AA9A07D}" dt="2024-11-14T12:19:52.632" v="156" actId="20577"/>
          <ac:spMkLst>
            <pc:docMk/>
            <pc:sldMk cId="2544300093" sldId="258"/>
            <ac:spMk id="6" creationId="{96CA55A8-7D51-259C-367A-0783ED3A6B61}"/>
          </ac:spMkLst>
        </pc:spChg>
      </pc:sldChg>
      <pc:sldChg chg="del ord">
        <pc:chgData name="Eleni Kaprou" userId="c493686c-27ad-41f5-8454-57237feb32d7" providerId="ADAL" clId="{F3A635FE-08E8-4E81-B565-FEC20AA9A07D}" dt="2024-11-14T12:59:24.382" v="614" actId="2696"/>
        <pc:sldMkLst>
          <pc:docMk/>
          <pc:sldMk cId="831155086" sldId="259"/>
        </pc:sldMkLst>
      </pc:sldChg>
      <pc:sldChg chg="modSp mod ord">
        <pc:chgData name="Eleni Kaprou" userId="c493686c-27ad-41f5-8454-57237feb32d7" providerId="ADAL" clId="{F3A635FE-08E8-4E81-B565-FEC20AA9A07D}" dt="2024-11-14T14:53:57.583" v="1134" actId="20577"/>
        <pc:sldMkLst>
          <pc:docMk/>
          <pc:sldMk cId="1877775365" sldId="260"/>
        </pc:sldMkLst>
        <pc:spChg chg="mod">
          <ac:chgData name="Eleni Kaprou" userId="c493686c-27ad-41f5-8454-57237feb32d7" providerId="ADAL" clId="{F3A635FE-08E8-4E81-B565-FEC20AA9A07D}" dt="2024-11-14T14:53:57.583" v="1134" actId="20577"/>
          <ac:spMkLst>
            <pc:docMk/>
            <pc:sldMk cId="1877775365" sldId="260"/>
            <ac:spMk id="3" creationId="{79CB7481-D096-A686-B357-CDBE716C7D07}"/>
          </ac:spMkLst>
        </pc:spChg>
      </pc:sldChg>
      <pc:sldChg chg="addSp modSp mod setBg">
        <pc:chgData name="Eleni Kaprou" userId="c493686c-27ad-41f5-8454-57237feb32d7" providerId="ADAL" clId="{F3A635FE-08E8-4E81-B565-FEC20AA9A07D}" dt="2024-11-14T14:22:28.801" v="633" actId="26606"/>
        <pc:sldMkLst>
          <pc:docMk/>
          <pc:sldMk cId="2968380337" sldId="261"/>
        </pc:sldMkLst>
        <pc:spChg chg="mod">
          <ac:chgData name="Eleni Kaprou" userId="c493686c-27ad-41f5-8454-57237feb32d7" providerId="ADAL" clId="{F3A635FE-08E8-4E81-B565-FEC20AA9A07D}" dt="2024-11-14T14:22:28.801" v="633" actId="26606"/>
          <ac:spMkLst>
            <pc:docMk/>
            <pc:sldMk cId="2968380337" sldId="261"/>
            <ac:spMk id="2" creationId="{2C8A9C65-A81B-BC5D-C88C-C72FE408A0A6}"/>
          </ac:spMkLst>
        </pc:spChg>
        <pc:spChg chg="mod">
          <ac:chgData name="Eleni Kaprou" userId="c493686c-27ad-41f5-8454-57237feb32d7" providerId="ADAL" clId="{F3A635FE-08E8-4E81-B565-FEC20AA9A07D}" dt="2024-11-14T14:22:28.801" v="633" actId="26606"/>
          <ac:spMkLst>
            <pc:docMk/>
            <pc:sldMk cId="2968380337" sldId="261"/>
            <ac:spMk id="3" creationId="{3C860E24-B0FB-CE9D-148B-E519F5CB7C48}"/>
          </ac:spMkLst>
        </pc:spChg>
        <pc:spChg chg="add">
          <ac:chgData name="Eleni Kaprou" userId="c493686c-27ad-41f5-8454-57237feb32d7" providerId="ADAL" clId="{F3A635FE-08E8-4E81-B565-FEC20AA9A07D}" dt="2024-11-14T14:22:28.801" v="633" actId="26606"/>
          <ac:spMkLst>
            <pc:docMk/>
            <pc:sldMk cId="2968380337" sldId="261"/>
            <ac:spMk id="9" creationId="{C0763A76-9F1C-4FC5-82B7-DD475DA461B2}"/>
          </ac:spMkLst>
        </pc:spChg>
        <pc:spChg chg="add">
          <ac:chgData name="Eleni Kaprou" userId="c493686c-27ad-41f5-8454-57237feb32d7" providerId="ADAL" clId="{F3A635FE-08E8-4E81-B565-FEC20AA9A07D}" dt="2024-11-14T14:22:28.801" v="633" actId="26606"/>
          <ac:spMkLst>
            <pc:docMk/>
            <pc:sldMk cId="2968380337" sldId="261"/>
            <ac:spMk id="11" creationId="{E81BF4F6-F2CF-4984-9D14-D6966D92F99F}"/>
          </ac:spMkLst>
        </pc:spChg>
        <pc:picChg chg="add">
          <ac:chgData name="Eleni Kaprou" userId="c493686c-27ad-41f5-8454-57237feb32d7" providerId="ADAL" clId="{F3A635FE-08E8-4E81-B565-FEC20AA9A07D}" dt="2024-11-14T14:22:28.801" v="633" actId="26606"/>
          <ac:picMkLst>
            <pc:docMk/>
            <pc:sldMk cId="2968380337" sldId="261"/>
            <ac:picMk id="5" creationId="{6B652B90-4736-914A-CA59-558533166FDD}"/>
          </ac:picMkLst>
        </pc:picChg>
      </pc:sldChg>
      <pc:sldChg chg="modSp new mod">
        <pc:chgData name="Eleni Kaprou" userId="c493686c-27ad-41f5-8454-57237feb32d7" providerId="ADAL" clId="{F3A635FE-08E8-4E81-B565-FEC20AA9A07D}" dt="2024-11-14T12:15:44.064" v="134" actId="20577"/>
        <pc:sldMkLst>
          <pc:docMk/>
          <pc:sldMk cId="2528845293" sldId="262"/>
        </pc:sldMkLst>
        <pc:spChg chg="mod">
          <ac:chgData name="Eleni Kaprou" userId="c493686c-27ad-41f5-8454-57237feb32d7" providerId="ADAL" clId="{F3A635FE-08E8-4E81-B565-FEC20AA9A07D}" dt="2024-11-14T12:10:36.284" v="53" actId="20577"/>
          <ac:spMkLst>
            <pc:docMk/>
            <pc:sldMk cId="2528845293" sldId="262"/>
            <ac:spMk id="2" creationId="{9A3883D7-7AC0-EF0D-D718-C2E14867BC57}"/>
          </ac:spMkLst>
        </pc:spChg>
        <pc:spChg chg="mod">
          <ac:chgData name="Eleni Kaprou" userId="c493686c-27ad-41f5-8454-57237feb32d7" providerId="ADAL" clId="{F3A635FE-08E8-4E81-B565-FEC20AA9A07D}" dt="2024-11-14T12:12:40.822" v="79" actId="20577"/>
          <ac:spMkLst>
            <pc:docMk/>
            <pc:sldMk cId="2528845293" sldId="262"/>
            <ac:spMk id="3" creationId="{F85C52C4-45BC-1508-DE8B-1EBF66BBDEBE}"/>
          </ac:spMkLst>
        </pc:spChg>
        <pc:spChg chg="mod">
          <ac:chgData name="Eleni Kaprou" userId="c493686c-27ad-41f5-8454-57237feb32d7" providerId="ADAL" clId="{F3A635FE-08E8-4E81-B565-FEC20AA9A07D}" dt="2024-11-14T12:12:32.995" v="56" actId="27636"/>
          <ac:spMkLst>
            <pc:docMk/>
            <pc:sldMk cId="2528845293" sldId="262"/>
            <ac:spMk id="4" creationId="{373BEDDC-832A-F7D7-51BB-2F80A0B8D71C}"/>
          </ac:spMkLst>
        </pc:spChg>
        <pc:spChg chg="mod">
          <ac:chgData name="Eleni Kaprou" userId="c493686c-27ad-41f5-8454-57237feb32d7" providerId="ADAL" clId="{F3A635FE-08E8-4E81-B565-FEC20AA9A07D}" dt="2024-11-14T12:12:47.295" v="96" actId="20577"/>
          <ac:spMkLst>
            <pc:docMk/>
            <pc:sldMk cId="2528845293" sldId="262"/>
            <ac:spMk id="5" creationId="{5779F082-53A7-34A6-743C-C99EE5D89869}"/>
          </ac:spMkLst>
        </pc:spChg>
        <pc:spChg chg="mod">
          <ac:chgData name="Eleni Kaprou" userId="c493686c-27ad-41f5-8454-57237feb32d7" providerId="ADAL" clId="{F3A635FE-08E8-4E81-B565-FEC20AA9A07D}" dt="2024-11-14T12:15:44.064" v="134" actId="20577"/>
          <ac:spMkLst>
            <pc:docMk/>
            <pc:sldMk cId="2528845293" sldId="262"/>
            <ac:spMk id="6" creationId="{EEDF2B19-C9AE-938B-0754-0EED880EC5B4}"/>
          </ac:spMkLst>
        </pc:spChg>
      </pc:sldChg>
      <pc:sldChg chg="modSp new mod">
        <pc:chgData name="Eleni Kaprou" userId="c493686c-27ad-41f5-8454-57237feb32d7" providerId="ADAL" clId="{F3A635FE-08E8-4E81-B565-FEC20AA9A07D}" dt="2024-11-14T14:53:11.273" v="1106" actId="20577"/>
        <pc:sldMkLst>
          <pc:docMk/>
          <pc:sldMk cId="2887707123" sldId="263"/>
        </pc:sldMkLst>
        <pc:spChg chg="mod">
          <ac:chgData name="Eleni Kaprou" userId="c493686c-27ad-41f5-8454-57237feb32d7" providerId="ADAL" clId="{F3A635FE-08E8-4E81-B565-FEC20AA9A07D}" dt="2024-11-14T12:22:18.659" v="179" actId="20577"/>
          <ac:spMkLst>
            <pc:docMk/>
            <pc:sldMk cId="2887707123" sldId="263"/>
            <ac:spMk id="2" creationId="{7BE25D51-72BF-03B2-D83D-04F65F7AA86F}"/>
          </ac:spMkLst>
        </pc:spChg>
        <pc:spChg chg="mod">
          <ac:chgData name="Eleni Kaprou" userId="c493686c-27ad-41f5-8454-57237feb32d7" providerId="ADAL" clId="{F3A635FE-08E8-4E81-B565-FEC20AA9A07D}" dt="2024-11-14T14:53:11.273" v="1106" actId="20577"/>
          <ac:spMkLst>
            <pc:docMk/>
            <pc:sldMk cId="2887707123" sldId="263"/>
            <ac:spMk id="3" creationId="{93C58418-55C8-C258-A5AB-D0797180615A}"/>
          </ac:spMkLst>
        </pc:spChg>
      </pc:sldChg>
      <pc:sldChg chg="addSp delSp modSp new mod modClrScheme chgLayout">
        <pc:chgData name="Eleni Kaprou" userId="c493686c-27ad-41f5-8454-57237feb32d7" providerId="ADAL" clId="{F3A635FE-08E8-4E81-B565-FEC20AA9A07D}" dt="2024-11-14T12:49:03.440" v="406" actId="26606"/>
        <pc:sldMkLst>
          <pc:docMk/>
          <pc:sldMk cId="918477214" sldId="264"/>
        </pc:sldMkLst>
        <pc:spChg chg="mod ord">
          <ac:chgData name="Eleni Kaprou" userId="c493686c-27ad-41f5-8454-57237feb32d7" providerId="ADAL" clId="{F3A635FE-08E8-4E81-B565-FEC20AA9A07D}" dt="2024-11-14T12:47:16.916" v="252" actId="700"/>
          <ac:spMkLst>
            <pc:docMk/>
            <pc:sldMk cId="918477214" sldId="264"/>
            <ac:spMk id="2" creationId="{6957542F-AC94-8D33-DB49-135DB516CE67}"/>
          </ac:spMkLst>
        </pc:spChg>
        <pc:spChg chg="del mod ord">
          <ac:chgData name="Eleni Kaprou" userId="c493686c-27ad-41f5-8454-57237feb32d7" providerId="ADAL" clId="{F3A635FE-08E8-4E81-B565-FEC20AA9A07D}" dt="2024-11-14T12:49:03.440" v="406" actId="26606"/>
          <ac:spMkLst>
            <pc:docMk/>
            <pc:sldMk cId="918477214" sldId="264"/>
            <ac:spMk id="3" creationId="{3D49E2C2-6A8C-61BB-39DD-3714D48D6BD5}"/>
          </ac:spMkLst>
        </pc:spChg>
        <pc:spChg chg="add mod ord">
          <ac:chgData name="Eleni Kaprou" userId="c493686c-27ad-41f5-8454-57237feb32d7" providerId="ADAL" clId="{F3A635FE-08E8-4E81-B565-FEC20AA9A07D}" dt="2024-11-14T12:47:35.724" v="295" actId="20577"/>
          <ac:spMkLst>
            <pc:docMk/>
            <pc:sldMk cId="918477214" sldId="264"/>
            <ac:spMk id="4" creationId="{D7BB4C13-E9E4-0425-9928-843B4F917E07}"/>
          </ac:spMkLst>
        </pc:spChg>
        <pc:spChg chg="add mod ord">
          <ac:chgData name="Eleni Kaprou" userId="c493686c-27ad-41f5-8454-57237feb32d7" providerId="ADAL" clId="{F3A635FE-08E8-4E81-B565-FEC20AA9A07D}" dt="2024-11-14T12:47:27.054" v="273" actId="20577"/>
          <ac:spMkLst>
            <pc:docMk/>
            <pc:sldMk cId="918477214" sldId="264"/>
            <ac:spMk id="5" creationId="{5C2539A4-29FB-3D22-4251-061D2681FEAA}"/>
          </ac:spMkLst>
        </pc:spChg>
        <pc:spChg chg="add mod ord">
          <ac:chgData name="Eleni Kaprou" userId="c493686c-27ad-41f5-8454-57237feb32d7" providerId="ADAL" clId="{F3A635FE-08E8-4E81-B565-FEC20AA9A07D}" dt="2024-11-14T12:48:41.173" v="359" actId="27636"/>
          <ac:spMkLst>
            <pc:docMk/>
            <pc:sldMk cId="918477214" sldId="264"/>
            <ac:spMk id="6" creationId="{1A7E4BF6-0785-B584-DFA3-D22A9D4C412D}"/>
          </ac:spMkLst>
        </pc:spChg>
        <pc:graphicFrameChg chg="add">
          <ac:chgData name="Eleni Kaprou" userId="c493686c-27ad-41f5-8454-57237feb32d7" providerId="ADAL" clId="{F3A635FE-08E8-4E81-B565-FEC20AA9A07D}" dt="2024-11-14T12:49:03.440" v="406" actId="26606"/>
          <ac:graphicFrameMkLst>
            <pc:docMk/>
            <pc:sldMk cId="918477214" sldId="264"/>
            <ac:graphicFrameMk id="8" creationId="{9095F80C-94B2-B65B-13EF-A431C5C98C47}"/>
          </ac:graphicFrameMkLst>
        </pc:graphicFrameChg>
      </pc:sldChg>
      <pc:sldChg chg="modSp new mod">
        <pc:chgData name="Eleni Kaprou" userId="c493686c-27ad-41f5-8454-57237feb32d7" providerId="ADAL" clId="{F3A635FE-08E8-4E81-B565-FEC20AA9A07D}" dt="2024-11-14T12:59:08.751" v="613" actId="113"/>
        <pc:sldMkLst>
          <pc:docMk/>
          <pc:sldMk cId="3575767460" sldId="265"/>
        </pc:sldMkLst>
        <pc:spChg chg="mod">
          <ac:chgData name="Eleni Kaprou" userId="c493686c-27ad-41f5-8454-57237feb32d7" providerId="ADAL" clId="{F3A635FE-08E8-4E81-B565-FEC20AA9A07D}" dt="2024-11-14T12:51:56.551" v="430" actId="20577"/>
          <ac:spMkLst>
            <pc:docMk/>
            <pc:sldMk cId="3575767460" sldId="265"/>
            <ac:spMk id="2" creationId="{CB18E063-11AC-218F-C91D-EA453FB48FDF}"/>
          </ac:spMkLst>
        </pc:spChg>
        <pc:spChg chg="mod">
          <ac:chgData name="Eleni Kaprou" userId="c493686c-27ad-41f5-8454-57237feb32d7" providerId="ADAL" clId="{F3A635FE-08E8-4E81-B565-FEC20AA9A07D}" dt="2024-11-14T12:52:01.830" v="443" actId="20577"/>
          <ac:spMkLst>
            <pc:docMk/>
            <pc:sldMk cId="3575767460" sldId="265"/>
            <ac:spMk id="3" creationId="{3E49E1B7-C0EC-DB47-BF0E-E83FE7B67CAF}"/>
          </ac:spMkLst>
        </pc:spChg>
        <pc:spChg chg="mod">
          <ac:chgData name="Eleni Kaprou" userId="c493686c-27ad-41f5-8454-57237feb32d7" providerId="ADAL" clId="{F3A635FE-08E8-4E81-B565-FEC20AA9A07D}" dt="2024-11-14T12:59:03.815" v="611" actId="27636"/>
          <ac:spMkLst>
            <pc:docMk/>
            <pc:sldMk cId="3575767460" sldId="265"/>
            <ac:spMk id="4" creationId="{647F10CB-DDCA-FE3C-61BF-A3620157859F}"/>
          </ac:spMkLst>
        </pc:spChg>
        <pc:spChg chg="mod">
          <ac:chgData name="Eleni Kaprou" userId="c493686c-27ad-41f5-8454-57237feb32d7" providerId="ADAL" clId="{F3A635FE-08E8-4E81-B565-FEC20AA9A07D}" dt="2024-11-14T12:53:33.722" v="549" actId="20577"/>
          <ac:spMkLst>
            <pc:docMk/>
            <pc:sldMk cId="3575767460" sldId="265"/>
            <ac:spMk id="5" creationId="{61FFBE4D-CD70-5471-274C-BF89753BEBB3}"/>
          </ac:spMkLst>
        </pc:spChg>
        <pc:spChg chg="mod">
          <ac:chgData name="Eleni Kaprou" userId="c493686c-27ad-41f5-8454-57237feb32d7" providerId="ADAL" clId="{F3A635FE-08E8-4E81-B565-FEC20AA9A07D}" dt="2024-11-14T12:59:08.751" v="613" actId="113"/>
          <ac:spMkLst>
            <pc:docMk/>
            <pc:sldMk cId="3575767460" sldId="265"/>
            <ac:spMk id="6" creationId="{7F8B6D1B-D6CF-5AB9-1B77-7BCA6915F336}"/>
          </ac:spMkLst>
        </pc:spChg>
      </pc:sldChg>
      <pc:sldChg chg="modSp new mod">
        <pc:chgData name="Eleni Kaprou" userId="c493686c-27ad-41f5-8454-57237feb32d7" providerId="ADAL" clId="{F3A635FE-08E8-4E81-B565-FEC20AA9A07D}" dt="2024-11-14T12:59:48.592" v="632" actId="20577"/>
        <pc:sldMkLst>
          <pc:docMk/>
          <pc:sldMk cId="3146926693" sldId="266"/>
        </pc:sldMkLst>
        <pc:spChg chg="mod">
          <ac:chgData name="Eleni Kaprou" userId="c493686c-27ad-41f5-8454-57237feb32d7" providerId="ADAL" clId="{F3A635FE-08E8-4E81-B565-FEC20AA9A07D}" dt="2024-11-14T12:59:48.592" v="632" actId="20577"/>
          <ac:spMkLst>
            <pc:docMk/>
            <pc:sldMk cId="3146926693" sldId="266"/>
            <ac:spMk id="2" creationId="{F51F85B3-12E4-BFA9-9DE9-96C02DC9163E}"/>
          </ac:spMkLst>
        </pc:spChg>
      </pc:sldChg>
      <pc:sldChg chg="modSp new mod">
        <pc:chgData name="Eleni Kaprou" userId="c493686c-27ad-41f5-8454-57237feb32d7" providerId="ADAL" clId="{F3A635FE-08E8-4E81-B565-FEC20AA9A07D}" dt="2024-11-14T14:54:41.935" v="1136" actId="27636"/>
        <pc:sldMkLst>
          <pc:docMk/>
          <pc:sldMk cId="836615403" sldId="267"/>
        </pc:sldMkLst>
        <pc:spChg chg="mod">
          <ac:chgData name="Eleni Kaprou" userId="c493686c-27ad-41f5-8454-57237feb32d7" providerId="ADAL" clId="{F3A635FE-08E8-4E81-B565-FEC20AA9A07D}" dt="2024-11-14T14:31:29.217" v="864" actId="20577"/>
          <ac:spMkLst>
            <pc:docMk/>
            <pc:sldMk cId="836615403" sldId="267"/>
            <ac:spMk id="2" creationId="{BC5E0631-64FE-957B-D325-1401D1882A67}"/>
          </ac:spMkLst>
        </pc:spChg>
        <pc:spChg chg="mod">
          <ac:chgData name="Eleni Kaprou" userId="c493686c-27ad-41f5-8454-57237feb32d7" providerId="ADAL" clId="{F3A635FE-08E8-4E81-B565-FEC20AA9A07D}" dt="2024-11-14T14:54:41.935" v="1136" actId="27636"/>
          <ac:spMkLst>
            <pc:docMk/>
            <pc:sldMk cId="836615403" sldId="267"/>
            <ac:spMk id="3" creationId="{6623A882-E072-BD40-3BDF-1E5C1BA89692}"/>
          </ac:spMkLst>
        </pc:spChg>
      </pc:sldChg>
      <pc:sldChg chg="modSp new mod">
        <pc:chgData name="Eleni Kaprou" userId="c493686c-27ad-41f5-8454-57237feb32d7" providerId="ADAL" clId="{F3A635FE-08E8-4E81-B565-FEC20AA9A07D}" dt="2024-11-14T14:58:43.662" v="1257" actId="20577"/>
        <pc:sldMkLst>
          <pc:docMk/>
          <pc:sldMk cId="3999722666" sldId="268"/>
        </pc:sldMkLst>
        <pc:spChg chg="mod">
          <ac:chgData name="Eleni Kaprou" userId="c493686c-27ad-41f5-8454-57237feb32d7" providerId="ADAL" clId="{F3A635FE-08E8-4E81-B565-FEC20AA9A07D}" dt="2024-11-14T14:56:05.931" v="1161" actId="20577"/>
          <ac:spMkLst>
            <pc:docMk/>
            <pc:sldMk cId="3999722666" sldId="268"/>
            <ac:spMk id="2" creationId="{FC07393A-F2F3-9BD3-60AA-122C52D45C07}"/>
          </ac:spMkLst>
        </pc:spChg>
        <pc:spChg chg="mod">
          <ac:chgData name="Eleni Kaprou" userId="c493686c-27ad-41f5-8454-57237feb32d7" providerId="ADAL" clId="{F3A635FE-08E8-4E81-B565-FEC20AA9A07D}" dt="2024-11-14T14:58:43.662" v="1257" actId="20577"/>
          <ac:spMkLst>
            <pc:docMk/>
            <pc:sldMk cId="3999722666" sldId="268"/>
            <ac:spMk id="3" creationId="{A2776A7F-0742-CC33-064A-6F5434191D7B}"/>
          </ac:spMkLst>
        </pc:spChg>
      </pc:sldChg>
      <pc:sldChg chg="modSp new mod">
        <pc:chgData name="Eleni Kaprou" userId="c493686c-27ad-41f5-8454-57237feb32d7" providerId="ADAL" clId="{F3A635FE-08E8-4E81-B565-FEC20AA9A07D}" dt="2024-11-14T14:59:13.071" v="1269" actId="27636"/>
        <pc:sldMkLst>
          <pc:docMk/>
          <pc:sldMk cId="3313895434" sldId="269"/>
        </pc:sldMkLst>
        <pc:spChg chg="mod">
          <ac:chgData name="Eleni Kaprou" userId="c493686c-27ad-41f5-8454-57237feb32d7" providerId="ADAL" clId="{F3A635FE-08E8-4E81-B565-FEC20AA9A07D}" dt="2024-11-14T14:58:53.280" v="1267" actId="20577"/>
          <ac:spMkLst>
            <pc:docMk/>
            <pc:sldMk cId="3313895434" sldId="269"/>
            <ac:spMk id="2" creationId="{52BA08E7-25E8-0CC0-2B4C-27D2AAF7BAA9}"/>
          </ac:spMkLst>
        </pc:spChg>
        <pc:spChg chg="mod">
          <ac:chgData name="Eleni Kaprou" userId="c493686c-27ad-41f5-8454-57237feb32d7" providerId="ADAL" clId="{F3A635FE-08E8-4E81-B565-FEC20AA9A07D}" dt="2024-11-14T14:59:13.071" v="1269" actId="27636"/>
          <ac:spMkLst>
            <pc:docMk/>
            <pc:sldMk cId="3313895434" sldId="269"/>
            <ac:spMk id="3" creationId="{18A646B7-756A-50C9-D432-D854D483A759}"/>
          </ac:spMkLst>
        </pc:spChg>
      </pc:sldChg>
      <pc:sldChg chg="modSp new mod">
        <pc:chgData name="Eleni Kaprou" userId="c493686c-27ad-41f5-8454-57237feb32d7" providerId="ADAL" clId="{F3A635FE-08E8-4E81-B565-FEC20AA9A07D}" dt="2024-11-14T15:57:21.128" v="1389" actId="114"/>
        <pc:sldMkLst>
          <pc:docMk/>
          <pc:sldMk cId="3803199729" sldId="270"/>
        </pc:sldMkLst>
        <pc:spChg chg="mod">
          <ac:chgData name="Eleni Kaprou" userId="c493686c-27ad-41f5-8454-57237feb32d7" providerId="ADAL" clId="{F3A635FE-08E8-4E81-B565-FEC20AA9A07D}" dt="2024-11-14T15:01:16.929" v="1314" actId="20577"/>
          <ac:spMkLst>
            <pc:docMk/>
            <pc:sldMk cId="3803199729" sldId="270"/>
            <ac:spMk id="2" creationId="{DA780F5D-2D8F-59DD-E8DF-14AEAD873248}"/>
          </ac:spMkLst>
        </pc:spChg>
        <pc:spChg chg="mod">
          <ac:chgData name="Eleni Kaprou" userId="c493686c-27ad-41f5-8454-57237feb32d7" providerId="ADAL" clId="{F3A635FE-08E8-4E81-B565-FEC20AA9A07D}" dt="2024-11-14T15:57:21.128" v="1389" actId="114"/>
          <ac:spMkLst>
            <pc:docMk/>
            <pc:sldMk cId="3803199729" sldId="270"/>
            <ac:spMk id="3" creationId="{317AA103-E25D-74F5-D8DD-2B850FD725C5}"/>
          </ac:spMkLst>
        </pc:spChg>
      </pc:sldChg>
      <pc:sldChg chg="modSp new mod">
        <pc:chgData name="Eleni Kaprou" userId="c493686c-27ad-41f5-8454-57237feb32d7" providerId="ADAL" clId="{F3A635FE-08E8-4E81-B565-FEC20AA9A07D}" dt="2024-11-14T15:02:08.401" v="1373" actId="20577"/>
        <pc:sldMkLst>
          <pc:docMk/>
          <pc:sldMk cId="1598402547" sldId="271"/>
        </pc:sldMkLst>
        <pc:spChg chg="mod">
          <ac:chgData name="Eleni Kaprou" userId="c493686c-27ad-41f5-8454-57237feb32d7" providerId="ADAL" clId="{F3A635FE-08E8-4E81-B565-FEC20AA9A07D}" dt="2024-11-14T15:02:08.401" v="1373" actId="20577"/>
          <ac:spMkLst>
            <pc:docMk/>
            <pc:sldMk cId="1598402547" sldId="271"/>
            <ac:spMk id="2" creationId="{7FF169D4-573A-A8CC-DF90-46C5D4014303}"/>
          </ac:spMkLst>
        </pc:spChg>
        <pc:spChg chg="mod">
          <ac:chgData name="Eleni Kaprou" userId="c493686c-27ad-41f5-8454-57237feb32d7" providerId="ADAL" clId="{F3A635FE-08E8-4E81-B565-FEC20AA9A07D}" dt="2024-11-14T15:01:51.160" v="1316"/>
          <ac:spMkLst>
            <pc:docMk/>
            <pc:sldMk cId="1598402547" sldId="271"/>
            <ac:spMk id="3" creationId="{E6FE2702-D9AD-3127-A687-272697AA7A51}"/>
          </ac:spMkLst>
        </pc:spChg>
      </pc:sldChg>
      <pc:sldChg chg="new del">
        <pc:chgData name="Eleni Kaprou" userId="c493686c-27ad-41f5-8454-57237feb32d7" providerId="ADAL" clId="{F3A635FE-08E8-4E81-B565-FEC20AA9A07D}" dt="2024-11-14T16:02:46.278" v="1527" actId="2696"/>
        <pc:sldMkLst>
          <pc:docMk/>
          <pc:sldMk cId="1997560496" sldId="272"/>
        </pc:sldMkLst>
      </pc:sldChg>
      <pc:sldChg chg="modSp new del mod">
        <pc:chgData name="Eleni Kaprou" userId="c493686c-27ad-41f5-8454-57237feb32d7" providerId="ADAL" clId="{F3A635FE-08E8-4E81-B565-FEC20AA9A07D}" dt="2024-11-14T15:57:28.719" v="1390" actId="2696"/>
        <pc:sldMkLst>
          <pc:docMk/>
          <pc:sldMk cId="2936025414" sldId="272"/>
        </pc:sldMkLst>
        <pc:spChg chg="mod">
          <ac:chgData name="Eleni Kaprou" userId="c493686c-27ad-41f5-8454-57237feb32d7" providerId="ADAL" clId="{F3A635FE-08E8-4E81-B565-FEC20AA9A07D}" dt="2024-11-14T15:09:26.679" v="1385" actId="20577"/>
          <ac:spMkLst>
            <pc:docMk/>
            <pc:sldMk cId="2936025414" sldId="272"/>
            <ac:spMk id="2" creationId="{A49D91F0-A5D3-1C3A-92CC-63E0303ECDC1}"/>
          </ac:spMkLst>
        </pc:spChg>
      </pc:sldChg>
      <pc:sldChg chg="modSp new mod">
        <pc:chgData name="Eleni Kaprou" userId="c493686c-27ad-41f5-8454-57237feb32d7" providerId="ADAL" clId="{F3A635FE-08E8-4E81-B565-FEC20AA9A07D}" dt="2024-11-14T16:01:04.059" v="1428" actId="20577"/>
        <pc:sldMkLst>
          <pc:docMk/>
          <pc:sldMk cId="2038885949" sldId="273"/>
        </pc:sldMkLst>
        <pc:spChg chg="mod">
          <ac:chgData name="Eleni Kaprou" userId="c493686c-27ad-41f5-8454-57237feb32d7" providerId="ADAL" clId="{F3A635FE-08E8-4E81-B565-FEC20AA9A07D}" dt="2024-11-14T16:01:04.059" v="1428" actId="20577"/>
          <ac:spMkLst>
            <pc:docMk/>
            <pc:sldMk cId="2038885949" sldId="273"/>
            <ac:spMk id="2" creationId="{975E8B7F-4DA7-767E-4B6E-F2FC3A744712}"/>
          </ac:spMkLst>
        </pc:spChg>
        <pc:spChg chg="mod">
          <ac:chgData name="Eleni Kaprou" userId="c493686c-27ad-41f5-8454-57237feb32d7" providerId="ADAL" clId="{F3A635FE-08E8-4E81-B565-FEC20AA9A07D}" dt="2024-11-14T16:00:22.097" v="1407" actId="20577"/>
          <ac:spMkLst>
            <pc:docMk/>
            <pc:sldMk cId="2038885949" sldId="273"/>
            <ac:spMk id="3" creationId="{3694B197-F429-6BFC-9457-587A855B9E46}"/>
          </ac:spMkLst>
        </pc:spChg>
      </pc:sldChg>
      <pc:sldChg chg="modSp new mod">
        <pc:chgData name="Eleni Kaprou" userId="c493686c-27ad-41f5-8454-57237feb32d7" providerId="ADAL" clId="{F3A635FE-08E8-4E81-B565-FEC20AA9A07D}" dt="2024-11-14T16:02:37.104" v="1526" actId="20577"/>
        <pc:sldMkLst>
          <pc:docMk/>
          <pc:sldMk cId="2828407622" sldId="274"/>
        </pc:sldMkLst>
        <pc:spChg chg="mod">
          <ac:chgData name="Eleni Kaprou" userId="c493686c-27ad-41f5-8454-57237feb32d7" providerId="ADAL" clId="{F3A635FE-08E8-4E81-B565-FEC20AA9A07D}" dt="2024-11-14T16:01:40.411" v="1486" actId="20577"/>
          <ac:spMkLst>
            <pc:docMk/>
            <pc:sldMk cId="2828407622" sldId="274"/>
            <ac:spMk id="2" creationId="{20D808BD-F106-2B68-7B13-B30D4274E1FA}"/>
          </ac:spMkLst>
        </pc:spChg>
        <pc:spChg chg="mod">
          <ac:chgData name="Eleni Kaprou" userId="c493686c-27ad-41f5-8454-57237feb32d7" providerId="ADAL" clId="{F3A635FE-08E8-4E81-B565-FEC20AA9A07D}" dt="2024-11-14T16:02:37.104" v="1526" actId="20577"/>
          <ac:spMkLst>
            <pc:docMk/>
            <pc:sldMk cId="2828407622" sldId="274"/>
            <ac:spMk id="3" creationId="{BB4C01FA-8FDE-7FC2-6889-C041E7CE0733}"/>
          </ac:spMkLst>
        </pc:spChg>
      </pc:sldChg>
      <pc:sldChg chg="addSp delSp modSp new mod">
        <pc:chgData name="Eleni Kaprou" userId="c493686c-27ad-41f5-8454-57237feb32d7" providerId="ADAL" clId="{F3A635FE-08E8-4E81-B565-FEC20AA9A07D}" dt="2024-11-14T16:05:08.915" v="1623" actId="5793"/>
        <pc:sldMkLst>
          <pc:docMk/>
          <pc:sldMk cId="1406908496" sldId="275"/>
        </pc:sldMkLst>
        <pc:spChg chg="mod">
          <ac:chgData name="Eleni Kaprou" userId="c493686c-27ad-41f5-8454-57237feb32d7" providerId="ADAL" clId="{F3A635FE-08E8-4E81-B565-FEC20AA9A07D}" dt="2024-11-14T16:03:59.618" v="1611" actId="20577"/>
          <ac:spMkLst>
            <pc:docMk/>
            <pc:sldMk cId="1406908496" sldId="275"/>
            <ac:spMk id="2" creationId="{E2A089F4-BD14-A19E-F121-D2EFF47F085D}"/>
          </ac:spMkLst>
        </pc:spChg>
        <pc:spChg chg="add del mod">
          <ac:chgData name="Eleni Kaprou" userId="c493686c-27ad-41f5-8454-57237feb32d7" providerId="ADAL" clId="{F3A635FE-08E8-4E81-B565-FEC20AA9A07D}" dt="2024-11-14T16:05:08.915" v="1623" actId="5793"/>
          <ac:spMkLst>
            <pc:docMk/>
            <pc:sldMk cId="1406908496" sldId="275"/>
            <ac:spMk id="3" creationId="{8E280277-CB19-2FF4-4E81-E620AE634ED5}"/>
          </ac:spMkLst>
        </pc:spChg>
        <pc:spChg chg="add">
          <ac:chgData name="Eleni Kaprou" userId="c493686c-27ad-41f5-8454-57237feb32d7" providerId="ADAL" clId="{F3A635FE-08E8-4E81-B565-FEC20AA9A07D}" dt="2024-11-14T16:04:42.930" v="1612"/>
          <ac:spMkLst>
            <pc:docMk/>
            <pc:sldMk cId="1406908496" sldId="275"/>
            <ac:spMk id="12" creationId="{4ED3EDE6-293D-5516-A57D-FFEEE7405086}"/>
          </ac:spMkLst>
        </pc:spChg>
        <pc:graphicFrameChg chg="add mod">
          <ac:chgData name="Eleni Kaprou" userId="c493686c-27ad-41f5-8454-57237feb32d7" providerId="ADAL" clId="{F3A635FE-08E8-4E81-B565-FEC20AA9A07D}" dt="2024-11-14T16:04:47.760" v="1613"/>
          <ac:graphicFrameMkLst>
            <pc:docMk/>
            <pc:sldMk cId="1406908496" sldId="275"/>
            <ac:graphicFrameMk id="4" creationId="{36D3ABA0-0DF5-AD0D-0AD5-9FD934A99F58}"/>
          </ac:graphicFrameMkLst>
        </pc:graphicFrameChg>
        <pc:graphicFrameChg chg="add mod">
          <ac:chgData name="Eleni Kaprou" userId="c493686c-27ad-41f5-8454-57237feb32d7" providerId="ADAL" clId="{F3A635FE-08E8-4E81-B565-FEC20AA9A07D}" dt="2024-11-14T16:04:42.930" v="1612"/>
          <ac:graphicFrameMkLst>
            <pc:docMk/>
            <pc:sldMk cId="1406908496" sldId="275"/>
            <ac:graphicFrameMk id="5" creationId="{CCDB74B3-7B5E-CA41-B3AA-AA99EC36FCFA}"/>
          </ac:graphicFrameMkLst>
        </pc:graphicFrameChg>
        <pc:graphicFrameChg chg="add mod">
          <ac:chgData name="Eleni Kaprou" userId="c493686c-27ad-41f5-8454-57237feb32d7" providerId="ADAL" clId="{F3A635FE-08E8-4E81-B565-FEC20AA9A07D}" dt="2024-11-14T16:04:42.930" v="1612"/>
          <ac:graphicFrameMkLst>
            <pc:docMk/>
            <pc:sldMk cId="1406908496" sldId="275"/>
            <ac:graphicFrameMk id="6" creationId="{0A075A28-20C4-D548-F939-CF7B5B7BE815}"/>
          </ac:graphicFrameMkLst>
        </pc:graphicFrameChg>
        <pc:graphicFrameChg chg="add mod">
          <ac:chgData name="Eleni Kaprou" userId="c493686c-27ad-41f5-8454-57237feb32d7" providerId="ADAL" clId="{F3A635FE-08E8-4E81-B565-FEC20AA9A07D}" dt="2024-11-14T16:04:42.930" v="1612"/>
          <ac:graphicFrameMkLst>
            <pc:docMk/>
            <pc:sldMk cId="1406908496" sldId="275"/>
            <ac:graphicFrameMk id="7" creationId="{20B11A71-4AA6-A1CD-7255-B70E3BB0F0F2}"/>
          </ac:graphicFrameMkLst>
        </pc:graphicFrameChg>
        <pc:graphicFrameChg chg="add mod">
          <ac:chgData name="Eleni Kaprou" userId="c493686c-27ad-41f5-8454-57237feb32d7" providerId="ADAL" clId="{F3A635FE-08E8-4E81-B565-FEC20AA9A07D}" dt="2024-11-14T16:04:42.930" v="1612"/>
          <ac:graphicFrameMkLst>
            <pc:docMk/>
            <pc:sldMk cId="1406908496" sldId="275"/>
            <ac:graphicFrameMk id="8" creationId="{E3492DED-79D8-37F5-8E14-9B818B618F41}"/>
          </ac:graphicFrameMkLst>
        </pc:graphicFrameChg>
        <pc:graphicFrameChg chg="add mod">
          <ac:chgData name="Eleni Kaprou" userId="c493686c-27ad-41f5-8454-57237feb32d7" providerId="ADAL" clId="{F3A635FE-08E8-4E81-B565-FEC20AA9A07D}" dt="2024-11-14T16:04:42.930" v="1612"/>
          <ac:graphicFrameMkLst>
            <pc:docMk/>
            <pc:sldMk cId="1406908496" sldId="275"/>
            <ac:graphicFrameMk id="9" creationId="{4D49D5F2-BBB8-78C2-2E3D-16B057D9609F}"/>
          </ac:graphicFrameMkLst>
        </pc:graphicFrameChg>
        <pc:graphicFrameChg chg="add mod">
          <ac:chgData name="Eleni Kaprou" userId="c493686c-27ad-41f5-8454-57237feb32d7" providerId="ADAL" clId="{F3A635FE-08E8-4E81-B565-FEC20AA9A07D}" dt="2024-11-14T16:04:42.930" v="1612"/>
          <ac:graphicFrameMkLst>
            <pc:docMk/>
            <pc:sldMk cId="1406908496" sldId="275"/>
            <ac:graphicFrameMk id="10" creationId="{A848A034-E3F0-08D9-A2A2-66A8C1AB4A77}"/>
          </ac:graphicFrameMkLst>
        </pc:graphicFrameChg>
        <pc:graphicFrameChg chg="add mod">
          <ac:chgData name="Eleni Kaprou" userId="c493686c-27ad-41f5-8454-57237feb32d7" providerId="ADAL" clId="{F3A635FE-08E8-4E81-B565-FEC20AA9A07D}" dt="2024-11-14T16:04:42.930" v="1612"/>
          <ac:graphicFrameMkLst>
            <pc:docMk/>
            <pc:sldMk cId="1406908496" sldId="275"/>
            <ac:graphicFrameMk id="11" creationId="{C5AD75DF-6406-406F-0E36-A9297CB0B97E}"/>
          </ac:graphicFrameMkLst>
        </pc:graphicFrameChg>
      </pc:sldChg>
      <pc:sldChg chg="modSp new mod">
        <pc:chgData name="Eleni Kaprou" userId="c493686c-27ad-41f5-8454-57237feb32d7" providerId="ADAL" clId="{F3A635FE-08E8-4E81-B565-FEC20AA9A07D}" dt="2024-11-14T16:06:17.797" v="1646" actId="20577"/>
        <pc:sldMkLst>
          <pc:docMk/>
          <pc:sldMk cId="1680145317" sldId="276"/>
        </pc:sldMkLst>
        <pc:spChg chg="mod">
          <ac:chgData name="Eleni Kaprou" userId="c493686c-27ad-41f5-8454-57237feb32d7" providerId="ADAL" clId="{F3A635FE-08E8-4E81-B565-FEC20AA9A07D}" dt="2024-11-14T16:05:37.244" v="1643" actId="20577"/>
          <ac:spMkLst>
            <pc:docMk/>
            <pc:sldMk cId="1680145317" sldId="276"/>
            <ac:spMk id="2" creationId="{251EBAD5-8647-9A4E-B1E9-D2D903B57FF0}"/>
          </ac:spMkLst>
        </pc:spChg>
        <pc:spChg chg="mod">
          <ac:chgData name="Eleni Kaprou" userId="c493686c-27ad-41f5-8454-57237feb32d7" providerId="ADAL" clId="{F3A635FE-08E8-4E81-B565-FEC20AA9A07D}" dt="2024-11-14T16:06:17.797" v="1646" actId="20577"/>
          <ac:spMkLst>
            <pc:docMk/>
            <pc:sldMk cId="1680145317" sldId="276"/>
            <ac:spMk id="3" creationId="{856C5287-F916-E111-1DAE-2C32CB168FF6}"/>
          </ac:spMkLst>
        </pc:spChg>
      </pc:sldChg>
      <pc:sldChg chg="modSp new mod">
        <pc:chgData name="Eleni Kaprou" userId="c493686c-27ad-41f5-8454-57237feb32d7" providerId="ADAL" clId="{F3A635FE-08E8-4E81-B565-FEC20AA9A07D}" dt="2024-11-14T16:07:58.235" v="1712" actId="20577"/>
        <pc:sldMkLst>
          <pc:docMk/>
          <pc:sldMk cId="3509392706" sldId="277"/>
        </pc:sldMkLst>
        <pc:spChg chg="mod">
          <ac:chgData name="Eleni Kaprou" userId="c493686c-27ad-41f5-8454-57237feb32d7" providerId="ADAL" clId="{F3A635FE-08E8-4E81-B565-FEC20AA9A07D}" dt="2024-11-14T16:07:02.645" v="1652" actId="20577"/>
          <ac:spMkLst>
            <pc:docMk/>
            <pc:sldMk cId="3509392706" sldId="277"/>
            <ac:spMk id="2" creationId="{2DD4B49F-951C-CBF4-5FBE-1FF309777655}"/>
          </ac:spMkLst>
        </pc:spChg>
        <pc:spChg chg="mod">
          <ac:chgData name="Eleni Kaprou" userId="c493686c-27ad-41f5-8454-57237feb32d7" providerId="ADAL" clId="{F3A635FE-08E8-4E81-B565-FEC20AA9A07D}" dt="2024-11-14T16:07:58.235" v="1712" actId="20577"/>
          <ac:spMkLst>
            <pc:docMk/>
            <pc:sldMk cId="3509392706" sldId="277"/>
            <ac:spMk id="3" creationId="{9D5A4BBF-33A8-7426-6ACC-F5BFDD67A91C}"/>
          </ac:spMkLst>
        </pc:spChg>
      </pc:sldChg>
      <pc:sldChg chg="modSp new mod">
        <pc:chgData name="Eleni Kaprou" userId="c493686c-27ad-41f5-8454-57237feb32d7" providerId="ADAL" clId="{F3A635FE-08E8-4E81-B565-FEC20AA9A07D}" dt="2024-11-14T16:10:08.238" v="1833" actId="27636"/>
        <pc:sldMkLst>
          <pc:docMk/>
          <pc:sldMk cId="480683976" sldId="278"/>
        </pc:sldMkLst>
        <pc:spChg chg="mod">
          <ac:chgData name="Eleni Kaprou" userId="c493686c-27ad-41f5-8454-57237feb32d7" providerId="ADAL" clId="{F3A635FE-08E8-4E81-B565-FEC20AA9A07D}" dt="2024-11-14T16:08:37.764" v="1753" actId="20577"/>
          <ac:spMkLst>
            <pc:docMk/>
            <pc:sldMk cId="480683976" sldId="278"/>
            <ac:spMk id="2" creationId="{1DEAB671-82D1-5E88-EEBA-3D599AE8254B}"/>
          </ac:spMkLst>
        </pc:spChg>
        <pc:spChg chg="mod">
          <ac:chgData name="Eleni Kaprou" userId="c493686c-27ad-41f5-8454-57237feb32d7" providerId="ADAL" clId="{F3A635FE-08E8-4E81-B565-FEC20AA9A07D}" dt="2024-11-14T16:10:08.238" v="1833" actId="27636"/>
          <ac:spMkLst>
            <pc:docMk/>
            <pc:sldMk cId="480683976" sldId="278"/>
            <ac:spMk id="3" creationId="{327F46A4-6C4B-41A0-7878-C0B54BD15674}"/>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B50E27-F433-4820-A202-43C9B59F5C5A}"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EBFCDC4A-F403-475B-A0FA-32F8911CC8AF}">
      <dgm:prSet/>
      <dgm:spPr/>
      <dgm:t>
        <a:bodyPr/>
        <a:lstStyle/>
        <a:p>
          <a:pPr>
            <a:lnSpc>
              <a:spcPct val="100000"/>
            </a:lnSpc>
          </a:pPr>
          <a:r>
            <a:rPr lang="en-GB"/>
            <a:t>Lawfulness, fairness and transparency</a:t>
          </a:r>
          <a:endParaRPr lang="en-US"/>
        </a:p>
      </dgm:t>
    </dgm:pt>
    <dgm:pt modelId="{927507B3-7761-4816-B28A-115AFEA80038}" type="parTrans" cxnId="{78C19DDD-E626-4621-9AD7-96F2757DAA0E}">
      <dgm:prSet/>
      <dgm:spPr/>
      <dgm:t>
        <a:bodyPr/>
        <a:lstStyle/>
        <a:p>
          <a:endParaRPr lang="en-US"/>
        </a:p>
      </dgm:t>
    </dgm:pt>
    <dgm:pt modelId="{F42BAEC6-05D9-4DF6-904C-3A145F9E0B35}" type="sibTrans" cxnId="{78C19DDD-E626-4621-9AD7-96F2757DAA0E}">
      <dgm:prSet/>
      <dgm:spPr/>
      <dgm:t>
        <a:bodyPr/>
        <a:lstStyle/>
        <a:p>
          <a:endParaRPr lang="en-US"/>
        </a:p>
      </dgm:t>
    </dgm:pt>
    <dgm:pt modelId="{B5288781-0029-401D-BA78-91F23F1BF4CC}">
      <dgm:prSet/>
      <dgm:spPr/>
      <dgm:t>
        <a:bodyPr/>
        <a:lstStyle/>
        <a:p>
          <a:pPr>
            <a:lnSpc>
              <a:spcPct val="100000"/>
            </a:lnSpc>
          </a:pPr>
          <a:r>
            <a:rPr lang="en-GB"/>
            <a:t>Purpose limitation</a:t>
          </a:r>
          <a:endParaRPr lang="en-US"/>
        </a:p>
      </dgm:t>
    </dgm:pt>
    <dgm:pt modelId="{52AE2DF0-E438-495A-97F2-F9940D8C3B72}" type="parTrans" cxnId="{8098AD5A-EF57-4E15-BAB1-494266F17C97}">
      <dgm:prSet/>
      <dgm:spPr/>
      <dgm:t>
        <a:bodyPr/>
        <a:lstStyle/>
        <a:p>
          <a:endParaRPr lang="en-US"/>
        </a:p>
      </dgm:t>
    </dgm:pt>
    <dgm:pt modelId="{7A0AF644-913E-442D-8BD2-05E3E67C01BD}" type="sibTrans" cxnId="{8098AD5A-EF57-4E15-BAB1-494266F17C97}">
      <dgm:prSet/>
      <dgm:spPr/>
      <dgm:t>
        <a:bodyPr/>
        <a:lstStyle/>
        <a:p>
          <a:endParaRPr lang="en-US"/>
        </a:p>
      </dgm:t>
    </dgm:pt>
    <dgm:pt modelId="{C459852A-BF66-4C87-8622-220C9C726A1A}">
      <dgm:prSet/>
      <dgm:spPr/>
      <dgm:t>
        <a:bodyPr/>
        <a:lstStyle/>
        <a:p>
          <a:pPr>
            <a:lnSpc>
              <a:spcPct val="100000"/>
            </a:lnSpc>
          </a:pPr>
          <a:r>
            <a:rPr lang="en-GB"/>
            <a:t>Data minimisation</a:t>
          </a:r>
          <a:endParaRPr lang="en-US"/>
        </a:p>
      </dgm:t>
    </dgm:pt>
    <dgm:pt modelId="{5DDA690D-764D-4941-A353-6316F01735EC}" type="parTrans" cxnId="{893A4EC3-B256-40C8-8C32-7CFC77AE8E87}">
      <dgm:prSet/>
      <dgm:spPr/>
      <dgm:t>
        <a:bodyPr/>
        <a:lstStyle/>
        <a:p>
          <a:endParaRPr lang="en-US"/>
        </a:p>
      </dgm:t>
    </dgm:pt>
    <dgm:pt modelId="{B138D5D1-364B-4F49-A2CB-63D2D96F1C97}" type="sibTrans" cxnId="{893A4EC3-B256-40C8-8C32-7CFC77AE8E87}">
      <dgm:prSet/>
      <dgm:spPr/>
      <dgm:t>
        <a:bodyPr/>
        <a:lstStyle/>
        <a:p>
          <a:endParaRPr lang="en-US"/>
        </a:p>
      </dgm:t>
    </dgm:pt>
    <dgm:pt modelId="{DBFB933F-985D-401A-BF84-B61DBF1E3F06}">
      <dgm:prSet/>
      <dgm:spPr/>
      <dgm:t>
        <a:bodyPr/>
        <a:lstStyle/>
        <a:p>
          <a:pPr>
            <a:lnSpc>
              <a:spcPct val="100000"/>
            </a:lnSpc>
          </a:pPr>
          <a:r>
            <a:rPr lang="en-GB"/>
            <a:t>Storage limitation</a:t>
          </a:r>
          <a:endParaRPr lang="en-US"/>
        </a:p>
      </dgm:t>
    </dgm:pt>
    <dgm:pt modelId="{3ACDB857-08F2-42A3-A9DF-42ABA65C06CB}" type="parTrans" cxnId="{AAF68BFE-32E2-4E40-9639-5602B2DA031F}">
      <dgm:prSet/>
      <dgm:spPr/>
      <dgm:t>
        <a:bodyPr/>
        <a:lstStyle/>
        <a:p>
          <a:endParaRPr lang="en-US"/>
        </a:p>
      </dgm:t>
    </dgm:pt>
    <dgm:pt modelId="{6CC810F6-36EA-4637-8966-771B985D5909}" type="sibTrans" cxnId="{AAF68BFE-32E2-4E40-9639-5602B2DA031F}">
      <dgm:prSet/>
      <dgm:spPr/>
      <dgm:t>
        <a:bodyPr/>
        <a:lstStyle/>
        <a:p>
          <a:endParaRPr lang="en-US"/>
        </a:p>
      </dgm:t>
    </dgm:pt>
    <dgm:pt modelId="{9262D4FC-8D38-45D6-8B66-EBD5BA28FFAC}" type="pres">
      <dgm:prSet presAssocID="{E4B50E27-F433-4820-A202-43C9B59F5C5A}" presName="root" presStyleCnt="0">
        <dgm:presLayoutVars>
          <dgm:dir/>
          <dgm:resizeHandles val="exact"/>
        </dgm:presLayoutVars>
      </dgm:prSet>
      <dgm:spPr/>
    </dgm:pt>
    <dgm:pt modelId="{462CBCDC-8451-4DF7-861E-AD7C3CF61533}" type="pres">
      <dgm:prSet presAssocID="{EBFCDC4A-F403-475B-A0FA-32F8911CC8AF}" presName="compNode" presStyleCnt="0"/>
      <dgm:spPr/>
    </dgm:pt>
    <dgm:pt modelId="{B003B2F9-05CE-4327-8B8F-C088AB745F15}" type="pres">
      <dgm:prSet presAssocID="{EBFCDC4A-F403-475B-A0FA-32F8911CC8A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cales of Justice"/>
        </a:ext>
      </dgm:extLst>
    </dgm:pt>
    <dgm:pt modelId="{D1857D68-E06D-460F-A3EF-B4DB714FCDAC}" type="pres">
      <dgm:prSet presAssocID="{EBFCDC4A-F403-475B-A0FA-32F8911CC8AF}" presName="spaceRect" presStyleCnt="0"/>
      <dgm:spPr/>
    </dgm:pt>
    <dgm:pt modelId="{4ED2EB99-7034-4B24-B832-E62AAF2B1AFC}" type="pres">
      <dgm:prSet presAssocID="{EBFCDC4A-F403-475B-A0FA-32F8911CC8AF}" presName="textRect" presStyleLbl="revTx" presStyleIdx="0" presStyleCnt="4">
        <dgm:presLayoutVars>
          <dgm:chMax val="1"/>
          <dgm:chPref val="1"/>
        </dgm:presLayoutVars>
      </dgm:prSet>
      <dgm:spPr/>
    </dgm:pt>
    <dgm:pt modelId="{0B710BA6-4147-42AF-B344-0C0B548F98EC}" type="pres">
      <dgm:prSet presAssocID="{F42BAEC6-05D9-4DF6-904C-3A145F9E0B35}" presName="sibTrans" presStyleCnt="0"/>
      <dgm:spPr/>
    </dgm:pt>
    <dgm:pt modelId="{9CF7E5BF-0377-4105-A44A-866F643ABA95}" type="pres">
      <dgm:prSet presAssocID="{B5288781-0029-401D-BA78-91F23F1BF4CC}" presName="compNode" presStyleCnt="0"/>
      <dgm:spPr/>
    </dgm:pt>
    <dgm:pt modelId="{AC4B018F-4F35-43E5-B7C0-EE3687EFDD51}" type="pres">
      <dgm:prSet presAssocID="{B5288781-0029-401D-BA78-91F23F1BF4C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Warning"/>
        </a:ext>
      </dgm:extLst>
    </dgm:pt>
    <dgm:pt modelId="{F4CE5FD1-2E3B-4D6F-A6DC-B2F5D72D39C6}" type="pres">
      <dgm:prSet presAssocID="{B5288781-0029-401D-BA78-91F23F1BF4CC}" presName="spaceRect" presStyleCnt="0"/>
      <dgm:spPr/>
    </dgm:pt>
    <dgm:pt modelId="{17F03F0C-6430-4B64-A6B2-C2AB1838436A}" type="pres">
      <dgm:prSet presAssocID="{B5288781-0029-401D-BA78-91F23F1BF4CC}" presName="textRect" presStyleLbl="revTx" presStyleIdx="1" presStyleCnt="4">
        <dgm:presLayoutVars>
          <dgm:chMax val="1"/>
          <dgm:chPref val="1"/>
        </dgm:presLayoutVars>
      </dgm:prSet>
      <dgm:spPr/>
    </dgm:pt>
    <dgm:pt modelId="{004C7E07-17DF-4D5C-845F-CB31BDBD214A}" type="pres">
      <dgm:prSet presAssocID="{7A0AF644-913E-442D-8BD2-05E3E67C01BD}" presName="sibTrans" presStyleCnt="0"/>
      <dgm:spPr/>
    </dgm:pt>
    <dgm:pt modelId="{301B30E1-E8BD-432A-A811-6C3CF6B1F135}" type="pres">
      <dgm:prSet presAssocID="{C459852A-BF66-4C87-8622-220C9C726A1A}" presName="compNode" presStyleCnt="0"/>
      <dgm:spPr/>
    </dgm:pt>
    <dgm:pt modelId="{5E657E20-2C3F-428D-91A8-16D58138BA2C}" type="pres">
      <dgm:prSet presAssocID="{C459852A-BF66-4C87-8622-220C9C726A1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atabase"/>
        </a:ext>
      </dgm:extLst>
    </dgm:pt>
    <dgm:pt modelId="{01BDB123-BE81-4D24-9453-78F451F39004}" type="pres">
      <dgm:prSet presAssocID="{C459852A-BF66-4C87-8622-220C9C726A1A}" presName="spaceRect" presStyleCnt="0"/>
      <dgm:spPr/>
    </dgm:pt>
    <dgm:pt modelId="{74FBC784-9786-4560-80F0-1D7B8188CF56}" type="pres">
      <dgm:prSet presAssocID="{C459852A-BF66-4C87-8622-220C9C726A1A}" presName="textRect" presStyleLbl="revTx" presStyleIdx="2" presStyleCnt="4">
        <dgm:presLayoutVars>
          <dgm:chMax val="1"/>
          <dgm:chPref val="1"/>
        </dgm:presLayoutVars>
      </dgm:prSet>
      <dgm:spPr/>
    </dgm:pt>
    <dgm:pt modelId="{4DD41848-1E34-4794-BA3C-6B70D76056A4}" type="pres">
      <dgm:prSet presAssocID="{B138D5D1-364B-4F49-A2CB-63D2D96F1C97}" presName="sibTrans" presStyleCnt="0"/>
      <dgm:spPr/>
    </dgm:pt>
    <dgm:pt modelId="{955018FB-D11B-40AA-B784-29DE29074F65}" type="pres">
      <dgm:prSet presAssocID="{DBFB933F-985D-401A-BF84-B61DBF1E3F06}" presName="compNode" presStyleCnt="0"/>
      <dgm:spPr/>
    </dgm:pt>
    <dgm:pt modelId="{AA27B7F7-BB24-4A9F-8ED5-0391E9ABDA57}" type="pres">
      <dgm:prSet presAssocID="{DBFB933F-985D-401A-BF84-B61DBF1E3F0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Disk"/>
        </a:ext>
      </dgm:extLst>
    </dgm:pt>
    <dgm:pt modelId="{4CFB6D9B-1974-4236-ACF8-DE69DDB9968B}" type="pres">
      <dgm:prSet presAssocID="{DBFB933F-985D-401A-BF84-B61DBF1E3F06}" presName="spaceRect" presStyleCnt="0"/>
      <dgm:spPr/>
    </dgm:pt>
    <dgm:pt modelId="{C24C73D7-B58B-49B6-9022-C8F381CD2378}" type="pres">
      <dgm:prSet presAssocID="{DBFB933F-985D-401A-BF84-B61DBF1E3F06}" presName="textRect" presStyleLbl="revTx" presStyleIdx="3" presStyleCnt="4">
        <dgm:presLayoutVars>
          <dgm:chMax val="1"/>
          <dgm:chPref val="1"/>
        </dgm:presLayoutVars>
      </dgm:prSet>
      <dgm:spPr/>
    </dgm:pt>
  </dgm:ptLst>
  <dgm:cxnLst>
    <dgm:cxn modelId="{2A057C28-4502-4357-B946-A00D674CCBCD}" type="presOf" srcId="{C459852A-BF66-4C87-8622-220C9C726A1A}" destId="{74FBC784-9786-4560-80F0-1D7B8188CF56}" srcOrd="0" destOrd="0" presId="urn:microsoft.com/office/officeart/2018/2/layout/IconLabelList"/>
    <dgm:cxn modelId="{A446E572-2343-4CEF-9B87-52E17898B538}" type="presOf" srcId="{B5288781-0029-401D-BA78-91F23F1BF4CC}" destId="{17F03F0C-6430-4B64-A6B2-C2AB1838436A}" srcOrd="0" destOrd="0" presId="urn:microsoft.com/office/officeart/2018/2/layout/IconLabelList"/>
    <dgm:cxn modelId="{8098AD5A-EF57-4E15-BAB1-494266F17C97}" srcId="{E4B50E27-F433-4820-A202-43C9B59F5C5A}" destId="{B5288781-0029-401D-BA78-91F23F1BF4CC}" srcOrd="1" destOrd="0" parTransId="{52AE2DF0-E438-495A-97F2-F9940D8C3B72}" sibTransId="{7A0AF644-913E-442D-8BD2-05E3E67C01BD}"/>
    <dgm:cxn modelId="{893A4EC3-B256-40C8-8C32-7CFC77AE8E87}" srcId="{E4B50E27-F433-4820-A202-43C9B59F5C5A}" destId="{C459852A-BF66-4C87-8622-220C9C726A1A}" srcOrd="2" destOrd="0" parTransId="{5DDA690D-764D-4941-A353-6316F01735EC}" sibTransId="{B138D5D1-364B-4F49-A2CB-63D2D96F1C97}"/>
    <dgm:cxn modelId="{DF3D4CC4-EEDB-46E8-B4C1-BBD2110E9DA3}" type="presOf" srcId="{DBFB933F-985D-401A-BF84-B61DBF1E3F06}" destId="{C24C73D7-B58B-49B6-9022-C8F381CD2378}" srcOrd="0" destOrd="0" presId="urn:microsoft.com/office/officeart/2018/2/layout/IconLabelList"/>
    <dgm:cxn modelId="{3AC455D0-241A-436F-BF60-D8141614BCDE}" type="presOf" srcId="{E4B50E27-F433-4820-A202-43C9B59F5C5A}" destId="{9262D4FC-8D38-45D6-8B66-EBD5BA28FFAC}" srcOrd="0" destOrd="0" presId="urn:microsoft.com/office/officeart/2018/2/layout/IconLabelList"/>
    <dgm:cxn modelId="{78C19DDD-E626-4621-9AD7-96F2757DAA0E}" srcId="{E4B50E27-F433-4820-A202-43C9B59F5C5A}" destId="{EBFCDC4A-F403-475B-A0FA-32F8911CC8AF}" srcOrd="0" destOrd="0" parTransId="{927507B3-7761-4816-B28A-115AFEA80038}" sibTransId="{F42BAEC6-05D9-4DF6-904C-3A145F9E0B35}"/>
    <dgm:cxn modelId="{83682AF3-5F93-4380-AEB7-82F06E231A9A}" type="presOf" srcId="{EBFCDC4A-F403-475B-A0FA-32F8911CC8AF}" destId="{4ED2EB99-7034-4B24-B832-E62AAF2B1AFC}" srcOrd="0" destOrd="0" presId="urn:microsoft.com/office/officeart/2018/2/layout/IconLabelList"/>
    <dgm:cxn modelId="{AAF68BFE-32E2-4E40-9639-5602B2DA031F}" srcId="{E4B50E27-F433-4820-A202-43C9B59F5C5A}" destId="{DBFB933F-985D-401A-BF84-B61DBF1E3F06}" srcOrd="3" destOrd="0" parTransId="{3ACDB857-08F2-42A3-A9DF-42ABA65C06CB}" sibTransId="{6CC810F6-36EA-4637-8966-771B985D5909}"/>
    <dgm:cxn modelId="{84118CDF-92B3-487C-8BB6-4F7CB4B53846}" type="presParOf" srcId="{9262D4FC-8D38-45D6-8B66-EBD5BA28FFAC}" destId="{462CBCDC-8451-4DF7-861E-AD7C3CF61533}" srcOrd="0" destOrd="0" presId="urn:microsoft.com/office/officeart/2018/2/layout/IconLabelList"/>
    <dgm:cxn modelId="{AE40E763-BBAA-453F-8F0E-80A8BF921C02}" type="presParOf" srcId="{462CBCDC-8451-4DF7-861E-AD7C3CF61533}" destId="{B003B2F9-05CE-4327-8B8F-C088AB745F15}" srcOrd="0" destOrd="0" presId="urn:microsoft.com/office/officeart/2018/2/layout/IconLabelList"/>
    <dgm:cxn modelId="{6D0CBA9E-3AD6-422F-8300-BBC4F763A6DA}" type="presParOf" srcId="{462CBCDC-8451-4DF7-861E-AD7C3CF61533}" destId="{D1857D68-E06D-460F-A3EF-B4DB714FCDAC}" srcOrd="1" destOrd="0" presId="urn:microsoft.com/office/officeart/2018/2/layout/IconLabelList"/>
    <dgm:cxn modelId="{3CF17F9F-A924-4309-9922-5EC0DFA06659}" type="presParOf" srcId="{462CBCDC-8451-4DF7-861E-AD7C3CF61533}" destId="{4ED2EB99-7034-4B24-B832-E62AAF2B1AFC}" srcOrd="2" destOrd="0" presId="urn:microsoft.com/office/officeart/2018/2/layout/IconLabelList"/>
    <dgm:cxn modelId="{1BF7AA4A-1389-4AFF-AC3F-F1ECB6C1EC59}" type="presParOf" srcId="{9262D4FC-8D38-45D6-8B66-EBD5BA28FFAC}" destId="{0B710BA6-4147-42AF-B344-0C0B548F98EC}" srcOrd="1" destOrd="0" presId="urn:microsoft.com/office/officeart/2018/2/layout/IconLabelList"/>
    <dgm:cxn modelId="{F6B9CE76-7B92-4504-A012-CD1BC1B6CF2F}" type="presParOf" srcId="{9262D4FC-8D38-45D6-8B66-EBD5BA28FFAC}" destId="{9CF7E5BF-0377-4105-A44A-866F643ABA95}" srcOrd="2" destOrd="0" presId="urn:microsoft.com/office/officeart/2018/2/layout/IconLabelList"/>
    <dgm:cxn modelId="{A0921EB8-DF1C-425B-939A-54FA13F36EEA}" type="presParOf" srcId="{9CF7E5BF-0377-4105-A44A-866F643ABA95}" destId="{AC4B018F-4F35-43E5-B7C0-EE3687EFDD51}" srcOrd="0" destOrd="0" presId="urn:microsoft.com/office/officeart/2018/2/layout/IconLabelList"/>
    <dgm:cxn modelId="{B5B893ED-E39E-444B-8CD6-D7DD10408AA1}" type="presParOf" srcId="{9CF7E5BF-0377-4105-A44A-866F643ABA95}" destId="{F4CE5FD1-2E3B-4D6F-A6DC-B2F5D72D39C6}" srcOrd="1" destOrd="0" presId="urn:microsoft.com/office/officeart/2018/2/layout/IconLabelList"/>
    <dgm:cxn modelId="{660D5EA1-D86C-402E-ABFA-6B2EE6075AAF}" type="presParOf" srcId="{9CF7E5BF-0377-4105-A44A-866F643ABA95}" destId="{17F03F0C-6430-4B64-A6B2-C2AB1838436A}" srcOrd="2" destOrd="0" presId="urn:microsoft.com/office/officeart/2018/2/layout/IconLabelList"/>
    <dgm:cxn modelId="{6223F278-CC4F-40D4-A882-FD6CB656D028}" type="presParOf" srcId="{9262D4FC-8D38-45D6-8B66-EBD5BA28FFAC}" destId="{004C7E07-17DF-4D5C-845F-CB31BDBD214A}" srcOrd="3" destOrd="0" presId="urn:microsoft.com/office/officeart/2018/2/layout/IconLabelList"/>
    <dgm:cxn modelId="{48536720-7B39-430B-A3CE-FD267DF7DA35}" type="presParOf" srcId="{9262D4FC-8D38-45D6-8B66-EBD5BA28FFAC}" destId="{301B30E1-E8BD-432A-A811-6C3CF6B1F135}" srcOrd="4" destOrd="0" presId="urn:microsoft.com/office/officeart/2018/2/layout/IconLabelList"/>
    <dgm:cxn modelId="{1339B344-9360-4EC3-90D8-FF6015946BC6}" type="presParOf" srcId="{301B30E1-E8BD-432A-A811-6C3CF6B1F135}" destId="{5E657E20-2C3F-428D-91A8-16D58138BA2C}" srcOrd="0" destOrd="0" presId="urn:microsoft.com/office/officeart/2018/2/layout/IconLabelList"/>
    <dgm:cxn modelId="{28684286-1115-402C-B92F-4A49BCDE7AE0}" type="presParOf" srcId="{301B30E1-E8BD-432A-A811-6C3CF6B1F135}" destId="{01BDB123-BE81-4D24-9453-78F451F39004}" srcOrd="1" destOrd="0" presId="urn:microsoft.com/office/officeart/2018/2/layout/IconLabelList"/>
    <dgm:cxn modelId="{31BFC186-1974-4445-B6DD-4B6B8A86ED86}" type="presParOf" srcId="{301B30E1-E8BD-432A-A811-6C3CF6B1F135}" destId="{74FBC784-9786-4560-80F0-1D7B8188CF56}" srcOrd="2" destOrd="0" presId="urn:microsoft.com/office/officeart/2018/2/layout/IconLabelList"/>
    <dgm:cxn modelId="{8F57A336-1AED-4DF2-A425-9F51DBCC316D}" type="presParOf" srcId="{9262D4FC-8D38-45D6-8B66-EBD5BA28FFAC}" destId="{4DD41848-1E34-4794-BA3C-6B70D76056A4}" srcOrd="5" destOrd="0" presId="urn:microsoft.com/office/officeart/2018/2/layout/IconLabelList"/>
    <dgm:cxn modelId="{0BD3CB0A-9D21-423E-8603-E866BF569F97}" type="presParOf" srcId="{9262D4FC-8D38-45D6-8B66-EBD5BA28FFAC}" destId="{955018FB-D11B-40AA-B784-29DE29074F65}" srcOrd="6" destOrd="0" presId="urn:microsoft.com/office/officeart/2018/2/layout/IconLabelList"/>
    <dgm:cxn modelId="{7CCA00D4-77B1-44B4-BD75-D8D6EEA5FFE6}" type="presParOf" srcId="{955018FB-D11B-40AA-B784-29DE29074F65}" destId="{AA27B7F7-BB24-4A9F-8ED5-0391E9ABDA57}" srcOrd="0" destOrd="0" presId="urn:microsoft.com/office/officeart/2018/2/layout/IconLabelList"/>
    <dgm:cxn modelId="{901AF75E-A248-4202-BAD6-3209867A8E11}" type="presParOf" srcId="{955018FB-D11B-40AA-B784-29DE29074F65}" destId="{4CFB6D9B-1974-4236-ACF8-DE69DDB9968B}" srcOrd="1" destOrd="0" presId="urn:microsoft.com/office/officeart/2018/2/layout/IconLabelList"/>
    <dgm:cxn modelId="{226548A6-F237-48DE-A0EC-1E33FA7A95FF}" type="presParOf" srcId="{955018FB-D11B-40AA-B784-29DE29074F65}" destId="{C24C73D7-B58B-49B6-9022-C8F381CD2378}"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3B2F9-05CE-4327-8B8F-C088AB745F15}">
      <dsp:nvSpPr>
        <dsp:cNvPr id="0" name=""/>
        <dsp:cNvSpPr/>
      </dsp:nvSpPr>
      <dsp:spPr>
        <a:xfrm>
          <a:off x="553541" y="210706"/>
          <a:ext cx="651005" cy="65100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D2EB99-7034-4B24-B832-E62AAF2B1AFC}">
      <dsp:nvSpPr>
        <dsp:cNvPr id="0" name=""/>
        <dsp:cNvSpPr/>
      </dsp:nvSpPr>
      <dsp:spPr>
        <a:xfrm>
          <a:off x="155705" y="1082787"/>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GB" sz="1200" kern="1200"/>
            <a:t>Lawfulness, fairness and transparency</a:t>
          </a:r>
          <a:endParaRPr lang="en-US" sz="1200" kern="1200"/>
        </a:p>
      </dsp:txBody>
      <dsp:txXfrm>
        <a:off x="155705" y="1082787"/>
        <a:ext cx="1446679" cy="578671"/>
      </dsp:txXfrm>
    </dsp:sp>
    <dsp:sp modelId="{AC4B018F-4F35-43E5-B7C0-EE3687EFDD51}">
      <dsp:nvSpPr>
        <dsp:cNvPr id="0" name=""/>
        <dsp:cNvSpPr/>
      </dsp:nvSpPr>
      <dsp:spPr>
        <a:xfrm>
          <a:off x="2253390" y="210706"/>
          <a:ext cx="651005" cy="65100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F03F0C-6430-4B64-A6B2-C2AB1838436A}">
      <dsp:nvSpPr>
        <dsp:cNvPr id="0" name=""/>
        <dsp:cNvSpPr/>
      </dsp:nvSpPr>
      <dsp:spPr>
        <a:xfrm>
          <a:off x="1855553" y="1082787"/>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GB" sz="1200" kern="1200"/>
            <a:t>Purpose limitation</a:t>
          </a:r>
          <a:endParaRPr lang="en-US" sz="1200" kern="1200"/>
        </a:p>
      </dsp:txBody>
      <dsp:txXfrm>
        <a:off x="1855553" y="1082787"/>
        <a:ext cx="1446679" cy="578671"/>
      </dsp:txXfrm>
    </dsp:sp>
    <dsp:sp modelId="{5E657E20-2C3F-428D-91A8-16D58138BA2C}">
      <dsp:nvSpPr>
        <dsp:cNvPr id="0" name=""/>
        <dsp:cNvSpPr/>
      </dsp:nvSpPr>
      <dsp:spPr>
        <a:xfrm>
          <a:off x="3953239" y="210706"/>
          <a:ext cx="651005" cy="65100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FBC784-9786-4560-80F0-1D7B8188CF56}">
      <dsp:nvSpPr>
        <dsp:cNvPr id="0" name=""/>
        <dsp:cNvSpPr/>
      </dsp:nvSpPr>
      <dsp:spPr>
        <a:xfrm>
          <a:off x="3555402" y="1082787"/>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GB" sz="1200" kern="1200"/>
            <a:t>Data minimisation</a:t>
          </a:r>
          <a:endParaRPr lang="en-US" sz="1200" kern="1200"/>
        </a:p>
      </dsp:txBody>
      <dsp:txXfrm>
        <a:off x="3555402" y="1082787"/>
        <a:ext cx="1446679" cy="578671"/>
      </dsp:txXfrm>
    </dsp:sp>
    <dsp:sp modelId="{AA27B7F7-BB24-4A9F-8ED5-0391E9ABDA57}">
      <dsp:nvSpPr>
        <dsp:cNvPr id="0" name=""/>
        <dsp:cNvSpPr/>
      </dsp:nvSpPr>
      <dsp:spPr>
        <a:xfrm>
          <a:off x="2253390" y="2023128"/>
          <a:ext cx="651005" cy="65100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4C73D7-B58B-49B6-9022-C8F381CD2378}">
      <dsp:nvSpPr>
        <dsp:cNvPr id="0" name=""/>
        <dsp:cNvSpPr/>
      </dsp:nvSpPr>
      <dsp:spPr>
        <a:xfrm>
          <a:off x="1855553" y="2895210"/>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GB" sz="1200" kern="1200"/>
            <a:t>Storage limitation</a:t>
          </a:r>
          <a:endParaRPr lang="en-US" sz="1200" kern="1200"/>
        </a:p>
      </dsp:txBody>
      <dsp:txXfrm>
        <a:off x="1855553" y="2895210"/>
        <a:ext cx="1446679" cy="578671"/>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9EB89-04FD-462E-A4A5-F57F1742FFF1}" type="datetimeFigureOut">
              <a:rPr lang="en-GB" smtClean="0"/>
              <a:t>14/11/2024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E4104-EF8C-4B43-BE07-E1F19752C25A}" type="slidenum">
              <a:rPr lang="en-GB" smtClean="0"/>
              <a:t>‹#›</a:t>
            </a:fld>
            <a:endParaRPr lang="en-GB"/>
          </a:p>
        </p:txBody>
      </p:sp>
    </p:spTree>
    <p:extLst>
      <p:ext uri="{BB962C8B-B14F-4D97-AF65-F5344CB8AC3E}">
        <p14:creationId xmlns:p14="http://schemas.microsoft.com/office/powerpoint/2010/main" val="18318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E0E4104-EF8C-4B43-BE07-E1F19752C25A}" type="slidenum">
              <a:rPr lang="en-GB" smtClean="0"/>
              <a:t>5</a:t>
            </a:fld>
            <a:endParaRPr lang="en-GB"/>
          </a:p>
        </p:txBody>
      </p:sp>
    </p:spTree>
    <p:extLst>
      <p:ext uri="{BB962C8B-B14F-4D97-AF65-F5344CB8AC3E}">
        <p14:creationId xmlns:p14="http://schemas.microsoft.com/office/powerpoint/2010/main" val="1586095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5F6F2-A126-4888-65F1-8050A7C7DA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A36ECD2-F6A2-D8AE-23CB-8F897B4B24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C557C97-1404-05DC-6830-6D69C55727D6}"/>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5" name="Footer Placeholder 4">
            <a:extLst>
              <a:ext uri="{FF2B5EF4-FFF2-40B4-BE49-F238E27FC236}">
                <a16:creationId xmlns:a16="http://schemas.microsoft.com/office/drawing/2014/main" id="{43E06E0F-C3FB-82DC-DA9B-5694CC1E9E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C59C3A-F7FA-B2E2-B94A-E0F8DDFA0B22}"/>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185799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C4DE3-6233-07A7-259E-0DF8113D787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49ED5D-07C0-DF31-6058-B435C226F7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54F0D9-6BAD-D080-2931-EBDD2ACD2A46}"/>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5" name="Footer Placeholder 4">
            <a:extLst>
              <a:ext uri="{FF2B5EF4-FFF2-40B4-BE49-F238E27FC236}">
                <a16:creationId xmlns:a16="http://schemas.microsoft.com/office/drawing/2014/main" id="{D0D5364F-9A80-E9B9-5133-69AB773B04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90E2B8-2353-0976-E077-90E439DD9221}"/>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144339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A5503C-8D1D-71B1-5290-39901BA066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02BDA9-9417-B3D8-97AD-505EE4F130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26945C-40BF-02C0-FE10-567BA3F8EA51}"/>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5" name="Footer Placeholder 4">
            <a:extLst>
              <a:ext uri="{FF2B5EF4-FFF2-40B4-BE49-F238E27FC236}">
                <a16:creationId xmlns:a16="http://schemas.microsoft.com/office/drawing/2014/main" id="{74CEC59D-6108-0B63-FB06-EAA8267A6F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1D0EBC-0E67-80AB-034D-FCEFD8AEEB76}"/>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372757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C955B-20D6-0307-7823-F38A7A0AC7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FBCAEC-2D39-0656-E312-EDDFC5D4C7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912877-6F92-41BB-9E3F-727D15A0FE55}"/>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5" name="Footer Placeholder 4">
            <a:extLst>
              <a:ext uri="{FF2B5EF4-FFF2-40B4-BE49-F238E27FC236}">
                <a16:creationId xmlns:a16="http://schemas.microsoft.com/office/drawing/2014/main" id="{8E926EFC-33B5-67D7-EB80-957199CF48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0DB327-E1E7-00E8-3791-25C801F79D66}"/>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3593424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1725F-DF05-2C44-364E-83D7E240F0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F8CB8B8-918E-7E21-0543-DE4CC7CBF5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9EA908-B25F-6414-B43A-F059CCA86E05}"/>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5" name="Footer Placeholder 4">
            <a:extLst>
              <a:ext uri="{FF2B5EF4-FFF2-40B4-BE49-F238E27FC236}">
                <a16:creationId xmlns:a16="http://schemas.microsoft.com/office/drawing/2014/main" id="{3AFD00F9-1C21-9BA9-D03E-C75336FFF9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1B4A76-2064-E5E6-0E2D-021103BE4462}"/>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345924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FC6DE-C071-3FBE-DEDB-4323EC98AC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C19280B-642F-A02A-1452-B62B950998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439F470-191B-E0D9-BE93-86938EB19F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3972721-91E5-370E-6EF1-DEDC072E6E37}"/>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6" name="Footer Placeholder 5">
            <a:extLst>
              <a:ext uri="{FF2B5EF4-FFF2-40B4-BE49-F238E27FC236}">
                <a16:creationId xmlns:a16="http://schemas.microsoft.com/office/drawing/2014/main" id="{1E3679B3-CD9C-FF15-91BE-EEF6A01705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A815FD-098D-4635-767D-06BAB988BDB9}"/>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2182751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0FB74-4CC3-8A8B-347F-DACB1EAA3CE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1A3E5E-7E73-9068-9748-9797281025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CB5CA6-54EB-3E1C-1621-A479CA9ED2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BE0823-01E6-54DE-56E0-B28712E378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A9BCAC-F897-0A3A-6124-F523C115FB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96B7FD-02C8-0A37-D9DA-8DF5E398DCFC}"/>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8" name="Footer Placeholder 7">
            <a:extLst>
              <a:ext uri="{FF2B5EF4-FFF2-40B4-BE49-F238E27FC236}">
                <a16:creationId xmlns:a16="http://schemas.microsoft.com/office/drawing/2014/main" id="{E25248DA-5574-A075-1331-2930512EAE3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FF62E6D-E2D0-B8E6-6F2A-624BD9907D2D}"/>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138176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286FC-904E-6008-6360-52D0FA02CFA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534441C-8ABA-A353-7F7C-BC822F176E9F}"/>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4" name="Footer Placeholder 3">
            <a:extLst>
              <a:ext uri="{FF2B5EF4-FFF2-40B4-BE49-F238E27FC236}">
                <a16:creationId xmlns:a16="http://schemas.microsoft.com/office/drawing/2014/main" id="{D69CF45D-B6E4-AF78-C2B8-E412BE8EF08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38B834D-BDFF-6AB0-0585-803048D29823}"/>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4073882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E70AAC-A169-CA39-E31B-86239824A75A}"/>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3" name="Footer Placeholder 2">
            <a:extLst>
              <a:ext uri="{FF2B5EF4-FFF2-40B4-BE49-F238E27FC236}">
                <a16:creationId xmlns:a16="http://schemas.microsoft.com/office/drawing/2014/main" id="{D815AA6D-0704-6DEB-F824-47073C7202D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A698C1-516C-C7F5-FFB1-FD8D405D23CB}"/>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3745158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36FDA-6008-0C47-296B-6E337CE865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4656FAA-0853-3C7A-6A00-10FF8F916B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8935C07-739E-F16C-7E5E-2B2C20DDE3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0F75CD-05B8-6D0C-5241-6F13A937564D}"/>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6" name="Footer Placeholder 5">
            <a:extLst>
              <a:ext uri="{FF2B5EF4-FFF2-40B4-BE49-F238E27FC236}">
                <a16:creationId xmlns:a16="http://schemas.microsoft.com/office/drawing/2014/main" id="{1309AD41-4311-A2CD-CBA8-E45EC7192A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237AA6-FBC9-738E-BF7A-E98CB11AA11F}"/>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340843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23405-119E-64C0-B770-0A58B0A193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96FBAE8-F007-DBB0-C056-9EAC3EDC69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7444BCB-FAF4-E7E5-E8C6-C8F7CF485C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CB0D0F-4A96-0872-DC1E-032C06D38DBC}"/>
              </a:ext>
            </a:extLst>
          </p:cNvPr>
          <p:cNvSpPr>
            <a:spLocks noGrp="1"/>
          </p:cNvSpPr>
          <p:nvPr>
            <p:ph type="dt" sz="half" idx="10"/>
          </p:nvPr>
        </p:nvSpPr>
        <p:spPr/>
        <p:txBody>
          <a:bodyPr/>
          <a:lstStyle/>
          <a:p>
            <a:fld id="{4CBE3396-7FAC-4809-B859-C75CC3FDFA0A}" type="datetimeFigureOut">
              <a:rPr lang="en-GB" smtClean="0"/>
              <a:t>14/11/2024</a:t>
            </a:fld>
            <a:endParaRPr lang="en-GB"/>
          </a:p>
        </p:txBody>
      </p:sp>
      <p:sp>
        <p:nvSpPr>
          <p:cNvPr id="6" name="Footer Placeholder 5">
            <a:extLst>
              <a:ext uri="{FF2B5EF4-FFF2-40B4-BE49-F238E27FC236}">
                <a16:creationId xmlns:a16="http://schemas.microsoft.com/office/drawing/2014/main" id="{ADF558A9-814E-D4E6-2C5E-44DD3B4E48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EBF5827-F0F9-408E-A83B-0B3A7CB7E951}"/>
              </a:ext>
            </a:extLst>
          </p:cNvPr>
          <p:cNvSpPr>
            <a:spLocks noGrp="1"/>
          </p:cNvSpPr>
          <p:nvPr>
            <p:ph type="sldNum" sz="quarter" idx="12"/>
          </p:nvPr>
        </p:nvSpPr>
        <p:spPr/>
        <p:txBody>
          <a:bodyPr/>
          <a:lstStyle/>
          <a:p>
            <a:fld id="{AB60999D-92F4-41D2-91D6-4F878C277BD2}" type="slidenum">
              <a:rPr lang="en-GB" smtClean="0"/>
              <a:t>‹#›</a:t>
            </a:fld>
            <a:endParaRPr lang="en-GB"/>
          </a:p>
        </p:txBody>
      </p:sp>
    </p:spTree>
    <p:extLst>
      <p:ext uri="{BB962C8B-B14F-4D97-AF65-F5344CB8AC3E}">
        <p14:creationId xmlns:p14="http://schemas.microsoft.com/office/powerpoint/2010/main" val="2781916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5A2D32-E51B-39AA-43C8-2D1ECCC0C4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6720B0-2E88-D677-D922-D2720607D2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23F9E0-DABC-5665-EDE7-60100B1CB4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CBE3396-7FAC-4809-B859-C75CC3FDFA0A}" type="datetimeFigureOut">
              <a:rPr lang="en-GB" smtClean="0"/>
              <a:t>14/11/2024</a:t>
            </a:fld>
            <a:endParaRPr lang="en-GB"/>
          </a:p>
        </p:txBody>
      </p:sp>
      <p:sp>
        <p:nvSpPr>
          <p:cNvPr id="5" name="Footer Placeholder 4">
            <a:extLst>
              <a:ext uri="{FF2B5EF4-FFF2-40B4-BE49-F238E27FC236}">
                <a16:creationId xmlns:a16="http://schemas.microsoft.com/office/drawing/2014/main" id="{5958FF47-E892-B958-E6AF-41267FDB93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D477C71-7425-BDB8-30A2-7731509F14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B60999D-92F4-41D2-91D6-4F878C277BD2}" type="slidenum">
              <a:rPr lang="en-GB" smtClean="0"/>
              <a:t>‹#›</a:t>
            </a:fld>
            <a:endParaRPr lang="en-GB"/>
          </a:p>
        </p:txBody>
      </p:sp>
    </p:spTree>
    <p:extLst>
      <p:ext uri="{BB962C8B-B14F-4D97-AF65-F5344CB8AC3E}">
        <p14:creationId xmlns:p14="http://schemas.microsoft.com/office/powerpoint/2010/main" val="3902476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ec.europa.eu/info/strategy/priorities-2019-2024/europe-fit-digital-age/european-data-strateg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info@company.com"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812D5-4410-057F-0CDB-387C111FB7FA}"/>
              </a:ext>
            </a:extLst>
          </p:cNvPr>
          <p:cNvSpPr>
            <a:spLocks noGrp="1"/>
          </p:cNvSpPr>
          <p:nvPr>
            <p:ph type="ctrTitle"/>
          </p:nvPr>
        </p:nvSpPr>
        <p:spPr/>
        <p:txBody>
          <a:bodyPr/>
          <a:lstStyle/>
          <a:p>
            <a:r>
              <a:rPr lang="en-GB" dirty="0"/>
              <a:t>Data Governance</a:t>
            </a:r>
          </a:p>
        </p:txBody>
      </p:sp>
      <p:sp>
        <p:nvSpPr>
          <p:cNvPr id="3" name="Subtitle 2">
            <a:extLst>
              <a:ext uri="{FF2B5EF4-FFF2-40B4-BE49-F238E27FC236}">
                <a16:creationId xmlns:a16="http://schemas.microsoft.com/office/drawing/2014/main" id="{E78DF07C-2401-E52F-9831-7BAACDCB0160}"/>
              </a:ext>
            </a:extLst>
          </p:cNvPr>
          <p:cNvSpPr>
            <a:spLocks noGrp="1"/>
          </p:cNvSpPr>
          <p:nvPr>
            <p:ph type="subTitle" idx="1"/>
          </p:nvPr>
        </p:nvSpPr>
        <p:spPr/>
        <p:txBody>
          <a:bodyPr/>
          <a:lstStyle/>
          <a:p>
            <a:r>
              <a:rPr lang="en-GB" dirty="0"/>
              <a:t>SOLM311 Consumer law for the Digital Age</a:t>
            </a:r>
          </a:p>
          <a:p>
            <a:r>
              <a:rPr lang="en-GB" dirty="0"/>
              <a:t>Dr Eleni Kaprou</a:t>
            </a:r>
          </a:p>
        </p:txBody>
      </p:sp>
    </p:spTree>
    <p:extLst>
      <p:ext uri="{BB962C8B-B14F-4D97-AF65-F5344CB8AC3E}">
        <p14:creationId xmlns:p14="http://schemas.microsoft.com/office/powerpoint/2010/main" val="2267645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7393A-F2F3-9BD3-60AA-122C52D45C07}"/>
              </a:ext>
            </a:extLst>
          </p:cNvPr>
          <p:cNvSpPr>
            <a:spLocks noGrp="1"/>
          </p:cNvSpPr>
          <p:nvPr>
            <p:ph type="title"/>
          </p:nvPr>
        </p:nvSpPr>
        <p:spPr/>
        <p:txBody>
          <a:bodyPr/>
          <a:lstStyle/>
          <a:p>
            <a:r>
              <a:rPr lang="en-GB" dirty="0"/>
              <a:t>EU Data Act</a:t>
            </a:r>
          </a:p>
        </p:txBody>
      </p:sp>
      <p:sp>
        <p:nvSpPr>
          <p:cNvPr id="3" name="Content Placeholder 2">
            <a:extLst>
              <a:ext uri="{FF2B5EF4-FFF2-40B4-BE49-F238E27FC236}">
                <a16:creationId xmlns:a16="http://schemas.microsoft.com/office/drawing/2014/main" id="{A2776A7F-0742-CC33-064A-6F5434191D7B}"/>
              </a:ext>
            </a:extLst>
          </p:cNvPr>
          <p:cNvSpPr>
            <a:spLocks noGrp="1"/>
          </p:cNvSpPr>
          <p:nvPr>
            <p:ph idx="1"/>
          </p:nvPr>
        </p:nvSpPr>
        <p:spPr/>
        <p:txBody>
          <a:bodyPr/>
          <a:lstStyle/>
          <a:p>
            <a:r>
              <a:rPr lang="en-GB" dirty="0"/>
              <a:t>Entered into force 11/01/2024</a:t>
            </a:r>
          </a:p>
          <a:p>
            <a:r>
              <a:rPr lang="en-GB" dirty="0" err="1"/>
              <a:t>Complemetary</a:t>
            </a:r>
            <a:r>
              <a:rPr lang="en-GB" dirty="0"/>
              <a:t> to the EU Data Governance Act</a:t>
            </a:r>
          </a:p>
          <a:p>
            <a:r>
              <a:rPr lang="en-GB" b="0" i="0" dirty="0">
                <a:solidFill>
                  <a:srgbClr val="000000"/>
                </a:solidFill>
                <a:effectLst/>
                <a:latin typeface="arial" panose="020B0604020202020204" pitchFamily="34" charset="0"/>
              </a:rPr>
              <a:t>designed to enhance the EU’s data economy and foster a competitive data market by making data (in particular industrial data) more accessible and usable, encouraging data-driven innovation and increasing data availability.</a:t>
            </a:r>
          </a:p>
          <a:p>
            <a:r>
              <a:rPr lang="en-GB" dirty="0">
                <a:solidFill>
                  <a:srgbClr val="000000"/>
                </a:solidFill>
                <a:latin typeface="arial" panose="020B0604020202020204" pitchFamily="34" charset="0"/>
              </a:rPr>
              <a:t>Aims to ensure fairness in the allocation of the value of data amongst the actors in the data economy. It clarifies who can use what data and under which conditions</a:t>
            </a:r>
            <a:endParaRPr lang="en-GB" dirty="0"/>
          </a:p>
        </p:txBody>
      </p:sp>
    </p:spTree>
    <p:extLst>
      <p:ext uri="{BB962C8B-B14F-4D97-AF65-F5344CB8AC3E}">
        <p14:creationId xmlns:p14="http://schemas.microsoft.com/office/powerpoint/2010/main" val="3999722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08E7-25E8-0CC0-2B4C-27D2AAF7BAA9}"/>
              </a:ext>
            </a:extLst>
          </p:cNvPr>
          <p:cNvSpPr>
            <a:spLocks noGrp="1"/>
          </p:cNvSpPr>
          <p:nvPr>
            <p:ph type="title"/>
          </p:nvPr>
        </p:nvSpPr>
        <p:spPr/>
        <p:txBody>
          <a:bodyPr/>
          <a:lstStyle/>
          <a:p>
            <a:r>
              <a:rPr lang="en-GB" dirty="0"/>
              <a:t>Structure</a:t>
            </a:r>
          </a:p>
        </p:txBody>
      </p:sp>
      <p:sp>
        <p:nvSpPr>
          <p:cNvPr id="3" name="Content Placeholder 2">
            <a:extLst>
              <a:ext uri="{FF2B5EF4-FFF2-40B4-BE49-F238E27FC236}">
                <a16:creationId xmlns:a16="http://schemas.microsoft.com/office/drawing/2014/main" id="{18A646B7-756A-50C9-D432-D854D483A759}"/>
              </a:ext>
            </a:extLst>
          </p:cNvPr>
          <p:cNvSpPr>
            <a:spLocks noGrp="1"/>
          </p:cNvSpPr>
          <p:nvPr>
            <p:ph idx="1"/>
          </p:nvPr>
        </p:nvSpPr>
        <p:spPr/>
        <p:txBody>
          <a:bodyPr>
            <a:normAutofit fontScale="55000" lnSpcReduction="20000"/>
          </a:bodyPr>
          <a:lstStyle/>
          <a:p>
            <a:pPr algn="just"/>
            <a:r>
              <a:rPr lang="en-GB" b="0" i="0" dirty="0">
                <a:solidFill>
                  <a:srgbClr val="000000"/>
                </a:solidFill>
                <a:effectLst/>
                <a:latin typeface="arial" panose="020B0604020202020204" pitchFamily="34" charset="0"/>
              </a:rPr>
              <a:t>(Chapter I) which set out the scope of the regulation and define key terms, the Data Act is structured into six main chapters: </a:t>
            </a:r>
          </a:p>
          <a:p>
            <a:pPr algn="just"/>
            <a:r>
              <a:rPr lang="en-GB" b="1" i="0" dirty="0">
                <a:solidFill>
                  <a:srgbClr val="000000"/>
                </a:solidFill>
                <a:effectLst/>
                <a:latin typeface="arial" panose="020B0604020202020204" pitchFamily="34" charset="0"/>
              </a:rPr>
              <a:t>Chapter II on business-to-business and business-to-consumer data sharing in the context of IoT:</a:t>
            </a:r>
            <a:r>
              <a:rPr lang="en-GB" b="0" i="0" dirty="0">
                <a:solidFill>
                  <a:srgbClr val="000000"/>
                </a:solidFill>
                <a:effectLst/>
                <a:latin typeface="arial" panose="020B0604020202020204" pitchFamily="34" charset="0"/>
              </a:rPr>
              <a:t> users of IoT objects can access, use and port data that they co-generate through their use of a connected product.</a:t>
            </a:r>
          </a:p>
          <a:p>
            <a:pPr algn="just"/>
            <a:r>
              <a:rPr lang="en-GB" b="1" i="0" dirty="0">
                <a:solidFill>
                  <a:srgbClr val="000000"/>
                </a:solidFill>
                <a:effectLst/>
                <a:latin typeface="arial" panose="020B0604020202020204" pitchFamily="34" charset="0"/>
              </a:rPr>
              <a:t>Chapter III on business-to-business data sharing: </a:t>
            </a:r>
            <a:r>
              <a:rPr lang="en-GB" b="0" i="0" dirty="0">
                <a:solidFill>
                  <a:srgbClr val="000000"/>
                </a:solidFill>
                <a:effectLst/>
                <a:latin typeface="arial" panose="020B0604020202020204" pitchFamily="34" charset="0"/>
              </a:rPr>
              <a:t>this clarifies the data-sharing conditions wherever a business is obliged by law, including through the Data Act, to share data with another business.</a:t>
            </a:r>
          </a:p>
          <a:p>
            <a:pPr algn="just"/>
            <a:r>
              <a:rPr lang="en-GB" b="1" i="0" dirty="0">
                <a:solidFill>
                  <a:srgbClr val="000000"/>
                </a:solidFill>
                <a:effectLst/>
                <a:latin typeface="arial" panose="020B0604020202020204" pitchFamily="34" charset="0"/>
              </a:rPr>
              <a:t>Chapter IV on unfair contractual terms</a:t>
            </a:r>
            <a:r>
              <a:rPr lang="en-GB" b="0" i="0" dirty="0">
                <a:solidFill>
                  <a:srgbClr val="000000"/>
                </a:solidFill>
                <a:effectLst/>
                <a:latin typeface="arial" panose="020B0604020202020204" pitchFamily="34" charset="0"/>
              </a:rPr>
              <a:t>: these provisions protect all businesses, in particular SMEs, against unfair contractual terms imposed on them.</a:t>
            </a:r>
          </a:p>
          <a:p>
            <a:pPr algn="just"/>
            <a:r>
              <a:rPr lang="en-GB" b="1" i="0" dirty="0">
                <a:solidFill>
                  <a:srgbClr val="000000"/>
                </a:solidFill>
                <a:effectLst/>
                <a:latin typeface="arial" panose="020B0604020202020204" pitchFamily="34" charset="0"/>
              </a:rPr>
              <a:t>Chapter V on business-to-government data sharing</a:t>
            </a:r>
            <a:r>
              <a:rPr lang="en-GB" b="0" i="0" dirty="0">
                <a:solidFill>
                  <a:srgbClr val="000000"/>
                </a:solidFill>
                <a:effectLst/>
                <a:latin typeface="arial" panose="020B0604020202020204" pitchFamily="34" charset="0"/>
              </a:rPr>
              <a:t>: public sector bodies will be able to make more evidence-based decisions in certain situations of exceptional need through measures to access certain data held by the private sector.</a:t>
            </a:r>
          </a:p>
          <a:p>
            <a:pPr algn="just"/>
            <a:r>
              <a:rPr lang="en-GB" b="1" i="0" dirty="0">
                <a:solidFill>
                  <a:srgbClr val="000000"/>
                </a:solidFill>
                <a:effectLst/>
                <a:latin typeface="arial" panose="020B0604020202020204" pitchFamily="34" charset="0"/>
              </a:rPr>
              <a:t>Chapter VI on switching between data processing services</a:t>
            </a:r>
            <a:r>
              <a:rPr lang="en-GB" b="0" i="0" dirty="0">
                <a:solidFill>
                  <a:srgbClr val="000000"/>
                </a:solidFill>
                <a:effectLst/>
                <a:latin typeface="arial" panose="020B0604020202020204" pitchFamily="34" charset="0"/>
              </a:rPr>
              <a:t>: providers of cloud and edge computing services must meet minimum requirements to facilitate interoperability and enable switching.</a:t>
            </a:r>
          </a:p>
          <a:p>
            <a:pPr algn="just"/>
            <a:r>
              <a:rPr lang="en-GB" b="1" i="0" dirty="0">
                <a:solidFill>
                  <a:srgbClr val="000000"/>
                </a:solidFill>
                <a:effectLst/>
                <a:latin typeface="arial" panose="020B0604020202020204" pitchFamily="34" charset="0"/>
              </a:rPr>
              <a:t>Chapter VII on unlawful third country government access to data</a:t>
            </a:r>
            <a:r>
              <a:rPr lang="en-GB" b="0" i="0" dirty="0">
                <a:solidFill>
                  <a:srgbClr val="000000"/>
                </a:solidFill>
                <a:effectLst/>
                <a:latin typeface="arial" panose="020B0604020202020204" pitchFamily="34" charset="0"/>
              </a:rPr>
              <a:t>: non-personal data stored in the EU is protected against unlawful foreign government access requests.</a:t>
            </a:r>
          </a:p>
          <a:p>
            <a:pPr algn="just"/>
            <a:r>
              <a:rPr lang="en-GB" b="1" i="0" dirty="0">
                <a:solidFill>
                  <a:srgbClr val="000000"/>
                </a:solidFill>
                <a:effectLst/>
                <a:latin typeface="arial" panose="020B0604020202020204" pitchFamily="34" charset="0"/>
              </a:rPr>
              <a:t>Chapter VIII on interoperability</a:t>
            </a:r>
            <a:r>
              <a:rPr lang="en-GB" b="0" i="0" dirty="0">
                <a:solidFill>
                  <a:srgbClr val="000000"/>
                </a:solidFill>
                <a:effectLst/>
                <a:latin typeface="arial" panose="020B0604020202020204" pitchFamily="34" charset="0"/>
              </a:rPr>
              <a:t>: participants in data spaces must fulfil criteria to allow data to flow within and between data spaces. An EU repository will lay down relevant standards and specifications for cloud interoperability.</a:t>
            </a:r>
          </a:p>
          <a:p>
            <a:pPr algn="just"/>
            <a:r>
              <a:rPr lang="en-GB" b="1" i="0" dirty="0">
                <a:solidFill>
                  <a:srgbClr val="000000"/>
                </a:solidFill>
                <a:effectLst/>
                <a:latin typeface="arial" panose="020B0604020202020204" pitchFamily="34" charset="0"/>
              </a:rPr>
              <a:t>Chapter IX on enforcement:</a:t>
            </a:r>
            <a:r>
              <a:rPr lang="en-GB" b="0" i="0" dirty="0">
                <a:solidFill>
                  <a:srgbClr val="000000"/>
                </a:solidFill>
                <a:effectLst/>
                <a:latin typeface="arial" panose="020B0604020202020204" pitchFamily="34" charset="0"/>
              </a:rPr>
              <a:t> Member States must designate one or more competent authority(</a:t>
            </a:r>
            <a:r>
              <a:rPr lang="en-GB" b="0" i="0" dirty="0" err="1">
                <a:solidFill>
                  <a:srgbClr val="000000"/>
                </a:solidFill>
                <a:effectLst/>
                <a:latin typeface="arial" panose="020B0604020202020204" pitchFamily="34" charset="0"/>
              </a:rPr>
              <a:t>ies</a:t>
            </a:r>
            <a:r>
              <a:rPr lang="en-GB" b="0" i="0" dirty="0">
                <a:solidFill>
                  <a:srgbClr val="000000"/>
                </a:solidFill>
                <a:effectLst/>
                <a:latin typeface="arial" panose="020B0604020202020204" pitchFamily="34" charset="0"/>
              </a:rPr>
              <a:t>) to monitor and enforce the Data Act. Where more than one authority is designated, a ‘data coordinator’ must be appointed to act as the single point of contact at the national level.</a:t>
            </a:r>
          </a:p>
          <a:p>
            <a:endParaRPr lang="en-GB" dirty="0"/>
          </a:p>
        </p:txBody>
      </p:sp>
    </p:spTree>
    <p:extLst>
      <p:ext uri="{BB962C8B-B14F-4D97-AF65-F5344CB8AC3E}">
        <p14:creationId xmlns:p14="http://schemas.microsoft.com/office/powerpoint/2010/main" val="3313895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80F5D-2D8F-59DD-E8DF-14AEAD873248}"/>
              </a:ext>
            </a:extLst>
          </p:cNvPr>
          <p:cNvSpPr>
            <a:spLocks noGrp="1"/>
          </p:cNvSpPr>
          <p:nvPr>
            <p:ph type="title"/>
          </p:nvPr>
        </p:nvSpPr>
        <p:spPr/>
        <p:txBody>
          <a:bodyPr/>
          <a:lstStyle/>
          <a:p>
            <a:r>
              <a:rPr lang="en-GB" dirty="0"/>
              <a:t>Chapter 2 business to consumer data sharing</a:t>
            </a:r>
          </a:p>
        </p:txBody>
      </p:sp>
      <p:sp>
        <p:nvSpPr>
          <p:cNvPr id="3" name="Content Placeholder 2">
            <a:extLst>
              <a:ext uri="{FF2B5EF4-FFF2-40B4-BE49-F238E27FC236}">
                <a16:creationId xmlns:a16="http://schemas.microsoft.com/office/drawing/2014/main" id="{317AA103-E25D-74F5-D8DD-2B850FD725C5}"/>
              </a:ext>
            </a:extLst>
          </p:cNvPr>
          <p:cNvSpPr>
            <a:spLocks noGrp="1"/>
          </p:cNvSpPr>
          <p:nvPr>
            <p:ph idx="1"/>
          </p:nvPr>
        </p:nvSpPr>
        <p:spPr/>
        <p:txBody>
          <a:bodyPr>
            <a:normAutofit fontScale="92500" lnSpcReduction="10000"/>
          </a:bodyPr>
          <a:lstStyle/>
          <a:p>
            <a:r>
              <a:rPr lang="en-GB" b="0" i="0" dirty="0">
                <a:solidFill>
                  <a:srgbClr val="000000"/>
                </a:solidFill>
                <a:effectLst/>
                <a:latin typeface="arial" panose="020B0604020202020204" pitchFamily="34" charset="0"/>
              </a:rPr>
              <a:t> enables users of </a:t>
            </a:r>
            <a:r>
              <a:rPr lang="en-GB" b="1" i="0" dirty="0">
                <a:solidFill>
                  <a:srgbClr val="000000"/>
                </a:solidFill>
                <a:effectLst/>
                <a:latin typeface="arial" panose="020B0604020202020204" pitchFamily="34" charset="0"/>
              </a:rPr>
              <a:t>connected products</a:t>
            </a:r>
            <a:r>
              <a:rPr lang="en-GB" b="0" i="0" dirty="0">
                <a:solidFill>
                  <a:srgbClr val="000000"/>
                </a:solidFill>
                <a:effectLst/>
                <a:latin typeface="arial" panose="020B0604020202020204" pitchFamily="34" charset="0"/>
              </a:rPr>
              <a:t> (e.g. connected cars, medical and fitness devices, industrial or agricultural machinery) and </a:t>
            </a:r>
            <a:r>
              <a:rPr lang="en-GB" b="1" i="0" dirty="0">
                <a:solidFill>
                  <a:srgbClr val="000000"/>
                </a:solidFill>
                <a:effectLst/>
                <a:latin typeface="arial" panose="020B0604020202020204" pitchFamily="34" charset="0"/>
              </a:rPr>
              <a:t>related services</a:t>
            </a:r>
            <a:r>
              <a:rPr lang="en-GB" b="0" i="0" dirty="0">
                <a:solidFill>
                  <a:srgbClr val="000000"/>
                </a:solidFill>
                <a:effectLst/>
                <a:latin typeface="arial" panose="020B0604020202020204" pitchFamily="34" charset="0"/>
              </a:rPr>
              <a:t> (i.e. anything that would make a connected product behave in a specific manner, such as an app to adjust the brightness of lights, or to regulate the temperature of a fridge) to access the data that they co-create by using the connected products/ related services</a:t>
            </a:r>
          </a:p>
          <a:p>
            <a:r>
              <a:rPr lang="en-GB" b="0" dirty="0">
                <a:solidFill>
                  <a:srgbClr val="000000"/>
                </a:solidFill>
                <a:effectLst/>
                <a:latin typeface="arial" panose="020B0604020202020204" pitchFamily="34" charset="0"/>
              </a:rPr>
              <a:t>If someone buys a connected fridge and downloads an app that helps them to regulate the optimal temperature for the content of the fridge, there would potentially be two data holders, namely the entity that placed the fridge on the market and the entity offering the related service (the app), and only the one user (the owner of the fridge).</a:t>
            </a:r>
          </a:p>
          <a:p>
            <a:endParaRPr lang="en-GB" dirty="0"/>
          </a:p>
        </p:txBody>
      </p:sp>
    </p:spTree>
    <p:extLst>
      <p:ext uri="{BB962C8B-B14F-4D97-AF65-F5344CB8AC3E}">
        <p14:creationId xmlns:p14="http://schemas.microsoft.com/office/powerpoint/2010/main" val="3803199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169D4-573A-A8CC-DF90-46C5D4014303}"/>
              </a:ext>
            </a:extLst>
          </p:cNvPr>
          <p:cNvSpPr>
            <a:spLocks noGrp="1"/>
          </p:cNvSpPr>
          <p:nvPr>
            <p:ph type="title"/>
          </p:nvPr>
        </p:nvSpPr>
        <p:spPr/>
        <p:txBody>
          <a:bodyPr/>
          <a:lstStyle/>
          <a:p>
            <a:r>
              <a:rPr lang="en-GB" dirty="0"/>
              <a:t>Art.3 obligation to make data available to the user</a:t>
            </a:r>
          </a:p>
        </p:txBody>
      </p:sp>
      <p:sp>
        <p:nvSpPr>
          <p:cNvPr id="3" name="Content Placeholder 2">
            <a:extLst>
              <a:ext uri="{FF2B5EF4-FFF2-40B4-BE49-F238E27FC236}">
                <a16:creationId xmlns:a16="http://schemas.microsoft.com/office/drawing/2014/main" id="{E6FE2702-D9AD-3127-A687-272697AA7A51}"/>
              </a:ext>
            </a:extLst>
          </p:cNvPr>
          <p:cNvSpPr>
            <a:spLocks noGrp="1"/>
          </p:cNvSpPr>
          <p:nvPr>
            <p:ph idx="1"/>
          </p:nvPr>
        </p:nvSpPr>
        <p:spPr/>
        <p:txBody>
          <a:bodyPr/>
          <a:lstStyle/>
          <a:p>
            <a:r>
              <a:rPr lang="en-GB" b="0" i="0" dirty="0">
                <a:solidFill>
                  <a:srgbClr val="333333"/>
                </a:solidFill>
                <a:effectLst/>
                <a:latin typeface="Times New Roman" panose="02020603050405020304" pitchFamily="18" charset="0"/>
              </a:rPr>
              <a:t>Connected products shall be designed and manufactured, and related services shall be designed and provided, in such a manner that product data and related service data, including the relevant metadata necessary to interpret and use those data, are, by default, easily, securely, free of charge, in a comprehensive, structured, commonly used and machine-readable format, and, where relevant and technically feasible, directly accessible to the user.</a:t>
            </a:r>
            <a:endParaRPr lang="en-GB" dirty="0"/>
          </a:p>
        </p:txBody>
      </p:sp>
    </p:spTree>
    <p:extLst>
      <p:ext uri="{BB962C8B-B14F-4D97-AF65-F5344CB8AC3E}">
        <p14:creationId xmlns:p14="http://schemas.microsoft.com/office/powerpoint/2010/main" val="1598402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E8B7F-4DA7-767E-4B6E-F2FC3A744712}"/>
              </a:ext>
            </a:extLst>
          </p:cNvPr>
          <p:cNvSpPr>
            <a:spLocks noGrp="1"/>
          </p:cNvSpPr>
          <p:nvPr>
            <p:ph type="title"/>
          </p:nvPr>
        </p:nvSpPr>
        <p:spPr/>
        <p:txBody>
          <a:bodyPr>
            <a:normAutofit/>
          </a:bodyPr>
          <a:lstStyle/>
          <a:p>
            <a:r>
              <a:rPr lang="en-GB" dirty="0"/>
              <a:t>Art.4 Rights and obligations of users and data holders with regard to access, use of data</a:t>
            </a:r>
          </a:p>
        </p:txBody>
      </p:sp>
      <p:sp>
        <p:nvSpPr>
          <p:cNvPr id="3" name="Content Placeholder 2">
            <a:extLst>
              <a:ext uri="{FF2B5EF4-FFF2-40B4-BE49-F238E27FC236}">
                <a16:creationId xmlns:a16="http://schemas.microsoft.com/office/drawing/2014/main" id="{3694B197-F429-6BFC-9457-587A855B9E46}"/>
              </a:ext>
            </a:extLst>
          </p:cNvPr>
          <p:cNvSpPr>
            <a:spLocks noGrp="1"/>
          </p:cNvSpPr>
          <p:nvPr>
            <p:ph idx="1"/>
          </p:nvPr>
        </p:nvSpPr>
        <p:spPr/>
        <p:txBody>
          <a:bodyPr>
            <a:normAutofit fontScale="55000" lnSpcReduction="20000"/>
          </a:bodyPr>
          <a:lstStyle/>
          <a:p>
            <a:r>
              <a:rPr lang="en-GB" dirty="0"/>
              <a:t>Where data cannot be directly accessed by the user from the connected product or related service, data holders shall make readily available data, as well as the relevant metadata necessary to interpret and use those data, accessible to the user without undue delay, of the same quality as is available to the data holder, easily, securely, free of charge, in a comprehensive, structured, commonly used and machine-readable format and, where relevant and technically feasible, continuously and in real-time. This shall be done on the basis of a simple request through electronic means where technically feasible.</a:t>
            </a:r>
          </a:p>
          <a:p>
            <a:pPr marL="0" indent="0">
              <a:buNone/>
            </a:pPr>
            <a:r>
              <a:rPr lang="en-GB" dirty="0"/>
              <a:t>2.   Users and data holders may contractually restrict or prohibit accessing, using or further sharing data, if such processing could undermine security requirements of the connected product, as laid down by Union or national law, resulting in a serious adverse effect on the health, safety or security of natural persons. Sectoral authorities may provide users and data holders with technical expertise in that context. Where the data holder refuses to share data pursuant to this Article, it shall notify the competent authority designated pursuant to Article 37.</a:t>
            </a:r>
          </a:p>
          <a:p>
            <a:pPr marL="0" indent="0">
              <a:buNone/>
            </a:pPr>
            <a:r>
              <a:rPr lang="en-GB" dirty="0"/>
              <a:t>3.   Without prejudice to the user’s right to seek redress at any stage before a court or tribunal of a Member State, the user may, in relation to any dispute with the data holder concerning the contractual restrictions or prohibitions referred to in paragraph 2:</a:t>
            </a:r>
          </a:p>
          <a:p>
            <a:endParaRPr lang="en-GB" dirty="0"/>
          </a:p>
          <a:p>
            <a:r>
              <a:rPr lang="en-GB" dirty="0"/>
              <a:t>(a)lodge, in accordance with Article 37(5), point (b), a complaint with the competent authority; or</a:t>
            </a:r>
          </a:p>
          <a:p>
            <a:endParaRPr lang="en-GB" dirty="0"/>
          </a:p>
          <a:p>
            <a:r>
              <a:rPr lang="en-GB" dirty="0"/>
              <a:t>(b)agree with the data holder to refer the matter to a dispute settlement body in accordance with Article 10(1).</a:t>
            </a:r>
          </a:p>
        </p:txBody>
      </p:sp>
    </p:spTree>
    <p:extLst>
      <p:ext uri="{BB962C8B-B14F-4D97-AF65-F5344CB8AC3E}">
        <p14:creationId xmlns:p14="http://schemas.microsoft.com/office/powerpoint/2010/main" val="2038885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808BD-F106-2B68-7B13-B30D4274E1FA}"/>
              </a:ext>
            </a:extLst>
          </p:cNvPr>
          <p:cNvSpPr>
            <a:spLocks noGrp="1"/>
          </p:cNvSpPr>
          <p:nvPr>
            <p:ph type="title"/>
          </p:nvPr>
        </p:nvSpPr>
        <p:spPr/>
        <p:txBody>
          <a:bodyPr/>
          <a:lstStyle/>
          <a:p>
            <a:r>
              <a:rPr lang="en-GB" dirty="0"/>
              <a:t>Art.5 right of the user to share data with third parties</a:t>
            </a:r>
          </a:p>
        </p:txBody>
      </p:sp>
      <p:sp>
        <p:nvSpPr>
          <p:cNvPr id="3" name="Content Placeholder 2">
            <a:extLst>
              <a:ext uri="{FF2B5EF4-FFF2-40B4-BE49-F238E27FC236}">
                <a16:creationId xmlns:a16="http://schemas.microsoft.com/office/drawing/2014/main" id="{BB4C01FA-8FDE-7FC2-6889-C041E7CE0733}"/>
              </a:ext>
            </a:extLst>
          </p:cNvPr>
          <p:cNvSpPr>
            <a:spLocks noGrp="1"/>
          </p:cNvSpPr>
          <p:nvPr>
            <p:ph idx="1"/>
          </p:nvPr>
        </p:nvSpPr>
        <p:spPr/>
        <p:txBody>
          <a:bodyPr/>
          <a:lstStyle/>
          <a:p>
            <a:r>
              <a:rPr lang="en-GB" b="0" i="0" dirty="0">
                <a:solidFill>
                  <a:srgbClr val="333333"/>
                </a:solidFill>
                <a:effectLst/>
                <a:latin typeface="Times New Roman" panose="02020603050405020304" pitchFamily="18" charset="0"/>
              </a:rPr>
              <a:t>Upon request by a user, or by a party acting on behalf of a user, the data holder shall make available readily available data, as well as the relevant metadata necessary to interpret and use those data, to a third party without undue delay, of the same quality as is available to the data holder, easily, securely, free of charge to the user, in a comprehensive, structured, commonly used and machine-readable format and, where relevant and technically feasible, continuously and in real-time. The data shall be made available by the data holder to the third party in accordance with Articles 8 and 9.</a:t>
            </a:r>
          </a:p>
          <a:p>
            <a:r>
              <a:rPr lang="en-GB" dirty="0">
                <a:solidFill>
                  <a:srgbClr val="333333"/>
                </a:solidFill>
                <a:latin typeface="Times New Roman" panose="02020603050405020304" pitchFamily="18" charset="0"/>
              </a:rPr>
              <a:t>Gatekeeper exception (art.5 para 3)</a:t>
            </a:r>
            <a:endParaRPr lang="en-GB" dirty="0"/>
          </a:p>
        </p:txBody>
      </p:sp>
    </p:spTree>
    <p:extLst>
      <p:ext uri="{BB962C8B-B14F-4D97-AF65-F5344CB8AC3E}">
        <p14:creationId xmlns:p14="http://schemas.microsoft.com/office/powerpoint/2010/main" val="2828407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089F4-BD14-A19E-F121-D2EFF47F085D}"/>
              </a:ext>
            </a:extLst>
          </p:cNvPr>
          <p:cNvSpPr>
            <a:spLocks noGrp="1"/>
          </p:cNvSpPr>
          <p:nvPr>
            <p:ph type="title"/>
          </p:nvPr>
        </p:nvSpPr>
        <p:spPr/>
        <p:txBody>
          <a:bodyPr/>
          <a:lstStyle/>
          <a:p>
            <a:r>
              <a:rPr lang="en-GB" dirty="0"/>
              <a:t>Art.6 Obligations of third parties receiving data at the request of the user</a:t>
            </a:r>
          </a:p>
        </p:txBody>
      </p:sp>
      <p:sp>
        <p:nvSpPr>
          <p:cNvPr id="3" name="Content Placeholder 2">
            <a:extLst>
              <a:ext uri="{FF2B5EF4-FFF2-40B4-BE49-F238E27FC236}">
                <a16:creationId xmlns:a16="http://schemas.microsoft.com/office/drawing/2014/main" id="{8E280277-CB19-2FF4-4E81-E620AE634ED5}"/>
              </a:ext>
            </a:extLst>
          </p:cNvPr>
          <p:cNvSpPr>
            <a:spLocks noGrp="1"/>
          </p:cNvSpPr>
          <p:nvPr>
            <p:ph idx="1"/>
          </p:nvPr>
        </p:nvSpPr>
        <p:spPr/>
        <p:txBody>
          <a:bodyPr>
            <a:normAutofit/>
          </a:bodyPr>
          <a:lstStyle/>
          <a:p>
            <a:r>
              <a:rPr lang="en-GB" dirty="0"/>
              <a:t> A third party shall process the data made available to it pursuant to Article 5 only for the purposes and under the conditions agreed with the user and subject to Union and national law on the protection of personal data including the rights of the data subject insofar as personal data are concerned. The third party shall erase the data when they are no longer necessary for the agreed purpose, unless otherwise agreed with the user in relation to non-personal data.</a:t>
            </a:r>
          </a:p>
          <a:p>
            <a:pPr marL="0" indent="0">
              <a:buNone/>
            </a:pPr>
            <a:endParaRPr lang="en-GB" dirty="0"/>
          </a:p>
        </p:txBody>
      </p:sp>
    </p:spTree>
    <p:extLst>
      <p:ext uri="{BB962C8B-B14F-4D97-AF65-F5344CB8AC3E}">
        <p14:creationId xmlns:p14="http://schemas.microsoft.com/office/powerpoint/2010/main" val="1406908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EBAD5-8647-9A4E-B1E9-D2D903B57FF0}"/>
              </a:ext>
            </a:extLst>
          </p:cNvPr>
          <p:cNvSpPr>
            <a:spLocks noGrp="1"/>
          </p:cNvSpPr>
          <p:nvPr>
            <p:ph type="title"/>
          </p:nvPr>
        </p:nvSpPr>
        <p:spPr/>
        <p:txBody>
          <a:bodyPr/>
          <a:lstStyle/>
          <a:p>
            <a:r>
              <a:rPr lang="en-GB" dirty="0"/>
              <a:t>Data Governance Act</a:t>
            </a:r>
          </a:p>
        </p:txBody>
      </p:sp>
      <p:sp>
        <p:nvSpPr>
          <p:cNvPr id="3" name="Content Placeholder 2">
            <a:extLst>
              <a:ext uri="{FF2B5EF4-FFF2-40B4-BE49-F238E27FC236}">
                <a16:creationId xmlns:a16="http://schemas.microsoft.com/office/drawing/2014/main" id="{856C5287-F916-E111-1DAE-2C32CB168FF6}"/>
              </a:ext>
            </a:extLst>
          </p:cNvPr>
          <p:cNvSpPr>
            <a:spLocks noGrp="1"/>
          </p:cNvSpPr>
          <p:nvPr>
            <p:ph idx="1"/>
          </p:nvPr>
        </p:nvSpPr>
        <p:spPr/>
        <p:txBody>
          <a:bodyPr/>
          <a:lstStyle/>
          <a:p>
            <a:r>
              <a:rPr lang="en-GB" b="0" i="0" dirty="0">
                <a:solidFill>
                  <a:srgbClr val="404040"/>
                </a:solidFill>
                <a:effectLst/>
                <a:latin typeface="arial" panose="020B0604020202020204" pitchFamily="34" charset="0"/>
              </a:rPr>
              <a:t>aims to regulate the reuse of publicly/held, protected data, by boosting data sharing through the regulation of novel data intermediaries and by encouraging the sharing of data for altruistic purposes.</a:t>
            </a:r>
          </a:p>
          <a:p>
            <a:r>
              <a:rPr lang="en-GB" b="0" i="0" dirty="0">
                <a:solidFill>
                  <a:srgbClr val="404040"/>
                </a:solidFill>
                <a:effectLst/>
                <a:latin typeface="arial" panose="020B0604020202020204" pitchFamily="34" charset="0"/>
              </a:rPr>
              <a:t> Both personal and non-personal data are in scope of the DGA</a:t>
            </a:r>
            <a:endParaRPr lang="en-GB" dirty="0"/>
          </a:p>
        </p:txBody>
      </p:sp>
    </p:spTree>
    <p:extLst>
      <p:ext uri="{BB962C8B-B14F-4D97-AF65-F5344CB8AC3E}">
        <p14:creationId xmlns:p14="http://schemas.microsoft.com/office/powerpoint/2010/main" val="1680145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4B49F-951C-CBF4-5FBE-1FF309777655}"/>
              </a:ext>
            </a:extLst>
          </p:cNvPr>
          <p:cNvSpPr>
            <a:spLocks noGrp="1"/>
          </p:cNvSpPr>
          <p:nvPr>
            <p:ph type="title"/>
          </p:nvPr>
        </p:nvSpPr>
        <p:spPr/>
        <p:txBody>
          <a:bodyPr/>
          <a:lstStyle/>
          <a:p>
            <a:r>
              <a:rPr lang="en-GB" dirty="0"/>
              <a:t>Scope</a:t>
            </a:r>
          </a:p>
        </p:txBody>
      </p:sp>
      <p:sp>
        <p:nvSpPr>
          <p:cNvPr id="3" name="Content Placeholder 2">
            <a:extLst>
              <a:ext uri="{FF2B5EF4-FFF2-40B4-BE49-F238E27FC236}">
                <a16:creationId xmlns:a16="http://schemas.microsoft.com/office/drawing/2014/main" id="{9D5A4BBF-33A8-7426-6ACC-F5BFDD67A91C}"/>
              </a:ext>
            </a:extLst>
          </p:cNvPr>
          <p:cNvSpPr>
            <a:spLocks noGrp="1"/>
          </p:cNvSpPr>
          <p:nvPr>
            <p:ph idx="1"/>
          </p:nvPr>
        </p:nvSpPr>
        <p:spPr/>
        <p:txBody>
          <a:bodyPr/>
          <a:lstStyle/>
          <a:p>
            <a:r>
              <a:rPr lang="en-GB" dirty="0"/>
              <a:t>Reuse of certain categories of data held by public sector bodies</a:t>
            </a:r>
          </a:p>
          <a:p>
            <a:r>
              <a:rPr lang="en-GB" dirty="0"/>
              <a:t>Rules for data intermediation services</a:t>
            </a:r>
          </a:p>
          <a:p>
            <a:r>
              <a:rPr lang="en-GB" dirty="0"/>
              <a:t>Data altruism</a:t>
            </a:r>
          </a:p>
        </p:txBody>
      </p:sp>
    </p:spTree>
    <p:extLst>
      <p:ext uri="{BB962C8B-B14F-4D97-AF65-F5344CB8AC3E}">
        <p14:creationId xmlns:p14="http://schemas.microsoft.com/office/powerpoint/2010/main" val="3509392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AB671-82D1-5E88-EEBA-3D599AE8254B}"/>
              </a:ext>
            </a:extLst>
          </p:cNvPr>
          <p:cNvSpPr>
            <a:spLocks noGrp="1"/>
          </p:cNvSpPr>
          <p:nvPr>
            <p:ph type="title"/>
          </p:nvPr>
        </p:nvSpPr>
        <p:spPr/>
        <p:txBody>
          <a:bodyPr/>
          <a:lstStyle/>
          <a:p>
            <a:r>
              <a:rPr lang="en-GB" dirty="0"/>
              <a:t>Data intermediation services</a:t>
            </a:r>
          </a:p>
        </p:txBody>
      </p:sp>
      <p:sp>
        <p:nvSpPr>
          <p:cNvPr id="3" name="Content Placeholder 2">
            <a:extLst>
              <a:ext uri="{FF2B5EF4-FFF2-40B4-BE49-F238E27FC236}">
                <a16:creationId xmlns:a16="http://schemas.microsoft.com/office/drawing/2014/main" id="{327F46A4-6C4B-41A0-7878-C0B54BD15674}"/>
              </a:ext>
            </a:extLst>
          </p:cNvPr>
          <p:cNvSpPr>
            <a:spLocks noGrp="1"/>
          </p:cNvSpPr>
          <p:nvPr>
            <p:ph idx="1"/>
          </p:nvPr>
        </p:nvSpPr>
        <p:spPr/>
        <p:txBody>
          <a:bodyPr>
            <a:normAutofit fontScale="92500" lnSpcReduction="10000"/>
          </a:bodyPr>
          <a:lstStyle/>
          <a:p>
            <a:r>
              <a:rPr lang="en-GB" dirty="0"/>
              <a:t>set of rules for providers of data intermediation services (so-called data intermediaries, such as data marketplaces) to ensure that they will function as trustworthy organisers of data sharing or pooling within the Common European Data Spaces</a:t>
            </a:r>
          </a:p>
          <a:p>
            <a:r>
              <a:rPr lang="en-GB" dirty="0"/>
              <a:t>Designed to be an alternative to big tech holding vast amounts of data</a:t>
            </a:r>
          </a:p>
          <a:p>
            <a:r>
              <a:rPr lang="en-GB" dirty="0"/>
              <a:t>data intermediaries will function as neutral third parties that connect individuals and companies with data users. While they may charge for facilitating the data sharing between the parties, they cannot directly use the data that they intermediate for financial profit (e.g. by selling it to another company or using it to develop their own product based on this data). Data intermediaries will have to comply with strict requirements to ensure this neutrality and avoid conflicts of </a:t>
            </a:r>
            <a:r>
              <a:rPr lang="en-GB" dirty="0" err="1"/>
              <a:t>interes</a:t>
            </a:r>
            <a:endParaRPr lang="en-GB" dirty="0"/>
          </a:p>
        </p:txBody>
      </p:sp>
    </p:spTree>
    <p:extLst>
      <p:ext uri="{BB962C8B-B14F-4D97-AF65-F5344CB8AC3E}">
        <p14:creationId xmlns:p14="http://schemas.microsoft.com/office/powerpoint/2010/main" val="480683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86D6-F4E3-381A-6DD2-0A05A9DC69D4}"/>
              </a:ext>
            </a:extLst>
          </p:cNvPr>
          <p:cNvSpPr>
            <a:spLocks noGrp="1"/>
          </p:cNvSpPr>
          <p:nvPr>
            <p:ph type="title"/>
          </p:nvPr>
        </p:nvSpPr>
        <p:spPr/>
        <p:txBody>
          <a:bodyPr/>
          <a:lstStyle/>
          <a:p>
            <a:r>
              <a:rPr lang="en-GB" dirty="0"/>
              <a:t>Types of data</a:t>
            </a:r>
          </a:p>
        </p:txBody>
      </p:sp>
      <p:sp>
        <p:nvSpPr>
          <p:cNvPr id="3" name="Text Placeholder 2">
            <a:extLst>
              <a:ext uri="{FF2B5EF4-FFF2-40B4-BE49-F238E27FC236}">
                <a16:creationId xmlns:a16="http://schemas.microsoft.com/office/drawing/2014/main" id="{A9F45625-79E8-CDBD-BD53-10FCEB8281BD}"/>
              </a:ext>
            </a:extLst>
          </p:cNvPr>
          <p:cNvSpPr>
            <a:spLocks noGrp="1"/>
          </p:cNvSpPr>
          <p:nvPr>
            <p:ph type="body" idx="1"/>
          </p:nvPr>
        </p:nvSpPr>
        <p:spPr/>
        <p:txBody>
          <a:bodyPr/>
          <a:lstStyle/>
          <a:p>
            <a:r>
              <a:rPr lang="en-GB" dirty="0"/>
              <a:t>Personal data</a:t>
            </a:r>
          </a:p>
        </p:txBody>
      </p:sp>
      <p:sp>
        <p:nvSpPr>
          <p:cNvPr id="4" name="Content Placeholder 3">
            <a:extLst>
              <a:ext uri="{FF2B5EF4-FFF2-40B4-BE49-F238E27FC236}">
                <a16:creationId xmlns:a16="http://schemas.microsoft.com/office/drawing/2014/main" id="{B0C666E1-24CE-28DF-70D9-02947A7406A5}"/>
              </a:ext>
            </a:extLst>
          </p:cNvPr>
          <p:cNvSpPr>
            <a:spLocks noGrp="1"/>
          </p:cNvSpPr>
          <p:nvPr>
            <p:ph sz="half" idx="2"/>
          </p:nvPr>
        </p:nvSpPr>
        <p:spPr/>
        <p:txBody>
          <a:bodyPr>
            <a:normAutofit fontScale="77500" lnSpcReduction="20000"/>
          </a:bodyPr>
          <a:lstStyle/>
          <a:p>
            <a:r>
              <a:rPr lang="en-GB" dirty="0"/>
              <a:t>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 (GDPR art.4(1))</a:t>
            </a:r>
          </a:p>
        </p:txBody>
      </p:sp>
      <p:sp>
        <p:nvSpPr>
          <p:cNvPr id="5" name="Text Placeholder 4">
            <a:extLst>
              <a:ext uri="{FF2B5EF4-FFF2-40B4-BE49-F238E27FC236}">
                <a16:creationId xmlns:a16="http://schemas.microsoft.com/office/drawing/2014/main" id="{765C630E-91AA-BABE-3EB1-17408F7ECE13}"/>
              </a:ext>
            </a:extLst>
          </p:cNvPr>
          <p:cNvSpPr>
            <a:spLocks noGrp="1"/>
          </p:cNvSpPr>
          <p:nvPr>
            <p:ph type="body" sz="quarter" idx="3"/>
          </p:nvPr>
        </p:nvSpPr>
        <p:spPr/>
        <p:txBody>
          <a:bodyPr/>
          <a:lstStyle/>
          <a:p>
            <a:r>
              <a:rPr lang="en-GB" dirty="0"/>
              <a:t>Non-personal data</a:t>
            </a:r>
          </a:p>
        </p:txBody>
      </p:sp>
      <p:sp>
        <p:nvSpPr>
          <p:cNvPr id="6" name="Content Placeholder 5">
            <a:extLst>
              <a:ext uri="{FF2B5EF4-FFF2-40B4-BE49-F238E27FC236}">
                <a16:creationId xmlns:a16="http://schemas.microsoft.com/office/drawing/2014/main" id="{96CA55A8-7D51-259C-367A-0783ED3A6B61}"/>
              </a:ext>
            </a:extLst>
          </p:cNvPr>
          <p:cNvSpPr>
            <a:spLocks noGrp="1"/>
          </p:cNvSpPr>
          <p:nvPr>
            <p:ph sz="quarter" idx="4"/>
          </p:nvPr>
        </p:nvSpPr>
        <p:spPr/>
        <p:txBody>
          <a:bodyPr>
            <a:normAutofit fontScale="77500" lnSpcReduction="20000"/>
          </a:bodyPr>
          <a:lstStyle/>
          <a:p>
            <a:r>
              <a:rPr lang="en-GB" b="0" i="0" dirty="0">
                <a:solidFill>
                  <a:srgbClr val="333333"/>
                </a:solidFill>
                <a:effectLst/>
                <a:latin typeface="Times New Roman" panose="02020603050405020304" pitchFamily="18" charset="0"/>
              </a:rPr>
              <a:t>data other than personal data as defined in point (1) of Article 4 of Regulation (EU) 2016/679 </a:t>
            </a:r>
          </a:p>
          <a:p>
            <a:r>
              <a:rPr lang="en-GB" dirty="0">
                <a:solidFill>
                  <a:srgbClr val="333333"/>
                </a:solidFill>
                <a:latin typeface="Times New Roman" panose="02020603050405020304" pitchFamily="18" charset="0"/>
              </a:rPr>
              <a:t>Residual category</a:t>
            </a:r>
            <a:endParaRPr lang="en-GB" dirty="0"/>
          </a:p>
        </p:txBody>
      </p:sp>
    </p:spTree>
    <p:extLst>
      <p:ext uri="{BB962C8B-B14F-4D97-AF65-F5344CB8AC3E}">
        <p14:creationId xmlns:p14="http://schemas.microsoft.com/office/powerpoint/2010/main" val="2544300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8A9C65-A81B-BC5D-C88C-C72FE408A0A6}"/>
              </a:ext>
            </a:extLst>
          </p:cNvPr>
          <p:cNvSpPr>
            <a:spLocks noGrp="1"/>
          </p:cNvSpPr>
          <p:nvPr>
            <p:ph type="title"/>
          </p:nvPr>
        </p:nvSpPr>
        <p:spPr>
          <a:xfrm>
            <a:off x="761803" y="350196"/>
            <a:ext cx="4646904" cy="1624520"/>
          </a:xfrm>
        </p:spPr>
        <p:txBody>
          <a:bodyPr anchor="ctr">
            <a:normAutofit/>
          </a:bodyPr>
          <a:lstStyle/>
          <a:p>
            <a:r>
              <a:rPr lang="en-GB" sz="4000"/>
              <a:t>European Data Spaces</a:t>
            </a:r>
          </a:p>
        </p:txBody>
      </p:sp>
      <p:sp>
        <p:nvSpPr>
          <p:cNvPr id="3" name="Content Placeholder 2">
            <a:extLst>
              <a:ext uri="{FF2B5EF4-FFF2-40B4-BE49-F238E27FC236}">
                <a16:creationId xmlns:a16="http://schemas.microsoft.com/office/drawing/2014/main" id="{3C860E24-B0FB-CE9D-148B-E519F5CB7C48}"/>
              </a:ext>
            </a:extLst>
          </p:cNvPr>
          <p:cNvSpPr>
            <a:spLocks noGrp="1"/>
          </p:cNvSpPr>
          <p:nvPr>
            <p:ph idx="1"/>
          </p:nvPr>
        </p:nvSpPr>
        <p:spPr>
          <a:xfrm>
            <a:off x="761802" y="2743200"/>
            <a:ext cx="4646905" cy="3613149"/>
          </a:xfrm>
        </p:spPr>
        <p:txBody>
          <a:bodyPr anchor="ctr">
            <a:normAutofit/>
          </a:bodyPr>
          <a:lstStyle/>
          <a:p>
            <a:r>
              <a:rPr lang="en-GB" sz="1400" b="0" i="0">
                <a:effectLst/>
                <a:latin typeface="arial" panose="020B0604020202020204" pitchFamily="34" charset="0"/>
              </a:rPr>
              <a:t>European Data Spaces will allow data from across the EU, both from the public sector and businesses, to be exchanged in a trustworthy manner and at a lower cost, thereby boosting the development of new data-driven products and services. Data spaces are composed of both the secure technological infrastructure and the governance mechanisms.</a:t>
            </a:r>
          </a:p>
          <a:p>
            <a:r>
              <a:rPr lang="en-GB" sz="1400" b="0" i="0">
                <a:effectLst/>
                <a:latin typeface="arial" panose="020B0604020202020204" pitchFamily="34" charset="0"/>
              </a:rPr>
              <a:t>The Commission will support the set-up and development of common European Data Spaces, as well as data use between them, in nine strategic domains, as set out in the February 2020 </a:t>
            </a:r>
            <a:r>
              <a:rPr lang="en-GB" sz="1400" b="0" i="0" u="none" strike="noStrike">
                <a:effectLst/>
                <a:latin typeface="arial" panose="020B0604020202020204" pitchFamily="34" charset="0"/>
                <a:hlinkClick r:id="rId2"/>
              </a:rPr>
              <a:t>data strategy</a:t>
            </a:r>
            <a:r>
              <a:rPr lang="en-GB" sz="1400" b="0" i="0">
                <a:effectLst/>
                <a:latin typeface="arial" panose="020B0604020202020204" pitchFamily="34" charset="0"/>
              </a:rPr>
              <a:t>: health, environment, energy, agriculture, mobility, finance, manufacturing, public administration and skills.</a:t>
            </a:r>
          </a:p>
          <a:p>
            <a:endParaRPr lang="en-GB" sz="1400"/>
          </a:p>
        </p:txBody>
      </p:sp>
      <p:pic>
        <p:nvPicPr>
          <p:cNvPr id="5" name="Picture 4">
            <a:extLst>
              <a:ext uri="{FF2B5EF4-FFF2-40B4-BE49-F238E27FC236}">
                <a16:creationId xmlns:a16="http://schemas.microsoft.com/office/drawing/2014/main" id="{6B652B90-4736-914A-CA59-558533166FDD}"/>
              </a:ext>
            </a:extLst>
          </p:cNvPr>
          <p:cNvPicPr>
            <a:picLocks noChangeAspect="1"/>
          </p:cNvPicPr>
          <p:nvPr/>
        </p:nvPicPr>
        <p:blipFill>
          <a:blip r:embed="rId3"/>
          <a:srcRect l="8407" r="41537"/>
          <a:stretch/>
        </p:blipFill>
        <p:spPr>
          <a:xfrm>
            <a:off x="6096000" y="1"/>
            <a:ext cx="6102825" cy="6858000"/>
          </a:xfrm>
          <a:prstGeom prst="rect">
            <a:avLst/>
          </a:prstGeom>
        </p:spPr>
      </p:pic>
    </p:spTree>
    <p:extLst>
      <p:ext uri="{BB962C8B-B14F-4D97-AF65-F5344CB8AC3E}">
        <p14:creationId xmlns:p14="http://schemas.microsoft.com/office/powerpoint/2010/main" val="2968380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883D7-7AC0-EF0D-D718-C2E14867BC57}"/>
              </a:ext>
            </a:extLst>
          </p:cNvPr>
          <p:cNvSpPr>
            <a:spLocks noGrp="1"/>
          </p:cNvSpPr>
          <p:nvPr>
            <p:ph type="title"/>
          </p:nvPr>
        </p:nvSpPr>
        <p:spPr/>
        <p:txBody>
          <a:bodyPr/>
          <a:lstStyle/>
          <a:p>
            <a:r>
              <a:rPr lang="en-GB" dirty="0"/>
              <a:t>Types of data examples</a:t>
            </a:r>
          </a:p>
        </p:txBody>
      </p:sp>
      <p:sp>
        <p:nvSpPr>
          <p:cNvPr id="3" name="Text Placeholder 2">
            <a:extLst>
              <a:ext uri="{FF2B5EF4-FFF2-40B4-BE49-F238E27FC236}">
                <a16:creationId xmlns:a16="http://schemas.microsoft.com/office/drawing/2014/main" id="{F85C52C4-45BC-1508-DE8B-1EBF66BBDEBE}"/>
              </a:ext>
            </a:extLst>
          </p:cNvPr>
          <p:cNvSpPr>
            <a:spLocks noGrp="1"/>
          </p:cNvSpPr>
          <p:nvPr>
            <p:ph type="body" idx="1"/>
          </p:nvPr>
        </p:nvSpPr>
        <p:spPr/>
        <p:txBody>
          <a:bodyPr/>
          <a:lstStyle/>
          <a:p>
            <a:r>
              <a:rPr lang="en-GB" dirty="0"/>
              <a:t>Personal data</a:t>
            </a:r>
          </a:p>
        </p:txBody>
      </p:sp>
      <p:sp>
        <p:nvSpPr>
          <p:cNvPr id="4" name="Content Placeholder 3">
            <a:extLst>
              <a:ext uri="{FF2B5EF4-FFF2-40B4-BE49-F238E27FC236}">
                <a16:creationId xmlns:a16="http://schemas.microsoft.com/office/drawing/2014/main" id="{373BEDDC-832A-F7D7-51BB-2F80A0B8D71C}"/>
              </a:ext>
            </a:extLst>
          </p:cNvPr>
          <p:cNvSpPr>
            <a:spLocks noGrp="1"/>
          </p:cNvSpPr>
          <p:nvPr>
            <p:ph sz="half" idx="2"/>
          </p:nvPr>
        </p:nvSpPr>
        <p:spPr/>
        <p:txBody>
          <a:bodyPr>
            <a:normAutofit fontScale="62500" lnSpcReduction="20000"/>
          </a:bodyPr>
          <a:lstStyle/>
          <a:p>
            <a:r>
              <a:rPr lang="en-GB" dirty="0"/>
              <a:t>a name and surname;</a:t>
            </a:r>
          </a:p>
          <a:p>
            <a:r>
              <a:rPr lang="en-GB" dirty="0"/>
              <a:t>a home address;</a:t>
            </a:r>
          </a:p>
          <a:p>
            <a:r>
              <a:rPr lang="en-GB" dirty="0"/>
              <a:t>an email address such as name.surname@company.com;</a:t>
            </a:r>
          </a:p>
          <a:p>
            <a:r>
              <a:rPr lang="en-GB" dirty="0"/>
              <a:t>an identification card number;</a:t>
            </a:r>
          </a:p>
          <a:p>
            <a:r>
              <a:rPr lang="en-GB" dirty="0"/>
              <a:t>location data (for example the location data function on a mobile phone)*;</a:t>
            </a:r>
          </a:p>
          <a:p>
            <a:r>
              <a:rPr lang="en-GB" dirty="0"/>
              <a:t>an Internet Protocol (IP) address;</a:t>
            </a:r>
          </a:p>
          <a:p>
            <a:r>
              <a:rPr lang="en-GB" dirty="0"/>
              <a:t>a cookie ID*;</a:t>
            </a:r>
          </a:p>
          <a:p>
            <a:r>
              <a:rPr lang="en-GB" dirty="0"/>
              <a:t>the advertising identifier of your phone;</a:t>
            </a:r>
          </a:p>
          <a:p>
            <a:r>
              <a:rPr lang="en-GB" dirty="0"/>
              <a:t>data held by a hospital or doctor, which could be a symbol that uniquely identifies a person.</a:t>
            </a:r>
          </a:p>
        </p:txBody>
      </p:sp>
      <p:sp>
        <p:nvSpPr>
          <p:cNvPr id="5" name="Text Placeholder 4">
            <a:extLst>
              <a:ext uri="{FF2B5EF4-FFF2-40B4-BE49-F238E27FC236}">
                <a16:creationId xmlns:a16="http://schemas.microsoft.com/office/drawing/2014/main" id="{5779F082-53A7-34A6-743C-C99EE5D89869}"/>
              </a:ext>
            </a:extLst>
          </p:cNvPr>
          <p:cNvSpPr>
            <a:spLocks noGrp="1"/>
          </p:cNvSpPr>
          <p:nvPr>
            <p:ph type="body" sz="quarter" idx="3"/>
          </p:nvPr>
        </p:nvSpPr>
        <p:spPr/>
        <p:txBody>
          <a:bodyPr/>
          <a:lstStyle/>
          <a:p>
            <a:r>
              <a:rPr lang="en-GB" dirty="0"/>
              <a:t>Non-personal data</a:t>
            </a:r>
          </a:p>
        </p:txBody>
      </p:sp>
      <p:sp>
        <p:nvSpPr>
          <p:cNvPr id="6" name="Content Placeholder 5">
            <a:extLst>
              <a:ext uri="{FF2B5EF4-FFF2-40B4-BE49-F238E27FC236}">
                <a16:creationId xmlns:a16="http://schemas.microsoft.com/office/drawing/2014/main" id="{EEDF2B19-C9AE-938B-0754-0EED880EC5B4}"/>
              </a:ext>
            </a:extLst>
          </p:cNvPr>
          <p:cNvSpPr>
            <a:spLocks noGrp="1"/>
          </p:cNvSpPr>
          <p:nvPr>
            <p:ph sz="quarter" idx="4"/>
          </p:nvPr>
        </p:nvSpPr>
        <p:spPr/>
        <p:txBody>
          <a:bodyPr>
            <a:normAutofit fontScale="62500" lnSpcReduction="20000"/>
          </a:bodyPr>
          <a:lstStyle/>
          <a:p>
            <a:pPr algn="l">
              <a:buFont typeface="Arial" panose="020B0604020202020204" pitchFamily="34" charset="0"/>
              <a:buChar char="•"/>
            </a:pPr>
            <a:r>
              <a:rPr lang="en-GB" b="0" i="0" dirty="0">
                <a:effectLst/>
                <a:latin typeface="arial" panose="020B0604020202020204" pitchFamily="34" charset="0"/>
              </a:rPr>
              <a:t>a company registration number;</a:t>
            </a:r>
          </a:p>
          <a:p>
            <a:pPr algn="l">
              <a:buFont typeface="Arial" panose="020B0604020202020204" pitchFamily="34" charset="0"/>
              <a:buChar char="•"/>
            </a:pPr>
            <a:r>
              <a:rPr lang="en-GB" b="0" i="0" dirty="0">
                <a:effectLst/>
                <a:latin typeface="arial" panose="020B0604020202020204" pitchFamily="34" charset="0"/>
              </a:rPr>
              <a:t>an email address such as </a:t>
            </a:r>
            <a:r>
              <a:rPr lang="en-GB" b="0" i="0" u="sng" strike="noStrike" dirty="0">
                <a:effectLst/>
                <a:latin typeface="arial" panose="020B0604020202020204" pitchFamily="34" charset="0"/>
                <a:hlinkClick r:id="rId2"/>
              </a:rPr>
              <a:t>info@company.com</a:t>
            </a:r>
            <a:r>
              <a:rPr lang="en-GB" b="0" i="0" dirty="0">
                <a:effectLst/>
                <a:latin typeface="arial" panose="020B0604020202020204" pitchFamily="34" charset="0"/>
              </a:rPr>
              <a:t>;</a:t>
            </a:r>
          </a:p>
          <a:p>
            <a:r>
              <a:rPr lang="en-GB" b="0" i="0" dirty="0">
                <a:solidFill>
                  <a:srgbClr val="333333"/>
                </a:solidFill>
                <a:effectLst/>
                <a:latin typeface="Times New Roman" panose="02020603050405020304" pitchFamily="18" charset="0"/>
              </a:rPr>
              <a:t>aggregate and anonymised datasets used for big data analytics (e.g. in AI applications)</a:t>
            </a:r>
          </a:p>
          <a:p>
            <a:r>
              <a:rPr lang="en-GB" b="0" i="0" dirty="0">
                <a:solidFill>
                  <a:srgbClr val="333333"/>
                </a:solidFill>
                <a:effectLst/>
                <a:latin typeface="Times New Roman" panose="02020603050405020304" pitchFamily="18" charset="0"/>
              </a:rPr>
              <a:t>data on maintenance needs for industrial machines</a:t>
            </a:r>
            <a:endParaRPr lang="en-GB" dirty="0">
              <a:solidFill>
                <a:srgbClr val="333333"/>
              </a:solidFill>
              <a:latin typeface="Times New Roman" panose="02020603050405020304" pitchFamily="18" charset="0"/>
            </a:endParaRPr>
          </a:p>
          <a:p>
            <a:endParaRPr lang="en-GB" dirty="0"/>
          </a:p>
        </p:txBody>
      </p:sp>
    </p:spTree>
    <p:extLst>
      <p:ext uri="{BB962C8B-B14F-4D97-AF65-F5344CB8AC3E}">
        <p14:creationId xmlns:p14="http://schemas.microsoft.com/office/powerpoint/2010/main" val="2528845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7542F-AC94-8D33-DB49-135DB516CE67}"/>
              </a:ext>
            </a:extLst>
          </p:cNvPr>
          <p:cNvSpPr>
            <a:spLocks noGrp="1"/>
          </p:cNvSpPr>
          <p:nvPr>
            <p:ph type="title"/>
          </p:nvPr>
        </p:nvSpPr>
        <p:spPr/>
        <p:txBody>
          <a:bodyPr/>
          <a:lstStyle/>
          <a:p>
            <a:r>
              <a:rPr lang="en-GB" dirty="0"/>
              <a:t>Regulatory approaches</a:t>
            </a:r>
          </a:p>
        </p:txBody>
      </p:sp>
      <p:sp>
        <p:nvSpPr>
          <p:cNvPr id="4" name="Text Placeholder 3">
            <a:extLst>
              <a:ext uri="{FF2B5EF4-FFF2-40B4-BE49-F238E27FC236}">
                <a16:creationId xmlns:a16="http://schemas.microsoft.com/office/drawing/2014/main" id="{D7BB4C13-E9E4-0425-9928-843B4F917E07}"/>
              </a:ext>
            </a:extLst>
          </p:cNvPr>
          <p:cNvSpPr>
            <a:spLocks noGrp="1"/>
          </p:cNvSpPr>
          <p:nvPr>
            <p:ph type="body" idx="1"/>
          </p:nvPr>
        </p:nvSpPr>
        <p:spPr/>
        <p:txBody>
          <a:bodyPr/>
          <a:lstStyle/>
          <a:p>
            <a:r>
              <a:rPr lang="en-GB" dirty="0"/>
              <a:t>Personal data</a:t>
            </a:r>
          </a:p>
        </p:txBody>
      </p:sp>
      <p:graphicFrame>
        <p:nvGraphicFramePr>
          <p:cNvPr id="8" name="Content Placeholder 2">
            <a:extLst>
              <a:ext uri="{FF2B5EF4-FFF2-40B4-BE49-F238E27FC236}">
                <a16:creationId xmlns:a16="http://schemas.microsoft.com/office/drawing/2014/main" id="{9095F80C-94B2-B65B-13EF-A431C5C98C47}"/>
              </a:ext>
            </a:extLst>
          </p:cNvPr>
          <p:cNvGraphicFramePr>
            <a:graphicFrameLocks noGrp="1"/>
          </p:cNvGraphicFramePr>
          <p:nvPr>
            <p:ph sz="half" idx="2"/>
          </p:nvPr>
        </p:nvGraphicFramePr>
        <p:xfrm>
          <a:off x="839788" y="2505075"/>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a:extLst>
              <a:ext uri="{FF2B5EF4-FFF2-40B4-BE49-F238E27FC236}">
                <a16:creationId xmlns:a16="http://schemas.microsoft.com/office/drawing/2014/main" id="{5C2539A4-29FB-3D22-4251-061D2681FEAA}"/>
              </a:ext>
            </a:extLst>
          </p:cNvPr>
          <p:cNvSpPr>
            <a:spLocks noGrp="1"/>
          </p:cNvSpPr>
          <p:nvPr>
            <p:ph type="body" sz="quarter" idx="3"/>
          </p:nvPr>
        </p:nvSpPr>
        <p:spPr/>
        <p:txBody>
          <a:bodyPr/>
          <a:lstStyle/>
          <a:p>
            <a:r>
              <a:rPr lang="en-GB" dirty="0"/>
              <a:t>Non-personal data</a:t>
            </a:r>
          </a:p>
        </p:txBody>
      </p:sp>
      <p:sp>
        <p:nvSpPr>
          <p:cNvPr id="6" name="Content Placeholder 5">
            <a:extLst>
              <a:ext uri="{FF2B5EF4-FFF2-40B4-BE49-F238E27FC236}">
                <a16:creationId xmlns:a16="http://schemas.microsoft.com/office/drawing/2014/main" id="{1A7E4BF6-0785-B584-DFA3-D22A9D4C412D}"/>
              </a:ext>
            </a:extLst>
          </p:cNvPr>
          <p:cNvSpPr>
            <a:spLocks noGrp="1"/>
          </p:cNvSpPr>
          <p:nvPr>
            <p:ph sz="quarter" idx="4"/>
          </p:nvPr>
        </p:nvSpPr>
        <p:spPr/>
        <p:txBody>
          <a:bodyPr>
            <a:normAutofit/>
          </a:bodyPr>
          <a:lstStyle/>
          <a:p>
            <a:r>
              <a:rPr lang="en-GB" dirty="0"/>
              <a:t>Free flow</a:t>
            </a:r>
          </a:p>
        </p:txBody>
      </p:sp>
    </p:spTree>
    <p:extLst>
      <p:ext uri="{BB962C8B-B14F-4D97-AF65-F5344CB8AC3E}">
        <p14:creationId xmlns:p14="http://schemas.microsoft.com/office/powerpoint/2010/main" val="918477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8E063-11AC-218F-C91D-EA453FB48FDF}"/>
              </a:ext>
            </a:extLst>
          </p:cNvPr>
          <p:cNvSpPr>
            <a:spLocks noGrp="1"/>
          </p:cNvSpPr>
          <p:nvPr>
            <p:ph type="title"/>
          </p:nvPr>
        </p:nvSpPr>
        <p:spPr/>
        <p:txBody>
          <a:bodyPr/>
          <a:lstStyle/>
          <a:p>
            <a:r>
              <a:rPr lang="en-GB" dirty="0"/>
              <a:t>Regulatory framework</a:t>
            </a:r>
          </a:p>
        </p:txBody>
      </p:sp>
      <p:sp>
        <p:nvSpPr>
          <p:cNvPr id="3" name="Text Placeholder 2">
            <a:extLst>
              <a:ext uri="{FF2B5EF4-FFF2-40B4-BE49-F238E27FC236}">
                <a16:creationId xmlns:a16="http://schemas.microsoft.com/office/drawing/2014/main" id="{3E49E1B7-C0EC-DB47-BF0E-E83FE7B67CAF}"/>
              </a:ext>
            </a:extLst>
          </p:cNvPr>
          <p:cNvSpPr>
            <a:spLocks noGrp="1"/>
          </p:cNvSpPr>
          <p:nvPr>
            <p:ph type="body" idx="1"/>
          </p:nvPr>
        </p:nvSpPr>
        <p:spPr/>
        <p:txBody>
          <a:bodyPr/>
          <a:lstStyle/>
          <a:p>
            <a:r>
              <a:rPr lang="en-GB" dirty="0"/>
              <a:t>Personal data</a:t>
            </a:r>
          </a:p>
        </p:txBody>
      </p:sp>
      <p:sp>
        <p:nvSpPr>
          <p:cNvPr id="4" name="Content Placeholder 3">
            <a:extLst>
              <a:ext uri="{FF2B5EF4-FFF2-40B4-BE49-F238E27FC236}">
                <a16:creationId xmlns:a16="http://schemas.microsoft.com/office/drawing/2014/main" id="{647F10CB-DDCA-FE3C-61BF-A3620157859F}"/>
              </a:ext>
            </a:extLst>
          </p:cNvPr>
          <p:cNvSpPr>
            <a:spLocks noGrp="1"/>
          </p:cNvSpPr>
          <p:nvPr>
            <p:ph sz="half" idx="2"/>
          </p:nvPr>
        </p:nvSpPr>
        <p:spPr/>
        <p:txBody>
          <a:bodyPr>
            <a:normAutofit fontScale="62500" lnSpcReduction="20000"/>
          </a:bodyPr>
          <a:lstStyle/>
          <a:p>
            <a:r>
              <a:rPr lang="en-GB" dirty="0"/>
              <a:t>EU Charter of Fundamental Rights</a:t>
            </a:r>
          </a:p>
          <a:p>
            <a:r>
              <a:rPr lang="en-GB" dirty="0"/>
              <a:t> Regulation (EU) 2016/679 (General Data Protection Regulation)</a:t>
            </a:r>
          </a:p>
          <a:p>
            <a:r>
              <a:rPr lang="en-GB" dirty="0"/>
              <a:t>What about DSA?</a:t>
            </a:r>
          </a:p>
        </p:txBody>
      </p:sp>
      <p:sp>
        <p:nvSpPr>
          <p:cNvPr id="5" name="Text Placeholder 4">
            <a:extLst>
              <a:ext uri="{FF2B5EF4-FFF2-40B4-BE49-F238E27FC236}">
                <a16:creationId xmlns:a16="http://schemas.microsoft.com/office/drawing/2014/main" id="{61FFBE4D-CD70-5471-274C-BF89753BEBB3}"/>
              </a:ext>
            </a:extLst>
          </p:cNvPr>
          <p:cNvSpPr>
            <a:spLocks noGrp="1"/>
          </p:cNvSpPr>
          <p:nvPr>
            <p:ph type="body" sz="quarter" idx="3"/>
          </p:nvPr>
        </p:nvSpPr>
        <p:spPr/>
        <p:txBody>
          <a:bodyPr/>
          <a:lstStyle/>
          <a:p>
            <a:r>
              <a:rPr lang="en-GB" dirty="0"/>
              <a:t>Non-personal data</a:t>
            </a:r>
          </a:p>
        </p:txBody>
      </p:sp>
      <p:sp>
        <p:nvSpPr>
          <p:cNvPr id="6" name="Content Placeholder 5">
            <a:extLst>
              <a:ext uri="{FF2B5EF4-FFF2-40B4-BE49-F238E27FC236}">
                <a16:creationId xmlns:a16="http://schemas.microsoft.com/office/drawing/2014/main" id="{7F8B6D1B-D6CF-5AB9-1B77-7BCA6915F336}"/>
              </a:ext>
            </a:extLst>
          </p:cNvPr>
          <p:cNvSpPr>
            <a:spLocks noGrp="1"/>
          </p:cNvSpPr>
          <p:nvPr>
            <p:ph sz="quarter" idx="4"/>
          </p:nvPr>
        </p:nvSpPr>
        <p:spPr/>
        <p:txBody>
          <a:bodyPr>
            <a:normAutofit fontScale="62500" lnSpcReduction="20000"/>
          </a:bodyPr>
          <a:lstStyle/>
          <a:p>
            <a:r>
              <a:rPr lang="en-GB" i="0" dirty="0">
                <a:solidFill>
                  <a:srgbClr val="333333"/>
                </a:solidFill>
                <a:effectLst/>
                <a:latin typeface="Roboto" panose="020F0502020204030204" pitchFamily="2" charset="0"/>
              </a:rPr>
              <a:t>Regulation (EU) 2018/1807 of the European Parliament and of the Council of 14 November 2018 on a framework for the free flow of non-personal data in the European Union</a:t>
            </a:r>
          </a:p>
          <a:p>
            <a:r>
              <a:rPr lang="en-GB" dirty="0"/>
              <a:t>Regulation (EU) 2022/868 of the European Parliament and of the Council of 30 May 2022 on European data governance and amending Regulation (EU) 2018/1724 (Data Governance Act)</a:t>
            </a:r>
          </a:p>
          <a:p>
            <a:r>
              <a:rPr lang="en-GB" dirty="0"/>
              <a:t>Regulation (EU) 2023/2854 of the European Parliament and of the Council of 13 December 2023 on harmonised rules on fair access to and use of data and amending Regulation (EU) 2017/2394 and Directive (EU) 2020/1828 (Data Act)</a:t>
            </a:r>
          </a:p>
        </p:txBody>
      </p:sp>
    </p:spTree>
    <p:extLst>
      <p:ext uri="{BB962C8B-B14F-4D97-AF65-F5344CB8AC3E}">
        <p14:creationId xmlns:p14="http://schemas.microsoft.com/office/powerpoint/2010/main" val="3575767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F85B3-12E4-BFA9-9DE9-96C02DC9163E}"/>
              </a:ext>
            </a:extLst>
          </p:cNvPr>
          <p:cNvSpPr>
            <a:spLocks noGrp="1"/>
          </p:cNvSpPr>
          <p:nvPr>
            <p:ph type="title"/>
          </p:nvPr>
        </p:nvSpPr>
        <p:spPr/>
        <p:txBody>
          <a:bodyPr/>
          <a:lstStyle/>
          <a:p>
            <a:r>
              <a:rPr lang="en-GB" dirty="0"/>
              <a:t>Non-personal data</a:t>
            </a:r>
          </a:p>
        </p:txBody>
      </p:sp>
      <p:sp>
        <p:nvSpPr>
          <p:cNvPr id="3" name="Text Placeholder 2">
            <a:extLst>
              <a:ext uri="{FF2B5EF4-FFF2-40B4-BE49-F238E27FC236}">
                <a16:creationId xmlns:a16="http://schemas.microsoft.com/office/drawing/2014/main" id="{26366A69-7CFE-B2C7-F738-34BB70ED07C1}"/>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14692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25D51-72BF-03B2-D83D-04F65F7AA86F}"/>
              </a:ext>
            </a:extLst>
          </p:cNvPr>
          <p:cNvSpPr>
            <a:spLocks noGrp="1"/>
          </p:cNvSpPr>
          <p:nvPr>
            <p:ph type="title"/>
          </p:nvPr>
        </p:nvSpPr>
        <p:spPr/>
        <p:txBody>
          <a:bodyPr/>
          <a:lstStyle/>
          <a:p>
            <a:r>
              <a:rPr lang="en-GB" dirty="0"/>
              <a:t>Why is it important?</a:t>
            </a:r>
          </a:p>
        </p:txBody>
      </p:sp>
      <p:sp>
        <p:nvSpPr>
          <p:cNvPr id="3" name="Content Placeholder 2">
            <a:extLst>
              <a:ext uri="{FF2B5EF4-FFF2-40B4-BE49-F238E27FC236}">
                <a16:creationId xmlns:a16="http://schemas.microsoft.com/office/drawing/2014/main" id="{93C58418-55C8-C258-A5AB-D0797180615A}"/>
              </a:ext>
            </a:extLst>
          </p:cNvPr>
          <p:cNvSpPr>
            <a:spLocks noGrp="1"/>
          </p:cNvSpPr>
          <p:nvPr>
            <p:ph idx="1"/>
          </p:nvPr>
        </p:nvSpPr>
        <p:spPr/>
        <p:txBody>
          <a:bodyPr/>
          <a:lstStyle/>
          <a:p>
            <a:r>
              <a:rPr lang="en-GB" b="0" i="0" dirty="0">
                <a:solidFill>
                  <a:srgbClr val="333333"/>
                </a:solidFill>
                <a:effectLst/>
                <a:latin typeface="Times New Roman" panose="02020603050405020304" pitchFamily="18" charset="0"/>
              </a:rPr>
              <a:t>Data will reshape the way we produce, consume and live.</a:t>
            </a:r>
          </a:p>
          <a:p>
            <a:r>
              <a:rPr lang="en-GB" dirty="0">
                <a:solidFill>
                  <a:srgbClr val="333333"/>
                </a:solidFill>
                <a:latin typeface="Times New Roman" panose="02020603050405020304" pitchFamily="18" charset="0"/>
              </a:rPr>
              <a:t>Important for economic development</a:t>
            </a:r>
          </a:p>
          <a:p>
            <a:r>
              <a:rPr lang="en-GB" dirty="0">
                <a:solidFill>
                  <a:srgbClr val="333333"/>
                </a:solidFill>
                <a:latin typeface="Times New Roman" panose="02020603050405020304" pitchFamily="18" charset="0"/>
              </a:rPr>
              <a:t>Sustainability (e.g. reducing carbon footprint)</a:t>
            </a:r>
          </a:p>
          <a:p>
            <a:r>
              <a:rPr lang="en-GB" dirty="0">
                <a:solidFill>
                  <a:srgbClr val="333333"/>
                </a:solidFill>
                <a:latin typeface="Times New Roman" panose="02020603050405020304" pitchFamily="18" charset="0"/>
              </a:rPr>
              <a:t>Competition aspect- a small number of big tech firms hold the majority of the data- an obstacle to innovation</a:t>
            </a:r>
            <a:endParaRPr lang="en-GB" dirty="0"/>
          </a:p>
        </p:txBody>
      </p:sp>
    </p:spTree>
    <p:extLst>
      <p:ext uri="{BB962C8B-B14F-4D97-AF65-F5344CB8AC3E}">
        <p14:creationId xmlns:p14="http://schemas.microsoft.com/office/powerpoint/2010/main" val="2887707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4EFD1-B75C-5D7B-25A9-D1AD1249ED5E}"/>
              </a:ext>
            </a:extLst>
          </p:cNvPr>
          <p:cNvSpPr>
            <a:spLocks noGrp="1"/>
          </p:cNvSpPr>
          <p:nvPr>
            <p:ph type="title"/>
          </p:nvPr>
        </p:nvSpPr>
        <p:spPr/>
        <p:txBody>
          <a:bodyPr/>
          <a:lstStyle/>
          <a:p>
            <a:r>
              <a:rPr lang="en-GB" dirty="0"/>
              <a:t>EU Data Strategy</a:t>
            </a:r>
          </a:p>
        </p:txBody>
      </p:sp>
      <p:sp>
        <p:nvSpPr>
          <p:cNvPr id="3" name="Content Placeholder 2">
            <a:extLst>
              <a:ext uri="{FF2B5EF4-FFF2-40B4-BE49-F238E27FC236}">
                <a16:creationId xmlns:a16="http://schemas.microsoft.com/office/drawing/2014/main" id="{79CB7481-D096-A686-B357-CDBE716C7D07}"/>
              </a:ext>
            </a:extLst>
          </p:cNvPr>
          <p:cNvSpPr>
            <a:spLocks noGrp="1"/>
          </p:cNvSpPr>
          <p:nvPr>
            <p:ph idx="1"/>
          </p:nvPr>
        </p:nvSpPr>
        <p:spPr/>
        <p:txBody>
          <a:bodyPr/>
          <a:lstStyle/>
          <a:p>
            <a:r>
              <a:rPr lang="en-GB" dirty="0"/>
              <a:t>Volume of data produced globally is rising rapidly</a:t>
            </a:r>
          </a:p>
          <a:p>
            <a:r>
              <a:rPr lang="en-GB" dirty="0"/>
              <a:t>From 33 zettabytes in 2018 to an expected 175 zettabytes in 2025</a:t>
            </a:r>
          </a:p>
          <a:p>
            <a:r>
              <a:rPr lang="en-GB" dirty="0"/>
              <a:t>EU wishes to be a leader in this area</a:t>
            </a:r>
          </a:p>
          <a:p>
            <a:r>
              <a:rPr lang="en-GB" b="0" i="0" dirty="0">
                <a:solidFill>
                  <a:srgbClr val="26324B"/>
                </a:solidFill>
                <a:effectLst/>
                <a:latin typeface="arial" panose="020B0604020202020204" pitchFamily="34" charset="0"/>
              </a:rPr>
              <a:t>‘Citizens, businesses and organisations should be empowered to make better decisions based on insights gleaned from non-personal data’</a:t>
            </a:r>
            <a:endParaRPr lang="en-GB" dirty="0"/>
          </a:p>
          <a:p>
            <a:r>
              <a:rPr lang="en-GB" dirty="0"/>
              <a:t>Create an EU Single market for data</a:t>
            </a:r>
          </a:p>
          <a:p>
            <a:r>
              <a:rPr lang="en-GB" dirty="0"/>
              <a:t>Contrast with US, China</a:t>
            </a:r>
          </a:p>
        </p:txBody>
      </p:sp>
    </p:spTree>
    <p:extLst>
      <p:ext uri="{BB962C8B-B14F-4D97-AF65-F5344CB8AC3E}">
        <p14:creationId xmlns:p14="http://schemas.microsoft.com/office/powerpoint/2010/main" val="1877775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E0631-64FE-957B-D325-1401D1882A67}"/>
              </a:ext>
            </a:extLst>
          </p:cNvPr>
          <p:cNvSpPr>
            <a:spLocks noGrp="1"/>
          </p:cNvSpPr>
          <p:nvPr>
            <p:ph type="title"/>
          </p:nvPr>
        </p:nvSpPr>
        <p:spPr/>
        <p:txBody>
          <a:bodyPr/>
          <a:lstStyle/>
          <a:p>
            <a:r>
              <a:rPr lang="en-GB" dirty="0"/>
              <a:t>Single Market for Data</a:t>
            </a:r>
          </a:p>
        </p:txBody>
      </p:sp>
      <p:sp>
        <p:nvSpPr>
          <p:cNvPr id="3" name="Content Placeholder 2">
            <a:extLst>
              <a:ext uri="{FF2B5EF4-FFF2-40B4-BE49-F238E27FC236}">
                <a16:creationId xmlns:a16="http://schemas.microsoft.com/office/drawing/2014/main" id="{6623A882-E072-BD40-3BDF-1E5C1BA89692}"/>
              </a:ext>
            </a:extLst>
          </p:cNvPr>
          <p:cNvSpPr>
            <a:spLocks noGrp="1"/>
          </p:cNvSpPr>
          <p:nvPr>
            <p:ph idx="1"/>
          </p:nvPr>
        </p:nvSpPr>
        <p:spPr/>
        <p:txBody>
          <a:bodyPr>
            <a:normAutofit fontScale="77500" lnSpcReduction="20000"/>
          </a:bodyPr>
          <a:lstStyle/>
          <a:p>
            <a:r>
              <a:rPr lang="en-GB" dirty="0"/>
              <a:t>data can flow within the EU and across sectors, for the benefit of all</a:t>
            </a:r>
          </a:p>
          <a:p>
            <a:r>
              <a:rPr lang="en-GB" dirty="0"/>
              <a:t>European rules, in particular privacy and data protection, as well as competition law, are fully respected</a:t>
            </a:r>
          </a:p>
          <a:p>
            <a:r>
              <a:rPr lang="en-GB" dirty="0"/>
              <a:t>the rules for access and use of data are fair, practical and clear</a:t>
            </a:r>
          </a:p>
          <a:p>
            <a:r>
              <a:rPr lang="en-GB" dirty="0"/>
              <a:t>The EU will become an attractive, secure and dynamic data economy by</a:t>
            </a:r>
          </a:p>
          <a:p>
            <a:endParaRPr lang="en-GB" dirty="0"/>
          </a:p>
          <a:p>
            <a:r>
              <a:rPr lang="en-GB" dirty="0"/>
              <a:t>setting clear and fair rules on access and re-use of data</a:t>
            </a:r>
          </a:p>
          <a:p>
            <a:r>
              <a:rPr lang="en-GB" dirty="0"/>
              <a:t>investing in next generation tools and infrastructures to store and process data</a:t>
            </a:r>
          </a:p>
          <a:p>
            <a:r>
              <a:rPr lang="en-GB" dirty="0"/>
              <a:t>joining forces in European cloud capacity</a:t>
            </a:r>
          </a:p>
          <a:p>
            <a:r>
              <a:rPr lang="en-GB" dirty="0"/>
              <a:t>pooling European data in key sectors, with common and interoperable data spaces</a:t>
            </a:r>
          </a:p>
          <a:p>
            <a:r>
              <a:rPr lang="en-GB" dirty="0"/>
              <a:t>giving users rights, tools and skills to stay in full control of their data</a:t>
            </a:r>
          </a:p>
        </p:txBody>
      </p:sp>
    </p:spTree>
    <p:extLst>
      <p:ext uri="{BB962C8B-B14F-4D97-AF65-F5344CB8AC3E}">
        <p14:creationId xmlns:p14="http://schemas.microsoft.com/office/powerpoint/2010/main" val="836615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265</TotalTime>
  <Words>2164</Words>
  <Application>Microsoft Office PowerPoint</Application>
  <PresentationFormat>Widescreen</PresentationFormat>
  <Paragraphs>114</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Aptos Display</vt:lpstr>
      <vt:lpstr>Arial</vt:lpstr>
      <vt:lpstr>Arial</vt:lpstr>
      <vt:lpstr>Roboto</vt:lpstr>
      <vt:lpstr>Times New Roman</vt:lpstr>
      <vt:lpstr>Office Theme</vt:lpstr>
      <vt:lpstr>Data Governance</vt:lpstr>
      <vt:lpstr>Types of data</vt:lpstr>
      <vt:lpstr>Types of data examples</vt:lpstr>
      <vt:lpstr>Regulatory approaches</vt:lpstr>
      <vt:lpstr>Regulatory framework</vt:lpstr>
      <vt:lpstr>Non-personal data</vt:lpstr>
      <vt:lpstr>Why is it important?</vt:lpstr>
      <vt:lpstr>EU Data Strategy</vt:lpstr>
      <vt:lpstr>Single Market for Data</vt:lpstr>
      <vt:lpstr>EU Data Act</vt:lpstr>
      <vt:lpstr>Structure</vt:lpstr>
      <vt:lpstr>Chapter 2 business to consumer data sharing</vt:lpstr>
      <vt:lpstr>Art.3 obligation to make data available to the user</vt:lpstr>
      <vt:lpstr>Art.4 Rights and obligations of users and data holders with regard to access, use of data</vt:lpstr>
      <vt:lpstr>Art.5 right of the user to share data with third parties</vt:lpstr>
      <vt:lpstr>Art.6 Obligations of third parties receiving data at the request of the user</vt:lpstr>
      <vt:lpstr>Data Governance Act</vt:lpstr>
      <vt:lpstr>Scope</vt:lpstr>
      <vt:lpstr>Data intermediation services</vt:lpstr>
      <vt:lpstr>European Data Spaces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Eleni Kaprou</dc:creator>
  <cp:lastModifiedBy>Eleni Kaprou</cp:lastModifiedBy>
  <cp:revision>2</cp:revision>
  <dcterms:created xsi:type="dcterms:W3CDTF">2024-11-13T18:33:30Z</dcterms:created>
  <dcterms:modified xsi:type="dcterms:W3CDTF">2024-11-14T16:10:14Z</dcterms:modified>
</cp:coreProperties>
</file>